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59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5841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66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858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1879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3042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959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4974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42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1380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7042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621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7F316-1573-4F5F-AA0B-C3049AE30C8F}" type="datetimeFigureOut">
              <a:rPr lang="ar-AE" smtClean="0"/>
              <a:t>14/02/1441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740D-99FB-46B2-8954-5B8DA5F9ED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4423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C6F4CB-F565-4D2E-A6A9-D7956F90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4" y="64495"/>
            <a:ext cx="5384802" cy="2195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1BBE7-1D06-43F3-81C8-8E2379808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26" y="92203"/>
            <a:ext cx="5384802" cy="2182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95874A-294F-4E34-8729-0EA864FD4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1" y="2341264"/>
            <a:ext cx="5384802" cy="2195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ECFEA6-0275-42C2-8B3D-A584D034A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613" y="2368972"/>
            <a:ext cx="5384802" cy="2182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FC2C49-6954-488D-9699-55533C598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4" y="4576464"/>
            <a:ext cx="5384802" cy="21953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2FDADA-5589-41B0-B709-FD29FD1F7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086" y="4604172"/>
            <a:ext cx="5384802" cy="21823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828590-0493-4155-A420-6792C8778F3A}"/>
              </a:ext>
            </a:extLst>
          </p:cNvPr>
          <p:cNvSpPr/>
          <p:nvPr/>
        </p:nvSpPr>
        <p:spPr>
          <a:xfrm>
            <a:off x="5634183" y="533059"/>
            <a:ext cx="40672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حَبْلِ الْوَرِيدِ :</a:t>
            </a:r>
            <a:endParaRPr lang="ar-AE" sz="6600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E80E95-20FC-453B-ABC4-4CC91A10849B}"/>
              </a:ext>
            </a:extLst>
          </p:cNvPr>
          <p:cNvSpPr/>
          <p:nvPr/>
        </p:nvSpPr>
        <p:spPr>
          <a:xfrm>
            <a:off x="5957535" y="3096199"/>
            <a:ext cx="325922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600" b="1" dirty="0">
                <a:solidFill>
                  <a:srgbClr val="C00000"/>
                </a:solidFill>
              </a:rPr>
              <a:t>الْمُتَلَقِّيَانِ : </a:t>
            </a:r>
            <a:endParaRPr lang="ar-AE" sz="6600" dirty="0">
              <a:solidFill>
                <a:srgbClr val="C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4BF9D8-B378-4331-9C02-10D5DB223FA1}"/>
              </a:ext>
            </a:extLst>
          </p:cNvPr>
          <p:cNvSpPr/>
          <p:nvPr/>
        </p:nvSpPr>
        <p:spPr>
          <a:xfrm>
            <a:off x="6397042" y="5278543"/>
            <a:ext cx="17844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600" b="1" dirty="0">
                <a:solidFill>
                  <a:srgbClr val="C00000"/>
                </a:solidFill>
              </a:rPr>
              <a:t>قَعِيدٌ :</a:t>
            </a:r>
            <a:endParaRPr lang="ar-AE" sz="6600" dirty="0">
              <a:solidFill>
                <a:srgbClr val="C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CAA171-D0D1-4A34-AEC6-9EF67E535E92}"/>
              </a:ext>
            </a:extLst>
          </p:cNvPr>
          <p:cNvSpPr/>
          <p:nvPr/>
        </p:nvSpPr>
        <p:spPr>
          <a:xfrm>
            <a:off x="297226" y="2582981"/>
            <a:ext cx="403027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5400" dirty="0"/>
              <a:t>الملكان الموكلان </a:t>
            </a:r>
          </a:p>
          <a:p>
            <a:r>
              <a:rPr lang="ar-AE" sz="5400" dirty="0"/>
              <a:t>بكتابة الأعمال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5835A7-126D-4444-9B4E-56BBA9DC062B}"/>
              </a:ext>
            </a:extLst>
          </p:cNvPr>
          <p:cNvSpPr/>
          <p:nvPr/>
        </p:nvSpPr>
        <p:spPr>
          <a:xfrm>
            <a:off x="554345" y="634614"/>
            <a:ext cx="38010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5400" dirty="0"/>
              <a:t>شريان في العنق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C8BDE7-036B-4E4E-A464-08626AF91CA3}"/>
              </a:ext>
            </a:extLst>
          </p:cNvPr>
          <p:cNvSpPr/>
          <p:nvPr/>
        </p:nvSpPr>
        <p:spPr>
          <a:xfrm>
            <a:off x="1473379" y="5233679"/>
            <a:ext cx="1742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5400" dirty="0"/>
              <a:t>جالسان</a:t>
            </a:r>
          </a:p>
        </p:txBody>
      </p:sp>
    </p:spTree>
    <p:extLst>
      <p:ext uri="{BB962C8B-B14F-4D97-AF65-F5344CB8AC3E}">
        <p14:creationId xmlns:p14="http://schemas.microsoft.com/office/powerpoint/2010/main" val="359520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C6F4CB-F565-4D2E-A6A9-D7956F90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4" y="64495"/>
            <a:ext cx="5384802" cy="2195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1BBE7-1D06-43F3-81C8-8E2379808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26" y="92203"/>
            <a:ext cx="5384802" cy="2182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95874A-294F-4E34-8729-0EA864FD4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1" y="2341264"/>
            <a:ext cx="5384802" cy="2195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ECFEA6-0275-42C2-8B3D-A584D034A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613" y="2368972"/>
            <a:ext cx="5384802" cy="2182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FC2C49-6954-488D-9699-55533C598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4" y="4576464"/>
            <a:ext cx="5384802" cy="21953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2FDADA-5589-41B0-B709-FD29FD1F7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086" y="4604172"/>
            <a:ext cx="5384802" cy="218234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8AB0A9E-3E3F-4A7B-A507-5CC6175B4EEF}"/>
              </a:ext>
            </a:extLst>
          </p:cNvPr>
          <p:cNvSpPr/>
          <p:nvPr/>
        </p:nvSpPr>
        <p:spPr>
          <a:xfrm>
            <a:off x="6397752" y="633553"/>
            <a:ext cx="16738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000" b="1" dirty="0">
                <a:solidFill>
                  <a:srgbClr val="C00000"/>
                </a:solidFill>
              </a:rPr>
              <a:t>رَقِيبٌ </a:t>
            </a:r>
            <a:endParaRPr lang="ar-AE" sz="6000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2F6E03-84CE-47E6-8FCD-4A11E29C5569}"/>
              </a:ext>
            </a:extLst>
          </p:cNvPr>
          <p:cNvSpPr/>
          <p:nvPr/>
        </p:nvSpPr>
        <p:spPr>
          <a:xfrm>
            <a:off x="1346292" y="707002"/>
            <a:ext cx="15456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600" dirty="0"/>
              <a:t>حافظ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409FA9-1A35-4A44-B21B-C417A678D728}"/>
              </a:ext>
            </a:extLst>
          </p:cNvPr>
          <p:cNvSpPr/>
          <p:nvPr/>
        </p:nvSpPr>
        <p:spPr>
          <a:xfrm>
            <a:off x="6457063" y="2921168"/>
            <a:ext cx="12827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000" b="1" dirty="0">
                <a:solidFill>
                  <a:srgbClr val="C00000"/>
                </a:solidFill>
              </a:rPr>
              <a:t>عَتِيدٌ</a:t>
            </a:r>
            <a:endParaRPr lang="ar-AE" sz="6000" dirty="0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791D46-7313-45D2-A111-468FE4790917}"/>
              </a:ext>
            </a:extLst>
          </p:cNvPr>
          <p:cNvSpPr/>
          <p:nvPr/>
        </p:nvSpPr>
        <p:spPr>
          <a:xfrm>
            <a:off x="1259730" y="2962563"/>
            <a:ext cx="19575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600" dirty="0"/>
              <a:t>حاضر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5D82F5-D84C-4FA5-8BEE-E08FEDF091B5}"/>
              </a:ext>
            </a:extLst>
          </p:cNvPr>
          <p:cNvSpPr/>
          <p:nvPr/>
        </p:nvSpPr>
        <p:spPr>
          <a:xfrm>
            <a:off x="5799832" y="5103512"/>
            <a:ext cx="34692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000" b="1" dirty="0">
                <a:solidFill>
                  <a:srgbClr val="C00000"/>
                </a:solidFill>
              </a:rPr>
              <a:t>سَكْرَةُ الْمَوْتِ </a:t>
            </a:r>
            <a:endParaRPr lang="ar-AE" sz="6000" dirty="0">
              <a:solidFill>
                <a:srgbClr val="C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871345-FBAE-4E92-9D92-A072A10D3ED8}"/>
              </a:ext>
            </a:extLst>
          </p:cNvPr>
          <p:cNvSpPr/>
          <p:nvPr/>
        </p:nvSpPr>
        <p:spPr>
          <a:xfrm>
            <a:off x="574677" y="5209128"/>
            <a:ext cx="32816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6600" dirty="0"/>
              <a:t>شدة الموت </a:t>
            </a:r>
          </a:p>
        </p:txBody>
      </p:sp>
    </p:spTree>
    <p:extLst>
      <p:ext uri="{BB962C8B-B14F-4D97-AF65-F5344CB8AC3E}">
        <p14:creationId xmlns:p14="http://schemas.microsoft.com/office/powerpoint/2010/main" val="99606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C6F4CB-F565-4D2E-A6A9-D7956F90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4" y="64495"/>
            <a:ext cx="5384802" cy="2195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1BBE7-1D06-43F3-81C8-8E2379808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26" y="92203"/>
            <a:ext cx="5384802" cy="2182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95874A-294F-4E34-8729-0EA864FD4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1" y="2341264"/>
            <a:ext cx="5384802" cy="2195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ECFEA6-0275-42C2-8B3D-A584D034A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613" y="2368972"/>
            <a:ext cx="5384802" cy="2182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FC2C49-6954-488D-9699-55533C598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4" y="4576464"/>
            <a:ext cx="5384802" cy="21953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2FDADA-5589-41B0-B709-FD29FD1F7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086" y="4604172"/>
            <a:ext cx="5384802" cy="21823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2711544-415E-4889-B2C9-AC06D3C2E47E}"/>
              </a:ext>
            </a:extLst>
          </p:cNvPr>
          <p:cNvSpPr/>
          <p:nvPr/>
        </p:nvSpPr>
        <p:spPr>
          <a:xfrm>
            <a:off x="6531415" y="422133"/>
            <a:ext cx="19159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8000" b="1" dirty="0">
                <a:solidFill>
                  <a:srgbClr val="C00000"/>
                </a:solidFill>
              </a:rPr>
              <a:t>تَحِيدُ </a:t>
            </a:r>
            <a:endParaRPr lang="ar-AE" sz="80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D9EBA-7BE7-4DDE-9C84-6D8218985F4D}"/>
              </a:ext>
            </a:extLst>
          </p:cNvPr>
          <p:cNvSpPr/>
          <p:nvPr/>
        </p:nvSpPr>
        <p:spPr>
          <a:xfrm>
            <a:off x="839826" y="622187"/>
            <a:ext cx="3219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5400" dirty="0"/>
              <a:t>تهرب وتفزع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EBCD9A-A3BA-41F3-9DDE-D9CDBA31D4C3}"/>
              </a:ext>
            </a:extLst>
          </p:cNvPr>
          <p:cNvSpPr/>
          <p:nvPr/>
        </p:nvSpPr>
        <p:spPr>
          <a:xfrm>
            <a:off x="6419005" y="2731716"/>
            <a:ext cx="19559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8000" b="1" dirty="0">
                <a:solidFill>
                  <a:srgbClr val="C00000"/>
                </a:solidFill>
              </a:rPr>
              <a:t>سَائِقٌ</a:t>
            </a:r>
            <a:endParaRPr lang="ar-AE" sz="8000" dirty="0">
              <a:solidFill>
                <a:srgbClr val="C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90C4B6-9C73-47D6-9FCA-038F879F6E51}"/>
              </a:ext>
            </a:extLst>
          </p:cNvPr>
          <p:cNvSpPr/>
          <p:nvPr/>
        </p:nvSpPr>
        <p:spPr>
          <a:xfrm>
            <a:off x="6531415" y="4976645"/>
            <a:ext cx="19880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8000" b="1" dirty="0">
                <a:solidFill>
                  <a:srgbClr val="C00000"/>
                </a:solidFill>
              </a:rPr>
              <a:t>حَدِيدٌ </a:t>
            </a:r>
            <a:endParaRPr lang="ar-AE" sz="8000" dirty="0">
              <a:solidFill>
                <a:srgbClr val="C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AF020A-1172-4B8F-AB81-67E59EC00C4F}"/>
              </a:ext>
            </a:extLst>
          </p:cNvPr>
          <p:cNvSpPr/>
          <p:nvPr/>
        </p:nvSpPr>
        <p:spPr>
          <a:xfrm>
            <a:off x="154890" y="4796973"/>
            <a:ext cx="45465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5400" dirty="0"/>
              <a:t>حاد تدرك به </a:t>
            </a:r>
          </a:p>
          <a:p>
            <a:pPr algn="ctr"/>
            <a:r>
              <a:rPr lang="ar-AE" sz="5400" dirty="0"/>
              <a:t>ما كنت تنكره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200C9-30AD-44E4-8233-AF874B5631CD}"/>
              </a:ext>
            </a:extLst>
          </p:cNvPr>
          <p:cNvSpPr/>
          <p:nvPr/>
        </p:nvSpPr>
        <p:spPr>
          <a:xfrm>
            <a:off x="154890" y="2364388"/>
            <a:ext cx="48056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1">
              <a:defRPr/>
            </a:pPr>
            <a:r>
              <a:rPr lang="ar-SA" sz="4400" dirty="0"/>
              <a:t> </a:t>
            </a:r>
            <a:r>
              <a:rPr lang="ar-AE" sz="4400" dirty="0"/>
              <a:t>ملك يسوق</a:t>
            </a:r>
            <a:r>
              <a:rPr lang="ar-SA" sz="4400" dirty="0"/>
              <a:t> الإنسان </a:t>
            </a:r>
          </a:p>
          <a:p>
            <a:pPr algn="ctr" defTabSz="914400" rtl="1">
              <a:defRPr/>
            </a:pPr>
            <a:r>
              <a:rPr lang="ar-SA" sz="4400" dirty="0"/>
              <a:t>و</a:t>
            </a:r>
            <a:r>
              <a:rPr lang="ar-AE" sz="4400" dirty="0"/>
              <a:t>يَدْفعُه من الخلف إلى المحشر 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413734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C6F4CB-F565-4D2E-A6A9-D7956F90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4" y="64495"/>
            <a:ext cx="5384802" cy="2195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1BBE7-1D06-43F3-81C8-8E2379808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226" y="92203"/>
            <a:ext cx="5384802" cy="2182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95874A-294F-4E34-8729-0EA864FD4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1" y="2341264"/>
            <a:ext cx="5384802" cy="2195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ECFEA6-0275-42C2-8B3D-A584D034A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613" y="2368972"/>
            <a:ext cx="5384802" cy="2182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FC2C49-6954-488D-9699-55533C598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4" y="4576464"/>
            <a:ext cx="5384802" cy="21953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2FDADA-5589-41B0-B709-FD29FD1F7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086" y="4604172"/>
            <a:ext cx="5384802" cy="21823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FD9EBA-7BE7-4DDE-9C84-6D8218985F4D}"/>
              </a:ext>
            </a:extLst>
          </p:cNvPr>
          <p:cNvSpPr/>
          <p:nvPr/>
        </p:nvSpPr>
        <p:spPr>
          <a:xfrm>
            <a:off x="1561695" y="494047"/>
            <a:ext cx="16033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8000" dirty="0"/>
              <a:t>شاك</a:t>
            </a:r>
            <a:endParaRPr lang="ar-AE" sz="8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EBCD9A-A3BA-41F3-9DDE-D9CDBA31D4C3}"/>
              </a:ext>
            </a:extLst>
          </p:cNvPr>
          <p:cNvSpPr/>
          <p:nvPr/>
        </p:nvSpPr>
        <p:spPr>
          <a:xfrm>
            <a:off x="5611349" y="2993941"/>
            <a:ext cx="37721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AE" sz="7200" b="1" dirty="0">
                <a:solidFill>
                  <a:srgbClr val="C00000"/>
                </a:solidFill>
              </a:rPr>
              <a:t>مَا تُوَسْوِسُ </a:t>
            </a:r>
            <a:endParaRPr lang="ar-SA" sz="7200" b="1" dirty="0">
              <a:solidFill>
                <a:srgbClr val="C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1BCD55-207B-4AB2-9A87-970C3230ED44}"/>
              </a:ext>
            </a:extLst>
          </p:cNvPr>
          <p:cNvSpPr/>
          <p:nvPr/>
        </p:nvSpPr>
        <p:spPr>
          <a:xfrm>
            <a:off x="251070" y="2875002"/>
            <a:ext cx="40495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600" dirty="0"/>
              <a:t> </a:t>
            </a:r>
            <a:r>
              <a:rPr lang="ar-AE" sz="6600" dirty="0"/>
              <a:t>حديث النفس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90C4B6-9C73-47D6-9FCA-038F879F6E51}"/>
              </a:ext>
            </a:extLst>
          </p:cNvPr>
          <p:cNvSpPr/>
          <p:nvPr/>
        </p:nvSpPr>
        <p:spPr>
          <a:xfrm>
            <a:off x="197425" y="4838749"/>
            <a:ext cx="45777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1">
              <a:defRPr/>
            </a:pPr>
            <a:r>
              <a:rPr lang="ar-AE" sz="5400" dirty="0"/>
              <a:t>ملك يشهد</a:t>
            </a:r>
          </a:p>
          <a:p>
            <a:pPr algn="ctr" defTabSz="914400" rtl="1">
              <a:defRPr/>
            </a:pPr>
            <a:r>
              <a:rPr lang="ar-AE" sz="5400" dirty="0"/>
              <a:t> على عمله  </a:t>
            </a:r>
            <a:endParaRPr lang="ar-SA" sz="5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2A9620-68C5-492D-9922-DE6307316222}"/>
              </a:ext>
            </a:extLst>
          </p:cNvPr>
          <p:cNvSpPr/>
          <p:nvPr/>
        </p:nvSpPr>
        <p:spPr>
          <a:xfrm>
            <a:off x="6661921" y="449855"/>
            <a:ext cx="18165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7200" b="1" dirty="0">
                <a:solidFill>
                  <a:srgbClr val="C00000"/>
                </a:solidFill>
              </a:rPr>
              <a:t>مُّرِيبٍ</a:t>
            </a:r>
            <a:endParaRPr lang="ar-AE" sz="7200" dirty="0">
              <a:solidFill>
                <a:srgbClr val="C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BE293E-BE3D-4384-A3F5-C92C52B33C62}"/>
              </a:ext>
            </a:extLst>
          </p:cNvPr>
          <p:cNvSpPr/>
          <p:nvPr/>
        </p:nvSpPr>
        <p:spPr>
          <a:xfrm>
            <a:off x="6473333" y="5120138"/>
            <a:ext cx="21451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7200" b="1" dirty="0">
                <a:solidFill>
                  <a:srgbClr val="C00000"/>
                </a:solidFill>
              </a:rPr>
              <a:t>وَشَهِيدٌ</a:t>
            </a:r>
            <a:endParaRPr lang="ar-AE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6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57</Words>
  <Application>Microsoft Office PowerPoint</Application>
  <PresentationFormat>A4 Paper (210x297 mm)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ليلى صالح</dc:creator>
  <cp:lastModifiedBy>ليلى صالح</cp:lastModifiedBy>
  <cp:revision>3</cp:revision>
  <dcterms:created xsi:type="dcterms:W3CDTF">2019-10-13T15:07:53Z</dcterms:created>
  <dcterms:modified xsi:type="dcterms:W3CDTF">2019-10-13T15:31:56Z</dcterms:modified>
</cp:coreProperties>
</file>