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4" r:id="rId1"/>
  </p:sldMasterIdLst>
  <p:notesMasterIdLst>
    <p:notesMasterId r:id="rId25"/>
  </p:notesMasterIdLst>
  <p:sldIdLst>
    <p:sldId id="1753" r:id="rId2"/>
    <p:sldId id="2863" r:id="rId3"/>
    <p:sldId id="2800" r:id="rId4"/>
    <p:sldId id="2799" r:id="rId5"/>
    <p:sldId id="2672" r:id="rId6"/>
    <p:sldId id="2623" r:id="rId7"/>
    <p:sldId id="2482" r:id="rId8"/>
    <p:sldId id="2801" r:id="rId9"/>
    <p:sldId id="3972" r:id="rId10"/>
    <p:sldId id="3967" r:id="rId11"/>
    <p:sldId id="2104" r:id="rId12"/>
    <p:sldId id="3936" r:id="rId13"/>
    <p:sldId id="261" r:id="rId14"/>
    <p:sldId id="258" r:id="rId15"/>
    <p:sldId id="262" r:id="rId16"/>
    <p:sldId id="259" r:id="rId17"/>
    <p:sldId id="263" r:id="rId18"/>
    <p:sldId id="3970" r:id="rId19"/>
    <p:sldId id="3971" r:id="rId20"/>
    <p:sldId id="264" r:id="rId21"/>
    <p:sldId id="265" r:id="rId22"/>
    <p:sldId id="266" r:id="rId23"/>
    <p:sldId id="267" r:id="rId24"/>
  </p:sldIdLst>
  <p:sldSz cx="14630400" cy="82296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 userDrawn="1">
          <p15:clr>
            <a:srgbClr val="A4A3A4"/>
          </p15:clr>
        </p15:guide>
        <p15:guide id="2" pos="460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B5F05"/>
    <a:srgbClr val="FBA320"/>
    <a:srgbClr val="FFE26A"/>
    <a:srgbClr val="CA9CDD"/>
    <a:srgbClr val="F4B8E1"/>
    <a:srgbClr val="438D3B"/>
    <a:srgbClr val="DCD8BD"/>
    <a:srgbClr val="FDFBE5"/>
    <a:srgbClr val="DEE2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51153D-2103-45FF-A871-9F15738B7C3B}" v="18" dt="2021-10-16T09:06:13.032"/>
    <p1510:client id="{D765FD43-C4C5-444B-ABA2-E9D377219999}" v="92" dt="2021-10-16T08:13:46.1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97" autoAdjust="0"/>
    <p:restoredTop sz="93333" autoAdjust="0"/>
  </p:normalViewPr>
  <p:slideViewPr>
    <p:cSldViewPr snapToGrid="0">
      <p:cViewPr varScale="1">
        <p:scale>
          <a:sx n="56" d="100"/>
          <a:sy n="56" d="100"/>
        </p:scale>
        <p:origin x="918" y="84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فاطمة الرميثي" userId="73932f4a-677a-46b9-937e-59da506463bf" providerId="ADAL" clId="{D765FD43-C4C5-444B-ABA2-E9D377219999}"/>
    <pc:docChg chg="undo custSel addSld delSld modSld">
      <pc:chgData name="فاطمة الرميثي" userId="73932f4a-677a-46b9-937e-59da506463bf" providerId="ADAL" clId="{D765FD43-C4C5-444B-ABA2-E9D377219999}" dt="2021-10-16T08:41:22.696" v="675" actId="6549"/>
      <pc:docMkLst>
        <pc:docMk/>
      </pc:docMkLst>
      <pc:sldChg chg="del">
        <pc:chgData name="فاطمة الرميثي" userId="73932f4a-677a-46b9-937e-59da506463bf" providerId="ADAL" clId="{D765FD43-C4C5-444B-ABA2-E9D377219999}" dt="2021-10-16T04:54:04.630" v="110" actId="47"/>
        <pc:sldMkLst>
          <pc:docMk/>
          <pc:sldMk cId="1400232487" sldId="260"/>
        </pc:sldMkLst>
      </pc:sldChg>
      <pc:sldChg chg="del">
        <pc:chgData name="فاطمة الرميثي" userId="73932f4a-677a-46b9-937e-59da506463bf" providerId="ADAL" clId="{D765FD43-C4C5-444B-ABA2-E9D377219999}" dt="2021-10-16T05:30:10.757" v="344" actId="47"/>
        <pc:sldMkLst>
          <pc:docMk/>
          <pc:sldMk cId="2527738905" sldId="265"/>
        </pc:sldMkLst>
      </pc:sldChg>
      <pc:sldChg chg="del">
        <pc:chgData name="فاطمة الرميثي" userId="73932f4a-677a-46b9-937e-59da506463bf" providerId="ADAL" clId="{D765FD43-C4C5-444B-ABA2-E9D377219999}" dt="2021-10-16T05:30:09.945" v="343" actId="47"/>
        <pc:sldMkLst>
          <pc:docMk/>
          <pc:sldMk cId="1892941475" sldId="266"/>
        </pc:sldMkLst>
      </pc:sldChg>
      <pc:sldChg chg="del">
        <pc:chgData name="فاطمة الرميثي" userId="73932f4a-677a-46b9-937e-59da506463bf" providerId="ADAL" clId="{D765FD43-C4C5-444B-ABA2-E9D377219999}" dt="2021-10-16T05:30:20.110" v="345" actId="47"/>
        <pc:sldMkLst>
          <pc:docMk/>
          <pc:sldMk cId="4261947532" sldId="269"/>
        </pc:sldMkLst>
      </pc:sldChg>
      <pc:sldChg chg="del">
        <pc:chgData name="فاطمة الرميثي" userId="73932f4a-677a-46b9-937e-59da506463bf" providerId="ADAL" clId="{D765FD43-C4C5-444B-ABA2-E9D377219999}" dt="2021-10-16T04:57:38.711" v="134" actId="47"/>
        <pc:sldMkLst>
          <pc:docMk/>
          <pc:sldMk cId="3168207425" sldId="338"/>
        </pc:sldMkLst>
      </pc:sldChg>
      <pc:sldChg chg="addSp delSp modSp mod">
        <pc:chgData name="فاطمة الرميثي" userId="73932f4a-677a-46b9-937e-59da506463bf" providerId="ADAL" clId="{D765FD43-C4C5-444B-ABA2-E9D377219999}" dt="2021-10-16T07:49:41.011" v="513"/>
        <pc:sldMkLst>
          <pc:docMk/>
          <pc:sldMk cId="3048300779" sldId="440"/>
        </pc:sldMkLst>
        <pc:spChg chg="del">
          <ac:chgData name="فاطمة الرميثي" userId="73932f4a-677a-46b9-937e-59da506463bf" providerId="ADAL" clId="{D765FD43-C4C5-444B-ABA2-E9D377219999}" dt="2021-10-16T07:49:15.024" v="507" actId="478"/>
          <ac:spMkLst>
            <pc:docMk/>
            <pc:sldMk cId="3048300779" sldId="440"/>
            <ac:spMk id="2" creationId="{00000000-0000-0000-0000-000000000000}"/>
          </ac:spMkLst>
        </pc:spChg>
        <pc:spChg chg="mod">
          <ac:chgData name="فاطمة الرميثي" userId="73932f4a-677a-46b9-937e-59da506463bf" providerId="ADAL" clId="{D765FD43-C4C5-444B-ABA2-E9D377219999}" dt="2021-10-16T07:49:26.452" v="510" actId="1076"/>
          <ac:spMkLst>
            <pc:docMk/>
            <pc:sldMk cId="3048300779" sldId="440"/>
            <ac:spMk id="7" creationId="{00000000-0000-0000-0000-000000000000}"/>
          </ac:spMkLst>
        </pc:spChg>
        <pc:spChg chg="del">
          <ac:chgData name="فاطمة الرميثي" userId="73932f4a-677a-46b9-937e-59da506463bf" providerId="ADAL" clId="{D765FD43-C4C5-444B-ABA2-E9D377219999}" dt="2021-10-16T07:49:09.630" v="505" actId="478"/>
          <ac:spMkLst>
            <pc:docMk/>
            <pc:sldMk cId="3048300779" sldId="440"/>
            <ac:spMk id="9" creationId="{00000000-0000-0000-0000-000000000000}"/>
          </ac:spMkLst>
        </pc:spChg>
        <pc:spChg chg="del">
          <ac:chgData name="فاطمة الرميثي" userId="73932f4a-677a-46b9-937e-59da506463bf" providerId="ADAL" clId="{D765FD43-C4C5-444B-ABA2-E9D377219999}" dt="2021-10-16T07:49:11.672" v="506" actId="478"/>
          <ac:spMkLst>
            <pc:docMk/>
            <pc:sldMk cId="3048300779" sldId="440"/>
            <ac:spMk id="10" creationId="{00000000-0000-0000-0000-000000000000}"/>
          </ac:spMkLst>
        </pc:spChg>
        <pc:spChg chg="del mod">
          <ac:chgData name="فاطمة الرميثي" userId="73932f4a-677a-46b9-937e-59da506463bf" providerId="ADAL" clId="{D765FD43-C4C5-444B-ABA2-E9D377219999}" dt="2021-10-16T07:49:22.281" v="509" actId="478"/>
          <ac:spMkLst>
            <pc:docMk/>
            <pc:sldMk cId="3048300779" sldId="440"/>
            <ac:spMk id="11" creationId="{00000000-0000-0000-0000-000000000000}"/>
          </ac:spMkLst>
        </pc:spChg>
        <pc:spChg chg="add mod">
          <ac:chgData name="فاطمة الرميثي" userId="73932f4a-677a-46b9-937e-59da506463bf" providerId="ADAL" clId="{D765FD43-C4C5-444B-ABA2-E9D377219999}" dt="2021-10-16T07:49:41.011" v="513"/>
          <ac:spMkLst>
            <pc:docMk/>
            <pc:sldMk cId="3048300779" sldId="440"/>
            <ac:spMk id="15" creationId="{BAB1520D-41D0-46A1-BE88-5768F75FCFA9}"/>
          </ac:spMkLst>
        </pc:spChg>
        <pc:picChg chg="mod">
          <ac:chgData name="فاطمة الرميثي" userId="73932f4a-677a-46b9-937e-59da506463bf" providerId="ADAL" clId="{D765FD43-C4C5-444B-ABA2-E9D377219999}" dt="2021-10-16T07:49:27.931" v="511" actId="1076"/>
          <ac:picMkLst>
            <pc:docMk/>
            <pc:sldMk cId="3048300779" sldId="440"/>
            <ac:picMk id="3" creationId="{00000000-0000-0000-0000-000000000000}"/>
          </ac:picMkLst>
        </pc:picChg>
      </pc:sldChg>
      <pc:sldChg chg="modSp mod">
        <pc:chgData name="فاطمة الرميثي" userId="73932f4a-677a-46b9-937e-59da506463bf" providerId="ADAL" clId="{D765FD43-C4C5-444B-ABA2-E9D377219999}" dt="2021-10-16T08:09:23.044" v="656" actId="1076"/>
        <pc:sldMkLst>
          <pc:docMk/>
          <pc:sldMk cId="2212361134" sldId="473"/>
        </pc:sldMkLst>
        <pc:grpChg chg="mod">
          <ac:chgData name="فاطمة الرميثي" userId="73932f4a-677a-46b9-937e-59da506463bf" providerId="ADAL" clId="{D765FD43-C4C5-444B-ABA2-E9D377219999}" dt="2021-10-16T08:09:23.044" v="656" actId="1076"/>
          <ac:grpSpMkLst>
            <pc:docMk/>
            <pc:sldMk cId="2212361134" sldId="473"/>
            <ac:grpSpMk id="10" creationId="{7C4657AB-411F-46AE-8DAA-80DD9324A4FF}"/>
          </ac:grpSpMkLst>
        </pc:grpChg>
        <pc:graphicFrameChg chg="mod">
          <ac:chgData name="فاطمة الرميثي" userId="73932f4a-677a-46b9-937e-59da506463bf" providerId="ADAL" clId="{D765FD43-C4C5-444B-ABA2-E9D377219999}" dt="2021-10-16T08:09:17.333" v="655" actId="478"/>
          <ac:graphicFrameMkLst>
            <pc:docMk/>
            <pc:sldMk cId="2212361134" sldId="473"/>
            <ac:graphicFrameMk id="8" creationId="{00000000-0000-0000-0000-000000000000}"/>
          </ac:graphicFrameMkLst>
        </pc:graphicFrameChg>
      </pc:sldChg>
      <pc:sldChg chg="delSp modSp mod">
        <pc:chgData name="فاطمة الرميثي" userId="73932f4a-677a-46b9-937e-59da506463bf" providerId="ADAL" clId="{D765FD43-C4C5-444B-ABA2-E9D377219999}" dt="2021-10-16T07:44:32.531" v="488" actId="1076"/>
        <pc:sldMkLst>
          <pc:docMk/>
          <pc:sldMk cId="1044078840" sldId="476"/>
        </pc:sldMkLst>
        <pc:spChg chg="del">
          <ac:chgData name="فاطمة الرميثي" userId="73932f4a-677a-46b9-937e-59da506463bf" providerId="ADAL" clId="{D765FD43-C4C5-444B-ABA2-E9D377219999}" dt="2021-10-16T07:44:20.124" v="484" actId="478"/>
          <ac:spMkLst>
            <pc:docMk/>
            <pc:sldMk cId="1044078840" sldId="476"/>
            <ac:spMk id="7" creationId="{00000000-0000-0000-0000-000000000000}"/>
          </ac:spMkLst>
        </pc:spChg>
        <pc:spChg chg="del">
          <ac:chgData name="فاطمة الرميثي" userId="73932f4a-677a-46b9-937e-59da506463bf" providerId="ADAL" clId="{D765FD43-C4C5-444B-ABA2-E9D377219999}" dt="2021-10-16T07:43:55.955" v="479" actId="478"/>
          <ac:spMkLst>
            <pc:docMk/>
            <pc:sldMk cId="1044078840" sldId="476"/>
            <ac:spMk id="8" creationId="{DA5A7DFA-0B96-4A72-A615-03D00A3636D5}"/>
          </ac:spMkLst>
        </pc:spChg>
        <pc:picChg chg="mod">
          <ac:chgData name="فاطمة الرميثي" userId="73932f4a-677a-46b9-937e-59da506463bf" providerId="ADAL" clId="{D765FD43-C4C5-444B-ABA2-E9D377219999}" dt="2021-10-16T07:44:27.707" v="486" actId="14100"/>
          <ac:picMkLst>
            <pc:docMk/>
            <pc:sldMk cId="1044078840" sldId="476"/>
            <ac:picMk id="2" creationId="{00000000-0000-0000-0000-000000000000}"/>
          </ac:picMkLst>
        </pc:picChg>
        <pc:picChg chg="mod">
          <ac:chgData name="فاطمة الرميثي" userId="73932f4a-677a-46b9-937e-59da506463bf" providerId="ADAL" clId="{D765FD43-C4C5-444B-ABA2-E9D377219999}" dt="2021-10-16T07:44:30.139" v="487" actId="1076"/>
          <ac:picMkLst>
            <pc:docMk/>
            <pc:sldMk cId="1044078840" sldId="476"/>
            <ac:picMk id="5" creationId="{00000000-0000-0000-0000-000000000000}"/>
          </ac:picMkLst>
        </pc:picChg>
        <pc:picChg chg="mod">
          <ac:chgData name="فاطمة الرميثي" userId="73932f4a-677a-46b9-937e-59da506463bf" providerId="ADAL" clId="{D765FD43-C4C5-444B-ABA2-E9D377219999}" dt="2021-10-16T07:44:32.531" v="488" actId="1076"/>
          <ac:picMkLst>
            <pc:docMk/>
            <pc:sldMk cId="1044078840" sldId="476"/>
            <ac:picMk id="6" creationId="{00000000-0000-0000-0000-000000000000}"/>
          </ac:picMkLst>
        </pc:picChg>
      </pc:sldChg>
      <pc:sldChg chg="modSp mod">
        <pc:chgData name="فاطمة الرميثي" userId="73932f4a-677a-46b9-937e-59da506463bf" providerId="ADAL" clId="{D765FD43-C4C5-444B-ABA2-E9D377219999}" dt="2021-10-16T08:02:27.498" v="580" actId="1076"/>
        <pc:sldMkLst>
          <pc:docMk/>
          <pc:sldMk cId="3799540085" sldId="477"/>
        </pc:sldMkLst>
        <pc:spChg chg="mod">
          <ac:chgData name="فاطمة الرميثي" userId="73932f4a-677a-46b9-937e-59da506463bf" providerId="ADAL" clId="{D765FD43-C4C5-444B-ABA2-E9D377219999}" dt="2021-10-16T08:02:06.931" v="572" actId="1076"/>
          <ac:spMkLst>
            <pc:docMk/>
            <pc:sldMk cId="3799540085" sldId="477"/>
            <ac:spMk id="3" creationId="{00000000-0000-0000-0000-000000000000}"/>
          </ac:spMkLst>
        </pc:spChg>
        <pc:spChg chg="mod">
          <ac:chgData name="فاطمة الرميثي" userId="73932f4a-677a-46b9-937e-59da506463bf" providerId="ADAL" clId="{D765FD43-C4C5-444B-ABA2-E9D377219999}" dt="2021-10-16T08:02:11.162" v="574" actId="1076"/>
          <ac:spMkLst>
            <pc:docMk/>
            <pc:sldMk cId="3799540085" sldId="477"/>
            <ac:spMk id="4" creationId="{00000000-0000-0000-0000-000000000000}"/>
          </ac:spMkLst>
        </pc:spChg>
        <pc:spChg chg="mod">
          <ac:chgData name="فاطمة الرميثي" userId="73932f4a-677a-46b9-937e-59da506463bf" providerId="ADAL" clId="{D765FD43-C4C5-444B-ABA2-E9D377219999}" dt="2021-10-16T08:02:27.498" v="580" actId="1076"/>
          <ac:spMkLst>
            <pc:docMk/>
            <pc:sldMk cId="3799540085" sldId="477"/>
            <ac:spMk id="5" creationId="{00000000-0000-0000-0000-000000000000}"/>
          </ac:spMkLst>
        </pc:spChg>
        <pc:picChg chg="mod">
          <ac:chgData name="فاطمة الرميثي" userId="73932f4a-677a-46b9-937e-59da506463bf" providerId="ADAL" clId="{D765FD43-C4C5-444B-ABA2-E9D377219999}" dt="2021-10-16T08:02:03.970" v="571" actId="14100"/>
          <ac:picMkLst>
            <pc:docMk/>
            <pc:sldMk cId="3799540085" sldId="477"/>
            <ac:picMk id="2" creationId="{00000000-0000-0000-0000-000000000000}"/>
          </ac:picMkLst>
        </pc:picChg>
      </pc:sldChg>
      <pc:sldChg chg="delSp add del mod delAnim">
        <pc:chgData name="فاطمة الرميثي" userId="73932f4a-677a-46b9-937e-59da506463bf" providerId="ADAL" clId="{D765FD43-C4C5-444B-ABA2-E9D377219999}" dt="2021-10-16T07:58:36.615" v="540" actId="47"/>
        <pc:sldMkLst>
          <pc:docMk/>
          <pc:sldMk cId="413605957" sldId="478"/>
        </pc:sldMkLst>
        <pc:picChg chg="del">
          <ac:chgData name="فاطمة الرميثي" userId="73932f4a-677a-46b9-937e-59da506463bf" providerId="ADAL" clId="{D765FD43-C4C5-444B-ABA2-E9D377219999}" dt="2021-10-16T07:57:56.079" v="529" actId="21"/>
          <ac:picMkLst>
            <pc:docMk/>
            <pc:sldMk cId="413605957" sldId="478"/>
            <ac:picMk id="2" creationId="{00000000-0000-0000-0000-000000000000}"/>
          </ac:picMkLst>
        </pc:picChg>
        <pc:cxnChg chg="del">
          <ac:chgData name="فاطمة الرميثي" userId="73932f4a-677a-46b9-937e-59da506463bf" providerId="ADAL" clId="{D765FD43-C4C5-444B-ABA2-E9D377219999}" dt="2021-10-16T07:57:56.079" v="529" actId="21"/>
          <ac:cxnSpMkLst>
            <pc:docMk/>
            <pc:sldMk cId="413605957" sldId="478"/>
            <ac:cxnSpMk id="3" creationId="{00000000-0000-0000-0000-000000000000}"/>
          </ac:cxnSpMkLst>
        </pc:cxnChg>
        <pc:cxnChg chg="del">
          <ac:chgData name="فاطمة الرميثي" userId="73932f4a-677a-46b9-937e-59da506463bf" providerId="ADAL" clId="{D765FD43-C4C5-444B-ABA2-E9D377219999}" dt="2021-10-16T07:57:56.079" v="529" actId="21"/>
          <ac:cxnSpMkLst>
            <pc:docMk/>
            <pc:sldMk cId="413605957" sldId="478"/>
            <ac:cxnSpMk id="4" creationId="{00000000-0000-0000-0000-000000000000}"/>
          </ac:cxnSpMkLst>
        </pc:cxnChg>
      </pc:sldChg>
      <pc:sldChg chg="modSp mod">
        <pc:chgData name="فاطمة الرميثي" userId="73932f4a-677a-46b9-937e-59da506463bf" providerId="ADAL" clId="{D765FD43-C4C5-444B-ABA2-E9D377219999}" dt="2021-10-16T05:01:31.127" v="174" actId="14100"/>
        <pc:sldMkLst>
          <pc:docMk/>
          <pc:sldMk cId="859382069" sldId="1401"/>
        </pc:sldMkLst>
        <pc:spChg chg="mod">
          <ac:chgData name="فاطمة الرميثي" userId="73932f4a-677a-46b9-937e-59da506463bf" providerId="ADAL" clId="{D765FD43-C4C5-444B-ABA2-E9D377219999}" dt="2021-10-16T05:01:31.127" v="174" actId="14100"/>
          <ac:spMkLst>
            <pc:docMk/>
            <pc:sldMk cId="859382069" sldId="1401"/>
            <ac:spMk id="5" creationId="{9D658108-146D-4BF7-BF0B-69BC8674E61B}"/>
          </ac:spMkLst>
        </pc:spChg>
      </pc:sldChg>
      <pc:sldChg chg="del">
        <pc:chgData name="فاطمة الرميثي" userId="73932f4a-677a-46b9-937e-59da506463bf" providerId="ADAL" clId="{D765FD43-C4C5-444B-ABA2-E9D377219999}" dt="2021-10-16T05:01:43.666" v="176" actId="47"/>
        <pc:sldMkLst>
          <pc:docMk/>
          <pc:sldMk cId="2311349460" sldId="1402"/>
        </pc:sldMkLst>
      </pc:sldChg>
      <pc:sldChg chg="modSp mod">
        <pc:chgData name="فاطمة الرميثي" userId="73932f4a-677a-46b9-937e-59da506463bf" providerId="ADAL" clId="{D765FD43-C4C5-444B-ABA2-E9D377219999}" dt="2021-10-16T08:06:25.182" v="601" actId="20577"/>
        <pc:sldMkLst>
          <pc:docMk/>
          <pc:sldMk cId="2222920049" sldId="1431"/>
        </pc:sldMkLst>
        <pc:spChg chg="mod">
          <ac:chgData name="فاطمة الرميثي" userId="73932f4a-677a-46b9-937e-59da506463bf" providerId="ADAL" clId="{D765FD43-C4C5-444B-ABA2-E9D377219999}" dt="2021-10-16T08:06:25.182" v="601" actId="20577"/>
          <ac:spMkLst>
            <pc:docMk/>
            <pc:sldMk cId="2222920049" sldId="1431"/>
            <ac:spMk id="9" creationId="{DD161A93-5235-49FB-B93F-29417CE0B487}"/>
          </ac:spMkLst>
        </pc:spChg>
      </pc:sldChg>
      <pc:sldChg chg="modSp mod">
        <pc:chgData name="فاطمة الرميثي" userId="73932f4a-677a-46b9-937e-59da506463bf" providerId="ADAL" clId="{D765FD43-C4C5-444B-ABA2-E9D377219999}" dt="2021-10-16T08:08:11.101" v="654" actId="20577"/>
        <pc:sldMkLst>
          <pc:docMk/>
          <pc:sldMk cId="232633411" sldId="1432"/>
        </pc:sldMkLst>
        <pc:spChg chg="mod">
          <ac:chgData name="فاطمة الرميثي" userId="73932f4a-677a-46b9-937e-59da506463bf" providerId="ADAL" clId="{D765FD43-C4C5-444B-ABA2-E9D377219999}" dt="2021-10-16T08:08:11.101" v="654" actId="20577"/>
          <ac:spMkLst>
            <pc:docMk/>
            <pc:sldMk cId="232633411" sldId="1432"/>
            <ac:spMk id="2" creationId="{C29CC8DB-0789-4A36-BEDA-F30D02EDBBAC}"/>
          </ac:spMkLst>
        </pc:spChg>
      </pc:sldChg>
      <pc:sldChg chg="del">
        <pc:chgData name="فاطمة الرميثي" userId="73932f4a-677a-46b9-937e-59da506463bf" providerId="ADAL" clId="{D765FD43-C4C5-444B-ABA2-E9D377219999}" dt="2021-10-16T05:01:45.705" v="177" actId="47"/>
        <pc:sldMkLst>
          <pc:docMk/>
          <pc:sldMk cId="477498028" sldId="1442"/>
        </pc:sldMkLst>
      </pc:sldChg>
      <pc:sldChg chg="del">
        <pc:chgData name="فاطمة الرميثي" userId="73932f4a-677a-46b9-937e-59da506463bf" providerId="ADAL" clId="{D765FD43-C4C5-444B-ABA2-E9D377219999}" dt="2021-10-16T05:01:46.826" v="178" actId="47"/>
        <pc:sldMkLst>
          <pc:docMk/>
          <pc:sldMk cId="521621236" sldId="1444"/>
        </pc:sldMkLst>
      </pc:sldChg>
      <pc:sldChg chg="del">
        <pc:chgData name="فاطمة الرميثي" userId="73932f4a-677a-46b9-937e-59da506463bf" providerId="ADAL" clId="{D765FD43-C4C5-444B-ABA2-E9D377219999}" dt="2021-10-16T08:07:26.001" v="617" actId="47"/>
        <pc:sldMkLst>
          <pc:docMk/>
          <pc:sldMk cId="3215740731" sldId="1751"/>
        </pc:sldMkLst>
      </pc:sldChg>
      <pc:sldChg chg="modSp">
        <pc:chgData name="فاطمة الرميثي" userId="73932f4a-677a-46b9-937e-59da506463bf" providerId="ADAL" clId="{D765FD43-C4C5-444B-ABA2-E9D377219999}" dt="2021-10-16T04:48:03.462" v="83" actId="207"/>
        <pc:sldMkLst>
          <pc:docMk/>
          <pc:sldMk cId="882575338" sldId="1981"/>
        </pc:sldMkLst>
        <pc:spChg chg="mod">
          <ac:chgData name="فاطمة الرميثي" userId="73932f4a-677a-46b9-937e-59da506463bf" providerId="ADAL" clId="{D765FD43-C4C5-444B-ABA2-E9D377219999}" dt="2021-10-16T04:48:03.462" v="83" actId="207"/>
          <ac:spMkLst>
            <pc:docMk/>
            <pc:sldMk cId="882575338" sldId="1981"/>
            <ac:spMk id="4" creationId="{641BE784-B39C-4E3E-AAA3-A9B78A1D2A1B}"/>
          </ac:spMkLst>
        </pc:spChg>
      </pc:sldChg>
      <pc:sldChg chg="addSp delSp modSp mod modAnim">
        <pc:chgData name="فاطمة الرميثي" userId="73932f4a-677a-46b9-937e-59da506463bf" providerId="ADAL" clId="{D765FD43-C4C5-444B-ABA2-E9D377219999}" dt="2021-10-16T05:24:21.337" v="284" actId="166"/>
        <pc:sldMkLst>
          <pc:docMk/>
          <pc:sldMk cId="2056169943" sldId="2133"/>
        </pc:sldMkLst>
        <pc:spChg chg="mod ord">
          <ac:chgData name="فاطمة الرميثي" userId="73932f4a-677a-46b9-937e-59da506463bf" providerId="ADAL" clId="{D765FD43-C4C5-444B-ABA2-E9D377219999}" dt="2021-10-16T05:24:21.337" v="284" actId="166"/>
          <ac:spMkLst>
            <pc:docMk/>
            <pc:sldMk cId="2056169943" sldId="2133"/>
            <ac:spMk id="11" creationId="{12A1AB43-DB46-4D10-B367-A96EE9B105A5}"/>
          </ac:spMkLst>
        </pc:spChg>
        <pc:spChg chg="add mod">
          <ac:chgData name="فاطمة الرميثي" userId="73932f4a-677a-46b9-937e-59da506463bf" providerId="ADAL" clId="{D765FD43-C4C5-444B-ABA2-E9D377219999}" dt="2021-10-16T05:24:12.162" v="283" actId="1076"/>
          <ac:spMkLst>
            <pc:docMk/>
            <pc:sldMk cId="2056169943" sldId="2133"/>
            <ac:spMk id="12" creationId="{04E16E37-5563-4FFA-A143-41DBEF40C37F}"/>
          </ac:spMkLst>
        </pc:spChg>
        <pc:spChg chg="mod ord">
          <ac:chgData name="فاطمة الرميثي" userId="73932f4a-677a-46b9-937e-59da506463bf" providerId="ADAL" clId="{D765FD43-C4C5-444B-ABA2-E9D377219999}" dt="2021-10-16T05:23:25.138" v="274" actId="1076"/>
          <ac:spMkLst>
            <pc:docMk/>
            <pc:sldMk cId="2056169943" sldId="2133"/>
            <ac:spMk id="13" creationId="{A209D63D-963D-42BD-8DBF-8E4EE7F70CE1}"/>
          </ac:spMkLst>
        </pc:spChg>
        <pc:picChg chg="add mod">
          <ac:chgData name="فاطمة الرميثي" userId="73932f4a-677a-46b9-937e-59da506463bf" providerId="ADAL" clId="{D765FD43-C4C5-444B-ABA2-E9D377219999}" dt="2021-10-16T05:24:01.933" v="280" actId="1076"/>
          <ac:picMkLst>
            <pc:docMk/>
            <pc:sldMk cId="2056169943" sldId="2133"/>
            <ac:picMk id="3" creationId="{D5E48190-48F9-4D77-B0F8-B6263D1D2352}"/>
          </ac:picMkLst>
        </pc:picChg>
        <pc:picChg chg="del">
          <ac:chgData name="فاطمة الرميثي" userId="73932f4a-677a-46b9-937e-59da506463bf" providerId="ADAL" clId="{D765FD43-C4C5-444B-ABA2-E9D377219999}" dt="2021-10-16T05:21:05.099" v="253" actId="478"/>
          <ac:picMkLst>
            <pc:docMk/>
            <pc:sldMk cId="2056169943" sldId="2133"/>
            <ac:picMk id="9" creationId="{9B8630E1-90CD-4D45-8047-59A3F820A25C}"/>
          </ac:picMkLst>
        </pc:picChg>
        <pc:picChg chg="del mod">
          <ac:chgData name="فاطمة الرميثي" userId="73932f4a-677a-46b9-937e-59da506463bf" providerId="ADAL" clId="{D765FD43-C4C5-444B-ABA2-E9D377219999}" dt="2021-10-16T05:20:59.489" v="252" actId="478"/>
          <ac:picMkLst>
            <pc:docMk/>
            <pc:sldMk cId="2056169943" sldId="2133"/>
            <ac:picMk id="10" creationId="{F1E5A7E2-7329-4891-B40A-BA9A684681BD}"/>
          </ac:picMkLst>
        </pc:picChg>
      </pc:sldChg>
      <pc:sldChg chg="addSp delSp modSp mod">
        <pc:chgData name="فاطمة الرميثي" userId="73932f4a-677a-46b9-937e-59da506463bf" providerId="ADAL" clId="{D765FD43-C4C5-444B-ABA2-E9D377219999}" dt="2021-10-16T04:45:47.716" v="11" actId="14100"/>
        <pc:sldMkLst>
          <pc:docMk/>
          <pc:sldMk cId="378361566" sldId="2674"/>
        </pc:sldMkLst>
        <pc:spChg chg="mod">
          <ac:chgData name="فاطمة الرميثي" userId="73932f4a-677a-46b9-937e-59da506463bf" providerId="ADAL" clId="{D765FD43-C4C5-444B-ABA2-E9D377219999}" dt="2021-10-16T04:44:55.988" v="3" actId="1076"/>
          <ac:spMkLst>
            <pc:docMk/>
            <pc:sldMk cId="378361566" sldId="2674"/>
            <ac:spMk id="3" creationId="{00000000-0000-0000-0000-000000000000}"/>
          </ac:spMkLst>
        </pc:spChg>
        <pc:picChg chg="add mod">
          <ac:chgData name="فاطمة الرميثي" userId="73932f4a-677a-46b9-937e-59da506463bf" providerId="ADAL" clId="{D765FD43-C4C5-444B-ABA2-E9D377219999}" dt="2021-10-16T04:45:47.716" v="11" actId="14100"/>
          <ac:picMkLst>
            <pc:docMk/>
            <pc:sldMk cId="378361566" sldId="2674"/>
            <ac:picMk id="6" creationId="{6C351B77-BFFC-45FC-A4D8-CF6C2912D33D}"/>
          </ac:picMkLst>
        </pc:picChg>
        <pc:picChg chg="del">
          <ac:chgData name="فاطمة الرميثي" userId="73932f4a-677a-46b9-937e-59da506463bf" providerId="ADAL" clId="{D765FD43-C4C5-444B-ABA2-E9D377219999}" dt="2021-10-16T04:44:28.017" v="0" actId="478"/>
          <ac:picMkLst>
            <pc:docMk/>
            <pc:sldMk cId="378361566" sldId="2674"/>
            <ac:picMk id="7" creationId="{00000000-0000-0000-0000-000000000000}"/>
          </ac:picMkLst>
        </pc:picChg>
      </pc:sldChg>
      <pc:sldChg chg="addSp delSp modSp mod delAnim modAnim">
        <pc:chgData name="فاطمة الرميثي" userId="73932f4a-677a-46b9-937e-59da506463bf" providerId="ADAL" clId="{D765FD43-C4C5-444B-ABA2-E9D377219999}" dt="2021-10-16T04:48:59.328" v="93" actId="121"/>
        <pc:sldMkLst>
          <pc:docMk/>
          <pc:sldMk cId="1507788078" sldId="2676"/>
        </pc:sldMkLst>
        <pc:spChg chg="add mod">
          <ac:chgData name="فاطمة الرميثي" userId="73932f4a-677a-46b9-937e-59da506463bf" providerId="ADAL" clId="{D765FD43-C4C5-444B-ABA2-E9D377219999}" dt="2021-10-16T04:48:59.328" v="93" actId="121"/>
          <ac:spMkLst>
            <pc:docMk/>
            <pc:sldMk cId="1507788078" sldId="2676"/>
            <ac:spMk id="5" creationId="{6AF95539-1D6D-45D9-A42B-5EA708C23BB5}"/>
          </ac:spMkLst>
        </pc:spChg>
        <pc:spChg chg="del">
          <ac:chgData name="فاطمة الرميثي" userId="73932f4a-677a-46b9-937e-59da506463bf" providerId="ADAL" clId="{D765FD43-C4C5-444B-ABA2-E9D377219999}" dt="2021-10-16T04:48:37.636" v="84" actId="478"/>
          <ac:spMkLst>
            <pc:docMk/>
            <pc:sldMk cId="1507788078" sldId="2676"/>
            <ac:spMk id="13" creationId="{FDD7D02E-A563-4B67-9F5D-A4C23B1CD056}"/>
          </ac:spMkLst>
        </pc:spChg>
      </pc:sldChg>
      <pc:sldChg chg="del">
        <pc:chgData name="فاطمة الرميثي" userId="73932f4a-677a-46b9-937e-59da506463bf" providerId="ADAL" clId="{D765FD43-C4C5-444B-ABA2-E9D377219999}" dt="2021-10-16T04:47:50.252" v="81" actId="47"/>
        <pc:sldMkLst>
          <pc:docMk/>
          <pc:sldMk cId="621313490" sldId="2677"/>
        </pc:sldMkLst>
      </pc:sldChg>
      <pc:sldChg chg="modSp mod">
        <pc:chgData name="فاطمة الرميثي" userId="73932f4a-677a-46b9-937e-59da506463bf" providerId="ADAL" clId="{D765FD43-C4C5-444B-ABA2-E9D377219999}" dt="2021-10-16T05:31:06.153" v="399" actId="20577"/>
        <pc:sldMkLst>
          <pc:docMk/>
          <pc:sldMk cId="3857805631" sldId="2755"/>
        </pc:sldMkLst>
        <pc:spChg chg="mod">
          <ac:chgData name="فاطمة الرميثي" userId="73932f4a-677a-46b9-937e-59da506463bf" providerId="ADAL" clId="{D765FD43-C4C5-444B-ABA2-E9D377219999}" dt="2021-10-16T05:31:06.153" v="399" actId="20577"/>
          <ac:spMkLst>
            <pc:docMk/>
            <pc:sldMk cId="3857805631" sldId="2755"/>
            <ac:spMk id="2" creationId="{C29CC8DB-0789-4A36-BEDA-F30D02EDBBAC}"/>
          </ac:spMkLst>
        </pc:spChg>
      </pc:sldChg>
      <pc:sldChg chg="del">
        <pc:chgData name="فاطمة الرميثي" userId="73932f4a-677a-46b9-937e-59da506463bf" providerId="ADAL" clId="{D765FD43-C4C5-444B-ABA2-E9D377219999}" dt="2021-10-16T08:07:15.312" v="616" actId="47"/>
        <pc:sldMkLst>
          <pc:docMk/>
          <pc:sldMk cId="1660072819" sldId="2778"/>
        </pc:sldMkLst>
      </pc:sldChg>
      <pc:sldChg chg="del">
        <pc:chgData name="فاطمة الرميثي" userId="73932f4a-677a-46b9-937e-59da506463bf" providerId="ADAL" clId="{D765FD43-C4C5-444B-ABA2-E9D377219999}" dt="2021-10-16T05:01:12.740" v="158" actId="47"/>
        <pc:sldMkLst>
          <pc:docMk/>
          <pc:sldMk cId="3394908194" sldId="2804"/>
        </pc:sldMkLst>
      </pc:sldChg>
      <pc:sldChg chg="del">
        <pc:chgData name="فاطمة الرميثي" userId="73932f4a-677a-46b9-937e-59da506463bf" providerId="ADAL" clId="{D765FD43-C4C5-444B-ABA2-E9D377219999}" dt="2021-10-16T05:01:40.385" v="175" actId="47"/>
        <pc:sldMkLst>
          <pc:docMk/>
          <pc:sldMk cId="311092745" sldId="2806"/>
        </pc:sldMkLst>
      </pc:sldChg>
      <pc:sldChg chg="del">
        <pc:chgData name="فاطمة الرميثي" userId="73932f4a-677a-46b9-937e-59da506463bf" providerId="ADAL" clId="{D765FD43-C4C5-444B-ABA2-E9D377219999}" dt="2021-10-16T08:07:04.547" v="603" actId="47"/>
        <pc:sldMkLst>
          <pc:docMk/>
          <pc:sldMk cId="1318231337" sldId="2822"/>
        </pc:sldMkLst>
      </pc:sldChg>
      <pc:sldChg chg="del">
        <pc:chgData name="فاطمة الرميثي" userId="73932f4a-677a-46b9-937e-59da506463bf" providerId="ADAL" clId="{D765FD43-C4C5-444B-ABA2-E9D377219999}" dt="2021-10-16T08:07:05.242" v="604" actId="47"/>
        <pc:sldMkLst>
          <pc:docMk/>
          <pc:sldMk cId="2636164790" sldId="2823"/>
        </pc:sldMkLst>
      </pc:sldChg>
      <pc:sldChg chg="del">
        <pc:chgData name="فاطمة الرميثي" userId="73932f4a-677a-46b9-937e-59da506463bf" providerId="ADAL" clId="{D765FD43-C4C5-444B-ABA2-E9D377219999}" dt="2021-10-16T08:07:05.778" v="605" actId="47"/>
        <pc:sldMkLst>
          <pc:docMk/>
          <pc:sldMk cId="458206667" sldId="2824"/>
        </pc:sldMkLst>
      </pc:sldChg>
      <pc:sldChg chg="del">
        <pc:chgData name="فاطمة الرميثي" userId="73932f4a-677a-46b9-937e-59da506463bf" providerId="ADAL" clId="{D765FD43-C4C5-444B-ABA2-E9D377219999}" dt="2021-10-16T08:07:06.363" v="606" actId="47"/>
        <pc:sldMkLst>
          <pc:docMk/>
          <pc:sldMk cId="171559690" sldId="2825"/>
        </pc:sldMkLst>
      </pc:sldChg>
      <pc:sldChg chg="del">
        <pc:chgData name="فاطمة الرميثي" userId="73932f4a-677a-46b9-937e-59da506463bf" providerId="ADAL" clId="{D765FD43-C4C5-444B-ABA2-E9D377219999}" dt="2021-10-16T08:07:06.863" v="607" actId="47"/>
        <pc:sldMkLst>
          <pc:docMk/>
          <pc:sldMk cId="370630977" sldId="2826"/>
        </pc:sldMkLst>
      </pc:sldChg>
      <pc:sldChg chg="del">
        <pc:chgData name="فاطمة الرميثي" userId="73932f4a-677a-46b9-937e-59da506463bf" providerId="ADAL" clId="{D765FD43-C4C5-444B-ABA2-E9D377219999}" dt="2021-10-16T08:07:07.367" v="608" actId="47"/>
        <pc:sldMkLst>
          <pc:docMk/>
          <pc:sldMk cId="3100383296" sldId="2827"/>
        </pc:sldMkLst>
      </pc:sldChg>
      <pc:sldChg chg="del">
        <pc:chgData name="فاطمة الرميثي" userId="73932f4a-677a-46b9-937e-59da506463bf" providerId="ADAL" clId="{D765FD43-C4C5-444B-ABA2-E9D377219999}" dt="2021-10-16T08:07:08.310" v="610" actId="47"/>
        <pc:sldMkLst>
          <pc:docMk/>
          <pc:sldMk cId="342981539" sldId="2828"/>
        </pc:sldMkLst>
      </pc:sldChg>
      <pc:sldChg chg="del">
        <pc:chgData name="فاطمة الرميثي" userId="73932f4a-677a-46b9-937e-59da506463bf" providerId="ADAL" clId="{D765FD43-C4C5-444B-ABA2-E9D377219999}" dt="2021-10-16T08:07:10.354" v="614" actId="47"/>
        <pc:sldMkLst>
          <pc:docMk/>
          <pc:sldMk cId="4083672679" sldId="2830"/>
        </pc:sldMkLst>
      </pc:sldChg>
      <pc:sldChg chg="del">
        <pc:chgData name="فاطمة الرميثي" userId="73932f4a-677a-46b9-937e-59da506463bf" providerId="ADAL" clId="{D765FD43-C4C5-444B-ABA2-E9D377219999}" dt="2021-10-16T08:07:08.774" v="611" actId="47"/>
        <pc:sldMkLst>
          <pc:docMk/>
          <pc:sldMk cId="1909885732" sldId="2831"/>
        </pc:sldMkLst>
      </pc:sldChg>
      <pc:sldChg chg="del">
        <pc:chgData name="فاطمة الرميثي" userId="73932f4a-677a-46b9-937e-59da506463bf" providerId="ADAL" clId="{D765FD43-C4C5-444B-ABA2-E9D377219999}" dt="2021-10-16T08:07:09.333" v="612" actId="47"/>
        <pc:sldMkLst>
          <pc:docMk/>
          <pc:sldMk cId="2597186385" sldId="2832"/>
        </pc:sldMkLst>
      </pc:sldChg>
      <pc:sldChg chg="delSp del mod">
        <pc:chgData name="فاطمة الرميثي" userId="73932f4a-677a-46b9-937e-59da506463bf" providerId="ADAL" clId="{D765FD43-C4C5-444B-ABA2-E9D377219999}" dt="2021-10-16T07:47:45.487" v="493" actId="47"/>
        <pc:sldMkLst>
          <pc:docMk/>
          <pc:sldMk cId="3825170832" sldId="2841"/>
        </pc:sldMkLst>
        <pc:picChg chg="del">
          <ac:chgData name="فاطمة الرميثي" userId="73932f4a-677a-46b9-937e-59da506463bf" providerId="ADAL" clId="{D765FD43-C4C5-444B-ABA2-E9D377219999}" dt="2021-10-16T07:47:43.061" v="492" actId="478"/>
          <ac:picMkLst>
            <pc:docMk/>
            <pc:sldMk cId="3825170832" sldId="2841"/>
            <ac:picMk id="8" creationId="{00000000-0000-0000-0000-000000000000}"/>
          </ac:picMkLst>
        </pc:picChg>
      </pc:sldChg>
      <pc:sldChg chg="del">
        <pc:chgData name="فاطمة الرميثي" userId="73932f4a-677a-46b9-937e-59da506463bf" providerId="ADAL" clId="{D765FD43-C4C5-444B-ABA2-E9D377219999}" dt="2021-10-16T07:46:59.045" v="491" actId="47"/>
        <pc:sldMkLst>
          <pc:docMk/>
          <pc:sldMk cId="1967393539" sldId="2842"/>
        </pc:sldMkLst>
      </pc:sldChg>
      <pc:sldChg chg="addSp delSp modSp mod addAnim delAnim modAnim">
        <pc:chgData name="فاطمة الرميثي" userId="73932f4a-677a-46b9-937e-59da506463bf" providerId="ADAL" clId="{D765FD43-C4C5-444B-ABA2-E9D377219999}" dt="2021-10-16T07:58:28.739" v="539" actId="1076"/>
        <pc:sldMkLst>
          <pc:docMk/>
          <pc:sldMk cId="1980511242" sldId="2844"/>
        </pc:sldMkLst>
        <pc:spChg chg="add del mod">
          <ac:chgData name="فاطمة الرميثي" userId="73932f4a-677a-46b9-937e-59da506463bf" providerId="ADAL" clId="{D765FD43-C4C5-444B-ABA2-E9D377219999}" dt="2021-10-16T07:57:38.171" v="526" actId="20577"/>
          <ac:spMkLst>
            <pc:docMk/>
            <pc:sldMk cId="1980511242" sldId="2844"/>
            <ac:spMk id="3" creationId="{C29CC8DB-0789-4A36-BEDA-F30D02EDBBAC}"/>
          </ac:spMkLst>
        </pc:spChg>
        <pc:spChg chg="mod">
          <ac:chgData name="فاطمة الرميثي" userId="73932f4a-677a-46b9-937e-59da506463bf" providerId="ADAL" clId="{D765FD43-C4C5-444B-ABA2-E9D377219999}" dt="2021-10-16T07:58:12.147" v="534" actId="1076"/>
          <ac:spMkLst>
            <pc:docMk/>
            <pc:sldMk cId="1980511242" sldId="2844"/>
            <ac:spMk id="4" creationId="{641BE784-B39C-4E3E-AAA3-A9B78A1D2A1B}"/>
          </ac:spMkLst>
        </pc:spChg>
        <pc:spChg chg="del">
          <ac:chgData name="فاطمة الرميثي" userId="73932f4a-677a-46b9-937e-59da506463bf" providerId="ADAL" clId="{D765FD43-C4C5-444B-ABA2-E9D377219999}" dt="2021-10-16T07:57:19.822" v="523" actId="478"/>
          <ac:spMkLst>
            <pc:docMk/>
            <pc:sldMk cId="1980511242" sldId="2844"/>
            <ac:spMk id="6" creationId="{92452F01-FDCD-438A-8863-7E3011214836}"/>
          </ac:spMkLst>
        </pc:spChg>
        <pc:spChg chg="del">
          <ac:chgData name="فاطمة الرميثي" userId="73932f4a-677a-46b9-937e-59da506463bf" providerId="ADAL" clId="{D765FD43-C4C5-444B-ABA2-E9D377219999}" dt="2021-10-16T07:57:40.843" v="527" actId="478"/>
          <ac:spMkLst>
            <pc:docMk/>
            <pc:sldMk cId="1980511242" sldId="2844"/>
            <ac:spMk id="7" creationId="{2624E3CB-952E-41E8-B303-F489B778C32A}"/>
          </ac:spMkLst>
        </pc:spChg>
        <pc:picChg chg="add mod">
          <ac:chgData name="فاطمة الرميثي" userId="73932f4a-677a-46b9-937e-59da506463bf" providerId="ADAL" clId="{D765FD43-C4C5-444B-ABA2-E9D377219999}" dt="2021-10-16T07:58:15.667" v="535" actId="1076"/>
          <ac:picMkLst>
            <pc:docMk/>
            <pc:sldMk cId="1980511242" sldId="2844"/>
            <ac:picMk id="8" creationId="{7CD9C901-D2B2-4FAB-B245-816A260F21AA}"/>
          </ac:picMkLst>
        </pc:picChg>
        <pc:picChg chg="mod ord">
          <ac:chgData name="فاطمة الرميثي" userId="73932f4a-677a-46b9-937e-59da506463bf" providerId="ADAL" clId="{D765FD43-C4C5-444B-ABA2-E9D377219999}" dt="2021-10-16T07:58:28.739" v="539" actId="1076"/>
          <ac:picMkLst>
            <pc:docMk/>
            <pc:sldMk cId="1980511242" sldId="2844"/>
            <ac:picMk id="9" creationId="{00000000-0000-0000-0000-000000000000}"/>
          </ac:picMkLst>
        </pc:picChg>
        <pc:cxnChg chg="add mod">
          <ac:chgData name="فاطمة الرميثي" userId="73932f4a-677a-46b9-937e-59da506463bf" providerId="ADAL" clId="{D765FD43-C4C5-444B-ABA2-E9D377219999}" dt="2021-10-16T07:58:18.322" v="536" actId="1076"/>
          <ac:cxnSpMkLst>
            <pc:docMk/>
            <pc:sldMk cId="1980511242" sldId="2844"/>
            <ac:cxnSpMk id="10" creationId="{EA5CB57A-3A29-44FC-913F-DED3AAA5D79B}"/>
          </ac:cxnSpMkLst>
        </pc:cxnChg>
        <pc:cxnChg chg="add mod">
          <ac:chgData name="فاطمة الرميثي" userId="73932f4a-677a-46b9-937e-59da506463bf" providerId="ADAL" clId="{D765FD43-C4C5-444B-ABA2-E9D377219999}" dt="2021-10-16T07:58:23.011" v="537" actId="1076"/>
          <ac:cxnSpMkLst>
            <pc:docMk/>
            <pc:sldMk cId="1980511242" sldId="2844"/>
            <ac:cxnSpMk id="11" creationId="{99D43467-EE48-423E-912B-9D27BC270F58}"/>
          </ac:cxnSpMkLst>
        </pc:cxnChg>
      </pc:sldChg>
      <pc:sldChg chg="del">
        <pc:chgData name="فاطمة الرميثي" userId="73932f4a-677a-46b9-937e-59da506463bf" providerId="ADAL" clId="{D765FD43-C4C5-444B-ABA2-E9D377219999}" dt="2021-10-16T08:07:07.853" v="609" actId="47"/>
        <pc:sldMkLst>
          <pc:docMk/>
          <pc:sldMk cId="3984989556" sldId="2847"/>
        </pc:sldMkLst>
      </pc:sldChg>
      <pc:sldChg chg="del">
        <pc:chgData name="فاطمة الرميثي" userId="73932f4a-677a-46b9-937e-59da506463bf" providerId="ADAL" clId="{D765FD43-C4C5-444B-ABA2-E9D377219999}" dt="2021-10-16T08:07:09.805" v="613" actId="47"/>
        <pc:sldMkLst>
          <pc:docMk/>
          <pc:sldMk cId="998375834" sldId="2848"/>
        </pc:sldMkLst>
      </pc:sldChg>
      <pc:sldChg chg="del">
        <pc:chgData name="فاطمة الرميثي" userId="73932f4a-677a-46b9-937e-59da506463bf" providerId="ADAL" clId="{D765FD43-C4C5-444B-ABA2-E9D377219999}" dt="2021-10-16T08:07:10.947" v="615" actId="47"/>
        <pc:sldMkLst>
          <pc:docMk/>
          <pc:sldMk cId="3577602211" sldId="2850"/>
        </pc:sldMkLst>
      </pc:sldChg>
      <pc:sldChg chg="del">
        <pc:chgData name="فاطمة الرميثي" userId="73932f4a-677a-46b9-937e-59da506463bf" providerId="ADAL" clId="{D765FD43-C4C5-444B-ABA2-E9D377219999}" dt="2021-10-16T08:06:47.830" v="602" actId="47"/>
        <pc:sldMkLst>
          <pc:docMk/>
          <pc:sldMk cId="2889916587" sldId="2851"/>
        </pc:sldMkLst>
      </pc:sldChg>
      <pc:sldChg chg="del">
        <pc:chgData name="فاطمة الرميثي" userId="73932f4a-677a-46b9-937e-59da506463bf" providerId="ADAL" clId="{D765FD43-C4C5-444B-ABA2-E9D377219999}" dt="2021-10-16T08:05:48.862" v="582" actId="47"/>
        <pc:sldMkLst>
          <pc:docMk/>
          <pc:sldMk cId="3195877039" sldId="2853"/>
        </pc:sldMkLst>
      </pc:sldChg>
      <pc:sldChg chg="del">
        <pc:chgData name="فاطمة الرميثي" userId="73932f4a-677a-46b9-937e-59da506463bf" providerId="ADAL" clId="{D765FD43-C4C5-444B-ABA2-E9D377219999}" dt="2021-10-16T08:05:52.833" v="583" actId="47"/>
        <pc:sldMkLst>
          <pc:docMk/>
          <pc:sldMk cId="1802862052" sldId="2854"/>
        </pc:sldMkLst>
      </pc:sldChg>
      <pc:sldChg chg="modSp">
        <pc:chgData name="فاطمة الرميثي" userId="73932f4a-677a-46b9-937e-59da506463bf" providerId="ADAL" clId="{D765FD43-C4C5-444B-ABA2-E9D377219999}" dt="2021-10-16T07:55:43.052" v="522" actId="13926"/>
        <pc:sldMkLst>
          <pc:docMk/>
          <pc:sldMk cId="3553548500" sldId="2858"/>
        </pc:sldMkLst>
        <pc:spChg chg="mod">
          <ac:chgData name="فاطمة الرميثي" userId="73932f4a-677a-46b9-937e-59da506463bf" providerId="ADAL" clId="{D765FD43-C4C5-444B-ABA2-E9D377219999}" dt="2021-10-16T07:55:43.052" v="522" actId="13926"/>
          <ac:spMkLst>
            <pc:docMk/>
            <pc:sldMk cId="3553548500" sldId="2858"/>
            <ac:spMk id="13" creationId="{FDD7D02E-A563-4B67-9F5D-A4C23B1CD056}"/>
          </ac:spMkLst>
        </pc:spChg>
      </pc:sldChg>
      <pc:sldChg chg="addSp delSp modSp mod">
        <pc:chgData name="فاطمة الرميثي" userId="73932f4a-677a-46b9-937e-59da506463bf" providerId="ADAL" clId="{D765FD43-C4C5-444B-ABA2-E9D377219999}" dt="2021-10-16T05:00:37.763" v="157" actId="1076"/>
        <pc:sldMkLst>
          <pc:docMk/>
          <pc:sldMk cId="945849985" sldId="2860"/>
        </pc:sldMkLst>
        <pc:spChg chg="mod">
          <ac:chgData name="فاطمة الرميثي" userId="73932f4a-677a-46b9-937e-59da506463bf" providerId="ADAL" clId="{D765FD43-C4C5-444B-ABA2-E9D377219999}" dt="2021-10-16T04:46:14.237" v="46" actId="20577"/>
          <ac:spMkLst>
            <pc:docMk/>
            <pc:sldMk cId="945849985" sldId="2860"/>
            <ac:spMk id="4" creationId="{CEA9F89D-4D4A-48AE-85BA-62C8AEFAEF30}"/>
          </ac:spMkLst>
        </pc:spChg>
        <pc:spChg chg="mod">
          <ac:chgData name="فاطمة الرميثي" userId="73932f4a-677a-46b9-937e-59da506463bf" providerId="ADAL" clId="{D765FD43-C4C5-444B-ABA2-E9D377219999}" dt="2021-10-16T04:46:39.468" v="79" actId="1076"/>
          <ac:spMkLst>
            <pc:docMk/>
            <pc:sldMk cId="945849985" sldId="2860"/>
            <ac:spMk id="6" creationId="{3AA5D7EE-1B80-4B3C-893E-574F71D50297}"/>
          </ac:spMkLst>
        </pc:spChg>
        <pc:picChg chg="del">
          <ac:chgData name="فاطمة الرميثي" userId="73932f4a-677a-46b9-937e-59da506463bf" providerId="ADAL" clId="{D765FD43-C4C5-444B-ABA2-E9D377219999}" dt="2021-10-16T04:46:40.762" v="80" actId="478"/>
          <ac:picMkLst>
            <pc:docMk/>
            <pc:sldMk cId="945849985" sldId="2860"/>
            <ac:picMk id="2" creationId="{00000000-0000-0000-0000-000000000000}"/>
          </ac:picMkLst>
        </pc:picChg>
        <pc:picChg chg="add mod">
          <ac:chgData name="فاطمة الرميثي" userId="73932f4a-677a-46b9-937e-59da506463bf" providerId="ADAL" clId="{D765FD43-C4C5-444B-ABA2-E9D377219999}" dt="2021-10-16T05:00:37.763" v="157" actId="1076"/>
          <ac:picMkLst>
            <pc:docMk/>
            <pc:sldMk cId="945849985" sldId="2860"/>
            <ac:picMk id="9" creationId="{BEE576DD-E03B-4BF2-BCB9-506F72429D38}"/>
          </ac:picMkLst>
        </pc:picChg>
      </pc:sldChg>
      <pc:sldChg chg="del">
        <pc:chgData name="فاطمة الرميثي" userId="73932f4a-677a-46b9-937e-59da506463bf" providerId="ADAL" clId="{D765FD43-C4C5-444B-ABA2-E9D377219999}" dt="2021-10-16T07:46:22.824" v="490" actId="47"/>
        <pc:sldMkLst>
          <pc:docMk/>
          <pc:sldMk cId="2500027834" sldId="2861"/>
        </pc:sldMkLst>
      </pc:sldChg>
      <pc:sldChg chg="del">
        <pc:chgData name="فاطمة الرميثي" userId="73932f4a-677a-46b9-937e-59da506463bf" providerId="ADAL" clId="{D765FD43-C4C5-444B-ABA2-E9D377219999}" dt="2021-10-16T07:46:19.930" v="489" actId="47"/>
        <pc:sldMkLst>
          <pc:docMk/>
          <pc:sldMk cId="2325852009" sldId="2862"/>
        </pc:sldMkLst>
      </pc:sldChg>
      <pc:sldChg chg="del">
        <pc:chgData name="فاطمة الرميثي" userId="73932f4a-677a-46b9-937e-59da506463bf" providerId="ADAL" clId="{D765FD43-C4C5-444B-ABA2-E9D377219999}" dt="2021-10-16T08:07:29.405" v="618" actId="47"/>
        <pc:sldMkLst>
          <pc:docMk/>
          <pc:sldMk cId="755862162" sldId="2865"/>
        </pc:sldMkLst>
      </pc:sldChg>
      <pc:sldChg chg="addSp modSp new mod modAnim">
        <pc:chgData name="فاطمة الرميثي" userId="73932f4a-677a-46b9-937e-59da506463bf" providerId="ADAL" clId="{D765FD43-C4C5-444B-ABA2-E9D377219999}" dt="2021-10-16T04:54:01.597" v="109" actId="1076"/>
        <pc:sldMkLst>
          <pc:docMk/>
          <pc:sldMk cId="2386759209" sldId="2866"/>
        </pc:sldMkLst>
        <pc:spChg chg="add mod">
          <ac:chgData name="فاطمة الرميثي" userId="73932f4a-677a-46b9-937e-59da506463bf" providerId="ADAL" clId="{D765FD43-C4C5-444B-ABA2-E9D377219999}" dt="2021-10-16T04:53:03.786" v="102"/>
          <ac:spMkLst>
            <pc:docMk/>
            <pc:sldMk cId="2386759209" sldId="2866"/>
            <ac:spMk id="4" creationId="{01EE1BC4-3948-41FA-BBCC-1BBC5BC77DD8}"/>
          </ac:spMkLst>
        </pc:spChg>
        <pc:spChg chg="add mod">
          <ac:chgData name="فاطمة الرميثي" userId="73932f4a-677a-46b9-937e-59da506463bf" providerId="ADAL" clId="{D765FD43-C4C5-444B-ABA2-E9D377219999}" dt="2021-10-16T04:53:29.214" v="105" actId="1076"/>
          <ac:spMkLst>
            <pc:docMk/>
            <pc:sldMk cId="2386759209" sldId="2866"/>
            <ac:spMk id="5" creationId="{8A14FA0B-24C3-4DB0-973E-0ABCCAED60F1}"/>
          </ac:spMkLst>
        </pc:spChg>
        <pc:spChg chg="add mod">
          <ac:chgData name="فاطمة الرميثي" userId="73932f4a-677a-46b9-937e-59da506463bf" providerId="ADAL" clId="{D765FD43-C4C5-444B-ABA2-E9D377219999}" dt="2021-10-16T04:53:45.221" v="107" actId="1076"/>
          <ac:spMkLst>
            <pc:docMk/>
            <pc:sldMk cId="2386759209" sldId="2866"/>
            <ac:spMk id="6" creationId="{28A11D1E-1722-404B-9250-ED759300F3E6}"/>
          </ac:spMkLst>
        </pc:spChg>
        <pc:spChg chg="add mod">
          <ac:chgData name="فاطمة الرميثي" userId="73932f4a-677a-46b9-937e-59da506463bf" providerId="ADAL" clId="{D765FD43-C4C5-444B-ABA2-E9D377219999}" dt="2021-10-16T04:54:01.597" v="109" actId="1076"/>
          <ac:spMkLst>
            <pc:docMk/>
            <pc:sldMk cId="2386759209" sldId="2866"/>
            <ac:spMk id="7" creationId="{8E8B8898-0D43-4DC4-AEBE-7A9AC9B000AD}"/>
          </ac:spMkLst>
        </pc:spChg>
        <pc:picChg chg="add mod">
          <ac:chgData name="فاطمة الرميثي" userId="73932f4a-677a-46b9-937e-59da506463bf" providerId="ADAL" clId="{D765FD43-C4C5-444B-ABA2-E9D377219999}" dt="2021-10-16T04:53:10.101" v="103" actId="1076"/>
          <ac:picMkLst>
            <pc:docMk/>
            <pc:sldMk cId="2386759209" sldId="2866"/>
            <ac:picMk id="3" creationId="{7D5A18FD-2B3F-407D-8D9B-0D3F60DBAA16}"/>
          </ac:picMkLst>
        </pc:picChg>
      </pc:sldChg>
      <pc:sldChg chg="addSp delSp modSp new mod modAnim">
        <pc:chgData name="فاطمة الرميثي" userId="73932f4a-677a-46b9-937e-59da506463bf" providerId="ADAL" clId="{D765FD43-C4C5-444B-ABA2-E9D377219999}" dt="2021-10-16T04:59:55.101" v="153" actId="1076"/>
        <pc:sldMkLst>
          <pc:docMk/>
          <pc:sldMk cId="16377619" sldId="2867"/>
        </pc:sldMkLst>
        <pc:spChg chg="add mod">
          <ac:chgData name="فاطمة الرميثي" userId="73932f4a-677a-46b9-937e-59da506463bf" providerId="ADAL" clId="{D765FD43-C4C5-444B-ABA2-E9D377219999}" dt="2021-10-16T04:56:05.261" v="128" actId="14100"/>
          <ac:spMkLst>
            <pc:docMk/>
            <pc:sldMk cId="16377619" sldId="2867"/>
            <ac:spMk id="4" creationId="{A8124BBF-D332-4206-9102-3FD401BF9230}"/>
          </ac:spMkLst>
        </pc:spChg>
        <pc:spChg chg="add mod">
          <ac:chgData name="فاطمة الرميثي" userId="73932f4a-677a-46b9-937e-59da506463bf" providerId="ADAL" clId="{D765FD43-C4C5-444B-ABA2-E9D377219999}" dt="2021-10-16T04:56:31.964" v="131" actId="14100"/>
          <ac:spMkLst>
            <pc:docMk/>
            <pc:sldMk cId="16377619" sldId="2867"/>
            <ac:spMk id="5" creationId="{E896457B-4426-4423-A8B9-F05989FDD5AE}"/>
          </ac:spMkLst>
        </pc:spChg>
        <pc:spChg chg="add mod">
          <ac:chgData name="فاطمة الرميثي" userId="73932f4a-677a-46b9-937e-59da506463bf" providerId="ADAL" clId="{D765FD43-C4C5-444B-ABA2-E9D377219999}" dt="2021-10-16T04:56:31.964" v="131" actId="14100"/>
          <ac:spMkLst>
            <pc:docMk/>
            <pc:sldMk cId="16377619" sldId="2867"/>
            <ac:spMk id="6" creationId="{9BE7D157-7242-4A54-8E3F-63E344C9393A}"/>
          </ac:spMkLst>
        </pc:spChg>
        <pc:spChg chg="add mod">
          <ac:chgData name="فاطمة الرميثي" userId="73932f4a-677a-46b9-937e-59da506463bf" providerId="ADAL" clId="{D765FD43-C4C5-444B-ABA2-E9D377219999}" dt="2021-10-16T04:56:31.964" v="131" actId="14100"/>
          <ac:spMkLst>
            <pc:docMk/>
            <pc:sldMk cId="16377619" sldId="2867"/>
            <ac:spMk id="7" creationId="{17C37D8D-9481-4BCB-BAA8-AAE6DC35FCBA}"/>
          </ac:spMkLst>
        </pc:spChg>
        <pc:spChg chg="add mod">
          <ac:chgData name="فاطمة الرميثي" userId="73932f4a-677a-46b9-937e-59da506463bf" providerId="ADAL" clId="{D765FD43-C4C5-444B-ABA2-E9D377219999}" dt="2021-10-16T04:56:31.964" v="131" actId="14100"/>
          <ac:spMkLst>
            <pc:docMk/>
            <pc:sldMk cId="16377619" sldId="2867"/>
            <ac:spMk id="8" creationId="{B434295A-A280-4DC7-9317-1C6EC864AE10}"/>
          </ac:spMkLst>
        </pc:spChg>
        <pc:spChg chg="add del mod">
          <ac:chgData name="فاطمة الرميثي" userId="73932f4a-677a-46b9-937e-59da506463bf" providerId="ADAL" clId="{D765FD43-C4C5-444B-ABA2-E9D377219999}" dt="2021-10-16T04:59:49.200" v="151" actId="478"/>
          <ac:spMkLst>
            <pc:docMk/>
            <pc:sldMk cId="16377619" sldId="2867"/>
            <ac:spMk id="9" creationId="{4D2F2C93-4B77-4D05-8E07-3518A91536C3}"/>
          </ac:spMkLst>
        </pc:spChg>
        <pc:spChg chg="add mod">
          <ac:chgData name="فاطمة الرميثي" userId="73932f4a-677a-46b9-937e-59da506463bf" providerId="ADAL" clId="{D765FD43-C4C5-444B-ABA2-E9D377219999}" dt="2021-10-16T04:59:55.101" v="153" actId="1076"/>
          <ac:spMkLst>
            <pc:docMk/>
            <pc:sldMk cId="16377619" sldId="2867"/>
            <ac:spMk id="10" creationId="{CD399583-198E-4C00-88A1-2E4C513B0453}"/>
          </ac:spMkLst>
        </pc:spChg>
        <pc:picChg chg="add mod">
          <ac:chgData name="فاطمة الرميثي" userId="73932f4a-677a-46b9-937e-59da506463bf" providerId="ADAL" clId="{D765FD43-C4C5-444B-ABA2-E9D377219999}" dt="2021-10-16T04:55:34.358" v="125" actId="14100"/>
          <ac:picMkLst>
            <pc:docMk/>
            <pc:sldMk cId="16377619" sldId="2867"/>
            <ac:picMk id="3" creationId="{26FE3430-BF57-43F5-A9AC-95AAD777D336}"/>
          </ac:picMkLst>
        </pc:picChg>
      </pc:sldChg>
      <pc:sldChg chg="addSp modSp new mod">
        <pc:chgData name="فاطمة الرميثي" userId="73932f4a-677a-46b9-937e-59da506463bf" providerId="ADAL" clId="{D765FD43-C4C5-444B-ABA2-E9D377219999}" dt="2021-10-16T04:59:36.373" v="150" actId="14100"/>
        <pc:sldMkLst>
          <pc:docMk/>
          <pc:sldMk cId="2011082023" sldId="2868"/>
        </pc:sldMkLst>
        <pc:spChg chg="add mod">
          <ac:chgData name="فاطمة الرميثي" userId="73932f4a-677a-46b9-937e-59da506463bf" providerId="ADAL" clId="{D765FD43-C4C5-444B-ABA2-E9D377219999}" dt="2021-10-16T04:59:20.046" v="144" actId="1076"/>
          <ac:spMkLst>
            <pc:docMk/>
            <pc:sldMk cId="2011082023" sldId="2868"/>
            <ac:spMk id="4" creationId="{05FE9979-1828-479E-867B-649E25D348ED}"/>
          </ac:spMkLst>
        </pc:spChg>
        <pc:spChg chg="add mod">
          <ac:chgData name="فاطمة الرميثي" userId="73932f4a-677a-46b9-937e-59da506463bf" providerId="ADAL" clId="{D765FD43-C4C5-444B-ABA2-E9D377219999}" dt="2021-10-16T04:59:36.373" v="150" actId="14100"/>
          <ac:spMkLst>
            <pc:docMk/>
            <pc:sldMk cId="2011082023" sldId="2868"/>
            <ac:spMk id="5" creationId="{28D10D82-F6A3-49A0-A2EC-FB2798994799}"/>
          </ac:spMkLst>
        </pc:spChg>
        <pc:picChg chg="add mod">
          <ac:chgData name="فاطمة الرميثي" userId="73932f4a-677a-46b9-937e-59da506463bf" providerId="ADAL" clId="{D765FD43-C4C5-444B-ABA2-E9D377219999}" dt="2021-10-16T04:59:07.564" v="142" actId="14100"/>
          <ac:picMkLst>
            <pc:docMk/>
            <pc:sldMk cId="2011082023" sldId="2868"/>
            <ac:picMk id="3" creationId="{B11A4FFE-5EF1-4289-8361-5B5243269C8E}"/>
          </ac:picMkLst>
        </pc:picChg>
      </pc:sldChg>
      <pc:sldChg chg="del">
        <pc:chgData name="فاطمة الرميثي" userId="73932f4a-677a-46b9-937e-59da506463bf" providerId="ADAL" clId="{D765FD43-C4C5-444B-ABA2-E9D377219999}" dt="2021-10-16T07:32:05.503" v="421" actId="47"/>
        <pc:sldMkLst>
          <pc:docMk/>
          <pc:sldMk cId="43100450" sldId="2925"/>
        </pc:sldMkLst>
      </pc:sldChg>
      <pc:sldChg chg="addSp delSp modSp mod">
        <pc:chgData name="فاطمة الرميثي" userId="73932f4a-677a-46b9-937e-59da506463bf" providerId="ADAL" clId="{D765FD43-C4C5-444B-ABA2-E9D377219999}" dt="2021-10-16T05:20:24.403" v="245" actId="1076"/>
        <pc:sldMkLst>
          <pc:docMk/>
          <pc:sldMk cId="942530768" sldId="3938"/>
        </pc:sldMkLst>
        <pc:spChg chg="mod ord">
          <ac:chgData name="فاطمة الرميثي" userId="73932f4a-677a-46b9-937e-59da506463bf" providerId="ADAL" clId="{D765FD43-C4C5-444B-ABA2-E9D377219999}" dt="2021-10-16T05:20:17.667" v="243" actId="1076"/>
          <ac:spMkLst>
            <pc:docMk/>
            <pc:sldMk cId="942530768" sldId="3938"/>
            <ac:spMk id="10" creationId="{DBBB6881-FF7C-44DE-9E0B-B81BCB4CEED9}"/>
          </ac:spMkLst>
        </pc:spChg>
        <pc:spChg chg="mod ord">
          <ac:chgData name="فاطمة الرميثي" userId="73932f4a-677a-46b9-937e-59da506463bf" providerId="ADAL" clId="{D765FD43-C4C5-444B-ABA2-E9D377219999}" dt="2021-10-16T05:20:24.403" v="245" actId="1076"/>
          <ac:spMkLst>
            <pc:docMk/>
            <pc:sldMk cId="942530768" sldId="3938"/>
            <ac:spMk id="11" creationId="{11F6692D-7009-4385-8ACD-26B3379BB1BE}"/>
          </ac:spMkLst>
        </pc:spChg>
        <pc:picChg chg="add mod">
          <ac:chgData name="فاطمة الرميثي" userId="73932f4a-677a-46b9-937e-59da506463bf" providerId="ADAL" clId="{D765FD43-C4C5-444B-ABA2-E9D377219999}" dt="2021-10-16T05:20:07.786" v="241" actId="14100"/>
          <ac:picMkLst>
            <pc:docMk/>
            <pc:sldMk cId="942530768" sldId="3938"/>
            <ac:picMk id="3" creationId="{4E6C94C8-70BF-4B77-A5C9-1674A1CE2E8C}"/>
          </ac:picMkLst>
        </pc:picChg>
        <pc:picChg chg="del mod">
          <ac:chgData name="فاطمة الرميثي" userId="73932f4a-677a-46b9-937e-59da506463bf" providerId="ADAL" clId="{D765FD43-C4C5-444B-ABA2-E9D377219999}" dt="2021-10-16T05:05:00.567" v="232" actId="478"/>
          <ac:picMkLst>
            <pc:docMk/>
            <pc:sldMk cId="942530768" sldId="3938"/>
            <ac:picMk id="7" creationId="{F30A00B7-C0BE-4A2E-A846-DA8B8F18A356}"/>
          </ac:picMkLst>
        </pc:picChg>
        <pc:picChg chg="del">
          <ac:chgData name="فاطمة الرميثي" userId="73932f4a-677a-46b9-937e-59da506463bf" providerId="ADAL" clId="{D765FD43-C4C5-444B-ABA2-E9D377219999}" dt="2021-10-16T05:05:03.107" v="233" actId="478"/>
          <ac:picMkLst>
            <pc:docMk/>
            <pc:sldMk cId="942530768" sldId="3938"/>
            <ac:picMk id="9" creationId="{9B8630E1-90CD-4D45-8047-59A3F820A25C}"/>
          </ac:picMkLst>
        </pc:picChg>
      </pc:sldChg>
      <pc:sldChg chg="addSp delSp modSp mod">
        <pc:chgData name="فاطمة الرميثي" userId="73932f4a-677a-46b9-937e-59da506463bf" providerId="ADAL" clId="{D765FD43-C4C5-444B-ABA2-E9D377219999}" dt="2021-10-16T05:26:43.771" v="305" actId="14100"/>
        <pc:sldMkLst>
          <pc:docMk/>
          <pc:sldMk cId="1520527350" sldId="3939"/>
        </pc:sldMkLst>
        <pc:spChg chg="mod">
          <ac:chgData name="فاطمة الرميثي" userId="73932f4a-677a-46b9-937e-59da506463bf" providerId="ADAL" clId="{D765FD43-C4C5-444B-ABA2-E9D377219999}" dt="2021-10-16T05:25:58.490" v="297" actId="1076"/>
          <ac:spMkLst>
            <pc:docMk/>
            <pc:sldMk cId="1520527350" sldId="3939"/>
            <ac:spMk id="6" creationId="{AD64F9D0-1AAC-499C-8B5D-B682B1F25503}"/>
          </ac:spMkLst>
        </pc:spChg>
        <pc:spChg chg="mod">
          <ac:chgData name="فاطمة الرميثي" userId="73932f4a-677a-46b9-937e-59da506463bf" providerId="ADAL" clId="{D765FD43-C4C5-444B-ABA2-E9D377219999}" dt="2021-10-16T05:26:26.954" v="302" actId="14100"/>
          <ac:spMkLst>
            <pc:docMk/>
            <pc:sldMk cId="1520527350" sldId="3939"/>
            <ac:spMk id="7" creationId="{E665663B-8005-4DEC-B778-C9772A650E97}"/>
          </ac:spMkLst>
        </pc:spChg>
        <pc:spChg chg="mod">
          <ac:chgData name="فاطمة الرميثي" userId="73932f4a-677a-46b9-937e-59da506463bf" providerId="ADAL" clId="{D765FD43-C4C5-444B-ABA2-E9D377219999}" dt="2021-10-16T05:26:43.771" v="305" actId="14100"/>
          <ac:spMkLst>
            <pc:docMk/>
            <pc:sldMk cId="1520527350" sldId="3939"/>
            <ac:spMk id="8" creationId="{EA111E53-5973-4C52-94A7-1AD2D5C6F89F}"/>
          </ac:spMkLst>
        </pc:spChg>
        <pc:spChg chg="mod ord">
          <ac:chgData name="فاطمة الرميثي" userId="73932f4a-677a-46b9-937e-59da506463bf" providerId="ADAL" clId="{D765FD43-C4C5-444B-ABA2-E9D377219999}" dt="2021-10-16T05:04:13.355" v="216" actId="1076"/>
          <ac:spMkLst>
            <pc:docMk/>
            <pc:sldMk cId="1520527350" sldId="3939"/>
            <ac:spMk id="11" creationId="{12A1AB43-DB46-4D10-B367-A96EE9B105A5}"/>
          </ac:spMkLst>
        </pc:spChg>
        <pc:picChg chg="add del mod">
          <ac:chgData name="فاطمة الرميثي" userId="73932f4a-677a-46b9-937e-59da506463bf" providerId="ADAL" clId="{D765FD43-C4C5-444B-ABA2-E9D377219999}" dt="2021-10-16T05:25:07.258" v="287" actId="478"/>
          <ac:picMkLst>
            <pc:docMk/>
            <pc:sldMk cId="1520527350" sldId="3939"/>
            <ac:picMk id="3" creationId="{471B18B2-D8F9-4187-B88A-F4B8C3D984D3}"/>
          </ac:picMkLst>
        </pc:picChg>
        <pc:picChg chg="del mod ord">
          <ac:chgData name="فاطمة الرميثي" userId="73932f4a-677a-46b9-937e-59da506463bf" providerId="ADAL" clId="{D765FD43-C4C5-444B-ABA2-E9D377219999}" dt="2021-10-16T05:24:48.102" v="285" actId="478"/>
          <ac:picMkLst>
            <pc:docMk/>
            <pc:sldMk cId="1520527350" sldId="3939"/>
            <ac:picMk id="5" creationId="{7E579230-4BF2-4355-B4E3-BDBF62A34C79}"/>
          </ac:picMkLst>
        </pc:picChg>
        <pc:picChg chg="add del mod">
          <ac:chgData name="فاطمة الرميثي" userId="73932f4a-677a-46b9-937e-59da506463bf" providerId="ADAL" clId="{D765FD43-C4C5-444B-ABA2-E9D377219999}" dt="2021-10-16T05:03:59.629" v="213" actId="478"/>
          <ac:picMkLst>
            <pc:docMk/>
            <pc:sldMk cId="1520527350" sldId="3939"/>
            <ac:picMk id="9" creationId="{9B8630E1-90CD-4D45-8047-59A3F820A25C}"/>
          </ac:picMkLst>
        </pc:picChg>
        <pc:picChg chg="del">
          <ac:chgData name="فاطمة الرميثي" userId="73932f4a-677a-46b9-937e-59da506463bf" providerId="ADAL" clId="{D765FD43-C4C5-444B-ABA2-E9D377219999}" dt="2021-10-16T05:02:29.693" v="186" actId="478"/>
          <ac:picMkLst>
            <pc:docMk/>
            <pc:sldMk cId="1520527350" sldId="3939"/>
            <ac:picMk id="10" creationId="{D2267C02-EC6D-4337-B79E-E01B31DD40EF}"/>
          </ac:picMkLst>
        </pc:picChg>
        <pc:picChg chg="add mod ord">
          <ac:chgData name="فاطمة الرميثي" userId="73932f4a-677a-46b9-937e-59da506463bf" providerId="ADAL" clId="{D765FD43-C4C5-444B-ABA2-E9D377219999}" dt="2021-10-16T05:25:49.404" v="295" actId="167"/>
          <ac:picMkLst>
            <pc:docMk/>
            <pc:sldMk cId="1520527350" sldId="3939"/>
            <ac:picMk id="12" creationId="{001FC038-A979-48C1-B0E5-62FBD81C5504}"/>
          </ac:picMkLst>
        </pc:picChg>
        <pc:picChg chg="ord">
          <ac:chgData name="فاطمة الرميثي" userId="73932f4a-677a-46b9-937e-59da506463bf" providerId="ADAL" clId="{D765FD43-C4C5-444B-ABA2-E9D377219999}" dt="2021-10-16T05:25:53.690" v="296" actId="167"/>
          <ac:picMkLst>
            <pc:docMk/>
            <pc:sldMk cId="1520527350" sldId="3939"/>
            <ac:picMk id="14" creationId="{CCA95CDC-644A-4620-896F-27AD44FD5C76}"/>
          </ac:picMkLst>
        </pc:picChg>
      </pc:sldChg>
      <pc:sldChg chg="addSp delSp modSp mod">
        <pc:chgData name="فاطمة الرميثي" userId="73932f4a-677a-46b9-937e-59da506463bf" providerId="ADAL" clId="{D765FD43-C4C5-444B-ABA2-E9D377219999}" dt="2021-10-16T07:31:35.412" v="420" actId="14100"/>
        <pc:sldMkLst>
          <pc:docMk/>
          <pc:sldMk cId="3299722913" sldId="3940"/>
        </pc:sldMkLst>
        <pc:spChg chg="mod">
          <ac:chgData name="فاطمة الرميثي" userId="73932f4a-677a-46b9-937e-59da506463bf" providerId="ADAL" clId="{D765FD43-C4C5-444B-ABA2-E9D377219999}" dt="2021-10-16T05:27:02.106" v="309" actId="1076"/>
          <ac:spMkLst>
            <pc:docMk/>
            <pc:sldMk cId="3299722913" sldId="3940"/>
            <ac:spMk id="6" creationId="{25DC32F0-437A-4DF4-AE99-2ADC0F9DD98B}"/>
          </ac:spMkLst>
        </pc:spChg>
        <pc:spChg chg="mod">
          <ac:chgData name="فاطمة الرميثي" userId="73932f4a-677a-46b9-937e-59da506463bf" providerId="ADAL" clId="{D765FD43-C4C5-444B-ABA2-E9D377219999}" dt="2021-10-16T05:28:51.786" v="342" actId="14100"/>
          <ac:spMkLst>
            <pc:docMk/>
            <pc:sldMk cId="3299722913" sldId="3940"/>
            <ac:spMk id="7" creationId="{1066D8A0-3FDB-4D03-BDB6-80F31CBCD0C6}"/>
          </ac:spMkLst>
        </pc:spChg>
        <pc:spChg chg="mod">
          <ac:chgData name="فاطمة الرميثي" userId="73932f4a-677a-46b9-937e-59da506463bf" providerId="ADAL" clId="{D765FD43-C4C5-444B-ABA2-E9D377219999}" dt="2021-10-16T05:28:44.890" v="339" actId="1076"/>
          <ac:spMkLst>
            <pc:docMk/>
            <pc:sldMk cId="3299722913" sldId="3940"/>
            <ac:spMk id="8" creationId="{F49870D5-0CEA-48BC-A0A8-00B56D63A55E}"/>
          </ac:spMkLst>
        </pc:spChg>
        <pc:spChg chg="mod">
          <ac:chgData name="فاطمة الرميثي" userId="73932f4a-677a-46b9-937e-59da506463bf" providerId="ADAL" clId="{D765FD43-C4C5-444B-ABA2-E9D377219999}" dt="2021-10-16T05:28:42.531" v="338" actId="1076"/>
          <ac:spMkLst>
            <pc:docMk/>
            <pc:sldMk cId="3299722913" sldId="3940"/>
            <ac:spMk id="10" creationId="{3576490E-9D68-4804-B375-0E90FCD7B790}"/>
          </ac:spMkLst>
        </pc:spChg>
        <pc:spChg chg="mod">
          <ac:chgData name="فاطمة الرميثي" userId="73932f4a-677a-46b9-937e-59da506463bf" providerId="ADAL" clId="{D765FD43-C4C5-444B-ABA2-E9D377219999}" dt="2021-10-16T05:28:08.610" v="324" actId="1076"/>
          <ac:spMkLst>
            <pc:docMk/>
            <pc:sldMk cId="3299722913" sldId="3940"/>
            <ac:spMk id="11" creationId="{12A1AB43-DB46-4D10-B367-A96EE9B105A5}"/>
          </ac:spMkLst>
        </pc:spChg>
        <pc:spChg chg="mod">
          <ac:chgData name="فاطمة الرميثي" userId="73932f4a-677a-46b9-937e-59da506463bf" providerId="ADAL" clId="{D765FD43-C4C5-444B-ABA2-E9D377219999}" dt="2021-10-16T05:28:33.737" v="334" actId="14100"/>
          <ac:spMkLst>
            <pc:docMk/>
            <pc:sldMk cId="3299722913" sldId="3940"/>
            <ac:spMk id="12" creationId="{C35B079C-17D9-4CD4-B470-4765CA1AF6A7}"/>
          </ac:spMkLst>
        </pc:spChg>
        <pc:spChg chg="mod">
          <ac:chgData name="فاطمة الرميثي" userId="73932f4a-677a-46b9-937e-59da506463bf" providerId="ADAL" clId="{D765FD43-C4C5-444B-ABA2-E9D377219999}" dt="2021-10-16T05:28:23.202" v="330" actId="14100"/>
          <ac:spMkLst>
            <pc:docMk/>
            <pc:sldMk cId="3299722913" sldId="3940"/>
            <ac:spMk id="13" creationId="{E23ACD14-4D87-43AE-B448-53B141CC5EE4}"/>
          </ac:spMkLst>
        </pc:spChg>
        <pc:spChg chg="mod">
          <ac:chgData name="فاطمة الرميثي" userId="73932f4a-677a-46b9-937e-59da506463bf" providerId="ADAL" clId="{D765FD43-C4C5-444B-ABA2-E9D377219999}" dt="2021-10-16T05:28:27.122" v="332" actId="14100"/>
          <ac:spMkLst>
            <pc:docMk/>
            <pc:sldMk cId="3299722913" sldId="3940"/>
            <ac:spMk id="15" creationId="{D7209F57-0B3C-48B6-8F7F-5876713ABF92}"/>
          </ac:spMkLst>
        </pc:spChg>
        <pc:picChg chg="add mod ord">
          <ac:chgData name="فاطمة الرميثي" userId="73932f4a-677a-46b9-937e-59da506463bf" providerId="ADAL" clId="{D765FD43-C4C5-444B-ABA2-E9D377219999}" dt="2021-10-16T07:31:35.412" v="420" actId="14100"/>
          <ac:picMkLst>
            <pc:docMk/>
            <pc:sldMk cId="3299722913" sldId="3940"/>
            <ac:picMk id="3" creationId="{00952FB0-F855-4E7F-91E2-30B0389FA3BF}"/>
          </ac:picMkLst>
        </pc:picChg>
        <pc:picChg chg="del mod">
          <ac:chgData name="فاطمة الرميثي" userId="73932f4a-677a-46b9-937e-59da506463bf" providerId="ADAL" clId="{D765FD43-C4C5-444B-ABA2-E9D377219999}" dt="2021-10-16T05:27:07.855" v="311" actId="478"/>
          <ac:picMkLst>
            <pc:docMk/>
            <pc:sldMk cId="3299722913" sldId="3940"/>
            <ac:picMk id="5" creationId="{23413983-366E-411E-A5C7-2BF82ECED6AD}"/>
          </ac:picMkLst>
        </pc:picChg>
        <pc:picChg chg="mod">
          <ac:chgData name="فاطمة الرميثي" userId="73932f4a-677a-46b9-937e-59da506463bf" providerId="ADAL" clId="{D765FD43-C4C5-444B-ABA2-E9D377219999}" dt="2021-10-16T07:27:33.767" v="419" actId="166"/>
          <ac:picMkLst>
            <pc:docMk/>
            <pc:sldMk cId="3299722913" sldId="3940"/>
            <ac:picMk id="9" creationId="{9B8630E1-90CD-4D45-8047-59A3F820A25C}"/>
          </ac:picMkLst>
        </pc:picChg>
        <pc:picChg chg="ord">
          <ac:chgData name="فاطمة الرميثي" userId="73932f4a-677a-46b9-937e-59da506463bf" providerId="ADAL" clId="{D765FD43-C4C5-444B-ABA2-E9D377219999}" dt="2021-10-16T05:28:04.187" v="323" actId="167"/>
          <ac:picMkLst>
            <pc:docMk/>
            <pc:sldMk cId="3299722913" sldId="3940"/>
            <ac:picMk id="14" creationId="{CCA95CDC-644A-4620-896F-27AD44FD5C76}"/>
          </ac:picMkLst>
        </pc:picChg>
      </pc:sldChg>
      <pc:sldChg chg="addSp modSp new mod modAnim">
        <pc:chgData name="فاطمة الرميثي" userId="73932f4a-677a-46b9-937e-59da506463bf" providerId="ADAL" clId="{D765FD43-C4C5-444B-ABA2-E9D377219999}" dt="2021-10-16T08:13:34.738" v="672"/>
        <pc:sldMkLst>
          <pc:docMk/>
          <pc:sldMk cId="2159925605" sldId="3941"/>
        </pc:sldMkLst>
        <pc:spChg chg="add mod">
          <ac:chgData name="فاطمة الرميثي" userId="73932f4a-677a-46b9-937e-59da506463bf" providerId="ADAL" clId="{D765FD43-C4C5-444B-ABA2-E9D377219999}" dt="2021-10-16T08:13:34.738" v="672"/>
          <ac:spMkLst>
            <pc:docMk/>
            <pc:sldMk cId="2159925605" sldId="3941"/>
            <ac:spMk id="3" creationId="{B714C754-3639-4D83-88C8-E504B1461684}"/>
          </ac:spMkLst>
        </pc:spChg>
        <pc:picChg chg="add mod">
          <ac:chgData name="فاطمة الرميثي" userId="73932f4a-677a-46b9-937e-59da506463bf" providerId="ADAL" clId="{D765FD43-C4C5-444B-ABA2-E9D377219999}" dt="2021-10-16T07:23:18.292" v="413" actId="14100"/>
          <ac:picMkLst>
            <pc:docMk/>
            <pc:sldMk cId="2159925605" sldId="3941"/>
            <ac:picMk id="5" creationId="{544F44B9-E4C7-448B-97DF-B9276AC8A444}"/>
          </ac:picMkLst>
        </pc:picChg>
        <pc:picChg chg="add mod">
          <ac:chgData name="فاطمة الرميثي" userId="73932f4a-677a-46b9-937e-59da506463bf" providerId="ADAL" clId="{D765FD43-C4C5-444B-ABA2-E9D377219999}" dt="2021-10-16T07:23:44.428" v="416" actId="14100"/>
          <ac:picMkLst>
            <pc:docMk/>
            <pc:sldMk cId="2159925605" sldId="3941"/>
            <ac:picMk id="6" creationId="{7A4ACCB9-D2B9-4B91-9A30-C52FA1DB7BE1}"/>
          </ac:picMkLst>
        </pc:picChg>
      </pc:sldChg>
      <pc:sldChg chg="addSp modSp new mod modAnim">
        <pc:chgData name="فاطمة الرميثي" userId="73932f4a-677a-46b9-937e-59da506463bf" providerId="ADAL" clId="{D765FD43-C4C5-444B-ABA2-E9D377219999}" dt="2021-10-16T07:41:25.188" v="478" actId="1037"/>
        <pc:sldMkLst>
          <pc:docMk/>
          <pc:sldMk cId="2488953430" sldId="3943"/>
        </pc:sldMkLst>
        <pc:spChg chg="add mod">
          <ac:chgData name="فاطمة الرميثي" userId="73932f4a-677a-46b9-937e-59da506463bf" providerId="ADAL" clId="{D765FD43-C4C5-444B-ABA2-E9D377219999}" dt="2021-10-16T07:40:45.035" v="443" actId="1076"/>
          <ac:spMkLst>
            <pc:docMk/>
            <pc:sldMk cId="2488953430" sldId="3943"/>
            <ac:spMk id="6" creationId="{046528C3-3106-413A-BF5B-C6629F55A26D}"/>
          </ac:spMkLst>
        </pc:spChg>
        <pc:spChg chg="add mod">
          <ac:chgData name="فاطمة الرميثي" userId="73932f4a-677a-46b9-937e-59da506463bf" providerId="ADAL" clId="{D765FD43-C4C5-444B-ABA2-E9D377219999}" dt="2021-10-16T07:41:00.228" v="464" actId="1036"/>
          <ac:spMkLst>
            <pc:docMk/>
            <pc:sldMk cId="2488953430" sldId="3943"/>
            <ac:spMk id="7" creationId="{F3782C95-653D-44E8-8F1D-59ECCAC7D439}"/>
          </ac:spMkLst>
        </pc:spChg>
        <pc:spChg chg="add mod">
          <ac:chgData name="فاطمة الرميثي" userId="73932f4a-677a-46b9-937e-59da506463bf" providerId="ADAL" clId="{D765FD43-C4C5-444B-ABA2-E9D377219999}" dt="2021-10-16T07:41:25.188" v="478" actId="1037"/>
          <ac:spMkLst>
            <pc:docMk/>
            <pc:sldMk cId="2488953430" sldId="3943"/>
            <ac:spMk id="8" creationId="{E0D08D3C-B222-440B-9BA8-5CDEBA089FC4}"/>
          </ac:spMkLst>
        </pc:spChg>
        <pc:picChg chg="add mod">
          <ac:chgData name="فاطمة الرميثي" userId="73932f4a-677a-46b9-937e-59da506463bf" providerId="ADAL" clId="{D765FD43-C4C5-444B-ABA2-E9D377219999}" dt="2021-10-16T07:40:33.895" v="442" actId="1076"/>
          <ac:picMkLst>
            <pc:docMk/>
            <pc:sldMk cId="2488953430" sldId="3943"/>
            <ac:picMk id="3" creationId="{AB3FB647-30D2-45F2-A5C0-D1A8BBED3DDC}"/>
          </ac:picMkLst>
        </pc:picChg>
        <pc:picChg chg="add mod">
          <ac:chgData name="فاطمة الرميثي" userId="73932f4a-677a-46b9-937e-59da506463bf" providerId="ADAL" clId="{D765FD43-C4C5-444B-ABA2-E9D377219999}" dt="2021-10-16T07:40:16.315" v="439" actId="1076"/>
          <ac:picMkLst>
            <pc:docMk/>
            <pc:sldMk cId="2488953430" sldId="3943"/>
            <ac:picMk id="5" creationId="{53A987BB-7E27-41EE-A386-60F4BC2AF713}"/>
          </ac:picMkLst>
        </pc:picChg>
      </pc:sldChg>
      <pc:sldChg chg="addSp delSp modSp mod">
        <pc:chgData name="فاطمة الرميثي" userId="73932f4a-677a-46b9-937e-59da506463bf" providerId="ADAL" clId="{D765FD43-C4C5-444B-ABA2-E9D377219999}" dt="2021-10-16T07:49:32.686" v="512" actId="478"/>
        <pc:sldMkLst>
          <pc:docMk/>
          <pc:sldMk cId="3896632514" sldId="3945"/>
        </pc:sldMkLst>
        <pc:spChg chg="del">
          <ac:chgData name="فاطمة الرميثي" userId="73932f4a-677a-46b9-937e-59da506463bf" providerId="ADAL" clId="{D765FD43-C4C5-444B-ABA2-E9D377219999}" dt="2021-10-16T07:48:02.853" v="497" actId="478"/>
          <ac:spMkLst>
            <pc:docMk/>
            <pc:sldMk cId="3896632514" sldId="3945"/>
            <ac:spMk id="2" creationId="{00000000-0000-0000-0000-000000000000}"/>
          </ac:spMkLst>
        </pc:spChg>
        <pc:spChg chg="mod">
          <ac:chgData name="فاطمة الرميثي" userId="73932f4a-677a-46b9-937e-59da506463bf" providerId="ADAL" clId="{D765FD43-C4C5-444B-ABA2-E9D377219999}" dt="2021-10-16T07:48:15.868" v="501" actId="1076"/>
          <ac:spMkLst>
            <pc:docMk/>
            <pc:sldMk cId="3896632514" sldId="3945"/>
            <ac:spMk id="7" creationId="{00000000-0000-0000-0000-000000000000}"/>
          </ac:spMkLst>
        </pc:spChg>
        <pc:spChg chg="mod">
          <ac:chgData name="فاطمة الرميثي" userId="73932f4a-677a-46b9-937e-59da506463bf" providerId="ADAL" clId="{D765FD43-C4C5-444B-ABA2-E9D377219999}" dt="2021-10-16T07:48:07.763" v="499" actId="1076"/>
          <ac:spMkLst>
            <pc:docMk/>
            <pc:sldMk cId="3896632514" sldId="3945"/>
            <ac:spMk id="8" creationId="{00000000-0000-0000-0000-000000000000}"/>
          </ac:spMkLst>
        </pc:spChg>
        <pc:spChg chg="del">
          <ac:chgData name="فاطمة الرميثي" userId="73932f4a-677a-46b9-937e-59da506463bf" providerId="ADAL" clId="{D765FD43-C4C5-444B-ABA2-E9D377219999}" dt="2021-10-16T07:47:56.418" v="495" actId="478"/>
          <ac:spMkLst>
            <pc:docMk/>
            <pc:sldMk cId="3896632514" sldId="3945"/>
            <ac:spMk id="9" creationId="{00000000-0000-0000-0000-000000000000}"/>
          </ac:spMkLst>
        </pc:spChg>
        <pc:spChg chg="del">
          <ac:chgData name="فاطمة الرميثي" userId="73932f4a-677a-46b9-937e-59da506463bf" providerId="ADAL" clId="{D765FD43-C4C5-444B-ABA2-E9D377219999}" dt="2021-10-16T07:48:21.678" v="502" actId="478"/>
          <ac:spMkLst>
            <pc:docMk/>
            <pc:sldMk cId="3896632514" sldId="3945"/>
            <ac:spMk id="10" creationId="{00000000-0000-0000-0000-000000000000}"/>
          </ac:spMkLst>
        </pc:spChg>
        <pc:spChg chg="del mod">
          <ac:chgData name="فاطمة الرميثي" userId="73932f4a-677a-46b9-937e-59da506463bf" providerId="ADAL" clId="{D765FD43-C4C5-444B-ABA2-E9D377219999}" dt="2021-10-16T07:49:32.686" v="512" actId="478"/>
          <ac:spMkLst>
            <pc:docMk/>
            <pc:sldMk cId="3896632514" sldId="3945"/>
            <ac:spMk id="11" creationId="{00000000-0000-0000-0000-000000000000}"/>
          </ac:spMkLst>
        </pc:spChg>
        <pc:spChg chg="add mod">
          <ac:chgData name="فاطمة الرميثي" userId="73932f4a-677a-46b9-937e-59da506463bf" providerId="ADAL" clId="{D765FD43-C4C5-444B-ABA2-E9D377219999}" dt="2021-10-16T07:48:46.709" v="504" actId="1076"/>
          <ac:spMkLst>
            <pc:docMk/>
            <pc:sldMk cId="3896632514" sldId="3945"/>
            <ac:spMk id="12" creationId="{8759E788-4D39-4A89-80E1-577CE559772F}"/>
          </ac:spMkLst>
        </pc:spChg>
        <pc:picChg chg="mod">
          <ac:chgData name="فاطمة الرميثي" userId="73932f4a-677a-46b9-937e-59da506463bf" providerId="ADAL" clId="{D765FD43-C4C5-444B-ABA2-E9D377219999}" dt="2021-10-16T07:48:11.139" v="500" actId="1076"/>
          <ac:picMkLst>
            <pc:docMk/>
            <pc:sldMk cId="3896632514" sldId="3945"/>
            <ac:picMk id="3" creationId="{00000000-0000-0000-0000-000000000000}"/>
          </ac:picMkLst>
        </pc:picChg>
      </pc:sldChg>
      <pc:sldChg chg="delSp modSp mod">
        <pc:chgData name="فاطمة الرميثي" userId="73932f4a-677a-46b9-937e-59da506463bf" providerId="ADAL" clId="{D765FD43-C4C5-444B-ABA2-E9D377219999}" dt="2021-10-16T08:41:22.696" v="675" actId="6549"/>
        <pc:sldMkLst>
          <pc:docMk/>
          <pc:sldMk cId="2686488164" sldId="3946"/>
        </pc:sldMkLst>
        <pc:spChg chg="mod">
          <ac:chgData name="فاطمة الرميثي" userId="73932f4a-677a-46b9-937e-59da506463bf" providerId="ADAL" clId="{D765FD43-C4C5-444B-ABA2-E9D377219999}" dt="2021-10-16T08:00:11.723" v="555" actId="1076"/>
          <ac:spMkLst>
            <pc:docMk/>
            <pc:sldMk cId="2686488164" sldId="3946"/>
            <ac:spMk id="6" creationId="{1C25D78E-DDCC-4B5C-A3BF-0155EB61EFB5}"/>
          </ac:spMkLst>
        </pc:spChg>
        <pc:spChg chg="mod">
          <ac:chgData name="فاطمة الرميثي" userId="73932f4a-677a-46b9-937e-59da506463bf" providerId="ADAL" clId="{D765FD43-C4C5-444B-ABA2-E9D377219999}" dt="2021-10-16T07:59:54.787" v="550" actId="14100"/>
          <ac:spMkLst>
            <pc:docMk/>
            <pc:sldMk cId="2686488164" sldId="3946"/>
            <ac:spMk id="7" creationId="{79080C52-9148-46AD-977D-14BF3084132A}"/>
          </ac:spMkLst>
        </pc:spChg>
        <pc:spChg chg="mod">
          <ac:chgData name="فاطمة الرميثي" userId="73932f4a-677a-46b9-937e-59da506463bf" providerId="ADAL" clId="{D765FD43-C4C5-444B-ABA2-E9D377219999}" dt="2021-10-16T08:00:09.322" v="554" actId="14100"/>
          <ac:spMkLst>
            <pc:docMk/>
            <pc:sldMk cId="2686488164" sldId="3946"/>
            <ac:spMk id="8" creationId="{85E79E7B-D2D8-4C6A-9F9D-931CCD8AA18E}"/>
          </ac:spMkLst>
        </pc:spChg>
        <pc:spChg chg="mod ord">
          <ac:chgData name="فاطمة الرميثي" userId="73932f4a-677a-46b9-937e-59da506463bf" providerId="ADAL" clId="{D765FD43-C4C5-444B-ABA2-E9D377219999}" dt="2021-10-16T08:41:22.696" v="675" actId="6549"/>
          <ac:spMkLst>
            <pc:docMk/>
            <pc:sldMk cId="2686488164" sldId="3946"/>
            <ac:spMk id="11" creationId="{12A1AB43-DB46-4D10-B367-A96EE9B105A5}"/>
          </ac:spMkLst>
        </pc:spChg>
        <pc:picChg chg="mod">
          <ac:chgData name="فاطمة الرميثي" userId="73932f4a-677a-46b9-937e-59da506463bf" providerId="ADAL" clId="{D765FD43-C4C5-444B-ABA2-E9D377219999}" dt="2021-10-16T07:59:28.762" v="545" actId="14100"/>
          <ac:picMkLst>
            <pc:docMk/>
            <pc:sldMk cId="2686488164" sldId="3946"/>
            <ac:picMk id="5" creationId="{2388DA3B-802A-4FDE-938A-0C043E69866E}"/>
          </ac:picMkLst>
        </pc:picChg>
        <pc:picChg chg="del">
          <ac:chgData name="فاطمة الرميثي" userId="73932f4a-677a-46b9-937e-59da506463bf" providerId="ADAL" clId="{D765FD43-C4C5-444B-ABA2-E9D377219999}" dt="2021-10-16T07:59:37.340" v="548" actId="478"/>
          <ac:picMkLst>
            <pc:docMk/>
            <pc:sldMk cId="2686488164" sldId="3946"/>
            <ac:picMk id="9" creationId="{9B8630E1-90CD-4D45-8047-59A3F820A25C}"/>
          </ac:picMkLst>
        </pc:picChg>
      </pc:sldChg>
      <pc:sldChg chg="delSp modSp mod">
        <pc:chgData name="فاطمة الرميثي" userId="73932f4a-677a-46b9-937e-59da506463bf" providerId="ADAL" clId="{D765FD43-C4C5-444B-ABA2-E9D377219999}" dt="2021-10-16T08:01:00.810" v="567" actId="14100"/>
        <pc:sldMkLst>
          <pc:docMk/>
          <pc:sldMk cId="1890582167" sldId="3947"/>
        </pc:sldMkLst>
        <pc:spChg chg="mod">
          <ac:chgData name="فاطمة الرميثي" userId="73932f4a-677a-46b9-937e-59da506463bf" providerId="ADAL" clId="{D765FD43-C4C5-444B-ABA2-E9D377219999}" dt="2021-10-16T08:01:00.810" v="567" actId="14100"/>
          <ac:spMkLst>
            <pc:docMk/>
            <pc:sldMk cId="1890582167" sldId="3947"/>
            <ac:spMk id="7" creationId="{120131F3-BA21-43A4-A4D0-9294EC1AE8DD}"/>
          </ac:spMkLst>
        </pc:spChg>
        <pc:picChg chg="mod">
          <ac:chgData name="فاطمة الرميثي" userId="73932f4a-677a-46b9-937e-59da506463bf" providerId="ADAL" clId="{D765FD43-C4C5-444B-ABA2-E9D377219999}" dt="2021-10-16T08:00:33.282" v="561" actId="14100"/>
          <ac:picMkLst>
            <pc:docMk/>
            <pc:sldMk cId="1890582167" sldId="3947"/>
            <ac:picMk id="5" creationId="{4821A097-5122-419B-899F-8630F4F95E08}"/>
          </ac:picMkLst>
        </pc:picChg>
        <pc:picChg chg="del">
          <ac:chgData name="فاطمة الرميثي" userId="73932f4a-677a-46b9-937e-59da506463bf" providerId="ADAL" clId="{D765FD43-C4C5-444B-ABA2-E9D377219999}" dt="2021-10-16T08:00:17.197" v="556" actId="478"/>
          <ac:picMkLst>
            <pc:docMk/>
            <pc:sldMk cId="1890582167" sldId="3947"/>
            <ac:picMk id="6" creationId="{86851425-A3B2-46F4-A4A6-0F315D5703E4}"/>
          </ac:picMkLst>
        </pc:picChg>
        <pc:picChg chg="del">
          <ac:chgData name="فاطمة الرميثي" userId="73932f4a-677a-46b9-937e-59da506463bf" providerId="ADAL" clId="{D765FD43-C4C5-444B-ABA2-E9D377219999}" dt="2021-10-16T08:00:20.157" v="557" actId="478"/>
          <ac:picMkLst>
            <pc:docMk/>
            <pc:sldMk cId="1890582167" sldId="3947"/>
            <ac:picMk id="9" creationId="{9B8630E1-90CD-4D45-8047-59A3F820A25C}"/>
          </ac:picMkLst>
        </pc:picChg>
      </pc:sldChg>
      <pc:sldChg chg="delSp mod">
        <pc:chgData name="فاطمة الرميثي" userId="73932f4a-677a-46b9-937e-59da506463bf" providerId="ADAL" clId="{D765FD43-C4C5-444B-ABA2-E9D377219999}" dt="2021-10-16T08:04:26.586" v="581" actId="478"/>
        <pc:sldMkLst>
          <pc:docMk/>
          <pc:sldMk cId="1143389241" sldId="3948"/>
        </pc:sldMkLst>
        <pc:spChg chg="del">
          <ac:chgData name="فاطمة الرميثي" userId="73932f4a-677a-46b9-937e-59da506463bf" providerId="ADAL" clId="{D765FD43-C4C5-444B-ABA2-E9D377219999}" dt="2021-10-16T08:04:26.586" v="581" actId="478"/>
          <ac:spMkLst>
            <pc:docMk/>
            <pc:sldMk cId="1143389241" sldId="3948"/>
            <ac:spMk id="6" creationId="{B71597EC-78F5-4C1B-99D7-CEB32A475B05}"/>
          </ac:spMkLst>
        </pc:spChg>
      </pc:sldChg>
      <pc:sldChg chg="addSp modSp new mod modAnim">
        <pc:chgData name="فاطمة الرميثي" userId="73932f4a-677a-46b9-937e-59da506463bf" providerId="ADAL" clId="{D765FD43-C4C5-444B-ABA2-E9D377219999}" dt="2021-10-16T08:13:46.175" v="673"/>
        <pc:sldMkLst>
          <pc:docMk/>
          <pc:sldMk cId="2440315664" sldId="3949"/>
        </pc:sldMkLst>
        <pc:spChg chg="add mod">
          <ac:chgData name="فاطمة الرميثي" userId="73932f4a-677a-46b9-937e-59da506463bf" providerId="ADAL" clId="{D765FD43-C4C5-444B-ABA2-E9D377219999}" dt="2021-10-16T08:12:29.257" v="670"/>
          <ac:spMkLst>
            <pc:docMk/>
            <pc:sldMk cId="2440315664" sldId="3949"/>
            <ac:spMk id="3" creationId="{0997AC4A-158C-484F-A5DF-2D73CAB6BFD1}"/>
          </ac:spMkLst>
        </pc:spChg>
        <pc:picChg chg="add mod">
          <ac:chgData name="فاطمة الرميثي" userId="73932f4a-677a-46b9-937e-59da506463bf" providerId="ADAL" clId="{D765FD43-C4C5-444B-ABA2-E9D377219999}" dt="2021-10-16T08:12:44.885" v="671"/>
          <ac:picMkLst>
            <pc:docMk/>
            <pc:sldMk cId="2440315664" sldId="3949"/>
            <ac:picMk id="4" creationId="{8F36BD6F-774E-4509-ABEC-F5EDB8B97732}"/>
          </ac:picMkLst>
        </pc:picChg>
        <pc:picChg chg="add mod">
          <ac:chgData name="فاطمة الرميثي" userId="73932f4a-677a-46b9-937e-59da506463bf" providerId="ADAL" clId="{D765FD43-C4C5-444B-ABA2-E9D377219999}" dt="2021-10-16T08:13:46.175" v="673"/>
          <ac:picMkLst>
            <pc:docMk/>
            <pc:sldMk cId="2440315664" sldId="3949"/>
            <ac:picMk id="5" creationId="{9F9C0995-1E8E-4F05-A2F3-B9A8C150DC2F}"/>
          </ac:picMkLst>
        </pc:picChg>
      </pc:sldChg>
    </pc:docChg>
  </pc:docChgLst>
  <pc:docChgLst>
    <pc:chgData name="فاطمة الرميثي" userId="73932f4a-677a-46b9-937e-59da506463bf" providerId="ADAL" clId="{6E51153D-2103-45FF-A871-9F15738B7C3B}"/>
    <pc:docChg chg="undo custSel addSld delSld modSld">
      <pc:chgData name="فاطمة الرميثي" userId="73932f4a-677a-46b9-937e-59da506463bf" providerId="ADAL" clId="{6E51153D-2103-45FF-A871-9F15738B7C3B}" dt="2021-10-16T09:06:47.383" v="227" actId="1076"/>
      <pc:docMkLst>
        <pc:docMk/>
      </pc:docMkLst>
      <pc:sldChg chg="addSp delSp modSp mod">
        <pc:chgData name="فاطمة الرميثي" userId="73932f4a-677a-46b9-937e-59da506463bf" providerId="ADAL" clId="{6E51153D-2103-45FF-A871-9F15738B7C3B}" dt="2021-10-16T09:00:20.446" v="183" actId="1036"/>
        <pc:sldMkLst>
          <pc:docMk/>
          <pc:sldMk cId="2702515106" sldId="258"/>
        </pc:sldMkLst>
        <pc:spChg chg="mod">
          <ac:chgData name="فاطمة الرميثي" userId="73932f4a-677a-46b9-937e-59da506463bf" providerId="ADAL" clId="{6E51153D-2103-45FF-A871-9F15738B7C3B}" dt="2021-10-16T09:00:20.446" v="183" actId="1036"/>
          <ac:spMkLst>
            <pc:docMk/>
            <pc:sldMk cId="2702515106" sldId="258"/>
            <ac:spMk id="6" creationId="{AE5C5F97-486F-4112-93B8-20DE69007A00}"/>
          </ac:spMkLst>
        </pc:spChg>
        <pc:spChg chg="del">
          <ac:chgData name="فاطمة الرميثي" userId="73932f4a-677a-46b9-937e-59da506463bf" providerId="ADAL" clId="{6E51153D-2103-45FF-A871-9F15738B7C3B}" dt="2021-10-16T08:50:42.501" v="85" actId="478"/>
          <ac:spMkLst>
            <pc:docMk/>
            <pc:sldMk cId="2702515106" sldId="258"/>
            <ac:spMk id="8" creationId="{0894A140-559B-4230-BD02-EA0C6666071B}"/>
          </ac:spMkLst>
        </pc:spChg>
        <pc:picChg chg="add mod ord">
          <ac:chgData name="فاطمة الرميثي" userId="73932f4a-677a-46b9-937e-59da506463bf" providerId="ADAL" clId="{6E51153D-2103-45FF-A871-9F15738B7C3B}" dt="2021-10-16T08:59:31.832" v="164" actId="167"/>
          <ac:picMkLst>
            <pc:docMk/>
            <pc:sldMk cId="2702515106" sldId="258"/>
            <ac:picMk id="3" creationId="{6DE4D673-DC15-4FAE-9BA4-5C48CD9CFF7C}"/>
          </ac:picMkLst>
        </pc:picChg>
        <pc:picChg chg="del">
          <ac:chgData name="فاطمة الرميثي" userId="73932f4a-677a-46b9-937e-59da506463bf" providerId="ADAL" clId="{6E51153D-2103-45FF-A871-9F15738B7C3B}" dt="2021-10-16T08:58:16.130" v="154" actId="478"/>
          <ac:picMkLst>
            <pc:docMk/>
            <pc:sldMk cId="2702515106" sldId="258"/>
            <ac:picMk id="11" creationId="{99C61862-4674-418C-9157-0312AEBD2018}"/>
          </ac:picMkLst>
        </pc:picChg>
      </pc:sldChg>
      <pc:sldChg chg="addSp delSp modSp mod">
        <pc:chgData name="فاطمة الرميثي" userId="73932f4a-677a-46b9-937e-59da506463bf" providerId="ADAL" clId="{6E51153D-2103-45FF-A871-9F15738B7C3B}" dt="2021-10-16T08:54:21.504" v="126" actId="1076"/>
        <pc:sldMkLst>
          <pc:docMk/>
          <pc:sldMk cId="3542850830" sldId="259"/>
        </pc:sldMkLst>
        <pc:spChg chg="mod">
          <ac:chgData name="فاطمة الرميثي" userId="73932f4a-677a-46b9-937e-59da506463bf" providerId="ADAL" clId="{6E51153D-2103-45FF-A871-9F15738B7C3B}" dt="2021-10-16T08:54:11.952" v="125" actId="1076"/>
          <ac:spMkLst>
            <pc:docMk/>
            <pc:sldMk cId="3542850830" sldId="259"/>
            <ac:spMk id="6" creationId="{DE405CF5-A026-429F-946B-9663F9E64959}"/>
          </ac:spMkLst>
        </pc:spChg>
        <pc:spChg chg="mod">
          <ac:chgData name="فاطمة الرميثي" userId="73932f4a-677a-46b9-937e-59da506463bf" providerId="ADAL" clId="{6E51153D-2103-45FF-A871-9F15738B7C3B}" dt="2021-10-16T08:54:21.504" v="126" actId="1076"/>
          <ac:spMkLst>
            <pc:docMk/>
            <pc:sldMk cId="3542850830" sldId="259"/>
            <ac:spMk id="8" creationId="{306DCCFA-F42D-4F73-9499-B6781D893DF5}"/>
          </ac:spMkLst>
        </pc:spChg>
        <pc:spChg chg="del">
          <ac:chgData name="فاطمة الرميثي" userId="73932f4a-677a-46b9-937e-59da506463bf" providerId="ADAL" clId="{6E51153D-2103-45FF-A871-9F15738B7C3B}" dt="2021-10-16T08:53:30.896" v="114" actId="478"/>
          <ac:spMkLst>
            <pc:docMk/>
            <pc:sldMk cId="3542850830" sldId="259"/>
            <ac:spMk id="10" creationId="{B27C81BA-733A-4002-93FE-721CC3944207}"/>
          </ac:spMkLst>
        </pc:spChg>
        <pc:picChg chg="add mod ord">
          <ac:chgData name="فاطمة الرميثي" userId="73932f4a-677a-46b9-937e-59da506463bf" providerId="ADAL" clId="{6E51153D-2103-45FF-A871-9F15738B7C3B}" dt="2021-10-16T08:54:06.783" v="124" actId="1076"/>
          <ac:picMkLst>
            <pc:docMk/>
            <pc:sldMk cId="3542850830" sldId="259"/>
            <ac:picMk id="3" creationId="{32E923A9-CFB2-4F43-A1F7-363F8A1629DC}"/>
          </ac:picMkLst>
        </pc:picChg>
        <pc:picChg chg="del">
          <ac:chgData name="فاطمة الرميثي" userId="73932f4a-677a-46b9-937e-59da506463bf" providerId="ADAL" clId="{6E51153D-2103-45FF-A871-9F15738B7C3B}" dt="2021-10-16T08:53:33.325" v="115" actId="478"/>
          <ac:picMkLst>
            <pc:docMk/>
            <pc:sldMk cId="3542850830" sldId="259"/>
            <ac:picMk id="5" creationId="{D9646DBA-04CA-4ACD-B73C-903A33FA4B6A}"/>
          </ac:picMkLst>
        </pc:picChg>
      </pc:sldChg>
      <pc:sldChg chg="addSp delSp modSp mod">
        <pc:chgData name="فاطمة الرميثي" userId="73932f4a-677a-46b9-937e-59da506463bf" providerId="ADAL" clId="{6E51153D-2103-45FF-A871-9F15738B7C3B}" dt="2021-10-16T08:52:10.544" v="101" actId="1076"/>
        <pc:sldMkLst>
          <pc:docMk/>
          <pc:sldMk cId="3257393194" sldId="261"/>
        </pc:sldMkLst>
        <pc:spChg chg="mod">
          <ac:chgData name="فاطمة الرميثي" userId="73932f4a-677a-46b9-937e-59da506463bf" providerId="ADAL" clId="{6E51153D-2103-45FF-A871-9F15738B7C3B}" dt="2021-10-16T08:51:47.919" v="95" actId="1076"/>
          <ac:spMkLst>
            <pc:docMk/>
            <pc:sldMk cId="3257393194" sldId="261"/>
            <ac:spMk id="3" creationId="{51526009-DF04-4571-AB78-C23C3F426998}"/>
          </ac:spMkLst>
        </pc:spChg>
        <pc:spChg chg="mod">
          <ac:chgData name="فاطمة الرميثي" userId="73932f4a-677a-46b9-937e-59da506463bf" providerId="ADAL" clId="{6E51153D-2103-45FF-A871-9F15738B7C3B}" dt="2021-10-16T08:52:03.880" v="99" actId="1076"/>
          <ac:spMkLst>
            <pc:docMk/>
            <pc:sldMk cId="3257393194" sldId="261"/>
            <ac:spMk id="4" creationId="{36E7DA4B-EC2D-4B7E-97AC-501577D2FE03}"/>
          </ac:spMkLst>
        </pc:spChg>
        <pc:spChg chg="mod">
          <ac:chgData name="فاطمة الرميثي" userId="73932f4a-677a-46b9-937e-59da506463bf" providerId="ADAL" clId="{6E51153D-2103-45FF-A871-9F15738B7C3B}" dt="2021-10-16T08:52:07.471" v="100" actId="1076"/>
          <ac:spMkLst>
            <pc:docMk/>
            <pc:sldMk cId="3257393194" sldId="261"/>
            <ac:spMk id="5" creationId="{A4E3ACBB-8E02-4580-A3EA-877FFC01D690}"/>
          </ac:spMkLst>
        </pc:spChg>
        <pc:spChg chg="mod">
          <ac:chgData name="فاطمة الرميثي" userId="73932f4a-677a-46b9-937e-59da506463bf" providerId="ADAL" clId="{6E51153D-2103-45FF-A871-9F15738B7C3B}" dt="2021-10-16T08:52:10.544" v="101" actId="1076"/>
          <ac:spMkLst>
            <pc:docMk/>
            <pc:sldMk cId="3257393194" sldId="261"/>
            <ac:spMk id="6" creationId="{5DD3D9A0-4587-41D6-8DCA-BA85A3522477}"/>
          </ac:spMkLst>
        </pc:spChg>
        <pc:picChg chg="add mod ord">
          <ac:chgData name="فاطمة الرميثي" userId="73932f4a-677a-46b9-937e-59da506463bf" providerId="ADAL" clId="{6E51153D-2103-45FF-A871-9F15738B7C3B}" dt="2021-10-16T08:51:51.009" v="97" actId="1076"/>
          <ac:picMkLst>
            <pc:docMk/>
            <pc:sldMk cId="3257393194" sldId="261"/>
            <ac:picMk id="7" creationId="{C1E35802-8C1D-4AF0-96F1-73B07D0F9BA4}"/>
          </ac:picMkLst>
        </pc:picChg>
        <pc:picChg chg="del">
          <ac:chgData name="فاطمة الرميثي" userId="73932f4a-677a-46b9-937e-59da506463bf" providerId="ADAL" clId="{6E51153D-2103-45FF-A871-9F15738B7C3B}" dt="2021-10-16T08:51:16.181" v="86" actId="478"/>
          <ac:picMkLst>
            <pc:docMk/>
            <pc:sldMk cId="3257393194" sldId="261"/>
            <ac:picMk id="9" creationId="{C1D394DB-1CFE-482B-9E2B-D680E6C46798}"/>
          </ac:picMkLst>
        </pc:picChg>
      </pc:sldChg>
      <pc:sldChg chg="addSp delSp modSp mod">
        <pc:chgData name="فاطمة الرميثي" userId="73932f4a-677a-46b9-937e-59da506463bf" providerId="ADAL" clId="{6E51153D-2103-45FF-A871-9F15738B7C3B}" dt="2021-10-16T08:53:22.552" v="113" actId="1076"/>
        <pc:sldMkLst>
          <pc:docMk/>
          <pc:sldMk cId="3084963352" sldId="262"/>
        </pc:sldMkLst>
        <pc:spChg chg="mod">
          <ac:chgData name="فاطمة الرميثي" userId="73932f4a-677a-46b9-937e-59da506463bf" providerId="ADAL" clId="{6E51153D-2103-45FF-A871-9F15738B7C3B}" dt="2021-10-16T08:53:19.504" v="112" actId="1076"/>
          <ac:spMkLst>
            <pc:docMk/>
            <pc:sldMk cId="3084963352" sldId="262"/>
            <ac:spMk id="3" creationId="{3F287AAA-F4F1-4F26-90DE-370F4ECDBF76}"/>
          </ac:spMkLst>
        </pc:spChg>
        <pc:spChg chg="mod">
          <ac:chgData name="فاطمة الرميثي" userId="73932f4a-677a-46b9-937e-59da506463bf" providerId="ADAL" clId="{6E51153D-2103-45FF-A871-9F15738B7C3B}" dt="2021-10-16T08:53:22.552" v="113" actId="1076"/>
          <ac:spMkLst>
            <pc:docMk/>
            <pc:sldMk cId="3084963352" sldId="262"/>
            <ac:spMk id="4" creationId="{36C8533B-EF73-4193-B6DB-7C4CDA015C33}"/>
          </ac:spMkLst>
        </pc:spChg>
        <pc:picChg chg="add mod ord">
          <ac:chgData name="فاطمة الرميثي" userId="73932f4a-677a-46b9-937e-59da506463bf" providerId="ADAL" clId="{6E51153D-2103-45FF-A871-9F15738B7C3B}" dt="2021-10-16T08:53:08.061" v="110" actId="167"/>
          <ac:picMkLst>
            <pc:docMk/>
            <pc:sldMk cId="3084963352" sldId="262"/>
            <ac:picMk id="5" creationId="{A094B1A0-994F-4ABE-8D3A-73DAA69C4B17}"/>
          </ac:picMkLst>
        </pc:picChg>
        <pc:picChg chg="del">
          <ac:chgData name="فاطمة الرميثي" userId="73932f4a-677a-46b9-937e-59da506463bf" providerId="ADAL" clId="{6E51153D-2103-45FF-A871-9F15738B7C3B}" dt="2021-10-16T08:52:38.346" v="102" actId="478"/>
          <ac:picMkLst>
            <pc:docMk/>
            <pc:sldMk cId="3084963352" sldId="262"/>
            <ac:picMk id="11" creationId="{99C61862-4674-418C-9157-0312AEBD2018}"/>
          </ac:picMkLst>
        </pc:picChg>
      </pc:sldChg>
      <pc:sldChg chg="addSp delSp modSp mod">
        <pc:chgData name="فاطمة الرميثي" userId="73932f4a-677a-46b9-937e-59da506463bf" providerId="ADAL" clId="{6E51153D-2103-45FF-A871-9F15738B7C3B}" dt="2021-10-16T08:55:56.160" v="151" actId="1076"/>
        <pc:sldMkLst>
          <pc:docMk/>
          <pc:sldMk cId="4202298521" sldId="263"/>
        </pc:sldMkLst>
        <pc:spChg chg="mod">
          <ac:chgData name="فاطمة الرميثي" userId="73932f4a-677a-46b9-937e-59da506463bf" providerId="ADAL" clId="{6E51153D-2103-45FF-A871-9F15738B7C3B}" dt="2021-10-16T08:55:49.801" v="149" actId="14100"/>
          <ac:spMkLst>
            <pc:docMk/>
            <pc:sldMk cId="4202298521" sldId="263"/>
            <ac:spMk id="3" creationId="{105809E7-CE51-407B-BFD3-D1E46833F389}"/>
          </ac:spMkLst>
        </pc:spChg>
        <pc:spChg chg="mod">
          <ac:chgData name="فاطمة الرميثي" userId="73932f4a-677a-46b9-937e-59da506463bf" providerId="ADAL" clId="{6E51153D-2103-45FF-A871-9F15738B7C3B}" dt="2021-10-16T08:55:56.160" v="151" actId="1076"/>
          <ac:spMkLst>
            <pc:docMk/>
            <pc:sldMk cId="4202298521" sldId="263"/>
            <ac:spMk id="4" creationId="{9366C4A7-D1DD-496E-964B-03D4A7569174}"/>
          </ac:spMkLst>
        </pc:spChg>
        <pc:spChg chg="mod">
          <ac:chgData name="فاطمة الرميثي" userId="73932f4a-677a-46b9-937e-59da506463bf" providerId="ADAL" clId="{6E51153D-2103-45FF-A871-9F15738B7C3B}" dt="2021-10-16T08:55:54.520" v="150" actId="1076"/>
          <ac:spMkLst>
            <pc:docMk/>
            <pc:sldMk cId="4202298521" sldId="263"/>
            <ac:spMk id="6" creationId="{76B232C0-5DA7-4446-9DC7-4DF72CE7D82C}"/>
          </ac:spMkLst>
        </pc:spChg>
        <pc:picChg chg="del">
          <ac:chgData name="فاطمة الرميثي" userId="73932f4a-677a-46b9-937e-59da506463bf" providerId="ADAL" clId="{6E51153D-2103-45FF-A871-9F15738B7C3B}" dt="2021-10-16T08:54:35.655" v="127" actId="478"/>
          <ac:picMkLst>
            <pc:docMk/>
            <pc:sldMk cId="4202298521" sldId="263"/>
            <ac:picMk id="5" creationId="{D9646DBA-04CA-4ACD-B73C-903A33FA4B6A}"/>
          </ac:picMkLst>
        </pc:picChg>
        <pc:picChg chg="add mod ord">
          <ac:chgData name="فاطمة الرميثي" userId="73932f4a-677a-46b9-937e-59da506463bf" providerId="ADAL" clId="{6E51153D-2103-45FF-A871-9F15738B7C3B}" dt="2021-10-16T08:55:35.584" v="144" actId="14100"/>
          <ac:picMkLst>
            <pc:docMk/>
            <pc:sldMk cId="4202298521" sldId="263"/>
            <ac:picMk id="7" creationId="{1DD2C0AA-F9A8-44EE-9AF4-9DF7495FFE7D}"/>
          </ac:picMkLst>
        </pc:picChg>
      </pc:sldChg>
      <pc:sldChg chg="del">
        <pc:chgData name="فاطمة الرميثي" userId="73932f4a-677a-46b9-937e-59da506463bf" providerId="ADAL" clId="{6E51153D-2103-45FF-A871-9F15738B7C3B}" dt="2021-10-16T08:48:45.820" v="36" actId="47"/>
        <pc:sldMkLst>
          <pc:docMk/>
          <pc:sldMk cId="640134703" sldId="276"/>
        </pc:sldMkLst>
      </pc:sldChg>
      <pc:sldChg chg="del">
        <pc:chgData name="فاطمة الرميثي" userId="73932f4a-677a-46b9-937e-59da506463bf" providerId="ADAL" clId="{6E51153D-2103-45FF-A871-9F15738B7C3B}" dt="2021-10-16T08:48:45.407" v="34" actId="47"/>
        <pc:sldMkLst>
          <pc:docMk/>
          <pc:sldMk cId="853693487" sldId="277"/>
        </pc:sldMkLst>
      </pc:sldChg>
      <pc:sldChg chg="del">
        <pc:chgData name="فاطمة الرميثي" userId="73932f4a-677a-46b9-937e-59da506463bf" providerId="ADAL" clId="{6E51153D-2103-45FF-A871-9F15738B7C3B}" dt="2021-10-16T08:48:42.468" v="22" actId="47"/>
        <pc:sldMkLst>
          <pc:docMk/>
          <pc:sldMk cId="3048300779" sldId="440"/>
        </pc:sldMkLst>
      </pc:sldChg>
      <pc:sldChg chg="del">
        <pc:chgData name="فاطمة الرميثي" userId="73932f4a-677a-46b9-937e-59da506463bf" providerId="ADAL" clId="{6E51153D-2103-45FF-A871-9F15738B7C3B}" dt="2021-10-16T08:48:38.189" v="9" actId="47"/>
        <pc:sldMkLst>
          <pc:docMk/>
          <pc:sldMk cId="2212361134" sldId="473"/>
        </pc:sldMkLst>
      </pc:sldChg>
      <pc:sldChg chg="del">
        <pc:chgData name="فاطمة الرميثي" userId="73932f4a-677a-46b9-937e-59da506463bf" providerId="ADAL" clId="{6E51153D-2103-45FF-A871-9F15738B7C3B}" dt="2021-10-16T08:48:46.336" v="37" actId="47"/>
        <pc:sldMkLst>
          <pc:docMk/>
          <pc:sldMk cId="1044078840" sldId="476"/>
        </pc:sldMkLst>
      </pc:sldChg>
      <pc:sldChg chg="del">
        <pc:chgData name="فاطمة الرميثي" userId="73932f4a-677a-46b9-937e-59da506463bf" providerId="ADAL" clId="{6E51153D-2103-45FF-A871-9F15738B7C3B}" dt="2021-10-16T08:48:39.852" v="15" actId="47"/>
        <pc:sldMkLst>
          <pc:docMk/>
          <pc:sldMk cId="3799540085" sldId="477"/>
        </pc:sldMkLst>
      </pc:sldChg>
      <pc:sldChg chg="del">
        <pc:chgData name="فاطمة الرميثي" userId="73932f4a-677a-46b9-937e-59da506463bf" providerId="ADAL" clId="{6E51153D-2103-45FF-A871-9F15738B7C3B}" dt="2021-10-16T08:48:39.547" v="14" actId="47"/>
        <pc:sldMkLst>
          <pc:docMk/>
          <pc:sldMk cId="3872875135" sldId="479"/>
        </pc:sldMkLst>
      </pc:sldChg>
      <pc:sldChg chg="del">
        <pc:chgData name="فاطمة الرميثي" userId="73932f4a-677a-46b9-937e-59da506463bf" providerId="ADAL" clId="{6E51153D-2103-45FF-A871-9F15738B7C3B}" dt="2021-10-16T08:48:39.235" v="13" actId="47"/>
        <pc:sldMkLst>
          <pc:docMk/>
          <pc:sldMk cId="3840605756" sldId="480"/>
        </pc:sldMkLst>
      </pc:sldChg>
      <pc:sldChg chg="del">
        <pc:chgData name="فاطمة الرميثي" userId="73932f4a-677a-46b9-937e-59da506463bf" providerId="ADAL" clId="{6E51153D-2103-45FF-A871-9F15738B7C3B}" dt="2021-10-16T08:48:38.988" v="12" actId="47"/>
        <pc:sldMkLst>
          <pc:docMk/>
          <pc:sldMk cId="750977326" sldId="481"/>
        </pc:sldMkLst>
      </pc:sldChg>
      <pc:sldChg chg="del">
        <pc:chgData name="فاطمة الرميثي" userId="73932f4a-677a-46b9-937e-59da506463bf" providerId="ADAL" clId="{6E51153D-2103-45FF-A871-9F15738B7C3B}" dt="2021-10-16T08:48:48.409" v="44" actId="47"/>
        <pc:sldMkLst>
          <pc:docMk/>
          <pc:sldMk cId="859382069" sldId="1401"/>
        </pc:sldMkLst>
      </pc:sldChg>
      <pc:sldChg chg="del">
        <pc:chgData name="فاطمة الرميثي" userId="73932f4a-677a-46b9-937e-59da506463bf" providerId="ADAL" clId="{6E51153D-2103-45FF-A871-9F15738B7C3B}" dt="2021-10-16T08:48:38.462" v="10" actId="47"/>
        <pc:sldMkLst>
          <pc:docMk/>
          <pc:sldMk cId="2222920049" sldId="1431"/>
        </pc:sldMkLst>
      </pc:sldChg>
      <pc:sldChg chg="del">
        <pc:chgData name="فاطمة الرميثي" userId="73932f4a-677a-46b9-937e-59da506463bf" providerId="ADAL" clId="{6E51153D-2103-45FF-A871-9F15738B7C3B}" dt="2021-10-16T08:48:36.977" v="6" actId="47"/>
        <pc:sldMkLst>
          <pc:docMk/>
          <pc:sldMk cId="232633411" sldId="1432"/>
        </pc:sldMkLst>
      </pc:sldChg>
      <pc:sldChg chg="del">
        <pc:chgData name="فاطمة الرميثي" userId="73932f4a-677a-46b9-937e-59da506463bf" providerId="ADAL" clId="{6E51153D-2103-45FF-A871-9F15738B7C3B}" dt="2021-10-16T08:47:36.972" v="4" actId="47"/>
        <pc:sldMkLst>
          <pc:docMk/>
          <pc:sldMk cId="3777140375" sldId="1979"/>
        </pc:sldMkLst>
      </pc:sldChg>
      <pc:sldChg chg="del">
        <pc:chgData name="فاطمة الرميثي" userId="73932f4a-677a-46b9-937e-59da506463bf" providerId="ADAL" clId="{6E51153D-2103-45FF-A871-9F15738B7C3B}" dt="2021-10-16T08:48:52.389" v="48" actId="47"/>
        <pc:sldMkLst>
          <pc:docMk/>
          <pc:sldMk cId="882575338" sldId="1981"/>
        </pc:sldMkLst>
      </pc:sldChg>
      <pc:sldChg chg="del">
        <pc:chgData name="فاطمة الرميثي" userId="73932f4a-677a-46b9-937e-59da506463bf" providerId="ADAL" clId="{6E51153D-2103-45FF-A871-9F15738B7C3B}" dt="2021-10-16T08:48:47.670" v="42" actId="47"/>
        <pc:sldMkLst>
          <pc:docMk/>
          <pc:sldMk cId="2056169943" sldId="2133"/>
        </pc:sldMkLst>
      </pc:sldChg>
      <pc:sldChg chg="del">
        <pc:chgData name="فاطمة الرميثي" userId="73932f4a-677a-46b9-937e-59da506463bf" providerId="ADAL" clId="{6E51153D-2103-45FF-A871-9F15738B7C3B}" dt="2021-10-16T08:48:45.627" v="35" actId="47"/>
        <pc:sldMkLst>
          <pc:docMk/>
          <pc:sldMk cId="2107397532" sldId="2567"/>
        </pc:sldMkLst>
      </pc:sldChg>
      <pc:sldChg chg="del">
        <pc:chgData name="فاطمة الرميثي" userId="73932f4a-677a-46b9-937e-59da506463bf" providerId="ADAL" clId="{6E51153D-2103-45FF-A871-9F15738B7C3B}" dt="2021-10-16T08:46:25.410" v="0" actId="47"/>
        <pc:sldMkLst>
          <pc:docMk/>
          <pc:sldMk cId="378361566" sldId="2674"/>
        </pc:sldMkLst>
      </pc:sldChg>
      <pc:sldChg chg="del">
        <pc:chgData name="فاطمة الرميثي" userId="73932f4a-677a-46b9-937e-59da506463bf" providerId="ADAL" clId="{6E51153D-2103-45FF-A871-9F15738B7C3B}" dt="2021-10-16T08:48:52.848" v="49" actId="47"/>
        <pc:sldMkLst>
          <pc:docMk/>
          <pc:sldMk cId="1507788078" sldId="2676"/>
        </pc:sldMkLst>
      </pc:sldChg>
      <pc:sldChg chg="del">
        <pc:chgData name="فاطمة الرميثي" userId="73932f4a-677a-46b9-937e-59da506463bf" providerId="ADAL" clId="{6E51153D-2103-45FF-A871-9F15738B7C3B}" dt="2021-10-16T08:48:44.984" v="32" actId="47"/>
        <pc:sldMkLst>
          <pc:docMk/>
          <pc:sldMk cId="3857805631" sldId="2755"/>
        </pc:sldMkLst>
      </pc:sldChg>
      <pc:sldChg chg="delSp modSp">
        <pc:chgData name="فاطمة الرميثي" userId="73932f4a-677a-46b9-937e-59da506463bf" providerId="ADAL" clId="{6E51153D-2103-45FF-A871-9F15738B7C3B}" dt="2021-10-16T08:46:59.194" v="3"/>
        <pc:sldMkLst>
          <pc:docMk/>
          <pc:sldMk cId="2009131144" sldId="2801"/>
        </pc:sldMkLst>
        <pc:graphicFrameChg chg="del mod">
          <ac:chgData name="فاطمة الرميثي" userId="73932f4a-677a-46b9-937e-59da506463bf" providerId="ADAL" clId="{6E51153D-2103-45FF-A871-9F15738B7C3B}" dt="2021-10-16T08:46:46.280" v="2"/>
          <ac:graphicFrameMkLst>
            <pc:docMk/>
            <pc:sldMk cId="2009131144" sldId="2801"/>
            <ac:graphicFrameMk id="3" creationId="{5A66A291-029E-48B3-8A23-3B1501D879B5}"/>
          </ac:graphicFrameMkLst>
        </pc:graphicFrameChg>
        <pc:graphicFrameChg chg="del mod">
          <ac:chgData name="فاطمة الرميثي" userId="73932f4a-677a-46b9-937e-59da506463bf" providerId="ADAL" clId="{6E51153D-2103-45FF-A871-9F15738B7C3B}" dt="2021-10-16T08:46:59.194" v="3"/>
          <ac:graphicFrameMkLst>
            <pc:docMk/>
            <pc:sldMk cId="2009131144" sldId="2801"/>
            <ac:graphicFrameMk id="15" creationId="{6186201C-D322-402C-B6A8-CFC52F59BE5C}"/>
          </ac:graphicFrameMkLst>
        </pc:graphicFrameChg>
      </pc:sldChg>
      <pc:sldChg chg="del">
        <pc:chgData name="فاطمة الرميثي" userId="73932f4a-677a-46b9-937e-59da506463bf" providerId="ADAL" clId="{6E51153D-2103-45FF-A871-9F15738B7C3B}" dt="2021-10-16T08:48:44.704" v="31" actId="47"/>
        <pc:sldMkLst>
          <pc:docMk/>
          <pc:sldMk cId="250459356" sldId="2833"/>
        </pc:sldMkLst>
      </pc:sldChg>
      <pc:sldChg chg="del">
        <pc:chgData name="فاطمة الرميثي" userId="73932f4a-677a-46b9-937e-59da506463bf" providerId="ADAL" clId="{6E51153D-2103-45FF-A871-9F15738B7C3B}" dt="2021-10-16T08:48:44.051" v="29" actId="47"/>
        <pc:sldMkLst>
          <pc:docMk/>
          <pc:sldMk cId="3886672175" sldId="2835"/>
        </pc:sldMkLst>
      </pc:sldChg>
      <pc:sldChg chg="del">
        <pc:chgData name="فاطمة الرميثي" userId="73932f4a-677a-46b9-937e-59da506463bf" providerId="ADAL" clId="{6E51153D-2103-45FF-A871-9F15738B7C3B}" dt="2021-10-16T08:48:43.831" v="28" actId="47"/>
        <pc:sldMkLst>
          <pc:docMk/>
          <pc:sldMk cId="3850771677" sldId="2836"/>
        </pc:sldMkLst>
      </pc:sldChg>
      <pc:sldChg chg="del">
        <pc:chgData name="فاطمة الرميثي" userId="73932f4a-677a-46b9-937e-59da506463bf" providerId="ADAL" clId="{6E51153D-2103-45FF-A871-9F15738B7C3B}" dt="2021-10-16T08:48:43.575" v="27" actId="47"/>
        <pc:sldMkLst>
          <pc:docMk/>
          <pc:sldMk cId="3506502972" sldId="2837"/>
        </pc:sldMkLst>
      </pc:sldChg>
      <pc:sldChg chg="del">
        <pc:chgData name="فاطمة الرميثي" userId="73932f4a-677a-46b9-937e-59da506463bf" providerId="ADAL" clId="{6E51153D-2103-45FF-A871-9F15738B7C3B}" dt="2021-10-16T08:48:43.333" v="26" actId="47"/>
        <pc:sldMkLst>
          <pc:docMk/>
          <pc:sldMk cId="2895201074" sldId="2838"/>
        </pc:sldMkLst>
      </pc:sldChg>
      <pc:sldChg chg="del">
        <pc:chgData name="فاطمة الرميثي" userId="73932f4a-677a-46b9-937e-59da506463bf" providerId="ADAL" clId="{6E51153D-2103-45FF-A871-9F15738B7C3B}" dt="2021-10-16T08:48:43.119" v="25" actId="47"/>
        <pc:sldMkLst>
          <pc:docMk/>
          <pc:sldMk cId="1230814904" sldId="2839"/>
        </pc:sldMkLst>
      </pc:sldChg>
      <pc:sldChg chg="del">
        <pc:chgData name="فاطمة الرميثي" userId="73932f4a-677a-46b9-937e-59da506463bf" providerId="ADAL" clId="{6E51153D-2103-45FF-A871-9F15738B7C3B}" dt="2021-10-16T08:48:42.877" v="24" actId="47"/>
        <pc:sldMkLst>
          <pc:docMk/>
          <pc:sldMk cId="988521858" sldId="2840"/>
        </pc:sldMkLst>
      </pc:sldChg>
      <pc:sldChg chg="del">
        <pc:chgData name="فاطمة الرميثي" userId="73932f4a-677a-46b9-937e-59da506463bf" providerId="ADAL" clId="{6E51153D-2103-45FF-A871-9F15738B7C3B}" dt="2021-10-16T08:48:41.295" v="19" actId="47"/>
        <pc:sldMkLst>
          <pc:docMk/>
          <pc:sldMk cId="1980511242" sldId="2844"/>
        </pc:sldMkLst>
      </pc:sldChg>
      <pc:sldChg chg="del">
        <pc:chgData name="فاطمة الرميثي" userId="73932f4a-677a-46b9-937e-59da506463bf" providerId="ADAL" clId="{6E51153D-2103-45FF-A871-9F15738B7C3B}" dt="2021-10-16T08:48:38.674" v="11" actId="47"/>
        <pc:sldMkLst>
          <pc:docMk/>
          <pc:sldMk cId="1929798518" sldId="2852"/>
        </pc:sldMkLst>
      </pc:sldChg>
      <pc:sldChg chg="del">
        <pc:chgData name="فاطمة الرميثي" userId="73932f4a-677a-46b9-937e-59da506463bf" providerId="ADAL" clId="{6E51153D-2103-45FF-A871-9F15738B7C3B}" dt="2021-10-16T08:48:37.946" v="8" actId="47"/>
        <pc:sldMkLst>
          <pc:docMk/>
          <pc:sldMk cId="4110793051" sldId="2857"/>
        </pc:sldMkLst>
      </pc:sldChg>
      <pc:sldChg chg="del">
        <pc:chgData name="فاطمة الرميثي" userId="73932f4a-677a-46b9-937e-59da506463bf" providerId="ADAL" clId="{6E51153D-2103-45FF-A871-9F15738B7C3B}" dt="2021-10-16T08:48:41.984" v="20" actId="47"/>
        <pc:sldMkLst>
          <pc:docMk/>
          <pc:sldMk cId="3553548500" sldId="2858"/>
        </pc:sldMkLst>
      </pc:sldChg>
      <pc:sldChg chg="del">
        <pc:chgData name="فاطمة الرميثي" userId="73932f4a-677a-46b9-937e-59da506463bf" providerId="ADAL" clId="{6E51153D-2103-45FF-A871-9F15738B7C3B}" dt="2021-10-16T08:46:28.284" v="1" actId="47"/>
        <pc:sldMkLst>
          <pc:docMk/>
          <pc:sldMk cId="945849985" sldId="2860"/>
        </pc:sldMkLst>
      </pc:sldChg>
      <pc:sldChg chg="del">
        <pc:chgData name="فاطمة الرميثي" userId="73932f4a-677a-46b9-937e-59da506463bf" providerId="ADAL" clId="{6E51153D-2103-45FF-A871-9F15738B7C3B}" dt="2021-10-16T08:48:44.247" v="30" actId="47"/>
        <pc:sldMkLst>
          <pc:docMk/>
          <pc:sldMk cId="174026668" sldId="2864"/>
        </pc:sldMkLst>
      </pc:sldChg>
      <pc:sldChg chg="del">
        <pc:chgData name="فاطمة الرميثي" userId="73932f4a-677a-46b9-937e-59da506463bf" providerId="ADAL" clId="{6E51153D-2103-45FF-A871-9F15738B7C3B}" dt="2021-10-16T08:48:49.158" v="47" actId="47"/>
        <pc:sldMkLst>
          <pc:docMk/>
          <pc:sldMk cId="2386759209" sldId="2866"/>
        </pc:sldMkLst>
      </pc:sldChg>
      <pc:sldChg chg="del">
        <pc:chgData name="فاطمة الرميثي" userId="73932f4a-677a-46b9-937e-59da506463bf" providerId="ADAL" clId="{6E51153D-2103-45FF-A871-9F15738B7C3B}" dt="2021-10-16T08:48:49.014" v="46" actId="47"/>
        <pc:sldMkLst>
          <pc:docMk/>
          <pc:sldMk cId="16377619" sldId="2867"/>
        </pc:sldMkLst>
      </pc:sldChg>
      <pc:sldChg chg="del">
        <pc:chgData name="فاطمة الرميثي" userId="73932f4a-677a-46b9-937e-59da506463bf" providerId="ADAL" clId="{6E51153D-2103-45FF-A871-9F15738B7C3B}" dt="2021-10-16T08:48:48.446" v="45" actId="47"/>
        <pc:sldMkLst>
          <pc:docMk/>
          <pc:sldMk cId="2011082023" sldId="2868"/>
        </pc:sldMkLst>
      </pc:sldChg>
      <pc:sldChg chg="del">
        <pc:chgData name="فاطمة الرميثي" userId="73932f4a-677a-46b9-937e-59da506463bf" providerId="ADAL" clId="{6E51153D-2103-45FF-A871-9F15738B7C3B}" dt="2021-10-16T08:48:47.892" v="43" actId="47"/>
        <pc:sldMkLst>
          <pc:docMk/>
          <pc:sldMk cId="942530768" sldId="3938"/>
        </pc:sldMkLst>
      </pc:sldChg>
      <pc:sldChg chg="del">
        <pc:chgData name="فاطمة الرميثي" userId="73932f4a-677a-46b9-937e-59da506463bf" providerId="ADAL" clId="{6E51153D-2103-45FF-A871-9F15738B7C3B}" dt="2021-10-16T08:48:47.446" v="41" actId="47"/>
        <pc:sldMkLst>
          <pc:docMk/>
          <pc:sldMk cId="1520527350" sldId="3939"/>
        </pc:sldMkLst>
      </pc:sldChg>
      <pc:sldChg chg="del">
        <pc:chgData name="فاطمة الرميثي" userId="73932f4a-677a-46b9-937e-59da506463bf" providerId="ADAL" clId="{6E51153D-2103-45FF-A871-9F15738B7C3B}" dt="2021-10-16T08:48:47.234" v="40" actId="47"/>
        <pc:sldMkLst>
          <pc:docMk/>
          <pc:sldMk cId="3299722913" sldId="3940"/>
        </pc:sldMkLst>
      </pc:sldChg>
      <pc:sldChg chg="del">
        <pc:chgData name="فاطمة الرميثي" userId="73932f4a-677a-46b9-937e-59da506463bf" providerId="ADAL" clId="{6E51153D-2103-45FF-A871-9F15738B7C3B}" dt="2021-10-16T08:48:45.201" v="33" actId="47"/>
        <pc:sldMkLst>
          <pc:docMk/>
          <pc:sldMk cId="2159925605" sldId="3941"/>
        </pc:sldMkLst>
      </pc:sldChg>
      <pc:sldChg chg="del">
        <pc:chgData name="فاطمة الرميثي" userId="73932f4a-677a-46b9-937e-59da506463bf" providerId="ADAL" clId="{6E51153D-2103-45FF-A871-9F15738B7C3B}" dt="2021-10-16T08:48:47.037" v="39" actId="47"/>
        <pc:sldMkLst>
          <pc:docMk/>
          <pc:sldMk cId="3565326358" sldId="3942"/>
        </pc:sldMkLst>
      </pc:sldChg>
      <pc:sldChg chg="del">
        <pc:chgData name="فاطمة الرميثي" userId="73932f4a-677a-46b9-937e-59da506463bf" providerId="ADAL" clId="{6E51153D-2103-45FF-A871-9F15738B7C3B}" dt="2021-10-16T08:48:46.796" v="38" actId="47"/>
        <pc:sldMkLst>
          <pc:docMk/>
          <pc:sldMk cId="2488953430" sldId="3943"/>
        </pc:sldMkLst>
      </pc:sldChg>
      <pc:sldChg chg="del">
        <pc:chgData name="فاطمة الرميثي" userId="73932f4a-677a-46b9-937e-59da506463bf" providerId="ADAL" clId="{6E51153D-2103-45FF-A871-9F15738B7C3B}" dt="2021-10-16T08:48:42.260" v="21" actId="47"/>
        <pc:sldMkLst>
          <pc:docMk/>
          <pc:sldMk cId="3660455785" sldId="3944"/>
        </pc:sldMkLst>
      </pc:sldChg>
      <pc:sldChg chg="del">
        <pc:chgData name="فاطمة الرميثي" userId="73932f4a-677a-46b9-937e-59da506463bf" providerId="ADAL" clId="{6E51153D-2103-45FF-A871-9F15738B7C3B}" dt="2021-10-16T08:48:42.695" v="23" actId="47"/>
        <pc:sldMkLst>
          <pc:docMk/>
          <pc:sldMk cId="3896632514" sldId="3945"/>
        </pc:sldMkLst>
      </pc:sldChg>
      <pc:sldChg chg="del">
        <pc:chgData name="فاطمة الرميثي" userId="73932f4a-677a-46b9-937e-59da506463bf" providerId="ADAL" clId="{6E51153D-2103-45FF-A871-9F15738B7C3B}" dt="2021-10-16T08:48:40.552" v="18" actId="47"/>
        <pc:sldMkLst>
          <pc:docMk/>
          <pc:sldMk cId="2686488164" sldId="3946"/>
        </pc:sldMkLst>
      </pc:sldChg>
      <pc:sldChg chg="del">
        <pc:chgData name="فاطمة الرميثي" userId="73932f4a-677a-46b9-937e-59da506463bf" providerId="ADAL" clId="{6E51153D-2103-45FF-A871-9F15738B7C3B}" dt="2021-10-16T08:48:40.284" v="17" actId="47"/>
        <pc:sldMkLst>
          <pc:docMk/>
          <pc:sldMk cId="1890582167" sldId="3947"/>
        </pc:sldMkLst>
      </pc:sldChg>
      <pc:sldChg chg="del">
        <pc:chgData name="فاطمة الرميثي" userId="73932f4a-677a-46b9-937e-59da506463bf" providerId="ADAL" clId="{6E51153D-2103-45FF-A871-9F15738B7C3B}" dt="2021-10-16T08:48:40.094" v="16" actId="47"/>
        <pc:sldMkLst>
          <pc:docMk/>
          <pc:sldMk cId="1143389241" sldId="3948"/>
        </pc:sldMkLst>
      </pc:sldChg>
      <pc:sldChg chg="del">
        <pc:chgData name="فاطمة الرميثي" userId="73932f4a-677a-46b9-937e-59da506463bf" providerId="ADAL" clId="{6E51153D-2103-45FF-A871-9F15738B7C3B}" dt="2021-10-16T08:48:37.465" v="7" actId="47"/>
        <pc:sldMkLst>
          <pc:docMk/>
          <pc:sldMk cId="2440315664" sldId="3949"/>
        </pc:sldMkLst>
      </pc:sldChg>
      <pc:sldChg chg="delSp del mod delAnim">
        <pc:chgData name="فاطمة الرميثي" userId="73932f4a-677a-46b9-937e-59da506463bf" providerId="ADAL" clId="{6E51153D-2103-45FF-A871-9F15738B7C3B}" dt="2021-10-16T09:06:06.031" v="189" actId="2696"/>
        <pc:sldMkLst>
          <pc:docMk/>
          <pc:sldMk cId="1027322821" sldId="3966"/>
        </pc:sldMkLst>
        <pc:spChg chg="del">
          <ac:chgData name="فاطمة الرميثي" userId="73932f4a-677a-46b9-937e-59da506463bf" providerId="ADAL" clId="{6E51153D-2103-45FF-A871-9F15738B7C3B}" dt="2021-10-16T09:05:27.430" v="184" actId="478"/>
          <ac:spMkLst>
            <pc:docMk/>
            <pc:sldMk cId="1027322821" sldId="3966"/>
            <ac:spMk id="147" creationId="{00000000-0000-0000-0000-000000000000}"/>
          </ac:spMkLst>
        </pc:spChg>
        <pc:spChg chg="del">
          <ac:chgData name="فاطمة الرميثي" userId="73932f4a-677a-46b9-937e-59da506463bf" providerId="ADAL" clId="{6E51153D-2103-45FF-A871-9F15738B7C3B}" dt="2021-10-16T09:05:37.021" v="185" actId="478"/>
          <ac:spMkLst>
            <pc:docMk/>
            <pc:sldMk cId="1027322821" sldId="3966"/>
            <ac:spMk id="149" creationId="{00000000-0000-0000-0000-000000000000}"/>
          </ac:spMkLst>
        </pc:spChg>
        <pc:grpChg chg="del">
          <ac:chgData name="فاطمة الرميثي" userId="73932f4a-677a-46b9-937e-59da506463bf" providerId="ADAL" clId="{6E51153D-2103-45FF-A871-9F15738B7C3B}" dt="2021-10-16T09:05:51.188" v="187" actId="21"/>
          <ac:grpSpMkLst>
            <pc:docMk/>
            <pc:sldMk cId="1027322821" sldId="3966"/>
            <ac:grpSpMk id="9" creationId="{57F603F5-FF6D-451B-A29E-8D1A5758064C}"/>
          </ac:grpSpMkLst>
        </pc:grpChg>
        <pc:picChg chg="del">
          <ac:chgData name="فاطمة الرميثي" userId="73932f4a-677a-46b9-937e-59da506463bf" providerId="ADAL" clId="{6E51153D-2103-45FF-A871-9F15738B7C3B}" dt="2021-10-16T09:05:51.188" v="187" actId="21"/>
          <ac:picMkLst>
            <pc:docMk/>
            <pc:sldMk cId="1027322821" sldId="3966"/>
            <ac:picMk id="2" creationId="{EBC425A9-D4C3-4245-8651-1472DB007C88}"/>
          </ac:picMkLst>
        </pc:picChg>
      </pc:sldChg>
      <pc:sldChg chg="addSp modSp mod">
        <pc:chgData name="فاطمة الرميثي" userId="73932f4a-677a-46b9-937e-59da506463bf" providerId="ADAL" clId="{6E51153D-2103-45FF-A871-9F15738B7C3B}" dt="2021-10-16T08:50:32.910" v="84" actId="313"/>
        <pc:sldMkLst>
          <pc:docMk/>
          <pc:sldMk cId="3045900479" sldId="3967"/>
        </pc:sldMkLst>
        <pc:spChg chg="add mod">
          <ac:chgData name="فاطمة الرميثي" userId="73932f4a-677a-46b9-937e-59da506463bf" providerId="ADAL" clId="{6E51153D-2103-45FF-A871-9F15738B7C3B}" dt="2021-10-16T08:50:27.872" v="83" actId="1076"/>
          <ac:spMkLst>
            <pc:docMk/>
            <pc:sldMk cId="3045900479" sldId="3967"/>
            <ac:spMk id="2" creationId="{0836AA06-CA76-4027-A370-E192E5469DB9}"/>
          </ac:spMkLst>
        </pc:spChg>
        <pc:spChg chg="mod">
          <ac:chgData name="فاطمة الرميثي" userId="73932f4a-677a-46b9-937e-59da506463bf" providerId="ADAL" clId="{6E51153D-2103-45FF-A871-9F15738B7C3B}" dt="2021-10-16T08:50:32.910" v="84" actId="313"/>
          <ac:spMkLst>
            <pc:docMk/>
            <pc:sldMk cId="3045900479" sldId="3967"/>
            <ac:spMk id="11" creationId="{0FB2A74D-0856-4FFB-8A64-283A97219806}"/>
          </ac:spMkLst>
        </pc:spChg>
      </pc:sldChg>
      <pc:sldChg chg="modSp">
        <pc:chgData name="فاطمة الرميثي" userId="73932f4a-677a-46b9-937e-59da506463bf" providerId="ADAL" clId="{6E51153D-2103-45FF-A871-9F15738B7C3B}" dt="2021-10-16T08:57:02.630" v="153"/>
        <pc:sldMkLst>
          <pc:docMk/>
          <pc:sldMk cId="4125403161" sldId="3970"/>
        </pc:sldMkLst>
        <pc:spChg chg="mod">
          <ac:chgData name="فاطمة الرميثي" userId="73932f4a-677a-46b9-937e-59da506463bf" providerId="ADAL" clId="{6E51153D-2103-45FF-A871-9F15738B7C3B}" dt="2021-10-16T08:57:02.630" v="153"/>
          <ac:spMkLst>
            <pc:docMk/>
            <pc:sldMk cId="4125403161" sldId="3970"/>
            <ac:spMk id="3" creationId="{C29CC8DB-0789-4A36-BEDA-F30D02EDBBAC}"/>
          </ac:spMkLst>
        </pc:spChg>
      </pc:sldChg>
      <pc:sldChg chg="del">
        <pc:chgData name="فاطمة الرميثي" userId="73932f4a-677a-46b9-937e-59da506463bf" providerId="ADAL" clId="{6E51153D-2103-45FF-A871-9F15738B7C3B}" dt="2021-10-16T08:56:16.336" v="152" actId="47"/>
        <pc:sldMkLst>
          <pc:docMk/>
          <pc:sldMk cId="406058238" sldId="3972"/>
        </pc:sldMkLst>
      </pc:sldChg>
      <pc:sldChg chg="addSp modSp new mod modAnim">
        <pc:chgData name="فاطمة الرميثي" userId="73932f4a-677a-46b9-937e-59da506463bf" providerId="ADAL" clId="{6E51153D-2103-45FF-A871-9F15738B7C3B}" dt="2021-10-16T09:06:47.383" v="227" actId="1076"/>
        <pc:sldMkLst>
          <pc:docMk/>
          <pc:sldMk cId="2130343226" sldId="3972"/>
        </pc:sldMkLst>
        <pc:spChg chg="mod">
          <ac:chgData name="فاطمة الرميثي" userId="73932f4a-677a-46b9-937e-59da506463bf" providerId="ADAL" clId="{6E51153D-2103-45FF-A871-9F15738B7C3B}" dt="2021-10-16T09:05:54.490" v="188"/>
          <ac:spMkLst>
            <pc:docMk/>
            <pc:sldMk cId="2130343226" sldId="3972"/>
            <ac:spMk id="3" creationId="{0B2C52EC-AC0E-4126-A44C-BE144C9AB356}"/>
          </ac:spMkLst>
        </pc:spChg>
        <pc:spChg chg="mod">
          <ac:chgData name="فاطمة الرميثي" userId="73932f4a-677a-46b9-937e-59da506463bf" providerId="ADAL" clId="{6E51153D-2103-45FF-A871-9F15738B7C3B}" dt="2021-10-16T09:05:54.490" v="188"/>
          <ac:spMkLst>
            <pc:docMk/>
            <pc:sldMk cId="2130343226" sldId="3972"/>
            <ac:spMk id="4" creationId="{EE23893E-1674-44B0-96A7-75CD43538926}"/>
          </ac:spMkLst>
        </pc:spChg>
        <pc:spChg chg="add mod">
          <ac:chgData name="فاطمة الرميثي" userId="73932f4a-677a-46b9-937e-59da506463bf" providerId="ADAL" clId="{6E51153D-2103-45FF-A871-9F15738B7C3B}" dt="2021-10-16T09:06:47.383" v="227" actId="1076"/>
          <ac:spMkLst>
            <pc:docMk/>
            <pc:sldMk cId="2130343226" sldId="3972"/>
            <ac:spMk id="6" creationId="{8FDDAEE7-D07E-4593-A9E3-1C8198973B37}"/>
          </ac:spMkLst>
        </pc:spChg>
        <pc:grpChg chg="add mod">
          <ac:chgData name="فاطمة الرميثي" userId="73932f4a-677a-46b9-937e-59da506463bf" providerId="ADAL" clId="{6E51153D-2103-45FF-A871-9F15738B7C3B}" dt="2021-10-16T09:05:54.490" v="188"/>
          <ac:grpSpMkLst>
            <pc:docMk/>
            <pc:sldMk cId="2130343226" sldId="3972"/>
            <ac:grpSpMk id="2" creationId="{9D185230-8C3D-47A2-8CD9-B879D98645C7}"/>
          </ac:grpSpMkLst>
        </pc:grpChg>
        <pc:picChg chg="add mod">
          <ac:chgData name="فاطمة الرميثي" userId="73932f4a-677a-46b9-937e-59da506463bf" providerId="ADAL" clId="{6E51153D-2103-45FF-A871-9F15738B7C3B}" dt="2021-10-16T09:05:54.490" v="188"/>
          <ac:picMkLst>
            <pc:docMk/>
            <pc:sldMk cId="2130343226" sldId="3972"/>
            <ac:picMk id="5" creationId="{A40C4B61-16A6-4586-B6A0-762BC90C2D3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87C675-421A-4860-8EEC-73FFB067420A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F6C639-E61D-4428-871A-286109598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686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77675" rtl="0" eaLnBrk="1" latinLnBrk="0" hangingPunct="1">
      <a:defRPr sz="1152" kern="1200">
        <a:solidFill>
          <a:schemeClr val="tx1"/>
        </a:solidFill>
        <a:latin typeface="+mn-lt"/>
        <a:ea typeface="+mn-ea"/>
        <a:cs typeface="+mn-cs"/>
      </a:defRPr>
    </a:lvl1pPr>
    <a:lvl2pPr marL="438837" algn="l" defTabSz="877675" rtl="0" eaLnBrk="1" latinLnBrk="0" hangingPunct="1">
      <a:defRPr sz="1152" kern="1200">
        <a:solidFill>
          <a:schemeClr val="tx1"/>
        </a:solidFill>
        <a:latin typeface="+mn-lt"/>
        <a:ea typeface="+mn-ea"/>
        <a:cs typeface="+mn-cs"/>
      </a:defRPr>
    </a:lvl2pPr>
    <a:lvl3pPr marL="877675" algn="l" defTabSz="877675" rtl="0" eaLnBrk="1" latinLnBrk="0" hangingPunct="1">
      <a:defRPr sz="1152" kern="1200">
        <a:solidFill>
          <a:schemeClr val="tx1"/>
        </a:solidFill>
        <a:latin typeface="+mn-lt"/>
        <a:ea typeface="+mn-ea"/>
        <a:cs typeface="+mn-cs"/>
      </a:defRPr>
    </a:lvl3pPr>
    <a:lvl4pPr marL="1316512" algn="l" defTabSz="877675" rtl="0" eaLnBrk="1" latinLnBrk="0" hangingPunct="1">
      <a:defRPr sz="1152" kern="1200">
        <a:solidFill>
          <a:schemeClr val="tx1"/>
        </a:solidFill>
        <a:latin typeface="+mn-lt"/>
        <a:ea typeface="+mn-ea"/>
        <a:cs typeface="+mn-cs"/>
      </a:defRPr>
    </a:lvl4pPr>
    <a:lvl5pPr marL="1755350" algn="l" defTabSz="877675" rtl="0" eaLnBrk="1" latinLnBrk="0" hangingPunct="1">
      <a:defRPr sz="1152" kern="1200">
        <a:solidFill>
          <a:schemeClr val="tx1"/>
        </a:solidFill>
        <a:latin typeface="+mn-lt"/>
        <a:ea typeface="+mn-ea"/>
        <a:cs typeface="+mn-cs"/>
      </a:defRPr>
    </a:lvl5pPr>
    <a:lvl6pPr marL="2194187" algn="l" defTabSz="877675" rtl="0" eaLnBrk="1" latinLnBrk="0" hangingPunct="1">
      <a:defRPr sz="1152" kern="1200">
        <a:solidFill>
          <a:schemeClr val="tx1"/>
        </a:solidFill>
        <a:latin typeface="+mn-lt"/>
        <a:ea typeface="+mn-ea"/>
        <a:cs typeface="+mn-cs"/>
      </a:defRPr>
    </a:lvl6pPr>
    <a:lvl7pPr marL="2633024" algn="l" defTabSz="877675" rtl="0" eaLnBrk="1" latinLnBrk="0" hangingPunct="1">
      <a:defRPr sz="1152" kern="1200">
        <a:solidFill>
          <a:schemeClr val="tx1"/>
        </a:solidFill>
        <a:latin typeface="+mn-lt"/>
        <a:ea typeface="+mn-ea"/>
        <a:cs typeface="+mn-cs"/>
      </a:defRPr>
    </a:lvl7pPr>
    <a:lvl8pPr marL="3071861" algn="l" defTabSz="877675" rtl="0" eaLnBrk="1" latinLnBrk="0" hangingPunct="1">
      <a:defRPr sz="1152" kern="1200">
        <a:solidFill>
          <a:schemeClr val="tx1"/>
        </a:solidFill>
        <a:latin typeface="+mn-lt"/>
        <a:ea typeface="+mn-ea"/>
        <a:cs typeface="+mn-cs"/>
      </a:defRPr>
    </a:lvl8pPr>
    <a:lvl9pPr marL="3510700" algn="l" defTabSz="877675" rtl="0" eaLnBrk="1" latinLnBrk="0" hangingPunct="1">
      <a:defRPr sz="1152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F6C639-E61D-4428-871A-2861095988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1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355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C09CF75-49A3-4D5A-A8A6-BB67BAE240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203D982F-9FFB-4CF5-BC1A-525B5C58D6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BC26FAE-5D12-4C26-9B19-10393F189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ACEE96A-EB16-4A09-9252-DEAB6ADC5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18BFBAC-8782-4001-A715-9454A7E07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201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95B5517-AA62-4D3B-9760-B9F7DBF1B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252E290-F88A-4D7D-ABD3-B98722EF4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0D1C62C-02EA-45BF-96EF-E5554E629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0FF8E1F-334B-44FA-9E6C-3F58F2F7D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7ED3116-288E-483E-B38C-9C77F6DBF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125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3BE3A2F1-0FD9-4A89-836E-49B01ADE60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DE044E6-61F6-4A1A-81A5-B45E22225D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EBCE0F2-EA52-458E-B173-B3673B1B7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370D46C-B50F-4C3A-A542-665E6F637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1F6282B-CFCE-4F5F-B237-7BA600394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4366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753606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22208CB-69AD-4DBF-B79C-70DE420B0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0762D40-6701-44C8-A80D-26A8E2DA99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98E0454-F662-4E02-9988-2C44CAADA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DD95DB6-F297-4F66-BC94-622A4E250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0A3AD64-3A04-4ADF-8E2A-9806C5A60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543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35AB8E9-4293-4064-BCBB-F435D771A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48DBBA2-301C-4C87-A865-EF33322433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4242291-2B31-4D4E-BBB6-5AA248182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977C7DD-C600-476D-8164-7DB39A174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34AEE7E-1FFE-4B8C-8D5A-000F5C4E4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678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3FB5654-AE88-4CA5-82D8-5B9D39F4F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2EF3BED-8049-4F58-8B64-91986EB02E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B190FB1-A025-44E3-B2F4-5BCA7CDE2C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754B8D5-9B74-4217-8FC0-FF3EF9829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7CCA8FB-19FB-4BBD-9D3C-6123F6F1C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A67C780-2BE6-4703-8031-9C2D1A0AE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836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9510A69-EC17-4659-B71D-4300C90FE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7D29E59-7025-461F-97EB-8531559A0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AA637B8-0C54-4104-9F1D-656534CA28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AEFFBFDC-1F23-4ED7-AC3B-1D9E79459C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38B48EBE-0FC5-41E0-86A8-05B16A9534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A6FB292A-C9BF-46D5-B097-FDC001259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C958F165-01E0-4AAF-A3E1-DF79421A6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20625805-47EC-4435-96B5-47930272E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259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64DE71F-217A-42EB-9D2F-E7D446F5E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3E551299-D1A9-49F0-B7BC-D286D9872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B0D3C827-5A4F-40A2-AE65-C5699AC27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C688F81D-33B3-4C43-B56B-FCEAF6EF6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03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764DA4D6-8053-480D-AD04-736F14C08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92558680-9848-4CB2-A3B6-966063A3B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0717266E-8BBD-4D5D-B419-375FE583C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745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02572DB-EB95-4E73-9538-07C8F2A50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8625C1E-5152-489F-A8CF-4B52F74DB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EEB3FE71-78D2-4F48-97B2-4FF8725B8F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1610B14-F92B-406A-9C3A-CFC3AC67F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BECA3F9-A426-4111-914D-C5403A71D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600B6B9-D973-442F-A831-009C0867E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610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D550FC4-63F4-4A17-84B0-581F8EBB7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CC43CBD8-7861-4C93-AFD5-DA3CD86D46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FEAF076C-BB00-45DE-9BE8-2B6941E13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F1E8486-5FB4-45C1-8CD4-F5DBD7AE0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D8AD06A-AAF8-49EE-8E90-8D8EFCA6B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2573B23-B9B9-4EBE-9AFB-46D86B1EB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933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7262309F-8E6A-4F04-A35E-CD91FCC27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59153AC-0D74-400B-A274-57731EB38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8F9F9F1-5FAD-4DB2-B603-96FCEBF998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C88E31-9B8A-4001-84E0-778AE56E9614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F104D00-BE64-494F-BE32-9172C40C0A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798A974-206B-4455-AE64-DA2FE5AA8E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348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5" r:id="rId1"/>
    <p:sldLayoutId id="2147484066" r:id="rId2"/>
    <p:sldLayoutId id="2147484067" r:id="rId3"/>
    <p:sldLayoutId id="2147484068" r:id="rId4"/>
    <p:sldLayoutId id="2147484069" r:id="rId5"/>
    <p:sldLayoutId id="2147484070" r:id="rId6"/>
    <p:sldLayoutId id="2147484071" r:id="rId7"/>
    <p:sldLayoutId id="2147484072" r:id="rId8"/>
    <p:sldLayoutId id="2147484073" r:id="rId9"/>
    <p:sldLayoutId id="2147484074" r:id="rId10"/>
    <p:sldLayoutId id="2147484075" r:id="rId11"/>
    <p:sldLayoutId id="2147484076" r:id="rId12"/>
  </p:sldLayoutIdLst>
  <p:txStyles>
    <p:titleStyle>
      <a:lvl1pPr algn="r" defTabSz="1097280" rtl="1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r" defTabSz="1097280" rtl="1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r" defTabSz="1097280" rtl="1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r" defTabSz="1097280" rtl="1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r" defTabSz="1097280" rtl="1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r" defTabSz="1097280" rtl="1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r" defTabSz="1097280" rtl="1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r" defTabSz="1097280" rtl="1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r" defTabSz="1097280" rtl="1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r" defTabSz="1097280" rtl="1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1097280" rtl="1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r" defTabSz="1097280" rtl="1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r" defTabSz="1097280" rtl="1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r" defTabSz="1097280" rtl="1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r" defTabSz="1097280" rtl="1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r" defTabSz="1097280" rtl="1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r" defTabSz="1097280" rtl="1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r" defTabSz="1097280" rtl="1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r" defTabSz="1097280" rtl="1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hyperlink" Target="https://wordwall.net/ar/resource/6227406/%D9%85%D9%83%D8%AA%D8%A8%D8%A9-%D9%85%D8%AD%D9%85%D8%AF-%D8%A8%D9%86-%D8%B1%D8%A7%D8%B4%D8%AF-%D8%A7%D9%84%D9%85%D9%83%D8%AA%D8%A8%D8%A9-%D8%A7%D9%84%D8%B0%D9%83%D9%8A%D8%A9-1" TargetMode="External"/><Relationship Id="rId5" Type="http://schemas.openxmlformats.org/officeDocument/2006/relationships/hyperlink" Target="https://wordwall.net/ar/resource/4442493/%D8%AA%D9%82%D9%88%D9%8A%D9%85-%D8%AE%D8%AA%D8%A7%D9%85%D9%8A-%D8%A7%D9%84%D8%B9%D9%85%D9%84-%D8%A7%D9%84%D8%AA%D8%B7%D9%88%D8%B9%D9%8A" TargetMode="External"/><Relationship Id="rId4" Type="http://schemas.openxmlformats.org/officeDocument/2006/relationships/image" Target="../media/image16.png"/><Relationship Id="rId9" Type="http://schemas.openxmlformats.org/officeDocument/2006/relationships/image" Target="../media/image18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ar/resource/6227406/%D9%85%D9%83%D8%AA%D8%A8%D8%A9-%D9%85%D8%AD%D9%85%D8%AF-%D8%A8%D9%86-%D8%B1%D8%A7%D8%B4%D8%AF-%D8%A7%D9%84%D9%85%D9%83%D8%AA%D8%A8%D8%A9-%D8%A7%D9%84%D8%B0%D9%83%D9%8A%D8%A9-1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AD1E1D02-66E4-470A-A154-6BAEBA7F5AE1}"/>
              </a:ext>
            </a:extLst>
          </p:cNvPr>
          <p:cNvSpPr txBox="1"/>
          <p:nvPr/>
        </p:nvSpPr>
        <p:spPr>
          <a:xfrm>
            <a:off x="893466" y="1858849"/>
            <a:ext cx="9588266" cy="51455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ctr" defTabSz="914364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3600" b="1" i="0" u="none" strike="noStrike" kern="1200" cap="all" spc="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AA8F8EFB-CC91-4C49-85EA-F18FB459A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4641" y="1181738"/>
            <a:ext cx="3101017" cy="2730379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B8C52CB3-1D49-48CC-97FB-9A692FE85E59}"/>
              </a:ext>
            </a:extLst>
          </p:cNvPr>
          <p:cNvSpPr txBox="1"/>
          <p:nvPr/>
        </p:nvSpPr>
        <p:spPr>
          <a:xfrm>
            <a:off x="2135210" y="538262"/>
            <a:ext cx="8346522" cy="778674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DecoType Naskh Variants" panose="02010400000000000000" pitchFamily="2" charset="-78"/>
              </a:rPr>
              <a:t>الحصة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DecoType Naskh Variants" panose="02010400000000000000" pitchFamily="2" charset="-78"/>
              </a:rPr>
              <a:t> الأولى 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50ABC8CA-92E7-47BA-AA17-0DE36DEA87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868" t="16984" b="23454"/>
          <a:stretch/>
        </p:blipFill>
        <p:spPr>
          <a:xfrm>
            <a:off x="11157108" y="4192367"/>
            <a:ext cx="2676084" cy="259015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84077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1C3B75BC-F61D-4952-AFE0-CDB3475F3356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4" t="19287" b="13875"/>
          <a:stretch/>
        </p:blipFill>
        <p:spPr>
          <a:xfrm>
            <a:off x="1" y="0"/>
            <a:ext cx="14615153" cy="8108830"/>
          </a:xfrm>
          <a:prstGeom prst="rect">
            <a:avLst/>
          </a:prstGeom>
        </p:spPr>
      </p:pic>
      <p:pic>
        <p:nvPicPr>
          <p:cNvPr id="8" name="Picture 4" descr="Image">
            <a:extLst>
              <a:ext uri="{FF2B5EF4-FFF2-40B4-BE49-F238E27FC236}">
                <a16:creationId xmlns:a16="http://schemas.microsoft.com/office/drawing/2014/main" id="{CEDA9393-01DF-4FC6-B9AB-B987B0CE79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4012" y="892449"/>
            <a:ext cx="2231173" cy="105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">
            <a:extLst>
              <a:ext uri="{FF2B5EF4-FFF2-40B4-BE49-F238E27FC236}">
                <a16:creationId xmlns:a16="http://schemas.microsoft.com/office/drawing/2014/main" id="{9B8630E1-90CD-4D45-8047-59A3F820A2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FD89B"/>
              </a:clrFrom>
              <a:clrTo>
                <a:srgbClr val="FFD89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84" y="5097470"/>
            <a:ext cx="3000922" cy="242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0FB2A74D-0856-4FFB-8A64-283A97219806}"/>
              </a:ext>
            </a:extLst>
          </p:cNvPr>
          <p:cNvSpPr txBox="1"/>
          <p:nvPr/>
        </p:nvSpPr>
        <p:spPr>
          <a:xfrm>
            <a:off x="3453600" y="719451"/>
            <a:ext cx="8695998" cy="37856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4800" dirty="0">
                <a:solidFill>
                  <a:schemeClr val="bg1"/>
                </a:solidFill>
                <a:cs typeface="(AH) Manal Black" pitchFamily="2" charset="-78"/>
              </a:rPr>
              <a:t>الاستماع   (ندوة)</a:t>
            </a:r>
          </a:p>
          <a:p>
            <a:pPr algn="ctr"/>
            <a:endParaRPr lang="ar-AE" sz="4800" dirty="0">
              <a:solidFill>
                <a:schemeClr val="bg1"/>
              </a:solidFill>
              <a:cs typeface="(AH) Manal Black" pitchFamily="2" charset="-78"/>
            </a:endParaRPr>
          </a:p>
          <a:p>
            <a:pPr algn="ctr"/>
            <a:r>
              <a:rPr lang="ar-AE" sz="4800" dirty="0">
                <a:solidFill>
                  <a:schemeClr val="bg1"/>
                </a:solidFill>
                <a:cs typeface="(AH) Manal Black" pitchFamily="2" charset="-78"/>
              </a:rPr>
              <a:t>الدرس السابعُ</a:t>
            </a:r>
          </a:p>
          <a:p>
            <a:pPr algn="ctr"/>
            <a:endParaRPr lang="ar-AE" sz="4800" dirty="0">
              <a:solidFill>
                <a:schemeClr val="bg1"/>
              </a:solidFill>
              <a:cs typeface="(AH) Manal Black" pitchFamily="2" charset="-78"/>
            </a:endParaRPr>
          </a:p>
          <a:p>
            <a:pPr algn="ctr"/>
            <a:r>
              <a:rPr lang="ar-AE" sz="4800" dirty="0">
                <a:solidFill>
                  <a:schemeClr val="bg1"/>
                </a:solidFill>
                <a:cs typeface="(AH) Manal Black" pitchFamily="2" charset="-78"/>
              </a:rPr>
              <a:t>العملُ التطوُّعيُّ في الإماراتِ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0836AA06-CA76-4027-A370-E192E5469DB9}"/>
              </a:ext>
            </a:extLst>
          </p:cNvPr>
          <p:cNvSpPr txBox="1"/>
          <p:nvPr/>
        </p:nvSpPr>
        <p:spPr>
          <a:xfrm>
            <a:off x="1496386" y="3132130"/>
            <a:ext cx="30009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dirty="0">
                <a:solidFill>
                  <a:schemeClr val="bg1"/>
                </a:solidFill>
                <a:cs typeface="(AH) Manal Black" pitchFamily="2" charset="-78"/>
              </a:rPr>
              <a:t>الأستاذة : فاطمة الرميثي</a:t>
            </a:r>
            <a:endParaRPr lang="en-US" sz="40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4590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BC49FCAA-BA23-497B-9C21-0E1A2EDF526D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4" t="19287" b="13875"/>
          <a:stretch/>
        </p:blipFill>
        <p:spPr>
          <a:xfrm>
            <a:off x="1" y="0"/>
            <a:ext cx="14615153" cy="8108830"/>
          </a:xfrm>
          <a:prstGeom prst="rect">
            <a:avLst/>
          </a:prstGeom>
        </p:spPr>
      </p:pic>
      <p:sp>
        <p:nvSpPr>
          <p:cNvPr id="12" name="Rounded Rectangle 18">
            <a:extLst>
              <a:ext uri="{FF2B5EF4-FFF2-40B4-BE49-F238E27FC236}">
                <a16:creationId xmlns:a16="http://schemas.microsoft.com/office/drawing/2014/main" id="{A29815CD-605A-45C7-AFF2-D356C656D452}"/>
              </a:ext>
            </a:extLst>
          </p:cNvPr>
          <p:cNvSpPr/>
          <p:nvPr/>
        </p:nvSpPr>
        <p:spPr>
          <a:xfrm>
            <a:off x="7620070" y="931654"/>
            <a:ext cx="3783546" cy="787470"/>
          </a:xfrm>
          <a:prstGeom prst="roundRect">
            <a:avLst>
              <a:gd name="adj" fmla="val 6782"/>
            </a:avLst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237600" rtlCol="1" anchor="ctr">
            <a:sp3d extrusionH="57150">
              <a:bevelT w="82550" h="38100" prst="coolSlant"/>
            </a:sp3d>
          </a:bodyPr>
          <a:lstStyle/>
          <a:p>
            <a:pPr algn="ctr" defTabSz="754312">
              <a:defRPr/>
            </a:pPr>
            <a:r>
              <a:rPr lang="ar-AE" sz="6600" b="1" u="sng" dirty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نواتج التعلم</a:t>
            </a:r>
          </a:p>
        </p:txBody>
      </p:sp>
      <p:sp>
        <p:nvSpPr>
          <p:cNvPr id="13" name="Rounded Rectangle 18">
            <a:extLst>
              <a:ext uri="{FF2B5EF4-FFF2-40B4-BE49-F238E27FC236}">
                <a16:creationId xmlns:a16="http://schemas.microsoft.com/office/drawing/2014/main" id="{FDD7D02E-A563-4B67-9F5D-A4C23B1CD056}"/>
              </a:ext>
            </a:extLst>
          </p:cNvPr>
          <p:cNvSpPr/>
          <p:nvPr/>
        </p:nvSpPr>
        <p:spPr>
          <a:xfrm>
            <a:off x="1178727" y="1719124"/>
            <a:ext cx="9446251" cy="2565385"/>
          </a:xfrm>
          <a:prstGeom prst="roundRect">
            <a:avLst>
              <a:gd name="adj" fmla="val 6782"/>
            </a:avLst>
          </a:prstGeom>
          <a:noFill/>
          <a:ln w="571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237600" rtlCol="1" anchor="ctr">
            <a:sp3d extrusionH="57150">
              <a:bevelT w="82550" h="38100" prst="coolSlant"/>
            </a:sp3d>
          </a:bodyPr>
          <a:lstStyle/>
          <a:p>
            <a:pPr algn="ctr" rtl="1"/>
            <a:r>
              <a:rPr lang="fa-IR" sz="3200" b="1" dirty="0">
                <a:highlight>
                  <a:srgbClr val="FFFF00"/>
                </a:highlight>
              </a:rPr>
              <a:t>1- </a:t>
            </a:r>
            <a:r>
              <a:rPr lang="ar-AE" sz="3200" b="1" dirty="0">
                <a:highlight>
                  <a:srgbClr val="FFFF00"/>
                </a:highlight>
              </a:rPr>
              <a:t>يستمع المتعلم لنص يتضمن آراء متعددة (ندوة إذاعية ، حوار ، مناظرة ...) عن موضوع يتصل بقضية </a:t>
            </a:r>
            <a:r>
              <a:rPr lang="ar-AE" sz="3200" b="1" dirty="0" err="1">
                <a:highlight>
                  <a:srgbClr val="FFFF00"/>
                </a:highlight>
              </a:rPr>
              <a:t>إجتماعية</a:t>
            </a:r>
            <a:r>
              <a:rPr lang="ar-AE" sz="3200" b="1" dirty="0">
                <a:highlight>
                  <a:srgbClr val="FFFF00"/>
                </a:highlight>
              </a:rPr>
              <a:t> ، وطنية ، إنسانية موازنا بين آراء المتحدثين </a:t>
            </a:r>
            <a:r>
              <a:rPr lang="ar-AE" sz="3200" b="1" dirty="0" err="1">
                <a:highlight>
                  <a:srgbClr val="FFFF00"/>
                </a:highlight>
              </a:rPr>
              <a:t>مبديا</a:t>
            </a:r>
            <a:r>
              <a:rPr lang="ar-AE" sz="3200" b="1" dirty="0">
                <a:highlight>
                  <a:srgbClr val="FFFF00"/>
                </a:highlight>
              </a:rPr>
              <a:t> رأيه بصراحة.</a:t>
            </a:r>
            <a:endParaRPr lang="en-US" sz="32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17595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26;p5" descr="Google Shape;126;p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05951"/>
            <a:ext cx="14630400" cy="8088522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Google Shape;127;p5"/>
          <p:cNvSpPr txBox="1"/>
          <p:nvPr/>
        </p:nvSpPr>
        <p:spPr>
          <a:xfrm>
            <a:off x="13504387" y="517291"/>
            <a:ext cx="721058" cy="77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4839" tIns="54839" rIns="54839" bIns="54839">
            <a:spAutoFit/>
          </a:bodyPr>
          <a:lstStyle>
            <a:lvl1pPr algn="ctr">
              <a:defRPr sz="18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1097236">
              <a:defRPr/>
            </a:pPr>
            <a:r>
              <a:rPr sz="2160"/>
              <a:t>خبرات سابقة</a:t>
            </a:r>
          </a:p>
        </p:txBody>
      </p:sp>
      <p:sp>
        <p:nvSpPr>
          <p:cNvPr id="148" name="Google Shape;128;p5"/>
          <p:cNvSpPr txBox="1"/>
          <p:nvPr/>
        </p:nvSpPr>
        <p:spPr>
          <a:xfrm>
            <a:off x="13386822" y="1922852"/>
            <a:ext cx="956189" cy="12926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4839" tIns="54839" rIns="54839" bIns="54839">
            <a:spAutoFit/>
          </a:bodyPr>
          <a:lstStyle/>
          <a:p>
            <a:pPr algn="ctr" defTabSz="1097236">
              <a:defRPr sz="1600" b="1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920" b="1">
                <a:solidFill>
                  <a:srgbClr val="2E75B5"/>
                </a:solidFill>
                <a:latin typeface="Calibri"/>
                <a:cs typeface="Calibri"/>
                <a:sym typeface="Calibri"/>
              </a:rPr>
              <a:t>-فكرة الدرس</a:t>
            </a:r>
          </a:p>
          <a:p>
            <a:pPr algn="ctr" defTabSz="1097236">
              <a:defRPr sz="1600" b="1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920" b="1">
                <a:solidFill>
                  <a:srgbClr val="2E75B5"/>
                </a:solidFill>
                <a:latin typeface="Calibri"/>
                <a:cs typeface="Calibri"/>
                <a:sym typeface="Calibri"/>
              </a:rPr>
              <a:t> </a:t>
            </a:r>
          </a:p>
          <a:p>
            <a:pPr algn="ctr" defTabSz="1097236">
              <a:defRPr sz="1600" b="1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920" b="1">
                <a:solidFill>
                  <a:srgbClr val="2E75B5"/>
                </a:solidFill>
                <a:latin typeface="Calibri"/>
                <a:cs typeface="Calibri"/>
                <a:sym typeface="Calibri"/>
              </a:rPr>
              <a:t>-المفردات</a:t>
            </a:r>
          </a:p>
        </p:txBody>
      </p:sp>
      <p:sp>
        <p:nvSpPr>
          <p:cNvPr id="149" name="Google Shape;129;p5"/>
          <p:cNvSpPr txBox="1"/>
          <p:nvPr/>
        </p:nvSpPr>
        <p:spPr>
          <a:xfrm>
            <a:off x="13496249" y="3460826"/>
            <a:ext cx="838622" cy="1292611"/>
          </a:xfrm>
          <a:prstGeom prst="rect">
            <a:avLst/>
          </a:prstGeom>
          <a:solidFill>
            <a:srgbClr val="FFFF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4839" tIns="54839" rIns="54839" bIns="54839">
            <a:spAutoFit/>
          </a:bodyPr>
          <a:lstStyle/>
          <a:p>
            <a:pPr algn="ctr" defTabSz="1097236">
              <a:defRPr sz="1600" b="1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920" b="1" dirty="0">
                <a:solidFill>
                  <a:srgbClr val="2E75B5"/>
                </a:solidFill>
                <a:latin typeface="Calibri"/>
                <a:cs typeface="Calibri"/>
                <a:sym typeface="Calibri"/>
              </a:rPr>
              <a:t>-</a:t>
            </a:r>
            <a:r>
              <a:rPr sz="1920" b="1" dirty="0" err="1">
                <a:solidFill>
                  <a:srgbClr val="2E75B5"/>
                </a:solidFill>
                <a:latin typeface="Calibri"/>
                <a:cs typeface="Calibri"/>
                <a:sym typeface="Calibri"/>
              </a:rPr>
              <a:t>أستعد</a:t>
            </a:r>
            <a:endParaRPr sz="1920" b="1" dirty="0">
              <a:solidFill>
                <a:srgbClr val="2E75B5"/>
              </a:solidFill>
              <a:latin typeface="Calibri"/>
              <a:cs typeface="Calibri"/>
              <a:sym typeface="Calibri"/>
            </a:endParaRPr>
          </a:p>
          <a:p>
            <a:pPr algn="ctr" defTabSz="1097236">
              <a:defRPr sz="1600" b="1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920" b="1" dirty="0">
                <a:solidFill>
                  <a:srgbClr val="2E75B5"/>
                </a:solidFill>
                <a:latin typeface="Calibri"/>
                <a:cs typeface="Calibri"/>
                <a:sym typeface="Calibri"/>
              </a:rPr>
              <a:t>-</a:t>
            </a:r>
            <a:r>
              <a:rPr sz="1920" b="1" dirty="0" err="1">
                <a:solidFill>
                  <a:srgbClr val="2E75B5"/>
                </a:solidFill>
                <a:latin typeface="Calibri"/>
                <a:cs typeface="Calibri"/>
                <a:sym typeface="Calibri"/>
              </a:rPr>
              <a:t>مثال</a:t>
            </a:r>
            <a:r>
              <a:rPr sz="1920" b="1" dirty="0">
                <a:solidFill>
                  <a:srgbClr val="2E75B5"/>
                </a:solidFill>
                <a:latin typeface="Calibri"/>
                <a:cs typeface="Calibri"/>
                <a:sym typeface="Calibri"/>
              </a:rPr>
              <a:t> </a:t>
            </a:r>
            <a:r>
              <a:rPr sz="1920" b="1" dirty="0" err="1">
                <a:solidFill>
                  <a:srgbClr val="2E75B5"/>
                </a:solidFill>
                <a:latin typeface="Calibri"/>
                <a:cs typeface="Calibri"/>
                <a:sym typeface="Calibri"/>
              </a:rPr>
              <a:t>من</a:t>
            </a:r>
            <a:r>
              <a:rPr sz="1920" b="1" dirty="0">
                <a:solidFill>
                  <a:srgbClr val="2E75B5"/>
                </a:solidFill>
                <a:latin typeface="Calibri"/>
                <a:cs typeface="Calibri"/>
                <a:sym typeface="Calibri"/>
              </a:rPr>
              <a:t> </a:t>
            </a:r>
            <a:r>
              <a:rPr sz="1920" b="1" dirty="0" err="1">
                <a:solidFill>
                  <a:srgbClr val="2E75B5"/>
                </a:solidFill>
                <a:latin typeface="Calibri"/>
                <a:cs typeface="Calibri"/>
                <a:sym typeface="Calibri"/>
              </a:rPr>
              <a:t>واقع</a:t>
            </a:r>
            <a:r>
              <a:rPr sz="1920" b="1" dirty="0">
                <a:solidFill>
                  <a:srgbClr val="2E75B5"/>
                </a:solidFill>
                <a:latin typeface="Calibri"/>
                <a:cs typeface="Calibri"/>
                <a:sym typeface="Calibri"/>
              </a:rPr>
              <a:t> </a:t>
            </a:r>
            <a:r>
              <a:rPr sz="1920" b="1" dirty="0" err="1">
                <a:solidFill>
                  <a:srgbClr val="2E75B5"/>
                </a:solidFill>
                <a:latin typeface="Calibri"/>
                <a:cs typeface="Calibri"/>
                <a:sym typeface="Calibri"/>
              </a:rPr>
              <a:t>الحياة</a:t>
            </a:r>
            <a:endParaRPr sz="1920" b="1" dirty="0">
              <a:solidFill>
                <a:srgbClr val="2E75B5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50" name="Google Shape;130;p5"/>
          <p:cNvSpPr txBox="1"/>
          <p:nvPr/>
        </p:nvSpPr>
        <p:spPr>
          <a:xfrm>
            <a:off x="13445602" y="5678455"/>
            <a:ext cx="838622" cy="406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4839" tIns="54839" rIns="54839" bIns="54839">
            <a:spAutoFit/>
          </a:bodyPr>
          <a:lstStyle>
            <a:lvl1pPr algn="ctr">
              <a:defRPr sz="1600" b="1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1097236">
              <a:defRPr/>
            </a:pPr>
            <a:r>
              <a:rPr sz="1920"/>
              <a:t>-أتأكد</a:t>
            </a:r>
          </a:p>
        </p:txBody>
      </p:sp>
      <p:sp>
        <p:nvSpPr>
          <p:cNvPr id="151" name="Google Shape;131;p5"/>
          <p:cNvSpPr txBox="1"/>
          <p:nvPr/>
        </p:nvSpPr>
        <p:spPr>
          <a:xfrm>
            <a:off x="13445604" y="6891518"/>
            <a:ext cx="838622" cy="997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4839" tIns="54839" rIns="54839" bIns="54839">
            <a:spAutoFit/>
          </a:bodyPr>
          <a:lstStyle/>
          <a:p>
            <a:pPr algn="ctr" defTabSz="1097236">
              <a:defRPr sz="1600" b="1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920" b="1">
                <a:solidFill>
                  <a:srgbClr val="2E75B5"/>
                </a:solidFill>
                <a:latin typeface="Calibri"/>
                <a:cs typeface="Calibri"/>
                <a:sym typeface="Calibri"/>
              </a:rPr>
              <a:t>-مهارات</a:t>
            </a:r>
          </a:p>
          <a:p>
            <a:pPr algn="ctr" defTabSz="1097236">
              <a:defRPr sz="1600" b="1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920" b="1">
                <a:solidFill>
                  <a:srgbClr val="2E75B5"/>
                </a:solidFill>
                <a:latin typeface="Calibri"/>
                <a:cs typeface="Calibri"/>
                <a:sym typeface="Calibri"/>
              </a:rPr>
              <a:t>-تقويم ختامي</a:t>
            </a:r>
          </a:p>
        </p:txBody>
      </p:sp>
      <p:grpSp>
        <p:nvGrpSpPr>
          <p:cNvPr id="9" name="Google Shape;118;p4">
            <a:extLst>
              <a:ext uri="{FF2B5EF4-FFF2-40B4-BE49-F238E27FC236}">
                <a16:creationId xmlns:a16="http://schemas.microsoft.com/office/drawing/2014/main" id="{57F603F5-FF6D-451B-A29E-8D1A5758064C}"/>
              </a:ext>
            </a:extLst>
          </p:cNvPr>
          <p:cNvGrpSpPr/>
          <p:nvPr/>
        </p:nvGrpSpPr>
        <p:grpSpPr>
          <a:xfrm>
            <a:off x="2519680" y="6391544"/>
            <a:ext cx="9229657" cy="1449660"/>
            <a:chOff x="-691166" y="293684"/>
            <a:chExt cx="7691379" cy="1208049"/>
          </a:xfrm>
        </p:grpSpPr>
        <p:sp>
          <p:nvSpPr>
            <p:cNvPr id="10" name="مستطيل">
              <a:extLst>
                <a:ext uri="{FF2B5EF4-FFF2-40B4-BE49-F238E27FC236}">
                  <a16:creationId xmlns:a16="http://schemas.microsoft.com/office/drawing/2014/main" id="{81AD804F-EAA6-426D-A9D4-A28ABC36C50A}"/>
                </a:ext>
              </a:extLst>
            </p:cNvPr>
            <p:cNvSpPr/>
            <p:nvPr/>
          </p:nvSpPr>
          <p:spPr>
            <a:xfrm>
              <a:off x="-691166" y="293684"/>
              <a:ext cx="7691379" cy="1077302"/>
            </a:xfrm>
            <a:prstGeom prst="rect">
              <a:avLst/>
            </a:prstGeom>
            <a:solidFill>
              <a:srgbClr val="EAD1DC"/>
            </a:solidFill>
            <a:ln w="9525" cap="flat">
              <a:solidFill>
                <a:srgbClr val="4A86E8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1097236">
                <a:defRPr sz="2500">
                  <a:latin typeface="Calibri"/>
                  <a:ea typeface="Calibri"/>
                  <a:cs typeface="Calibri"/>
                  <a:sym typeface="Calibri"/>
                </a:defRPr>
              </a:pPr>
              <a:endParaRPr sz="3000" dirty="0">
                <a:solidFill>
                  <a:srgbClr val="000000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1" name="فكرة الدرس…">
              <a:extLst>
                <a:ext uri="{FF2B5EF4-FFF2-40B4-BE49-F238E27FC236}">
                  <a16:creationId xmlns:a16="http://schemas.microsoft.com/office/drawing/2014/main" id="{27B5E37B-9031-48DA-B628-246EDD202594}"/>
                </a:ext>
              </a:extLst>
            </p:cNvPr>
            <p:cNvSpPr txBox="1"/>
            <p:nvPr/>
          </p:nvSpPr>
          <p:spPr>
            <a:xfrm>
              <a:off x="-586927" y="547658"/>
              <a:ext cx="7482900" cy="9540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9709" tIns="109709" rIns="109709" bIns="109709" numCol="1" anchor="t">
              <a:spAutoFit/>
            </a:bodyPr>
            <a:lstStyle/>
            <a:p>
              <a:pPr algn="ctr" defTabSz="1097236">
                <a:defRPr sz="2500"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ar-AE" sz="3000" b="1" dirty="0">
                  <a:solidFill>
                    <a:srgbClr val="FF0000"/>
                  </a:solidFill>
                  <a:latin typeface="Calibri"/>
                  <a:cs typeface="Calibri"/>
                  <a:sym typeface="Calibri"/>
                </a:rPr>
                <a:t> عزيزتي </a:t>
              </a:r>
              <a:r>
                <a:rPr lang="ar-AE" sz="3000" b="1" dirty="0" err="1">
                  <a:solidFill>
                    <a:srgbClr val="FF0000"/>
                  </a:solidFill>
                  <a:latin typeface="Calibri"/>
                  <a:cs typeface="Calibri"/>
                  <a:sym typeface="Calibri"/>
                </a:rPr>
                <a:t>إقرئي</a:t>
              </a:r>
              <a:r>
                <a:rPr lang="ar-AE" sz="3000" b="1" dirty="0">
                  <a:solidFill>
                    <a:srgbClr val="FF0000"/>
                  </a:solidFill>
                  <a:latin typeface="Calibri"/>
                  <a:cs typeface="Calibri"/>
                  <a:sym typeface="Calibri"/>
                </a:rPr>
                <a:t> أسئلة الدرس جيدا، ثم </a:t>
              </a:r>
              <a:r>
                <a:rPr lang="ar-AE" sz="3000" b="1" dirty="0" err="1">
                  <a:solidFill>
                    <a:srgbClr val="FF0000"/>
                  </a:solidFill>
                  <a:latin typeface="Calibri"/>
                  <a:cs typeface="Calibri"/>
                  <a:sym typeface="Calibri"/>
                </a:rPr>
                <a:t>أجيبي</a:t>
              </a:r>
              <a:r>
                <a:rPr lang="ar-AE" sz="3000" b="1" dirty="0">
                  <a:solidFill>
                    <a:srgbClr val="FF0000"/>
                  </a:solidFill>
                  <a:latin typeface="Calibri"/>
                  <a:cs typeface="Calibri"/>
                  <a:sym typeface="Calibri"/>
                </a:rPr>
                <a:t> عنها أثناء </a:t>
              </a:r>
              <a:r>
                <a:rPr lang="ar-AE" sz="3000" b="1" dirty="0" err="1">
                  <a:solidFill>
                    <a:srgbClr val="FF0000"/>
                  </a:solidFill>
                  <a:latin typeface="Calibri"/>
                  <a:cs typeface="Calibri"/>
                  <a:sym typeface="Calibri"/>
                </a:rPr>
                <a:t>الإستماع</a:t>
              </a:r>
              <a:r>
                <a:rPr lang="ar-AE" sz="3000" b="1" dirty="0">
                  <a:solidFill>
                    <a:srgbClr val="FF0000"/>
                  </a:solidFill>
                  <a:latin typeface="Calibri"/>
                  <a:cs typeface="Calibri"/>
                  <a:sym typeface="Calibri"/>
                </a:rPr>
                <a:t> للنص </a:t>
              </a:r>
              <a:endParaRPr sz="3000" b="1" dirty="0">
                <a:solidFill>
                  <a:srgbClr val="FF0000"/>
                </a:solidFill>
                <a:latin typeface="Calibri"/>
                <a:cs typeface="Calibri"/>
                <a:sym typeface="Calibri"/>
              </a:endParaRPr>
            </a:p>
          </p:txBody>
        </p:sp>
      </p:grpSp>
      <p:pic>
        <p:nvPicPr>
          <p:cNvPr id="13" name="العمل التطوعي صوت ممتاز">
            <a:hlinkClick r:id="" action="ppaction://media"/>
            <a:extLst>
              <a:ext uri="{FF2B5EF4-FFF2-40B4-BE49-F238E27FC236}">
                <a16:creationId xmlns:a16="http://schemas.microsoft.com/office/drawing/2014/main" id="{47DDB2FA-6B5D-40D8-A989-C05232DCA4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19680" y="1542394"/>
            <a:ext cx="2871893" cy="2871893"/>
          </a:xfrm>
          <a:prstGeom prst="rect">
            <a:avLst/>
          </a:prstGeom>
        </p:spPr>
      </p:pic>
      <p:pic>
        <p:nvPicPr>
          <p:cNvPr id="14" name="صورة 13" descr="صورة تحتوي على نص, خريطة&#10;&#10;تم إنشاء الوصف تلقائياً">
            <a:extLst>
              <a:ext uri="{FF2B5EF4-FFF2-40B4-BE49-F238E27FC236}">
                <a16:creationId xmlns:a16="http://schemas.microsoft.com/office/drawing/2014/main" id="{16EBB099-959B-4975-B541-38B597D9889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4" t="10400" r="955" b="69712"/>
          <a:stretch/>
        </p:blipFill>
        <p:spPr>
          <a:xfrm>
            <a:off x="5537045" y="707289"/>
            <a:ext cx="6268565" cy="42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80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24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1E35802-8C1D-4AF0-96F1-73B07D0F9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3" y="537882"/>
            <a:ext cx="14074588" cy="7691717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51526009-DF04-4571-AB78-C23C3F426998}"/>
              </a:ext>
            </a:extLst>
          </p:cNvPr>
          <p:cNvSpPr txBox="1"/>
          <p:nvPr/>
        </p:nvSpPr>
        <p:spPr>
          <a:xfrm>
            <a:off x="10857272" y="2242143"/>
            <a:ext cx="556591" cy="424732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endParaRPr lang="en-US" sz="2160" dirty="0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36E7DA4B-EC2D-4B7E-97AC-501577D2FE03}"/>
              </a:ext>
            </a:extLst>
          </p:cNvPr>
          <p:cNvSpPr txBox="1"/>
          <p:nvPr/>
        </p:nvSpPr>
        <p:spPr>
          <a:xfrm flipH="1">
            <a:off x="10948477" y="3892662"/>
            <a:ext cx="465386" cy="491078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endParaRPr lang="en-US" sz="2160" dirty="0"/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A4E3ACBB-8E02-4580-A3EA-877FFC01D690}"/>
              </a:ext>
            </a:extLst>
          </p:cNvPr>
          <p:cNvSpPr txBox="1"/>
          <p:nvPr/>
        </p:nvSpPr>
        <p:spPr>
          <a:xfrm>
            <a:off x="10857272" y="5596006"/>
            <a:ext cx="556591" cy="424732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endParaRPr lang="en-US" sz="2160" dirty="0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5DD3D9A0-4587-41D6-8DCA-BA85A3522477}"/>
              </a:ext>
            </a:extLst>
          </p:cNvPr>
          <p:cNvSpPr txBox="1"/>
          <p:nvPr/>
        </p:nvSpPr>
        <p:spPr>
          <a:xfrm>
            <a:off x="10948477" y="7702383"/>
            <a:ext cx="556591" cy="424732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endParaRPr lang="en-US" sz="2160" dirty="0"/>
          </a:p>
        </p:txBody>
      </p:sp>
    </p:spTree>
    <p:extLst>
      <p:ext uri="{BB962C8B-B14F-4D97-AF65-F5344CB8AC3E}">
        <p14:creationId xmlns:p14="http://schemas.microsoft.com/office/powerpoint/2010/main" val="325739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DE4D673-DC15-4FAE-9BA4-5C48CD9CFF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49" y="569344"/>
            <a:ext cx="13353691" cy="5589916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AE5C5F97-486F-4112-93B8-20DE69007A00}"/>
              </a:ext>
            </a:extLst>
          </p:cNvPr>
          <p:cNvSpPr txBox="1"/>
          <p:nvPr/>
        </p:nvSpPr>
        <p:spPr>
          <a:xfrm>
            <a:off x="10550881" y="2329194"/>
            <a:ext cx="556591" cy="424732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endParaRPr lang="en-US" sz="2160" dirty="0"/>
          </a:p>
        </p:txBody>
      </p:sp>
    </p:spTree>
    <p:extLst>
      <p:ext uri="{BB962C8B-B14F-4D97-AF65-F5344CB8AC3E}">
        <p14:creationId xmlns:p14="http://schemas.microsoft.com/office/powerpoint/2010/main" val="270251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A094B1A0-994F-4ABE-8D3A-73DAA69C4B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38" y="322729"/>
            <a:ext cx="13557679" cy="7620000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3F287AAA-F4F1-4F26-90DE-370F4ECDBF76}"/>
              </a:ext>
            </a:extLst>
          </p:cNvPr>
          <p:cNvSpPr txBox="1"/>
          <p:nvPr/>
        </p:nvSpPr>
        <p:spPr>
          <a:xfrm>
            <a:off x="10198285" y="2269447"/>
            <a:ext cx="558453" cy="530174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endParaRPr lang="en-US" sz="2160" dirty="0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36C8533B-EF73-4193-B6DB-7C4CDA015C33}"/>
              </a:ext>
            </a:extLst>
          </p:cNvPr>
          <p:cNvSpPr txBox="1"/>
          <p:nvPr/>
        </p:nvSpPr>
        <p:spPr>
          <a:xfrm>
            <a:off x="10030800" y="6252615"/>
            <a:ext cx="556591" cy="424732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endParaRPr lang="en-US" sz="2160" dirty="0"/>
          </a:p>
        </p:txBody>
      </p:sp>
    </p:spTree>
    <p:extLst>
      <p:ext uri="{BB962C8B-B14F-4D97-AF65-F5344CB8AC3E}">
        <p14:creationId xmlns:p14="http://schemas.microsoft.com/office/powerpoint/2010/main" val="308496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2E923A9-CFB2-4F43-A1F7-363F8A1629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763" y="880234"/>
            <a:ext cx="14026551" cy="750498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DE405CF5-A026-429F-946B-9663F9E64959}"/>
              </a:ext>
            </a:extLst>
          </p:cNvPr>
          <p:cNvSpPr txBox="1"/>
          <p:nvPr/>
        </p:nvSpPr>
        <p:spPr>
          <a:xfrm>
            <a:off x="10323271" y="3137502"/>
            <a:ext cx="556591" cy="424732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endParaRPr lang="en-US" sz="2160" dirty="0"/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306DCCFA-F42D-4F73-9499-B6781D893DF5}"/>
              </a:ext>
            </a:extLst>
          </p:cNvPr>
          <p:cNvSpPr txBox="1"/>
          <p:nvPr/>
        </p:nvSpPr>
        <p:spPr>
          <a:xfrm>
            <a:off x="10368356" y="6774424"/>
            <a:ext cx="556591" cy="424732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endParaRPr lang="en-US" sz="2160" dirty="0"/>
          </a:p>
        </p:txBody>
      </p:sp>
    </p:spTree>
    <p:extLst>
      <p:ext uri="{BB962C8B-B14F-4D97-AF65-F5344CB8AC3E}">
        <p14:creationId xmlns:p14="http://schemas.microsoft.com/office/powerpoint/2010/main" val="354285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1DD2C0AA-F9A8-44EE-9AF4-9DF7495FFE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91" y="0"/>
            <a:ext cx="13346789" cy="7850038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105809E7-CE51-407B-BFD3-D1E46833F389}"/>
              </a:ext>
            </a:extLst>
          </p:cNvPr>
          <p:cNvSpPr txBox="1"/>
          <p:nvPr/>
        </p:nvSpPr>
        <p:spPr>
          <a:xfrm>
            <a:off x="1570008" y="3777273"/>
            <a:ext cx="9945204" cy="461665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ar-AE" sz="2400" b="1" dirty="0">
                <a:solidFill>
                  <a:srgbClr val="FF0000"/>
                </a:solidFill>
              </a:rPr>
              <a:t>نشر ثقافة التطوع بين أفراد المجتمع ، والتركيز على طلبة المدارس خاصة في المراحل الأساسية 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9366C4A7-D1DD-496E-964B-03D4A7569174}"/>
              </a:ext>
            </a:extLst>
          </p:cNvPr>
          <p:cNvSpPr txBox="1"/>
          <p:nvPr/>
        </p:nvSpPr>
        <p:spPr>
          <a:xfrm>
            <a:off x="2955073" y="4953397"/>
            <a:ext cx="8720254" cy="535531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ar-AE" sz="2880" b="1" dirty="0">
                <a:solidFill>
                  <a:srgbClr val="FF0000"/>
                </a:solidFill>
              </a:rPr>
              <a:t>بناء قاعدة بيانات واضحة ودقيقة عن العمل التطوعي في الإمارات .</a:t>
            </a:r>
            <a:endParaRPr lang="en-US" sz="2880" b="1" dirty="0">
              <a:solidFill>
                <a:srgbClr val="FF0000"/>
              </a:solidFill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76B232C0-5DA7-4446-9DC7-4DF72CE7D82C}"/>
              </a:ext>
            </a:extLst>
          </p:cNvPr>
          <p:cNvSpPr txBox="1"/>
          <p:nvPr/>
        </p:nvSpPr>
        <p:spPr>
          <a:xfrm>
            <a:off x="2656936" y="6195944"/>
            <a:ext cx="8858276" cy="535531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ar-AE" sz="2880" b="1" dirty="0">
                <a:solidFill>
                  <a:srgbClr val="FF0000"/>
                </a:solidFill>
              </a:rPr>
              <a:t>تغيير قوانين العمل التطوعي لتناسب واقع حياتنا الحالي .</a:t>
            </a:r>
            <a:endParaRPr lang="en-US" sz="288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29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1C3B75BC-F61D-4952-AFE0-CDB3475F3356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4" t="19287" b="13875"/>
          <a:stretch/>
        </p:blipFill>
        <p:spPr>
          <a:xfrm>
            <a:off x="1" y="0"/>
            <a:ext cx="14615153" cy="8108830"/>
          </a:xfrm>
          <a:prstGeom prst="rect">
            <a:avLst/>
          </a:prstGeom>
        </p:spPr>
      </p:pic>
      <p:sp>
        <p:nvSpPr>
          <p:cNvPr id="3" name="مستطيل 10">
            <a:hlinkClick r:id="rId5"/>
            <a:extLst>
              <a:ext uri="{FF2B5EF4-FFF2-40B4-BE49-F238E27FC236}">
                <a16:creationId xmlns:a16="http://schemas.microsoft.com/office/drawing/2014/main" id="{C29CC8DB-0789-4A36-BEDA-F30D02EDBBAC}"/>
              </a:ext>
            </a:extLst>
          </p:cNvPr>
          <p:cNvSpPr/>
          <p:nvPr/>
        </p:nvSpPr>
        <p:spPr>
          <a:xfrm>
            <a:off x="1365218" y="1673345"/>
            <a:ext cx="6209128" cy="3230886"/>
          </a:xfrm>
          <a:prstGeom prst="rect">
            <a:avLst/>
          </a:prstGeom>
          <a:noFill/>
        </p:spPr>
        <p:txBody>
          <a:bodyPr wrap="square" lIns="75439" tIns="37720" rIns="75439" bIns="37720">
            <a:spAutoFit/>
          </a:bodyPr>
          <a:lstStyle/>
          <a:p>
            <a:pPr lvl="0" algn="ctr">
              <a:defRPr/>
            </a:pPr>
            <a:r>
              <a:rPr lang="ar-AE" sz="2800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عزيزتي: قومي بحل الأسئلة عبر</a:t>
            </a:r>
          </a:p>
          <a:p>
            <a:pPr lvl="0" algn="ctr">
              <a:defRPr/>
            </a:pPr>
            <a:endParaRPr lang="en-US" sz="2800" b="1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  <a:hlinkClick r:id="rId6"/>
            </a:endParaRPr>
          </a:p>
          <a:p>
            <a:pPr lvl="0" algn="ctr">
              <a:defRPr/>
            </a:pPr>
            <a:r>
              <a:rPr lang="en-US" sz="28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WORDWALL</a:t>
            </a:r>
          </a:p>
          <a:p>
            <a:pPr lvl="0" algn="ctr">
              <a:defRPr/>
            </a:pPr>
            <a:endParaRPr lang="en-US" sz="2800" b="1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  <a:hlinkClick r:id="rId6"/>
            </a:endParaRPr>
          </a:p>
          <a:p>
            <a:pPr lvl="0" algn="ctr">
              <a:defRPr/>
            </a:pPr>
            <a:r>
              <a:rPr lang="en-US" sz="132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https://wordwall.net/ar/resource/4442493/%D8%AA%D9%82%D9%88%D9%8A%D9%85-%D8%AE%D8%AA%D8%A7%D9%85%D9%8A-%D8%A7%D9%84%D8%B9%D9%85%D9%84-%D8%A7%D9%84%D8%AA%D8%B7%D9%88%D8%B9%D9%8A</a:t>
            </a:r>
            <a:endParaRPr lang="en-US" sz="1320" b="1" dirty="0">
              <a:ln w="0"/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highlight>
                <a:srgbClr val="00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en-US" sz="1320" b="1" dirty="0">
              <a:ln w="0"/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highlight>
                <a:srgbClr val="00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ar-AE" sz="1600" b="1" dirty="0">
              <a:ln w="0"/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highlight>
                <a:srgbClr val="00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ar-AE" sz="1100" b="1" dirty="0">
              <a:ln w="0"/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1BE784-B39C-4E3E-AAA3-A9B78A1D2A1B}"/>
              </a:ext>
            </a:extLst>
          </p:cNvPr>
          <p:cNvSpPr txBox="1"/>
          <p:nvPr/>
        </p:nvSpPr>
        <p:spPr>
          <a:xfrm>
            <a:off x="7514832" y="768783"/>
            <a:ext cx="2946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2">
              <a:defRPr/>
            </a:pPr>
            <a:r>
              <a:rPr lang="ar-AE" sz="6000" b="1" u="sng" dirty="0">
                <a:solidFill>
                  <a:prstClr val="white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التقويم الختامي </a:t>
            </a:r>
            <a:endParaRPr lang="en-US" sz="6000" b="1" u="sng" dirty="0">
              <a:solidFill>
                <a:prstClr val="white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7" name="مستطيل 10">
            <a:extLst>
              <a:ext uri="{FF2B5EF4-FFF2-40B4-BE49-F238E27FC236}">
                <a16:creationId xmlns:a16="http://schemas.microsoft.com/office/drawing/2014/main" id="{E8AC1CD3-0BD9-4C69-8178-734262DEEA9E}"/>
              </a:ext>
            </a:extLst>
          </p:cNvPr>
          <p:cNvSpPr/>
          <p:nvPr/>
        </p:nvSpPr>
        <p:spPr>
          <a:xfrm>
            <a:off x="7949107" y="3526002"/>
            <a:ext cx="2231174" cy="507064"/>
          </a:xfrm>
          <a:prstGeom prst="rect">
            <a:avLst/>
          </a:prstGeom>
          <a:noFill/>
        </p:spPr>
        <p:txBody>
          <a:bodyPr wrap="square" lIns="75439" tIns="37720" rIns="75439" bIns="37720">
            <a:spAutoFit/>
          </a:bodyPr>
          <a:lstStyle/>
          <a:p>
            <a:pPr algn="ctr" defTabSz="457182">
              <a:defRPr/>
            </a:pPr>
            <a:r>
              <a:rPr lang="ar-AE" sz="2800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 لمدة دقيقتين  )</a:t>
            </a:r>
          </a:p>
        </p:txBody>
      </p:sp>
      <p:pic>
        <p:nvPicPr>
          <p:cNvPr id="5" name="دقيقتين">
            <a:hlinkClick r:id="" action="ppaction://media"/>
            <a:extLst>
              <a:ext uri="{FF2B5EF4-FFF2-40B4-BE49-F238E27FC236}">
                <a16:creationId xmlns:a16="http://schemas.microsoft.com/office/drawing/2014/main" id="{22359CE4-DD2C-4F8A-9F65-70E767651C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30378" y="2176771"/>
            <a:ext cx="1515308" cy="1111226"/>
          </a:xfrm>
          <a:prstGeom prst="rect">
            <a:avLst/>
          </a:prstGeom>
        </p:spPr>
      </p:pic>
      <p:pic>
        <p:nvPicPr>
          <p:cNvPr id="8" name="Picture 4" descr="Image">
            <a:extLst>
              <a:ext uri="{FF2B5EF4-FFF2-40B4-BE49-F238E27FC236}">
                <a16:creationId xmlns:a16="http://schemas.microsoft.com/office/drawing/2014/main" id="{CEDA9393-01DF-4FC6-B9AB-B987B0CE79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4012" y="892449"/>
            <a:ext cx="2231173" cy="105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">
            <a:extLst>
              <a:ext uri="{FF2B5EF4-FFF2-40B4-BE49-F238E27FC236}">
                <a16:creationId xmlns:a16="http://schemas.microsoft.com/office/drawing/2014/main" id="{9B8630E1-90CD-4D45-8047-59A3F820A2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D89B"/>
              </a:clrFrom>
              <a:clrTo>
                <a:srgbClr val="FFD89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71" y="4480433"/>
            <a:ext cx="3000922" cy="242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4031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/>
      <p:bldP spid="4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1C3B75BC-F61D-4952-AFE0-CDB3475F3356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4" t="19287" b="13875"/>
          <a:stretch/>
        </p:blipFill>
        <p:spPr>
          <a:xfrm>
            <a:off x="1" y="0"/>
            <a:ext cx="14615153" cy="8108830"/>
          </a:xfrm>
          <a:prstGeom prst="rect">
            <a:avLst/>
          </a:prstGeom>
        </p:spPr>
      </p:pic>
      <p:sp>
        <p:nvSpPr>
          <p:cNvPr id="3" name="مستطيل 10">
            <a:extLst>
              <a:ext uri="{FF2B5EF4-FFF2-40B4-BE49-F238E27FC236}">
                <a16:creationId xmlns:a16="http://schemas.microsoft.com/office/drawing/2014/main" id="{C29CC8DB-0789-4A36-BEDA-F30D02EDBBAC}"/>
              </a:ext>
            </a:extLst>
          </p:cNvPr>
          <p:cNvSpPr/>
          <p:nvPr/>
        </p:nvSpPr>
        <p:spPr>
          <a:xfrm>
            <a:off x="1969066" y="2553228"/>
            <a:ext cx="7140428" cy="1738170"/>
          </a:xfrm>
          <a:prstGeom prst="rect">
            <a:avLst/>
          </a:prstGeom>
          <a:noFill/>
        </p:spPr>
        <p:txBody>
          <a:bodyPr wrap="square" lIns="75439" tIns="37720" rIns="75439" bIns="37720">
            <a:spAutoFit/>
          </a:bodyPr>
          <a:lstStyle/>
          <a:p>
            <a:pPr lvl="0" algn="ctr">
              <a:defRPr/>
            </a:pPr>
            <a:r>
              <a:rPr lang="ar-AE" sz="36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عزيزتي: قومي بقراءة درس كتابة نص سردي  قبل الحصة القادمة</a:t>
            </a:r>
          </a:p>
          <a:p>
            <a:pPr lvl="0" algn="ctr">
              <a:defRPr/>
            </a:pPr>
            <a:endParaRPr lang="en-US" sz="3600" b="1" dirty="0">
              <a:ln w="0"/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highlight>
                <a:srgbClr val="00FF00"/>
              </a:highlight>
              <a:latin typeface="Arial" panose="020B0604020202020204" pitchFamily="34" charset="0"/>
              <a:cs typeface="Arial" panose="020B06040202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1BE784-B39C-4E3E-AAA3-A9B78A1D2A1B}"/>
              </a:ext>
            </a:extLst>
          </p:cNvPr>
          <p:cNvSpPr txBox="1"/>
          <p:nvPr/>
        </p:nvSpPr>
        <p:spPr>
          <a:xfrm>
            <a:off x="7514832" y="768783"/>
            <a:ext cx="2946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2">
              <a:defRPr/>
            </a:pPr>
            <a:r>
              <a:rPr lang="ar-AE" sz="6000" b="1" u="sng" dirty="0">
                <a:solidFill>
                  <a:prstClr val="white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واجب منزلي</a:t>
            </a:r>
            <a:endParaRPr lang="en-US" sz="6000" b="1" u="sng" dirty="0">
              <a:solidFill>
                <a:prstClr val="white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8" name="Picture 4" descr="Image">
            <a:extLst>
              <a:ext uri="{FF2B5EF4-FFF2-40B4-BE49-F238E27FC236}">
                <a16:creationId xmlns:a16="http://schemas.microsoft.com/office/drawing/2014/main" id="{CEDA9393-01DF-4FC6-B9AB-B987B0CE79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4012" y="892449"/>
            <a:ext cx="2231173" cy="105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">
            <a:extLst>
              <a:ext uri="{FF2B5EF4-FFF2-40B4-BE49-F238E27FC236}">
                <a16:creationId xmlns:a16="http://schemas.microsoft.com/office/drawing/2014/main" id="{9B8630E1-90CD-4D45-8047-59A3F820A2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FD89B"/>
              </a:clrFrom>
              <a:clrTo>
                <a:srgbClr val="FFD89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71" y="4480433"/>
            <a:ext cx="3000922" cy="242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6960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D8D77CA9-2B82-4FA1-A127-714E98FB2758}"/>
              </a:ext>
            </a:extLst>
          </p:cNvPr>
          <p:cNvGrpSpPr/>
          <p:nvPr/>
        </p:nvGrpSpPr>
        <p:grpSpPr>
          <a:xfrm>
            <a:off x="3002631" y="400263"/>
            <a:ext cx="11024559" cy="6780363"/>
            <a:chOff x="1903761" y="470735"/>
            <a:chExt cx="11764112" cy="6748212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0B8384E3-66B7-4C1C-AFAD-4CCDB968D3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456" t="28009" r="21196" b="20179"/>
            <a:stretch/>
          </p:blipFill>
          <p:spPr>
            <a:xfrm>
              <a:off x="1903761" y="470735"/>
              <a:ext cx="11764112" cy="6748212"/>
            </a:xfrm>
            <a:prstGeom prst="rect">
              <a:avLst/>
            </a:prstGeom>
          </p:spPr>
        </p:pic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48CE7D81-E757-4F30-A52D-BA28C93D26C1}"/>
                </a:ext>
              </a:extLst>
            </p:cNvPr>
            <p:cNvSpPr txBox="1"/>
            <p:nvPr/>
          </p:nvSpPr>
          <p:spPr>
            <a:xfrm>
              <a:off x="6078125" y="2156284"/>
              <a:ext cx="3930315" cy="2174026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لا تتوقفوا عن العلم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العلم هو الذي يصنع الحياة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ومن يتوقف عن العلم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يتوقف عن الحياة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 descr="إكسبو icon">
            <a:extLst>
              <a:ext uri="{FF2B5EF4-FFF2-40B4-BE49-F238E27FC236}">
                <a16:creationId xmlns:a16="http://schemas.microsoft.com/office/drawing/2014/main" id="{C72B379E-2A00-403A-B640-A7FCC9C814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29" y="4775086"/>
            <a:ext cx="3214077" cy="25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DB89D-3AC5-4F9C-8379-F498E7716F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CC90D-76E9-41D9-9579-BEBE6FC50A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4913F3C1-380C-430B-B566-662FD9BFB5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85" y="523317"/>
            <a:ext cx="13690674" cy="682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14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DB89D-3AC5-4F9C-8379-F498E7716F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CC90D-76E9-41D9-9579-BEBE6FC50A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screenshot of text&#10;&#10;Description automatically generated">
            <a:extLst>
              <a:ext uri="{FF2B5EF4-FFF2-40B4-BE49-F238E27FC236}">
                <a16:creationId xmlns:a16="http://schemas.microsoft.com/office/drawing/2014/main" id="{CAAB47B9-5508-434B-8C59-3FC49A7DF1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57" y="523318"/>
            <a:ext cx="13758202" cy="675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79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DB89D-3AC5-4F9C-8379-F498E7716F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CC90D-76E9-41D9-9579-BEBE6FC50A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ACB0580F-1C23-4531-B2FE-53CF6C61D2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00" y="590843"/>
            <a:ext cx="13538747" cy="683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22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DB89D-3AC5-4F9C-8379-F498E7716F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CC90D-76E9-41D9-9579-BEBE6FC50A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FEA92552-E099-48E8-BC2C-8979CEEE7C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18" y="607724"/>
            <a:ext cx="13538747" cy="675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62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D6E5F2CE-0761-4415-91D6-90FBF39B4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654"/>
            <a:ext cx="14630400" cy="8225584"/>
          </a:xfrm>
          <a:prstGeom prst="rect">
            <a:avLst/>
          </a:prstGeom>
          <a:solidFill>
            <a:srgbClr val="00ACFF"/>
          </a:solidFill>
        </p:spPr>
      </p:pic>
    </p:spTree>
    <p:extLst>
      <p:ext uri="{BB962C8B-B14F-4D97-AF65-F5344CB8AC3E}">
        <p14:creationId xmlns:p14="http://schemas.microsoft.com/office/powerpoint/2010/main" val="91386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النشيد الوطني">
            <a:hlinkClick r:id="" action="ppaction://media"/>
            <a:extLst>
              <a:ext uri="{FF2B5EF4-FFF2-40B4-BE49-F238E27FC236}">
                <a16:creationId xmlns:a16="http://schemas.microsoft.com/office/drawing/2014/main" id="{EE75726E-2890-48D5-B01B-CD20CA2F3F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7641" y="326717"/>
            <a:ext cx="13206092" cy="7073150"/>
          </a:xfrm>
          <a:prstGeom prst="rect">
            <a:avLst/>
          </a:prstGeom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23966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3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6BC5E7-C23E-40D0-9462-CEDFA6183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43551" cy="8229600"/>
          </a:xfrm>
          <a:prstGeom prst="rect">
            <a:avLst/>
          </a:prstGeom>
        </p:spPr>
      </p:pic>
      <p:pic>
        <p:nvPicPr>
          <p:cNvPr id="4" name="Picture 2" descr="Image">
            <a:extLst>
              <a:ext uri="{FF2B5EF4-FFF2-40B4-BE49-F238E27FC236}">
                <a16:creationId xmlns:a16="http://schemas.microsoft.com/office/drawing/2014/main" id="{5F19B5DF-1653-4222-A9E1-5F8EAD3547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748" y="164351"/>
            <a:ext cx="1473198" cy="110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4521062-287F-4410-BA30-1CBA76E6EC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7287" y="718386"/>
            <a:ext cx="2118826" cy="6627294"/>
          </a:xfrm>
          <a:prstGeom prst="rect">
            <a:avLst/>
          </a:prstGeom>
        </p:spPr>
      </p:pic>
      <p:sp>
        <p:nvSpPr>
          <p:cNvPr id="6" name="مستطيل 8">
            <a:extLst>
              <a:ext uri="{FF2B5EF4-FFF2-40B4-BE49-F238E27FC236}">
                <a16:creationId xmlns:a16="http://schemas.microsoft.com/office/drawing/2014/main" id="{5F56B87A-048E-467D-B6DC-DBFA55437A43}"/>
              </a:ext>
            </a:extLst>
          </p:cNvPr>
          <p:cNvSpPr/>
          <p:nvPr/>
        </p:nvSpPr>
        <p:spPr>
          <a:xfrm>
            <a:off x="9414933" y="997396"/>
            <a:ext cx="2669216" cy="55005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للحصول على أعلى درجة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7" name="مستطيل: زوايا مستديرة 3">
            <a:extLst>
              <a:ext uri="{FF2B5EF4-FFF2-40B4-BE49-F238E27FC236}">
                <a16:creationId xmlns:a16="http://schemas.microsoft.com/office/drawing/2014/main" id="{0CF3CD47-B483-42AD-92E6-31CDB41E1195}"/>
              </a:ext>
            </a:extLst>
          </p:cNvPr>
          <p:cNvSpPr/>
          <p:nvPr/>
        </p:nvSpPr>
        <p:spPr>
          <a:xfrm>
            <a:off x="9829800" y="1511595"/>
            <a:ext cx="2254349" cy="6148661"/>
          </a:xfrm>
          <a:prstGeom prst="roundRect">
            <a:avLst/>
          </a:prstGeom>
          <a:solidFill>
            <a:srgbClr val="92D050">
              <a:alpha val="27843"/>
            </a:srgbClr>
          </a:solidFill>
          <a:ln w="28575">
            <a:solidFill>
              <a:srgbClr val="4577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2227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8EB6F-1230-48A5-B0DE-D3F3DF6AD749}"/>
              </a:ext>
            </a:extLst>
          </p:cNvPr>
          <p:cNvSpPr txBox="1">
            <a:spLocks/>
          </p:cNvSpPr>
          <p:nvPr/>
        </p:nvSpPr>
        <p:spPr>
          <a:xfrm>
            <a:off x="5467710" y="1065181"/>
            <a:ext cx="8074644" cy="2632651"/>
          </a:xfrm>
          <a:prstGeom prst="rect">
            <a:avLst/>
          </a:prstGeom>
          <a:solidFill>
            <a:srgbClr val="CA9CDD"/>
          </a:solidFill>
          <a:ln w="28575">
            <a:solidFill>
              <a:schemeClr val="tx1"/>
            </a:solidFill>
          </a:ln>
        </p:spPr>
        <p:txBody>
          <a:bodyPr vert="horz" lIns="109728" tIns="54864" rIns="109728" bIns="54864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109728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اليــوم  :</a:t>
            </a:r>
          </a:p>
          <a:p>
            <a:pPr marL="0" marR="0" lvl="0" indent="0" algn="r" defTabSz="109728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التاريخ : </a:t>
            </a:r>
            <a:r>
              <a:rPr kumimoji="0" lang="ar-AE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     </a:t>
            </a: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2021 م</a:t>
            </a:r>
          </a:p>
          <a:p>
            <a:pPr marL="0" marR="0" lvl="0" indent="0" algn="ctr" defTabSz="109728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     </a:t>
            </a: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1443 هـ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3F6958CD-03DB-442C-AF14-BB5CFEE0C004}"/>
              </a:ext>
            </a:extLst>
          </p:cNvPr>
          <p:cNvSpPr txBox="1"/>
          <p:nvPr/>
        </p:nvSpPr>
        <p:spPr>
          <a:xfrm>
            <a:off x="7190662" y="3994321"/>
            <a:ext cx="6351692" cy="3170099"/>
          </a:xfrm>
          <a:prstGeom prst="rect">
            <a:avLst/>
          </a:prstGeom>
          <a:solidFill>
            <a:srgbClr val="CA9CDD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r" defTabSz="109728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العدد الكلي :</a:t>
            </a:r>
          </a:p>
          <a:p>
            <a:pPr marL="0" marR="0" lvl="0" indent="0" algn="r" defTabSz="109728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r" defTabSz="109728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الحضور : </a:t>
            </a:r>
          </a:p>
          <a:p>
            <a:pPr marL="0" marR="0" lvl="0" indent="0" algn="r" defTabSz="109728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r" defTabSz="109728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الغياب : 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8D219C9B-7A50-4EE5-9B9C-CE70A0B980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40" t="47778" r="72716" b="30958"/>
          <a:stretch/>
        </p:blipFill>
        <p:spPr>
          <a:xfrm>
            <a:off x="1277393" y="1232309"/>
            <a:ext cx="3628359" cy="3325696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1BAA0DFA-BD94-4D64-9B84-27CFDC2ABA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708" t="53625" r="30542" b="29265"/>
          <a:stretch/>
        </p:blipFill>
        <p:spPr>
          <a:xfrm>
            <a:off x="1530101" y="4634041"/>
            <a:ext cx="3375651" cy="2959536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81010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F3271279-E4A3-454B-BDFC-1A55D7A84BD0}"/>
              </a:ext>
            </a:extLst>
          </p:cNvPr>
          <p:cNvGrpSpPr/>
          <p:nvPr/>
        </p:nvGrpSpPr>
        <p:grpSpPr>
          <a:xfrm>
            <a:off x="0" y="0"/>
            <a:ext cx="14630400" cy="8229600"/>
            <a:chOff x="1524000" y="902762"/>
            <a:chExt cx="9143999" cy="5768084"/>
          </a:xfrm>
        </p:grpSpPr>
        <p:pic>
          <p:nvPicPr>
            <p:cNvPr id="6" name="Picture 2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C46A377D-80F1-40C3-91A6-07CC0D894D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3310" t="27970" r="6824" b="15942"/>
            <a:stretch/>
          </p:blipFill>
          <p:spPr>
            <a:xfrm>
              <a:off x="1524000" y="902762"/>
              <a:ext cx="9143999" cy="5768084"/>
            </a:xfrm>
            <a:prstGeom prst="rect">
              <a:avLst/>
            </a:prstGeom>
          </p:spPr>
        </p:pic>
        <p:pic>
          <p:nvPicPr>
            <p:cNvPr id="8" name="Picture 8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72762330-1374-47D7-897C-0ED913FA89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0783" t="56971" r="40602" b="20875"/>
            <a:stretch/>
          </p:blipFill>
          <p:spPr>
            <a:xfrm>
              <a:off x="9203227" y="3357523"/>
              <a:ext cx="1382245" cy="1428577"/>
            </a:xfrm>
            <a:prstGeom prst="rect">
              <a:avLst/>
            </a:prstGeom>
          </p:spPr>
        </p:pic>
      </p:grp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5C33361-92F9-4CE9-94BF-661712EDA55C}"/>
              </a:ext>
            </a:extLst>
          </p:cNvPr>
          <p:cNvSpPr txBox="1"/>
          <p:nvPr/>
        </p:nvSpPr>
        <p:spPr>
          <a:xfrm>
            <a:off x="10293801" y="241539"/>
            <a:ext cx="4007458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09728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760" b="1" i="0" u="none" strike="noStrike" kern="1200" cap="none" spc="0" normalizeH="0" baseline="0" noProof="0" dirty="0">
                <a:ln>
                  <a:noFill/>
                </a:ln>
                <a:solidFill>
                  <a:srgbClr val="55535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قواعد </a:t>
            </a:r>
          </a:p>
          <a:p>
            <a:pPr marL="0" marR="0" lvl="0" indent="0" algn="r" defTabSz="109728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760" b="1" i="0" u="none" strike="noStrike" kern="1200" cap="none" spc="0" normalizeH="0" baseline="0" noProof="0" dirty="0">
                <a:ln>
                  <a:noFill/>
                </a:ln>
                <a:solidFill>
                  <a:srgbClr val="55535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التعلم </a:t>
            </a:r>
            <a:endParaRPr kumimoji="0" lang="en-US" sz="5760" b="1" i="0" u="none" strike="noStrike" kern="1200" cap="none" spc="0" normalizeH="0" baseline="0" noProof="0" dirty="0">
              <a:ln>
                <a:noFill/>
              </a:ln>
              <a:solidFill>
                <a:srgbClr val="55535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A85960E-B986-4CD7-9885-4DE6C4474F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594" t="26379" r="39695" b="45249"/>
          <a:stretch/>
        </p:blipFill>
        <p:spPr>
          <a:xfrm>
            <a:off x="7863365" y="2625864"/>
            <a:ext cx="2430436" cy="263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C598469F-8E29-4A92-9BA4-2B3D61EE93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304014" y="996829"/>
            <a:ext cx="11948203" cy="7049891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F03C6AB6-4514-452A-8C24-428FB525D66B}"/>
              </a:ext>
            </a:extLst>
          </p:cNvPr>
          <p:cNvSpPr txBox="1"/>
          <p:nvPr/>
        </p:nvSpPr>
        <p:spPr>
          <a:xfrm>
            <a:off x="9585908" y="4021945"/>
            <a:ext cx="1606164" cy="112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3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نواتج التعلم 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8EAE9801-F7A5-4FCF-B1BA-79AB6E1EAB54}"/>
              </a:ext>
            </a:extLst>
          </p:cNvPr>
          <p:cNvSpPr txBox="1"/>
          <p:nvPr/>
        </p:nvSpPr>
        <p:spPr>
          <a:xfrm>
            <a:off x="8207725" y="3881283"/>
            <a:ext cx="1606164" cy="112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3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التقويم القبلي 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B6FEA0A0-15E8-462C-81FB-17C10BA83334}"/>
              </a:ext>
            </a:extLst>
          </p:cNvPr>
          <p:cNvSpPr txBox="1"/>
          <p:nvPr/>
        </p:nvSpPr>
        <p:spPr>
          <a:xfrm>
            <a:off x="10729971" y="4762624"/>
            <a:ext cx="1606164" cy="112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3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عنوان الدرس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E7414FF8-220B-455E-A626-A0402BB776F7}"/>
              </a:ext>
            </a:extLst>
          </p:cNvPr>
          <p:cNvSpPr txBox="1"/>
          <p:nvPr/>
        </p:nvSpPr>
        <p:spPr>
          <a:xfrm>
            <a:off x="7111507" y="2754821"/>
            <a:ext cx="1606164" cy="112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3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التقويم البنائي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CB5CF17-8E80-4DF3-AED4-0903736EFAB6}"/>
              </a:ext>
            </a:extLst>
          </p:cNvPr>
          <p:cNvSpPr txBox="1"/>
          <p:nvPr/>
        </p:nvSpPr>
        <p:spPr>
          <a:xfrm>
            <a:off x="4739459" y="2050782"/>
            <a:ext cx="2968120" cy="112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3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استراتيجيات</a:t>
            </a:r>
          </a:p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3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 التعلم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789F90E2-66D3-4071-97D2-F38A99141A94}"/>
              </a:ext>
            </a:extLst>
          </p:cNvPr>
          <p:cNvSpPr txBox="1"/>
          <p:nvPr/>
        </p:nvSpPr>
        <p:spPr>
          <a:xfrm>
            <a:off x="2236859" y="354638"/>
            <a:ext cx="1606164" cy="112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3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تأشيرة الخروج 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545A3E31-57C1-4521-80B9-B47C84927193}"/>
              </a:ext>
            </a:extLst>
          </p:cNvPr>
          <p:cNvSpPr txBox="1"/>
          <p:nvPr/>
        </p:nvSpPr>
        <p:spPr>
          <a:xfrm>
            <a:off x="261779" y="433015"/>
            <a:ext cx="1606164" cy="609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3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الواجب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19F615DB-1A0F-4F29-9712-F23C35262A11}"/>
              </a:ext>
            </a:extLst>
          </p:cNvPr>
          <p:cNvSpPr txBox="1"/>
          <p:nvPr/>
        </p:nvSpPr>
        <p:spPr>
          <a:xfrm>
            <a:off x="13024236" y="5889086"/>
            <a:ext cx="160616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النشيد الوطني</a:t>
            </a:r>
          </a:p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والإذاعة المدرسية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D9015C3A-DF37-4A7E-A56D-333D00078159}"/>
              </a:ext>
            </a:extLst>
          </p:cNvPr>
          <p:cNvSpPr txBox="1"/>
          <p:nvPr/>
        </p:nvSpPr>
        <p:spPr>
          <a:xfrm>
            <a:off x="11725960" y="5719929"/>
            <a:ext cx="1606164" cy="112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3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التهيئة الحافزة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9E07B0EF-C44D-4EB4-869B-7A4F81D44A3D}"/>
              </a:ext>
            </a:extLst>
          </p:cNvPr>
          <p:cNvSpPr txBox="1"/>
          <p:nvPr/>
        </p:nvSpPr>
        <p:spPr>
          <a:xfrm>
            <a:off x="3653254" y="918452"/>
            <a:ext cx="1606164" cy="112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36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حل أسئلة الكتاب</a:t>
            </a:r>
            <a:endParaRPr kumimoji="0" lang="en-US" sz="336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4" name="TextBox 40">
            <a:extLst>
              <a:ext uri="{FF2B5EF4-FFF2-40B4-BE49-F238E27FC236}">
                <a16:creationId xmlns:a16="http://schemas.microsoft.com/office/drawing/2014/main" id="{C1380871-5624-4E7B-8095-A72A51158D0D}"/>
              </a:ext>
            </a:extLst>
          </p:cNvPr>
          <p:cNvSpPr txBox="1"/>
          <p:nvPr/>
        </p:nvSpPr>
        <p:spPr>
          <a:xfrm>
            <a:off x="6805373" y="722488"/>
            <a:ext cx="7155041" cy="1107996"/>
          </a:xfrm>
          <a:prstGeom prst="rect">
            <a:avLst/>
          </a:prstGeom>
          <a:noFill/>
          <a:ln w="57150">
            <a:noFill/>
          </a:ln>
        </p:spPr>
        <p:txBody>
          <a:bodyPr vert="horz" wrap="square" rtlCol="0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سير الحصة الدرسية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0913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18;p4">
            <a:extLst>
              <a:ext uri="{FF2B5EF4-FFF2-40B4-BE49-F238E27FC236}">
                <a16:creationId xmlns:a16="http://schemas.microsoft.com/office/drawing/2014/main" id="{9D185230-8C3D-47A2-8CD9-B879D98645C7}"/>
              </a:ext>
            </a:extLst>
          </p:cNvPr>
          <p:cNvGrpSpPr/>
          <p:nvPr/>
        </p:nvGrpSpPr>
        <p:grpSpPr>
          <a:xfrm>
            <a:off x="2519680" y="6391543"/>
            <a:ext cx="9229657" cy="1292763"/>
            <a:chOff x="-691166" y="293684"/>
            <a:chExt cx="7691379" cy="1077302"/>
          </a:xfrm>
        </p:grpSpPr>
        <p:sp>
          <p:nvSpPr>
            <p:cNvPr id="3" name="مستطيل">
              <a:extLst>
                <a:ext uri="{FF2B5EF4-FFF2-40B4-BE49-F238E27FC236}">
                  <a16:creationId xmlns:a16="http://schemas.microsoft.com/office/drawing/2014/main" id="{0B2C52EC-AC0E-4126-A44C-BE144C9AB356}"/>
                </a:ext>
              </a:extLst>
            </p:cNvPr>
            <p:cNvSpPr/>
            <p:nvPr/>
          </p:nvSpPr>
          <p:spPr>
            <a:xfrm>
              <a:off x="-691166" y="293684"/>
              <a:ext cx="7691379" cy="1077302"/>
            </a:xfrm>
            <a:prstGeom prst="rect">
              <a:avLst/>
            </a:prstGeom>
            <a:solidFill>
              <a:srgbClr val="EAD1DC"/>
            </a:solidFill>
            <a:ln w="9525" cap="flat">
              <a:solidFill>
                <a:srgbClr val="4A86E8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1097236">
                <a:defRPr sz="2500">
                  <a:latin typeface="Calibri"/>
                  <a:ea typeface="Calibri"/>
                  <a:cs typeface="Calibri"/>
                  <a:sym typeface="Calibri"/>
                </a:defRPr>
              </a:pPr>
              <a:endParaRPr sz="3000" dirty="0">
                <a:solidFill>
                  <a:srgbClr val="000000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4" name="فكرة الدرس…">
              <a:extLst>
                <a:ext uri="{FF2B5EF4-FFF2-40B4-BE49-F238E27FC236}">
                  <a16:creationId xmlns:a16="http://schemas.microsoft.com/office/drawing/2014/main" id="{EE23893E-1674-44B0-96A7-75CD43538926}"/>
                </a:ext>
              </a:extLst>
            </p:cNvPr>
            <p:cNvSpPr txBox="1"/>
            <p:nvPr/>
          </p:nvSpPr>
          <p:spPr>
            <a:xfrm>
              <a:off x="-586927" y="355297"/>
              <a:ext cx="7482900" cy="9540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9709" tIns="109709" rIns="109709" bIns="109709" numCol="1" anchor="t">
              <a:spAutoFit/>
            </a:bodyPr>
            <a:lstStyle/>
            <a:p>
              <a:pPr algn="ctr" defTabSz="1097236">
                <a:defRPr sz="2500"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ar-AE" sz="3000" b="1" dirty="0">
                  <a:solidFill>
                    <a:srgbClr val="FF0000"/>
                  </a:solidFill>
                  <a:latin typeface="Calibri"/>
                  <a:cs typeface="Calibri"/>
                  <a:sym typeface="Calibri"/>
                </a:rPr>
                <a:t> عزيزتي شاهدي المقطع التالي ثم </a:t>
              </a:r>
              <a:r>
                <a:rPr lang="ar-AE" sz="3000" b="1" dirty="0" err="1">
                  <a:solidFill>
                    <a:srgbClr val="FF0000"/>
                  </a:solidFill>
                  <a:latin typeface="Calibri"/>
                  <a:cs typeface="Calibri"/>
                  <a:sym typeface="Calibri"/>
                </a:rPr>
                <a:t>إكتبي</a:t>
              </a:r>
              <a:r>
                <a:rPr lang="ar-AE" sz="3000" b="1" dirty="0">
                  <a:solidFill>
                    <a:srgbClr val="FF0000"/>
                  </a:solidFill>
                  <a:latin typeface="Calibri"/>
                  <a:cs typeface="Calibri"/>
                  <a:sym typeface="Calibri"/>
                </a:rPr>
                <a:t> على رابط</a:t>
              </a:r>
              <a:r>
                <a:rPr lang="en-US" sz="3000" b="1" dirty="0">
                  <a:solidFill>
                    <a:srgbClr val="FF0000"/>
                  </a:solidFill>
                  <a:latin typeface="Calibri"/>
                  <a:cs typeface="Calibri"/>
                  <a:sym typeface="Calibri"/>
                </a:rPr>
                <a:t> PADELT</a:t>
              </a:r>
              <a:r>
                <a:rPr lang="ar-AE" sz="3000" b="1" dirty="0">
                  <a:solidFill>
                    <a:srgbClr val="FF0000"/>
                  </a:solidFill>
                  <a:latin typeface="Calibri"/>
                  <a:cs typeface="Calibri"/>
                  <a:sym typeface="Calibri"/>
                </a:rPr>
                <a:t>أهم المحاور التي جاءت في المقطع المرئي.</a:t>
              </a:r>
              <a:endParaRPr sz="3000" b="1" dirty="0">
                <a:solidFill>
                  <a:srgbClr val="FF0000"/>
                </a:solidFill>
                <a:latin typeface="Calibri"/>
                <a:cs typeface="Calibri"/>
                <a:sym typeface="Calibri"/>
              </a:endParaRPr>
            </a:p>
          </p:txBody>
        </p:sp>
      </p:grpSp>
      <p:pic>
        <p:nvPicPr>
          <p:cNvPr id="5" name="videoplayback (7)">
            <a:hlinkClick r:id="" action="ppaction://media"/>
            <a:extLst>
              <a:ext uri="{FF2B5EF4-FFF2-40B4-BE49-F238E27FC236}">
                <a16:creationId xmlns:a16="http://schemas.microsoft.com/office/drawing/2014/main" id="{A40C4B61-16A6-4586-B6A0-762BC90C2D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33898" y="545294"/>
            <a:ext cx="9544594" cy="4418591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8FDDAEE7-D07E-4593-A9E3-1C8198973B37}"/>
              </a:ext>
            </a:extLst>
          </p:cNvPr>
          <p:cNvSpPr txBox="1"/>
          <p:nvPr/>
        </p:nvSpPr>
        <p:spPr>
          <a:xfrm>
            <a:off x="11878492" y="1207698"/>
            <a:ext cx="233108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7200" dirty="0">
                <a:solidFill>
                  <a:srgbClr val="FF0000"/>
                </a:solidFill>
                <a:cs typeface="(AH) Manal Black" pitchFamily="2" charset="-78"/>
              </a:rPr>
              <a:t>التهيئة </a:t>
            </a:r>
          </a:p>
          <a:p>
            <a:r>
              <a:rPr lang="ar-AE" sz="7200" dirty="0">
                <a:solidFill>
                  <a:srgbClr val="FF0000"/>
                </a:solidFill>
                <a:cs typeface="(AH) Manal Black" pitchFamily="2" charset="-78"/>
              </a:rPr>
              <a:t>الحافزة </a:t>
            </a:r>
            <a:endParaRPr lang="en-US" sz="7200" dirty="0">
              <a:solidFill>
                <a:srgbClr val="FF0000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3034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2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7972</TotalTime>
  <Words>310</Words>
  <Application>Microsoft Office PowerPoint</Application>
  <PresentationFormat>مخصص</PresentationFormat>
  <Paragraphs>65</Paragraphs>
  <Slides>23</Slides>
  <Notes>1</Notes>
  <HiddenSlides>0</HiddenSlides>
  <MMClips>4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23</vt:i4>
      </vt:variant>
    </vt:vector>
  </HeadingPairs>
  <TitlesOfParts>
    <vt:vector size="29" baseType="lpstr">
      <vt:lpstr>Aldhabi</vt:lpstr>
      <vt:lpstr>Arial</vt:lpstr>
      <vt:lpstr>Calibri</vt:lpstr>
      <vt:lpstr>Calibri Light</vt:lpstr>
      <vt:lpstr>Sakkal Majalla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عائشة الظاهري</dc:creator>
  <cp:lastModifiedBy>فاطمة الرميثي</cp:lastModifiedBy>
  <cp:revision>1459</cp:revision>
  <dcterms:created xsi:type="dcterms:W3CDTF">2020-04-01T15:38:05Z</dcterms:created>
  <dcterms:modified xsi:type="dcterms:W3CDTF">2021-10-16T09:06:49Z</dcterms:modified>
</cp:coreProperties>
</file>