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4" d="100"/>
          <a:sy n="64" d="100"/>
        </p:scale>
        <p:origin x="19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A2D0-C08E-40FF-B1CD-B1CE19A7951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1B7B-CB2A-4F8B-863E-725CD82D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0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A2D0-C08E-40FF-B1CD-B1CE19A7951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1B7B-CB2A-4F8B-863E-725CD82D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6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A2D0-C08E-40FF-B1CD-B1CE19A7951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1B7B-CB2A-4F8B-863E-725CD82D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A2D0-C08E-40FF-B1CD-B1CE19A7951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1B7B-CB2A-4F8B-863E-725CD82D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4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A2D0-C08E-40FF-B1CD-B1CE19A7951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1B7B-CB2A-4F8B-863E-725CD82D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6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A2D0-C08E-40FF-B1CD-B1CE19A7951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1B7B-CB2A-4F8B-863E-725CD82D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3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A2D0-C08E-40FF-B1CD-B1CE19A7951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1B7B-CB2A-4F8B-863E-725CD82D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3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A2D0-C08E-40FF-B1CD-B1CE19A7951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1B7B-CB2A-4F8B-863E-725CD82D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8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A2D0-C08E-40FF-B1CD-B1CE19A7951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1B7B-CB2A-4F8B-863E-725CD82D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6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A2D0-C08E-40FF-B1CD-B1CE19A7951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1B7B-CB2A-4F8B-863E-725CD82D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6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A2D0-C08E-40FF-B1CD-B1CE19A7951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1B7B-CB2A-4F8B-863E-725CD82D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0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DA2D0-C08E-40FF-B1CD-B1CE19A7951A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71B7B-CB2A-4F8B-863E-725CD82D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0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EAD303-B10F-4CAF-AB2E-2BA18F701016}"/>
              </a:ext>
            </a:extLst>
          </p:cNvPr>
          <p:cNvSpPr txBox="1"/>
          <p:nvPr/>
        </p:nvSpPr>
        <p:spPr>
          <a:xfrm>
            <a:off x="498423" y="194872"/>
            <a:ext cx="366884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Comic Sans MS" panose="030F0702030302020204" pitchFamily="66" charset="0"/>
              </a:rPr>
              <a:t>Grade 2     </a:t>
            </a:r>
          </a:p>
          <a:p>
            <a:pPr algn="ctr"/>
            <a:r>
              <a:rPr lang="en-US" sz="2800" b="1" u="sng" dirty="0">
                <a:latin typeface="Comic Sans MS" panose="030F0702030302020204" pitchFamily="66" charset="0"/>
              </a:rPr>
              <a:t>Science Quiz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12E959-32B9-4D7E-A386-D0C06A3C8AF2}"/>
              </a:ext>
            </a:extLst>
          </p:cNvPr>
          <p:cNvSpPr txBox="1"/>
          <p:nvPr/>
        </p:nvSpPr>
        <p:spPr>
          <a:xfrm>
            <a:off x="0" y="1289154"/>
            <a:ext cx="6745574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What is the process that breaks down landforms and rocks into smaller pieces? 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Erosion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Weathering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Tornado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2. What do you call the different piece that make up soil?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Sediment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Pebbles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Rocks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 startAt="3"/>
            </a:pPr>
            <a:r>
              <a:rPr lang="en-US" dirty="0">
                <a:latin typeface="Comic Sans MS" panose="030F0702030302020204" pitchFamily="66" charset="0"/>
              </a:rPr>
              <a:t>What happened to this rock?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It was weathered by rain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It was weathered by wind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It was weathered by ice 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AutoNum type="alphaLcParenR"/>
            </a:pP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4. What happened to this rock formation? 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It was weather by wind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Nothing happened to it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It was weathered by water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AutoNum type="alphaLcParenR"/>
            </a:pP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5. The movement of sediment, or soil, from one place to another by some kind of force is 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Erosion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Weathering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Sediment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AutoNum type="alphaLcParenR"/>
            </a:pP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5D8333-C03F-4974-826E-A3D346C1D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2108" y="4412778"/>
            <a:ext cx="1404390" cy="9864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4492BF2-E70B-4EEE-889E-AEA2039617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4225" y="6011127"/>
            <a:ext cx="1404390" cy="93626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6ADC240-9C53-4BA5-A3A9-771A78192C8B}"/>
              </a:ext>
            </a:extLst>
          </p:cNvPr>
          <p:cNvSpPr txBox="1"/>
          <p:nvPr/>
        </p:nvSpPr>
        <p:spPr>
          <a:xfrm>
            <a:off x="3932109" y="194872"/>
            <a:ext cx="2813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Name: _____________</a:t>
            </a:r>
          </a:p>
          <a:p>
            <a:r>
              <a:rPr lang="en-US" dirty="0">
                <a:latin typeface="Comic Sans MS" panose="030F0702030302020204" pitchFamily="66" charset="0"/>
              </a:rPr>
              <a:t>Date:______________</a:t>
            </a:r>
          </a:p>
        </p:txBody>
      </p:sp>
    </p:spTree>
    <p:extLst>
      <p:ext uri="{BB962C8B-B14F-4D97-AF65-F5344CB8AC3E}">
        <p14:creationId xmlns:p14="http://schemas.microsoft.com/office/powerpoint/2010/main" val="7150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A0BB5D-3E42-475E-83D4-21D111F31F24}"/>
              </a:ext>
            </a:extLst>
          </p:cNvPr>
          <p:cNvSpPr txBox="1"/>
          <p:nvPr/>
        </p:nvSpPr>
        <p:spPr>
          <a:xfrm>
            <a:off x="44970" y="89944"/>
            <a:ext cx="6745574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6. What do you think eroded this sand? 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Wind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Water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Ice 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AutoNum type="alphaLcParenR"/>
            </a:pP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7. What do you think caused this erosion? 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Wind 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Ice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Waves of water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8. Circle the picture which shows weathering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AutoNum type="alphaLcParenR"/>
            </a:pPr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9. Most erosion is caused by water, wind or _________. 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Ice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Rocks</a:t>
            </a: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Sun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10. Match the following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Weathering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Erosion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AutoNum type="alphaLcParenR"/>
            </a:pPr>
            <a:r>
              <a:rPr lang="en-US" dirty="0">
                <a:latin typeface="Comic Sans MS" panose="030F0702030302020204" pitchFamily="66" charset="0"/>
              </a:rPr>
              <a:t>Deposition</a:t>
            </a:r>
          </a:p>
          <a:p>
            <a:pPr lvl="8"/>
            <a:r>
              <a:rPr lang="en-US" dirty="0">
                <a:latin typeface="Comic Sans MS" panose="030F0702030302020204" pitchFamily="66" charset="0"/>
              </a:rPr>
              <a:t>                               /10</a:t>
            </a:r>
          </a:p>
          <a:p>
            <a:pPr lvl="8"/>
            <a:r>
              <a:rPr lang="en-US" dirty="0">
                <a:latin typeface="Comic Sans MS" panose="030F0702030302020204" pitchFamily="66" charset="0"/>
              </a:rPr>
              <a:t>                   Sign: 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217B0B-0166-4CF2-BD27-52DA702AD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282" y="164894"/>
            <a:ext cx="1886060" cy="12291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0EDA4E-595B-4512-922F-B23D55F720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7705" y="1882457"/>
            <a:ext cx="1847921" cy="10985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01BA011-87FE-4312-9A02-B808636B27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239" y="3749024"/>
            <a:ext cx="1524000" cy="10763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AA3BAD7-6FCC-4B74-9AD3-FEBB5FBDF6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2260" y="3749023"/>
            <a:ext cx="1495425" cy="10763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3625D8E-76B0-4C15-A624-315D1C7604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43890" y="7345585"/>
            <a:ext cx="753781" cy="66917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1B46B29-105F-4332-AAB2-372AFDA7A5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04425" y="8084493"/>
            <a:ext cx="471857" cy="42991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F9E4AAB-DD2D-4CF6-AACD-E5D1D53423F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69302" y="6982230"/>
            <a:ext cx="633413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318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176</Words>
  <Application>Microsoft Office PowerPoint</Application>
  <PresentationFormat>On-screen Show (4:3)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Ayesha Basith</dc:creator>
  <cp:lastModifiedBy>Rubeghande    Devar</cp:lastModifiedBy>
  <cp:revision>6</cp:revision>
  <cp:lastPrinted>2021-10-19T09:45:28Z</cp:lastPrinted>
  <dcterms:created xsi:type="dcterms:W3CDTF">2021-10-19T09:01:14Z</dcterms:created>
  <dcterms:modified xsi:type="dcterms:W3CDTF">2021-10-22T14:12:01Z</dcterms:modified>
</cp:coreProperties>
</file>