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76" r:id="rId4"/>
    <p:sldId id="316" r:id="rId5"/>
    <p:sldId id="260" r:id="rId6"/>
    <p:sldId id="461" r:id="rId7"/>
    <p:sldId id="258" r:id="rId8"/>
    <p:sldId id="462" r:id="rId9"/>
    <p:sldId id="263" r:id="rId10"/>
    <p:sldId id="264" r:id="rId11"/>
    <p:sldId id="265" r:id="rId12"/>
    <p:sldId id="266" r:id="rId13"/>
    <p:sldId id="477" r:id="rId14"/>
    <p:sldId id="480" r:id="rId15"/>
    <p:sldId id="464" r:id="rId16"/>
    <p:sldId id="465" r:id="rId17"/>
    <p:sldId id="466" r:id="rId18"/>
    <p:sldId id="467" r:id="rId19"/>
    <p:sldId id="468" r:id="rId20"/>
    <p:sldId id="452" r:id="rId21"/>
    <p:sldId id="454" r:id="rId22"/>
    <p:sldId id="455" r:id="rId23"/>
    <p:sldId id="456" r:id="rId24"/>
    <p:sldId id="471" r:id="rId25"/>
    <p:sldId id="457" r:id="rId26"/>
    <p:sldId id="481" r:id="rId27"/>
    <p:sldId id="453" r:id="rId28"/>
    <p:sldId id="458" r:id="rId29"/>
    <p:sldId id="470" r:id="rId30"/>
    <p:sldId id="459" r:id="rId31"/>
    <p:sldId id="40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2FF0D"/>
    <a:srgbClr val="99CCFF"/>
    <a:srgbClr val="006600"/>
    <a:srgbClr val="FF00FF"/>
    <a:srgbClr val="FF69FF"/>
    <a:srgbClr val="FF0066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78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A2FA3-F1A3-4BF4-8191-4E37D916C8B8}" type="slidenum">
              <a:rPr lang="ar-AE" smtClean="0"/>
              <a:t>23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342292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A2FA3-F1A3-4BF4-8191-4E37D916C8B8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ar-A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8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82B19-EEC9-4129-868E-B7A548A15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FE52DC-5E05-4300-97D7-558192D1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08294-D19F-48F5-8F2C-4F2AF8EDA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1AA57-7C0C-462A-95B3-07C9AE32DA4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6043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27017-EF44-47A4-A905-BD5B8185C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FDD43-98AC-46C1-A819-396F8417CD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5F68F-DAA8-4FB6-AEBF-5E6785BB0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6184E-B512-4481-913C-5E075D3146A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860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72C031-114C-4427-9F10-947F8C814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AB937-B17F-4172-8A5B-297E40B540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FED9B8-2091-4CE8-9C50-CFB4348D5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56DB7-7692-40EA-97A0-408154DED3C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9033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C5BA4-9881-4049-803F-9603BD64B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1E350-3990-47DB-9032-16945AC6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C3B50-C73E-48F2-8F8F-70058D8D6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2A6E7-1338-448A-A4BD-FDF9477C84B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2991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CC328A-4D68-406C-A70E-0B4E59FC8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FB4337-77A6-469D-8C98-9FBBB941C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B4525A-C8DE-411F-9D33-7C5DA4AD6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647D4-831D-423F-8624-B9EC8E4C32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381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3F81D9-5B91-4520-B243-AE440948F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E629B7-1B28-4209-9C1A-86C017C329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2A9007-EF2D-4C06-9054-4FD771E16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BFB2F-64D2-43F1-920E-F9CEED9E0D7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952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2278DB-683A-4676-854D-DF20CF8B1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3C150D-FDE3-4AAE-9C98-F96D7B3AE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EFC8D2-8C11-4B87-B0E5-909A41D9F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B3909-B552-40C5-B10D-7C19430F365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6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982B3-E106-40D1-919A-E50C7CE6E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7A7B6-742A-41CC-889F-0D724335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E4682-69BF-45E8-804E-E067B56D56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D5CF-27F5-43C0-B7DF-787C3B88682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498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FA4ED-E5CA-4688-A556-477302F02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AEDE5-DB9D-4075-A077-43DFDB679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A25FA-AD8D-42F3-9567-926849018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D61D5-F42C-4860-866F-8D4509A219F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4483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BED81-241E-40A9-9536-1C3157CAA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0C00B-1F10-416A-868E-7AFB6312F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F902A-B4D6-4EFF-916F-4CB0250F2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74BEF-99F2-40ED-9BB3-49BC1044D7E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0655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73AB5-5114-4E32-9AEA-D3CC8504A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AB16C3-DDF4-4835-97C5-45AAEA3E6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8DFA4B-60C5-42F5-B785-B08111A9D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E8046-8649-4872-B8A3-CA2A793F8E0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545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C7A55-7C69-427D-A135-AAD0EE1F6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2CE8A-363E-4BD9-9658-437C219CA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B949-5202-4872-A714-8DD4A4BD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B52E5-36A3-490F-9B65-79B00667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84DD8-2E93-4D27-9E8A-A7F38B9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682855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0F914-8D32-4AEA-A55A-A751E063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8C9E-0236-4F4F-8E29-9319D93DC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B9A9-D8FF-4623-A4B4-2579B275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98877-9066-4DFD-AD42-B88F66D3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23C8A-8153-4251-A373-8E9D58ED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657196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6A5D-0988-47CE-99A4-6736ECC0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6151D-FEEB-431F-B5B8-FC342F0F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1CBF9-637D-4FA5-954E-0E201515F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1ACC-3FDE-4E09-B55B-16ABFBDB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99A2-1DA1-4A1F-AEA5-A7EBB587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961689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DE96-2FFD-4BB7-92A9-461C5B1F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61081-6A05-4EF2-A055-CA657D60F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8D75C-162C-4284-A88B-79072C153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BB29-A339-4015-9EDF-67BE69B6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C1E03-4068-44BC-B93F-EC23308D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D07BA-F06E-4A21-876F-FCC7A2DF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764988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E7C22-E3B4-4495-9747-451BB451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161B7-ADFA-4780-870B-851CD4FD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8550A-8449-45CA-B12A-36888BEAD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B832E-42D6-4CF9-9DE8-4646DDC1B0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B2A76-8A37-49C6-8000-A3442680B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01ED6-E994-4AB1-B878-3AE756F14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AB1FDA-A6F2-4952-9034-9A97CAB5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A25F0-30FA-433E-B374-4DF79739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4292509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46-8772-48D3-9E36-BB31EAD5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E19A5-8B30-46FA-9844-D4DBE63F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C3EB2-C2CA-4387-9363-25CCDD18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43648-831E-4D00-88D5-2A07D94A5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794919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B3ED4-7AC7-4617-BAB6-3DE35CF57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EB6CA-06AB-4744-A7AF-C8AA354A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BF949-1841-40CB-87D4-C959464C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7591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A9D0-696D-4280-9398-FDF1157C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28F9C-C65A-4588-A91C-11891E7C1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588F8-3F65-4EF0-998F-0DE2CFC5B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678C3-A845-4412-B405-980ECF4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BE69A-0023-45BD-B0CC-C7990637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B92E8-A005-40A0-ACF2-5D5AC7A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500625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BE27-3099-47CE-8A0F-E1B6C93E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018F8-6115-4F44-9C4F-5416A1306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8445F-54E6-4644-B4AD-AD01E9260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170C7-6700-4A98-8282-4202C3D6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1DF2A-8895-42EF-A773-C3CB32E7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1AB4E-4939-4A1B-B7E5-8F487FAC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572165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0CDA-8A15-41C0-93BD-FA17939C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473C7-34AA-43E7-95E0-8DD7ECC2E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DD530-A3A2-478F-A09B-A8777F4A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84359-E2A6-4E37-93E7-7E28D5AC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30BEE-28B7-4FB8-B6E3-B6D89A83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4262879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77BA54-CC4B-4946-9F16-6AE9413C3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9A27A-F697-4EF9-ADBF-8DC8AA113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1A051-CDB4-49F2-9C69-B3A7D361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8F9C-91A6-4DBC-BFBD-B57B579B9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36494-544C-4F82-90EE-69776628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80471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9/18/2021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599A07-21DE-429A-9BA8-70BA0F0EE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007F68-1418-4D66-AA5E-29FCFFB18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215941-B8A5-4F9C-83C5-6570BB0D8A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1BFF0-BF6A-44E5-A2E5-0DC330896E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2249E9-E33C-4D00-994A-AF43E1C01A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E7199D-2CEB-44D5-BBE9-279FFB92DF5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594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982AA-0BB6-48F8-B3E7-EB3DEFC2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4C64F-F175-4026-845A-F840188DA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3EBE-2BB5-436A-B42A-D855DCB72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F0BE6-577D-4192-AD6A-C936BA1CDF9B}" type="datetimeFigureOut">
              <a:rPr lang="ar-AE" smtClean="0"/>
              <a:t>11/02/1443</a:t>
            </a:fld>
            <a:endParaRPr lang="ar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E9408-694B-454A-9446-8AC188B58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35197-12B6-4A33-8E5A-95DBBFDF4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A217B-56A9-42D4-9455-1BE4EE8F8E09}" type="slidenum">
              <a:rPr lang="ar-AE" smtClean="0"/>
              <a:t>‹#›</a:t>
            </a:fld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337432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izz.com/admin/quiz/5f5cb65ca17b3b001bdf72f9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izizz.com/join/quiz/5f5cb1ce4be630001bae165a/start?studentShare=tru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id/hu1165620or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0.jpeg"/><Relationship Id="rId7" Type="http://schemas.openxmlformats.org/officeDocument/2006/relationships/slide" Target="slide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7B279F-F30B-425E-8B38-B831861C7A74}"/>
              </a:ext>
            </a:extLst>
          </p:cNvPr>
          <p:cNvSpPr/>
          <p:nvPr/>
        </p:nvSpPr>
        <p:spPr>
          <a:xfrm>
            <a:off x="1650205" y="116239"/>
            <a:ext cx="5586091" cy="10417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+mj-lt"/>
                <a:ea typeface="+mj-ea"/>
              </a:rPr>
              <a:t>النشيد الوطني</a:t>
            </a:r>
            <a:endParaRPr lang="en-US" sz="6000" b="1" dirty="0">
              <a:solidFill>
                <a:schemeClr val="tx1"/>
              </a:solidFill>
              <a:latin typeface="+mj-lt"/>
              <a:ea typeface="+mj-ea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A4AF9D-3E5A-4703-858F-4193C784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36166" r="55883" b="32669"/>
          <a:stretch/>
        </p:blipFill>
        <p:spPr>
          <a:xfrm>
            <a:off x="41076" y="0"/>
            <a:ext cx="1609129" cy="1274252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17939D4-A95A-4993-99F2-310725EFF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2"/>
          <a:stretch/>
        </p:blipFill>
        <p:spPr>
          <a:xfrm>
            <a:off x="7308304" y="95345"/>
            <a:ext cx="1850371" cy="885384"/>
          </a:xfrm>
          <a:prstGeom prst="rect">
            <a:avLst/>
          </a:prstGeom>
        </p:spPr>
      </p:pic>
      <p:pic>
        <p:nvPicPr>
          <p:cNvPr id="7" name="UNITED ARAB EMIRATES NATIONAL ANTHEM - 'Ishy Bilady' عيشي بلادي - النشيد الوطني الامارات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778" y="1296239"/>
            <a:ext cx="8841718" cy="47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0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2">
            <a:extLst>
              <a:ext uri="{FF2B5EF4-FFF2-40B4-BE49-F238E27FC236}">
                <a16:creationId xmlns:a16="http://schemas.microsoft.com/office/drawing/2014/main" id="{FA5650E9-27C6-4E83-8835-DED9823D0383}"/>
              </a:ext>
            </a:extLst>
          </p:cNvPr>
          <p:cNvSpPr txBox="1"/>
          <p:nvPr/>
        </p:nvSpPr>
        <p:spPr>
          <a:xfrm>
            <a:off x="1848732" y="1484784"/>
            <a:ext cx="583264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اوجد ناتج </a:t>
            </a:r>
            <a:endParaRPr lang="en-US" sz="3200" b="1" dirty="0">
              <a:solidFill>
                <a:srgbClr val="002060"/>
              </a:solidFill>
            </a:endParaRPr>
          </a:p>
          <a:p>
            <a:pPr algn="r"/>
            <a:endParaRPr lang="en-US" sz="3200" dirty="0"/>
          </a:p>
          <a:p>
            <a:pPr algn="r"/>
            <a:endParaRPr lang="ar-AE" sz="3200" dirty="0"/>
          </a:p>
          <a:p>
            <a:r>
              <a:rPr lang="en-US" sz="3200" b="1" dirty="0"/>
              <a:t>     2</a:t>
            </a:r>
            <a:r>
              <a:rPr lang="ar-AE" sz="3200" b="1" dirty="0"/>
              <a:t>× </a:t>
            </a:r>
            <a:r>
              <a:rPr lang="en-US" sz="3200" b="1" dirty="0"/>
              <a:t> 2  </a:t>
            </a:r>
            <a:r>
              <a:rPr lang="ar-AE" sz="3200" b="1" dirty="0"/>
              <a:t>×</a:t>
            </a:r>
            <a:r>
              <a:rPr lang="en-US" sz="3200" b="1" dirty="0"/>
              <a:t> 2 </a:t>
            </a:r>
            <a:r>
              <a:rPr lang="ar-AE" sz="3200" b="1" dirty="0"/>
              <a:t>×</a:t>
            </a:r>
            <a:r>
              <a:rPr lang="en-US" sz="3200" b="1" dirty="0"/>
              <a:t> 2 =</a:t>
            </a:r>
            <a:endParaRPr lang="ar-AE" sz="3200" b="1" dirty="0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81EB6D0-7283-4D28-8F31-08983FEBFF5C}"/>
              </a:ext>
            </a:extLst>
          </p:cNvPr>
          <p:cNvSpPr/>
          <p:nvPr/>
        </p:nvSpPr>
        <p:spPr>
          <a:xfrm>
            <a:off x="4572000" y="2839001"/>
            <a:ext cx="3048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cs typeface="(AH) Manal Black" pitchFamily="2" charset="-78"/>
              </a:rPr>
              <a:t>16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6F2378-8461-4FFF-A9C2-5493E7E49E43}"/>
              </a:ext>
            </a:extLst>
          </p:cNvPr>
          <p:cNvGrpSpPr/>
          <p:nvPr/>
        </p:nvGrpSpPr>
        <p:grpSpPr>
          <a:xfrm>
            <a:off x="1335137" y="4495800"/>
            <a:ext cx="1111611" cy="1287929"/>
            <a:chOff x="1335137" y="4495800"/>
            <a:chExt cx="1111611" cy="1287929"/>
          </a:xfrm>
        </p:grpSpPr>
        <p:pic>
          <p:nvPicPr>
            <p:cNvPr id="3" name="Graphic 2" descr="House">
              <a:hlinkClick r:id="rId3" action="ppaction://hlinksldjump"/>
              <a:extLst>
                <a:ext uri="{FF2B5EF4-FFF2-40B4-BE49-F238E27FC236}">
                  <a16:creationId xmlns:a16="http://schemas.microsoft.com/office/drawing/2014/main" id="{93FF0A75-10D5-456F-A58D-CD5E13FF2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35137" y="4495800"/>
              <a:ext cx="1103263" cy="11032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F94F66-FDE4-4518-9288-9AA4CD54014D}"/>
                </a:ext>
              </a:extLst>
            </p:cNvPr>
            <p:cNvSpPr txBox="1"/>
            <p:nvPr/>
          </p:nvSpPr>
          <p:spPr>
            <a:xfrm>
              <a:off x="1343485" y="5414397"/>
              <a:ext cx="110326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8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 descr="هار بديكوت – موقع هار بديكوت لتقديم خدمة الفحص المجاني |هدفنا الوحيد معكم  اكيد|">
            <a:extLst>
              <a:ext uri="{FF2B5EF4-FFF2-40B4-BE49-F238E27FC236}">
                <a16:creationId xmlns:a16="http://schemas.microsoft.com/office/drawing/2014/main" id="{92FFE3B3-D6E9-44AB-A9A8-4A0F331C6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-2" b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1C3B7D-3F1C-478A-A809-F8363EDD54B7}"/>
              </a:ext>
            </a:extLst>
          </p:cNvPr>
          <p:cNvSpPr txBox="1"/>
          <p:nvPr/>
        </p:nvSpPr>
        <p:spPr>
          <a:xfrm>
            <a:off x="539552" y="2132856"/>
            <a:ext cx="619268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القوى و الأسس</a:t>
            </a:r>
            <a:endParaRPr lang="ar-AE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6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096982F-D169-4B67-B169-962502803A51}"/>
              </a:ext>
            </a:extLst>
          </p:cNvPr>
          <p:cNvGrpSpPr/>
          <p:nvPr/>
        </p:nvGrpSpPr>
        <p:grpSpPr>
          <a:xfrm>
            <a:off x="1791500" y="1247368"/>
            <a:ext cx="5680248" cy="1368153"/>
            <a:chOff x="2036019" y="764704"/>
            <a:chExt cx="5680248" cy="13681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980BDEB-CFF1-4E7E-998C-E32E66083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018" t="22857" r="33552" b="62831"/>
            <a:stretch/>
          </p:blipFill>
          <p:spPr>
            <a:xfrm>
              <a:off x="2036019" y="764704"/>
              <a:ext cx="5680248" cy="13681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91CB64-5E65-49A7-989F-88FF0B02D011}"/>
                </a:ext>
              </a:extLst>
            </p:cNvPr>
            <p:cNvSpPr txBox="1"/>
            <p:nvPr/>
          </p:nvSpPr>
          <p:spPr>
            <a:xfrm>
              <a:off x="3563888" y="1221302"/>
              <a:ext cx="381642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400" b="1" dirty="0">
                  <a:solidFill>
                    <a:srgbClr val="FF6600"/>
                  </a:solidFill>
                </a:rPr>
                <a:t>التعرف على مفهوم الأس و الأساس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679BBA-4A53-415F-8CD2-E522C4A790EC}"/>
              </a:ext>
            </a:extLst>
          </p:cNvPr>
          <p:cNvGrpSpPr/>
          <p:nvPr/>
        </p:nvGrpSpPr>
        <p:grpSpPr>
          <a:xfrm>
            <a:off x="1935886" y="2609115"/>
            <a:ext cx="5442520" cy="1440161"/>
            <a:chOff x="2297832" y="2482701"/>
            <a:chExt cx="5442520" cy="1440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2D0E90-6624-4681-8690-9211E3366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915" t="37257" r="34301" b="47678"/>
            <a:stretch/>
          </p:blipFill>
          <p:spPr>
            <a:xfrm>
              <a:off x="2297832" y="2482701"/>
              <a:ext cx="5442520" cy="14401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C273A-82E2-4FA4-BFA2-BBB346855E01}"/>
                </a:ext>
              </a:extLst>
            </p:cNvPr>
            <p:cNvSpPr txBox="1"/>
            <p:nvPr/>
          </p:nvSpPr>
          <p:spPr>
            <a:xfrm>
              <a:off x="3572482" y="2966061"/>
              <a:ext cx="381642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400" b="1" dirty="0">
                  <a:solidFill>
                    <a:srgbClr val="002060"/>
                  </a:solidFill>
                </a:rPr>
                <a:t>كتابة ناتج الضرب باستخدام الأس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FFB65A-2576-4E18-B674-91934C759DE1}"/>
              </a:ext>
            </a:extLst>
          </p:cNvPr>
          <p:cNvGrpSpPr/>
          <p:nvPr/>
        </p:nvGrpSpPr>
        <p:grpSpPr>
          <a:xfrm>
            <a:off x="1920842" y="4042543"/>
            <a:ext cx="5472608" cy="1296144"/>
            <a:chOff x="2259360" y="3888117"/>
            <a:chExt cx="5472608" cy="12961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9A85A6-069C-45BF-8BC9-4D1C74ACD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71" t="52351" r="8671" b="26494"/>
            <a:stretch/>
          </p:blipFill>
          <p:spPr>
            <a:xfrm>
              <a:off x="2259360" y="3888117"/>
              <a:ext cx="5472608" cy="12961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90AB9C-9321-4B9B-A14A-9488594E3D2D}"/>
                </a:ext>
              </a:extLst>
            </p:cNvPr>
            <p:cNvSpPr txBox="1"/>
            <p:nvPr/>
          </p:nvSpPr>
          <p:spPr>
            <a:xfrm>
              <a:off x="3419872" y="4272706"/>
              <a:ext cx="415237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400" b="1" dirty="0">
                  <a:solidFill>
                    <a:srgbClr val="006600"/>
                  </a:solidFill>
                </a:rPr>
                <a:t>كتابة القوة الأسية في صورة ناتج ضرب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AC6A04-C7B3-4E33-9CE1-D9AD28D56E25}"/>
              </a:ext>
            </a:extLst>
          </p:cNvPr>
          <p:cNvGrpSpPr/>
          <p:nvPr/>
        </p:nvGrpSpPr>
        <p:grpSpPr>
          <a:xfrm>
            <a:off x="1859316" y="5328278"/>
            <a:ext cx="5544616" cy="1368153"/>
            <a:chOff x="2171651" y="5221524"/>
            <a:chExt cx="5544616" cy="13681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ACAFAE-B52C-486D-A109-FF734AE0D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539" t="65968" r="33829" b="19720"/>
            <a:stretch/>
          </p:blipFill>
          <p:spPr>
            <a:xfrm>
              <a:off x="2171651" y="5221524"/>
              <a:ext cx="5544616" cy="13681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8785BE-714C-4320-ADDE-005E16BA5EAB}"/>
                </a:ext>
              </a:extLst>
            </p:cNvPr>
            <p:cNvSpPr txBox="1"/>
            <p:nvPr/>
          </p:nvSpPr>
          <p:spPr>
            <a:xfrm>
              <a:off x="3419872" y="5534105"/>
              <a:ext cx="381642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400" b="1" dirty="0">
                  <a:solidFill>
                    <a:srgbClr val="C00000"/>
                  </a:solidFill>
                </a:rPr>
                <a:t>تحليل العدد إلى العوامل الأولية باستخدام الأس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644411-1218-4E24-BC63-C8309EA4F2D9}"/>
              </a:ext>
            </a:extLst>
          </p:cNvPr>
          <p:cNvSpPr txBox="1"/>
          <p:nvPr/>
        </p:nvSpPr>
        <p:spPr>
          <a:xfrm>
            <a:off x="2651404" y="50864"/>
            <a:ext cx="396044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600" dirty="0">
                <a:solidFill>
                  <a:schemeClr val="bg1"/>
                </a:solidFill>
                <a:cs typeface="(AH) Manal Black" pitchFamily="2" charset="-78"/>
              </a:rPr>
              <a:t>نواتج التعلم</a:t>
            </a:r>
          </a:p>
        </p:txBody>
      </p:sp>
    </p:spTree>
    <p:extLst>
      <p:ext uri="{BB962C8B-B14F-4D97-AF65-F5344CB8AC3E}">
        <p14:creationId xmlns:p14="http://schemas.microsoft.com/office/powerpoint/2010/main" val="229481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705E-2758-478A-900B-A92D67E4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  <a:solidFill>
            <a:srgbClr val="000000"/>
          </a:solidFill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</a:rPr>
            </a:br>
            <a:r>
              <a:rPr lang="ar-AE" b="1" dirty="0">
                <a:solidFill>
                  <a:schemeClr val="bg1"/>
                </a:solidFill>
              </a:rPr>
              <a:t>ماذا تلاحظ على الجمل العددية التالية؟</a:t>
            </a:r>
            <a:br>
              <a:rPr lang="ar-AE" b="1" dirty="0">
                <a:solidFill>
                  <a:schemeClr val="bg1"/>
                </a:solidFill>
              </a:rPr>
            </a:br>
            <a:endParaRPr lang="ar-AE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050CE-80A9-488E-AC06-80426C45E823}"/>
              </a:ext>
            </a:extLst>
          </p:cNvPr>
          <p:cNvSpPr txBox="1"/>
          <p:nvPr/>
        </p:nvSpPr>
        <p:spPr>
          <a:xfrm>
            <a:off x="863588" y="1772816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10 </a:t>
            </a:r>
            <a:endParaRPr lang="ar-AE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3CC95-B59A-4979-82AF-FB50253A8F51}"/>
              </a:ext>
            </a:extLst>
          </p:cNvPr>
          <p:cNvSpPr txBox="1"/>
          <p:nvPr/>
        </p:nvSpPr>
        <p:spPr>
          <a:xfrm>
            <a:off x="1691680" y="1693257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/>
              <a:t>×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B9EB2E-B1AC-4012-B3B1-47ED06AEC65D}"/>
              </a:ext>
            </a:extLst>
          </p:cNvPr>
          <p:cNvSpPr txBox="1"/>
          <p:nvPr/>
        </p:nvSpPr>
        <p:spPr>
          <a:xfrm>
            <a:off x="3563888" y="1772816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10 </a:t>
            </a:r>
            <a:endParaRPr lang="ar-AE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1C6B2-12FD-401D-B145-BDCA6B781703}"/>
              </a:ext>
            </a:extLst>
          </p:cNvPr>
          <p:cNvSpPr txBox="1"/>
          <p:nvPr/>
        </p:nvSpPr>
        <p:spPr>
          <a:xfrm>
            <a:off x="2267744" y="1772816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10 </a:t>
            </a:r>
            <a:endParaRPr lang="ar-AE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2BDFC-ADE8-4D7F-BE0F-6641D32EDAF0}"/>
              </a:ext>
            </a:extLst>
          </p:cNvPr>
          <p:cNvSpPr txBox="1"/>
          <p:nvPr/>
        </p:nvSpPr>
        <p:spPr>
          <a:xfrm>
            <a:off x="2987824" y="1693257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/>
              <a:t>×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B8FD9-D207-4501-BBCD-8E35AA019F23}"/>
              </a:ext>
            </a:extLst>
          </p:cNvPr>
          <p:cNvSpPr txBox="1"/>
          <p:nvPr/>
        </p:nvSpPr>
        <p:spPr>
          <a:xfrm>
            <a:off x="907199" y="3125141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2</a:t>
            </a:r>
            <a:endParaRPr lang="ar-AE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A30989-0409-4164-8927-1DA733B52B27}"/>
              </a:ext>
            </a:extLst>
          </p:cNvPr>
          <p:cNvSpPr txBox="1"/>
          <p:nvPr/>
        </p:nvSpPr>
        <p:spPr>
          <a:xfrm>
            <a:off x="1835696" y="3125140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2</a:t>
            </a:r>
            <a:endParaRPr lang="ar-AE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3A5B81-F360-4438-BD61-336735AA4647}"/>
              </a:ext>
            </a:extLst>
          </p:cNvPr>
          <p:cNvSpPr txBox="1"/>
          <p:nvPr/>
        </p:nvSpPr>
        <p:spPr>
          <a:xfrm>
            <a:off x="2856133" y="3122445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2</a:t>
            </a:r>
            <a:endParaRPr lang="ar-AE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76D014-8993-4AC3-9824-1FDA5B003A11}"/>
              </a:ext>
            </a:extLst>
          </p:cNvPr>
          <p:cNvSpPr txBox="1"/>
          <p:nvPr/>
        </p:nvSpPr>
        <p:spPr>
          <a:xfrm>
            <a:off x="3770780" y="3122445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2</a:t>
            </a:r>
            <a:endParaRPr lang="ar-AE" sz="4400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D815FD-1EC4-48ED-9A22-0899BE6D0368}"/>
              </a:ext>
            </a:extLst>
          </p:cNvPr>
          <p:cNvGrpSpPr/>
          <p:nvPr/>
        </p:nvGrpSpPr>
        <p:grpSpPr>
          <a:xfrm>
            <a:off x="1253434" y="3019186"/>
            <a:ext cx="2817194" cy="1057886"/>
            <a:chOff x="1253434" y="2526095"/>
            <a:chExt cx="2817194" cy="105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C0D638-5BE9-4280-8CF0-6678105B5160}"/>
                </a:ext>
              </a:extLst>
            </p:cNvPr>
            <p:cNvSpPr txBox="1"/>
            <p:nvPr/>
          </p:nvSpPr>
          <p:spPr>
            <a:xfrm>
              <a:off x="1253434" y="2526095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6000" dirty="0"/>
                <a:t>×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A014A6-AA15-4E87-942D-5BC948779124}"/>
                </a:ext>
              </a:extLst>
            </p:cNvPr>
            <p:cNvSpPr txBox="1"/>
            <p:nvPr/>
          </p:nvSpPr>
          <p:spPr>
            <a:xfrm>
              <a:off x="3206532" y="2559773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6000" dirty="0"/>
                <a:t>×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4C9733-C63D-4112-87C6-CA310329430C}"/>
                </a:ext>
              </a:extLst>
            </p:cNvPr>
            <p:cNvSpPr txBox="1"/>
            <p:nvPr/>
          </p:nvSpPr>
          <p:spPr>
            <a:xfrm>
              <a:off x="2229983" y="2568318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AE" sz="6000" dirty="0"/>
                <a:t>×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562BBB3-C366-4D68-8341-ED0CAAD08075}"/>
              </a:ext>
            </a:extLst>
          </p:cNvPr>
          <p:cNvSpPr txBox="1"/>
          <p:nvPr/>
        </p:nvSpPr>
        <p:spPr>
          <a:xfrm>
            <a:off x="3141673" y="4470779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/>
              <a:t>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33284E-B4EE-4881-9729-91ADCDD07EFA}"/>
              </a:ext>
            </a:extLst>
          </p:cNvPr>
          <p:cNvSpPr txBox="1"/>
          <p:nvPr/>
        </p:nvSpPr>
        <p:spPr>
          <a:xfrm>
            <a:off x="4021753" y="4470779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/>
              <a:t>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5F5784-865C-49A3-8FD9-4170E48DEAA4}"/>
              </a:ext>
            </a:extLst>
          </p:cNvPr>
          <p:cNvSpPr txBox="1"/>
          <p:nvPr/>
        </p:nvSpPr>
        <p:spPr>
          <a:xfrm>
            <a:off x="1253434" y="4450225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/>
              <a:t>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9F7201-DBF4-4AC4-B057-0EF3C48756F1}"/>
              </a:ext>
            </a:extLst>
          </p:cNvPr>
          <p:cNvSpPr txBox="1"/>
          <p:nvPr/>
        </p:nvSpPr>
        <p:spPr>
          <a:xfrm>
            <a:off x="2190286" y="4501569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dirty="0"/>
              <a:t>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AA3C3-2065-453D-96C1-D92F2ABBDAB4}"/>
              </a:ext>
            </a:extLst>
          </p:cNvPr>
          <p:cNvSpPr txBox="1"/>
          <p:nvPr/>
        </p:nvSpPr>
        <p:spPr>
          <a:xfrm>
            <a:off x="4572000" y="4581128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5</a:t>
            </a:r>
            <a:endParaRPr lang="ar-AE" sz="4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26E974-AD8D-4389-9D6F-4D9F013B4252}"/>
              </a:ext>
            </a:extLst>
          </p:cNvPr>
          <p:cNvSpPr txBox="1"/>
          <p:nvPr/>
        </p:nvSpPr>
        <p:spPr>
          <a:xfrm>
            <a:off x="3707904" y="4603775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5</a:t>
            </a:r>
            <a:endParaRPr lang="ar-AE" sz="4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F2A677-0964-4D4C-B51D-3D443C0E2E28}"/>
              </a:ext>
            </a:extLst>
          </p:cNvPr>
          <p:cNvSpPr txBox="1"/>
          <p:nvPr/>
        </p:nvSpPr>
        <p:spPr>
          <a:xfrm>
            <a:off x="2771800" y="4603775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5</a:t>
            </a:r>
            <a:endParaRPr lang="ar-AE" sz="4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1F3DDF-785E-4E7B-8393-5B692FA31C91}"/>
              </a:ext>
            </a:extLst>
          </p:cNvPr>
          <p:cNvSpPr txBox="1"/>
          <p:nvPr/>
        </p:nvSpPr>
        <p:spPr>
          <a:xfrm>
            <a:off x="1835696" y="4594888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5</a:t>
            </a:r>
            <a:endParaRPr lang="ar-AE" sz="4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72AD9-2998-48C9-8EF2-002F46CCA276}"/>
              </a:ext>
            </a:extLst>
          </p:cNvPr>
          <p:cNvSpPr txBox="1"/>
          <p:nvPr/>
        </p:nvSpPr>
        <p:spPr>
          <a:xfrm>
            <a:off x="810164" y="4601682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/>
              <a:t>5</a:t>
            </a:r>
            <a:endParaRPr lang="ar-AE" sz="4400" b="1" dirty="0"/>
          </a:p>
        </p:txBody>
      </p:sp>
      <p:pic>
        <p:nvPicPr>
          <p:cNvPr id="7170" name="Picture 2" descr="مسؤول من العيار الثقيل إلى التقاعد">
            <a:extLst>
              <a:ext uri="{FF2B5EF4-FFF2-40B4-BE49-F238E27FC236}">
                <a16:creationId xmlns:a16="http://schemas.microsoft.com/office/drawing/2014/main" id="{7B87003B-CD07-4C29-8F77-7CFB990A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87" y="3541758"/>
            <a:ext cx="3316242" cy="3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78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705E-2758-478A-900B-A92D67E4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  <a:solidFill>
            <a:srgbClr val="000000"/>
          </a:solidFill>
        </p:spPr>
        <p:txBody>
          <a:bodyPr/>
          <a:lstStyle/>
          <a:p>
            <a:br>
              <a:rPr lang="en-US" b="1" dirty="0">
                <a:solidFill>
                  <a:schemeClr val="bg1"/>
                </a:solidFill>
              </a:rPr>
            </a:br>
            <a:r>
              <a:rPr lang="ar-AE" b="1" dirty="0">
                <a:solidFill>
                  <a:schemeClr val="bg1"/>
                </a:solidFill>
              </a:rPr>
              <a:t>ماذا تلاحظ على الجمل العددية التالية؟</a:t>
            </a:r>
            <a:br>
              <a:rPr lang="ar-AE" b="1" dirty="0">
                <a:solidFill>
                  <a:schemeClr val="bg1"/>
                </a:solidFill>
              </a:rPr>
            </a:br>
            <a:endParaRPr lang="ar-AE" b="1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B40C13-511E-4E6F-88A6-EB6F067A2CF3}"/>
              </a:ext>
            </a:extLst>
          </p:cNvPr>
          <p:cNvGrpSpPr/>
          <p:nvPr/>
        </p:nvGrpSpPr>
        <p:grpSpPr>
          <a:xfrm>
            <a:off x="863588" y="1693257"/>
            <a:ext cx="3564396" cy="1015663"/>
            <a:chOff x="863588" y="1693257"/>
            <a:chExt cx="3564396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A6050CE-80A9-488E-AC06-80426C45E823}"/>
                </a:ext>
              </a:extLst>
            </p:cNvPr>
            <p:cNvSpPr txBox="1"/>
            <p:nvPr/>
          </p:nvSpPr>
          <p:spPr>
            <a:xfrm>
              <a:off x="863588" y="1772816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 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83CC95-B59A-4979-82AF-FB50253A8F51}"/>
                </a:ext>
              </a:extLst>
            </p:cNvPr>
            <p:cNvSpPr txBox="1"/>
            <p:nvPr/>
          </p:nvSpPr>
          <p:spPr>
            <a:xfrm>
              <a:off x="1691680" y="1693257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B9EB2E-B1AC-4012-B3B1-47ED06AEC65D}"/>
                </a:ext>
              </a:extLst>
            </p:cNvPr>
            <p:cNvSpPr txBox="1"/>
            <p:nvPr/>
          </p:nvSpPr>
          <p:spPr>
            <a:xfrm>
              <a:off x="3563888" y="1772816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 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D1C6B2-12FD-401D-B145-BDCA6B781703}"/>
                </a:ext>
              </a:extLst>
            </p:cNvPr>
            <p:cNvSpPr txBox="1"/>
            <p:nvPr/>
          </p:nvSpPr>
          <p:spPr>
            <a:xfrm>
              <a:off x="2267744" y="1772816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 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02BDFC-ADE8-4D7F-BE0F-6641D32EDAF0}"/>
                </a:ext>
              </a:extLst>
            </p:cNvPr>
            <p:cNvSpPr txBox="1"/>
            <p:nvPr/>
          </p:nvSpPr>
          <p:spPr>
            <a:xfrm>
              <a:off x="2987824" y="1693257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F40E78-FD65-49AD-808B-9F6358E80176}"/>
              </a:ext>
            </a:extLst>
          </p:cNvPr>
          <p:cNvGrpSpPr/>
          <p:nvPr/>
        </p:nvGrpSpPr>
        <p:grpSpPr>
          <a:xfrm>
            <a:off x="907199" y="3122445"/>
            <a:ext cx="3727677" cy="772137"/>
            <a:chOff x="907199" y="3122445"/>
            <a:chExt cx="3727677" cy="7721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EB8FD9-D207-4501-BBCD-8E35AA019F23}"/>
                </a:ext>
              </a:extLst>
            </p:cNvPr>
            <p:cNvSpPr txBox="1"/>
            <p:nvPr/>
          </p:nvSpPr>
          <p:spPr>
            <a:xfrm>
              <a:off x="907199" y="3125141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A30989-0409-4164-8927-1DA733B52B27}"/>
                </a:ext>
              </a:extLst>
            </p:cNvPr>
            <p:cNvSpPr txBox="1"/>
            <p:nvPr/>
          </p:nvSpPr>
          <p:spPr>
            <a:xfrm>
              <a:off x="1835696" y="3125140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3A5B81-F360-4438-BD61-336735AA4647}"/>
                </a:ext>
              </a:extLst>
            </p:cNvPr>
            <p:cNvSpPr txBox="1"/>
            <p:nvPr/>
          </p:nvSpPr>
          <p:spPr>
            <a:xfrm>
              <a:off x="2856133" y="3122445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76D014-8993-4AC3-9824-1FDA5B003A11}"/>
                </a:ext>
              </a:extLst>
            </p:cNvPr>
            <p:cNvSpPr txBox="1"/>
            <p:nvPr/>
          </p:nvSpPr>
          <p:spPr>
            <a:xfrm>
              <a:off x="3770780" y="3122445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D815FD-1EC4-48ED-9A22-0899BE6D0368}"/>
              </a:ext>
            </a:extLst>
          </p:cNvPr>
          <p:cNvGrpSpPr/>
          <p:nvPr/>
        </p:nvGrpSpPr>
        <p:grpSpPr>
          <a:xfrm>
            <a:off x="1253434" y="2996952"/>
            <a:ext cx="2817194" cy="1087671"/>
            <a:chOff x="1253434" y="2215829"/>
            <a:chExt cx="2817194" cy="108767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C0D638-5BE9-4280-8CF0-6678105B5160}"/>
                </a:ext>
              </a:extLst>
            </p:cNvPr>
            <p:cNvSpPr txBox="1"/>
            <p:nvPr/>
          </p:nvSpPr>
          <p:spPr>
            <a:xfrm>
              <a:off x="1253434" y="2287837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A014A6-AA15-4E87-942D-5BC948779124}"/>
                </a:ext>
              </a:extLst>
            </p:cNvPr>
            <p:cNvSpPr txBox="1"/>
            <p:nvPr/>
          </p:nvSpPr>
          <p:spPr>
            <a:xfrm>
              <a:off x="3206532" y="2215829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4C9733-C63D-4112-87C6-CA310329430C}"/>
                </a:ext>
              </a:extLst>
            </p:cNvPr>
            <p:cNvSpPr txBox="1"/>
            <p:nvPr/>
          </p:nvSpPr>
          <p:spPr>
            <a:xfrm>
              <a:off x="2267744" y="2280286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562BBB3-C366-4D68-8341-ED0CAAD08075}"/>
              </a:ext>
            </a:extLst>
          </p:cNvPr>
          <p:cNvSpPr txBox="1"/>
          <p:nvPr/>
        </p:nvSpPr>
        <p:spPr>
          <a:xfrm>
            <a:off x="3141673" y="4470779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×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33284E-B4EE-4881-9729-91ADCDD07EFA}"/>
              </a:ext>
            </a:extLst>
          </p:cNvPr>
          <p:cNvSpPr txBox="1"/>
          <p:nvPr/>
        </p:nvSpPr>
        <p:spPr>
          <a:xfrm>
            <a:off x="4021753" y="4470779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×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5F5784-865C-49A3-8FD9-4170E48DEAA4}"/>
              </a:ext>
            </a:extLst>
          </p:cNvPr>
          <p:cNvSpPr txBox="1"/>
          <p:nvPr/>
        </p:nvSpPr>
        <p:spPr>
          <a:xfrm>
            <a:off x="1253434" y="4450225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9F7201-DBF4-4AC4-B057-0EF3C48756F1}"/>
              </a:ext>
            </a:extLst>
          </p:cNvPr>
          <p:cNvSpPr txBox="1"/>
          <p:nvPr/>
        </p:nvSpPr>
        <p:spPr>
          <a:xfrm>
            <a:off x="2190286" y="4501569"/>
            <a:ext cx="86409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AA3C3-2065-453D-96C1-D92F2ABBDAB4}"/>
              </a:ext>
            </a:extLst>
          </p:cNvPr>
          <p:cNvSpPr txBox="1"/>
          <p:nvPr/>
        </p:nvSpPr>
        <p:spPr>
          <a:xfrm>
            <a:off x="4572000" y="4581128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26E974-AD8D-4389-9D6F-4D9F013B4252}"/>
              </a:ext>
            </a:extLst>
          </p:cNvPr>
          <p:cNvSpPr txBox="1"/>
          <p:nvPr/>
        </p:nvSpPr>
        <p:spPr>
          <a:xfrm>
            <a:off x="3651880" y="4581128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F2A677-0964-4D4C-B51D-3D443C0E2E28}"/>
              </a:ext>
            </a:extLst>
          </p:cNvPr>
          <p:cNvSpPr txBox="1"/>
          <p:nvPr/>
        </p:nvSpPr>
        <p:spPr>
          <a:xfrm>
            <a:off x="2771800" y="4581128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1F3DDF-785E-4E7B-8393-5B692FA31C91}"/>
              </a:ext>
            </a:extLst>
          </p:cNvPr>
          <p:cNvSpPr txBox="1"/>
          <p:nvPr/>
        </p:nvSpPr>
        <p:spPr>
          <a:xfrm>
            <a:off x="1763688" y="4581128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72AD9-2998-48C9-8EF2-002F46CCA276}"/>
              </a:ext>
            </a:extLst>
          </p:cNvPr>
          <p:cNvSpPr txBox="1"/>
          <p:nvPr/>
        </p:nvSpPr>
        <p:spPr>
          <a:xfrm>
            <a:off x="810164" y="4601682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70" name="Picture 2" descr="مسؤول من العيار الثقيل إلى التقاعد">
            <a:extLst>
              <a:ext uri="{FF2B5EF4-FFF2-40B4-BE49-F238E27FC236}">
                <a16:creationId xmlns:a16="http://schemas.microsoft.com/office/drawing/2014/main" id="{7B87003B-CD07-4C29-8F77-7CFB990A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87" y="3541758"/>
            <a:ext cx="3316242" cy="3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ED47A3-33F1-4627-90BE-E6E5FD4AFF45}"/>
              </a:ext>
            </a:extLst>
          </p:cNvPr>
          <p:cNvSpPr txBox="1"/>
          <p:nvPr/>
        </p:nvSpPr>
        <p:spPr>
          <a:xfrm>
            <a:off x="6305994" y="1888402"/>
            <a:ext cx="224049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dirty="0">
                <a:solidFill>
                  <a:srgbClr val="002060"/>
                </a:solidFill>
              </a:rPr>
              <a:t>ضرب عوامل متطابقة</a:t>
            </a:r>
          </a:p>
        </p:txBody>
      </p:sp>
    </p:spTree>
    <p:extLst>
      <p:ext uri="{BB962C8B-B14F-4D97-AF65-F5344CB8AC3E}">
        <p14:creationId xmlns:p14="http://schemas.microsoft.com/office/powerpoint/2010/main" val="42501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9AC0E8-76E2-44DB-9E47-B22F2190A3B8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A236CD-D8B8-4022-A4EC-52D99A0C8C53}"/>
              </a:ext>
            </a:extLst>
          </p:cNvPr>
          <p:cNvGrpSpPr/>
          <p:nvPr/>
        </p:nvGrpSpPr>
        <p:grpSpPr>
          <a:xfrm>
            <a:off x="1403648" y="2557353"/>
            <a:ext cx="3564396" cy="1015663"/>
            <a:chOff x="863588" y="1693257"/>
            <a:chExt cx="3564396" cy="10156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FD9833-AA6F-4791-92B7-BB3E49B7DA0B}"/>
                </a:ext>
              </a:extLst>
            </p:cNvPr>
            <p:cNvSpPr txBox="1"/>
            <p:nvPr/>
          </p:nvSpPr>
          <p:spPr>
            <a:xfrm>
              <a:off x="863588" y="1772816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5EE63-DAF9-4134-A51B-6FBE9BD4C4AB}"/>
                </a:ext>
              </a:extLst>
            </p:cNvPr>
            <p:cNvSpPr txBox="1"/>
            <p:nvPr/>
          </p:nvSpPr>
          <p:spPr>
            <a:xfrm>
              <a:off x="1691680" y="1693257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2464CA-CF2D-4B8B-A08C-B70813FB3C98}"/>
                </a:ext>
              </a:extLst>
            </p:cNvPr>
            <p:cNvSpPr txBox="1"/>
            <p:nvPr/>
          </p:nvSpPr>
          <p:spPr>
            <a:xfrm>
              <a:off x="3563888" y="1772816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A0A770-3A02-48D2-BE73-617EBE5DB76B}"/>
                </a:ext>
              </a:extLst>
            </p:cNvPr>
            <p:cNvSpPr txBox="1"/>
            <p:nvPr/>
          </p:nvSpPr>
          <p:spPr>
            <a:xfrm>
              <a:off x="2267744" y="1772816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195E0F-FD7E-4EBE-B885-74002F21AE18}"/>
                </a:ext>
              </a:extLst>
            </p:cNvPr>
            <p:cNvSpPr txBox="1"/>
            <p:nvPr/>
          </p:nvSpPr>
          <p:spPr>
            <a:xfrm>
              <a:off x="2987824" y="1693257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C3A6252-D59D-4FF4-959E-6BAB464AA710}"/>
              </a:ext>
            </a:extLst>
          </p:cNvPr>
          <p:cNvSpPr txBox="1"/>
          <p:nvPr/>
        </p:nvSpPr>
        <p:spPr>
          <a:xfrm>
            <a:off x="5184068" y="2659559"/>
            <a:ext cx="12961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=</a:t>
            </a:r>
            <a:endParaRPr lang="ar-AE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624BA-6B0D-4EA8-87DE-5BD4B076BB57}"/>
              </a:ext>
            </a:extLst>
          </p:cNvPr>
          <p:cNvSpPr txBox="1"/>
          <p:nvPr/>
        </p:nvSpPr>
        <p:spPr>
          <a:xfrm>
            <a:off x="5832140" y="2659559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25573061-B85E-4CBD-AF92-459A3DA67F5B}"/>
              </a:ext>
            </a:extLst>
          </p:cNvPr>
          <p:cNvSpPr/>
          <p:nvPr/>
        </p:nvSpPr>
        <p:spPr>
          <a:xfrm rot="16200000">
            <a:off x="2951820" y="2060849"/>
            <a:ext cx="576064" cy="3168352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3F7A8C-6D0B-4DD1-B3FA-B2115A863882}"/>
              </a:ext>
            </a:extLst>
          </p:cNvPr>
          <p:cNvCxnSpPr/>
          <p:nvPr/>
        </p:nvCxnSpPr>
        <p:spPr>
          <a:xfrm flipV="1">
            <a:off x="6264188" y="3573016"/>
            <a:ext cx="0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A447DB-D297-45D1-A250-4B3D1AC64B6E}"/>
              </a:ext>
            </a:extLst>
          </p:cNvPr>
          <p:cNvSpPr txBox="1"/>
          <p:nvPr/>
        </p:nvSpPr>
        <p:spPr>
          <a:xfrm>
            <a:off x="5544111" y="4006805"/>
            <a:ext cx="18722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3600" b="1" dirty="0">
                <a:solidFill>
                  <a:schemeClr val="accent1"/>
                </a:solidFill>
              </a:rPr>
              <a:t>الأســاس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683C3-3875-493E-8B6A-7E50EBFCFFEE}"/>
              </a:ext>
            </a:extLst>
          </p:cNvPr>
          <p:cNvSpPr txBox="1"/>
          <p:nvPr/>
        </p:nvSpPr>
        <p:spPr>
          <a:xfrm>
            <a:off x="6408204" y="2329716"/>
            <a:ext cx="10801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</a:t>
            </a:r>
            <a:endParaRPr lang="ar-AE" sz="2800" b="1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F61BFB-7491-4DA6-9014-605AEA7AE7A4}"/>
              </a:ext>
            </a:extLst>
          </p:cNvPr>
          <p:cNvCxnSpPr/>
          <p:nvPr/>
        </p:nvCxnSpPr>
        <p:spPr>
          <a:xfrm flipH="1">
            <a:off x="6768244" y="2564904"/>
            <a:ext cx="64807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BD1F1B-000A-47EE-8B7C-31AF3A010F53}"/>
              </a:ext>
            </a:extLst>
          </p:cNvPr>
          <p:cNvSpPr txBox="1"/>
          <p:nvPr/>
        </p:nvSpPr>
        <p:spPr>
          <a:xfrm>
            <a:off x="7488324" y="2308810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2000" b="1" dirty="0">
                <a:solidFill>
                  <a:srgbClr val="FFFF00"/>
                </a:solidFill>
              </a:rPr>
              <a:t>الأس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DE73CE-4FCA-42F8-A517-7D33F6394382}"/>
              </a:ext>
            </a:extLst>
          </p:cNvPr>
          <p:cNvSpPr txBox="1"/>
          <p:nvPr/>
        </p:nvSpPr>
        <p:spPr>
          <a:xfrm>
            <a:off x="1367644" y="438344"/>
            <a:ext cx="7200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800" b="1" dirty="0">
                <a:solidFill>
                  <a:srgbClr val="FF0066"/>
                </a:solidFill>
              </a:rPr>
              <a:t>هناك طريقة أخرى لكتابة ناتج الضرب.... هيا نتعرف عليها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721906-094C-4D48-8CC6-800A8B690331}"/>
              </a:ext>
            </a:extLst>
          </p:cNvPr>
          <p:cNvSpPr txBox="1"/>
          <p:nvPr/>
        </p:nvSpPr>
        <p:spPr>
          <a:xfrm>
            <a:off x="2573778" y="3963555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2000" b="1" dirty="0">
                <a:solidFill>
                  <a:srgbClr val="FFFF00"/>
                </a:solidFill>
              </a:rPr>
              <a:t>  عومل  </a:t>
            </a:r>
            <a:r>
              <a:rPr lang="en-US" sz="2000" b="1" dirty="0">
                <a:solidFill>
                  <a:srgbClr val="FFFF00"/>
                </a:solidFill>
              </a:rPr>
              <a:t>3</a:t>
            </a:r>
            <a:endParaRPr lang="ar-AE" sz="2000" b="1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DD54DA-4238-4DD4-B658-62F034F92D7B}"/>
              </a:ext>
            </a:extLst>
          </p:cNvPr>
          <p:cNvSpPr txBox="1"/>
          <p:nvPr/>
        </p:nvSpPr>
        <p:spPr>
          <a:xfrm>
            <a:off x="1575219" y="5385410"/>
            <a:ext cx="52925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000" b="1" dirty="0">
                <a:solidFill>
                  <a:srgbClr val="00B050"/>
                </a:solidFill>
              </a:rPr>
              <a:t>وتقرأ عشرة أس ثلاثة</a:t>
            </a:r>
          </a:p>
        </p:txBody>
      </p:sp>
    </p:spTree>
    <p:extLst>
      <p:ext uri="{BB962C8B-B14F-4D97-AF65-F5344CB8AC3E}">
        <p14:creationId xmlns:p14="http://schemas.microsoft.com/office/powerpoint/2010/main" val="261357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6" grpId="0"/>
      <p:bldP spid="18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9AC0E8-76E2-44DB-9E47-B22F2190A3B8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A6252-D59D-4FF4-959E-6BAB464AA710}"/>
              </a:ext>
            </a:extLst>
          </p:cNvPr>
          <p:cNvSpPr txBox="1"/>
          <p:nvPr/>
        </p:nvSpPr>
        <p:spPr>
          <a:xfrm>
            <a:off x="5184068" y="2659559"/>
            <a:ext cx="12961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624BA-6B0D-4EA8-87DE-5BD4B076BB57}"/>
              </a:ext>
            </a:extLst>
          </p:cNvPr>
          <p:cNvSpPr txBox="1"/>
          <p:nvPr/>
        </p:nvSpPr>
        <p:spPr>
          <a:xfrm>
            <a:off x="5832140" y="2515543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25573061-B85E-4CBD-AF92-459A3DA67F5B}"/>
              </a:ext>
            </a:extLst>
          </p:cNvPr>
          <p:cNvSpPr/>
          <p:nvPr/>
        </p:nvSpPr>
        <p:spPr>
          <a:xfrm rot="16200000">
            <a:off x="2987824" y="1772817"/>
            <a:ext cx="576064" cy="3168352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3F7A8C-6D0B-4DD1-B3FA-B2115A863882}"/>
              </a:ext>
            </a:extLst>
          </p:cNvPr>
          <p:cNvCxnSpPr/>
          <p:nvPr/>
        </p:nvCxnSpPr>
        <p:spPr>
          <a:xfrm flipV="1">
            <a:off x="6084168" y="3356992"/>
            <a:ext cx="0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A447DB-D297-45D1-A250-4B3D1AC64B6E}"/>
              </a:ext>
            </a:extLst>
          </p:cNvPr>
          <p:cNvSpPr txBox="1"/>
          <p:nvPr/>
        </p:nvSpPr>
        <p:spPr>
          <a:xfrm>
            <a:off x="5364088" y="3717032"/>
            <a:ext cx="18722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الأســاس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683C3-3875-493E-8B6A-7E50EBFCFFEE}"/>
              </a:ext>
            </a:extLst>
          </p:cNvPr>
          <p:cNvSpPr txBox="1"/>
          <p:nvPr/>
        </p:nvSpPr>
        <p:spPr>
          <a:xfrm>
            <a:off x="6084168" y="2329716"/>
            <a:ext cx="10801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F61BFB-7491-4DA6-9014-605AEA7AE7A4}"/>
              </a:ext>
            </a:extLst>
          </p:cNvPr>
          <p:cNvCxnSpPr/>
          <p:nvPr/>
        </p:nvCxnSpPr>
        <p:spPr>
          <a:xfrm flipH="1">
            <a:off x="6516216" y="2564904"/>
            <a:ext cx="64807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BD1F1B-000A-47EE-8B7C-31AF3A010F53}"/>
              </a:ext>
            </a:extLst>
          </p:cNvPr>
          <p:cNvSpPr txBox="1"/>
          <p:nvPr/>
        </p:nvSpPr>
        <p:spPr>
          <a:xfrm>
            <a:off x="7164288" y="2308810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الأس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DE73CE-4FCA-42F8-A517-7D33F6394382}"/>
              </a:ext>
            </a:extLst>
          </p:cNvPr>
          <p:cNvSpPr txBox="1"/>
          <p:nvPr/>
        </p:nvSpPr>
        <p:spPr>
          <a:xfrm>
            <a:off x="1367644" y="438344"/>
            <a:ext cx="7200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اكتب ناتج الضرب باستخدام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الأس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721906-094C-4D48-8CC6-800A8B690331}"/>
              </a:ext>
            </a:extLst>
          </p:cNvPr>
          <p:cNvSpPr txBox="1"/>
          <p:nvPr/>
        </p:nvSpPr>
        <p:spPr>
          <a:xfrm>
            <a:off x="2573778" y="3717032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عومل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DD54DA-4238-4DD4-B658-62F034F92D7B}"/>
              </a:ext>
            </a:extLst>
          </p:cNvPr>
          <p:cNvSpPr txBox="1"/>
          <p:nvPr/>
        </p:nvSpPr>
        <p:spPr>
          <a:xfrm>
            <a:off x="1575219" y="5385410"/>
            <a:ext cx="52925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وتقرأ اثنان أس أربعة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921654-CA55-467D-B931-0653E7DCD982}"/>
              </a:ext>
            </a:extLst>
          </p:cNvPr>
          <p:cNvGrpSpPr/>
          <p:nvPr/>
        </p:nvGrpSpPr>
        <p:grpSpPr>
          <a:xfrm>
            <a:off x="1970830" y="2374138"/>
            <a:ext cx="2817194" cy="1087671"/>
            <a:chOff x="1253434" y="2215829"/>
            <a:chExt cx="2817194" cy="108767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9A21A0-5A0D-4305-9F38-00EBFDD8EBDC}"/>
                </a:ext>
              </a:extLst>
            </p:cNvPr>
            <p:cNvSpPr txBox="1"/>
            <p:nvPr/>
          </p:nvSpPr>
          <p:spPr>
            <a:xfrm>
              <a:off x="1253434" y="2287837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ED7D23-A397-47FC-B09B-299D1DD1AF53}"/>
                </a:ext>
              </a:extLst>
            </p:cNvPr>
            <p:cNvSpPr txBox="1"/>
            <p:nvPr/>
          </p:nvSpPr>
          <p:spPr>
            <a:xfrm>
              <a:off x="3206532" y="2215829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656611-AAE4-41D8-B449-230DFCEE0059}"/>
                </a:ext>
              </a:extLst>
            </p:cNvPr>
            <p:cNvSpPr txBox="1"/>
            <p:nvPr/>
          </p:nvSpPr>
          <p:spPr>
            <a:xfrm>
              <a:off x="2267744" y="2280286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503B36-18C1-4A7B-BBB1-DC886EBE7A1B}"/>
              </a:ext>
            </a:extLst>
          </p:cNvPr>
          <p:cNvGrpSpPr/>
          <p:nvPr/>
        </p:nvGrpSpPr>
        <p:grpSpPr>
          <a:xfrm>
            <a:off x="1628041" y="2505020"/>
            <a:ext cx="3727677" cy="772137"/>
            <a:chOff x="907199" y="3122445"/>
            <a:chExt cx="3727677" cy="7721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ABCDA6-A7E0-4929-82EA-DE3513819EA6}"/>
                </a:ext>
              </a:extLst>
            </p:cNvPr>
            <p:cNvSpPr txBox="1"/>
            <p:nvPr/>
          </p:nvSpPr>
          <p:spPr>
            <a:xfrm>
              <a:off x="907199" y="3125141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986606-35C4-470D-8196-4F63B9415C14}"/>
                </a:ext>
              </a:extLst>
            </p:cNvPr>
            <p:cNvSpPr txBox="1"/>
            <p:nvPr/>
          </p:nvSpPr>
          <p:spPr>
            <a:xfrm>
              <a:off x="1835696" y="3125140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9FEDC7-94F1-4865-A6FA-320ED4C9FBDF}"/>
                </a:ext>
              </a:extLst>
            </p:cNvPr>
            <p:cNvSpPr txBox="1"/>
            <p:nvPr/>
          </p:nvSpPr>
          <p:spPr>
            <a:xfrm>
              <a:off x="2856133" y="3122445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00BD1A-FF5A-409F-923D-D1A3912CE274}"/>
                </a:ext>
              </a:extLst>
            </p:cNvPr>
            <p:cNvSpPr txBox="1"/>
            <p:nvPr/>
          </p:nvSpPr>
          <p:spPr>
            <a:xfrm>
              <a:off x="3770780" y="3122445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8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6" grpId="0"/>
      <p:bldP spid="18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9AC0E8-76E2-44DB-9E47-B22F2190A3B8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3A6252-D59D-4FF4-959E-6BAB464AA710}"/>
              </a:ext>
            </a:extLst>
          </p:cNvPr>
          <p:cNvSpPr txBox="1"/>
          <p:nvPr/>
        </p:nvSpPr>
        <p:spPr>
          <a:xfrm>
            <a:off x="6049437" y="2587551"/>
            <a:ext cx="12961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624BA-6B0D-4EA8-87DE-5BD4B076BB57}"/>
              </a:ext>
            </a:extLst>
          </p:cNvPr>
          <p:cNvSpPr txBox="1"/>
          <p:nvPr/>
        </p:nvSpPr>
        <p:spPr>
          <a:xfrm>
            <a:off x="6859238" y="2480044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25573061-B85E-4CBD-AF92-459A3DA67F5B}"/>
              </a:ext>
            </a:extLst>
          </p:cNvPr>
          <p:cNvSpPr/>
          <p:nvPr/>
        </p:nvSpPr>
        <p:spPr>
          <a:xfrm rot="16200000">
            <a:off x="3455873" y="1304767"/>
            <a:ext cx="576064" cy="4104451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3F7A8C-6D0B-4DD1-B3FA-B2115A863882}"/>
              </a:ext>
            </a:extLst>
          </p:cNvPr>
          <p:cNvCxnSpPr/>
          <p:nvPr/>
        </p:nvCxnSpPr>
        <p:spPr>
          <a:xfrm flipV="1">
            <a:off x="7127105" y="3249485"/>
            <a:ext cx="0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5A447DB-D297-45D1-A250-4B3D1AC64B6E}"/>
              </a:ext>
            </a:extLst>
          </p:cNvPr>
          <p:cNvSpPr txBox="1"/>
          <p:nvPr/>
        </p:nvSpPr>
        <p:spPr>
          <a:xfrm>
            <a:off x="6355183" y="3692451"/>
            <a:ext cx="18722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الأســاس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8683C3-3875-493E-8B6A-7E50EBFCFFEE}"/>
              </a:ext>
            </a:extLst>
          </p:cNvPr>
          <p:cNvSpPr txBox="1"/>
          <p:nvPr/>
        </p:nvSpPr>
        <p:spPr>
          <a:xfrm>
            <a:off x="7246620" y="2176985"/>
            <a:ext cx="10801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F61BFB-7491-4DA6-9014-605AEA7AE7A4}"/>
              </a:ext>
            </a:extLst>
          </p:cNvPr>
          <p:cNvCxnSpPr>
            <a:cxnSpLocks/>
          </p:cNvCxnSpPr>
          <p:nvPr/>
        </p:nvCxnSpPr>
        <p:spPr>
          <a:xfrm flipH="1">
            <a:off x="7736167" y="2505019"/>
            <a:ext cx="364225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BD1F1B-000A-47EE-8B7C-31AF3A010F53}"/>
              </a:ext>
            </a:extLst>
          </p:cNvPr>
          <p:cNvSpPr txBox="1"/>
          <p:nvPr/>
        </p:nvSpPr>
        <p:spPr>
          <a:xfrm>
            <a:off x="8096207" y="2238540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الأس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DE73CE-4FCA-42F8-A517-7D33F6394382}"/>
              </a:ext>
            </a:extLst>
          </p:cNvPr>
          <p:cNvSpPr txBox="1"/>
          <p:nvPr/>
        </p:nvSpPr>
        <p:spPr>
          <a:xfrm>
            <a:off x="1367644" y="438344"/>
            <a:ext cx="7200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اكتب ناتج الضرب باستخدام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ar-AE" sz="2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الأس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721906-094C-4D48-8CC6-800A8B690331}"/>
              </a:ext>
            </a:extLst>
          </p:cNvPr>
          <p:cNvSpPr txBox="1"/>
          <p:nvPr/>
        </p:nvSpPr>
        <p:spPr>
          <a:xfrm>
            <a:off x="2909046" y="3674181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عومل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DD54DA-4238-4DD4-B658-62F034F92D7B}"/>
              </a:ext>
            </a:extLst>
          </p:cNvPr>
          <p:cNvSpPr txBox="1"/>
          <p:nvPr/>
        </p:nvSpPr>
        <p:spPr>
          <a:xfrm>
            <a:off x="1575219" y="5385410"/>
            <a:ext cx="52925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وتقرأ سبعة أس خمسة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921654-CA55-467D-B931-0653E7DCD982}"/>
              </a:ext>
            </a:extLst>
          </p:cNvPr>
          <p:cNvGrpSpPr/>
          <p:nvPr/>
        </p:nvGrpSpPr>
        <p:grpSpPr>
          <a:xfrm>
            <a:off x="1970830" y="2374138"/>
            <a:ext cx="2817194" cy="1087671"/>
            <a:chOff x="1253434" y="2215829"/>
            <a:chExt cx="2817194" cy="108767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9A21A0-5A0D-4305-9F38-00EBFDD8EBDC}"/>
                </a:ext>
              </a:extLst>
            </p:cNvPr>
            <p:cNvSpPr txBox="1"/>
            <p:nvPr/>
          </p:nvSpPr>
          <p:spPr>
            <a:xfrm>
              <a:off x="1253434" y="2287837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ED7D23-A397-47FC-B09B-299D1DD1AF53}"/>
                </a:ext>
              </a:extLst>
            </p:cNvPr>
            <p:cNvSpPr txBox="1"/>
            <p:nvPr/>
          </p:nvSpPr>
          <p:spPr>
            <a:xfrm>
              <a:off x="3206532" y="2215829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656611-AAE4-41D8-B449-230DFCEE0059}"/>
                </a:ext>
              </a:extLst>
            </p:cNvPr>
            <p:cNvSpPr txBox="1"/>
            <p:nvPr/>
          </p:nvSpPr>
          <p:spPr>
            <a:xfrm>
              <a:off x="2267744" y="2280286"/>
              <a:ext cx="864096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×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503B36-18C1-4A7B-BBB1-DC886EBE7A1B}"/>
              </a:ext>
            </a:extLst>
          </p:cNvPr>
          <p:cNvGrpSpPr/>
          <p:nvPr/>
        </p:nvGrpSpPr>
        <p:grpSpPr>
          <a:xfrm>
            <a:off x="1628041" y="2505020"/>
            <a:ext cx="3727677" cy="772137"/>
            <a:chOff x="907199" y="3122445"/>
            <a:chExt cx="3727677" cy="77213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ABCDA6-A7E0-4929-82EA-DE3513819EA6}"/>
                </a:ext>
              </a:extLst>
            </p:cNvPr>
            <p:cNvSpPr txBox="1"/>
            <p:nvPr/>
          </p:nvSpPr>
          <p:spPr>
            <a:xfrm>
              <a:off x="907199" y="3125141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986606-35C4-470D-8196-4F63B9415C14}"/>
                </a:ext>
              </a:extLst>
            </p:cNvPr>
            <p:cNvSpPr txBox="1"/>
            <p:nvPr/>
          </p:nvSpPr>
          <p:spPr>
            <a:xfrm>
              <a:off x="1835696" y="3125140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9FEDC7-94F1-4865-A6FA-320ED4C9FBDF}"/>
                </a:ext>
              </a:extLst>
            </p:cNvPr>
            <p:cNvSpPr txBox="1"/>
            <p:nvPr/>
          </p:nvSpPr>
          <p:spPr>
            <a:xfrm>
              <a:off x="2856133" y="3122445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900BD1A-FF5A-409F-923D-D1A3912CE274}"/>
                </a:ext>
              </a:extLst>
            </p:cNvPr>
            <p:cNvSpPr txBox="1"/>
            <p:nvPr/>
          </p:nvSpPr>
          <p:spPr>
            <a:xfrm>
              <a:off x="3770780" y="3122445"/>
              <a:ext cx="864096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  <a:endPara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06B13C6-ABB6-4D21-918C-1D3F5AB052A8}"/>
              </a:ext>
            </a:extLst>
          </p:cNvPr>
          <p:cNvSpPr txBox="1"/>
          <p:nvPr/>
        </p:nvSpPr>
        <p:spPr>
          <a:xfrm>
            <a:off x="5391736" y="2505019"/>
            <a:ext cx="8640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9E0675-FC10-472C-A0BF-1558E4F5FF06}"/>
              </a:ext>
            </a:extLst>
          </p:cNvPr>
          <p:cNvSpPr txBox="1"/>
          <p:nvPr/>
        </p:nvSpPr>
        <p:spPr>
          <a:xfrm>
            <a:off x="4890072" y="2558517"/>
            <a:ext cx="1122088" cy="7984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×</a:t>
            </a:r>
          </a:p>
        </p:txBody>
      </p:sp>
    </p:spTree>
    <p:extLst>
      <p:ext uri="{BB962C8B-B14F-4D97-AF65-F5344CB8AC3E}">
        <p14:creationId xmlns:p14="http://schemas.microsoft.com/office/powerpoint/2010/main" val="33167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6" grpId="0"/>
      <p:bldP spid="18" grpId="0"/>
      <p:bldP spid="22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A4812C-320F-4A55-95D7-953D3DE9B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4" y="4509120"/>
            <a:ext cx="3226767" cy="21033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BD8B59-CD53-4724-9E3F-685A87F29DD9}"/>
              </a:ext>
            </a:extLst>
          </p:cNvPr>
          <p:cNvGrpSpPr/>
          <p:nvPr/>
        </p:nvGrpSpPr>
        <p:grpSpPr>
          <a:xfrm>
            <a:off x="285694" y="245553"/>
            <a:ext cx="8572612" cy="6366894"/>
            <a:chOff x="285694" y="245553"/>
            <a:chExt cx="8572612" cy="63668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36497" r="32759" b="22584"/>
            <a:stretch/>
          </p:blipFill>
          <p:spPr bwMode="auto">
            <a:xfrm>
              <a:off x="285694" y="245553"/>
              <a:ext cx="8572612" cy="6366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131DDED6-974E-4705-BBD3-A8857CE89D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02" t="24350" r="53975" b="45675"/>
            <a:stretch/>
          </p:blipFill>
          <p:spPr bwMode="auto">
            <a:xfrm>
              <a:off x="683568" y="245553"/>
              <a:ext cx="3456384" cy="3375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6E492D-5E97-490B-B92E-A68F53DD6CAA}"/>
              </a:ext>
            </a:extLst>
          </p:cNvPr>
          <p:cNvSpPr txBox="1"/>
          <p:nvPr/>
        </p:nvSpPr>
        <p:spPr>
          <a:xfrm>
            <a:off x="6228184" y="4613066"/>
            <a:ext cx="7200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1000</a:t>
            </a:r>
            <a:endParaRPr lang="ar-AE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DD003-C3CB-4AFA-9A47-9BA0479C1163}"/>
              </a:ext>
            </a:extLst>
          </p:cNvPr>
          <p:cNvSpPr txBox="1"/>
          <p:nvPr/>
        </p:nvSpPr>
        <p:spPr>
          <a:xfrm>
            <a:off x="6184805" y="5612756"/>
            <a:ext cx="7200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1000</a:t>
            </a:r>
            <a:endParaRPr lang="ar-AE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10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524941-8DBE-4CD5-B8C0-9EC5DFD7182A}"/>
              </a:ext>
            </a:extLst>
          </p:cNvPr>
          <p:cNvGrpSpPr/>
          <p:nvPr/>
        </p:nvGrpSpPr>
        <p:grpSpPr>
          <a:xfrm>
            <a:off x="179512" y="212449"/>
            <a:ext cx="8784976" cy="6645551"/>
            <a:chOff x="179512" y="212449"/>
            <a:chExt cx="8784976" cy="664555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4" t="20961" r="31037" b="59284"/>
            <a:stretch/>
          </p:blipFill>
          <p:spPr bwMode="auto">
            <a:xfrm>
              <a:off x="179512" y="212449"/>
              <a:ext cx="8784976" cy="6399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A4812C-320F-4A55-95D7-953D3DE9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2" y="4754673"/>
              <a:ext cx="3226767" cy="210332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C1A0D1-C2B5-4910-8521-AC41694652AE}"/>
              </a:ext>
            </a:extLst>
          </p:cNvPr>
          <p:cNvSpPr txBox="1"/>
          <p:nvPr/>
        </p:nvSpPr>
        <p:spPr>
          <a:xfrm>
            <a:off x="7380312" y="2763776"/>
            <a:ext cx="72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3</a:t>
            </a:r>
            <a:endParaRPr lang="ar-AE" sz="36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A1FAC-004C-41EA-ADD2-44431ABC047E}"/>
              </a:ext>
            </a:extLst>
          </p:cNvPr>
          <p:cNvSpPr txBox="1"/>
          <p:nvPr/>
        </p:nvSpPr>
        <p:spPr>
          <a:xfrm>
            <a:off x="3635896" y="2763775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4</a:t>
            </a:r>
            <a:endParaRPr lang="ar-AE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26F3A-896C-438F-AD54-985C6685F861}"/>
              </a:ext>
            </a:extLst>
          </p:cNvPr>
          <p:cNvSpPr txBox="1"/>
          <p:nvPr/>
        </p:nvSpPr>
        <p:spPr>
          <a:xfrm>
            <a:off x="7524328" y="3717032"/>
            <a:ext cx="72008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4</a:t>
            </a:r>
            <a:endParaRPr lang="ar-AE" sz="3200" b="1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C5F6EB-6E5D-4BEF-9A09-AEA2082CC45B}"/>
              </a:ext>
            </a:extLst>
          </p:cNvPr>
          <p:cNvGrpSpPr/>
          <p:nvPr/>
        </p:nvGrpSpPr>
        <p:grpSpPr>
          <a:xfrm>
            <a:off x="5478768" y="4613066"/>
            <a:ext cx="893432" cy="756997"/>
            <a:chOff x="5478768" y="4613066"/>
            <a:chExt cx="893432" cy="756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0EC728-D792-41ED-9C7C-21B2A45AFD9D}"/>
                </a:ext>
              </a:extLst>
            </p:cNvPr>
            <p:cNvSpPr txBox="1"/>
            <p:nvPr/>
          </p:nvSpPr>
          <p:spPr>
            <a:xfrm>
              <a:off x="5478768" y="4723732"/>
              <a:ext cx="72008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3</a:t>
              </a:r>
              <a:endParaRPr lang="ar-A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D49BC5-80A6-4498-8E8B-CB5FCE866775}"/>
                </a:ext>
              </a:extLst>
            </p:cNvPr>
            <p:cNvSpPr txBox="1"/>
            <p:nvPr/>
          </p:nvSpPr>
          <p:spPr>
            <a:xfrm>
              <a:off x="5652120" y="4613066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4</a:t>
              </a:r>
              <a:endParaRPr lang="ar-AE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41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ptember Stock Illustrations – 114,480 September Stock Illustrations,  Vectors &amp; Clipart - Dreamstime">
            <a:extLst>
              <a:ext uri="{FF2B5EF4-FFF2-40B4-BE49-F238E27FC236}">
                <a16:creationId xmlns:a16="http://schemas.microsoft.com/office/drawing/2014/main" id="{4DBA0E5F-2DD3-4B80-BEAB-4D014F6A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9" y="996554"/>
            <a:ext cx="7247334" cy="5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511CE33-EDFA-49F0-99EE-CE9CF66722BF}"/>
              </a:ext>
            </a:extLst>
          </p:cNvPr>
          <p:cNvSpPr/>
          <p:nvPr/>
        </p:nvSpPr>
        <p:spPr>
          <a:xfrm>
            <a:off x="2047011" y="3541514"/>
            <a:ext cx="471488" cy="52317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525C1-E953-4612-8552-5EACFD5AB57C}"/>
              </a:ext>
            </a:extLst>
          </p:cNvPr>
          <p:cNvSpPr/>
          <p:nvPr/>
        </p:nvSpPr>
        <p:spPr>
          <a:xfrm>
            <a:off x="1658769" y="2205913"/>
            <a:ext cx="471488" cy="310754"/>
          </a:xfrm>
          <a:prstGeom prst="rect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7128A-9883-4BB4-B8B9-957C4E049253}"/>
              </a:ext>
            </a:extLst>
          </p:cNvPr>
          <p:cNvSpPr txBox="1"/>
          <p:nvPr/>
        </p:nvSpPr>
        <p:spPr>
          <a:xfrm>
            <a:off x="6257925" y="1602521"/>
            <a:ext cx="2711054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400" dirty="0">
                <a:cs typeface="(AH) Manal Black" pitchFamily="2" charset="-78"/>
              </a:rPr>
              <a:t>الحصة الأولى</a:t>
            </a:r>
            <a:endParaRPr lang="en-US" sz="2400" dirty="0">
              <a:cs typeface="(AH) Manal Black" pitchFamily="2" charset="-78"/>
            </a:endParaRPr>
          </a:p>
          <a:p>
            <a:pPr algn="ctr"/>
            <a:endParaRPr lang="ar-AE" sz="2400" dirty="0">
              <a:cs typeface="(AH) Manal Black" pitchFamily="2" charset="-78"/>
            </a:endParaRPr>
          </a:p>
          <a:p>
            <a:pPr algn="ctr"/>
            <a:r>
              <a:rPr lang="ar-AE" sz="2400" dirty="0">
                <a:cs typeface="(AH) Manal Black" pitchFamily="2" charset="-78"/>
              </a:rPr>
              <a:t>الحصة الثانية</a:t>
            </a:r>
            <a:endParaRPr lang="en-US" sz="2400" dirty="0">
              <a:cs typeface="(AH) Manal Black" pitchFamily="2" charset="-78"/>
            </a:endParaRPr>
          </a:p>
          <a:p>
            <a:pPr algn="ctr"/>
            <a:endParaRPr lang="ar-AE" sz="2400" dirty="0">
              <a:cs typeface="(AH) Manal Black" pitchFamily="2" charset="-78"/>
            </a:endParaRPr>
          </a:p>
          <a:p>
            <a:pPr algn="ctr"/>
            <a:r>
              <a:rPr lang="ar-AE" sz="2400" dirty="0">
                <a:cs typeface="(AH) Manal Black" pitchFamily="2" charset="-78"/>
              </a:rPr>
              <a:t>الحصة الثالثة </a:t>
            </a:r>
            <a:endParaRPr lang="en-US" sz="2400" dirty="0">
              <a:cs typeface="(AH) Manal Black" pitchFamily="2" charset="-78"/>
            </a:endParaRPr>
          </a:p>
          <a:p>
            <a:pPr algn="ctr"/>
            <a:endParaRPr lang="ar-AE" sz="2400" dirty="0">
              <a:cs typeface="(AH) Manal Black" pitchFamily="2" charset="-78"/>
            </a:endParaRPr>
          </a:p>
          <a:p>
            <a:pPr algn="ctr"/>
            <a:r>
              <a:rPr lang="ar-AE" sz="2400" dirty="0">
                <a:cs typeface="(AH) Manal Black" pitchFamily="2" charset="-78"/>
              </a:rPr>
              <a:t>الحصة الرابعة </a:t>
            </a:r>
            <a:endParaRPr lang="en-US" sz="2400" dirty="0">
              <a:cs typeface="(AH) Manal Black" pitchFamily="2" charset="-78"/>
            </a:endParaRPr>
          </a:p>
          <a:p>
            <a:pPr algn="ctr"/>
            <a:endParaRPr lang="ar-AE" sz="2400" dirty="0">
              <a:cs typeface="(AH) Manal Black" pitchFamily="2" charset="-78"/>
            </a:endParaRPr>
          </a:p>
          <a:p>
            <a:pPr algn="ctr"/>
            <a:r>
              <a:rPr lang="ar-AE" sz="2400" dirty="0">
                <a:cs typeface="(AH) Manal Black" pitchFamily="2" charset="-78"/>
              </a:rPr>
              <a:t>الحصة الخامسة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7B775E3-9439-46CE-84A8-4C08F9E869F0}"/>
              </a:ext>
            </a:extLst>
          </p:cNvPr>
          <p:cNvSpPr/>
          <p:nvPr/>
        </p:nvSpPr>
        <p:spPr>
          <a:xfrm>
            <a:off x="6777633" y="1468972"/>
            <a:ext cx="1671638" cy="642938"/>
          </a:xfrm>
          <a:prstGeom prst="roundRect">
            <a:avLst/>
          </a:prstGeom>
          <a:noFill/>
          <a:ln w="889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350" dirty="0"/>
          </a:p>
        </p:txBody>
      </p:sp>
    </p:spTree>
    <p:extLst>
      <p:ext uri="{BB962C8B-B14F-4D97-AF65-F5344CB8AC3E}">
        <p14:creationId xmlns:p14="http://schemas.microsoft.com/office/powerpoint/2010/main" val="10866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D6F6EE-5E4A-400B-8833-409E7396F3C8}"/>
              </a:ext>
            </a:extLst>
          </p:cNvPr>
          <p:cNvGrpSpPr/>
          <p:nvPr/>
        </p:nvGrpSpPr>
        <p:grpSpPr>
          <a:xfrm>
            <a:off x="184548" y="116632"/>
            <a:ext cx="8774904" cy="6480720"/>
            <a:chOff x="184548" y="116632"/>
            <a:chExt cx="8774904" cy="648072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1" t="28017" r="46434" b="22414"/>
            <a:stretch/>
          </p:blipFill>
          <p:spPr bwMode="auto">
            <a:xfrm>
              <a:off x="184548" y="116632"/>
              <a:ext cx="4104456" cy="6480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A80548-308B-4AAB-A030-C6591BAF6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04" t="35834" r="19301" b="28672"/>
            <a:stretch/>
          </p:blipFill>
          <p:spPr bwMode="auto">
            <a:xfrm>
              <a:off x="4289004" y="116632"/>
              <a:ext cx="4670448" cy="64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B666DCE-DB65-428C-A230-57EF4CAE869A}"/>
              </a:ext>
            </a:extLst>
          </p:cNvPr>
          <p:cNvSpPr txBox="1"/>
          <p:nvPr/>
        </p:nvSpPr>
        <p:spPr>
          <a:xfrm>
            <a:off x="6602553" y="2564904"/>
            <a:ext cx="72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4</a:t>
            </a:r>
            <a:endParaRPr lang="ar-AE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5A576-01E8-4BC6-AF20-7343AAAB8436}"/>
              </a:ext>
            </a:extLst>
          </p:cNvPr>
          <p:cNvSpPr txBox="1"/>
          <p:nvPr/>
        </p:nvSpPr>
        <p:spPr>
          <a:xfrm>
            <a:off x="6156176" y="3350846"/>
            <a:ext cx="72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</a:rPr>
              <a:t>4</a:t>
            </a:r>
            <a:endParaRPr lang="ar-AE" sz="3600" b="1" dirty="0">
              <a:solidFill>
                <a:srgbClr val="FF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0E3FB-C942-4E9A-B947-048591582AD6}"/>
              </a:ext>
            </a:extLst>
          </p:cNvPr>
          <p:cNvSpPr txBox="1"/>
          <p:nvPr/>
        </p:nvSpPr>
        <p:spPr>
          <a:xfrm>
            <a:off x="6012160" y="4102508"/>
            <a:ext cx="720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</a:rPr>
              <a:t>4</a:t>
            </a:r>
            <a:endParaRPr lang="ar-AE" sz="3600" b="1" dirty="0">
              <a:solidFill>
                <a:srgbClr val="FF00FF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E46BAE-93B2-441C-9324-33150DCDD018}"/>
              </a:ext>
            </a:extLst>
          </p:cNvPr>
          <p:cNvGrpSpPr/>
          <p:nvPr/>
        </p:nvGrpSpPr>
        <p:grpSpPr>
          <a:xfrm>
            <a:off x="7322633" y="5013176"/>
            <a:ext cx="893432" cy="756997"/>
            <a:chOff x="5478768" y="4613066"/>
            <a:chExt cx="893432" cy="7569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564141-B827-42B7-AA47-76C00A122D7F}"/>
                </a:ext>
              </a:extLst>
            </p:cNvPr>
            <p:cNvSpPr txBox="1"/>
            <p:nvPr/>
          </p:nvSpPr>
          <p:spPr>
            <a:xfrm>
              <a:off x="5478768" y="4723732"/>
              <a:ext cx="72008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4</a:t>
              </a:r>
              <a:endParaRPr lang="ar-A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97CC28-9F0C-4E99-AAE2-1338A0AFABFB}"/>
                </a:ext>
              </a:extLst>
            </p:cNvPr>
            <p:cNvSpPr txBox="1"/>
            <p:nvPr/>
          </p:nvSpPr>
          <p:spPr>
            <a:xfrm>
              <a:off x="5652120" y="4613066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b="1" dirty="0">
                  <a:solidFill>
                    <a:srgbClr val="FF00FF"/>
                  </a:solidFill>
                </a:rPr>
                <a:t>4</a:t>
              </a:r>
              <a:endParaRPr lang="ar-AE" sz="20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10" name="Left Brace 9">
            <a:extLst>
              <a:ext uri="{FF2B5EF4-FFF2-40B4-BE49-F238E27FC236}">
                <a16:creationId xmlns:a16="http://schemas.microsoft.com/office/drawing/2014/main" id="{7FB81560-D74C-41B2-B002-9E7BD6469204}"/>
              </a:ext>
            </a:extLst>
          </p:cNvPr>
          <p:cNvSpPr/>
          <p:nvPr/>
        </p:nvSpPr>
        <p:spPr>
          <a:xfrm rot="16200000">
            <a:off x="6640197" y="1432812"/>
            <a:ext cx="400110" cy="1512168"/>
          </a:xfrm>
          <a:prstGeom prst="leftBrace">
            <a:avLst>
              <a:gd name="adj1" fmla="val 20597"/>
              <a:gd name="adj2" fmla="val 53721"/>
            </a:avLst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AE" dirty="0">
              <a:solidFill>
                <a:srgbClr val="FF6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26314" r="9672" b="7782"/>
          <a:stretch/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A6D1E8-4E64-4952-94DC-5CF73864B1D7}"/>
              </a:ext>
            </a:extLst>
          </p:cNvPr>
          <p:cNvSpPr/>
          <p:nvPr/>
        </p:nvSpPr>
        <p:spPr>
          <a:xfrm>
            <a:off x="4427984" y="1412776"/>
            <a:ext cx="4248472" cy="4968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CF4FF-C452-4E61-902C-03682EE5E153}"/>
              </a:ext>
            </a:extLst>
          </p:cNvPr>
          <p:cNvSpPr txBox="1"/>
          <p:nvPr/>
        </p:nvSpPr>
        <p:spPr>
          <a:xfrm>
            <a:off x="1835696" y="1772816"/>
            <a:ext cx="8640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</a:t>
            </a:r>
            <a:endParaRPr lang="ar-AE" sz="2800" b="1" dirty="0">
              <a:solidFill>
                <a:srgbClr val="C00000"/>
              </a:solidFill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29277AA-19DA-442A-9456-39235E7BCD15}"/>
              </a:ext>
            </a:extLst>
          </p:cNvPr>
          <p:cNvSpPr/>
          <p:nvPr/>
        </p:nvSpPr>
        <p:spPr>
          <a:xfrm rot="16200000">
            <a:off x="745995" y="1854406"/>
            <a:ext cx="307196" cy="864097"/>
          </a:xfrm>
          <a:prstGeom prst="leftBrace">
            <a:avLst>
              <a:gd name="adj1" fmla="val 14845"/>
              <a:gd name="adj2" fmla="val 50000"/>
            </a:avLst>
          </a:prstGeom>
          <a:noFill/>
          <a:ln w="28575">
            <a:solidFill>
              <a:srgbClr val="92F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A603A-89CF-43BA-B04E-8358EE6404CD}"/>
              </a:ext>
            </a:extLst>
          </p:cNvPr>
          <p:cNvSpPr txBox="1"/>
          <p:nvPr/>
        </p:nvSpPr>
        <p:spPr>
          <a:xfrm>
            <a:off x="2235311" y="1603539"/>
            <a:ext cx="86409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2</a:t>
            </a:r>
            <a:endParaRPr lang="ar-AE" sz="16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A4994-3EA5-4C9E-87D6-916A0B96D132}"/>
              </a:ext>
            </a:extLst>
          </p:cNvPr>
          <p:cNvSpPr txBox="1"/>
          <p:nvPr/>
        </p:nvSpPr>
        <p:spPr>
          <a:xfrm>
            <a:off x="3330443" y="3697868"/>
            <a:ext cx="8640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ar-AE" sz="2800" b="1" dirty="0">
              <a:solidFill>
                <a:srgbClr val="C00000"/>
              </a:solidFill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EFEDB7A-91DE-4131-A718-53E628161AC6}"/>
              </a:ext>
            </a:extLst>
          </p:cNvPr>
          <p:cNvSpPr/>
          <p:nvPr/>
        </p:nvSpPr>
        <p:spPr>
          <a:xfrm rot="16200000">
            <a:off x="1554924" y="3023373"/>
            <a:ext cx="201507" cy="2376266"/>
          </a:xfrm>
          <a:prstGeom prst="leftBrace">
            <a:avLst>
              <a:gd name="adj1" fmla="val 14845"/>
              <a:gd name="adj2" fmla="val 50000"/>
            </a:avLst>
          </a:prstGeom>
          <a:noFill/>
          <a:ln w="28575">
            <a:solidFill>
              <a:srgbClr val="92F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FA37F-B545-4834-95E4-493413F4EDE7}"/>
              </a:ext>
            </a:extLst>
          </p:cNvPr>
          <p:cNvSpPr txBox="1"/>
          <p:nvPr/>
        </p:nvSpPr>
        <p:spPr>
          <a:xfrm>
            <a:off x="3554335" y="3483678"/>
            <a:ext cx="86409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6</a:t>
            </a:r>
            <a:endParaRPr lang="ar-AE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D33BF-A0E3-4235-8917-B7B30042F80C}"/>
              </a:ext>
            </a:extLst>
          </p:cNvPr>
          <p:cNvSpPr txBox="1"/>
          <p:nvPr/>
        </p:nvSpPr>
        <p:spPr>
          <a:xfrm>
            <a:off x="2486368" y="5598482"/>
            <a:ext cx="8640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</a:t>
            </a:r>
            <a:endParaRPr lang="ar-AE" sz="2800" b="1" dirty="0">
              <a:solidFill>
                <a:srgbClr val="C00000"/>
              </a:solidFill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A47FAF0-B61C-4491-B0E5-7CA143DB18D6}"/>
              </a:ext>
            </a:extLst>
          </p:cNvPr>
          <p:cNvSpPr/>
          <p:nvPr/>
        </p:nvSpPr>
        <p:spPr>
          <a:xfrm rot="16200000">
            <a:off x="1122874" y="5365618"/>
            <a:ext cx="201509" cy="1512170"/>
          </a:xfrm>
          <a:prstGeom prst="leftBrace">
            <a:avLst>
              <a:gd name="adj1" fmla="val 14845"/>
              <a:gd name="adj2" fmla="val 50000"/>
            </a:avLst>
          </a:prstGeom>
          <a:noFill/>
          <a:ln w="28575">
            <a:solidFill>
              <a:srgbClr val="92F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79BB9-2C8D-4118-A53A-649F52AAD5FF}"/>
              </a:ext>
            </a:extLst>
          </p:cNvPr>
          <p:cNvSpPr txBox="1"/>
          <p:nvPr/>
        </p:nvSpPr>
        <p:spPr>
          <a:xfrm>
            <a:off x="2690239" y="5467671"/>
            <a:ext cx="86409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4</a:t>
            </a:r>
            <a:endParaRPr lang="ar-AE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1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E60055D-04A7-4F56-9AF4-90E41771F934}"/>
              </a:ext>
            </a:extLst>
          </p:cNvPr>
          <p:cNvGrpSpPr/>
          <p:nvPr/>
        </p:nvGrpSpPr>
        <p:grpSpPr>
          <a:xfrm>
            <a:off x="1236229" y="1628800"/>
            <a:ext cx="6671541" cy="4896544"/>
            <a:chOff x="1236229" y="1628800"/>
            <a:chExt cx="6671541" cy="48965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78C6E1C-54F7-4624-A893-2DBEA103F0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39" t="26314" r="9672" b="8595"/>
            <a:stretch/>
          </p:blipFill>
          <p:spPr bwMode="auto">
            <a:xfrm>
              <a:off x="1236229" y="1628800"/>
              <a:ext cx="6671541" cy="489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7A8710-3D02-442D-B8DA-17BE00ECEDE4}"/>
                </a:ext>
              </a:extLst>
            </p:cNvPr>
            <p:cNvSpPr/>
            <p:nvPr/>
          </p:nvSpPr>
          <p:spPr>
            <a:xfrm>
              <a:off x="1259632" y="1628800"/>
              <a:ext cx="6624736" cy="4896544"/>
            </a:xfrm>
            <a:prstGeom prst="rect">
              <a:avLst/>
            </a:prstGeom>
            <a:noFill/>
            <a:ln w="1301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5A26B0C-F9DD-4100-AC35-67CF7ED92DE0}"/>
              </a:ext>
            </a:extLst>
          </p:cNvPr>
          <p:cNvSpPr txBox="1"/>
          <p:nvPr/>
        </p:nvSpPr>
        <p:spPr>
          <a:xfrm>
            <a:off x="4067944" y="103477"/>
            <a:ext cx="460851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6000" b="1" dirty="0">
                <a:solidFill>
                  <a:schemeClr val="bg1"/>
                </a:solidFill>
              </a:rPr>
              <a:t>تمارين ذاتية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BB384A-4AAC-411A-8050-9E5B8DE5D6D9}"/>
              </a:ext>
            </a:extLst>
          </p:cNvPr>
          <p:cNvSpPr/>
          <p:nvPr/>
        </p:nvSpPr>
        <p:spPr>
          <a:xfrm>
            <a:off x="179512" y="1126485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hlinkClick r:id="rId3"/>
              </a:rPr>
              <a:t>https://quizizz.com/admin/quiz/5f5cb65ca17b3b001bdf72f9</a:t>
            </a:r>
            <a:endParaRPr lang="en-US" dirty="0">
              <a:solidFill>
                <a:srgbClr val="FF6600"/>
              </a:solidFill>
            </a:endParaRPr>
          </a:p>
          <a:p>
            <a:endParaRPr lang="ar-AE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30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ED7119C-34F3-4ECC-8C69-45500604E954}"/>
              </a:ext>
            </a:extLst>
          </p:cNvPr>
          <p:cNvGrpSpPr/>
          <p:nvPr/>
        </p:nvGrpSpPr>
        <p:grpSpPr>
          <a:xfrm>
            <a:off x="179512" y="188640"/>
            <a:ext cx="8784976" cy="6336704"/>
            <a:chOff x="179512" y="188640"/>
            <a:chExt cx="8784976" cy="63367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42A889-6075-4396-A47B-D934DA2329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5" t="19567" r="18314" b="45159"/>
            <a:stretch/>
          </p:blipFill>
          <p:spPr bwMode="auto">
            <a:xfrm>
              <a:off x="179512" y="188640"/>
              <a:ext cx="8784976" cy="3168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26DFF4-764B-4F05-9160-197211200389}"/>
                </a:ext>
              </a:extLst>
            </p:cNvPr>
            <p:cNvSpPr/>
            <p:nvPr/>
          </p:nvSpPr>
          <p:spPr>
            <a:xfrm>
              <a:off x="179512" y="3356992"/>
              <a:ext cx="8784976" cy="3168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6EE68C5-0FEC-4C74-BE84-7CD83B7B36F2}"/>
              </a:ext>
            </a:extLst>
          </p:cNvPr>
          <p:cNvSpPr/>
          <p:nvPr/>
        </p:nvSpPr>
        <p:spPr>
          <a:xfrm>
            <a:off x="179512" y="188640"/>
            <a:ext cx="8784976" cy="6336704"/>
          </a:xfrm>
          <a:prstGeom prst="rect">
            <a:avLst/>
          </a:prstGeom>
          <a:noFill/>
          <a:ln w="98425">
            <a:solidFill>
              <a:srgbClr val="92F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77462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142792-94D1-48FD-A87A-5827534680F7}"/>
              </a:ext>
            </a:extLst>
          </p:cNvPr>
          <p:cNvSpPr txBox="1"/>
          <p:nvPr/>
        </p:nvSpPr>
        <p:spPr>
          <a:xfrm>
            <a:off x="3995936" y="404664"/>
            <a:ext cx="46085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تمارين ذاتية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2E9E92-CAA2-4038-AC1D-17B1BC35E9F3}"/>
              </a:ext>
            </a:extLst>
          </p:cNvPr>
          <p:cNvGrpSpPr/>
          <p:nvPr/>
        </p:nvGrpSpPr>
        <p:grpSpPr>
          <a:xfrm>
            <a:off x="179511" y="2314941"/>
            <a:ext cx="8784977" cy="2228117"/>
            <a:chOff x="209885" y="4441243"/>
            <a:chExt cx="8784977" cy="222811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5" t="60726" r="18314" b="13891"/>
            <a:stretch/>
          </p:blipFill>
          <p:spPr bwMode="auto">
            <a:xfrm>
              <a:off x="209886" y="4441243"/>
              <a:ext cx="8784976" cy="2228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0A996-CC3F-4C95-BE95-1F2B5BFED962}"/>
                </a:ext>
              </a:extLst>
            </p:cNvPr>
            <p:cNvSpPr/>
            <p:nvPr/>
          </p:nvSpPr>
          <p:spPr>
            <a:xfrm>
              <a:off x="209885" y="4441243"/>
              <a:ext cx="8784975" cy="2228117"/>
            </a:xfrm>
            <a:prstGeom prst="rect">
              <a:avLst/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B699DD0-571F-4E92-9699-3E84867131A9}"/>
              </a:ext>
            </a:extLst>
          </p:cNvPr>
          <p:cNvSpPr/>
          <p:nvPr/>
        </p:nvSpPr>
        <p:spPr>
          <a:xfrm>
            <a:off x="484311" y="527774"/>
            <a:ext cx="5671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6600"/>
                </a:solidFill>
                <a:hlinkClick r:id="rId4"/>
              </a:rPr>
              <a:t>https://quizizz.com/join/quiz/5f5cb1ce4be630001bae165a/start?studentShare=true</a:t>
            </a:r>
            <a:endParaRPr lang="en-US" dirty="0">
              <a:solidFill>
                <a:srgbClr val="FF6600"/>
              </a:solidFill>
            </a:endParaRPr>
          </a:p>
          <a:p>
            <a:endParaRPr lang="ar-AE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57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38366" r="31192" b="12918"/>
          <a:stretch/>
        </p:blipFill>
        <p:spPr bwMode="auto">
          <a:xfrm>
            <a:off x="107504" y="116632"/>
            <a:ext cx="892899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4812C-320F-4A55-95D7-953D3DE9B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104"/>
            <a:ext cx="4529241" cy="2952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6D7C0-7437-4C00-89D8-587C24E0451B}"/>
              </a:ext>
            </a:extLst>
          </p:cNvPr>
          <p:cNvSpPr txBox="1"/>
          <p:nvPr/>
        </p:nvSpPr>
        <p:spPr>
          <a:xfrm>
            <a:off x="3939665" y="1836383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8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725AE-BAF6-4D9D-BDBE-3436C28E377F}"/>
              </a:ext>
            </a:extLst>
          </p:cNvPr>
          <p:cNvSpPr txBox="1"/>
          <p:nvPr/>
        </p:nvSpPr>
        <p:spPr>
          <a:xfrm>
            <a:off x="2069976" y="2628490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BFFA9-FD72-4DE5-8174-32C1A90963E7}"/>
              </a:ext>
            </a:extLst>
          </p:cNvPr>
          <p:cNvSpPr txBox="1"/>
          <p:nvPr/>
        </p:nvSpPr>
        <p:spPr>
          <a:xfrm>
            <a:off x="2771800" y="2628491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D4F7C-EAB0-4F55-90FB-C90D1A67FFB5}"/>
              </a:ext>
            </a:extLst>
          </p:cNvPr>
          <p:cNvSpPr txBox="1"/>
          <p:nvPr/>
        </p:nvSpPr>
        <p:spPr>
          <a:xfrm>
            <a:off x="3473624" y="2628490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B5908-6159-469C-85C8-23CC876EC64D}"/>
              </a:ext>
            </a:extLst>
          </p:cNvPr>
          <p:cNvSpPr txBox="1"/>
          <p:nvPr/>
        </p:nvSpPr>
        <p:spPr>
          <a:xfrm>
            <a:off x="4516843" y="2628490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7B760D-E53A-456E-BDCE-A9F37AAEA317}"/>
              </a:ext>
            </a:extLst>
          </p:cNvPr>
          <p:cNvSpPr txBox="1"/>
          <p:nvPr/>
        </p:nvSpPr>
        <p:spPr>
          <a:xfrm>
            <a:off x="2043510" y="3496797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502C97-1F8B-46B0-B19D-2973903AAC0A}"/>
              </a:ext>
            </a:extLst>
          </p:cNvPr>
          <p:cNvSpPr txBox="1"/>
          <p:nvPr/>
        </p:nvSpPr>
        <p:spPr>
          <a:xfrm>
            <a:off x="2745334" y="3496796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F95459-0E41-4AE0-9D29-8E72EC95DC6B}"/>
              </a:ext>
            </a:extLst>
          </p:cNvPr>
          <p:cNvSpPr txBox="1"/>
          <p:nvPr/>
        </p:nvSpPr>
        <p:spPr>
          <a:xfrm>
            <a:off x="3473624" y="3469285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CDB8F4-A451-4D42-AE98-BE4A9E0E8032}"/>
              </a:ext>
            </a:extLst>
          </p:cNvPr>
          <p:cNvSpPr txBox="1"/>
          <p:nvPr/>
        </p:nvSpPr>
        <p:spPr>
          <a:xfrm>
            <a:off x="4163050" y="3496796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F19CA-BE9B-42B6-8B6E-C2C962C99D9F}"/>
              </a:ext>
            </a:extLst>
          </p:cNvPr>
          <p:cNvSpPr txBox="1"/>
          <p:nvPr/>
        </p:nvSpPr>
        <p:spPr>
          <a:xfrm>
            <a:off x="4903738" y="3501008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A3DEB-820A-4594-8B02-195916756A33}"/>
              </a:ext>
            </a:extLst>
          </p:cNvPr>
          <p:cNvSpPr txBox="1"/>
          <p:nvPr/>
        </p:nvSpPr>
        <p:spPr>
          <a:xfrm>
            <a:off x="3171757" y="4474300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C78133-59F7-4593-99A6-21EE2E0D4BAA}"/>
              </a:ext>
            </a:extLst>
          </p:cNvPr>
          <p:cNvSpPr txBox="1"/>
          <p:nvPr/>
        </p:nvSpPr>
        <p:spPr>
          <a:xfrm>
            <a:off x="4290725" y="4454096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B5B916-FB49-4494-A05A-AB545292F061}"/>
              </a:ext>
            </a:extLst>
          </p:cNvPr>
          <p:cNvSpPr txBox="1"/>
          <p:nvPr/>
        </p:nvSpPr>
        <p:spPr>
          <a:xfrm>
            <a:off x="5540535" y="4454096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67B07A-6450-41F8-A27D-FFDCF36A9066}"/>
              </a:ext>
            </a:extLst>
          </p:cNvPr>
          <p:cNvSpPr txBox="1"/>
          <p:nvPr/>
        </p:nvSpPr>
        <p:spPr>
          <a:xfrm>
            <a:off x="6640444" y="4474343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7812D-1903-40F6-AAA1-48A8AAA894FD}"/>
              </a:ext>
            </a:extLst>
          </p:cNvPr>
          <p:cNvSpPr txBox="1"/>
          <p:nvPr/>
        </p:nvSpPr>
        <p:spPr>
          <a:xfrm>
            <a:off x="7838470" y="4474300"/>
            <a:ext cx="6480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3</a:t>
            </a:r>
            <a:endParaRPr lang="ar-AE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46A963-D5DE-4D10-BA73-FC1C8ADDC92B}"/>
              </a:ext>
            </a:extLst>
          </p:cNvPr>
          <p:cNvSpPr txBox="1"/>
          <p:nvPr/>
        </p:nvSpPr>
        <p:spPr>
          <a:xfrm>
            <a:off x="8316416" y="5468122"/>
            <a:ext cx="6480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</a:t>
            </a:r>
            <a:endParaRPr lang="ar-AE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276B0-63AF-496B-A3DE-21E31B66309C}"/>
              </a:ext>
            </a:extLst>
          </p:cNvPr>
          <p:cNvSpPr txBox="1"/>
          <p:nvPr/>
        </p:nvSpPr>
        <p:spPr>
          <a:xfrm>
            <a:off x="5864571" y="4857575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A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D54C89-73A6-405F-89DB-FC5092C5D755}"/>
              </a:ext>
            </a:extLst>
          </p:cNvPr>
          <p:cNvGrpSpPr/>
          <p:nvPr/>
        </p:nvGrpSpPr>
        <p:grpSpPr>
          <a:xfrm>
            <a:off x="7501817" y="6000279"/>
            <a:ext cx="817967" cy="602588"/>
            <a:chOff x="7501817" y="6000279"/>
            <a:chExt cx="817967" cy="602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F5307A-92FA-4519-8E57-EEE359451DCE}"/>
                </a:ext>
              </a:extLst>
            </p:cNvPr>
            <p:cNvSpPr txBox="1"/>
            <p:nvPr/>
          </p:nvSpPr>
          <p:spPr>
            <a:xfrm>
              <a:off x="7501817" y="6141202"/>
              <a:ext cx="64807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3</a:t>
              </a:r>
              <a:endParaRPr lang="ar-AE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9D96C6-A6C3-4596-BBB7-53F4691CDA5F}"/>
                </a:ext>
              </a:extLst>
            </p:cNvPr>
            <p:cNvSpPr txBox="1"/>
            <p:nvPr/>
          </p:nvSpPr>
          <p:spPr>
            <a:xfrm>
              <a:off x="7671712" y="6000279"/>
              <a:ext cx="64807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2</a:t>
              </a:r>
              <a:endParaRPr lang="ar-AE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B796A6D-638E-44CA-8F4B-6ED8685FF631}"/>
              </a:ext>
            </a:extLst>
          </p:cNvPr>
          <p:cNvGrpSpPr/>
          <p:nvPr/>
        </p:nvGrpSpPr>
        <p:grpSpPr>
          <a:xfrm>
            <a:off x="6429517" y="5997215"/>
            <a:ext cx="775239" cy="603228"/>
            <a:chOff x="6429517" y="5997215"/>
            <a:chExt cx="775239" cy="6032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172ADB-1B0E-49FE-9A49-E37E521E76DF}"/>
                </a:ext>
              </a:extLst>
            </p:cNvPr>
            <p:cNvSpPr txBox="1"/>
            <p:nvPr/>
          </p:nvSpPr>
          <p:spPr>
            <a:xfrm>
              <a:off x="6556684" y="5997215"/>
              <a:ext cx="648072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3</a:t>
              </a:r>
              <a:endParaRPr lang="ar-AE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08D937-9FB2-4FDA-B5A1-356E5A317A7E}"/>
                </a:ext>
              </a:extLst>
            </p:cNvPr>
            <p:cNvSpPr txBox="1"/>
            <p:nvPr/>
          </p:nvSpPr>
          <p:spPr>
            <a:xfrm>
              <a:off x="6429517" y="6138778"/>
              <a:ext cx="64807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2</a:t>
              </a:r>
              <a:endParaRPr lang="ar-AE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8764E6A-5C1D-405E-9DF6-2319B8263972}"/>
              </a:ext>
            </a:extLst>
          </p:cNvPr>
          <p:cNvSpPr txBox="1"/>
          <p:nvPr/>
        </p:nvSpPr>
        <p:spPr>
          <a:xfrm>
            <a:off x="7596335" y="5424215"/>
            <a:ext cx="64807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</a:t>
            </a:r>
            <a:endParaRPr lang="ar-A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2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05A6C7-F802-404F-B67E-9B4BA5FCF1EF}"/>
              </a:ext>
            </a:extLst>
          </p:cNvPr>
          <p:cNvGrpSpPr/>
          <p:nvPr/>
        </p:nvGrpSpPr>
        <p:grpSpPr>
          <a:xfrm>
            <a:off x="107504" y="108248"/>
            <a:ext cx="8928992" cy="6641504"/>
            <a:chOff x="107504" y="108248"/>
            <a:chExt cx="8928992" cy="664150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2" t="18639" r="1358" b="73205"/>
            <a:stretch/>
          </p:blipFill>
          <p:spPr bwMode="auto">
            <a:xfrm>
              <a:off x="107504" y="108248"/>
              <a:ext cx="8928992" cy="101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D30A11-6ADA-49E8-8F1D-B5B0992681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2" t="34817" r="1358" b="57027"/>
            <a:stretch/>
          </p:blipFill>
          <p:spPr bwMode="auto">
            <a:xfrm>
              <a:off x="107504" y="1125278"/>
              <a:ext cx="8909916" cy="101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D864051-A439-490C-8F80-11AAF1507841}"/>
                </a:ext>
              </a:extLst>
            </p:cNvPr>
            <p:cNvSpPr/>
            <p:nvPr/>
          </p:nvSpPr>
          <p:spPr>
            <a:xfrm>
              <a:off x="126580" y="2141774"/>
              <a:ext cx="8890840" cy="4607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</p:spTree>
    <p:extLst>
      <p:ext uri="{BB962C8B-B14F-4D97-AF65-F5344CB8AC3E}">
        <p14:creationId xmlns:p14="http://schemas.microsoft.com/office/powerpoint/2010/main" val="3035909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7A84F05-9E9C-48E9-87AA-064B6AEFB60D}"/>
              </a:ext>
            </a:extLst>
          </p:cNvPr>
          <p:cNvGrpSpPr/>
          <p:nvPr/>
        </p:nvGrpSpPr>
        <p:grpSpPr>
          <a:xfrm>
            <a:off x="107504" y="108248"/>
            <a:ext cx="8940679" cy="6641504"/>
            <a:chOff x="107504" y="108248"/>
            <a:chExt cx="8940679" cy="66415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05A6C7-F802-404F-B67E-9B4BA5FCF1EF}"/>
                </a:ext>
              </a:extLst>
            </p:cNvPr>
            <p:cNvGrpSpPr/>
            <p:nvPr/>
          </p:nvGrpSpPr>
          <p:grpSpPr>
            <a:xfrm>
              <a:off x="107504" y="108248"/>
              <a:ext cx="8928992" cy="6641504"/>
              <a:chOff x="107504" y="108248"/>
              <a:chExt cx="8928992" cy="6641504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52" t="18639" r="1358" b="73205"/>
              <a:stretch/>
            </p:blipFill>
            <p:spPr bwMode="auto">
              <a:xfrm>
                <a:off x="107504" y="108248"/>
                <a:ext cx="8928992" cy="1016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D864051-A439-490C-8F80-11AAF1507841}"/>
                  </a:ext>
                </a:extLst>
              </p:cNvPr>
              <p:cNvSpPr/>
              <p:nvPr/>
            </p:nvSpPr>
            <p:spPr>
              <a:xfrm>
                <a:off x="126580" y="2141774"/>
                <a:ext cx="8890840" cy="46079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E46B59-CB1A-4EF5-8F3F-FD625E1FDE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2" t="55685" r="1358" b="35070"/>
            <a:stretch/>
          </p:blipFill>
          <p:spPr bwMode="auto">
            <a:xfrm>
              <a:off x="335215" y="975647"/>
              <a:ext cx="871296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CB74F27-0336-4EA7-87A3-EECE0851DECB}"/>
              </a:ext>
            </a:extLst>
          </p:cNvPr>
          <p:cNvSpPr/>
          <p:nvPr/>
        </p:nvSpPr>
        <p:spPr>
          <a:xfrm>
            <a:off x="114893" y="108248"/>
            <a:ext cx="8921603" cy="6641504"/>
          </a:xfrm>
          <a:prstGeom prst="rect">
            <a:avLst/>
          </a:prstGeom>
          <a:noFill/>
          <a:ln w="635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4020567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6E3541-CF87-4B4B-B99A-F3848DF7C595}"/>
              </a:ext>
            </a:extLst>
          </p:cNvPr>
          <p:cNvGrpSpPr/>
          <p:nvPr/>
        </p:nvGrpSpPr>
        <p:grpSpPr>
          <a:xfrm>
            <a:off x="5724128" y="5301208"/>
            <a:ext cx="997290" cy="784830"/>
            <a:chOff x="5646093" y="4293096"/>
            <a:chExt cx="997290" cy="7848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A77CEA-0AF0-4681-9898-285B28B9BFC3}"/>
                </a:ext>
              </a:extLst>
            </p:cNvPr>
            <p:cNvSpPr txBox="1"/>
            <p:nvPr/>
          </p:nvSpPr>
          <p:spPr>
            <a:xfrm>
              <a:off x="5995311" y="4293096"/>
              <a:ext cx="64807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3</a:t>
              </a:r>
              <a:endParaRPr lang="ar-AE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2CA538-D6B5-47EB-9C3A-4EC74621F00D}"/>
                </a:ext>
              </a:extLst>
            </p:cNvPr>
            <p:cNvSpPr txBox="1"/>
            <p:nvPr/>
          </p:nvSpPr>
          <p:spPr>
            <a:xfrm>
              <a:off x="5646093" y="4493151"/>
              <a:ext cx="64807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</a:rPr>
                <a:t>18</a:t>
              </a:r>
              <a:endParaRPr lang="ar-AE" sz="3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A7172B-9A7A-4495-A2EA-919B2812B9CF}"/>
              </a:ext>
            </a:extLst>
          </p:cNvPr>
          <p:cNvGrpSpPr/>
          <p:nvPr/>
        </p:nvGrpSpPr>
        <p:grpSpPr>
          <a:xfrm>
            <a:off x="107503" y="116632"/>
            <a:ext cx="8928993" cy="6624736"/>
            <a:chOff x="107504" y="116632"/>
            <a:chExt cx="8928993" cy="6624736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38" t="17241" r="14939" b="21219"/>
            <a:stretch/>
          </p:blipFill>
          <p:spPr bwMode="auto">
            <a:xfrm>
              <a:off x="107504" y="116632"/>
              <a:ext cx="8928993" cy="662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8FE815-D6DA-45B9-A151-0C39E4FF5F78}"/>
                </a:ext>
              </a:extLst>
            </p:cNvPr>
            <p:cNvSpPr/>
            <p:nvPr/>
          </p:nvSpPr>
          <p:spPr>
            <a:xfrm>
              <a:off x="2627784" y="116632"/>
              <a:ext cx="266429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CC6740-E2E4-40FA-A7B7-AA4F18020E37}"/>
              </a:ext>
            </a:extLst>
          </p:cNvPr>
          <p:cNvSpPr txBox="1"/>
          <p:nvPr/>
        </p:nvSpPr>
        <p:spPr>
          <a:xfrm>
            <a:off x="611560" y="5590981"/>
            <a:ext cx="33123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18 </a:t>
            </a:r>
            <a:r>
              <a:rPr lang="ar-AE" sz="3600" b="1" dirty="0">
                <a:solidFill>
                  <a:srgbClr val="C00000"/>
                </a:solidFill>
              </a:rPr>
              <a:t>×</a:t>
            </a:r>
            <a:r>
              <a:rPr lang="en-US" sz="3600" b="1" dirty="0">
                <a:solidFill>
                  <a:srgbClr val="C00000"/>
                </a:solidFill>
              </a:rPr>
              <a:t> 18 </a:t>
            </a:r>
            <a:r>
              <a:rPr lang="ar-AE" sz="3600" b="1" dirty="0">
                <a:solidFill>
                  <a:srgbClr val="C00000"/>
                </a:solidFill>
              </a:rPr>
              <a:t>×</a:t>
            </a:r>
            <a:r>
              <a:rPr lang="en-US" sz="3600" b="1" dirty="0">
                <a:solidFill>
                  <a:srgbClr val="C00000"/>
                </a:solidFill>
              </a:rPr>
              <a:t> 18  =</a:t>
            </a:r>
            <a:endParaRPr lang="ar-AE" sz="3600" b="1" dirty="0">
              <a:solidFill>
                <a:srgbClr val="C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368E77-1DF9-4ECA-A7AA-D6AF8D312A5E}"/>
              </a:ext>
            </a:extLst>
          </p:cNvPr>
          <p:cNvGrpSpPr/>
          <p:nvPr/>
        </p:nvGrpSpPr>
        <p:grpSpPr>
          <a:xfrm>
            <a:off x="3635896" y="5393540"/>
            <a:ext cx="1121535" cy="808638"/>
            <a:chOff x="3635896" y="5393540"/>
            <a:chExt cx="1121535" cy="80863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3E0D65-F071-4EF2-A986-2E5760523108}"/>
                </a:ext>
              </a:extLst>
            </p:cNvPr>
            <p:cNvSpPr txBox="1"/>
            <p:nvPr/>
          </p:nvSpPr>
          <p:spPr>
            <a:xfrm>
              <a:off x="3635896" y="5555847"/>
              <a:ext cx="648072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3600" b="1" dirty="0">
                  <a:solidFill>
                    <a:srgbClr val="C00000"/>
                  </a:solidFill>
                </a:rPr>
                <a:t>18</a:t>
              </a:r>
              <a:endParaRPr lang="ar-AE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93B025-58B6-4DB8-AB09-758FE7233B2A}"/>
                </a:ext>
              </a:extLst>
            </p:cNvPr>
            <p:cNvSpPr txBox="1"/>
            <p:nvPr/>
          </p:nvSpPr>
          <p:spPr>
            <a:xfrm>
              <a:off x="4109359" y="5393540"/>
              <a:ext cx="648072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3</a:t>
              </a:r>
              <a:endParaRPr lang="ar-AE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E04B82E-9825-496A-84F2-5B3B99BD6381}"/>
              </a:ext>
            </a:extLst>
          </p:cNvPr>
          <p:cNvSpPr txBox="1"/>
          <p:nvPr/>
        </p:nvSpPr>
        <p:spPr>
          <a:xfrm>
            <a:off x="4572000" y="5589240"/>
            <a:ext cx="6480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=</a:t>
            </a:r>
            <a:endParaRPr lang="ar-AE" sz="36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4038A-879B-4DE4-BD89-907023E270B4}"/>
              </a:ext>
            </a:extLst>
          </p:cNvPr>
          <p:cNvSpPr txBox="1"/>
          <p:nvPr/>
        </p:nvSpPr>
        <p:spPr>
          <a:xfrm>
            <a:off x="5250665" y="5590981"/>
            <a:ext cx="12655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5,832</a:t>
            </a:r>
            <a:endParaRPr lang="ar-AE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99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152636"/>
            <a:ext cx="8856983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1844824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تذكرة الخروج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123728" y="3933056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https://www.liveworksheets.com/id/hu1165620or</a:t>
            </a:r>
            <a:endParaRPr lang="en-US" dirty="0"/>
          </a:p>
          <a:p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is our skills audit being used? | All Saints, Clayton-le-Moors">
            <a:extLst>
              <a:ext uri="{FF2B5EF4-FFF2-40B4-BE49-F238E27FC236}">
                <a16:creationId xmlns:a16="http://schemas.microsoft.com/office/drawing/2014/main" id="{AA68A4E4-C19E-4313-AF4E-E9C63ADA4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01" y="476672"/>
            <a:ext cx="562432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2A9620-6C02-49AC-9D0E-E33FAE99BB44}"/>
              </a:ext>
            </a:extLst>
          </p:cNvPr>
          <p:cNvSpPr txBox="1">
            <a:spLocks/>
          </p:cNvSpPr>
          <p:nvPr/>
        </p:nvSpPr>
        <p:spPr>
          <a:xfrm>
            <a:off x="426946" y="2931914"/>
            <a:ext cx="386391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cs typeface="DecoType Naskh Variants" panose="02010400000000000000" pitchFamily="2" charset="-78"/>
            </a:endParaRPr>
          </a:p>
          <a:p>
            <a:pPr algn="ctr"/>
            <a:r>
              <a:rPr lang="ar-AE" sz="6600" b="1" dirty="0">
                <a:cs typeface="DecoType Naskh Variants" panose="02010400000000000000" pitchFamily="2" charset="-78"/>
              </a:rPr>
              <a:t>سجل </a:t>
            </a:r>
          </a:p>
          <a:p>
            <a:pPr algn="ctr"/>
            <a:endParaRPr lang="en-US" sz="6600" b="1" dirty="0">
              <a:cs typeface="DecoType Naskh Variants" panose="02010400000000000000" pitchFamily="2" charset="-78"/>
            </a:endParaRPr>
          </a:p>
          <a:p>
            <a:pPr algn="ctr"/>
            <a:r>
              <a:rPr lang="ar-AE" sz="6600" b="1" dirty="0">
                <a:cs typeface="DecoType Naskh Variants" panose="02010400000000000000" pitchFamily="2" charset="-78"/>
              </a:rPr>
              <a:t>الحضور و الغياب</a:t>
            </a: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8E1D53C-9092-42FE-B454-5CB6FE8C7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92"/>
          <a:stretch/>
        </p:blipFill>
        <p:spPr>
          <a:xfrm>
            <a:off x="426946" y="215392"/>
            <a:ext cx="1840798" cy="158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1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857250"/>
            <a:ext cx="4816291" cy="51435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F3FE1-65A8-4EA9-8A7B-B502D1D7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611" y="692696"/>
            <a:ext cx="3604497" cy="972836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ctr"/>
            <a:r>
              <a:rPr lang="en-US" sz="7200" dirty="0">
                <a:cs typeface="(AH) Manal Black" pitchFamily="2" charset="-78"/>
              </a:rPr>
              <a:t>ج</a:t>
            </a:r>
            <a:r>
              <a:rPr lang="ar-AE" sz="7200" dirty="0">
                <a:cs typeface="(AH) Manal Black" pitchFamily="2" charset="-78"/>
              </a:rPr>
              <a:t>ـــ</a:t>
            </a:r>
            <a:r>
              <a:rPr lang="en-US" sz="7200" dirty="0" err="1">
                <a:cs typeface="(AH) Manal Black" pitchFamily="2" charset="-78"/>
              </a:rPr>
              <a:t>رع</a:t>
            </a:r>
            <a:r>
              <a:rPr lang="ar-AE" sz="7200" dirty="0">
                <a:cs typeface="(AH) Manal Black" pitchFamily="2" charset="-78"/>
              </a:rPr>
              <a:t>ـ</a:t>
            </a:r>
            <a:r>
              <a:rPr lang="en-US" sz="7200" dirty="0">
                <a:cs typeface="(AH) Manal Black" pitchFamily="2" charset="-78"/>
              </a:rPr>
              <a:t>ة </a:t>
            </a:r>
            <a:br>
              <a:rPr lang="en-US" sz="7200" dirty="0">
                <a:cs typeface="(AH) Manal Black" pitchFamily="2" charset="-78"/>
              </a:rPr>
            </a:br>
            <a:br>
              <a:rPr lang="en-US" sz="7200" dirty="0">
                <a:cs typeface="(AH) Manal Black" pitchFamily="2" charset="-78"/>
              </a:rPr>
            </a:br>
            <a:r>
              <a:rPr lang="en-US" sz="7200" dirty="0" err="1">
                <a:cs typeface="(AH) Manal Black" pitchFamily="2" charset="-78"/>
              </a:rPr>
              <a:t>عزيمة</a:t>
            </a:r>
            <a:r>
              <a:rPr lang="en-US" sz="7200" dirty="0">
                <a:cs typeface="(AH) Manal Black" pitchFamily="2" charset="-78"/>
              </a:rPr>
              <a:t> </a:t>
            </a:r>
            <a:br>
              <a:rPr lang="en-US" sz="7200" dirty="0">
                <a:cs typeface="(AH) Manal Black" pitchFamily="2" charset="-78"/>
              </a:rPr>
            </a:br>
            <a:r>
              <a:rPr lang="en-US" sz="7200" dirty="0">
                <a:cs typeface="(AH) Manal Black" pitchFamily="2" charset="-78"/>
              </a:rPr>
              <a:t>و</a:t>
            </a:r>
            <a:br>
              <a:rPr lang="en-US" sz="7200" dirty="0">
                <a:cs typeface="(AH) Manal Black" pitchFamily="2" charset="-78"/>
              </a:rPr>
            </a:br>
            <a:r>
              <a:rPr lang="en-US" sz="7200" dirty="0">
                <a:cs typeface="(AH) Manal Black" pitchFamily="2" charset="-78"/>
              </a:rPr>
              <a:t> </a:t>
            </a:r>
            <a:r>
              <a:rPr lang="en-US" sz="7200" dirty="0" err="1">
                <a:cs typeface="(AH) Manal Black" pitchFamily="2" charset="-78"/>
              </a:rPr>
              <a:t>تحدي</a:t>
            </a:r>
            <a:endParaRPr lang="en-US" sz="7200" dirty="0">
              <a:cs typeface="(AH) Manal Black" pitchFamily="2" charset="-78"/>
            </a:endParaRPr>
          </a:p>
        </p:txBody>
      </p:sp>
      <p:sp>
        <p:nvSpPr>
          <p:cNvPr id="75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1293120"/>
            <a:ext cx="4098659" cy="470763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Red GIF on GIFER - by Balladoth">
            <a:extLst>
              <a:ext uri="{FF2B5EF4-FFF2-40B4-BE49-F238E27FC236}">
                <a16:creationId xmlns:a16="http://schemas.microsoft.com/office/drawing/2014/main" id="{D6AB6B4D-A641-4AD1-9EE1-5BF41F107B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844824"/>
            <a:ext cx="3552244" cy="3552244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158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حنا قدها">
            <a:hlinkClick r:id="" action="ppaction://media"/>
            <a:extLst>
              <a:ext uri="{FF2B5EF4-FFF2-40B4-BE49-F238E27FC236}">
                <a16:creationId xmlns:a16="http://schemas.microsoft.com/office/drawing/2014/main" id="{2D2FB340-6E86-4B8B-9CE7-527F836C45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3" y="188640"/>
            <a:ext cx="8712968" cy="6192688"/>
          </a:xfrm>
        </p:spPr>
      </p:pic>
    </p:spTree>
    <p:extLst>
      <p:ext uri="{BB962C8B-B14F-4D97-AF65-F5344CB8AC3E}">
        <p14:creationId xmlns:p14="http://schemas.microsoft.com/office/powerpoint/2010/main" val="35799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اختبر معلوماتك - Apps on Google Play">
            <a:extLst>
              <a:ext uri="{FF2B5EF4-FFF2-40B4-BE49-F238E27FC236}">
                <a16:creationId xmlns:a16="http://schemas.microsoft.com/office/drawing/2014/main" id="{3EDADCCD-72DF-4CB2-8E0D-08353BA6D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7766"/>
          <a:stretch/>
        </p:blipFill>
        <p:spPr bwMode="auto">
          <a:xfrm>
            <a:off x="2915816" y="1714751"/>
            <a:ext cx="3600400" cy="34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8A6DCB-4CC4-4A58-AEB5-F352396461BC}"/>
              </a:ext>
            </a:extLst>
          </p:cNvPr>
          <p:cNvGrpSpPr/>
          <p:nvPr/>
        </p:nvGrpSpPr>
        <p:grpSpPr>
          <a:xfrm>
            <a:off x="186690" y="262564"/>
            <a:ext cx="2729126" cy="2664296"/>
            <a:chOff x="186690" y="262564"/>
            <a:chExt cx="2729126" cy="26642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5AF589-7B19-4DE6-B36E-66D749029792}"/>
                </a:ext>
              </a:extLst>
            </p:cNvPr>
            <p:cNvGrpSpPr/>
            <p:nvPr/>
          </p:nvGrpSpPr>
          <p:grpSpPr>
            <a:xfrm>
              <a:off x="186690" y="262564"/>
              <a:ext cx="2729126" cy="2664296"/>
              <a:chOff x="186690" y="260648"/>
              <a:chExt cx="2729126" cy="2664296"/>
            </a:xfrm>
          </p:grpSpPr>
          <p:pic>
            <p:nvPicPr>
              <p:cNvPr id="5130" name="Picture 10" descr="Schlüssel schloss clipart 6 » Clipart Station">
                <a:extLst>
                  <a:ext uri="{FF2B5EF4-FFF2-40B4-BE49-F238E27FC236}">
                    <a16:creationId xmlns:a16="http://schemas.microsoft.com/office/drawing/2014/main" id="{BD771784-4CC1-4389-AE0B-BE69409373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690" y="260648"/>
                <a:ext cx="2729126" cy="259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B590B9F-2049-45BA-AAE8-A7276677B20A}"/>
                  </a:ext>
                </a:extLst>
              </p:cNvPr>
              <p:cNvSpPr/>
              <p:nvPr/>
            </p:nvSpPr>
            <p:spPr>
              <a:xfrm>
                <a:off x="186690" y="2636912"/>
                <a:ext cx="272912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21" name="Oval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E7718D21-E7C8-4DEC-B35A-12AD100D013F}"/>
                </a:ext>
              </a:extLst>
            </p:cNvPr>
            <p:cNvSpPr/>
            <p:nvPr/>
          </p:nvSpPr>
          <p:spPr>
            <a:xfrm>
              <a:off x="755576" y="1454746"/>
              <a:ext cx="648072" cy="606102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955599-B043-4097-B343-1961D436B833}"/>
              </a:ext>
            </a:extLst>
          </p:cNvPr>
          <p:cNvGrpSpPr/>
          <p:nvPr/>
        </p:nvGrpSpPr>
        <p:grpSpPr>
          <a:xfrm>
            <a:off x="167120" y="4193704"/>
            <a:ext cx="2729126" cy="2664296"/>
            <a:chOff x="167120" y="4193704"/>
            <a:chExt cx="2729126" cy="26642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98CEDE-04FF-46C8-B3FD-D964D5AC883B}"/>
                </a:ext>
              </a:extLst>
            </p:cNvPr>
            <p:cNvGrpSpPr/>
            <p:nvPr/>
          </p:nvGrpSpPr>
          <p:grpSpPr>
            <a:xfrm>
              <a:off x="167120" y="4193704"/>
              <a:ext cx="2729126" cy="2664296"/>
              <a:chOff x="186690" y="260648"/>
              <a:chExt cx="2729126" cy="2664296"/>
            </a:xfrm>
          </p:grpSpPr>
          <p:pic>
            <p:nvPicPr>
              <p:cNvPr id="19" name="Picture 10" descr="Schlüssel schloss clipart 6 » Clipart Station">
                <a:extLst>
                  <a:ext uri="{FF2B5EF4-FFF2-40B4-BE49-F238E27FC236}">
                    <a16:creationId xmlns:a16="http://schemas.microsoft.com/office/drawing/2014/main" id="{1645AB01-B148-4606-93D5-1520011892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690" y="260648"/>
                <a:ext cx="2729126" cy="259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0F8CE9C-AC94-4F3A-A731-48892B0113AC}"/>
                  </a:ext>
                </a:extLst>
              </p:cNvPr>
              <p:cNvSpPr/>
              <p:nvPr/>
            </p:nvSpPr>
            <p:spPr>
              <a:xfrm>
                <a:off x="186690" y="2636912"/>
                <a:ext cx="272912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22" name="Oval 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E210026-B830-493E-AEA9-8613260D754D}"/>
                </a:ext>
              </a:extLst>
            </p:cNvPr>
            <p:cNvSpPr/>
            <p:nvPr/>
          </p:nvSpPr>
          <p:spPr>
            <a:xfrm>
              <a:off x="755576" y="5345832"/>
              <a:ext cx="576064" cy="643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91BFA3-6916-427B-991D-44FE028873ED}"/>
              </a:ext>
            </a:extLst>
          </p:cNvPr>
          <p:cNvGrpSpPr/>
          <p:nvPr/>
        </p:nvGrpSpPr>
        <p:grpSpPr>
          <a:xfrm>
            <a:off x="6408225" y="116632"/>
            <a:ext cx="2729126" cy="2664296"/>
            <a:chOff x="6408225" y="116632"/>
            <a:chExt cx="2729126" cy="266429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A897C9C-5D82-4D8C-9781-DB4B4510B6EE}"/>
                </a:ext>
              </a:extLst>
            </p:cNvPr>
            <p:cNvGrpSpPr/>
            <p:nvPr/>
          </p:nvGrpSpPr>
          <p:grpSpPr>
            <a:xfrm>
              <a:off x="6408225" y="116632"/>
              <a:ext cx="2729126" cy="2664296"/>
              <a:chOff x="186690" y="260648"/>
              <a:chExt cx="2729126" cy="2664296"/>
            </a:xfrm>
          </p:grpSpPr>
          <p:pic>
            <p:nvPicPr>
              <p:cNvPr id="13" name="Picture 10" descr="Schlüssel schloss clipart 6 » Clipart Station">
                <a:extLst>
                  <a:ext uri="{FF2B5EF4-FFF2-40B4-BE49-F238E27FC236}">
                    <a16:creationId xmlns:a16="http://schemas.microsoft.com/office/drawing/2014/main" id="{E0C7B4EE-1D0D-408F-B1ED-CBEF001645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690" y="260648"/>
                <a:ext cx="2729126" cy="259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4A0A3-DF7F-4FE4-A5EA-1856C5935536}"/>
                  </a:ext>
                </a:extLst>
              </p:cNvPr>
              <p:cNvSpPr/>
              <p:nvPr/>
            </p:nvSpPr>
            <p:spPr>
              <a:xfrm>
                <a:off x="186690" y="2636912"/>
                <a:ext cx="272912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23" name="Oval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DED10030-3AB4-413B-A50F-E4909608C563}"/>
                </a:ext>
              </a:extLst>
            </p:cNvPr>
            <p:cNvSpPr/>
            <p:nvPr/>
          </p:nvSpPr>
          <p:spPr>
            <a:xfrm>
              <a:off x="7020272" y="1268760"/>
              <a:ext cx="576064" cy="634411"/>
            </a:xfrm>
            <a:prstGeom prst="ellipse">
              <a:avLst/>
            </a:prstGeom>
            <a:solidFill>
              <a:srgbClr val="FF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62696D-C14D-4B68-820C-EF589B3A9A09}"/>
              </a:ext>
            </a:extLst>
          </p:cNvPr>
          <p:cNvGrpSpPr/>
          <p:nvPr/>
        </p:nvGrpSpPr>
        <p:grpSpPr>
          <a:xfrm>
            <a:off x="6414874" y="4049688"/>
            <a:ext cx="2729126" cy="2664296"/>
            <a:chOff x="6414874" y="4049688"/>
            <a:chExt cx="2729126" cy="26642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898C78-2A2E-490D-8580-95F702441F4A}"/>
                </a:ext>
              </a:extLst>
            </p:cNvPr>
            <p:cNvGrpSpPr/>
            <p:nvPr/>
          </p:nvGrpSpPr>
          <p:grpSpPr>
            <a:xfrm>
              <a:off x="6414874" y="4049688"/>
              <a:ext cx="2729126" cy="2664296"/>
              <a:chOff x="186690" y="260648"/>
              <a:chExt cx="2729126" cy="2664296"/>
            </a:xfrm>
          </p:grpSpPr>
          <p:pic>
            <p:nvPicPr>
              <p:cNvPr id="16" name="Picture 10" descr="Schlüssel schloss clipart 6 » Clipart Station">
                <a:extLst>
                  <a:ext uri="{FF2B5EF4-FFF2-40B4-BE49-F238E27FC236}">
                    <a16:creationId xmlns:a16="http://schemas.microsoft.com/office/drawing/2014/main" id="{94806B90-261E-4432-AA78-F47A95BD71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690" y="260648"/>
                <a:ext cx="2729126" cy="2592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0D05C20-7752-4F71-B741-4C9183A46E81}"/>
                  </a:ext>
                </a:extLst>
              </p:cNvPr>
              <p:cNvSpPr/>
              <p:nvPr/>
            </p:nvSpPr>
            <p:spPr>
              <a:xfrm>
                <a:off x="186690" y="2636912"/>
                <a:ext cx="272912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sp>
          <p:nvSpPr>
            <p:cNvPr id="24" name="Oval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493D1DDA-FC21-4CC5-98C1-A2ECF950DE95}"/>
                </a:ext>
              </a:extLst>
            </p:cNvPr>
            <p:cNvSpPr/>
            <p:nvPr/>
          </p:nvSpPr>
          <p:spPr>
            <a:xfrm>
              <a:off x="7020272" y="5157192"/>
              <a:ext cx="576064" cy="733786"/>
            </a:xfrm>
            <a:prstGeom prst="ellipse">
              <a:avLst/>
            </a:prstGeom>
            <a:solidFill>
              <a:srgbClr val="FF66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" name="TextBox 1">
            <a:hlinkClick r:id="rId8" action="ppaction://hlinksldjump"/>
            <a:extLst>
              <a:ext uri="{FF2B5EF4-FFF2-40B4-BE49-F238E27FC236}">
                <a16:creationId xmlns:a16="http://schemas.microsoft.com/office/drawing/2014/main" id="{3AE2CA2C-F50F-4D75-8A92-57DE9D3B1F8B}"/>
              </a:ext>
            </a:extLst>
          </p:cNvPr>
          <p:cNvSpPr txBox="1"/>
          <p:nvPr/>
        </p:nvSpPr>
        <p:spPr>
          <a:xfrm>
            <a:off x="3419872" y="6295112"/>
            <a:ext cx="23042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chemeClr val="bg1">
                    <a:lumMod val="50000"/>
                  </a:schemeClr>
                </a:solidFill>
              </a:rPr>
              <a:t>الانتقال لعنوان الدرس</a:t>
            </a:r>
          </a:p>
        </p:txBody>
      </p:sp>
    </p:spTree>
    <p:extLst>
      <p:ext uri="{BB962C8B-B14F-4D97-AF65-F5344CB8AC3E}">
        <p14:creationId xmlns:p14="http://schemas.microsoft.com/office/powerpoint/2010/main" val="7375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1848732" y="1484784"/>
            <a:ext cx="583264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اوجد ناتج </a:t>
            </a:r>
            <a:endParaRPr lang="en-US" sz="3200" b="1" dirty="0">
              <a:solidFill>
                <a:srgbClr val="002060"/>
              </a:solidFill>
            </a:endParaRPr>
          </a:p>
          <a:p>
            <a:pPr algn="r"/>
            <a:endParaRPr lang="en-US" sz="3200" dirty="0"/>
          </a:p>
          <a:p>
            <a:pPr algn="r"/>
            <a:endParaRPr lang="ar-AE" sz="3200" dirty="0"/>
          </a:p>
          <a:p>
            <a:r>
              <a:rPr lang="en-US" sz="3200" b="1" dirty="0"/>
              <a:t>     10</a:t>
            </a:r>
            <a:r>
              <a:rPr lang="ar-AE" sz="3200" b="1" dirty="0"/>
              <a:t>× </a:t>
            </a:r>
            <a:r>
              <a:rPr lang="en-US" sz="3200" b="1" dirty="0"/>
              <a:t>  10 </a:t>
            </a:r>
            <a:r>
              <a:rPr lang="ar-AE" sz="3200" b="1" dirty="0"/>
              <a:t>×</a:t>
            </a:r>
            <a:r>
              <a:rPr lang="en-US" sz="3200" b="1" dirty="0"/>
              <a:t> 10 =</a:t>
            </a:r>
            <a:endParaRPr lang="ar-AE" sz="3200" b="1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0970CDE-3DA8-4B64-B5D0-2C578347DBBC}"/>
              </a:ext>
            </a:extLst>
          </p:cNvPr>
          <p:cNvSpPr/>
          <p:nvPr/>
        </p:nvSpPr>
        <p:spPr>
          <a:xfrm>
            <a:off x="4572000" y="2839001"/>
            <a:ext cx="3048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cs typeface="(AH) Manal Black" pitchFamily="2" charset="-78"/>
              </a:rPr>
              <a:t>1000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7FEE08-AAC8-4427-89F2-61BC7967D062}"/>
              </a:ext>
            </a:extLst>
          </p:cNvPr>
          <p:cNvGrpSpPr/>
          <p:nvPr/>
        </p:nvGrpSpPr>
        <p:grpSpPr>
          <a:xfrm>
            <a:off x="1335137" y="4495800"/>
            <a:ext cx="1111611" cy="1287929"/>
            <a:chOff x="1335137" y="4495800"/>
            <a:chExt cx="1111611" cy="1287929"/>
          </a:xfrm>
        </p:grpSpPr>
        <p:pic>
          <p:nvPicPr>
            <p:cNvPr id="4" name="Graphic 3" descr="House">
              <a:hlinkClick r:id="rId3" action="ppaction://hlinksldjump"/>
              <a:extLst>
                <a:ext uri="{FF2B5EF4-FFF2-40B4-BE49-F238E27FC236}">
                  <a16:creationId xmlns:a16="http://schemas.microsoft.com/office/drawing/2014/main" id="{079BB991-6034-41F2-96B9-D56977353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35137" y="4495800"/>
              <a:ext cx="1103263" cy="11032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0FF8F5-8C92-4C78-B951-D5FF11FA0092}"/>
                </a:ext>
              </a:extLst>
            </p:cNvPr>
            <p:cNvSpPr txBox="1"/>
            <p:nvPr/>
          </p:nvSpPr>
          <p:spPr>
            <a:xfrm>
              <a:off x="1343485" y="5414397"/>
              <a:ext cx="110326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5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2">
            <a:extLst>
              <a:ext uri="{FF2B5EF4-FFF2-40B4-BE49-F238E27FC236}">
                <a16:creationId xmlns:a16="http://schemas.microsoft.com/office/drawing/2014/main" id="{38651B05-37CF-42BC-B3DA-D8FFD00E04E3}"/>
              </a:ext>
            </a:extLst>
          </p:cNvPr>
          <p:cNvSpPr txBox="1"/>
          <p:nvPr/>
        </p:nvSpPr>
        <p:spPr>
          <a:xfrm>
            <a:off x="1848732" y="1484784"/>
            <a:ext cx="583264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اوجد ناتج </a:t>
            </a:r>
            <a:endParaRPr lang="en-US" sz="3200" b="1" dirty="0">
              <a:solidFill>
                <a:srgbClr val="002060"/>
              </a:solidFill>
            </a:endParaRPr>
          </a:p>
          <a:p>
            <a:pPr algn="r"/>
            <a:endParaRPr lang="en-US" sz="3200" dirty="0"/>
          </a:p>
          <a:p>
            <a:pPr algn="r"/>
            <a:endParaRPr lang="ar-AE" sz="3200" dirty="0"/>
          </a:p>
          <a:p>
            <a:r>
              <a:rPr lang="en-US" sz="3200" b="1" dirty="0"/>
              <a:t>     3</a:t>
            </a:r>
            <a:r>
              <a:rPr lang="ar-AE" sz="3200" b="1" dirty="0"/>
              <a:t>× </a:t>
            </a:r>
            <a:r>
              <a:rPr lang="en-US" sz="3200" b="1" dirty="0"/>
              <a:t>  3 </a:t>
            </a:r>
            <a:r>
              <a:rPr lang="ar-AE" sz="3200" b="1" dirty="0"/>
              <a:t>×</a:t>
            </a:r>
            <a:r>
              <a:rPr lang="en-US" sz="3200" b="1" dirty="0"/>
              <a:t> 3 =</a:t>
            </a:r>
            <a:endParaRPr lang="ar-AE" sz="3200" b="1"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8823B863-B7E9-439C-8732-82E31DF9AE18}"/>
              </a:ext>
            </a:extLst>
          </p:cNvPr>
          <p:cNvSpPr/>
          <p:nvPr/>
        </p:nvSpPr>
        <p:spPr>
          <a:xfrm>
            <a:off x="3923928" y="2839001"/>
            <a:ext cx="3048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cs typeface="(AH) Manal Black" pitchFamily="2" charset="-78"/>
              </a:rPr>
              <a:t>27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BFF9C-7167-426B-A028-3CA985580B60}"/>
              </a:ext>
            </a:extLst>
          </p:cNvPr>
          <p:cNvGrpSpPr/>
          <p:nvPr/>
        </p:nvGrpSpPr>
        <p:grpSpPr>
          <a:xfrm>
            <a:off x="1335137" y="4495800"/>
            <a:ext cx="1111611" cy="1287929"/>
            <a:chOff x="1335137" y="4495800"/>
            <a:chExt cx="1111611" cy="1287929"/>
          </a:xfrm>
        </p:grpSpPr>
        <p:pic>
          <p:nvPicPr>
            <p:cNvPr id="3" name="Graphic 2" descr="House">
              <a:hlinkClick r:id="rId3" action="ppaction://hlinksldjump"/>
              <a:extLst>
                <a:ext uri="{FF2B5EF4-FFF2-40B4-BE49-F238E27FC236}">
                  <a16:creationId xmlns:a16="http://schemas.microsoft.com/office/drawing/2014/main" id="{4B63D70C-25A9-4F0B-A2E5-192CFD4D5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35137" y="4495800"/>
              <a:ext cx="1103263" cy="11032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50077D-4184-4F00-BFD7-7A5B19CF7AA9}"/>
                </a:ext>
              </a:extLst>
            </p:cNvPr>
            <p:cNvSpPr txBox="1"/>
            <p:nvPr/>
          </p:nvSpPr>
          <p:spPr>
            <a:xfrm>
              <a:off x="1343485" y="5414397"/>
              <a:ext cx="110326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4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2">
            <a:extLst>
              <a:ext uri="{FF2B5EF4-FFF2-40B4-BE49-F238E27FC236}">
                <a16:creationId xmlns:a16="http://schemas.microsoft.com/office/drawing/2014/main" id="{9BCBC0A4-143F-4C4B-9D03-A82B2005FABC}"/>
              </a:ext>
            </a:extLst>
          </p:cNvPr>
          <p:cNvSpPr txBox="1"/>
          <p:nvPr/>
        </p:nvSpPr>
        <p:spPr>
          <a:xfrm>
            <a:off x="1848732" y="1484784"/>
            <a:ext cx="583264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3200" b="1" dirty="0">
                <a:solidFill>
                  <a:srgbClr val="002060"/>
                </a:solidFill>
              </a:rPr>
              <a:t>اوجد ناتج </a:t>
            </a:r>
            <a:endParaRPr lang="en-US" sz="3200" b="1" dirty="0">
              <a:solidFill>
                <a:srgbClr val="002060"/>
              </a:solidFill>
            </a:endParaRPr>
          </a:p>
          <a:p>
            <a:pPr algn="r"/>
            <a:endParaRPr lang="en-US" sz="3200" dirty="0"/>
          </a:p>
          <a:p>
            <a:pPr algn="r"/>
            <a:endParaRPr lang="ar-AE" sz="3200" dirty="0"/>
          </a:p>
          <a:p>
            <a:r>
              <a:rPr lang="en-US" sz="3200" b="1" dirty="0"/>
              <a:t>     1</a:t>
            </a:r>
            <a:r>
              <a:rPr lang="ar-AE" sz="3200" b="1" dirty="0"/>
              <a:t>× </a:t>
            </a:r>
            <a:r>
              <a:rPr lang="en-US" sz="3200" b="1" dirty="0"/>
              <a:t>  1 </a:t>
            </a:r>
            <a:r>
              <a:rPr lang="ar-AE" sz="3200" b="1" dirty="0"/>
              <a:t>×</a:t>
            </a:r>
            <a:r>
              <a:rPr lang="en-US" sz="3200" b="1" dirty="0"/>
              <a:t> 1 =</a:t>
            </a:r>
            <a:endParaRPr lang="ar-AE" sz="3200" b="1"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64D0B7BC-1C75-4B03-BC00-246D0DCA7A28}"/>
              </a:ext>
            </a:extLst>
          </p:cNvPr>
          <p:cNvSpPr/>
          <p:nvPr/>
        </p:nvSpPr>
        <p:spPr>
          <a:xfrm>
            <a:off x="3635896" y="2839001"/>
            <a:ext cx="30480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cs typeface="(AH) Manal Black" pitchFamily="2" charset="-78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58FF7C-B253-40FB-A034-44A33288350E}"/>
              </a:ext>
            </a:extLst>
          </p:cNvPr>
          <p:cNvGrpSpPr/>
          <p:nvPr/>
        </p:nvGrpSpPr>
        <p:grpSpPr>
          <a:xfrm>
            <a:off x="1335137" y="4495800"/>
            <a:ext cx="1103263" cy="1246748"/>
            <a:chOff x="1335137" y="4495800"/>
            <a:chExt cx="1103263" cy="1246748"/>
          </a:xfrm>
        </p:grpSpPr>
        <p:pic>
          <p:nvPicPr>
            <p:cNvPr id="3" name="Graphic 2" descr="House">
              <a:hlinkClick r:id="rId3" action="ppaction://hlinksldjump"/>
              <a:extLst>
                <a:ext uri="{FF2B5EF4-FFF2-40B4-BE49-F238E27FC236}">
                  <a16:creationId xmlns:a16="http://schemas.microsoft.com/office/drawing/2014/main" id="{C3FBA98A-39C6-432B-B6CD-25D58398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35137" y="4495800"/>
              <a:ext cx="1103263" cy="110326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D07092-894A-4DC8-90F7-9EFFA4D959FB}"/>
                </a:ext>
              </a:extLst>
            </p:cNvPr>
            <p:cNvSpPr txBox="1"/>
            <p:nvPr/>
          </p:nvSpPr>
          <p:spPr>
            <a:xfrm>
              <a:off x="1418716" y="5373216"/>
              <a:ext cx="936104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b="1" dirty="0"/>
                <a:t>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2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350</Words>
  <Application>Microsoft Office PowerPoint</Application>
  <PresentationFormat>On-screen Show (4:3)</PresentationFormat>
  <Paragraphs>194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Tahoma</vt:lpstr>
      <vt:lpstr>نسق Office</vt:lpstr>
      <vt:lpstr>Default Design</vt:lpstr>
      <vt:lpstr>Office Theme</vt:lpstr>
      <vt:lpstr>PowerPoint Presentation</vt:lpstr>
      <vt:lpstr>PowerPoint Presentation</vt:lpstr>
      <vt:lpstr>PowerPoint Presentation</vt:lpstr>
      <vt:lpstr>جـــرعـة   عزيمة  و  تحدي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ماذا تلاحظ على الجمل العددية التالية؟ </vt:lpstr>
      <vt:lpstr> ماذا تلاحظ على الجمل العددية التالية؟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المريخي</dc:creator>
  <cp:lastModifiedBy>ريهام حسين</cp:lastModifiedBy>
  <cp:revision>34</cp:revision>
  <dcterms:created xsi:type="dcterms:W3CDTF">2020-09-12T03:57:09Z</dcterms:created>
  <dcterms:modified xsi:type="dcterms:W3CDTF">2021-09-18T18:59:51Z</dcterms:modified>
</cp:coreProperties>
</file>