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876" r:id="rId2"/>
    <p:sldId id="1781" r:id="rId3"/>
    <p:sldId id="1734" r:id="rId4"/>
    <p:sldId id="1753" r:id="rId5"/>
    <p:sldId id="487" r:id="rId6"/>
    <p:sldId id="1777" r:id="rId7"/>
    <p:sldId id="1879" r:id="rId8"/>
    <p:sldId id="1915" r:id="rId9"/>
    <p:sldId id="1906" r:id="rId10"/>
    <p:sldId id="1883" r:id="rId11"/>
    <p:sldId id="1913" r:id="rId12"/>
    <p:sldId id="1884" r:id="rId13"/>
    <p:sldId id="1880" r:id="rId14"/>
    <p:sldId id="1903" r:id="rId15"/>
    <p:sldId id="1904" r:id="rId16"/>
    <p:sldId id="1905" r:id="rId17"/>
    <p:sldId id="1888" r:id="rId18"/>
    <p:sldId id="1907" r:id="rId19"/>
    <p:sldId id="1908" r:id="rId20"/>
    <p:sldId id="272" r:id="rId21"/>
    <p:sldId id="1912" r:id="rId22"/>
    <p:sldId id="1924" r:id="rId23"/>
    <p:sldId id="1926" r:id="rId24"/>
    <p:sldId id="1927" r:id="rId25"/>
    <p:sldId id="1855" r:id="rId26"/>
    <p:sldId id="1853" r:id="rId27"/>
    <p:sldId id="18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8F"/>
    <a:srgbClr val="1AC6EE"/>
    <a:srgbClr val="E325AD"/>
    <a:srgbClr val="BCFF9B"/>
    <a:srgbClr val="2C451B"/>
    <a:srgbClr val="88244A"/>
    <a:srgbClr val="008200"/>
    <a:srgbClr val="009600"/>
    <a:srgbClr val="99CC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C47A-E393-4D1D-84EE-C1110BF48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82B56-D9E3-4B95-9B4A-A358C4440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97D1-4E80-4DAD-B723-84F90F49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E6A7-5243-4751-A160-A63D4884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DD77D-3C3E-4D49-8FBC-94575895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36F7-2E3B-47D2-8220-337AFDED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9D74C-A19A-4A30-B034-A58CE4C05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5296-548D-40B0-9FFC-E6FD8B7F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E694B-A400-4B4D-934C-DF048863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C776B-92AD-4E1A-9C0B-2ABCF478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0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ABFC65-9F89-4C09-A09C-4099891D4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3317A-FBF9-42F1-96EA-DD7BDA547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3016-2212-45E8-ADF8-56E4DAB5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AC16B-781C-4A5A-8D4A-50D912F5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7750-4710-4363-BE41-BFFD7C40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A91E-1541-42ED-BA02-E46E7D26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ED89A-B4AD-45E4-929D-5211C9C4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B6D99-3044-4683-A96F-D98D2A71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E2390-2D16-46AE-A1B6-5535606C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A8333-FD23-45F7-89F7-4128795B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9AC3-DB2B-4B08-8ADB-15665541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74A46-BACB-49B1-8F53-E29E878CF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0B476-38A3-46C8-9EE5-23C5F8795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34DB-5E4D-4460-BE60-080F97C1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9437F-3E0E-429D-8921-F657D5B3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DAD67-89DF-486C-A5C2-AF881875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0352-7483-4971-89CE-AD37B0516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1B58D-6105-409B-9211-9A2ABCF10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AF6D6-92B4-4B2C-AB5E-8A23BEE2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664B-C546-4869-B3D7-B371960F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5400E-659C-4619-9594-4099CE42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9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991D-B312-4DF1-8769-AA13A72D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B7149-A37D-4943-854E-20F66D9FF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E3AF0-91F4-4AF0-B4D8-26D69D921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022A0-4922-4531-880C-A9A9AB425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8499B-823C-4F5C-82ED-1DC684558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F0870-39F1-4490-8001-E0FDB986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D5AE7-B1D6-4007-B003-A76ABE8F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B0FB7-D276-47F1-B7B9-F154AE6C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2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88D3-1767-47B2-B138-4E5A74A16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9D22B-958A-4BE1-BEE4-C264BC63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B4817-F2B5-4460-8C8B-11CC1BEB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DD420-D9A6-4A1B-A103-83643756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9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9A6B8-4B4D-4D1F-A266-53A71B14B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EDB38-EE28-4EF6-AD8A-C50A3A2B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E89AC-3154-412F-B521-ABC7963A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8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9658-679B-4274-91DC-2C983D8A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FB7B-94F2-4310-A5E2-C0D62906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F3639-4D73-4F0F-92A7-7F5A13925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ED0BE-DD56-4070-A900-DB273D38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5769D-0F5F-4C18-A9DC-445AB8B9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F8945-D92F-428B-A397-26DEF4D0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D06B-C041-4ADF-B756-4CBB9BBA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D0EE19-866F-47EF-844C-ED83073B6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88430-AAFA-4812-A8D6-4EEBF3D15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6B4CC-8FDF-4FAE-882D-C32DE126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AC464-5278-4726-847F-F5F55D30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85B0D-84DB-403C-AC41-1E979268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D7C034-24D4-49E6-A9A2-A83B3CEE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108ED-A287-4407-B3C7-C7BAF266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DFA62-56CE-4C9F-AD59-25827A1AB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5F92-539E-4952-B2C7-6246ABDD4AC7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27ABB-C3C6-4D18-B13C-DE268240E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CF63-9DF6-4F6B-865A-CD75A179C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32D9C-8D8E-4DAD-A4D1-FFA270B8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0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3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microsoft.com/office/2007/relationships/hdphoto" Target="../media/hdphoto14.wdp"/><Relationship Id="rId4" Type="http://schemas.microsoft.com/office/2007/relationships/hdphoto" Target="../media/hdphoto6.wdp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5.wdp"/><Relationship Id="rId7" Type="http://schemas.microsoft.com/office/2007/relationships/hdphoto" Target="../media/hdphoto12.wdp"/><Relationship Id="rId12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4.wdp"/><Relationship Id="rId5" Type="http://schemas.microsoft.com/office/2007/relationships/hdphoto" Target="../media/hdphoto6.wdp"/><Relationship Id="rId10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microsoft.com/office/2007/relationships/hdphoto" Target="../media/hdphoto6.wdp"/><Relationship Id="rId7" Type="http://schemas.microsoft.com/office/2007/relationships/hdphoto" Target="../media/hdphoto13.wdp"/><Relationship Id="rId12" Type="http://schemas.openxmlformats.org/officeDocument/2006/relationships/image" Target="../media/image59.jpeg"/><Relationship Id="rId17" Type="http://schemas.openxmlformats.org/officeDocument/2006/relationships/image" Target="../media/image49.png"/><Relationship Id="rId2" Type="http://schemas.openxmlformats.org/officeDocument/2006/relationships/image" Target="../media/image38.png"/><Relationship Id="rId16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6.wdp"/><Relationship Id="rId5" Type="http://schemas.microsoft.com/office/2007/relationships/hdphoto" Target="../media/hdphoto12.wdp"/><Relationship Id="rId15" Type="http://schemas.openxmlformats.org/officeDocument/2006/relationships/image" Target="../media/image61.jpe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14.wdp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0.wdp"/><Relationship Id="rId7" Type="http://schemas.microsoft.com/office/2007/relationships/hdphoto" Target="../media/hdphoto12.wdp"/><Relationship Id="rId12" Type="http://schemas.openxmlformats.org/officeDocument/2006/relationships/image" Target="../media/image4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14.wdp"/><Relationship Id="rId5" Type="http://schemas.microsoft.com/office/2007/relationships/hdphoto" Target="../media/hdphoto6.wdp"/><Relationship Id="rId10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6.wdp"/><Relationship Id="rId7" Type="http://schemas.microsoft.com/office/2007/relationships/hdphoto" Target="../media/hdphoto13.wdp"/><Relationship Id="rId12" Type="http://schemas.microsoft.com/office/2007/relationships/hdphoto" Target="../media/hdphoto2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2.png"/><Relationship Id="rId5" Type="http://schemas.microsoft.com/office/2007/relationships/hdphoto" Target="../media/hdphoto12.wdp"/><Relationship Id="rId10" Type="http://schemas.openxmlformats.org/officeDocument/2006/relationships/image" Target="../media/image48.png"/><Relationship Id="rId4" Type="http://schemas.openxmlformats.org/officeDocument/2006/relationships/image" Target="../media/image57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23.wdp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2.wav"/><Relationship Id="rId7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gif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1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image" Target="../media/image85.gif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98.png"/><Relationship Id="rId4" Type="http://schemas.openxmlformats.org/officeDocument/2006/relationships/image" Target="../media/image85.gif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li Fe Allah">
            <a:extLst>
              <a:ext uri="{FF2B5EF4-FFF2-40B4-BE49-F238E27FC236}">
                <a16:creationId xmlns:a16="http://schemas.microsoft.com/office/drawing/2014/main" id="{841D1B0B-2411-46FF-8821-BE9B4F7D4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464457"/>
            <a:ext cx="11248571" cy="59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C6810-6DB5-46E6-A194-EF90EFC5EA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002020" y="666864"/>
            <a:ext cx="6740037" cy="4268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F2991-C9E1-499B-8AE0-3D160C1A5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78C89-8335-4685-B343-023DCEC3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318" y="3450843"/>
            <a:ext cx="8346147" cy="1194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72C2-7463-4F53-9802-8C0D96E44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640" y="2078926"/>
            <a:ext cx="6992718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0C2C1-2098-4220-9C12-E50B898B6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072" y="4781491"/>
            <a:ext cx="6053853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1E484-A2E3-45C7-867A-C3B3ABA56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643" y="893782"/>
            <a:ext cx="3669499" cy="9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-البلد">
            <a:hlinkClick r:id="" action="ppaction://media"/>
            <a:extLst>
              <a:ext uri="{FF2B5EF4-FFF2-40B4-BE49-F238E27FC236}">
                <a16:creationId xmlns:a16="http://schemas.microsoft.com/office/drawing/2014/main" id="{398F0D80-1ED8-4A46-8649-95B0812F9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1992924"/>
            <a:ext cx="6766560" cy="3920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91667-C16D-4A90-BF34-1F0419B22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469" y="1569721"/>
            <a:ext cx="7116880" cy="4811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D8CA0-5BA7-4B24-A6C7-3BB925F1E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8935" y="476299"/>
            <a:ext cx="5203238" cy="88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729B0-CB8D-4C44-BD7E-AB0FE93AD6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74" t="5382" r="37800" b="53456"/>
          <a:stretch/>
        </p:blipFill>
        <p:spPr>
          <a:xfrm>
            <a:off x="1368003" y="3133428"/>
            <a:ext cx="1984797" cy="819594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42645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08A77-B2CB-4947-9D48-5BF88007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4071">
            <a:off x="9329394" y="3473082"/>
            <a:ext cx="1623984" cy="21955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B9C1-5345-431D-9AE3-9EE1692D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720" y="923875"/>
            <a:ext cx="6941722" cy="25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27201-E7F1-40F5-9C8D-11D962412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851" y="3133864"/>
            <a:ext cx="5671461" cy="14369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C44572-509A-4A55-B232-6C9A0C3C2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939" y="5196114"/>
            <a:ext cx="1092269" cy="10658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B7CB16-239B-44B8-AECE-9DAFDAFD2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088" y="5224246"/>
            <a:ext cx="1096048" cy="10658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5392A0-44CE-4A0F-B681-D6B2713B3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080" y="5224247"/>
            <a:ext cx="1092269" cy="10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A17E2-E6F5-446C-925A-033609BB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262" y="779047"/>
            <a:ext cx="8320945" cy="4157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3C461B-A9D7-48D9-9662-307B401A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93BBDB-EE28-45D4-86AC-249BBBACC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6" descr="آذان صلاة الفجر من الكعبة مكة طواف GIF - Athan Muslim Prayers - Discover &amp;  Share GIFs">
            <a:extLst>
              <a:ext uri="{FF2B5EF4-FFF2-40B4-BE49-F238E27FC236}">
                <a16:creationId xmlns:a16="http://schemas.microsoft.com/office/drawing/2014/main" id="{A7B7FB14-FA18-48F7-ACCF-72F7D0B19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1" y="4674228"/>
            <a:ext cx="2984202" cy="17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D9544-A09F-4013-93DE-AFE1BAD873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865" y="5322235"/>
            <a:ext cx="1092269" cy="1065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1C6B1-6931-421D-99F0-EDBCD2F5D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B71D6-D105-4CDF-896B-AC02DAB468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2267" y="4494837"/>
            <a:ext cx="3204075" cy="2030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9BF91-97EF-42DA-AEAE-0346A7430D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525" y="332412"/>
            <a:ext cx="5410433" cy="8932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9B3CF-4FF1-44F6-AFE7-6902D493987F}"/>
              </a:ext>
            </a:extLst>
          </p:cNvPr>
          <p:cNvCxnSpPr>
            <a:cxnSpLocks/>
          </p:cNvCxnSpPr>
          <p:nvPr/>
        </p:nvCxnSpPr>
        <p:spPr>
          <a:xfrm flipH="1">
            <a:off x="4304714" y="3687885"/>
            <a:ext cx="3006191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34FE8-5C53-470C-88E9-6E8556BCF2D7}"/>
              </a:ext>
            </a:extLst>
          </p:cNvPr>
          <p:cNvCxnSpPr>
            <a:cxnSpLocks/>
          </p:cNvCxnSpPr>
          <p:nvPr/>
        </p:nvCxnSpPr>
        <p:spPr>
          <a:xfrm flipH="1">
            <a:off x="3010486" y="2449928"/>
            <a:ext cx="642819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04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CF1B2-FC24-4A09-BB8C-0C77EC4D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02" y="810214"/>
            <a:ext cx="8480271" cy="5295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EEACE-10C9-41C3-9122-A3B86FBB1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7565" y="504950"/>
            <a:ext cx="5410433" cy="893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88BE9-3B13-4DD2-976F-63E2BF3E3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CC5EF-5837-4C9A-B19D-1247874D0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A65557-4368-41DA-90CF-547FF090A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F36A3-8746-4907-8EF9-83B4A73FC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0944" y="5363239"/>
            <a:ext cx="1092269" cy="10658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C91E4-96AC-4685-8835-D2F7B312CCF0}"/>
              </a:ext>
            </a:extLst>
          </p:cNvPr>
          <p:cNvCxnSpPr>
            <a:cxnSpLocks/>
          </p:cNvCxnSpPr>
          <p:nvPr/>
        </p:nvCxnSpPr>
        <p:spPr>
          <a:xfrm flipH="1">
            <a:off x="4563213" y="4560082"/>
            <a:ext cx="1791089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A64269-7151-48F3-97AF-88EE29182762}"/>
              </a:ext>
            </a:extLst>
          </p:cNvPr>
          <p:cNvCxnSpPr>
            <a:cxnSpLocks/>
          </p:cNvCxnSpPr>
          <p:nvPr/>
        </p:nvCxnSpPr>
        <p:spPr>
          <a:xfrm flipH="1">
            <a:off x="9411286" y="2548402"/>
            <a:ext cx="606712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441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7C619-FB65-4309-9B68-3C6ABE9F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9825" y="1078462"/>
            <a:ext cx="8487660" cy="4844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E0066-3652-4CBE-8820-B0824AEB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321" y="443129"/>
            <a:ext cx="5410433" cy="893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00851-926D-459E-A452-CA20844E3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7E485-DF84-4925-BA1B-4D4D6F2D4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AE199-D872-4277-9D6C-A4479C6805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5309E-D096-4A10-A5A3-7161609A8B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6071" y="5405442"/>
            <a:ext cx="1092269" cy="10658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201C3F-9F98-4333-9BC8-E4F319EAC3E2}"/>
              </a:ext>
            </a:extLst>
          </p:cNvPr>
          <p:cNvCxnSpPr/>
          <p:nvPr/>
        </p:nvCxnSpPr>
        <p:spPr>
          <a:xfrm flipH="1">
            <a:off x="3829392" y="3293990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9D9722-FE0C-42E8-AD57-5A06B3C6987B}"/>
              </a:ext>
            </a:extLst>
          </p:cNvPr>
          <p:cNvCxnSpPr/>
          <p:nvPr/>
        </p:nvCxnSpPr>
        <p:spPr>
          <a:xfrm flipH="1">
            <a:off x="4952616" y="3856697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A6D6A6-E43A-428F-BA5B-E91E4378903B}"/>
              </a:ext>
            </a:extLst>
          </p:cNvPr>
          <p:cNvCxnSpPr/>
          <p:nvPr/>
        </p:nvCxnSpPr>
        <p:spPr>
          <a:xfrm flipH="1">
            <a:off x="7569207" y="4334999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FFA881-5E88-4401-BA66-41E511C7EDAA}"/>
              </a:ext>
            </a:extLst>
          </p:cNvPr>
          <p:cNvCxnSpPr>
            <a:cxnSpLocks/>
          </p:cNvCxnSpPr>
          <p:nvPr/>
        </p:nvCxnSpPr>
        <p:spPr>
          <a:xfrm flipH="1">
            <a:off x="2560320" y="4827368"/>
            <a:ext cx="2598229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4D2A5F-F68F-48F3-B22D-30F71E3CCF57}"/>
              </a:ext>
            </a:extLst>
          </p:cNvPr>
          <p:cNvCxnSpPr>
            <a:cxnSpLocks/>
          </p:cNvCxnSpPr>
          <p:nvPr/>
        </p:nvCxnSpPr>
        <p:spPr>
          <a:xfrm flipH="1">
            <a:off x="8342142" y="5292901"/>
            <a:ext cx="2220243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50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ED6E02-191A-4027-99E4-0FE9D006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7565" y="504950"/>
            <a:ext cx="5410433" cy="893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F1ADF-31E2-4765-9DE7-A716A5C02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BAF5E-11E1-4CF2-9CB6-8BAC92A30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9488C-F857-47AC-93A0-3669836C7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E3A4E-9302-41B1-AC72-E47EE7672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6350" y="743190"/>
            <a:ext cx="8327858" cy="3359187"/>
          </a:xfrm>
          <a:prstGeom prst="rect">
            <a:avLst/>
          </a:prstGeom>
        </p:spPr>
      </p:pic>
      <p:pic>
        <p:nvPicPr>
          <p:cNvPr id="10" name="Picture 2" descr="بئر زمزم مباركة وماؤها لا ينفد أبدًا | صحيفة الاقتصادية">
            <a:extLst>
              <a:ext uri="{FF2B5EF4-FFF2-40B4-BE49-F238E27FC236}">
                <a16:creationId xmlns:a16="http://schemas.microsoft.com/office/drawing/2014/main" id="{8CFC9C24-24E2-4CEA-A465-C971C870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76" y="4008228"/>
            <a:ext cx="2399945" cy="2323877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witter पर م . خليل فران: &amp;quot;فوهه بئر زمزم أيام زمان ماءُ زمْزَمُ لِما شُرِب  له #زمزم #مكة_المكرمة #الحج_سلام_وأمان #السعودية_ترحب_بالعالم… &amp;quot;">
            <a:extLst>
              <a:ext uri="{FF2B5EF4-FFF2-40B4-BE49-F238E27FC236}">
                <a16:creationId xmlns:a16="http://schemas.microsoft.com/office/drawing/2014/main" id="{C1FB54C6-22BA-4CB0-A7FE-17FDB97B2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1"/>
          <a:stretch/>
        </p:blipFill>
        <p:spPr bwMode="auto">
          <a:xfrm>
            <a:off x="2484362" y="3794760"/>
            <a:ext cx="1881695" cy="2511061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كيف تحدى الملك فيصل العالم لإثبات صلاحية ماء زمزم؟ | مصراوى">
            <a:extLst>
              <a:ext uri="{FF2B5EF4-FFF2-40B4-BE49-F238E27FC236}">
                <a16:creationId xmlns:a16="http://schemas.microsoft.com/office/drawing/2014/main" id="{51833335-FAA0-4621-B464-2D6BEFD8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42" y="4102377"/>
            <a:ext cx="2399945" cy="148901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rrow GIF - Find on GIFER">
            <a:extLst>
              <a:ext uri="{FF2B5EF4-FFF2-40B4-BE49-F238E27FC236}">
                <a16:creationId xmlns:a16="http://schemas.microsoft.com/office/drawing/2014/main" id="{AF22D32F-A92A-441D-B9B8-E8028BD74F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1588" y="5563800"/>
            <a:ext cx="780892" cy="32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9CC519-E01F-4BD5-8816-1A4A0845DD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6071" y="5405442"/>
            <a:ext cx="1092269" cy="10658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8CB76E-DAF0-46F9-8C1A-5514923D1399}"/>
              </a:ext>
            </a:extLst>
          </p:cNvPr>
          <p:cNvCxnSpPr/>
          <p:nvPr/>
        </p:nvCxnSpPr>
        <p:spPr>
          <a:xfrm flipH="1">
            <a:off x="4992798" y="3000913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8F6252-3287-4A5E-AF41-7E537304FAB0}"/>
              </a:ext>
            </a:extLst>
          </p:cNvPr>
          <p:cNvCxnSpPr/>
          <p:nvPr/>
        </p:nvCxnSpPr>
        <p:spPr>
          <a:xfrm flipH="1">
            <a:off x="3802598" y="3429000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C1A79C-6A14-4273-9EFD-4EDE8B3EE14D}"/>
              </a:ext>
            </a:extLst>
          </p:cNvPr>
          <p:cNvCxnSpPr/>
          <p:nvPr/>
        </p:nvCxnSpPr>
        <p:spPr>
          <a:xfrm flipH="1">
            <a:off x="4052284" y="2548402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17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4574F3-32C4-4740-A413-9734F8BDF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8672"/>
            <a:ext cx="1280160" cy="1127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6D714-F43A-4577-A6FA-FF008A19C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8124"/>
          <a:stretch/>
        </p:blipFill>
        <p:spPr>
          <a:xfrm>
            <a:off x="10383169" y="0"/>
            <a:ext cx="1307084" cy="196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C8201-C7AB-414F-96A3-CC51DE71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014" y="617126"/>
            <a:ext cx="6332354" cy="3821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BAC22D-5220-4DFB-9A14-DA8404936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845" y="-32538"/>
            <a:ext cx="1942879" cy="1454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88F7AF-41C4-4A0D-BDA2-0DC07CD18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340" y="3723747"/>
            <a:ext cx="2304488" cy="2761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AE32BE-758D-47CC-BB63-EDA342E5E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3195" y="3678331"/>
            <a:ext cx="2304488" cy="2761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DAC3DA-9C01-4B6B-887D-AB82937EC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5090" y="3721873"/>
            <a:ext cx="2298391" cy="27617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86683A-905B-4110-B32B-3F2CB29381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3481" y="3721872"/>
            <a:ext cx="230448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C7F95-A3E4-4996-888A-AFB75355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9824" y="1437637"/>
            <a:ext cx="8480271" cy="415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D6E02-191A-4027-99E4-0FE9D0066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7565" y="504950"/>
            <a:ext cx="5410433" cy="893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F1ADF-31E2-4765-9DE7-A716A5C02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BAF5E-11E1-4CF2-9CB6-8BAC92A30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9488C-F857-47AC-93A0-3669836C7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A5159-DE62-4F6D-964D-A8B3DCD384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7127" y="5460890"/>
            <a:ext cx="1096048" cy="10658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33B7DE-3870-4AE4-8FB6-73974151CDFF}"/>
              </a:ext>
            </a:extLst>
          </p:cNvPr>
          <p:cNvCxnSpPr>
            <a:cxnSpLocks/>
          </p:cNvCxnSpPr>
          <p:nvPr/>
        </p:nvCxnSpPr>
        <p:spPr>
          <a:xfrm flipH="1">
            <a:off x="5908431" y="4025510"/>
            <a:ext cx="3990929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3396A7-1F29-4F92-9147-939E8EEE6AD8}"/>
              </a:ext>
            </a:extLst>
          </p:cNvPr>
          <p:cNvCxnSpPr/>
          <p:nvPr/>
        </p:nvCxnSpPr>
        <p:spPr>
          <a:xfrm flipH="1">
            <a:off x="5037047" y="5452846"/>
            <a:ext cx="1021858" cy="0"/>
          </a:xfrm>
          <a:prstGeom prst="line">
            <a:avLst/>
          </a:prstGeom>
          <a:ln w="38100">
            <a:solidFill>
              <a:srgbClr val="1AC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75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ED6E02-191A-4027-99E4-0FE9D006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7565" y="504950"/>
            <a:ext cx="5410433" cy="893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F1ADF-31E2-4765-9DE7-A716A5C02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157" y="591154"/>
            <a:ext cx="1505843" cy="45663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BAF5E-11E1-4CF2-9CB6-8BAC92A30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29" y="1388971"/>
            <a:ext cx="1881695" cy="376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9488C-F857-47AC-93A0-3669836C7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A5159-DE62-4F6D-964D-A8B3DCD384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7976" y="5452846"/>
            <a:ext cx="1096048" cy="10658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9B38D8-79EA-4660-886C-E0C4468AC9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9569" y="1764229"/>
            <a:ext cx="8626588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3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55250-6BB6-409F-959A-924FF8A8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95F6E2-C138-44C0-8B13-201771CA07FB}"/>
              </a:ext>
            </a:extLst>
          </p:cNvPr>
          <p:cNvGrpSpPr/>
          <p:nvPr/>
        </p:nvGrpSpPr>
        <p:grpSpPr>
          <a:xfrm>
            <a:off x="215412" y="469433"/>
            <a:ext cx="11502976" cy="6029324"/>
            <a:chOff x="215412" y="469433"/>
            <a:chExt cx="11502976" cy="6029324"/>
          </a:xfrm>
        </p:grpSpPr>
        <p:pic>
          <p:nvPicPr>
            <p:cNvPr id="9" name="Picture 4" descr="Expo 2020 Dubai">
              <a:extLst>
                <a:ext uri="{FF2B5EF4-FFF2-40B4-BE49-F238E27FC236}">
                  <a16:creationId xmlns:a16="http://schemas.microsoft.com/office/drawing/2014/main" id="{01AACA4A-D5C4-49ED-9446-595E44B6A6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31" y="469433"/>
              <a:ext cx="11256957" cy="602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7833C0-591B-4AF5-ABDE-2E445E228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412" y="1158198"/>
              <a:ext cx="11502976" cy="5340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16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80930C-47CA-4A91-BA64-9A1B328E1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8" t="55930" r="65265" b="35647"/>
          <a:stretch/>
        </p:blipFill>
        <p:spPr>
          <a:xfrm>
            <a:off x="8332686" y="2752567"/>
            <a:ext cx="140493" cy="119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0ED1C-40F0-44EA-A58B-C6ED03F93377}"/>
              </a:ext>
            </a:extLst>
          </p:cNvPr>
          <p:cNvSpPr/>
          <p:nvPr/>
        </p:nvSpPr>
        <p:spPr>
          <a:xfrm>
            <a:off x="3910635" y="916825"/>
            <a:ext cx="5032747" cy="1200329"/>
          </a:xfrm>
          <a:prstGeom prst="rect">
            <a:avLst/>
          </a:prstGeom>
          <a:solidFill>
            <a:srgbClr val="B4FF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</a:rPr>
              <a:t>المساعدات الإماراتية للأيتام في الدولة وخارج الدولة</a:t>
            </a:r>
            <a:endParaRPr lang="en-US" sz="3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9218" name="Picture 2" descr="الهلال الأحمر الإماراتي يخصص برنامج مساعدات للأيتام وأصحاب الهمم بسقطرى -  أخبار صحيفة الرؤية">
            <a:extLst>
              <a:ext uri="{FF2B5EF4-FFF2-40B4-BE49-F238E27FC236}">
                <a16:creationId xmlns:a16="http://schemas.microsoft.com/office/drawing/2014/main" id="{4BE03409-1CBF-4F82-B34E-DC1B536EC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87" y="3210206"/>
            <a:ext cx="4079477" cy="22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2BD50-F043-4004-B8B9-DE6D38332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6022"/>
            <a:ext cx="1420491" cy="14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263B2-B10B-4313-92E6-DAD40FF3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45" y="232412"/>
            <a:ext cx="1779737" cy="1817929"/>
          </a:xfrm>
          <a:prstGeom prst="rect">
            <a:avLst/>
          </a:prstGeom>
        </p:spPr>
      </p:pic>
      <p:pic>
        <p:nvPicPr>
          <p:cNvPr id="9220" name="Picture 4" descr="مؤسسة زايد العليا للرعاية الإنسانية - موسوعة ورقات">
            <a:extLst>
              <a:ext uri="{FF2B5EF4-FFF2-40B4-BE49-F238E27FC236}">
                <a16:creationId xmlns:a16="http://schemas.microsoft.com/office/drawing/2014/main" id="{092670E3-10C1-45B3-B908-7897FEC7A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873" r="12669" b="3527"/>
          <a:stretch/>
        </p:blipFill>
        <p:spPr bwMode="auto">
          <a:xfrm>
            <a:off x="4422685" y="2242192"/>
            <a:ext cx="2522422" cy="193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زايد للرعاية الأسرية» تعوّض ألم الفقدان">
            <a:extLst>
              <a:ext uri="{FF2B5EF4-FFF2-40B4-BE49-F238E27FC236}">
                <a16:creationId xmlns:a16="http://schemas.microsoft.com/office/drawing/2014/main" id="{56E2D00B-6BA4-453E-B1FD-8AF63A137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" t="11908" r="4645" b="2431"/>
          <a:stretch/>
        </p:blipFill>
        <p:spPr bwMode="auto">
          <a:xfrm>
            <a:off x="1232097" y="3242034"/>
            <a:ext cx="3606018" cy="24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44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65CF7D0-1110-47F5-A5A4-516084163D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7" y="2595592"/>
            <a:ext cx="3962349" cy="426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27369-61D2-4CDB-8A55-FEF732F2B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9126" r="12074"/>
          <a:stretch/>
        </p:blipFill>
        <p:spPr>
          <a:xfrm>
            <a:off x="9719819" y="24618"/>
            <a:ext cx="1879212" cy="3098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F1E1EC-0875-496C-9F77-DEC8FFE2C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561" y="750219"/>
            <a:ext cx="3796919" cy="3582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D2962-BE00-4838-A600-43049A15F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76246" y="3705208"/>
            <a:ext cx="1575722" cy="2967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B6C1B2-8820-499A-8418-C6D6428D5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310" y="4526045"/>
            <a:ext cx="1632890" cy="1549734"/>
          </a:xfrm>
          <a:prstGeom prst="rect">
            <a:avLst/>
          </a:prstGeom>
        </p:spPr>
      </p:pic>
      <p:pic>
        <p:nvPicPr>
          <p:cNvPr id="12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5019D292-C488-4E35-9E3F-C850D3114C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96" y="2975960"/>
            <a:ext cx="2805332" cy="280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5EAEA-F8FC-43D8-B9E5-AD17154F4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6" y="43317"/>
            <a:ext cx="1849800" cy="1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5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1D1D5C-9070-4BA5-86E0-2DB530C0857C}"/>
              </a:ext>
            </a:extLst>
          </p:cNvPr>
          <p:cNvGrpSpPr/>
          <p:nvPr/>
        </p:nvGrpSpPr>
        <p:grpSpPr>
          <a:xfrm>
            <a:off x="478971" y="406400"/>
            <a:ext cx="11237625" cy="6031799"/>
            <a:chOff x="478971" y="406400"/>
            <a:chExt cx="11237625" cy="6031799"/>
          </a:xfrm>
        </p:grpSpPr>
        <p:pic>
          <p:nvPicPr>
            <p:cNvPr id="33" name="Picture 4" descr="ISLAMIC BACKGROUND ᴴᴰ┇ خلفيات إسلامية للمونتاج on Make a GIF">
              <a:extLst>
                <a:ext uri="{FF2B5EF4-FFF2-40B4-BE49-F238E27FC236}">
                  <a16:creationId xmlns:a16="http://schemas.microsoft.com/office/drawing/2014/main" id="{906DA176-740C-4E57-9204-81E1299247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71" y="406400"/>
              <a:ext cx="11237625" cy="60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232BA12-5BF1-4388-9D67-61FFFF200720}"/>
                </a:ext>
              </a:extLst>
            </p:cNvPr>
            <p:cNvGrpSpPr/>
            <p:nvPr/>
          </p:nvGrpSpPr>
          <p:grpSpPr>
            <a:xfrm>
              <a:off x="8853714" y="5892799"/>
              <a:ext cx="2859315" cy="545400"/>
              <a:chOff x="8853714" y="5892799"/>
              <a:chExt cx="2859315" cy="5454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42D7C28-80F5-4D73-85DA-27E236ED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5976" t="80391" b="11665"/>
              <a:stretch/>
            </p:blipFill>
            <p:spPr>
              <a:xfrm>
                <a:off x="10137307" y="5892800"/>
                <a:ext cx="1575722" cy="54539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7419ECA-16F1-4A5A-8AE6-D7FB9B37F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552" t="80391" r="14024" b="9990"/>
              <a:stretch/>
            </p:blipFill>
            <p:spPr>
              <a:xfrm>
                <a:off x="8853714" y="5892799"/>
                <a:ext cx="1283593" cy="545399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287192-1686-4B7B-B4A8-71BE7DF583F6}"/>
              </a:ext>
            </a:extLst>
          </p:cNvPr>
          <p:cNvGrpSpPr/>
          <p:nvPr/>
        </p:nvGrpSpPr>
        <p:grpSpPr>
          <a:xfrm>
            <a:off x="8853714" y="5892799"/>
            <a:ext cx="2859315" cy="545400"/>
            <a:chOff x="8853714" y="5892799"/>
            <a:chExt cx="2859315" cy="545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CF73F4-02D2-4B68-AA04-B39315A4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976" t="80391" b="11665"/>
            <a:stretch/>
          </p:blipFill>
          <p:spPr>
            <a:xfrm>
              <a:off x="10137307" y="5892800"/>
              <a:ext cx="1575722" cy="5453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63C38A-C54C-4DD6-99E6-870F7A98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52" t="80391" r="14024" b="9990"/>
            <a:stretch/>
          </p:blipFill>
          <p:spPr>
            <a:xfrm>
              <a:off x="8853714" y="5892799"/>
              <a:ext cx="1283593" cy="54539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A352B3-C3E9-477E-8E97-B5BE48CC7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6345" y="3644248"/>
            <a:ext cx="1575722" cy="2967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0A257-65C3-4132-A3D5-875AA4B99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206" y="1241762"/>
            <a:ext cx="2188654" cy="22618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85E106-7262-4CC7-B8CC-DFFF9982D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050" y="2435084"/>
            <a:ext cx="1920406" cy="17314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B3E5C8-E5A7-49FC-B3F5-3424D2E53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880" y="689478"/>
            <a:ext cx="1822862" cy="1731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A98134-DC49-408F-AE10-E23EA4448C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0852" y="599045"/>
            <a:ext cx="1822862" cy="1731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81E265-6306-4812-95D7-28059D56AA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16" y="43317"/>
            <a:ext cx="1849800" cy="1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837D41B-2320-4FAB-80A8-4E7D500DB9C3}"/>
              </a:ext>
            </a:extLst>
          </p:cNvPr>
          <p:cNvGrpSpPr/>
          <p:nvPr/>
        </p:nvGrpSpPr>
        <p:grpSpPr>
          <a:xfrm>
            <a:off x="478971" y="406400"/>
            <a:ext cx="11237625" cy="6031799"/>
            <a:chOff x="478971" y="406400"/>
            <a:chExt cx="11237625" cy="6031799"/>
          </a:xfrm>
        </p:grpSpPr>
        <p:pic>
          <p:nvPicPr>
            <p:cNvPr id="27" name="Picture 4" descr="ISLAMIC BACKGROUND ᴴᴰ┇ خلفيات إسلامية للمونتاج on Make a GIF">
              <a:extLst>
                <a:ext uri="{FF2B5EF4-FFF2-40B4-BE49-F238E27FC236}">
                  <a16:creationId xmlns:a16="http://schemas.microsoft.com/office/drawing/2014/main" id="{B90F9147-EE80-4962-8CF1-4D12AF8A134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71" y="406400"/>
              <a:ext cx="11237625" cy="60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D3BFD47-F4DD-4443-9463-1F31FE490CD6}"/>
                </a:ext>
              </a:extLst>
            </p:cNvPr>
            <p:cNvGrpSpPr/>
            <p:nvPr/>
          </p:nvGrpSpPr>
          <p:grpSpPr>
            <a:xfrm>
              <a:off x="8853714" y="5892799"/>
              <a:ext cx="2859315" cy="545400"/>
              <a:chOff x="8853714" y="5892799"/>
              <a:chExt cx="2859315" cy="5454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014BB39-FA05-463F-ADD3-E9ADAB5CDC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5976" t="80391" b="11665"/>
              <a:stretch/>
            </p:blipFill>
            <p:spPr>
              <a:xfrm>
                <a:off x="10137307" y="5892800"/>
                <a:ext cx="1575722" cy="54539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4A90A1-7C96-470E-874A-5C2CDD8F09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552" t="80391" r="14024" b="9990"/>
              <a:stretch/>
            </p:blipFill>
            <p:spPr>
              <a:xfrm>
                <a:off x="8853714" y="5892799"/>
                <a:ext cx="1283593" cy="545399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A352B3-C3E9-477E-8E97-B5BE48CC7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6345" y="3644248"/>
            <a:ext cx="1575722" cy="2967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19CEC-5C7A-4A14-B238-F056C96B4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244" y="1432854"/>
            <a:ext cx="2176461" cy="2261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E65AAA-3F1C-433A-B114-E6BE22BF4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894" y="600849"/>
            <a:ext cx="2072820" cy="1731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12A055-48AF-43BC-B3EF-D5212CFA5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215" y="600849"/>
            <a:ext cx="1969179" cy="1731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29E90D-7BCF-4EB8-A004-2EAE19DEC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36" r="15416"/>
          <a:stretch/>
        </p:blipFill>
        <p:spPr>
          <a:xfrm>
            <a:off x="5622234" y="2119960"/>
            <a:ext cx="2072820" cy="1798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7F08D-9F11-4EE3-935E-7585564D31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16" y="43317"/>
            <a:ext cx="1849800" cy="1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1C992EE-59D0-49FB-A34E-071CF75224E3}"/>
              </a:ext>
            </a:extLst>
          </p:cNvPr>
          <p:cNvGrpSpPr/>
          <p:nvPr/>
        </p:nvGrpSpPr>
        <p:grpSpPr>
          <a:xfrm>
            <a:off x="478971" y="406400"/>
            <a:ext cx="11237625" cy="6031799"/>
            <a:chOff x="478971" y="406400"/>
            <a:chExt cx="11237625" cy="6031799"/>
          </a:xfrm>
        </p:grpSpPr>
        <p:pic>
          <p:nvPicPr>
            <p:cNvPr id="30" name="Picture 4" descr="ISLAMIC BACKGROUND ᴴᴰ┇ خلفيات إسلامية للمونتاج on Make a GIF">
              <a:extLst>
                <a:ext uri="{FF2B5EF4-FFF2-40B4-BE49-F238E27FC236}">
                  <a16:creationId xmlns:a16="http://schemas.microsoft.com/office/drawing/2014/main" id="{57C91BE7-52CD-43C0-B421-907834B51F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71" y="406400"/>
              <a:ext cx="11237625" cy="60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E09B0E-D38C-451C-B00D-EC7771E3A0E7}"/>
                </a:ext>
              </a:extLst>
            </p:cNvPr>
            <p:cNvGrpSpPr/>
            <p:nvPr/>
          </p:nvGrpSpPr>
          <p:grpSpPr>
            <a:xfrm>
              <a:off x="8853714" y="5892799"/>
              <a:ext cx="2859315" cy="545400"/>
              <a:chOff x="8853714" y="5892799"/>
              <a:chExt cx="2859315" cy="5454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A9BB617-78DC-4556-8BA4-6BBD3FB3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5976" t="80391" b="11665"/>
              <a:stretch/>
            </p:blipFill>
            <p:spPr>
              <a:xfrm>
                <a:off x="10137307" y="5892800"/>
                <a:ext cx="1575722" cy="54539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88F36E1-44CD-4E34-ACBF-609CF3816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552" t="80391" r="14024" b="9990"/>
              <a:stretch/>
            </p:blipFill>
            <p:spPr>
              <a:xfrm>
                <a:off x="8853714" y="5892799"/>
                <a:ext cx="1283593" cy="545399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A352B3-C3E9-477E-8E97-B5BE48CC7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6345" y="3644248"/>
            <a:ext cx="1575722" cy="2967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CF9374-CD95-4DE3-83D5-C076E7CF1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643" y="1382436"/>
            <a:ext cx="2158171" cy="22618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DD0B7E-993C-4AC8-A686-146F0F38E3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81"/>
          <a:stretch/>
        </p:blipFill>
        <p:spPr>
          <a:xfrm>
            <a:off x="6974459" y="610213"/>
            <a:ext cx="1930189" cy="1731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F987EE-DD70-4805-BD32-0A752E90F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637" y="637644"/>
            <a:ext cx="2133785" cy="1731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542B8C-D896-48FA-B4DD-C4FF74FE60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0116" y="2142254"/>
            <a:ext cx="2542252" cy="173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28209-0AC5-451F-B5B8-AFDC76423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16" y="43317"/>
            <a:ext cx="1849800" cy="1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73" y="2673496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85"/>
          <a:stretch/>
        </p:blipFill>
        <p:spPr>
          <a:xfrm>
            <a:off x="2214873" y="3429000"/>
            <a:ext cx="8248603" cy="3144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355A64-D39E-43CA-8916-8B76818448A1}"/>
              </a:ext>
            </a:extLst>
          </p:cNvPr>
          <p:cNvSpPr/>
          <p:nvPr/>
        </p:nvSpPr>
        <p:spPr>
          <a:xfrm>
            <a:off x="586601" y="1108960"/>
            <a:ext cx="106331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rtl="1"/>
            <a:r>
              <a:rPr lang="ar-AE" sz="5400" cap="none" spc="0" dirty="0">
                <a:ln w="76200">
                  <a:solidFill>
                    <a:schemeClr val="tx1"/>
                  </a:solidFill>
                </a:ln>
                <a:effectLst/>
                <a:cs typeface="DecoType Naskh Special" panose="02010000000000000000" pitchFamily="2" charset="-78"/>
              </a:rPr>
              <a:t>أشكركم أبطالي المدرعين  على حسن انتباهكم وتفاعلكم معي </a:t>
            </a:r>
            <a:endParaRPr lang="en-US" sz="5400" cap="none" spc="0" dirty="0">
              <a:ln w="76200">
                <a:solidFill>
                  <a:schemeClr val="tx1"/>
                </a:solidFill>
              </a:ln>
              <a:effectLst/>
              <a:cs typeface="DecoType Naskh Special" panose="0201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44F79-B173-440F-8343-A58E5376E707}"/>
              </a:ext>
            </a:extLst>
          </p:cNvPr>
          <p:cNvSpPr/>
          <p:nvPr/>
        </p:nvSpPr>
        <p:spPr>
          <a:xfrm>
            <a:off x="-769256" y="1924288"/>
            <a:ext cx="1181641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 rtl="1"/>
            <a:r>
              <a:rPr lang="ar-AE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الواجب المنزلي : </a:t>
            </a:r>
            <a:r>
              <a:rPr lang="ar-AE" sz="4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قراءة نص ( مكة التي يحبها الله )</a:t>
            </a:r>
          </a:p>
          <a:p>
            <a:pPr algn="r" rtl="1"/>
            <a:endParaRPr lang="en-US" sz="4400" b="1" cap="none" spc="0" dirty="0">
              <a:ln w="0"/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175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BA7E1-A66A-481C-8D2F-D169649DD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5"/>
          <a:stretch/>
        </p:blipFill>
        <p:spPr>
          <a:xfrm>
            <a:off x="9938431" y="0"/>
            <a:ext cx="1870377" cy="30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مدونة مميزة - * ليس هناك شيئ يستحق البكاء .. إذا ، إبتسم : ) . | الصفحة 3 |  منتديات انمي تون - ANIME TOON">
            <a:extLst>
              <a:ext uri="{FF2B5EF4-FFF2-40B4-BE49-F238E27FC236}">
                <a16:creationId xmlns:a16="http://schemas.microsoft.com/office/drawing/2014/main" id="{9173D6FD-5602-467C-9704-55F5178D1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5" y="513071"/>
            <a:ext cx="11214590" cy="585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6505" y="903158"/>
            <a:ext cx="657899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59531" y="2109428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Expo 2020 Dubai">
            <a:extLst>
              <a:ext uri="{FF2B5EF4-FFF2-40B4-BE49-F238E27FC236}">
                <a16:creationId xmlns:a16="http://schemas.microsoft.com/office/drawing/2014/main" id="{AE2A9204-35A6-4117-B1DC-AA2E15B0A9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18271"/>
            <a:ext cx="11480800" cy="61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76BD04-0514-4877-BEF9-61DD75DE0146}"/>
              </a:ext>
            </a:extLst>
          </p:cNvPr>
          <p:cNvGrpSpPr/>
          <p:nvPr/>
        </p:nvGrpSpPr>
        <p:grpSpPr>
          <a:xfrm>
            <a:off x="1706548" y="338927"/>
            <a:ext cx="9918219" cy="6267048"/>
            <a:chOff x="1498771" y="240871"/>
            <a:chExt cx="9918219" cy="665844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A8CF06-F950-41FC-B066-7A816A23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0672" y="240871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DF10335-D033-495E-9A98-BB52CE00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912" y="334832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88BDA2-0A89-44FF-A220-5EE09B5D1341}"/>
                </a:ext>
              </a:extLst>
            </p:cNvPr>
            <p:cNvGrpSpPr/>
            <p:nvPr/>
          </p:nvGrpSpPr>
          <p:grpSpPr>
            <a:xfrm>
              <a:off x="1687764" y="373995"/>
              <a:ext cx="1896020" cy="2834886"/>
              <a:chOff x="1889104" y="411299"/>
              <a:chExt cx="1896020" cy="283488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7149260-937D-4FDE-858C-8BE7FEF5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9104" y="41129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2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525A6A23-3855-4B76-A93A-FFB5B0201E1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840" y="1654866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444B989-3D19-4C82-B2E7-F2183F63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3205" y="4136707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27C661A-2C85-40EA-80C8-CB1F89F0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6195" y="4167189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A6543-993A-47A8-A98A-80F5630E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8771" y="3905920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7722B2-75A1-4F70-871E-32D89D83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" y="1990219"/>
            <a:ext cx="2015539" cy="20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A937D-132E-4EE1-9001-9AD0DA748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08" y="413966"/>
            <a:ext cx="1347333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7615A9-D436-4B34-93A7-7E0706FF37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48C0D2-4579-4684-8110-EE2EBD9AE6B2}"/>
              </a:ext>
            </a:extLst>
          </p:cNvPr>
          <p:cNvGrpSpPr/>
          <p:nvPr/>
        </p:nvGrpSpPr>
        <p:grpSpPr>
          <a:xfrm>
            <a:off x="1907244" y="436169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28C72-80BA-404A-B39F-83907828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B4B7CA87-572F-420A-88F1-D6AE780D4D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F0B78-532F-4818-94EC-6382631C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9DCE-28A9-40CB-9C61-1D023345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" y="436169"/>
            <a:ext cx="10668000" cy="5985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37C3F-8ACF-427B-9E92-A23830D0F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44B7D-C8A9-418E-8FED-FA2762175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81" y="-19584"/>
            <a:ext cx="3493311" cy="469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AE1D6-62C1-461F-B0C9-90142866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3" y="449849"/>
            <a:ext cx="11790686" cy="6163590"/>
          </a:xfrm>
          <a:prstGeom prst="rect">
            <a:avLst/>
          </a:prstGeom>
        </p:spPr>
      </p:pic>
      <p:pic>
        <p:nvPicPr>
          <p:cNvPr id="7" name="Picture 2" descr="Papillon butterfly GIF on GIFER - by Axeshade">
            <a:extLst>
              <a:ext uri="{FF2B5EF4-FFF2-40B4-BE49-F238E27FC236}">
                <a16:creationId xmlns:a16="http://schemas.microsoft.com/office/drawing/2014/main" id="{2F823D85-08FC-49F1-A64D-DB9065123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791"/>
            <a:ext cx="2138871" cy="14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F28CDD-918C-4428-9D82-28EC44E6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  <p:pic>
        <p:nvPicPr>
          <p:cNvPr id="6" name="Picture 6" descr="Polish Pavilion | Expo 2020 Dubai | Stage II on Behance">
            <a:extLst>
              <a:ext uri="{FF2B5EF4-FFF2-40B4-BE49-F238E27FC236}">
                <a16:creationId xmlns:a16="http://schemas.microsoft.com/office/drawing/2014/main" id="{38B57BA1-F169-4BEE-B113-22E1F17B08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414339"/>
            <a:ext cx="11449050" cy="607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9AFE051-4630-45EF-9D2E-C9F95CFF4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359798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D7B-AA8A-4257-9440-5E8E198135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947248" y="1505244"/>
            <a:ext cx="5148752" cy="46891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448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8 Points 2">
            <a:extLst>
              <a:ext uri="{FF2B5EF4-FFF2-40B4-BE49-F238E27FC236}">
                <a16:creationId xmlns:a16="http://schemas.microsoft.com/office/drawing/2014/main" id="{436C83F2-0B1F-4A54-BD5A-C98B5AF13189}"/>
              </a:ext>
            </a:extLst>
          </p:cNvPr>
          <p:cNvSpPr/>
          <p:nvPr/>
        </p:nvSpPr>
        <p:spPr>
          <a:xfrm>
            <a:off x="7383778" y="1512784"/>
            <a:ext cx="2204722" cy="2150221"/>
          </a:xfrm>
          <a:prstGeom prst="star8">
            <a:avLst/>
          </a:prstGeom>
          <a:solidFill>
            <a:srgbClr val="B2FF8B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78D70-1FB4-4977-A402-8B556E6E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81" y="2852732"/>
            <a:ext cx="966687" cy="983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BB6A29-590A-43AD-9C6D-C92719EE3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9626" y="963451"/>
            <a:ext cx="2467474" cy="1425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9754B-9567-4B26-B902-FEA30082D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210" y="0"/>
            <a:ext cx="3493311" cy="469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A1D41-732F-4D9C-BCFA-E9A8AD5C7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9888" r="20268"/>
          <a:stretch/>
        </p:blipFill>
        <p:spPr>
          <a:xfrm>
            <a:off x="5297087" y="-111659"/>
            <a:ext cx="1213814" cy="21502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5E10FD-C4A8-4D23-8099-F2F2AFA343C7}"/>
              </a:ext>
            </a:extLst>
          </p:cNvPr>
          <p:cNvSpPr/>
          <p:nvPr/>
        </p:nvSpPr>
        <p:spPr>
          <a:xfrm>
            <a:off x="504478" y="3836086"/>
            <a:ext cx="10799031" cy="1754326"/>
          </a:xfrm>
          <a:prstGeom prst="rect">
            <a:avLst/>
          </a:prstGeom>
          <a:solidFill>
            <a:srgbClr val="B2FF8B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عبد الرحمن بن صخر الدوسي عُرف في الجاهلية باسم عبد شمس، وعندما أسلم أطلق عليه الرسول </a:t>
            </a:r>
            <a:r>
              <a:rPr lang="ar-SA" sz="3600" spc="50" dirty="0">
                <a:ln w="0"/>
                <a:solidFill>
                  <a:srgbClr val="7600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ﷺ</a:t>
            </a:r>
            <a:r>
              <a:rPr lang="ar-AE" sz="3200" spc="50" dirty="0">
                <a:ln w="0"/>
                <a:solidFill>
                  <a:srgbClr val="7600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</a:t>
            </a:r>
            <a:r>
              <a:rPr lang="ar-AE" sz="3200" b="1" dirty="0">
                <a:solidFill>
                  <a:schemeClr val="tx1"/>
                </a:solidFill>
              </a:rPr>
              <a:t>، اسم عبد الرحمن ، و كني بأبي هريرة؛ لأنه كان رحيمًا يحمل هرة في جيب كمه ، واشتهر بكثرة روايته للحديث عن الرسول </a:t>
            </a:r>
            <a:r>
              <a:rPr lang="ar-SA" sz="4000" spc="50" dirty="0">
                <a:ln w="0"/>
                <a:solidFill>
                  <a:srgbClr val="7600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ﷺ</a:t>
            </a:r>
            <a:r>
              <a:rPr lang="ar-AE" sz="3200" b="1" dirty="0">
                <a:solidFill>
                  <a:schemeClr val="tx1"/>
                </a:solidFill>
              </a:rPr>
              <a:t>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33A10-200E-413E-8C58-4B0BF7564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079" y="2919008"/>
            <a:ext cx="2792210" cy="835224"/>
          </a:xfrm>
          <a:prstGeom prst="rect">
            <a:avLst/>
          </a:prstGeom>
        </p:spPr>
      </p:pic>
      <p:pic>
        <p:nvPicPr>
          <p:cNvPr id="2050" name="Picture 2" descr="رضي الله عنه Symbol">
            <a:extLst>
              <a:ext uri="{FF2B5EF4-FFF2-40B4-BE49-F238E27FC236}">
                <a16:creationId xmlns:a16="http://schemas.microsoft.com/office/drawing/2014/main" id="{B837CED9-1450-456B-B64D-A6CB9D0F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521" y="2612635"/>
            <a:ext cx="1056716" cy="8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4D662F-1937-4201-8112-1741DE61EE6D}"/>
              </a:ext>
            </a:extLst>
          </p:cNvPr>
          <p:cNvSpPr/>
          <p:nvPr/>
        </p:nvSpPr>
        <p:spPr>
          <a:xfrm>
            <a:off x="7558456" y="1964057"/>
            <a:ext cx="1774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</a:rPr>
              <a:t>أبو هريرة </a:t>
            </a:r>
          </a:p>
        </p:txBody>
      </p:sp>
    </p:spTree>
    <p:extLst>
      <p:ext uri="{BB962C8B-B14F-4D97-AF65-F5344CB8AC3E}">
        <p14:creationId xmlns:p14="http://schemas.microsoft.com/office/powerpoint/2010/main" val="86700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315B2-2A08-4E2F-B58E-4F43AF6C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470" y="-1"/>
            <a:ext cx="1361027" cy="1291771"/>
          </a:xfrm>
          <a:prstGeom prst="rect">
            <a:avLst/>
          </a:prstGeom>
        </p:spPr>
      </p:pic>
      <p:pic>
        <p:nvPicPr>
          <p:cNvPr id="4" name="شرح البلد">
            <a:hlinkClick r:id="" action="ppaction://media"/>
            <a:extLst>
              <a:ext uri="{FF2B5EF4-FFF2-40B4-BE49-F238E27FC236}">
                <a16:creationId xmlns:a16="http://schemas.microsoft.com/office/drawing/2014/main" id="{0CAADE20-DAEA-46A8-BB3A-FC6286C6D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421" y="1752600"/>
            <a:ext cx="6213949" cy="3802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C77BE-CF1B-4F75-B7E2-1CE6EA138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982" y="1302656"/>
            <a:ext cx="7116880" cy="4811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0E986-0AA1-4F1F-85C5-BFD7D2DF5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3004" y="4108587"/>
            <a:ext cx="2183053" cy="20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40x320 GIF - تحميل ومشاركة علىPHONEKY">
            <a:extLst>
              <a:ext uri="{FF2B5EF4-FFF2-40B4-BE49-F238E27FC236}">
                <a16:creationId xmlns:a16="http://schemas.microsoft.com/office/drawing/2014/main" id="{082361F4-4793-478D-9B73-5F08E4892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6910" y="-685759"/>
            <a:ext cx="1266091" cy="73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343E2-67DC-4971-B04B-D3FBDD7A5C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3" y="0"/>
            <a:ext cx="12173713" cy="6858000"/>
          </a:xfrm>
          <a:prstGeom prst="rect">
            <a:avLst/>
          </a:prstGeom>
        </p:spPr>
      </p:pic>
      <p:pic>
        <p:nvPicPr>
          <p:cNvPr id="9" name="Picture 8" descr="http://forum.hawahome.com/nupload/166945_1245913436.gif">
            <a:extLst>
              <a:ext uri="{FF2B5EF4-FFF2-40B4-BE49-F238E27FC236}">
                <a16:creationId xmlns:a16="http://schemas.microsoft.com/office/drawing/2014/main" id="{5B9E7B40-DD21-4E62-94D1-A96FFACD4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1747" y="4408904"/>
            <a:ext cx="2626659" cy="16415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D4A51-AC78-40E1-9C6A-D4A44CE39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80" y="628207"/>
            <a:ext cx="1241385" cy="1268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3BFF5-3119-4DA3-9896-08DB41590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224" y="3200378"/>
            <a:ext cx="237155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4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94</Words>
  <Application>Microsoft Office PowerPoint</Application>
  <PresentationFormat>Widescreen</PresentationFormat>
  <Paragraphs>9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Arabic Typesetting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58</cp:revision>
  <dcterms:created xsi:type="dcterms:W3CDTF">2021-10-24T15:14:36Z</dcterms:created>
  <dcterms:modified xsi:type="dcterms:W3CDTF">2021-10-30T12:31:23Z</dcterms:modified>
</cp:coreProperties>
</file>