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0" r:id="rId3"/>
    <p:sldMasterId id="2147483692" r:id="rId4"/>
    <p:sldMasterId id="2147483717" r:id="rId5"/>
    <p:sldMasterId id="2147483729" r:id="rId6"/>
    <p:sldMasterId id="2147483741" r:id="rId7"/>
    <p:sldMasterId id="2147483753" r:id="rId8"/>
    <p:sldMasterId id="2147483765" r:id="rId9"/>
  </p:sldMasterIdLst>
  <p:notesMasterIdLst>
    <p:notesMasterId r:id="rId31"/>
  </p:notesMasterIdLst>
  <p:sldIdLst>
    <p:sldId id="4002" r:id="rId10"/>
    <p:sldId id="3989" r:id="rId11"/>
    <p:sldId id="3685" r:id="rId12"/>
    <p:sldId id="320" r:id="rId13"/>
    <p:sldId id="428" r:id="rId14"/>
    <p:sldId id="3991" r:id="rId15"/>
    <p:sldId id="572" r:id="rId16"/>
    <p:sldId id="1761" r:id="rId17"/>
    <p:sldId id="3686" r:id="rId18"/>
    <p:sldId id="935" r:id="rId19"/>
    <p:sldId id="660" r:id="rId20"/>
    <p:sldId id="907" r:id="rId21"/>
    <p:sldId id="938" r:id="rId22"/>
    <p:sldId id="926" r:id="rId23"/>
    <p:sldId id="3992" r:id="rId24"/>
    <p:sldId id="3993" r:id="rId25"/>
    <p:sldId id="929" r:id="rId26"/>
    <p:sldId id="3994" r:id="rId27"/>
    <p:sldId id="930" r:id="rId28"/>
    <p:sldId id="292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9C8C1-69DC-4BAF-BC5C-FAD63EC88A21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C2E4D-55CD-470B-A843-1AB19A6B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91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617644-C114-487A-BB84-3613A046F6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413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C2E4D-55CD-470B-A843-1AB19A6B2C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6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C2E4D-55CD-470B-A843-1AB19A6B2C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5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C2E4D-55CD-470B-A843-1AB19A6B2C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675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2" name="Google Shape;3662;g955dc7cfdd_0_1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3" name="Google Shape;3663;g955dc7cfdd_0_1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376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F5C8-277D-4508-B0FF-7D61ED9DA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B8A344-07EF-49D5-81E1-04823B82E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BA029-3504-4F9F-97CE-11878A98A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78D7-4A8C-48BE-8D21-E654361634D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C6244-7B7B-4F81-88A7-D256FD3F4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A8A22-8F11-488F-84F3-B9D6E010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C5F-651B-44C9-8DC4-7214FDB58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1ABD-CE0E-4AA6-8D5E-2A13FF4B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6C4FC-55FE-4B30-BA0E-A595E0735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1C0EC-700F-463F-A911-09A05DB46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78D7-4A8C-48BE-8D21-E654361634D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A8D4C-1ABB-4DB1-909D-44E448E9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0CF5E-ABE1-4D85-AB4C-CCA17C1ED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C5F-651B-44C9-8DC4-7214FDB58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12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7ACAD8-3C3E-444C-8C68-A8C70CBE6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3E8F54-0B30-4CCC-AE3D-004D6E0CB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E9F25-D084-40F3-B7C1-66C67C310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78D7-4A8C-48BE-8D21-E654361634D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D9A31-E601-464A-8538-A27F3CD58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CEA62-4207-4F91-B17A-B3A82725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C5F-651B-44C9-8DC4-7214FDB58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36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7DA15B7-5AE1-41A3-A8DF-92E3205A9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117" y="4933125"/>
            <a:ext cx="3098203" cy="1924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A58C8761-C35F-4DFE-8FC0-EBF76D7BB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724401"/>
            <a:ext cx="8542935" cy="2173071"/>
          </a:xfrm>
          <a:prstGeom prst="rect">
            <a:avLst/>
          </a:prstGeom>
          <a:solidFill>
            <a:srgbClr val="BC9458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2FB18BAB-A919-4480-8D5D-B02DC5D7D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7504" y="4724400"/>
            <a:ext cx="424497" cy="2133600"/>
          </a:xfrm>
          <a:prstGeom prst="rect">
            <a:avLst/>
          </a:prstGeom>
          <a:solidFill>
            <a:srgbClr val="BC9458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620BBB50-18CF-4FE3-A399-4CAF20A14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8860" y="4431440"/>
            <a:ext cx="3098203" cy="44536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AutoShape 18">
            <a:extLst>
              <a:ext uri="{FF2B5EF4-FFF2-40B4-BE49-F238E27FC236}">
                <a16:creationId xmlns:a16="http://schemas.microsoft.com/office/drawing/2014/main" id="{E5C315EB-3C03-4F1D-9D7D-E0B53665DAE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20120" y="4431441"/>
            <a:ext cx="315557" cy="236635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E0F57A-A14B-46FA-93BF-E4C82589DB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52" y="76200"/>
            <a:ext cx="4956097" cy="1066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F0EF1B-3524-4068-87F6-71659AEF7306}"/>
              </a:ext>
            </a:extLst>
          </p:cNvPr>
          <p:cNvSpPr txBox="1"/>
          <p:nvPr userDrawn="1"/>
        </p:nvSpPr>
        <p:spPr>
          <a:xfrm>
            <a:off x="8232184" y="4933125"/>
            <a:ext cx="38491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 رؤيتنا</a:t>
            </a:r>
          </a:p>
          <a:p>
            <a:pPr algn="ctr"/>
            <a:r>
              <a:rPr lang="ar-SA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تعليم ابتكاري لمجتمع معرفي ريادي عالمي</a:t>
            </a:r>
            <a:endParaRPr lang="en-GB" sz="3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E06AF4-3E30-4A95-BBCE-460F9093553E}"/>
              </a:ext>
            </a:extLst>
          </p:cNvPr>
          <p:cNvSpPr txBox="1"/>
          <p:nvPr userDrawn="1"/>
        </p:nvSpPr>
        <p:spPr>
          <a:xfrm>
            <a:off x="4269334" y="989112"/>
            <a:ext cx="3653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1400" b="1" dirty="0">
                <a:solidFill>
                  <a:srgbClr val="A68756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شيخة بنت سعيد للتعليم الأساسي ح1</a:t>
            </a:r>
            <a:endParaRPr lang="en-GB" sz="1400" b="1" dirty="0">
              <a:solidFill>
                <a:srgbClr val="A6875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5148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3A58EFB0-9DE2-4076-9B3C-012AAFD677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62242"/>
            <a:ext cx="12192000" cy="845777"/>
          </a:xfrm>
          <a:prstGeom prst="rect">
            <a:avLst/>
          </a:prstGeom>
          <a:gradFill rotWithShape="1">
            <a:gsLst>
              <a:gs pos="100000">
                <a:srgbClr val="CFB287"/>
              </a:gs>
              <a:gs pos="75000">
                <a:srgbClr val="B18D58"/>
              </a:gs>
              <a:gs pos="0">
                <a:srgbClr val="A17A40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369" y="2367688"/>
            <a:ext cx="6096000" cy="410931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7823200" y="2367687"/>
            <a:ext cx="3759200" cy="311871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D199986-89A2-4E35-938F-ABDEEA0480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1379"/>
            <a:ext cx="9706509" cy="155789"/>
          </a:xfrm>
          <a:prstGeom prst="rect">
            <a:avLst/>
          </a:prstGeom>
          <a:solidFill>
            <a:srgbClr val="F0EE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0AC972-4325-4242-B44F-D02044E222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61940" y="76200"/>
            <a:ext cx="3551613" cy="91705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546CAF04-E13A-4A27-B190-7F8132F9524D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7721599" y="73196"/>
            <a:ext cx="304799" cy="231604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5E104E4-66E8-42FF-822E-70FD7251B5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69692" y="304801"/>
            <a:ext cx="522309" cy="155789"/>
          </a:xfrm>
          <a:prstGeom prst="rect">
            <a:avLst/>
          </a:prstGeom>
          <a:solidFill>
            <a:srgbClr val="F0EE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17600" y="1219200"/>
            <a:ext cx="10464800" cy="6858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 with text and photo</a:t>
            </a:r>
          </a:p>
        </p:txBody>
      </p:sp>
      <p:sp>
        <p:nvSpPr>
          <p:cNvPr id="9" name="Subtitle 2"/>
          <p:cNvSpPr>
            <a:spLocks noGrp="1"/>
          </p:cNvSpPr>
          <p:nvPr userDrawn="1">
            <p:ph type="subTitle" idx="11" hasCustomPrompt="1"/>
          </p:nvPr>
        </p:nvSpPr>
        <p:spPr>
          <a:xfrm>
            <a:off x="609600" y="914400"/>
            <a:ext cx="109728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 page with text and photo</a:t>
            </a:r>
          </a:p>
        </p:txBody>
      </p:sp>
    </p:spTree>
    <p:extLst>
      <p:ext uri="{BB962C8B-B14F-4D97-AF65-F5344CB8AC3E}">
        <p14:creationId xmlns:p14="http://schemas.microsoft.com/office/powerpoint/2010/main" val="458252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180EC7C1-9885-4103-849C-8538423C92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88976"/>
            <a:ext cx="12192000" cy="137391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A5CCD83-9FEE-4EF8-9791-76A3469967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98643"/>
            <a:ext cx="9706509" cy="155789"/>
          </a:xfrm>
          <a:prstGeom prst="rect">
            <a:avLst/>
          </a:prstGeom>
          <a:solidFill>
            <a:srgbClr val="F0EE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454037-9B79-4130-9838-29E7033C29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3600" y="282490"/>
            <a:ext cx="1859955" cy="5097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DE145980-A313-4CAA-B437-DF85B52EF34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468953" y="286066"/>
            <a:ext cx="243417" cy="182563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4B79CF3-DA1F-446E-9604-1A40FCA391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69692" y="498643"/>
            <a:ext cx="522309" cy="155789"/>
          </a:xfrm>
          <a:prstGeom prst="rect">
            <a:avLst/>
          </a:prstGeom>
          <a:solidFill>
            <a:srgbClr val="F0EE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2321226"/>
            <a:ext cx="10464800" cy="415577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117600" y="1213827"/>
            <a:ext cx="10464800" cy="6858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 with text and table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609600" y="914400"/>
            <a:ext cx="109728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 page with text and table</a:t>
            </a:r>
          </a:p>
        </p:txBody>
      </p:sp>
    </p:spTree>
    <p:extLst>
      <p:ext uri="{BB962C8B-B14F-4D97-AF65-F5344CB8AC3E}">
        <p14:creationId xmlns:p14="http://schemas.microsoft.com/office/powerpoint/2010/main" val="1823841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fld id="{CA7C66C2-C069-4941-9E93-0F382FDB903C}" type="datetime12">
              <a:rPr lang="ar-AE" smtClean="0"/>
              <a:t>19/10/2021 07:55 ص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927" y="5876414"/>
            <a:ext cx="2926080" cy="1397039"/>
          </a:xfrm>
          <a:prstGeom prst="rect">
            <a:avLst/>
          </a:prstGeom>
        </p:spPr>
        <p:txBody>
          <a:bodyPr/>
          <a:lstStyle/>
          <a:p>
            <a:fld id="{73125E7A-A0C4-4F06-B49F-EFCA267F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54065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2DFDD4D-46E1-40EE-8BBF-FD1A2AC1DD5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E361A12-111C-4BD8-84F5-E8FEEC1E0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36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7DA15B7-5AE1-41A3-A8DF-92E3205A9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117" y="4933125"/>
            <a:ext cx="3098203" cy="1924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A58C8761-C35F-4DFE-8FC0-EBF76D7BB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724401"/>
            <a:ext cx="8542935" cy="2173071"/>
          </a:xfrm>
          <a:prstGeom prst="rect">
            <a:avLst/>
          </a:prstGeom>
          <a:solidFill>
            <a:srgbClr val="BC9458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2FB18BAB-A919-4480-8D5D-B02DC5D7D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7504" y="4724400"/>
            <a:ext cx="424497" cy="2133600"/>
          </a:xfrm>
          <a:prstGeom prst="rect">
            <a:avLst/>
          </a:prstGeom>
          <a:solidFill>
            <a:srgbClr val="BC9458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620BBB50-18CF-4FE3-A399-4CAF20A14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8860" y="4431440"/>
            <a:ext cx="3098203" cy="44536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AutoShape 18">
            <a:extLst>
              <a:ext uri="{FF2B5EF4-FFF2-40B4-BE49-F238E27FC236}">
                <a16:creationId xmlns:a16="http://schemas.microsoft.com/office/drawing/2014/main" id="{E5C315EB-3C03-4F1D-9D7D-E0B53665DAE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20120" y="4431441"/>
            <a:ext cx="315557" cy="236635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E0F57A-A14B-46FA-93BF-E4C82589DB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52" y="76200"/>
            <a:ext cx="4956097" cy="1066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F0EF1B-3524-4068-87F6-71659AEF7306}"/>
              </a:ext>
            </a:extLst>
          </p:cNvPr>
          <p:cNvSpPr txBox="1"/>
          <p:nvPr userDrawn="1"/>
        </p:nvSpPr>
        <p:spPr>
          <a:xfrm>
            <a:off x="8232184" y="4933125"/>
            <a:ext cx="38491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 رؤيتنا</a:t>
            </a:r>
          </a:p>
          <a:p>
            <a:pPr algn="ctr"/>
            <a:r>
              <a:rPr lang="ar-SA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تعليم ابتكاري لمجتمع معرفي ريادي عالمي</a:t>
            </a:r>
            <a:endParaRPr lang="en-GB" sz="3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E06AF4-3E30-4A95-BBCE-460F9093553E}"/>
              </a:ext>
            </a:extLst>
          </p:cNvPr>
          <p:cNvSpPr txBox="1"/>
          <p:nvPr userDrawn="1"/>
        </p:nvSpPr>
        <p:spPr>
          <a:xfrm>
            <a:off x="4269334" y="989112"/>
            <a:ext cx="3653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1400" b="1" dirty="0">
                <a:solidFill>
                  <a:srgbClr val="A68756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مدرسة شيخة بنت سعيد للتعليم الأساسي ح1</a:t>
            </a:r>
            <a:endParaRPr lang="en-GB" sz="1400" b="1" dirty="0">
              <a:solidFill>
                <a:srgbClr val="A6875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878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BA8E4-B06E-42C0-AC77-A24209B79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2AE7B-9157-453E-A0A4-A1900D3CD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919DF-33C1-4E21-AC8A-75504EAB8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714-094C-45B9-83C5-5B0CF16B8049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04D85-8739-4CF2-B07B-21E073B3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5F9BB-8F4D-4AAE-A45C-354F180D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2B36-8F07-4029-9B31-80D5DB7E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77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3B8EC-14ED-4EE2-91C6-5C96CFCF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99AAE-E117-447E-B8CE-5E72027DA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7DEBC-805C-4296-BF6D-87132155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714-094C-45B9-83C5-5B0CF16B8049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DF198-CAD8-4749-9E6A-7BBD89667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E9639-AA5D-471F-A76A-8A015B71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2B36-8F07-4029-9B31-80D5DB7E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69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D8D9-091B-4F26-8653-57B904D5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3FCCC-83CE-4CB4-AEF1-1F634B732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FCB64-1816-4F77-BC99-1D3157051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78D7-4A8C-48BE-8D21-E654361634D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0FDF1-CA2B-49B4-93F9-F65F6131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4F708-B158-4693-89C1-7C70AA61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C5F-651B-44C9-8DC4-7214FDB58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92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73EB8-2A3F-4E6B-B3BB-4357F0BD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48738-9230-4B34-8DBF-1C6238D0C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76894-6659-4485-95B6-39A480B2D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714-094C-45B9-83C5-5B0CF16B8049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76405-56E9-475B-94A1-2D531F08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1C770-A9B9-4D10-BA54-6C071DF5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2B36-8F07-4029-9B31-80D5DB7E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945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CEC3F-FE66-44EF-9128-74AB1503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EB110-890B-41F8-A3C7-3280ACD87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84CB4-E2B0-407A-A0C5-315C261FF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8F82E-AB30-490C-8991-F8B10375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714-094C-45B9-83C5-5B0CF16B8049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D9843F-E5C6-47C6-8983-BB5A3ACB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104C7-9B23-4B4D-99CD-2FF8BA09C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2B36-8F07-4029-9B31-80D5DB7E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059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1A088-6FB7-419A-84D8-0C2BBA06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08552-4E0B-4D58-8460-D26375BCE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5D4F9-EB7D-4C48-B309-02BA38208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2FFE9-1152-4F46-8670-6EE308535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751A0B-DA19-4EEE-A301-875984C4A0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73969A-8BB3-4A66-900A-449B038E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714-094C-45B9-83C5-5B0CF16B8049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704C8A-36CB-414D-A358-0E723E53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B8A9A5-6AA4-4A0B-887E-1A57BDB7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2B36-8F07-4029-9B31-80D5DB7E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326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FF21-F830-48C4-B127-8E5E18BD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E26EC-9DE7-4793-A0B0-B35B8C07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714-094C-45B9-83C5-5B0CF16B8049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7E17F-9B9D-480C-9B22-52E60895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AFB0A9-3120-4C9B-9821-E872C27B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2B36-8F07-4029-9B31-80D5DB7E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123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DE67C5-581A-49AA-A9A3-2219B32E4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714-094C-45B9-83C5-5B0CF16B8049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B77FA-FE4D-4A8C-8B09-B2CFB32A8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F96D7-DFE0-4230-91BB-107355210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2B36-8F07-4029-9B31-80D5DB7EAB8D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ACA03AD-B0AC-4869-983C-14DB99506C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0BE8FF08-5FB3-4CFA-8BEC-3CCA474FC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/>
          <a:stretch/>
        </p:blipFill>
        <p:spPr>
          <a:xfrm flipH="1">
            <a:off x="6858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57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97D1-B790-497C-9F87-09907044C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09558-486E-4707-9890-40C19B735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6E65B-E110-44D8-91E1-E908158D2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9EFF6-550A-414B-906C-FC0C447E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714-094C-45B9-83C5-5B0CF16B8049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E04E1-59D6-45C5-A052-DBFEBB571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56A02-1384-48BB-80ED-6F0834EB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2B36-8F07-4029-9B31-80D5DB7E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876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1DAB-9DE9-4924-AA26-C31ED6A68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17C422-4941-49A9-8AA4-936A81BC4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02C5E-CD1E-4ECA-83DB-64C40EC48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E96E9-649F-4D36-8112-D02B40F38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714-094C-45B9-83C5-5B0CF16B8049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4C208-C437-40E3-A729-F967EAB41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86AD2-B8A5-46C4-BA18-AAA63E497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2B36-8F07-4029-9B31-80D5DB7E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96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5B5D-50FD-43D6-8AF6-36A428213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F45F9B-5DBB-4A81-9CB1-FC611AA43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B09BC-EF61-4403-8AFF-C44EFB9E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714-094C-45B9-83C5-5B0CF16B8049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CDDCD-A678-4AD7-9048-0915DD581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43BF1-9275-46D5-9D25-9D1DE519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2B36-8F07-4029-9B31-80D5DB7E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350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FDA830-4949-47E6-B146-2B354D354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7C2CB-4B1A-4CE9-BC08-BCF87E0C0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676F7-7A32-4710-96D3-EF1F4B104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7714-094C-45B9-83C5-5B0CF16B8049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317C6-C3A7-4A86-ABAD-A7C27CD93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D8438-45AC-4DD1-A709-C0188B92B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02B36-8F07-4029-9B31-80D5DB7E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59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F002E-4E97-4D1A-B222-AB1343566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37622-376B-4CDB-BBAE-71673FFCF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1865D-252E-4363-8E4B-516E82C8F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C83C-D03F-4CB1-8724-CD1DAFD34A4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8CA80-E31A-4CAC-A9D6-2EB42C88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6D7DD-99AA-42E8-AE33-C05D3022B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2406-5652-4B1A-8085-8F595555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D078-D3B0-4B96-8518-B60D54952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16E41-6CE0-4FAC-B735-07AA268DC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34038-036D-4D78-AB05-F3222B239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78D7-4A8C-48BE-8D21-E654361634D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2855A-8B96-47C3-A293-27841D2E2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6C412-B355-474A-9F87-D878B8A2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C5F-651B-44C9-8DC4-7214FDB58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872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0901-02E6-472B-839F-0B4454CCA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6ACB4-2694-478D-B42F-1807E9D64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6F8D4-F03F-47D3-9120-83C979B1D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C83C-D03F-4CB1-8724-CD1DAFD34A4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A215F-EBF1-4153-AC8F-4A306F49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DE1CA-ECE1-4B7F-985A-A5C468EB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2406-5652-4B1A-8085-8F595555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72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C8E9B-229C-4296-B625-0B327ACDE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72DB5-EA0E-4A4F-88E0-831D4A531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10190-DCF5-48B0-9DEA-1B80B346E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C83C-D03F-4CB1-8724-CD1DAFD34A4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9F7D8-ED99-495B-B15F-00EDBA42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164F8-FE57-4D94-B071-6CF66997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2406-5652-4B1A-8085-8F595555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55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F8CB7-33C6-4F2A-8815-565E2C44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10729-713E-443F-BA40-9D093482B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B5DEC-7084-45A6-8849-E4D3B629D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783E1-FEC9-411C-9171-79FDFE9F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C83C-D03F-4CB1-8724-CD1DAFD34A4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DC98F-A941-422D-B08E-8C58A831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011CA-8088-4F07-B0EA-1E7490F7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2406-5652-4B1A-8085-8F595555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83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8AA3D-4C30-4402-A9E9-75C71B0D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8735E-ACCE-45E7-A269-33AFF70A6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FA38D-0025-4B43-AC5C-5455A125A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EFE27E-136F-4288-AC09-F52C1A59CB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9BCF5B-C845-42CC-AB83-BC9E26C766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684B15-BBC4-49F7-AD6F-8B5ADA2D1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C83C-D03F-4CB1-8724-CD1DAFD34A4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30C147-ACAA-4867-A056-014832BE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A9EC0D-4D89-4F5D-95EC-9FEB9E115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2406-5652-4B1A-8085-8F595555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97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6D34B-D4CE-4BB5-82A6-8D7E269B2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F76E43-522B-4FB3-BC5F-2E7A7FB37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C83C-D03F-4CB1-8724-CD1DAFD34A4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00BF8-AB05-45AD-9717-83098AA75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B4B42-5E29-4254-8AC9-B90776A8A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2406-5652-4B1A-8085-8F595555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1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5FD3F4-B072-49A4-8082-39DDF4087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C83C-D03F-4CB1-8724-CD1DAFD34A4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11043-65A2-42B7-A2CB-F8D9A55EA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065B4-CBDB-49BE-B95B-0D60246C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2406-5652-4B1A-8085-8F595555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927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EF2F-7D28-479D-83C4-75B4A3277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AD8A1-0113-4FC6-8CEB-EF5CCE03B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8A653-969B-45AE-AE39-DC4A5C9A9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113E5-25A1-4BD7-8E28-8DF4563C0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C83C-D03F-4CB1-8724-CD1DAFD34A4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66517-D7B8-492B-A11F-B104ADF20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4ECC9-9D3A-4B01-B352-C1494841F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2406-5652-4B1A-8085-8F595555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8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B349A-2C7D-4AF3-B1C1-453D0D05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4738BB-9A10-4478-AB61-A2DFE60B45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35BF6-2591-4B6E-A375-193856F07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7B143-71DE-4A15-B6CE-BA558E537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C83C-D03F-4CB1-8724-CD1DAFD34A4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E5A9C-0E93-4B4D-B08F-0A929BBC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9A244-4290-48F8-8783-70B3B199B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2406-5652-4B1A-8085-8F595555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59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F63E9-8EC9-42D6-8E67-DD124211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95204-E11B-42EB-B897-51CC5235A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B2B3C-33A7-42E5-86B0-ED6E2C8C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C83C-D03F-4CB1-8724-CD1DAFD34A4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9D784-0D86-4918-BF78-E82EDD90C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5C7FE-C798-4156-97C1-D2A2AFB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2406-5652-4B1A-8085-8F595555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41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D9F69B-5974-4489-8C66-60A7D06D8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F779D-FBB9-4635-AEAD-29D7E1C10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3E855-C525-4F8C-A55C-A7288066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C83C-D03F-4CB1-8724-CD1DAFD34A4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4D834-99F0-4338-B51D-F6CF501F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E34AE-44B7-4653-BB09-8997DCEB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2406-5652-4B1A-8085-8F595555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6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09B90-F067-46D9-9E4F-734F2918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D9DB3-B5F2-4CC3-8C77-DDB3F15E0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7A5E0-6FB4-45E3-BCC3-9A2F205A8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90D45-2869-439E-B5AE-BCF3ED5E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78D7-4A8C-48BE-8D21-E654361634D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97797-FB65-447C-B141-D5A7DB29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6C73A-CB60-4C07-868A-A7330978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C5F-651B-44C9-8DC4-7214FDB58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441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1767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2A3146-E118-48D7-A37F-6A51BDBCE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81BD373-FA5C-49BD-8BB6-3D7FB1396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CA9867A-4ACE-4EAA-8805-6FAB4CF8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F8F8-FD05-4F67-ACA6-280D67DB2BD8}" type="datetimeFigureOut">
              <a:rPr lang="ar-KW" smtClean="0"/>
              <a:t>13/03/1443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2E69A5-CCB4-451F-959B-8A8ABB4C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AE101F2-8E3C-4B4F-8FEC-56F952136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EE6F-012A-4A67-BE89-4507816F17A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53830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4C333D-79C1-44D4-AE35-D16661A4E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A445F30-DF0C-4029-AB18-678F5635F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1F033B6-99F7-4ADB-AED7-140730F0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F8F8-FD05-4F67-ACA6-280D67DB2BD8}" type="datetimeFigureOut">
              <a:rPr lang="ar-KW" smtClean="0"/>
              <a:t>13/03/1443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74EDB5-E3CC-4F06-853B-F9937E901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20E3F3-57B0-435E-80F2-8A592031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EE6F-012A-4A67-BE89-4507816F17A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43424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00F5DC-429E-48A2-8A18-37BB426E8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7159C7B-1298-4F7E-BB8C-9DCDD4CAD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45251E-5B1B-479E-A972-1CEB48A9C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F8F8-FD05-4F67-ACA6-280D67DB2BD8}" type="datetimeFigureOut">
              <a:rPr lang="ar-KW" smtClean="0"/>
              <a:t>13/03/1443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040815-E105-4EDE-804C-8E9767176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332AD6-CE58-4E8A-AC29-43494FE0C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EE6F-012A-4A67-BE89-4507816F17A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673494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247D2A-46E1-4E74-A080-6D580EC0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73BAC2-24AC-41FE-BD34-3C5FFB108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313AF5A-677C-44CC-B0DA-1678F053A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9381246-84FE-4F26-BCE1-E87DC5C19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F8F8-FD05-4F67-ACA6-280D67DB2BD8}" type="datetimeFigureOut">
              <a:rPr lang="ar-KW" smtClean="0"/>
              <a:t>13/03/1443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A951D5-3F47-4878-849A-FCE990FC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1A8B2D6-E199-45FC-AAE8-00E8D74D0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EE6F-012A-4A67-BE89-4507816F17A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723316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B57524-67BC-438B-AB8E-EF22E880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10667E2-308B-47D5-8B71-F6995942C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6B3B4C8-B08F-412E-BE96-41FCACE58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AF7F920-3450-4CC2-B161-26C1D2847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C2A1051-2C92-4C13-8ECC-17BF698E47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A3A70FF-FE32-404F-832F-0482C6F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F8F8-FD05-4F67-ACA6-280D67DB2BD8}" type="datetimeFigureOut">
              <a:rPr lang="ar-KW" smtClean="0"/>
              <a:t>13/03/1443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A89C423-9FDD-4977-87F9-4B34AFCC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6C2CE7A-1CF3-4420-A2DE-C6ABFD20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EE6F-012A-4A67-BE89-4507816F17A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277817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60448A-07AA-4035-ABA2-5A91E3E7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0605283-F86E-4C53-91DD-CD81DA3D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F8F8-FD05-4F67-ACA6-280D67DB2BD8}" type="datetimeFigureOut">
              <a:rPr lang="ar-KW" smtClean="0"/>
              <a:t>13/03/1443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89265DE-7CFF-42DF-AF6F-371E2C80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C2950C3-70F2-4D4F-AEF4-C2308206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EE6F-012A-4A67-BE89-4507816F17A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56899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D759931-ED22-41A1-BDED-622F7ACF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F8F8-FD05-4F67-ACA6-280D67DB2BD8}" type="datetimeFigureOut">
              <a:rPr lang="ar-KW" smtClean="0"/>
              <a:t>13/03/1443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2F69048-BE6C-4D98-A068-ECB80B41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84487A2-79FD-4EB9-AD00-B7FEF3AF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EE6F-012A-4A67-BE89-4507816F17A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167242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80C631-9C4B-4D75-BE3E-927E04732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1D7D4C0-D5AA-43AB-B551-897883927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F737DF5-3003-4695-8377-D0628CCD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03FB86-7C29-4C11-9AAC-742F59DA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F8F8-FD05-4F67-ACA6-280D67DB2BD8}" type="datetimeFigureOut">
              <a:rPr lang="ar-KW" smtClean="0"/>
              <a:t>13/03/1443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B991BC5-BC6B-4691-BBB7-1C6D88844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688B9F3-B039-489E-8767-01D9418B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EE6F-012A-4A67-BE89-4507816F17A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23214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B9BAF2-0057-4EC7-96EB-5EF1C0C37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5975C10-8E1F-4BF1-B61C-C153ECE780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6128F7-02ED-4B8A-A7E3-F6125FC3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FC69D52-7112-48FA-9C94-DA845584C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F8F8-FD05-4F67-ACA6-280D67DB2BD8}" type="datetimeFigureOut">
              <a:rPr lang="ar-KW" smtClean="0"/>
              <a:t>13/03/1443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6BF1B2-5A2E-4824-BD5B-7B26979C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07BD2FB-A177-4E68-96F1-6863C51A0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EE6F-012A-4A67-BE89-4507816F17A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9843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4D70-30ED-4560-9DC1-602F7D0A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E4881-4EA0-4B08-927F-A9F9D45EB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AE696-DFF3-47F1-86D7-310842EC0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3DAAA0-A3F8-4B90-884E-43E763AD9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D055F4-DB5B-4017-83BE-1A131FCCE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9465E8-4B27-44F0-99B4-07A6A4FE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78D7-4A8C-48BE-8D21-E654361634D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655A24-E5FB-44F3-A3BE-7665F8447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B6C1D-06C3-4FF4-80D5-92A6863C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C5F-651B-44C9-8DC4-7214FDB58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639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07C0DF-D91A-413C-8FA5-E46D2B5D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31378D8-A20B-4E93-AC48-92FEF183B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9C2821-2EB7-4851-8EC3-F8D144274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F8F8-FD05-4F67-ACA6-280D67DB2BD8}" type="datetimeFigureOut">
              <a:rPr lang="ar-KW" smtClean="0"/>
              <a:t>13/03/1443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BC85F9E-69A5-4C17-918F-A74A5E79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6E9692-1E9C-47AB-BF79-F749F6C4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EE6F-012A-4A67-BE89-4507816F17A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04462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4B86E1A-6EFC-4D24-B8A1-3D3829610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ED06ED6-AFA6-4137-9628-3277953A6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E077A7-EA73-465B-A0D3-BF1FDF580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F8F8-FD05-4F67-ACA6-280D67DB2BD8}" type="datetimeFigureOut">
              <a:rPr lang="ar-KW" smtClean="0"/>
              <a:t>13/03/1443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2C0575-6907-41F9-93D9-AEFC67A1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391D7C-E5EC-4713-8EE9-50506182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BEE6F-012A-4A67-BE89-4507816F17A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831715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4B9B-817A-41E5-9535-3935B3682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328B0-7CB5-442E-8F78-6EF185C53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6A70A-3E5E-45F6-853A-903A9E10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7177-2F6F-4F56-BEDA-039AA03D3D10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04E49-6E43-4008-B655-18249D95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86400-BC66-4609-AE89-8414D647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6D7-DA0E-4C3D-81E8-A6128E9540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470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5F19B-412F-4351-BEC7-C9729137A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63E73-09A3-4CD7-9FBC-6C8BCD418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50FAB-3F1A-4500-BC84-F781217D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7177-2F6F-4F56-BEDA-039AA03D3D10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D831F-356D-4D20-9EF1-8F057D3E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A711A-6B2C-4B20-B41A-9FB6886F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6D7-DA0E-4C3D-81E8-A6128E9540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61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F8B3F-ED9F-4D97-9B13-FDD01CED8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4E1AB-AA12-4C00-87FC-222F5BD72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C70D7-FC01-4DC2-95B3-6D0140D20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7177-2F6F-4F56-BEDA-039AA03D3D10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61A5-5882-4C12-9E62-E748F8D3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A5E17-71B3-41FF-83DC-C25B47D79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6D7-DA0E-4C3D-81E8-A6128E9540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3620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C277-3CC4-43E9-BAD0-CEEA1D40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90B9A-B96C-4289-8DF2-A968977F4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5E1F3-548C-4194-92F3-4D743E7A9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CCEE-314D-4063-BDA4-B1D2DD915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7177-2F6F-4F56-BEDA-039AA03D3D10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66777-6749-48FC-8F2D-B489785EB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606AB-3468-464C-93A0-A95AB0732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6D7-DA0E-4C3D-81E8-A6128E9540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515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8B22-210E-45CA-B99A-B55CC93E9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91149-929A-4BDF-AF95-6C98EBB33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9BF6D-1F0D-43C8-A765-BB675C184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278594-030C-4DBB-84BD-1D09D4DB6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37C7F-A176-47A5-B034-66C7E02AF9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7CB00-07B7-425D-B9DC-3890AE58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7177-2F6F-4F56-BEDA-039AA03D3D10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74AD4C-6F34-4378-A7FB-3708A5563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4A282C-BE48-4579-B28F-90AE23B56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6D7-DA0E-4C3D-81E8-A6128E9540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2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EB49-B1E0-487A-AFB7-70D836BC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852234-8D2E-4121-8EBD-22CFD207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7177-2F6F-4F56-BEDA-039AA03D3D10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41376-EC28-4E79-A1E0-D8C2D801D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0BFD7-1F52-4228-8E94-7348D5FE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6D7-DA0E-4C3D-81E8-A6128E9540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476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212A8-CA9E-4248-93F2-D6633C47F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7177-2F6F-4F56-BEDA-039AA03D3D10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4F4F6-D533-4964-A003-4DF66D82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9E66B-D1DC-4F2A-AD2B-66D80C8AA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6D7-DA0E-4C3D-81E8-A6128E9540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8514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F093E-2E38-412A-805C-E57F3F75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86B54-D57C-423C-B8A5-39E5A5E7E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871B8-1BCD-4EA9-9F72-8BF9D7980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C422E-83A8-45C8-8D65-DF98E8046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7177-2F6F-4F56-BEDA-039AA03D3D10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776CD-8297-4A00-81E1-FFC38DDF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59D4C-19A2-4201-97B7-826958A3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6D7-DA0E-4C3D-81E8-A6128E9540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41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90EF9-68ED-4115-BD9E-BBB022B9E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54A6B-1A57-4A96-AFE4-37D1ED2C3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78D7-4A8C-48BE-8D21-E654361634D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CF57F-8B30-4A0B-B338-ED1EDDE00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9583A-D457-4307-A501-E970F75E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C5F-651B-44C9-8DC4-7214FDB58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879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B9BC-1F9F-4F3B-AF27-89365A33A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71990-1225-4615-8541-DE1FD77FA2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E8FD-D301-43FD-98D7-910FB8EEA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A7A2B-DFE4-4719-B1D1-2E9CB8C9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7177-2F6F-4F56-BEDA-039AA03D3D10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905C9-6E1D-4211-9E41-94A500F3D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E055-05F2-46B7-AFE9-82C196C0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6D7-DA0E-4C3D-81E8-A6128E9540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657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05D6D-A9CC-454B-80DD-6DEEBE6B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F7D7B4-1770-4B6F-9636-4A37CA23E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1FDB9-4614-47BE-9478-D46E0155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7177-2F6F-4F56-BEDA-039AA03D3D10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AE14D-ADB0-4139-9C01-BD1EF6A5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2526B-8F6E-40A5-94F7-224DEE05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6D7-DA0E-4C3D-81E8-A6128E9540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3696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2AF344-CDF7-4FED-8968-09050115D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4CAF4-01E6-47D6-B56A-9F2BDA928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9EE1C-2B94-4216-B120-56AE0C16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97177-2F6F-4F56-BEDA-039AA03D3D10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FF23A-F01C-44F2-B7C4-9EB5D16BF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F970-FDBE-42E2-9F36-17771B7BF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6D7-DA0E-4C3D-81E8-A6128E9540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198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ECF6-61BA-4AD2-908E-0EE8F7B3697E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C976-CA79-49F6-AA11-91E4A37700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772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ECF6-61BA-4AD2-908E-0EE8F7B3697E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C976-CA79-49F6-AA11-91E4A37700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079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1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6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0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ECF6-61BA-4AD2-908E-0EE8F7B3697E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C976-CA79-49F6-AA11-91E4A37700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597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ECF6-61BA-4AD2-908E-0EE8F7B3697E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C976-CA79-49F6-AA11-91E4A37700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263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16" indent="0">
              <a:buNone/>
              <a:defRPr sz="2667" b="1"/>
            </a:lvl2pPr>
            <a:lvl3pPr marL="1219230" indent="0">
              <a:buNone/>
              <a:defRPr sz="2400" b="1"/>
            </a:lvl3pPr>
            <a:lvl4pPr marL="1828846" indent="0">
              <a:buNone/>
              <a:defRPr sz="2133" b="1"/>
            </a:lvl4pPr>
            <a:lvl5pPr marL="2438462" indent="0">
              <a:buNone/>
              <a:defRPr sz="2133" b="1"/>
            </a:lvl5pPr>
            <a:lvl6pPr marL="3048077" indent="0">
              <a:buNone/>
              <a:defRPr sz="2133" b="1"/>
            </a:lvl6pPr>
            <a:lvl7pPr marL="3657691" indent="0">
              <a:buNone/>
              <a:defRPr sz="2133" b="1"/>
            </a:lvl7pPr>
            <a:lvl8pPr marL="4267307" indent="0">
              <a:buNone/>
              <a:defRPr sz="2133" b="1"/>
            </a:lvl8pPr>
            <a:lvl9pPr marL="48769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16" indent="0">
              <a:buNone/>
              <a:defRPr sz="2667" b="1"/>
            </a:lvl2pPr>
            <a:lvl3pPr marL="1219230" indent="0">
              <a:buNone/>
              <a:defRPr sz="2400" b="1"/>
            </a:lvl3pPr>
            <a:lvl4pPr marL="1828846" indent="0">
              <a:buNone/>
              <a:defRPr sz="2133" b="1"/>
            </a:lvl4pPr>
            <a:lvl5pPr marL="2438462" indent="0">
              <a:buNone/>
              <a:defRPr sz="2133" b="1"/>
            </a:lvl5pPr>
            <a:lvl6pPr marL="3048077" indent="0">
              <a:buNone/>
              <a:defRPr sz="2133" b="1"/>
            </a:lvl6pPr>
            <a:lvl7pPr marL="3657691" indent="0">
              <a:buNone/>
              <a:defRPr sz="2133" b="1"/>
            </a:lvl7pPr>
            <a:lvl8pPr marL="4267307" indent="0">
              <a:buNone/>
              <a:defRPr sz="2133" b="1"/>
            </a:lvl8pPr>
            <a:lvl9pPr marL="48769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ECF6-61BA-4AD2-908E-0EE8F7B3697E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C976-CA79-49F6-AA11-91E4A37700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159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ECF6-61BA-4AD2-908E-0EE8F7B3697E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C976-CA79-49F6-AA11-91E4A37700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203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ECF6-61BA-4AD2-908E-0EE8F7B3697E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C976-CA79-49F6-AA11-91E4A37700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45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28C94-2401-4E43-8B8D-765AD070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78D7-4A8C-48BE-8D21-E654361634D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470FB0-3820-4334-A3A6-825BF07F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EE31D-37BE-4104-910F-8C8301AC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C5F-651B-44C9-8DC4-7214FDB58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643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16" indent="0">
              <a:buNone/>
              <a:defRPr sz="1600"/>
            </a:lvl2pPr>
            <a:lvl3pPr marL="1219230" indent="0">
              <a:buNone/>
              <a:defRPr sz="1334"/>
            </a:lvl3pPr>
            <a:lvl4pPr marL="1828846" indent="0">
              <a:buNone/>
              <a:defRPr sz="1200"/>
            </a:lvl4pPr>
            <a:lvl5pPr marL="2438462" indent="0">
              <a:buNone/>
              <a:defRPr sz="1200"/>
            </a:lvl5pPr>
            <a:lvl6pPr marL="3048077" indent="0">
              <a:buNone/>
              <a:defRPr sz="1200"/>
            </a:lvl6pPr>
            <a:lvl7pPr marL="3657691" indent="0">
              <a:buNone/>
              <a:defRPr sz="1200"/>
            </a:lvl7pPr>
            <a:lvl8pPr marL="4267307" indent="0">
              <a:buNone/>
              <a:defRPr sz="1200"/>
            </a:lvl8pPr>
            <a:lvl9pPr marL="48769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ECF6-61BA-4AD2-908E-0EE8F7B3697E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C976-CA79-49F6-AA11-91E4A37700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985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16" indent="0">
              <a:buNone/>
              <a:defRPr sz="3734"/>
            </a:lvl2pPr>
            <a:lvl3pPr marL="1219230" indent="0">
              <a:buNone/>
              <a:defRPr sz="3200"/>
            </a:lvl3pPr>
            <a:lvl4pPr marL="1828846" indent="0">
              <a:buNone/>
              <a:defRPr sz="2667"/>
            </a:lvl4pPr>
            <a:lvl5pPr marL="2438462" indent="0">
              <a:buNone/>
              <a:defRPr sz="2667"/>
            </a:lvl5pPr>
            <a:lvl6pPr marL="3048077" indent="0">
              <a:buNone/>
              <a:defRPr sz="2667"/>
            </a:lvl6pPr>
            <a:lvl7pPr marL="3657691" indent="0">
              <a:buNone/>
              <a:defRPr sz="2667"/>
            </a:lvl7pPr>
            <a:lvl8pPr marL="4267307" indent="0">
              <a:buNone/>
              <a:defRPr sz="2667"/>
            </a:lvl8pPr>
            <a:lvl9pPr marL="4876922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616" indent="0">
              <a:buNone/>
              <a:defRPr sz="1600"/>
            </a:lvl2pPr>
            <a:lvl3pPr marL="1219230" indent="0">
              <a:buNone/>
              <a:defRPr sz="1334"/>
            </a:lvl3pPr>
            <a:lvl4pPr marL="1828846" indent="0">
              <a:buNone/>
              <a:defRPr sz="1200"/>
            </a:lvl4pPr>
            <a:lvl5pPr marL="2438462" indent="0">
              <a:buNone/>
              <a:defRPr sz="1200"/>
            </a:lvl5pPr>
            <a:lvl6pPr marL="3048077" indent="0">
              <a:buNone/>
              <a:defRPr sz="1200"/>
            </a:lvl6pPr>
            <a:lvl7pPr marL="3657691" indent="0">
              <a:buNone/>
              <a:defRPr sz="1200"/>
            </a:lvl7pPr>
            <a:lvl8pPr marL="4267307" indent="0">
              <a:buNone/>
              <a:defRPr sz="1200"/>
            </a:lvl8pPr>
            <a:lvl9pPr marL="48769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ECF6-61BA-4AD2-908E-0EE8F7B3697E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C976-CA79-49F6-AA11-91E4A37700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9376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ECF6-61BA-4AD2-908E-0EE8F7B3697E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C976-CA79-49F6-AA11-91E4A37700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390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BECF6-61BA-4AD2-908E-0EE8F7B3697E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DC976-CA79-49F6-AA11-91E4A37700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6386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C2237-E42A-41A0-8216-D2D742993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A50ED-68D3-4621-80F9-C3D859183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49BBC-E445-4FC4-B686-E87456FE9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5183E-F4CF-4EAC-9FC0-599572341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ABB3A-41DC-4AC1-A4FF-487D7C6C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1691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4DDD2-7C76-4F54-8BD1-EB5255BF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E0902-2449-4F09-8BF0-259D54DCC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D2489-05DD-4924-9191-7BD3FBB4E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76164-BCA9-49AE-AA9D-C1C341CCD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DD1C1-7C22-4862-A9D7-224AA52CC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185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51CCD-9405-4B62-86EB-8AFBF12A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2032F-24FC-4F2D-B2C1-832D4D96F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07EA6-6D72-4D26-A484-F647320F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1D0B5-2C84-4D51-8EC6-B70AC793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DC2F1-7AA0-45B3-ACC6-86B2954A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5830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5C0C-B9A6-435B-98FB-E953E6474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F8A96-3583-4819-8042-D42F91166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7EDD0-D1DC-4FAC-BF34-8AAA352D4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17CE4-F4F3-4747-8324-FEDF8D7F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419D8-2D8A-4856-A834-9EB561677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5CD18-49F0-49A2-A81D-790D50C2A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385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E78BB-9DF7-410C-A05D-AE1342AE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D2A09-4D2B-4241-AF94-34B18CCA8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A972F-7F84-4F2C-85CB-0F6B2A88C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B6A2C-95BE-433F-84A4-233EA5F7D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3CD037-843E-4265-B286-F3CCCD9338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1DB42B-DC46-4562-95D6-73573AF9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17A03-81F4-4649-B805-9136A79F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5BE88E-448D-41F3-80FD-2D7516321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392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50A93-319C-49FD-BEC9-A7A9DB496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94B7E-0BFE-4D07-AABD-E2B83F44D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13F7A-2396-4872-9E5E-DDCAB328B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A0141-3083-4A4E-835E-A8711EFB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566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4B8E-A328-4C74-9B74-EDEB2D7CE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2AA03-E3D8-4A09-99AD-825E13FE9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B0273-0AEE-49E0-A1E8-EA2F5EAC6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BA5DB-8BE3-4CCB-84FB-DCC1EA9E2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78D7-4A8C-48BE-8D21-E654361634D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8F180-FD4A-43F0-9B3F-71612667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0D8AB-B533-4A62-9132-3D4B9ECE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C5F-651B-44C9-8DC4-7214FDB58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270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E7D97-7BCC-4A7B-9765-59F337DF9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311CC3-B037-471F-A0DB-CDF2AD04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567C7-8720-4ABE-8F80-91E317D5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791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F1DA8-06E3-423E-B646-8C84559D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53F8E-B8EF-42AA-AB83-FDCAEDBC6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642FA-4B17-4E9C-9964-BE03106FD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2A99C8-6425-468D-870B-639BC8D0E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05D30-7101-4094-B952-0682394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313C1-EAA2-45CE-B798-74034094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7795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D7C6D-708B-4A60-865E-A42E322FA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BA2E29-E4F6-40F4-94D9-A4F72D7F5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BCC49-4150-4DDF-8388-0355FCE63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E044C-3F09-4F5E-8E3F-621F5D31A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ED47E-AEA2-4FC8-A602-E9EA30EB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545A68-27F9-4D4F-8E36-C4F9413C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074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EBFB-6499-4575-B379-46C484C5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B1035-8BDD-4015-94CB-7AC599A2A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2B2B9-E918-4C7A-A93D-10C7527AB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FD3F8-26D6-49CC-A2C0-81D60FC8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2580-78DF-4993-91B6-C1EE338A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7605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50F746-9959-4416-A6C5-E95E96ACB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A7413-09CD-424D-A813-1AEB04BDC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32357-E2D1-45B2-98DF-FB3E62DE2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177C7-E6FC-409C-88FC-605FBF2CF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7A166-181B-4E06-894B-672B10C3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0692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0C30-B79C-4127-8066-18DAC0678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DB98E5-D787-4C6B-8C22-F8C12724F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17A4C-A000-4D9C-AC57-D2FA436E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B6667-5184-4C5B-9735-07597A35B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CA888-B4FE-42EA-A2A2-2B8833BF6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87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92EA-B216-48D0-8EF8-4BB96DB1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234DE-797E-49F7-8E2C-20349F970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00CB-1E2E-403C-9E4F-550515E4E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7D1E-380F-4314-9B76-676406DA6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59A99-C576-4D91-8E96-F9B9263D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20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3CD16-C567-4724-B6B1-338B2E6D1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4F06D-6A2A-46E9-AD8F-8963E9D8A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D5F17-D496-433A-9B6B-FE0070776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D4F00-09E3-4C5B-A7F2-C12903275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71122-1420-4FC6-B6C9-53C4BCC38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527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73CA6-F897-4C77-A488-66BECB4B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9332B-1925-4322-8D6D-699E405CB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E781E-7201-4175-A64F-7487EAECC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92E2B-6C8E-4065-B245-F9661A5B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7CA05-9A6F-4516-AD81-7E5C3FD1E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80885-BA2C-4067-910C-DE03C08D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434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C9A82-E24F-4835-9D42-8E62E38B4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9F2AD-E6AD-4EE7-86D2-A19A1FD2D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E0778-17BE-47D4-BD25-5C2B33001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3A8D25-F512-43FC-BFCC-400CE0EE8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ADCD45-FFA6-463A-A89D-B9BDDC798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D6929F-EC28-4AE7-8349-C52EA886E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04C9A7-1175-4118-AC3F-63CC961D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F6212E-C021-47F5-8168-4AB13BE06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66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1EC03-701B-4352-B6E4-8768FA008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FACE6D-24CA-4647-BC23-7C7A5F9D14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B8BC9-2DD8-47CF-AA59-42E4701BD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B6A43-797F-4490-9D3D-88218F44B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78D7-4A8C-48BE-8D21-E654361634D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8969F-9B1C-4CB9-BFFE-0BDF02AA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E2CB5-B471-46D0-958C-0FCC67C80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0C5F-651B-44C9-8DC4-7214FDB58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464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77F41-6155-474D-88F2-082DCA854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567F4-854B-44DF-93CE-B8D308EA2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A74C1-3E56-4F82-8927-0D092CB8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B238E-BBF2-45C7-B5D2-97ED9CF17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780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B5EDB-9C7E-42EC-91C4-61A8595B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36611-E43D-4F67-B3A0-DA380638A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15EB6-4D0E-4C59-91E3-5697623E0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78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37A66-17E6-4BBD-B201-0F8487DFE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9EDDE-94E4-43F8-87B5-E053073CC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2B2D3-E902-42F3-9AA0-CDF72E561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B8A03-236A-42A7-A9AC-57E2ACD89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79134-8C37-4B0A-A211-936A0CDB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AD381-6AE4-4FD6-AE90-E91131C0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65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D3051-FC1A-4EE2-9A43-36E3B7D30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7DD67-8728-4CAE-9819-F9C862A8C3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EDBCB4-8F93-4555-B62F-DAB8643E4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21D52-8334-4F09-887E-27563A70C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2A92C-8C13-4F51-B1AC-BC0A13274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35B3B-B344-472C-9B69-53B3344A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061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32CD-2244-4FB6-B1AE-1FD1844E6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7E4952-8B94-4B4F-935F-519D5DFA1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05902-F5BA-4D12-B729-BAC406E27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75A1A-B3AB-43EE-A61D-022E5814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BB43B-4145-421F-A3CD-41147E87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646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10F400-AE00-4FE0-B794-15ADB54BC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120C9-9340-48B5-8E8F-EA07E167D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EDAA3-65BA-42BE-A7D2-78B7746AC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77A84-EEE1-4C83-994B-E54754C3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227A6-B251-42A2-AC09-2DD00AA5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60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/>
          <p:cNvSpPr>
            <a:spLocks noGrp="1"/>
          </p:cNvSpPr>
          <p:nvPr>
            <p:ph sz="half" idx="1"/>
          </p:nvPr>
        </p:nvSpPr>
        <p:spPr>
          <a:xfrm>
            <a:off x="6373852" y="1620000"/>
            <a:ext cx="5148000" cy="4356000"/>
          </a:xfrm>
        </p:spPr>
        <p:txBody>
          <a:bodyPr rtlCol="0"/>
          <a:lstStyle/>
          <a:p>
            <a:pPr lvl="0"/>
            <a:r>
              <a:rPr lang="ar-SA" noProof="1"/>
              <a:t>انقر لتحرير أنماط نص الشكل الرئيسي</a:t>
            </a:r>
          </a:p>
          <a:p>
            <a:pPr lvl="1"/>
            <a:r>
              <a:rPr lang="ar-SA" noProof="1"/>
              <a:t>المستوى الثاني</a:t>
            </a:r>
          </a:p>
          <a:p>
            <a:pPr lvl="2"/>
            <a:r>
              <a:rPr lang="ar-SA" noProof="1"/>
              <a:t>المستوى الثالث</a:t>
            </a:r>
          </a:p>
          <a:p>
            <a:pPr lvl="3"/>
            <a:r>
              <a:rPr lang="ar-SA" noProof="1"/>
              <a:t>المستوى الرابع</a:t>
            </a:r>
          </a:p>
          <a:p>
            <a:pPr lvl="4"/>
            <a:r>
              <a:rPr lang="ar-SA" noProof="1"/>
              <a:t>المستوى الخامس</a:t>
            </a:r>
            <a:endParaRPr lang="en-GB" noProof="1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11" name="Subtitle"/>
          <p:cNvSpPr>
            <a:spLocks noGrp="1"/>
          </p:cNvSpPr>
          <p:nvPr>
            <p:ph type="body" sz="quarter" idx="12"/>
          </p:nvPr>
        </p:nvSpPr>
        <p:spPr>
          <a:xfrm>
            <a:off x="659177" y="1080000"/>
            <a:ext cx="10862677" cy="360362"/>
          </a:xfrm>
        </p:spPr>
        <p:txBody>
          <a:bodyPr rtlCol="0"/>
          <a:lstStyle>
            <a:lvl1pPr marL="0" indent="0">
              <a:buNone/>
              <a:defRPr sz="1575" b="1"/>
            </a:lvl1pPr>
          </a:lstStyle>
          <a:p>
            <a:pPr lvl="0"/>
            <a:r>
              <a:rPr lang="ar-SA" noProof="1"/>
              <a:t>انقر لتحرير أنماط نص الشكل الرئيسي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6"/>
          </p:nvPr>
        </p:nvSpPr>
        <p:spPr>
          <a:xfrm rot="21360000">
            <a:off x="815177" y="1653000"/>
            <a:ext cx="4188298" cy="3983772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lIns="0" tIns="216000" rIns="0" bIns="0" spcCol="0" rtlCol="0" fromWordArt="0" forceAA="0">
            <a:noAutofit/>
          </a:bodyPr>
          <a:lstStyle>
            <a:lvl1pPr marL="0" indent="0" algn="ctr">
              <a:buNone/>
              <a:defRPr lang="en-ZA" sz="9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1"/>
              <a:t>انقر فوق الأيقونة لإضافة صورة</a:t>
            </a:r>
            <a:endParaRPr lang="en-GB" noProof="1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54870C6-A223-4DB6-87DA-920F7DA0FC8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rtl="0">
              <a:defRPr noProof="1"/>
            </a:lvl1pPr>
          </a:lstStyle>
          <a:p>
            <a:pPr>
              <a:defRPr/>
            </a:pPr>
            <a:r>
              <a:rPr lang="en-GB"/>
              <a:t>Insert a Footer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035877A-1D1E-48BE-8974-62AD853158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algn="ctr" rtl="0">
              <a:defRPr noProof="1"/>
            </a:lvl1pPr>
          </a:lstStyle>
          <a:p>
            <a:pPr>
              <a:defRPr/>
            </a:pPr>
            <a:fld id="{32E5715A-DAC9-434A-BED6-71278AA9C5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4398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/>
          <p:cNvSpPr>
            <a:spLocks noGrp="1"/>
          </p:cNvSpPr>
          <p:nvPr>
            <p:ph sz="half" idx="1"/>
          </p:nvPr>
        </p:nvSpPr>
        <p:spPr>
          <a:xfrm>
            <a:off x="659174" y="1980000"/>
            <a:ext cx="5148000" cy="3996000"/>
          </a:xfrm>
        </p:spPr>
        <p:txBody>
          <a:bodyPr rtlCol="0"/>
          <a:lstStyle/>
          <a:p>
            <a:pPr lvl="0"/>
            <a:r>
              <a:rPr lang="ar-SA" noProof="1"/>
              <a:t>انقر لتحرير أنماط نص الشكل الرئيسي</a:t>
            </a:r>
          </a:p>
          <a:p>
            <a:pPr lvl="1"/>
            <a:r>
              <a:rPr lang="ar-SA" noProof="1"/>
              <a:t>المستوى الثاني</a:t>
            </a:r>
          </a:p>
          <a:p>
            <a:pPr lvl="2"/>
            <a:r>
              <a:rPr lang="ar-SA" noProof="1"/>
              <a:t>المستوى الثالث</a:t>
            </a:r>
          </a:p>
          <a:p>
            <a:pPr lvl="3"/>
            <a:r>
              <a:rPr lang="ar-SA" noProof="1"/>
              <a:t>المستوى الرابع</a:t>
            </a:r>
          </a:p>
          <a:p>
            <a:pPr lvl="4"/>
            <a:r>
              <a:rPr lang="ar-SA" noProof="1"/>
              <a:t>المستوى الخامس</a:t>
            </a:r>
            <a:endParaRPr lang="en-GB" noProof="1"/>
          </a:p>
        </p:txBody>
      </p:sp>
      <p:sp>
        <p:nvSpPr>
          <p:cNvPr id="13" name="Left Header"/>
          <p:cNvSpPr>
            <a:spLocks noGrp="1"/>
          </p:cNvSpPr>
          <p:nvPr>
            <p:ph type="body" sz="quarter" idx="12"/>
          </p:nvPr>
        </p:nvSpPr>
        <p:spPr>
          <a:xfrm>
            <a:off x="659174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/>
            <a:r>
              <a:rPr lang="ar-SA" noProof="1"/>
              <a:t>انقر لتحرير أنماط نص الشكل الرئيسي</a:t>
            </a:r>
          </a:p>
        </p:txBody>
      </p:sp>
      <p:sp>
        <p:nvSpPr>
          <p:cNvPr id="4" name="Right Col"/>
          <p:cNvSpPr>
            <a:spLocks noGrp="1"/>
          </p:cNvSpPr>
          <p:nvPr>
            <p:ph sz="half" idx="2"/>
          </p:nvPr>
        </p:nvSpPr>
        <p:spPr>
          <a:xfrm>
            <a:off x="6373852" y="1980000"/>
            <a:ext cx="5148000" cy="3996000"/>
          </a:xfrm>
        </p:spPr>
        <p:txBody>
          <a:bodyPr rtlCol="0"/>
          <a:lstStyle/>
          <a:p>
            <a:pPr lvl="0"/>
            <a:r>
              <a:rPr lang="ar-SA" noProof="1"/>
              <a:t>انقر لتحرير أنماط نص الشكل الرئيسي</a:t>
            </a:r>
          </a:p>
          <a:p>
            <a:pPr lvl="1"/>
            <a:r>
              <a:rPr lang="ar-SA" noProof="1"/>
              <a:t>المستوى الثاني</a:t>
            </a:r>
          </a:p>
          <a:p>
            <a:pPr lvl="2"/>
            <a:r>
              <a:rPr lang="ar-SA" noProof="1"/>
              <a:t>المستوى الثالث</a:t>
            </a:r>
          </a:p>
          <a:p>
            <a:pPr lvl="3"/>
            <a:r>
              <a:rPr lang="ar-SA" noProof="1"/>
              <a:t>المستوى الرابع</a:t>
            </a:r>
          </a:p>
          <a:p>
            <a:pPr lvl="4"/>
            <a:r>
              <a:rPr lang="ar-SA" noProof="1"/>
              <a:t>المستوى الخامس</a:t>
            </a:r>
            <a:endParaRPr lang="en-GB" noProof="1"/>
          </a:p>
        </p:txBody>
      </p:sp>
      <p:sp>
        <p:nvSpPr>
          <p:cNvPr id="15" name="Right header"/>
          <p:cNvSpPr>
            <a:spLocks noGrp="1"/>
          </p:cNvSpPr>
          <p:nvPr>
            <p:ph type="body" sz="quarter" idx="13"/>
          </p:nvPr>
        </p:nvSpPr>
        <p:spPr>
          <a:xfrm>
            <a:off x="6373852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/>
            <a:r>
              <a:rPr lang="ar-SA" noProof="1"/>
              <a:t>انقر لتحرير أنماط نص الشكل الرئيسي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14" name="Subtitle"/>
          <p:cNvSpPr>
            <a:spLocks noGrp="1"/>
          </p:cNvSpPr>
          <p:nvPr>
            <p:ph type="body" sz="quarter" idx="17"/>
          </p:nvPr>
        </p:nvSpPr>
        <p:spPr>
          <a:xfrm>
            <a:off x="659177" y="1080000"/>
            <a:ext cx="10862677" cy="360362"/>
          </a:xfrm>
        </p:spPr>
        <p:txBody>
          <a:bodyPr rtlCol="0"/>
          <a:lstStyle>
            <a:lvl1pPr marL="0" indent="0">
              <a:buNone/>
              <a:defRPr sz="1575" b="1"/>
            </a:lvl1pPr>
          </a:lstStyle>
          <a:p>
            <a:pPr lvl="0"/>
            <a:r>
              <a:rPr lang="ar-SA" noProof="1"/>
              <a:t>انقر لتحرير أنماط نص الشكل الرئيسي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9285822-C1CB-4BDF-9E72-48FA195ED21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>
            <a:lvl1pPr rtl="0">
              <a:defRPr noProof="1"/>
            </a:lvl1pPr>
          </a:lstStyle>
          <a:p>
            <a:pPr>
              <a:defRPr/>
            </a:pPr>
            <a:r>
              <a:rPr lang="en-GB"/>
              <a:t>Insert a Footer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EAA257C-0C8D-4F1D-9443-369D8A1E317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>
            <a:lvl1pPr algn="ctr" rtl="0">
              <a:defRPr noProof="1"/>
            </a:lvl1pPr>
          </a:lstStyle>
          <a:p>
            <a:pPr>
              <a:defRPr/>
            </a:pPr>
            <a:fld id="{7174AA48-FCC6-47C6-A448-8BB927A6C0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7447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55354B6-B79C-4894-8DA7-39CD6A2C1092}"/>
              </a:ext>
            </a:extLst>
          </p:cNvPr>
          <p:cNvGrpSpPr/>
          <p:nvPr userDrawn="1"/>
        </p:nvGrpSpPr>
        <p:grpSpPr>
          <a:xfrm>
            <a:off x="174448" y="261016"/>
            <a:ext cx="10410651" cy="5719948"/>
            <a:chOff x="-548507" y="477868"/>
            <a:chExt cx="11570449" cy="6357177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111F323-B45D-41E2-9C53-E16E5EB8F8BC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893892A-F0E4-4D14-A167-BCF1CBF7BDB9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CC6224-0FDF-46C8-96CF-4F72EDAA825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D97E8D-9336-40CC-9B22-C9493499CBE8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E55D7F-EB32-4A92-A342-22641E090850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476D76-F8CF-474A-8196-AA1593DB9510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D64DEBF7-D7E9-4EA9-95B1-CB5C57498C17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3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57C714E9-B08A-4559-967D-694DDF7DC284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3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6F1BA47-4775-4B74-AC46-BA60D1F27A54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CB9F8B05-FC7A-416E-8EC1-EAEC4BF14C92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3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2A2811C3-1763-452B-92E6-FA3B089CBCFA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3" dirty="0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D8CBDB5-CC23-4B26-91B5-BAF08E69497A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63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15A9E9-2E59-4B6C-9C89-677AEDCCBEB1}"/>
              </a:ext>
            </a:extLst>
          </p:cNvPr>
          <p:cNvGrpSpPr/>
          <p:nvPr userDrawn="1"/>
        </p:nvGrpSpPr>
        <p:grpSpPr>
          <a:xfrm>
            <a:off x="301857" y="4848223"/>
            <a:ext cx="11611697" cy="1997448"/>
            <a:chOff x="3271130" y="4981887"/>
            <a:chExt cx="8577971" cy="14755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A89FA44-0A14-4CB4-A951-AC26B5A2EA51}"/>
                </a:ext>
              </a:extLst>
            </p:cNvPr>
            <p:cNvGrpSpPr/>
            <p:nvPr userDrawn="1"/>
          </p:nvGrpSpPr>
          <p:grpSpPr>
            <a:xfrm>
              <a:off x="10175667" y="4981887"/>
              <a:ext cx="1673434" cy="1352946"/>
              <a:chOff x="8851691" y="3742138"/>
              <a:chExt cx="2515051" cy="203338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9AC13CF9-1A01-472C-B184-B8D1FDFE8382}"/>
                  </a:ext>
                </a:extLst>
              </p:cNvPr>
              <p:cNvSpPr/>
              <p:nvPr/>
            </p:nvSpPr>
            <p:spPr>
              <a:xfrm>
                <a:off x="8851691" y="3742138"/>
                <a:ext cx="2501423" cy="2033381"/>
              </a:xfrm>
              <a:custGeom>
                <a:avLst/>
                <a:gdLst>
                  <a:gd name="connsiteX0" fmla="*/ 3817888 w 3831088"/>
                  <a:gd name="connsiteY0" fmla="*/ 722004 h 3114252"/>
                  <a:gd name="connsiteX1" fmla="*/ 3452269 w 3831088"/>
                  <a:gd name="connsiteY1" fmla="*/ 280008 h 3114252"/>
                  <a:gd name="connsiteX2" fmla="*/ 2264893 w 3831088"/>
                  <a:gd name="connsiteY2" fmla="*/ 2082 h 3114252"/>
                  <a:gd name="connsiteX3" fmla="*/ 1600132 w 3831088"/>
                  <a:gd name="connsiteY3" fmla="*/ 195852 h 3114252"/>
                  <a:gd name="connsiteX4" fmla="*/ 1027306 w 3831088"/>
                  <a:gd name="connsiteY4" fmla="*/ 642091 h 3114252"/>
                  <a:gd name="connsiteX5" fmla="*/ 513884 w 3831088"/>
                  <a:gd name="connsiteY5" fmla="*/ 1130054 h 3114252"/>
                  <a:gd name="connsiteX6" fmla="*/ 66231 w 3831088"/>
                  <a:gd name="connsiteY6" fmla="*/ 1725510 h 3114252"/>
                  <a:gd name="connsiteX7" fmla="*/ 25921 w 3831088"/>
                  <a:gd name="connsiteY7" fmla="*/ 2132146 h 3114252"/>
                  <a:gd name="connsiteX8" fmla="*/ 907790 w 3831088"/>
                  <a:gd name="connsiteY8" fmla="*/ 2922787 h 3114252"/>
                  <a:gd name="connsiteX9" fmla="*/ 1745106 w 3831088"/>
                  <a:gd name="connsiteY9" fmla="*/ 3109486 h 3114252"/>
                  <a:gd name="connsiteX10" fmla="*/ 2197710 w 3831088"/>
                  <a:gd name="connsiteY10" fmla="*/ 2873283 h 3114252"/>
                  <a:gd name="connsiteX11" fmla="*/ 2551306 w 3831088"/>
                  <a:gd name="connsiteY11" fmla="*/ 2477255 h 3114252"/>
                  <a:gd name="connsiteX12" fmla="*/ 3064728 w 3831088"/>
                  <a:gd name="connsiteY12" fmla="*/ 1989293 h 3114252"/>
                  <a:gd name="connsiteX13" fmla="*/ 3629068 w 3831088"/>
                  <a:gd name="connsiteY13" fmla="*/ 1458898 h 3114252"/>
                  <a:gd name="connsiteX14" fmla="*/ 3817888 w 3831088"/>
                  <a:gd name="connsiteY14" fmla="*/ 1005588 h 3114252"/>
                  <a:gd name="connsiteX15" fmla="*/ 3817888 w 3831088"/>
                  <a:gd name="connsiteY15" fmla="*/ 722004 h 311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31088" h="3114252">
                    <a:moveTo>
                      <a:pt x="3817888" y="722004"/>
                    </a:moveTo>
                    <a:cubicBezTo>
                      <a:pt x="3782528" y="565714"/>
                      <a:pt x="3521574" y="325976"/>
                      <a:pt x="3452269" y="280008"/>
                    </a:cubicBezTo>
                    <a:cubicBezTo>
                      <a:pt x="3124839" y="63607"/>
                      <a:pt x="2569693" y="-14184"/>
                      <a:pt x="2264893" y="2082"/>
                    </a:cubicBezTo>
                    <a:cubicBezTo>
                      <a:pt x="2037176" y="14104"/>
                      <a:pt x="1734498" y="94724"/>
                      <a:pt x="1600132" y="195852"/>
                    </a:cubicBezTo>
                    <a:cubicBezTo>
                      <a:pt x="1465765" y="296981"/>
                      <a:pt x="1179352" y="499238"/>
                      <a:pt x="1027306" y="642091"/>
                    </a:cubicBezTo>
                    <a:cubicBezTo>
                      <a:pt x="875259" y="784944"/>
                      <a:pt x="615719" y="1020439"/>
                      <a:pt x="513884" y="1130054"/>
                    </a:cubicBezTo>
                    <a:cubicBezTo>
                      <a:pt x="419827" y="1231182"/>
                      <a:pt x="105127" y="1612359"/>
                      <a:pt x="66231" y="1725510"/>
                    </a:cubicBezTo>
                    <a:cubicBezTo>
                      <a:pt x="20263" y="1859169"/>
                      <a:pt x="-32776" y="2005558"/>
                      <a:pt x="25921" y="2132146"/>
                    </a:cubicBezTo>
                    <a:cubicBezTo>
                      <a:pt x="168774" y="2511201"/>
                      <a:pt x="751501" y="2843581"/>
                      <a:pt x="907790" y="2922787"/>
                    </a:cubicBezTo>
                    <a:cubicBezTo>
                      <a:pt x="1086002" y="3012600"/>
                      <a:pt x="1487688" y="3140602"/>
                      <a:pt x="1745106" y="3109486"/>
                    </a:cubicBezTo>
                    <a:cubicBezTo>
                      <a:pt x="1995453" y="3079076"/>
                      <a:pt x="2046370" y="3016843"/>
                      <a:pt x="2197710" y="2873283"/>
                    </a:cubicBezTo>
                    <a:cubicBezTo>
                      <a:pt x="2349049" y="2729723"/>
                      <a:pt x="2399967" y="2662540"/>
                      <a:pt x="2551306" y="2477255"/>
                    </a:cubicBezTo>
                    <a:cubicBezTo>
                      <a:pt x="2702645" y="2291971"/>
                      <a:pt x="2904902" y="2089714"/>
                      <a:pt x="3064728" y="1989293"/>
                    </a:cubicBezTo>
                    <a:cubicBezTo>
                      <a:pt x="3224553" y="1888164"/>
                      <a:pt x="3471363" y="1666106"/>
                      <a:pt x="3629068" y="1458898"/>
                    </a:cubicBezTo>
                    <a:cubicBezTo>
                      <a:pt x="3755654" y="1293415"/>
                      <a:pt x="3817888" y="1005588"/>
                      <a:pt x="3817888" y="1005588"/>
                    </a:cubicBezTo>
                    <a:cubicBezTo>
                      <a:pt x="3817888" y="1005588"/>
                      <a:pt x="3847589" y="852127"/>
                      <a:pt x="3817888" y="72200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9D74CBBF-AD6A-40B7-ACD4-D206157081B0}"/>
                  </a:ext>
                </a:extLst>
              </p:cNvPr>
              <p:cNvSpPr/>
              <p:nvPr/>
            </p:nvSpPr>
            <p:spPr>
              <a:xfrm>
                <a:off x="8851691" y="4222145"/>
                <a:ext cx="1229006" cy="1229348"/>
              </a:xfrm>
              <a:custGeom>
                <a:avLst/>
                <a:gdLst>
                  <a:gd name="connsiteX0" fmla="*/ 1040743 w 1882301"/>
                  <a:gd name="connsiteY0" fmla="*/ 1158660 h 1882825"/>
                  <a:gd name="connsiteX1" fmla="*/ 1544970 w 1882301"/>
                  <a:gd name="connsiteY1" fmla="*/ 517237 h 1882825"/>
                  <a:gd name="connsiteX2" fmla="*/ 1882302 w 1882301"/>
                  <a:gd name="connsiteY2" fmla="*/ 8765 h 1882825"/>
                  <a:gd name="connsiteX3" fmla="*/ 1492638 w 1882301"/>
                  <a:gd name="connsiteY3" fmla="*/ 143839 h 1882825"/>
                  <a:gd name="connsiteX4" fmla="*/ 1486981 w 1882301"/>
                  <a:gd name="connsiteY4" fmla="*/ 149497 h 1882825"/>
                  <a:gd name="connsiteX5" fmla="*/ 1482030 w 1882301"/>
                  <a:gd name="connsiteY5" fmla="*/ 143132 h 1882825"/>
                  <a:gd name="connsiteX6" fmla="*/ 915569 w 1882301"/>
                  <a:gd name="connsiteY6" fmla="*/ 12301 h 1882825"/>
                  <a:gd name="connsiteX7" fmla="*/ 513884 w 1882301"/>
                  <a:gd name="connsiteY7" fmla="*/ 395600 h 1882825"/>
                  <a:gd name="connsiteX8" fmla="*/ 66231 w 1882301"/>
                  <a:gd name="connsiteY8" fmla="*/ 991056 h 1882825"/>
                  <a:gd name="connsiteX9" fmla="*/ 25921 w 1882301"/>
                  <a:gd name="connsiteY9" fmla="*/ 1397692 h 1882825"/>
                  <a:gd name="connsiteX10" fmla="*/ 375274 w 1882301"/>
                  <a:gd name="connsiteY10" fmla="*/ 1727950 h 1882825"/>
                  <a:gd name="connsiteX11" fmla="*/ 673710 w 1882301"/>
                  <a:gd name="connsiteY11" fmla="*/ 1882826 h 1882825"/>
                  <a:gd name="connsiteX12" fmla="*/ 937492 w 1882301"/>
                  <a:gd name="connsiteY12" fmla="*/ 1276762 h 1882825"/>
                  <a:gd name="connsiteX13" fmla="*/ 1040743 w 1882301"/>
                  <a:gd name="connsiteY13" fmla="*/ 1158660 h 1882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82301" h="1882825">
                    <a:moveTo>
                      <a:pt x="1040743" y="1158660"/>
                    </a:moveTo>
                    <a:cubicBezTo>
                      <a:pt x="1044986" y="1153710"/>
                      <a:pt x="1503246" y="603514"/>
                      <a:pt x="1544970" y="517237"/>
                    </a:cubicBezTo>
                    <a:cubicBezTo>
                      <a:pt x="1584573" y="435202"/>
                      <a:pt x="1839162" y="70998"/>
                      <a:pt x="1882302" y="8765"/>
                    </a:cubicBezTo>
                    <a:cubicBezTo>
                      <a:pt x="1718233" y="-28716"/>
                      <a:pt x="1580330" y="61098"/>
                      <a:pt x="1492638" y="143839"/>
                    </a:cubicBezTo>
                    <a:lnTo>
                      <a:pt x="1486981" y="149497"/>
                    </a:lnTo>
                    <a:lnTo>
                      <a:pt x="1482030" y="143132"/>
                    </a:lnTo>
                    <a:cubicBezTo>
                      <a:pt x="1443135" y="87971"/>
                      <a:pt x="1063373" y="29981"/>
                      <a:pt x="915569" y="12301"/>
                    </a:cubicBezTo>
                    <a:cubicBezTo>
                      <a:pt x="769888" y="147375"/>
                      <a:pt x="593796" y="310029"/>
                      <a:pt x="513884" y="395600"/>
                    </a:cubicBezTo>
                    <a:cubicBezTo>
                      <a:pt x="419827" y="496728"/>
                      <a:pt x="105127" y="877905"/>
                      <a:pt x="66231" y="991056"/>
                    </a:cubicBezTo>
                    <a:cubicBezTo>
                      <a:pt x="20263" y="1124715"/>
                      <a:pt x="-32776" y="1271104"/>
                      <a:pt x="25921" y="1397692"/>
                    </a:cubicBezTo>
                    <a:cubicBezTo>
                      <a:pt x="84618" y="1524279"/>
                      <a:pt x="257173" y="1655817"/>
                      <a:pt x="375274" y="1727950"/>
                    </a:cubicBezTo>
                    <a:cubicBezTo>
                      <a:pt x="455894" y="1777454"/>
                      <a:pt x="563388" y="1831908"/>
                      <a:pt x="673710" y="1882826"/>
                    </a:cubicBezTo>
                    <a:cubicBezTo>
                      <a:pt x="702704" y="1725122"/>
                      <a:pt x="896475" y="1331216"/>
                      <a:pt x="937492" y="1276762"/>
                    </a:cubicBezTo>
                    <a:cubicBezTo>
                      <a:pt x="979923" y="1220186"/>
                      <a:pt x="1040035" y="1159368"/>
                      <a:pt x="1040743" y="115866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6B9B8EF-AF25-4F44-A25C-1149326B2BD6}"/>
                  </a:ext>
                </a:extLst>
              </p:cNvPr>
              <p:cNvSpPr/>
              <p:nvPr/>
            </p:nvSpPr>
            <p:spPr>
              <a:xfrm>
                <a:off x="9295730" y="4230177"/>
                <a:ext cx="1386621" cy="1393929"/>
              </a:xfrm>
              <a:custGeom>
                <a:avLst/>
                <a:gdLst>
                  <a:gd name="connsiteX0" fmla="*/ 1260924 w 2123698"/>
                  <a:gd name="connsiteY0" fmla="*/ 313286 h 2134891"/>
                  <a:gd name="connsiteX1" fmla="*/ 1253852 w 2123698"/>
                  <a:gd name="connsiteY1" fmla="*/ 310458 h 2134891"/>
                  <a:gd name="connsiteX2" fmla="*/ 1256681 w 2123698"/>
                  <a:gd name="connsiteY2" fmla="*/ 303386 h 2134891"/>
                  <a:gd name="connsiteX3" fmla="*/ 1261631 w 2123698"/>
                  <a:gd name="connsiteY3" fmla="*/ 292071 h 2134891"/>
                  <a:gd name="connsiteX4" fmla="*/ 1292041 w 2123698"/>
                  <a:gd name="connsiteY4" fmla="*/ 71426 h 2134891"/>
                  <a:gd name="connsiteX5" fmla="*/ 1216371 w 2123698"/>
                  <a:gd name="connsiteY5" fmla="*/ 0 h 2134891"/>
                  <a:gd name="connsiteX6" fmla="*/ 877626 w 2123698"/>
                  <a:gd name="connsiteY6" fmla="*/ 510593 h 2134891"/>
                  <a:gd name="connsiteX7" fmla="*/ 371276 w 2123698"/>
                  <a:gd name="connsiteY7" fmla="*/ 1155553 h 2134891"/>
                  <a:gd name="connsiteX8" fmla="*/ 268733 w 2123698"/>
                  <a:gd name="connsiteY8" fmla="*/ 1272239 h 2134891"/>
                  <a:gd name="connsiteX9" fmla="*/ 7072 w 2123698"/>
                  <a:gd name="connsiteY9" fmla="*/ 1874060 h 2134891"/>
                  <a:gd name="connsiteX10" fmla="*/ 0 w 2123698"/>
                  <a:gd name="connsiteY10" fmla="*/ 1872646 h 2134891"/>
                  <a:gd name="connsiteX11" fmla="*/ 438459 w 2123698"/>
                  <a:gd name="connsiteY11" fmla="*/ 2050151 h 2134891"/>
                  <a:gd name="connsiteX12" fmla="*/ 1079883 w 2123698"/>
                  <a:gd name="connsiteY12" fmla="*/ 2116627 h 2134891"/>
                  <a:gd name="connsiteX13" fmla="*/ 1440551 w 2123698"/>
                  <a:gd name="connsiteY13" fmla="*/ 1869110 h 2134891"/>
                  <a:gd name="connsiteX14" fmla="*/ 2023985 w 2123698"/>
                  <a:gd name="connsiteY14" fmla="*/ 988655 h 2134891"/>
                  <a:gd name="connsiteX15" fmla="*/ 2123699 w 2123698"/>
                  <a:gd name="connsiteY15" fmla="*/ 858532 h 2134891"/>
                  <a:gd name="connsiteX16" fmla="*/ 1260924 w 2123698"/>
                  <a:gd name="connsiteY16" fmla="*/ 313286 h 2134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23698" h="2134891">
                    <a:moveTo>
                      <a:pt x="1260924" y="313286"/>
                    </a:moveTo>
                    <a:lnTo>
                      <a:pt x="1253852" y="310458"/>
                    </a:lnTo>
                    <a:lnTo>
                      <a:pt x="1256681" y="303386"/>
                    </a:lnTo>
                    <a:cubicBezTo>
                      <a:pt x="1258095" y="300557"/>
                      <a:pt x="1259510" y="297021"/>
                      <a:pt x="1261631" y="292071"/>
                    </a:cubicBezTo>
                    <a:cubicBezTo>
                      <a:pt x="1278604" y="253175"/>
                      <a:pt x="1324571" y="148510"/>
                      <a:pt x="1292041" y="71426"/>
                    </a:cubicBezTo>
                    <a:cubicBezTo>
                      <a:pt x="1278604" y="39603"/>
                      <a:pt x="1253145" y="15558"/>
                      <a:pt x="1216371" y="0"/>
                    </a:cubicBezTo>
                    <a:cubicBezTo>
                      <a:pt x="1183840" y="46675"/>
                      <a:pt x="916521" y="428559"/>
                      <a:pt x="877626" y="510593"/>
                    </a:cubicBezTo>
                    <a:cubicBezTo>
                      <a:pt x="835194" y="598992"/>
                      <a:pt x="389663" y="1132922"/>
                      <a:pt x="371276" y="1155553"/>
                    </a:cubicBezTo>
                    <a:cubicBezTo>
                      <a:pt x="370568" y="1156967"/>
                      <a:pt x="310457" y="1216371"/>
                      <a:pt x="268733" y="1272239"/>
                    </a:cubicBezTo>
                    <a:cubicBezTo>
                      <a:pt x="228423" y="1325986"/>
                      <a:pt x="35360" y="1718478"/>
                      <a:pt x="7072" y="1874060"/>
                    </a:cubicBezTo>
                    <a:lnTo>
                      <a:pt x="0" y="1872646"/>
                    </a:lnTo>
                    <a:cubicBezTo>
                      <a:pt x="169018" y="1950437"/>
                      <a:pt x="342988" y="2020449"/>
                      <a:pt x="438459" y="2050151"/>
                    </a:cubicBezTo>
                    <a:cubicBezTo>
                      <a:pt x="606771" y="2103191"/>
                      <a:pt x="894599" y="2166838"/>
                      <a:pt x="1079883" y="2116627"/>
                    </a:cubicBezTo>
                    <a:cubicBezTo>
                      <a:pt x="1168989" y="2092583"/>
                      <a:pt x="1310427" y="1991454"/>
                      <a:pt x="1440551" y="1869110"/>
                    </a:cubicBezTo>
                    <a:cubicBezTo>
                      <a:pt x="1695140" y="1628664"/>
                      <a:pt x="1879010" y="1207885"/>
                      <a:pt x="2023985" y="988655"/>
                    </a:cubicBezTo>
                    <a:cubicBezTo>
                      <a:pt x="2050859" y="947638"/>
                      <a:pt x="2084803" y="903792"/>
                      <a:pt x="2123699" y="858532"/>
                    </a:cubicBezTo>
                    <a:cubicBezTo>
                      <a:pt x="2034593" y="741138"/>
                      <a:pt x="1751716" y="490792"/>
                      <a:pt x="1260924" y="313286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41BF2991-B5E8-4B3E-B29F-CBB90B845EE5}"/>
                  </a:ext>
                </a:extLst>
              </p:cNvPr>
              <p:cNvSpPr/>
              <p:nvPr/>
            </p:nvSpPr>
            <p:spPr>
              <a:xfrm>
                <a:off x="9450699" y="4367989"/>
                <a:ext cx="532569" cy="691021"/>
              </a:xfrm>
              <a:custGeom>
                <a:avLst/>
                <a:gdLst>
                  <a:gd name="connsiteX0" fmla="*/ 123323 w 815663"/>
                  <a:gd name="connsiteY0" fmla="*/ 935292 h 1058343"/>
                  <a:gd name="connsiteX1" fmla="*/ 627551 w 815663"/>
                  <a:gd name="connsiteY1" fmla="*/ 293869 h 1058343"/>
                  <a:gd name="connsiteX2" fmla="*/ 815664 w 815663"/>
                  <a:gd name="connsiteY2" fmla="*/ 1798 h 1058343"/>
                  <a:gd name="connsiteX3" fmla="*/ 263346 w 815663"/>
                  <a:gd name="connsiteY3" fmla="*/ 411970 h 1058343"/>
                  <a:gd name="connsiteX4" fmla="*/ 16536 w 815663"/>
                  <a:gd name="connsiteY4" fmla="*/ 1058344 h 1058343"/>
                  <a:gd name="connsiteX5" fmla="*/ 20072 w 815663"/>
                  <a:gd name="connsiteY5" fmla="*/ 1053393 h 1058343"/>
                  <a:gd name="connsiteX6" fmla="*/ 123323 w 815663"/>
                  <a:gd name="connsiteY6" fmla="*/ 935292 h 105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5663" h="1058343">
                    <a:moveTo>
                      <a:pt x="123323" y="935292"/>
                    </a:moveTo>
                    <a:cubicBezTo>
                      <a:pt x="127566" y="930342"/>
                      <a:pt x="585826" y="380146"/>
                      <a:pt x="627551" y="293869"/>
                    </a:cubicBezTo>
                    <a:cubicBezTo>
                      <a:pt x="648766" y="249316"/>
                      <a:pt x="735044" y="119899"/>
                      <a:pt x="815664" y="1798"/>
                    </a:cubicBezTo>
                    <a:cubicBezTo>
                      <a:pt x="696149" y="-19418"/>
                      <a:pt x="464189" y="148894"/>
                      <a:pt x="263346" y="411970"/>
                    </a:cubicBezTo>
                    <a:cubicBezTo>
                      <a:pt x="58968" y="679289"/>
                      <a:pt x="-42160" y="952972"/>
                      <a:pt x="16536" y="1058344"/>
                    </a:cubicBezTo>
                    <a:cubicBezTo>
                      <a:pt x="17951" y="1056222"/>
                      <a:pt x="19365" y="1054808"/>
                      <a:pt x="20072" y="1053393"/>
                    </a:cubicBezTo>
                    <a:cubicBezTo>
                      <a:pt x="62504" y="996111"/>
                      <a:pt x="122615" y="935999"/>
                      <a:pt x="123323" y="93529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050C9E6-EBE9-4CA4-AAE4-EB0F65D5BB9B}"/>
                  </a:ext>
                </a:extLst>
              </p:cNvPr>
              <p:cNvSpPr/>
              <p:nvPr/>
            </p:nvSpPr>
            <p:spPr>
              <a:xfrm>
                <a:off x="9467038" y="4371471"/>
                <a:ext cx="566871" cy="716446"/>
              </a:xfrm>
              <a:custGeom>
                <a:avLst/>
                <a:gdLst>
                  <a:gd name="connsiteX0" fmla="*/ 14144 w 868199"/>
                  <a:gd name="connsiteY0" fmla="*/ 1079176 h 1097283"/>
                  <a:gd name="connsiteX1" fmla="*/ 604650 w 868199"/>
                  <a:gd name="connsiteY1" fmla="*/ 685270 h 1097283"/>
                  <a:gd name="connsiteX2" fmla="*/ 828829 w 868199"/>
                  <a:gd name="connsiteY2" fmla="*/ 12022 h 1097283"/>
                  <a:gd name="connsiteX3" fmla="*/ 805493 w 868199"/>
                  <a:gd name="connsiteY3" fmla="*/ 0 h 1097283"/>
                  <a:gd name="connsiteX4" fmla="*/ 615258 w 868199"/>
                  <a:gd name="connsiteY4" fmla="*/ 294899 h 1097283"/>
                  <a:gd name="connsiteX5" fmla="*/ 108908 w 868199"/>
                  <a:gd name="connsiteY5" fmla="*/ 939859 h 1097283"/>
                  <a:gd name="connsiteX6" fmla="*/ 6365 w 868199"/>
                  <a:gd name="connsiteY6" fmla="*/ 1056546 h 1097283"/>
                  <a:gd name="connsiteX7" fmla="*/ 0 w 868199"/>
                  <a:gd name="connsiteY7" fmla="*/ 1065739 h 1097283"/>
                  <a:gd name="connsiteX8" fmla="*/ 14144 w 868199"/>
                  <a:gd name="connsiteY8" fmla="*/ 1079176 h 1097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8199" h="1097283">
                    <a:moveTo>
                      <a:pt x="14144" y="1079176"/>
                    </a:moveTo>
                    <a:cubicBezTo>
                      <a:pt x="115272" y="1156260"/>
                      <a:pt x="379762" y="980169"/>
                      <a:pt x="604650" y="685270"/>
                    </a:cubicBezTo>
                    <a:cubicBezTo>
                      <a:pt x="829536" y="390370"/>
                      <a:pt x="929958" y="89106"/>
                      <a:pt x="828829" y="12022"/>
                    </a:cubicBezTo>
                    <a:cubicBezTo>
                      <a:pt x="821757" y="6365"/>
                      <a:pt x="813979" y="2829"/>
                      <a:pt x="805493" y="0"/>
                    </a:cubicBezTo>
                    <a:cubicBezTo>
                      <a:pt x="724165" y="118808"/>
                      <a:pt x="636473" y="250346"/>
                      <a:pt x="615258" y="294899"/>
                    </a:cubicBezTo>
                    <a:cubicBezTo>
                      <a:pt x="572826" y="383298"/>
                      <a:pt x="127295" y="917229"/>
                      <a:pt x="108908" y="939859"/>
                    </a:cubicBezTo>
                    <a:cubicBezTo>
                      <a:pt x="108200" y="941273"/>
                      <a:pt x="48089" y="1000677"/>
                      <a:pt x="6365" y="1056546"/>
                    </a:cubicBezTo>
                    <a:cubicBezTo>
                      <a:pt x="4243" y="1058667"/>
                      <a:pt x="2121" y="1062203"/>
                      <a:pt x="0" y="1065739"/>
                    </a:cubicBezTo>
                    <a:cubicBezTo>
                      <a:pt x="4243" y="1070690"/>
                      <a:pt x="8486" y="1075640"/>
                      <a:pt x="14144" y="1079176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B909C7B-7870-4D06-9D90-8C2B224F4B8D}"/>
                  </a:ext>
                </a:extLst>
              </p:cNvPr>
              <p:cNvSpPr/>
              <p:nvPr/>
            </p:nvSpPr>
            <p:spPr>
              <a:xfrm>
                <a:off x="9458264" y="3742138"/>
                <a:ext cx="1908478" cy="1041671"/>
              </a:xfrm>
              <a:custGeom>
                <a:avLst/>
                <a:gdLst>
                  <a:gd name="connsiteX0" fmla="*/ 2888882 w 2922955"/>
                  <a:gd name="connsiteY0" fmla="*/ 722004 h 1595386"/>
                  <a:gd name="connsiteX1" fmla="*/ 2523264 w 2922955"/>
                  <a:gd name="connsiteY1" fmla="*/ 280008 h 1595386"/>
                  <a:gd name="connsiteX2" fmla="*/ 1335887 w 2922955"/>
                  <a:gd name="connsiteY2" fmla="*/ 2082 h 1595386"/>
                  <a:gd name="connsiteX3" fmla="*/ 671126 w 2922955"/>
                  <a:gd name="connsiteY3" fmla="*/ 195852 h 1595386"/>
                  <a:gd name="connsiteX4" fmla="*/ 98300 w 2922955"/>
                  <a:gd name="connsiteY4" fmla="*/ 642091 h 1595386"/>
                  <a:gd name="connsiteX5" fmla="*/ 0 w 2922955"/>
                  <a:gd name="connsiteY5" fmla="*/ 734026 h 1595386"/>
                  <a:gd name="connsiteX6" fmla="*/ 559389 w 2922955"/>
                  <a:gd name="connsiteY6" fmla="*/ 863442 h 1595386"/>
                  <a:gd name="connsiteX7" fmla="*/ 967440 w 2922955"/>
                  <a:gd name="connsiteY7" fmla="*/ 732612 h 1595386"/>
                  <a:gd name="connsiteX8" fmla="*/ 968147 w 2922955"/>
                  <a:gd name="connsiteY8" fmla="*/ 732612 h 1595386"/>
                  <a:gd name="connsiteX9" fmla="*/ 1057253 w 2922955"/>
                  <a:gd name="connsiteY9" fmla="*/ 813939 h 1595386"/>
                  <a:gd name="connsiteX10" fmla="*/ 1026136 w 2922955"/>
                  <a:gd name="connsiteY10" fmla="*/ 1045898 h 1595386"/>
                  <a:gd name="connsiteX11" fmla="*/ 1024722 w 2922955"/>
                  <a:gd name="connsiteY11" fmla="*/ 1050141 h 1595386"/>
                  <a:gd name="connsiteX12" fmla="*/ 1884668 w 2922955"/>
                  <a:gd name="connsiteY12" fmla="*/ 1595386 h 1595386"/>
                  <a:gd name="connsiteX13" fmla="*/ 2581960 w 2922955"/>
                  <a:gd name="connsiteY13" fmla="*/ 1103888 h 1595386"/>
                  <a:gd name="connsiteX14" fmla="*/ 2888882 w 2922955"/>
                  <a:gd name="connsiteY14" fmla="*/ 722004 h 159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22955" h="1595386">
                    <a:moveTo>
                      <a:pt x="2888882" y="722004"/>
                    </a:moveTo>
                    <a:cubicBezTo>
                      <a:pt x="2853522" y="565714"/>
                      <a:pt x="2592568" y="325976"/>
                      <a:pt x="2523264" y="280008"/>
                    </a:cubicBezTo>
                    <a:cubicBezTo>
                      <a:pt x="2195833" y="63607"/>
                      <a:pt x="1640687" y="-14184"/>
                      <a:pt x="1335887" y="2082"/>
                    </a:cubicBezTo>
                    <a:cubicBezTo>
                      <a:pt x="1108170" y="14104"/>
                      <a:pt x="805493" y="94724"/>
                      <a:pt x="671126" y="195852"/>
                    </a:cubicBezTo>
                    <a:cubicBezTo>
                      <a:pt x="536759" y="296981"/>
                      <a:pt x="250346" y="499238"/>
                      <a:pt x="98300" y="642091"/>
                    </a:cubicBezTo>
                    <a:cubicBezTo>
                      <a:pt x="68597" y="669671"/>
                      <a:pt x="35360" y="701495"/>
                      <a:pt x="0" y="734026"/>
                    </a:cubicBezTo>
                    <a:cubicBezTo>
                      <a:pt x="85570" y="744634"/>
                      <a:pt x="492206" y="799795"/>
                      <a:pt x="559389" y="863442"/>
                    </a:cubicBezTo>
                    <a:cubicBezTo>
                      <a:pt x="652031" y="777872"/>
                      <a:pt x="796299" y="688058"/>
                      <a:pt x="967440" y="732612"/>
                    </a:cubicBezTo>
                    <a:lnTo>
                      <a:pt x="968147" y="732612"/>
                    </a:lnTo>
                    <a:cubicBezTo>
                      <a:pt x="1011992" y="749584"/>
                      <a:pt x="1041695" y="777165"/>
                      <a:pt x="1057253" y="813939"/>
                    </a:cubicBezTo>
                    <a:cubicBezTo>
                      <a:pt x="1091906" y="896680"/>
                      <a:pt x="1044523" y="1004881"/>
                      <a:pt x="1026136" y="1045898"/>
                    </a:cubicBezTo>
                    <a:cubicBezTo>
                      <a:pt x="1025429" y="1047312"/>
                      <a:pt x="1024722" y="1048727"/>
                      <a:pt x="1024722" y="1050141"/>
                    </a:cubicBezTo>
                    <a:cubicBezTo>
                      <a:pt x="1510563" y="1226939"/>
                      <a:pt x="1792733" y="1476578"/>
                      <a:pt x="1884668" y="1595386"/>
                    </a:cubicBezTo>
                    <a:cubicBezTo>
                      <a:pt x="2068538" y="1384643"/>
                      <a:pt x="2355658" y="1155513"/>
                      <a:pt x="2581960" y="1103888"/>
                    </a:cubicBezTo>
                    <a:cubicBezTo>
                      <a:pt x="3009105" y="1004881"/>
                      <a:pt x="2930606" y="906581"/>
                      <a:pt x="2888882" y="722004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FBEC56A-6BE5-448F-9565-A0BBE2CA940F}"/>
                  </a:ext>
                </a:extLst>
              </p:cNvPr>
              <p:cNvSpPr/>
              <p:nvPr/>
            </p:nvSpPr>
            <p:spPr>
              <a:xfrm>
                <a:off x="9291574" y="5451032"/>
                <a:ext cx="4617" cy="1846"/>
              </a:xfrm>
              <a:custGeom>
                <a:avLst/>
                <a:gdLst>
                  <a:gd name="connsiteX0" fmla="*/ 0 w 7071"/>
                  <a:gd name="connsiteY0" fmla="*/ 1414 h 2828"/>
                  <a:gd name="connsiteX1" fmla="*/ 7072 w 7071"/>
                  <a:gd name="connsiteY1" fmla="*/ 2829 h 2828"/>
                  <a:gd name="connsiteX2" fmla="*/ 707 w 7071"/>
                  <a:gd name="connsiteY2" fmla="*/ 0 h 2828"/>
                  <a:gd name="connsiteX3" fmla="*/ 0 w 7071"/>
                  <a:gd name="connsiteY3" fmla="*/ 1414 h 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71" h="2828">
                    <a:moveTo>
                      <a:pt x="0" y="1414"/>
                    </a:moveTo>
                    <a:lnTo>
                      <a:pt x="7072" y="2829"/>
                    </a:lnTo>
                    <a:cubicBezTo>
                      <a:pt x="4950" y="2121"/>
                      <a:pt x="2829" y="707"/>
                      <a:pt x="707" y="0"/>
                    </a:cubicBezTo>
                    <a:cubicBezTo>
                      <a:pt x="0" y="707"/>
                      <a:pt x="0" y="1414"/>
                      <a:pt x="0" y="1414"/>
                    </a:cubicBezTo>
                    <a:close/>
                  </a:path>
                </a:pathLst>
              </a:custGeom>
              <a:solidFill>
                <a:srgbClr val="ED1C24"/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42F6CED-B6AA-4B95-8ABB-7ABDA4DC0951}"/>
                  </a:ext>
                </a:extLst>
              </p:cNvPr>
              <p:cNvSpPr/>
              <p:nvPr/>
            </p:nvSpPr>
            <p:spPr>
              <a:xfrm>
                <a:off x="9435995" y="4483345"/>
                <a:ext cx="533731" cy="580716"/>
              </a:xfrm>
              <a:custGeom>
                <a:avLst/>
                <a:gdLst>
                  <a:gd name="connsiteX0" fmla="*/ 676189 w 817443"/>
                  <a:gd name="connsiteY0" fmla="*/ 114374 h 889403"/>
                  <a:gd name="connsiteX1" fmla="*/ 549977 w 817443"/>
                  <a:gd name="connsiteY1" fmla="*/ 559076 h 889403"/>
                  <a:gd name="connsiteX2" fmla="*/ 141255 w 817443"/>
                  <a:gd name="connsiteY2" fmla="*/ 775029 h 889403"/>
                  <a:gd name="connsiteX3" fmla="*/ 267467 w 817443"/>
                  <a:gd name="connsiteY3" fmla="*/ 330328 h 889403"/>
                  <a:gd name="connsiteX4" fmla="*/ 676189 w 817443"/>
                  <a:gd name="connsiteY4" fmla="*/ 114374 h 88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7443" h="889403">
                    <a:moveTo>
                      <a:pt x="676189" y="114374"/>
                    </a:moveTo>
                    <a:cubicBezTo>
                      <a:pt x="754202" y="177542"/>
                      <a:pt x="697694" y="376641"/>
                      <a:pt x="549977" y="559076"/>
                    </a:cubicBezTo>
                    <a:cubicBezTo>
                      <a:pt x="402259" y="741511"/>
                      <a:pt x="219268" y="838196"/>
                      <a:pt x="141255" y="775029"/>
                    </a:cubicBezTo>
                    <a:cubicBezTo>
                      <a:pt x="63242" y="711862"/>
                      <a:pt x="119749" y="512762"/>
                      <a:pt x="267467" y="330328"/>
                    </a:cubicBezTo>
                    <a:cubicBezTo>
                      <a:pt x="415185" y="147893"/>
                      <a:pt x="598176" y="51207"/>
                      <a:pt x="676189" y="11437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63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6680C42-0B5C-418D-B5F0-87D2D6363A56}"/>
                </a:ext>
              </a:extLst>
            </p:cNvPr>
            <p:cNvSpPr/>
            <p:nvPr userDrawn="1"/>
          </p:nvSpPr>
          <p:spPr>
            <a:xfrm>
              <a:off x="3271130" y="5777272"/>
              <a:ext cx="7170701" cy="680201"/>
            </a:xfrm>
            <a:custGeom>
              <a:avLst/>
              <a:gdLst>
                <a:gd name="connsiteX0" fmla="*/ 6613510 w 8250226"/>
                <a:gd name="connsiteY0" fmla="*/ 0 h 1520066"/>
                <a:gd name="connsiteX1" fmla="*/ 6625977 w 8250226"/>
                <a:gd name="connsiteY1" fmla="*/ 0 h 1520066"/>
                <a:gd name="connsiteX2" fmla="*/ 6964437 w 8250226"/>
                <a:gd name="connsiteY2" fmla="*/ 205015 h 1520066"/>
                <a:gd name="connsiteX3" fmla="*/ 7081720 w 8250226"/>
                <a:gd name="connsiteY3" fmla="*/ 587340 h 1520066"/>
                <a:gd name="connsiteX4" fmla="*/ 7221629 w 8250226"/>
                <a:gd name="connsiteY4" fmla="*/ 899480 h 1520066"/>
                <a:gd name="connsiteX5" fmla="*/ 8199143 w 8250226"/>
                <a:gd name="connsiteY5" fmla="*/ 396639 h 1520066"/>
                <a:gd name="connsiteX6" fmla="*/ 8241625 w 8250226"/>
                <a:gd name="connsiteY6" fmla="*/ 397101 h 1520066"/>
                <a:gd name="connsiteX7" fmla="*/ 8241163 w 8250226"/>
                <a:gd name="connsiteY7" fmla="*/ 439582 h 1520066"/>
                <a:gd name="connsiteX8" fmla="*/ 7887927 w 8250226"/>
                <a:gd name="connsiteY8" fmla="*/ 724940 h 1520066"/>
                <a:gd name="connsiteX9" fmla="*/ 7211471 w 8250226"/>
                <a:gd name="connsiteY9" fmla="*/ 959045 h 1520066"/>
                <a:gd name="connsiteX10" fmla="*/ 7023079 w 8250226"/>
                <a:gd name="connsiteY10" fmla="*/ 599807 h 1520066"/>
                <a:gd name="connsiteX11" fmla="*/ 6625054 w 8250226"/>
                <a:gd name="connsiteY11" fmla="*/ 60489 h 1520066"/>
                <a:gd name="connsiteX12" fmla="*/ 6613972 w 8250226"/>
                <a:gd name="connsiteY12" fmla="*/ 60489 h 1520066"/>
                <a:gd name="connsiteX13" fmla="*/ 5725111 w 8250226"/>
                <a:gd name="connsiteY13" fmla="*/ 640903 h 1520066"/>
                <a:gd name="connsiteX14" fmla="*/ 5596746 w 8250226"/>
                <a:gd name="connsiteY14" fmla="*/ 772500 h 1520066"/>
                <a:gd name="connsiteX15" fmla="*/ 5426824 w 8250226"/>
                <a:gd name="connsiteY15" fmla="*/ 951657 h 1520066"/>
                <a:gd name="connsiteX16" fmla="*/ 5037572 w 8250226"/>
                <a:gd name="connsiteY16" fmla="*/ 1342294 h 1520066"/>
                <a:gd name="connsiteX17" fmla="*/ 4680181 w 8250226"/>
                <a:gd name="connsiteY17" fmla="*/ 1520066 h 1520066"/>
                <a:gd name="connsiteX18" fmla="*/ 4637239 w 8250226"/>
                <a:gd name="connsiteY18" fmla="*/ 1515910 h 1520066"/>
                <a:gd name="connsiteX19" fmla="*/ 4405443 w 8250226"/>
                <a:gd name="connsiteY19" fmla="*/ 1172372 h 1520066"/>
                <a:gd name="connsiteX20" fmla="*/ 4179650 w 8250226"/>
                <a:gd name="connsiteY20" fmla="*/ 762803 h 1520066"/>
                <a:gd name="connsiteX21" fmla="*/ 3311567 w 8250226"/>
                <a:gd name="connsiteY21" fmla="*/ 767883 h 1520066"/>
                <a:gd name="connsiteX22" fmla="*/ 2360834 w 8250226"/>
                <a:gd name="connsiteY22" fmla="*/ 995061 h 1520066"/>
                <a:gd name="connsiteX23" fmla="*/ 2342497 w 8250226"/>
                <a:gd name="connsiteY23" fmla="*/ 992833 h 1520066"/>
                <a:gd name="connsiteX24" fmla="*/ 2126238 w 8250226"/>
                <a:gd name="connsiteY24" fmla="*/ 1040931 h 1520066"/>
                <a:gd name="connsiteX25" fmla="*/ 1317343 w 8250226"/>
                <a:gd name="connsiteY25" fmla="*/ 1114064 h 1520066"/>
                <a:gd name="connsiteX26" fmla="*/ 1009685 w 8250226"/>
                <a:gd name="connsiteY26" fmla="*/ 1102634 h 1520066"/>
                <a:gd name="connsiteX27" fmla="*/ 90523 w 8250226"/>
                <a:gd name="connsiteY27" fmla="*/ 742589 h 1520066"/>
                <a:gd name="connsiteX28" fmla="*/ 22895 w 8250226"/>
                <a:gd name="connsiteY28" fmla="*/ 281579 h 1520066"/>
                <a:gd name="connsiteX29" fmla="*/ 33026 w 8250226"/>
                <a:gd name="connsiteY29" fmla="*/ 257679 h 1520066"/>
                <a:gd name="connsiteX30" fmla="*/ 94142 w 8250226"/>
                <a:gd name="connsiteY30" fmla="*/ 257679 h 1520066"/>
                <a:gd name="connsiteX31" fmla="*/ 76235 w 8250226"/>
                <a:gd name="connsiteY31" fmla="*/ 299677 h 1520066"/>
                <a:gd name="connsiteX32" fmla="*/ 140053 w 8250226"/>
                <a:gd name="connsiteY32" fmla="*/ 715919 h 1520066"/>
                <a:gd name="connsiteX33" fmla="*/ 2361283 w 8250226"/>
                <a:gd name="connsiteY33" fmla="*/ 930232 h 1520066"/>
                <a:gd name="connsiteX34" fmla="*/ 2361890 w 8250226"/>
                <a:gd name="connsiteY34" fmla="*/ 932577 h 1520066"/>
                <a:gd name="connsiteX35" fmla="*/ 2418393 w 8250226"/>
                <a:gd name="connsiteY35" fmla="*/ 916935 h 1520066"/>
                <a:gd name="connsiteX36" fmla="*/ 3300486 w 8250226"/>
                <a:gd name="connsiteY36" fmla="*/ 708780 h 1520066"/>
                <a:gd name="connsiteX37" fmla="*/ 4213357 w 8250226"/>
                <a:gd name="connsiteY37" fmla="*/ 712935 h 1520066"/>
                <a:gd name="connsiteX38" fmla="*/ 4462699 w 8250226"/>
                <a:gd name="connsiteY38" fmla="*/ 1154825 h 1520066"/>
                <a:gd name="connsiteX39" fmla="*/ 4648321 w 8250226"/>
                <a:gd name="connsiteY39" fmla="*/ 1456806 h 1520066"/>
                <a:gd name="connsiteX40" fmla="*/ 5382034 w 8250226"/>
                <a:gd name="connsiteY40" fmla="*/ 911024 h 1520066"/>
                <a:gd name="connsiteX41" fmla="*/ 5554727 w 8250226"/>
                <a:gd name="connsiteY41" fmla="*/ 728634 h 1520066"/>
                <a:gd name="connsiteX42" fmla="*/ 5681246 w 8250226"/>
                <a:gd name="connsiteY42" fmla="*/ 599346 h 1520066"/>
                <a:gd name="connsiteX43" fmla="*/ 6613510 w 8250226"/>
                <a:gd name="connsiteY43" fmla="*/ 0 h 1520066"/>
                <a:gd name="connsiteX0" fmla="*/ 6613510 w 8250226"/>
                <a:gd name="connsiteY0" fmla="*/ 0 h 1520066"/>
                <a:gd name="connsiteX1" fmla="*/ 6625977 w 8250226"/>
                <a:gd name="connsiteY1" fmla="*/ 0 h 1520066"/>
                <a:gd name="connsiteX2" fmla="*/ 6964437 w 8250226"/>
                <a:gd name="connsiteY2" fmla="*/ 205015 h 1520066"/>
                <a:gd name="connsiteX3" fmla="*/ 7081720 w 8250226"/>
                <a:gd name="connsiteY3" fmla="*/ 587340 h 1520066"/>
                <a:gd name="connsiteX4" fmla="*/ 7221629 w 8250226"/>
                <a:gd name="connsiteY4" fmla="*/ 899480 h 1520066"/>
                <a:gd name="connsiteX5" fmla="*/ 8199143 w 8250226"/>
                <a:gd name="connsiteY5" fmla="*/ 396639 h 1520066"/>
                <a:gd name="connsiteX6" fmla="*/ 8241625 w 8250226"/>
                <a:gd name="connsiteY6" fmla="*/ 397101 h 1520066"/>
                <a:gd name="connsiteX7" fmla="*/ 8241163 w 8250226"/>
                <a:gd name="connsiteY7" fmla="*/ 439582 h 1520066"/>
                <a:gd name="connsiteX8" fmla="*/ 7211471 w 8250226"/>
                <a:gd name="connsiteY8" fmla="*/ 959045 h 1520066"/>
                <a:gd name="connsiteX9" fmla="*/ 7023079 w 8250226"/>
                <a:gd name="connsiteY9" fmla="*/ 599807 h 1520066"/>
                <a:gd name="connsiteX10" fmla="*/ 6625054 w 8250226"/>
                <a:gd name="connsiteY10" fmla="*/ 60489 h 1520066"/>
                <a:gd name="connsiteX11" fmla="*/ 6613972 w 8250226"/>
                <a:gd name="connsiteY11" fmla="*/ 60489 h 1520066"/>
                <a:gd name="connsiteX12" fmla="*/ 5725111 w 8250226"/>
                <a:gd name="connsiteY12" fmla="*/ 640903 h 1520066"/>
                <a:gd name="connsiteX13" fmla="*/ 5596746 w 8250226"/>
                <a:gd name="connsiteY13" fmla="*/ 772500 h 1520066"/>
                <a:gd name="connsiteX14" fmla="*/ 5426824 w 8250226"/>
                <a:gd name="connsiteY14" fmla="*/ 951657 h 1520066"/>
                <a:gd name="connsiteX15" fmla="*/ 5037572 w 8250226"/>
                <a:gd name="connsiteY15" fmla="*/ 1342294 h 1520066"/>
                <a:gd name="connsiteX16" fmla="*/ 4680181 w 8250226"/>
                <a:gd name="connsiteY16" fmla="*/ 1520066 h 1520066"/>
                <a:gd name="connsiteX17" fmla="*/ 4637239 w 8250226"/>
                <a:gd name="connsiteY17" fmla="*/ 1515910 h 1520066"/>
                <a:gd name="connsiteX18" fmla="*/ 4405443 w 8250226"/>
                <a:gd name="connsiteY18" fmla="*/ 1172372 h 1520066"/>
                <a:gd name="connsiteX19" fmla="*/ 4179650 w 8250226"/>
                <a:gd name="connsiteY19" fmla="*/ 762803 h 1520066"/>
                <a:gd name="connsiteX20" fmla="*/ 3311567 w 8250226"/>
                <a:gd name="connsiteY20" fmla="*/ 767883 h 1520066"/>
                <a:gd name="connsiteX21" fmla="*/ 2360834 w 8250226"/>
                <a:gd name="connsiteY21" fmla="*/ 995061 h 1520066"/>
                <a:gd name="connsiteX22" fmla="*/ 2342497 w 8250226"/>
                <a:gd name="connsiteY22" fmla="*/ 992833 h 1520066"/>
                <a:gd name="connsiteX23" fmla="*/ 2126238 w 8250226"/>
                <a:gd name="connsiteY23" fmla="*/ 1040931 h 1520066"/>
                <a:gd name="connsiteX24" fmla="*/ 1317343 w 8250226"/>
                <a:gd name="connsiteY24" fmla="*/ 1114064 h 1520066"/>
                <a:gd name="connsiteX25" fmla="*/ 1009685 w 8250226"/>
                <a:gd name="connsiteY25" fmla="*/ 1102634 h 1520066"/>
                <a:gd name="connsiteX26" fmla="*/ 90523 w 8250226"/>
                <a:gd name="connsiteY26" fmla="*/ 742589 h 1520066"/>
                <a:gd name="connsiteX27" fmla="*/ 22895 w 8250226"/>
                <a:gd name="connsiteY27" fmla="*/ 281579 h 1520066"/>
                <a:gd name="connsiteX28" fmla="*/ 33026 w 8250226"/>
                <a:gd name="connsiteY28" fmla="*/ 257679 h 1520066"/>
                <a:gd name="connsiteX29" fmla="*/ 94142 w 8250226"/>
                <a:gd name="connsiteY29" fmla="*/ 257679 h 1520066"/>
                <a:gd name="connsiteX30" fmla="*/ 76235 w 8250226"/>
                <a:gd name="connsiteY30" fmla="*/ 299677 h 1520066"/>
                <a:gd name="connsiteX31" fmla="*/ 140053 w 8250226"/>
                <a:gd name="connsiteY31" fmla="*/ 715919 h 1520066"/>
                <a:gd name="connsiteX32" fmla="*/ 2361283 w 8250226"/>
                <a:gd name="connsiteY32" fmla="*/ 930232 h 1520066"/>
                <a:gd name="connsiteX33" fmla="*/ 2361890 w 8250226"/>
                <a:gd name="connsiteY33" fmla="*/ 932577 h 1520066"/>
                <a:gd name="connsiteX34" fmla="*/ 2418393 w 8250226"/>
                <a:gd name="connsiteY34" fmla="*/ 916935 h 1520066"/>
                <a:gd name="connsiteX35" fmla="*/ 3300486 w 8250226"/>
                <a:gd name="connsiteY35" fmla="*/ 708780 h 1520066"/>
                <a:gd name="connsiteX36" fmla="*/ 4213357 w 8250226"/>
                <a:gd name="connsiteY36" fmla="*/ 712935 h 1520066"/>
                <a:gd name="connsiteX37" fmla="*/ 4462699 w 8250226"/>
                <a:gd name="connsiteY37" fmla="*/ 1154825 h 1520066"/>
                <a:gd name="connsiteX38" fmla="*/ 4648321 w 8250226"/>
                <a:gd name="connsiteY38" fmla="*/ 1456806 h 1520066"/>
                <a:gd name="connsiteX39" fmla="*/ 5382034 w 8250226"/>
                <a:gd name="connsiteY39" fmla="*/ 911024 h 1520066"/>
                <a:gd name="connsiteX40" fmla="*/ 5554727 w 8250226"/>
                <a:gd name="connsiteY40" fmla="*/ 728634 h 1520066"/>
                <a:gd name="connsiteX41" fmla="*/ 5681246 w 8250226"/>
                <a:gd name="connsiteY41" fmla="*/ 599346 h 1520066"/>
                <a:gd name="connsiteX42" fmla="*/ 6613510 w 8250226"/>
                <a:gd name="connsiteY42" fmla="*/ 0 h 1520066"/>
                <a:gd name="connsiteX0" fmla="*/ 6613510 w 8416533"/>
                <a:gd name="connsiteY0" fmla="*/ 0 h 1520066"/>
                <a:gd name="connsiteX1" fmla="*/ 6625977 w 8416533"/>
                <a:gd name="connsiteY1" fmla="*/ 0 h 1520066"/>
                <a:gd name="connsiteX2" fmla="*/ 6964437 w 8416533"/>
                <a:gd name="connsiteY2" fmla="*/ 205015 h 1520066"/>
                <a:gd name="connsiteX3" fmla="*/ 7081720 w 8416533"/>
                <a:gd name="connsiteY3" fmla="*/ 587340 h 1520066"/>
                <a:gd name="connsiteX4" fmla="*/ 7221629 w 8416533"/>
                <a:gd name="connsiteY4" fmla="*/ 899480 h 1520066"/>
                <a:gd name="connsiteX5" fmla="*/ 8199143 w 8416533"/>
                <a:gd name="connsiteY5" fmla="*/ 396639 h 1520066"/>
                <a:gd name="connsiteX6" fmla="*/ 8241625 w 8416533"/>
                <a:gd name="connsiteY6" fmla="*/ 397101 h 1520066"/>
                <a:gd name="connsiteX7" fmla="*/ 8415852 w 8416533"/>
                <a:gd name="connsiteY7" fmla="*/ 762602 h 1520066"/>
                <a:gd name="connsiteX8" fmla="*/ 7211471 w 8416533"/>
                <a:gd name="connsiteY8" fmla="*/ 959045 h 1520066"/>
                <a:gd name="connsiteX9" fmla="*/ 7023079 w 8416533"/>
                <a:gd name="connsiteY9" fmla="*/ 599807 h 1520066"/>
                <a:gd name="connsiteX10" fmla="*/ 6625054 w 8416533"/>
                <a:gd name="connsiteY10" fmla="*/ 60489 h 1520066"/>
                <a:gd name="connsiteX11" fmla="*/ 6613972 w 8416533"/>
                <a:gd name="connsiteY11" fmla="*/ 60489 h 1520066"/>
                <a:gd name="connsiteX12" fmla="*/ 5725111 w 8416533"/>
                <a:gd name="connsiteY12" fmla="*/ 640903 h 1520066"/>
                <a:gd name="connsiteX13" fmla="*/ 5596746 w 8416533"/>
                <a:gd name="connsiteY13" fmla="*/ 772500 h 1520066"/>
                <a:gd name="connsiteX14" fmla="*/ 5426824 w 8416533"/>
                <a:gd name="connsiteY14" fmla="*/ 951657 h 1520066"/>
                <a:gd name="connsiteX15" fmla="*/ 5037572 w 8416533"/>
                <a:gd name="connsiteY15" fmla="*/ 1342294 h 1520066"/>
                <a:gd name="connsiteX16" fmla="*/ 4680181 w 8416533"/>
                <a:gd name="connsiteY16" fmla="*/ 1520066 h 1520066"/>
                <a:gd name="connsiteX17" fmla="*/ 4637239 w 8416533"/>
                <a:gd name="connsiteY17" fmla="*/ 1515910 h 1520066"/>
                <a:gd name="connsiteX18" fmla="*/ 4405443 w 8416533"/>
                <a:gd name="connsiteY18" fmla="*/ 1172372 h 1520066"/>
                <a:gd name="connsiteX19" fmla="*/ 4179650 w 8416533"/>
                <a:gd name="connsiteY19" fmla="*/ 762803 h 1520066"/>
                <a:gd name="connsiteX20" fmla="*/ 3311567 w 8416533"/>
                <a:gd name="connsiteY20" fmla="*/ 767883 h 1520066"/>
                <a:gd name="connsiteX21" fmla="*/ 2360834 w 8416533"/>
                <a:gd name="connsiteY21" fmla="*/ 995061 h 1520066"/>
                <a:gd name="connsiteX22" fmla="*/ 2342497 w 8416533"/>
                <a:gd name="connsiteY22" fmla="*/ 992833 h 1520066"/>
                <a:gd name="connsiteX23" fmla="*/ 2126238 w 8416533"/>
                <a:gd name="connsiteY23" fmla="*/ 1040931 h 1520066"/>
                <a:gd name="connsiteX24" fmla="*/ 1317343 w 8416533"/>
                <a:gd name="connsiteY24" fmla="*/ 1114064 h 1520066"/>
                <a:gd name="connsiteX25" fmla="*/ 1009685 w 8416533"/>
                <a:gd name="connsiteY25" fmla="*/ 1102634 h 1520066"/>
                <a:gd name="connsiteX26" fmla="*/ 90523 w 8416533"/>
                <a:gd name="connsiteY26" fmla="*/ 742589 h 1520066"/>
                <a:gd name="connsiteX27" fmla="*/ 22895 w 8416533"/>
                <a:gd name="connsiteY27" fmla="*/ 281579 h 1520066"/>
                <a:gd name="connsiteX28" fmla="*/ 33026 w 8416533"/>
                <a:gd name="connsiteY28" fmla="*/ 257679 h 1520066"/>
                <a:gd name="connsiteX29" fmla="*/ 94142 w 8416533"/>
                <a:gd name="connsiteY29" fmla="*/ 257679 h 1520066"/>
                <a:gd name="connsiteX30" fmla="*/ 76235 w 8416533"/>
                <a:gd name="connsiteY30" fmla="*/ 299677 h 1520066"/>
                <a:gd name="connsiteX31" fmla="*/ 140053 w 8416533"/>
                <a:gd name="connsiteY31" fmla="*/ 715919 h 1520066"/>
                <a:gd name="connsiteX32" fmla="*/ 2361283 w 8416533"/>
                <a:gd name="connsiteY32" fmla="*/ 930232 h 1520066"/>
                <a:gd name="connsiteX33" fmla="*/ 2361890 w 8416533"/>
                <a:gd name="connsiteY33" fmla="*/ 932577 h 1520066"/>
                <a:gd name="connsiteX34" fmla="*/ 2418393 w 8416533"/>
                <a:gd name="connsiteY34" fmla="*/ 916935 h 1520066"/>
                <a:gd name="connsiteX35" fmla="*/ 3300486 w 8416533"/>
                <a:gd name="connsiteY35" fmla="*/ 708780 h 1520066"/>
                <a:gd name="connsiteX36" fmla="*/ 4213357 w 8416533"/>
                <a:gd name="connsiteY36" fmla="*/ 712935 h 1520066"/>
                <a:gd name="connsiteX37" fmla="*/ 4462699 w 8416533"/>
                <a:gd name="connsiteY37" fmla="*/ 1154825 h 1520066"/>
                <a:gd name="connsiteX38" fmla="*/ 4648321 w 8416533"/>
                <a:gd name="connsiteY38" fmla="*/ 1456806 h 1520066"/>
                <a:gd name="connsiteX39" fmla="*/ 5382034 w 8416533"/>
                <a:gd name="connsiteY39" fmla="*/ 911024 h 1520066"/>
                <a:gd name="connsiteX40" fmla="*/ 5554727 w 8416533"/>
                <a:gd name="connsiteY40" fmla="*/ 728634 h 1520066"/>
                <a:gd name="connsiteX41" fmla="*/ 5681246 w 8416533"/>
                <a:gd name="connsiteY41" fmla="*/ 599346 h 1520066"/>
                <a:gd name="connsiteX42" fmla="*/ 6613510 w 8416533"/>
                <a:gd name="connsiteY42" fmla="*/ 0 h 1520066"/>
                <a:gd name="connsiteX0" fmla="*/ 6613510 w 8416442"/>
                <a:gd name="connsiteY0" fmla="*/ 0 h 1520066"/>
                <a:gd name="connsiteX1" fmla="*/ 6625977 w 8416442"/>
                <a:gd name="connsiteY1" fmla="*/ 0 h 1520066"/>
                <a:gd name="connsiteX2" fmla="*/ 6964437 w 8416442"/>
                <a:gd name="connsiteY2" fmla="*/ 205015 h 1520066"/>
                <a:gd name="connsiteX3" fmla="*/ 7081720 w 8416442"/>
                <a:gd name="connsiteY3" fmla="*/ 587340 h 1520066"/>
                <a:gd name="connsiteX4" fmla="*/ 7221629 w 8416442"/>
                <a:gd name="connsiteY4" fmla="*/ 899480 h 1520066"/>
                <a:gd name="connsiteX5" fmla="*/ 8348876 w 8416442"/>
                <a:gd name="connsiteY5" fmla="*/ 665822 h 1520066"/>
                <a:gd name="connsiteX6" fmla="*/ 8241625 w 8416442"/>
                <a:gd name="connsiteY6" fmla="*/ 397101 h 1520066"/>
                <a:gd name="connsiteX7" fmla="*/ 8415852 w 8416442"/>
                <a:gd name="connsiteY7" fmla="*/ 762602 h 1520066"/>
                <a:gd name="connsiteX8" fmla="*/ 7211471 w 8416442"/>
                <a:gd name="connsiteY8" fmla="*/ 959045 h 1520066"/>
                <a:gd name="connsiteX9" fmla="*/ 7023079 w 8416442"/>
                <a:gd name="connsiteY9" fmla="*/ 599807 h 1520066"/>
                <a:gd name="connsiteX10" fmla="*/ 6625054 w 8416442"/>
                <a:gd name="connsiteY10" fmla="*/ 60489 h 1520066"/>
                <a:gd name="connsiteX11" fmla="*/ 6613972 w 8416442"/>
                <a:gd name="connsiteY11" fmla="*/ 60489 h 1520066"/>
                <a:gd name="connsiteX12" fmla="*/ 5725111 w 8416442"/>
                <a:gd name="connsiteY12" fmla="*/ 640903 h 1520066"/>
                <a:gd name="connsiteX13" fmla="*/ 5596746 w 8416442"/>
                <a:gd name="connsiteY13" fmla="*/ 772500 h 1520066"/>
                <a:gd name="connsiteX14" fmla="*/ 5426824 w 8416442"/>
                <a:gd name="connsiteY14" fmla="*/ 951657 h 1520066"/>
                <a:gd name="connsiteX15" fmla="*/ 5037572 w 8416442"/>
                <a:gd name="connsiteY15" fmla="*/ 1342294 h 1520066"/>
                <a:gd name="connsiteX16" fmla="*/ 4680181 w 8416442"/>
                <a:gd name="connsiteY16" fmla="*/ 1520066 h 1520066"/>
                <a:gd name="connsiteX17" fmla="*/ 4637239 w 8416442"/>
                <a:gd name="connsiteY17" fmla="*/ 1515910 h 1520066"/>
                <a:gd name="connsiteX18" fmla="*/ 4405443 w 8416442"/>
                <a:gd name="connsiteY18" fmla="*/ 1172372 h 1520066"/>
                <a:gd name="connsiteX19" fmla="*/ 4179650 w 8416442"/>
                <a:gd name="connsiteY19" fmla="*/ 762803 h 1520066"/>
                <a:gd name="connsiteX20" fmla="*/ 3311567 w 8416442"/>
                <a:gd name="connsiteY20" fmla="*/ 767883 h 1520066"/>
                <a:gd name="connsiteX21" fmla="*/ 2360834 w 8416442"/>
                <a:gd name="connsiteY21" fmla="*/ 995061 h 1520066"/>
                <a:gd name="connsiteX22" fmla="*/ 2342497 w 8416442"/>
                <a:gd name="connsiteY22" fmla="*/ 992833 h 1520066"/>
                <a:gd name="connsiteX23" fmla="*/ 2126238 w 8416442"/>
                <a:gd name="connsiteY23" fmla="*/ 1040931 h 1520066"/>
                <a:gd name="connsiteX24" fmla="*/ 1317343 w 8416442"/>
                <a:gd name="connsiteY24" fmla="*/ 1114064 h 1520066"/>
                <a:gd name="connsiteX25" fmla="*/ 1009685 w 8416442"/>
                <a:gd name="connsiteY25" fmla="*/ 1102634 h 1520066"/>
                <a:gd name="connsiteX26" fmla="*/ 90523 w 8416442"/>
                <a:gd name="connsiteY26" fmla="*/ 742589 h 1520066"/>
                <a:gd name="connsiteX27" fmla="*/ 22895 w 8416442"/>
                <a:gd name="connsiteY27" fmla="*/ 281579 h 1520066"/>
                <a:gd name="connsiteX28" fmla="*/ 33026 w 8416442"/>
                <a:gd name="connsiteY28" fmla="*/ 257679 h 1520066"/>
                <a:gd name="connsiteX29" fmla="*/ 94142 w 8416442"/>
                <a:gd name="connsiteY29" fmla="*/ 257679 h 1520066"/>
                <a:gd name="connsiteX30" fmla="*/ 76235 w 8416442"/>
                <a:gd name="connsiteY30" fmla="*/ 299677 h 1520066"/>
                <a:gd name="connsiteX31" fmla="*/ 140053 w 8416442"/>
                <a:gd name="connsiteY31" fmla="*/ 715919 h 1520066"/>
                <a:gd name="connsiteX32" fmla="*/ 2361283 w 8416442"/>
                <a:gd name="connsiteY32" fmla="*/ 930232 h 1520066"/>
                <a:gd name="connsiteX33" fmla="*/ 2361890 w 8416442"/>
                <a:gd name="connsiteY33" fmla="*/ 932577 h 1520066"/>
                <a:gd name="connsiteX34" fmla="*/ 2418393 w 8416442"/>
                <a:gd name="connsiteY34" fmla="*/ 916935 h 1520066"/>
                <a:gd name="connsiteX35" fmla="*/ 3300486 w 8416442"/>
                <a:gd name="connsiteY35" fmla="*/ 708780 h 1520066"/>
                <a:gd name="connsiteX36" fmla="*/ 4213357 w 8416442"/>
                <a:gd name="connsiteY36" fmla="*/ 712935 h 1520066"/>
                <a:gd name="connsiteX37" fmla="*/ 4462699 w 8416442"/>
                <a:gd name="connsiteY37" fmla="*/ 1154825 h 1520066"/>
                <a:gd name="connsiteX38" fmla="*/ 4648321 w 8416442"/>
                <a:gd name="connsiteY38" fmla="*/ 1456806 h 1520066"/>
                <a:gd name="connsiteX39" fmla="*/ 5382034 w 8416442"/>
                <a:gd name="connsiteY39" fmla="*/ 911024 h 1520066"/>
                <a:gd name="connsiteX40" fmla="*/ 5554727 w 8416442"/>
                <a:gd name="connsiteY40" fmla="*/ 728634 h 1520066"/>
                <a:gd name="connsiteX41" fmla="*/ 5681246 w 8416442"/>
                <a:gd name="connsiteY41" fmla="*/ 599346 h 1520066"/>
                <a:gd name="connsiteX42" fmla="*/ 6613510 w 8416442"/>
                <a:gd name="connsiteY42" fmla="*/ 0 h 1520066"/>
                <a:gd name="connsiteX0" fmla="*/ 6613510 w 8531776"/>
                <a:gd name="connsiteY0" fmla="*/ 0 h 1520066"/>
                <a:gd name="connsiteX1" fmla="*/ 6625977 w 8531776"/>
                <a:gd name="connsiteY1" fmla="*/ 0 h 1520066"/>
                <a:gd name="connsiteX2" fmla="*/ 6964437 w 8531776"/>
                <a:gd name="connsiteY2" fmla="*/ 205015 h 1520066"/>
                <a:gd name="connsiteX3" fmla="*/ 7081720 w 8531776"/>
                <a:gd name="connsiteY3" fmla="*/ 587340 h 1520066"/>
                <a:gd name="connsiteX4" fmla="*/ 7221629 w 8531776"/>
                <a:gd name="connsiteY4" fmla="*/ 899480 h 1520066"/>
                <a:gd name="connsiteX5" fmla="*/ 8348876 w 8531776"/>
                <a:gd name="connsiteY5" fmla="*/ 665822 h 1520066"/>
                <a:gd name="connsiteX6" fmla="*/ 8415852 w 8531776"/>
                <a:gd name="connsiteY6" fmla="*/ 762602 h 1520066"/>
                <a:gd name="connsiteX7" fmla="*/ 7211471 w 8531776"/>
                <a:gd name="connsiteY7" fmla="*/ 959045 h 1520066"/>
                <a:gd name="connsiteX8" fmla="*/ 7023079 w 8531776"/>
                <a:gd name="connsiteY8" fmla="*/ 599807 h 1520066"/>
                <a:gd name="connsiteX9" fmla="*/ 6625054 w 8531776"/>
                <a:gd name="connsiteY9" fmla="*/ 60489 h 1520066"/>
                <a:gd name="connsiteX10" fmla="*/ 6613972 w 8531776"/>
                <a:gd name="connsiteY10" fmla="*/ 60489 h 1520066"/>
                <a:gd name="connsiteX11" fmla="*/ 5725111 w 8531776"/>
                <a:gd name="connsiteY11" fmla="*/ 640903 h 1520066"/>
                <a:gd name="connsiteX12" fmla="*/ 5596746 w 8531776"/>
                <a:gd name="connsiteY12" fmla="*/ 772500 h 1520066"/>
                <a:gd name="connsiteX13" fmla="*/ 5426824 w 8531776"/>
                <a:gd name="connsiteY13" fmla="*/ 951657 h 1520066"/>
                <a:gd name="connsiteX14" fmla="*/ 5037572 w 8531776"/>
                <a:gd name="connsiteY14" fmla="*/ 1342294 h 1520066"/>
                <a:gd name="connsiteX15" fmla="*/ 4680181 w 8531776"/>
                <a:gd name="connsiteY15" fmla="*/ 1520066 h 1520066"/>
                <a:gd name="connsiteX16" fmla="*/ 4637239 w 8531776"/>
                <a:gd name="connsiteY16" fmla="*/ 1515910 h 1520066"/>
                <a:gd name="connsiteX17" fmla="*/ 4405443 w 8531776"/>
                <a:gd name="connsiteY17" fmla="*/ 1172372 h 1520066"/>
                <a:gd name="connsiteX18" fmla="*/ 4179650 w 8531776"/>
                <a:gd name="connsiteY18" fmla="*/ 762803 h 1520066"/>
                <a:gd name="connsiteX19" fmla="*/ 3311567 w 8531776"/>
                <a:gd name="connsiteY19" fmla="*/ 767883 h 1520066"/>
                <a:gd name="connsiteX20" fmla="*/ 2360834 w 8531776"/>
                <a:gd name="connsiteY20" fmla="*/ 995061 h 1520066"/>
                <a:gd name="connsiteX21" fmla="*/ 2342497 w 8531776"/>
                <a:gd name="connsiteY21" fmla="*/ 992833 h 1520066"/>
                <a:gd name="connsiteX22" fmla="*/ 2126238 w 8531776"/>
                <a:gd name="connsiteY22" fmla="*/ 1040931 h 1520066"/>
                <a:gd name="connsiteX23" fmla="*/ 1317343 w 8531776"/>
                <a:gd name="connsiteY23" fmla="*/ 1114064 h 1520066"/>
                <a:gd name="connsiteX24" fmla="*/ 1009685 w 8531776"/>
                <a:gd name="connsiteY24" fmla="*/ 1102634 h 1520066"/>
                <a:gd name="connsiteX25" fmla="*/ 90523 w 8531776"/>
                <a:gd name="connsiteY25" fmla="*/ 742589 h 1520066"/>
                <a:gd name="connsiteX26" fmla="*/ 22895 w 8531776"/>
                <a:gd name="connsiteY26" fmla="*/ 281579 h 1520066"/>
                <a:gd name="connsiteX27" fmla="*/ 33026 w 8531776"/>
                <a:gd name="connsiteY27" fmla="*/ 257679 h 1520066"/>
                <a:gd name="connsiteX28" fmla="*/ 94142 w 8531776"/>
                <a:gd name="connsiteY28" fmla="*/ 257679 h 1520066"/>
                <a:gd name="connsiteX29" fmla="*/ 76235 w 8531776"/>
                <a:gd name="connsiteY29" fmla="*/ 299677 h 1520066"/>
                <a:gd name="connsiteX30" fmla="*/ 140053 w 8531776"/>
                <a:gd name="connsiteY30" fmla="*/ 715919 h 1520066"/>
                <a:gd name="connsiteX31" fmla="*/ 2361283 w 8531776"/>
                <a:gd name="connsiteY31" fmla="*/ 930232 h 1520066"/>
                <a:gd name="connsiteX32" fmla="*/ 2361890 w 8531776"/>
                <a:gd name="connsiteY32" fmla="*/ 932577 h 1520066"/>
                <a:gd name="connsiteX33" fmla="*/ 2418393 w 8531776"/>
                <a:gd name="connsiteY33" fmla="*/ 916935 h 1520066"/>
                <a:gd name="connsiteX34" fmla="*/ 3300486 w 8531776"/>
                <a:gd name="connsiteY34" fmla="*/ 708780 h 1520066"/>
                <a:gd name="connsiteX35" fmla="*/ 4213357 w 8531776"/>
                <a:gd name="connsiteY35" fmla="*/ 712935 h 1520066"/>
                <a:gd name="connsiteX36" fmla="*/ 4462699 w 8531776"/>
                <a:gd name="connsiteY36" fmla="*/ 1154825 h 1520066"/>
                <a:gd name="connsiteX37" fmla="*/ 4648321 w 8531776"/>
                <a:gd name="connsiteY37" fmla="*/ 1456806 h 1520066"/>
                <a:gd name="connsiteX38" fmla="*/ 5382034 w 8531776"/>
                <a:gd name="connsiteY38" fmla="*/ 911024 h 1520066"/>
                <a:gd name="connsiteX39" fmla="*/ 5554727 w 8531776"/>
                <a:gd name="connsiteY39" fmla="*/ 728634 h 1520066"/>
                <a:gd name="connsiteX40" fmla="*/ 5681246 w 8531776"/>
                <a:gd name="connsiteY40" fmla="*/ 599346 h 1520066"/>
                <a:gd name="connsiteX41" fmla="*/ 6613510 w 8531776"/>
                <a:gd name="connsiteY41" fmla="*/ 0 h 1520066"/>
                <a:gd name="connsiteX0" fmla="*/ 6613510 w 8531776"/>
                <a:gd name="connsiteY0" fmla="*/ 0 h 1520066"/>
                <a:gd name="connsiteX1" fmla="*/ 6625977 w 8531776"/>
                <a:gd name="connsiteY1" fmla="*/ 0 h 1520066"/>
                <a:gd name="connsiteX2" fmla="*/ 6964437 w 8531776"/>
                <a:gd name="connsiteY2" fmla="*/ 205015 h 1520066"/>
                <a:gd name="connsiteX3" fmla="*/ 7081720 w 8531776"/>
                <a:gd name="connsiteY3" fmla="*/ 587340 h 1520066"/>
                <a:gd name="connsiteX4" fmla="*/ 7221629 w 8531776"/>
                <a:gd name="connsiteY4" fmla="*/ 899480 h 1520066"/>
                <a:gd name="connsiteX5" fmla="*/ 8348876 w 8531776"/>
                <a:gd name="connsiteY5" fmla="*/ 665822 h 1520066"/>
                <a:gd name="connsiteX6" fmla="*/ 8415852 w 8531776"/>
                <a:gd name="connsiteY6" fmla="*/ 774648 h 1520066"/>
                <a:gd name="connsiteX7" fmla="*/ 7211471 w 8531776"/>
                <a:gd name="connsiteY7" fmla="*/ 959045 h 1520066"/>
                <a:gd name="connsiteX8" fmla="*/ 7023079 w 8531776"/>
                <a:gd name="connsiteY8" fmla="*/ 599807 h 1520066"/>
                <a:gd name="connsiteX9" fmla="*/ 6625054 w 8531776"/>
                <a:gd name="connsiteY9" fmla="*/ 60489 h 1520066"/>
                <a:gd name="connsiteX10" fmla="*/ 6613972 w 8531776"/>
                <a:gd name="connsiteY10" fmla="*/ 60489 h 1520066"/>
                <a:gd name="connsiteX11" fmla="*/ 5725111 w 8531776"/>
                <a:gd name="connsiteY11" fmla="*/ 640903 h 1520066"/>
                <a:gd name="connsiteX12" fmla="*/ 5596746 w 8531776"/>
                <a:gd name="connsiteY12" fmla="*/ 772500 h 1520066"/>
                <a:gd name="connsiteX13" fmla="*/ 5426824 w 8531776"/>
                <a:gd name="connsiteY13" fmla="*/ 951657 h 1520066"/>
                <a:gd name="connsiteX14" fmla="*/ 5037572 w 8531776"/>
                <a:gd name="connsiteY14" fmla="*/ 1342294 h 1520066"/>
                <a:gd name="connsiteX15" fmla="*/ 4680181 w 8531776"/>
                <a:gd name="connsiteY15" fmla="*/ 1520066 h 1520066"/>
                <a:gd name="connsiteX16" fmla="*/ 4637239 w 8531776"/>
                <a:gd name="connsiteY16" fmla="*/ 1515910 h 1520066"/>
                <a:gd name="connsiteX17" fmla="*/ 4405443 w 8531776"/>
                <a:gd name="connsiteY17" fmla="*/ 1172372 h 1520066"/>
                <a:gd name="connsiteX18" fmla="*/ 4179650 w 8531776"/>
                <a:gd name="connsiteY18" fmla="*/ 762803 h 1520066"/>
                <a:gd name="connsiteX19" fmla="*/ 3311567 w 8531776"/>
                <a:gd name="connsiteY19" fmla="*/ 767883 h 1520066"/>
                <a:gd name="connsiteX20" fmla="*/ 2360834 w 8531776"/>
                <a:gd name="connsiteY20" fmla="*/ 995061 h 1520066"/>
                <a:gd name="connsiteX21" fmla="*/ 2342497 w 8531776"/>
                <a:gd name="connsiteY21" fmla="*/ 992833 h 1520066"/>
                <a:gd name="connsiteX22" fmla="*/ 2126238 w 8531776"/>
                <a:gd name="connsiteY22" fmla="*/ 1040931 h 1520066"/>
                <a:gd name="connsiteX23" fmla="*/ 1317343 w 8531776"/>
                <a:gd name="connsiteY23" fmla="*/ 1114064 h 1520066"/>
                <a:gd name="connsiteX24" fmla="*/ 1009685 w 8531776"/>
                <a:gd name="connsiteY24" fmla="*/ 1102634 h 1520066"/>
                <a:gd name="connsiteX25" fmla="*/ 90523 w 8531776"/>
                <a:gd name="connsiteY25" fmla="*/ 742589 h 1520066"/>
                <a:gd name="connsiteX26" fmla="*/ 22895 w 8531776"/>
                <a:gd name="connsiteY26" fmla="*/ 281579 h 1520066"/>
                <a:gd name="connsiteX27" fmla="*/ 33026 w 8531776"/>
                <a:gd name="connsiteY27" fmla="*/ 257679 h 1520066"/>
                <a:gd name="connsiteX28" fmla="*/ 94142 w 8531776"/>
                <a:gd name="connsiteY28" fmla="*/ 257679 h 1520066"/>
                <a:gd name="connsiteX29" fmla="*/ 76235 w 8531776"/>
                <a:gd name="connsiteY29" fmla="*/ 299677 h 1520066"/>
                <a:gd name="connsiteX30" fmla="*/ 140053 w 8531776"/>
                <a:gd name="connsiteY30" fmla="*/ 715919 h 1520066"/>
                <a:gd name="connsiteX31" fmla="*/ 2361283 w 8531776"/>
                <a:gd name="connsiteY31" fmla="*/ 930232 h 1520066"/>
                <a:gd name="connsiteX32" fmla="*/ 2361890 w 8531776"/>
                <a:gd name="connsiteY32" fmla="*/ 932577 h 1520066"/>
                <a:gd name="connsiteX33" fmla="*/ 2418393 w 8531776"/>
                <a:gd name="connsiteY33" fmla="*/ 916935 h 1520066"/>
                <a:gd name="connsiteX34" fmla="*/ 3300486 w 8531776"/>
                <a:gd name="connsiteY34" fmla="*/ 708780 h 1520066"/>
                <a:gd name="connsiteX35" fmla="*/ 4213357 w 8531776"/>
                <a:gd name="connsiteY35" fmla="*/ 712935 h 1520066"/>
                <a:gd name="connsiteX36" fmla="*/ 4462699 w 8531776"/>
                <a:gd name="connsiteY36" fmla="*/ 1154825 h 1520066"/>
                <a:gd name="connsiteX37" fmla="*/ 4648321 w 8531776"/>
                <a:gd name="connsiteY37" fmla="*/ 1456806 h 1520066"/>
                <a:gd name="connsiteX38" fmla="*/ 5382034 w 8531776"/>
                <a:gd name="connsiteY38" fmla="*/ 911024 h 1520066"/>
                <a:gd name="connsiteX39" fmla="*/ 5554727 w 8531776"/>
                <a:gd name="connsiteY39" fmla="*/ 728634 h 1520066"/>
                <a:gd name="connsiteX40" fmla="*/ 5681246 w 8531776"/>
                <a:gd name="connsiteY40" fmla="*/ 599346 h 1520066"/>
                <a:gd name="connsiteX41" fmla="*/ 6613510 w 8531776"/>
                <a:gd name="connsiteY41" fmla="*/ 0 h 1520066"/>
                <a:gd name="connsiteX0" fmla="*/ 6613510 w 8454400"/>
                <a:gd name="connsiteY0" fmla="*/ 0 h 1520066"/>
                <a:gd name="connsiteX1" fmla="*/ 6625977 w 8454400"/>
                <a:gd name="connsiteY1" fmla="*/ 0 h 1520066"/>
                <a:gd name="connsiteX2" fmla="*/ 6964437 w 8454400"/>
                <a:gd name="connsiteY2" fmla="*/ 205015 h 1520066"/>
                <a:gd name="connsiteX3" fmla="*/ 7081720 w 8454400"/>
                <a:gd name="connsiteY3" fmla="*/ 587340 h 1520066"/>
                <a:gd name="connsiteX4" fmla="*/ 7221629 w 8454400"/>
                <a:gd name="connsiteY4" fmla="*/ 899480 h 1520066"/>
                <a:gd name="connsiteX5" fmla="*/ 8348876 w 8454400"/>
                <a:gd name="connsiteY5" fmla="*/ 665822 h 1520066"/>
                <a:gd name="connsiteX6" fmla="*/ 8415852 w 8454400"/>
                <a:gd name="connsiteY6" fmla="*/ 774648 h 1520066"/>
                <a:gd name="connsiteX7" fmla="*/ 7211471 w 8454400"/>
                <a:gd name="connsiteY7" fmla="*/ 959045 h 1520066"/>
                <a:gd name="connsiteX8" fmla="*/ 7023079 w 8454400"/>
                <a:gd name="connsiteY8" fmla="*/ 599807 h 1520066"/>
                <a:gd name="connsiteX9" fmla="*/ 6625054 w 8454400"/>
                <a:gd name="connsiteY9" fmla="*/ 60489 h 1520066"/>
                <a:gd name="connsiteX10" fmla="*/ 6613972 w 8454400"/>
                <a:gd name="connsiteY10" fmla="*/ 60489 h 1520066"/>
                <a:gd name="connsiteX11" fmla="*/ 5725111 w 8454400"/>
                <a:gd name="connsiteY11" fmla="*/ 640903 h 1520066"/>
                <a:gd name="connsiteX12" fmla="*/ 5596746 w 8454400"/>
                <a:gd name="connsiteY12" fmla="*/ 772500 h 1520066"/>
                <a:gd name="connsiteX13" fmla="*/ 5426824 w 8454400"/>
                <a:gd name="connsiteY13" fmla="*/ 951657 h 1520066"/>
                <a:gd name="connsiteX14" fmla="*/ 5037572 w 8454400"/>
                <a:gd name="connsiteY14" fmla="*/ 1342294 h 1520066"/>
                <a:gd name="connsiteX15" fmla="*/ 4680181 w 8454400"/>
                <a:gd name="connsiteY15" fmla="*/ 1520066 h 1520066"/>
                <a:gd name="connsiteX16" fmla="*/ 4637239 w 8454400"/>
                <a:gd name="connsiteY16" fmla="*/ 1515910 h 1520066"/>
                <a:gd name="connsiteX17" fmla="*/ 4405443 w 8454400"/>
                <a:gd name="connsiteY17" fmla="*/ 1172372 h 1520066"/>
                <a:gd name="connsiteX18" fmla="*/ 4179650 w 8454400"/>
                <a:gd name="connsiteY18" fmla="*/ 762803 h 1520066"/>
                <a:gd name="connsiteX19" fmla="*/ 3311567 w 8454400"/>
                <a:gd name="connsiteY19" fmla="*/ 767883 h 1520066"/>
                <a:gd name="connsiteX20" fmla="*/ 2360834 w 8454400"/>
                <a:gd name="connsiteY20" fmla="*/ 995061 h 1520066"/>
                <a:gd name="connsiteX21" fmla="*/ 2342497 w 8454400"/>
                <a:gd name="connsiteY21" fmla="*/ 992833 h 1520066"/>
                <a:gd name="connsiteX22" fmla="*/ 2126238 w 8454400"/>
                <a:gd name="connsiteY22" fmla="*/ 1040931 h 1520066"/>
                <a:gd name="connsiteX23" fmla="*/ 1317343 w 8454400"/>
                <a:gd name="connsiteY23" fmla="*/ 1114064 h 1520066"/>
                <a:gd name="connsiteX24" fmla="*/ 1009685 w 8454400"/>
                <a:gd name="connsiteY24" fmla="*/ 1102634 h 1520066"/>
                <a:gd name="connsiteX25" fmla="*/ 90523 w 8454400"/>
                <a:gd name="connsiteY25" fmla="*/ 742589 h 1520066"/>
                <a:gd name="connsiteX26" fmla="*/ 22895 w 8454400"/>
                <a:gd name="connsiteY26" fmla="*/ 281579 h 1520066"/>
                <a:gd name="connsiteX27" fmla="*/ 33026 w 8454400"/>
                <a:gd name="connsiteY27" fmla="*/ 257679 h 1520066"/>
                <a:gd name="connsiteX28" fmla="*/ 94142 w 8454400"/>
                <a:gd name="connsiteY28" fmla="*/ 257679 h 1520066"/>
                <a:gd name="connsiteX29" fmla="*/ 76235 w 8454400"/>
                <a:gd name="connsiteY29" fmla="*/ 299677 h 1520066"/>
                <a:gd name="connsiteX30" fmla="*/ 140053 w 8454400"/>
                <a:gd name="connsiteY30" fmla="*/ 715919 h 1520066"/>
                <a:gd name="connsiteX31" fmla="*/ 2361283 w 8454400"/>
                <a:gd name="connsiteY31" fmla="*/ 930232 h 1520066"/>
                <a:gd name="connsiteX32" fmla="*/ 2361890 w 8454400"/>
                <a:gd name="connsiteY32" fmla="*/ 932577 h 1520066"/>
                <a:gd name="connsiteX33" fmla="*/ 2418393 w 8454400"/>
                <a:gd name="connsiteY33" fmla="*/ 916935 h 1520066"/>
                <a:gd name="connsiteX34" fmla="*/ 3300486 w 8454400"/>
                <a:gd name="connsiteY34" fmla="*/ 708780 h 1520066"/>
                <a:gd name="connsiteX35" fmla="*/ 4213357 w 8454400"/>
                <a:gd name="connsiteY35" fmla="*/ 712935 h 1520066"/>
                <a:gd name="connsiteX36" fmla="*/ 4462699 w 8454400"/>
                <a:gd name="connsiteY36" fmla="*/ 1154825 h 1520066"/>
                <a:gd name="connsiteX37" fmla="*/ 4648321 w 8454400"/>
                <a:gd name="connsiteY37" fmla="*/ 1456806 h 1520066"/>
                <a:gd name="connsiteX38" fmla="*/ 5382034 w 8454400"/>
                <a:gd name="connsiteY38" fmla="*/ 911024 h 1520066"/>
                <a:gd name="connsiteX39" fmla="*/ 5554727 w 8454400"/>
                <a:gd name="connsiteY39" fmla="*/ 728634 h 1520066"/>
                <a:gd name="connsiteX40" fmla="*/ 5681246 w 8454400"/>
                <a:gd name="connsiteY40" fmla="*/ 599346 h 1520066"/>
                <a:gd name="connsiteX41" fmla="*/ 6613510 w 8454400"/>
                <a:gd name="connsiteY41" fmla="*/ 0 h 1520066"/>
                <a:gd name="connsiteX0" fmla="*/ 6613510 w 8415852"/>
                <a:gd name="connsiteY0" fmla="*/ 0 h 1520066"/>
                <a:gd name="connsiteX1" fmla="*/ 6625977 w 8415852"/>
                <a:gd name="connsiteY1" fmla="*/ 0 h 1520066"/>
                <a:gd name="connsiteX2" fmla="*/ 6964437 w 8415852"/>
                <a:gd name="connsiteY2" fmla="*/ 205015 h 1520066"/>
                <a:gd name="connsiteX3" fmla="*/ 7081720 w 8415852"/>
                <a:gd name="connsiteY3" fmla="*/ 587340 h 1520066"/>
                <a:gd name="connsiteX4" fmla="*/ 7221629 w 8415852"/>
                <a:gd name="connsiteY4" fmla="*/ 899480 h 1520066"/>
                <a:gd name="connsiteX5" fmla="*/ 8348876 w 8415852"/>
                <a:gd name="connsiteY5" fmla="*/ 665822 h 1520066"/>
                <a:gd name="connsiteX6" fmla="*/ 8415852 w 8415852"/>
                <a:gd name="connsiteY6" fmla="*/ 774648 h 1520066"/>
                <a:gd name="connsiteX7" fmla="*/ 7211471 w 8415852"/>
                <a:gd name="connsiteY7" fmla="*/ 959045 h 1520066"/>
                <a:gd name="connsiteX8" fmla="*/ 7023079 w 8415852"/>
                <a:gd name="connsiteY8" fmla="*/ 599807 h 1520066"/>
                <a:gd name="connsiteX9" fmla="*/ 6625054 w 8415852"/>
                <a:gd name="connsiteY9" fmla="*/ 60489 h 1520066"/>
                <a:gd name="connsiteX10" fmla="*/ 6613972 w 8415852"/>
                <a:gd name="connsiteY10" fmla="*/ 60489 h 1520066"/>
                <a:gd name="connsiteX11" fmla="*/ 5725111 w 8415852"/>
                <a:gd name="connsiteY11" fmla="*/ 640903 h 1520066"/>
                <a:gd name="connsiteX12" fmla="*/ 5596746 w 8415852"/>
                <a:gd name="connsiteY12" fmla="*/ 772500 h 1520066"/>
                <a:gd name="connsiteX13" fmla="*/ 5426824 w 8415852"/>
                <a:gd name="connsiteY13" fmla="*/ 951657 h 1520066"/>
                <a:gd name="connsiteX14" fmla="*/ 5037572 w 8415852"/>
                <a:gd name="connsiteY14" fmla="*/ 1342294 h 1520066"/>
                <a:gd name="connsiteX15" fmla="*/ 4680181 w 8415852"/>
                <a:gd name="connsiteY15" fmla="*/ 1520066 h 1520066"/>
                <a:gd name="connsiteX16" fmla="*/ 4637239 w 8415852"/>
                <a:gd name="connsiteY16" fmla="*/ 1515910 h 1520066"/>
                <a:gd name="connsiteX17" fmla="*/ 4405443 w 8415852"/>
                <a:gd name="connsiteY17" fmla="*/ 1172372 h 1520066"/>
                <a:gd name="connsiteX18" fmla="*/ 4179650 w 8415852"/>
                <a:gd name="connsiteY18" fmla="*/ 762803 h 1520066"/>
                <a:gd name="connsiteX19" fmla="*/ 3311567 w 8415852"/>
                <a:gd name="connsiteY19" fmla="*/ 767883 h 1520066"/>
                <a:gd name="connsiteX20" fmla="*/ 2360834 w 8415852"/>
                <a:gd name="connsiteY20" fmla="*/ 995061 h 1520066"/>
                <a:gd name="connsiteX21" fmla="*/ 2342497 w 8415852"/>
                <a:gd name="connsiteY21" fmla="*/ 992833 h 1520066"/>
                <a:gd name="connsiteX22" fmla="*/ 2126238 w 8415852"/>
                <a:gd name="connsiteY22" fmla="*/ 1040931 h 1520066"/>
                <a:gd name="connsiteX23" fmla="*/ 1317343 w 8415852"/>
                <a:gd name="connsiteY23" fmla="*/ 1114064 h 1520066"/>
                <a:gd name="connsiteX24" fmla="*/ 1009685 w 8415852"/>
                <a:gd name="connsiteY24" fmla="*/ 1102634 h 1520066"/>
                <a:gd name="connsiteX25" fmla="*/ 90523 w 8415852"/>
                <a:gd name="connsiteY25" fmla="*/ 742589 h 1520066"/>
                <a:gd name="connsiteX26" fmla="*/ 22895 w 8415852"/>
                <a:gd name="connsiteY26" fmla="*/ 281579 h 1520066"/>
                <a:gd name="connsiteX27" fmla="*/ 33026 w 8415852"/>
                <a:gd name="connsiteY27" fmla="*/ 257679 h 1520066"/>
                <a:gd name="connsiteX28" fmla="*/ 94142 w 8415852"/>
                <a:gd name="connsiteY28" fmla="*/ 257679 h 1520066"/>
                <a:gd name="connsiteX29" fmla="*/ 76235 w 8415852"/>
                <a:gd name="connsiteY29" fmla="*/ 299677 h 1520066"/>
                <a:gd name="connsiteX30" fmla="*/ 140053 w 8415852"/>
                <a:gd name="connsiteY30" fmla="*/ 715919 h 1520066"/>
                <a:gd name="connsiteX31" fmla="*/ 2361283 w 8415852"/>
                <a:gd name="connsiteY31" fmla="*/ 930232 h 1520066"/>
                <a:gd name="connsiteX32" fmla="*/ 2361890 w 8415852"/>
                <a:gd name="connsiteY32" fmla="*/ 932577 h 1520066"/>
                <a:gd name="connsiteX33" fmla="*/ 2418393 w 8415852"/>
                <a:gd name="connsiteY33" fmla="*/ 916935 h 1520066"/>
                <a:gd name="connsiteX34" fmla="*/ 3300486 w 8415852"/>
                <a:gd name="connsiteY34" fmla="*/ 708780 h 1520066"/>
                <a:gd name="connsiteX35" fmla="*/ 4213357 w 8415852"/>
                <a:gd name="connsiteY35" fmla="*/ 712935 h 1520066"/>
                <a:gd name="connsiteX36" fmla="*/ 4462699 w 8415852"/>
                <a:gd name="connsiteY36" fmla="*/ 1154825 h 1520066"/>
                <a:gd name="connsiteX37" fmla="*/ 4648321 w 8415852"/>
                <a:gd name="connsiteY37" fmla="*/ 1456806 h 1520066"/>
                <a:gd name="connsiteX38" fmla="*/ 5382034 w 8415852"/>
                <a:gd name="connsiteY38" fmla="*/ 911024 h 1520066"/>
                <a:gd name="connsiteX39" fmla="*/ 5554727 w 8415852"/>
                <a:gd name="connsiteY39" fmla="*/ 728634 h 1520066"/>
                <a:gd name="connsiteX40" fmla="*/ 5681246 w 8415852"/>
                <a:gd name="connsiteY40" fmla="*/ 599346 h 1520066"/>
                <a:gd name="connsiteX41" fmla="*/ 6613510 w 8415852"/>
                <a:gd name="connsiteY41" fmla="*/ 0 h 1520066"/>
                <a:gd name="connsiteX0" fmla="*/ 6613510 w 8399098"/>
                <a:gd name="connsiteY0" fmla="*/ 0 h 1520066"/>
                <a:gd name="connsiteX1" fmla="*/ 6625977 w 8399098"/>
                <a:gd name="connsiteY1" fmla="*/ 0 h 1520066"/>
                <a:gd name="connsiteX2" fmla="*/ 6964437 w 8399098"/>
                <a:gd name="connsiteY2" fmla="*/ 205015 h 1520066"/>
                <a:gd name="connsiteX3" fmla="*/ 7081720 w 8399098"/>
                <a:gd name="connsiteY3" fmla="*/ 587340 h 1520066"/>
                <a:gd name="connsiteX4" fmla="*/ 7221629 w 8399098"/>
                <a:gd name="connsiteY4" fmla="*/ 899480 h 1520066"/>
                <a:gd name="connsiteX5" fmla="*/ 8348876 w 8399098"/>
                <a:gd name="connsiteY5" fmla="*/ 665822 h 1520066"/>
                <a:gd name="connsiteX6" fmla="*/ 8399098 w 8399098"/>
                <a:gd name="connsiteY6" fmla="*/ 726460 h 1520066"/>
                <a:gd name="connsiteX7" fmla="*/ 7211471 w 8399098"/>
                <a:gd name="connsiteY7" fmla="*/ 959045 h 1520066"/>
                <a:gd name="connsiteX8" fmla="*/ 7023079 w 8399098"/>
                <a:gd name="connsiteY8" fmla="*/ 599807 h 1520066"/>
                <a:gd name="connsiteX9" fmla="*/ 6625054 w 8399098"/>
                <a:gd name="connsiteY9" fmla="*/ 60489 h 1520066"/>
                <a:gd name="connsiteX10" fmla="*/ 6613972 w 8399098"/>
                <a:gd name="connsiteY10" fmla="*/ 60489 h 1520066"/>
                <a:gd name="connsiteX11" fmla="*/ 5725111 w 8399098"/>
                <a:gd name="connsiteY11" fmla="*/ 640903 h 1520066"/>
                <a:gd name="connsiteX12" fmla="*/ 5596746 w 8399098"/>
                <a:gd name="connsiteY12" fmla="*/ 772500 h 1520066"/>
                <a:gd name="connsiteX13" fmla="*/ 5426824 w 8399098"/>
                <a:gd name="connsiteY13" fmla="*/ 951657 h 1520066"/>
                <a:gd name="connsiteX14" fmla="*/ 5037572 w 8399098"/>
                <a:gd name="connsiteY14" fmla="*/ 1342294 h 1520066"/>
                <a:gd name="connsiteX15" fmla="*/ 4680181 w 8399098"/>
                <a:gd name="connsiteY15" fmla="*/ 1520066 h 1520066"/>
                <a:gd name="connsiteX16" fmla="*/ 4637239 w 8399098"/>
                <a:gd name="connsiteY16" fmla="*/ 1515910 h 1520066"/>
                <a:gd name="connsiteX17" fmla="*/ 4405443 w 8399098"/>
                <a:gd name="connsiteY17" fmla="*/ 1172372 h 1520066"/>
                <a:gd name="connsiteX18" fmla="*/ 4179650 w 8399098"/>
                <a:gd name="connsiteY18" fmla="*/ 762803 h 1520066"/>
                <a:gd name="connsiteX19" fmla="*/ 3311567 w 8399098"/>
                <a:gd name="connsiteY19" fmla="*/ 767883 h 1520066"/>
                <a:gd name="connsiteX20" fmla="*/ 2360834 w 8399098"/>
                <a:gd name="connsiteY20" fmla="*/ 995061 h 1520066"/>
                <a:gd name="connsiteX21" fmla="*/ 2342497 w 8399098"/>
                <a:gd name="connsiteY21" fmla="*/ 992833 h 1520066"/>
                <a:gd name="connsiteX22" fmla="*/ 2126238 w 8399098"/>
                <a:gd name="connsiteY22" fmla="*/ 1040931 h 1520066"/>
                <a:gd name="connsiteX23" fmla="*/ 1317343 w 8399098"/>
                <a:gd name="connsiteY23" fmla="*/ 1114064 h 1520066"/>
                <a:gd name="connsiteX24" fmla="*/ 1009685 w 8399098"/>
                <a:gd name="connsiteY24" fmla="*/ 1102634 h 1520066"/>
                <a:gd name="connsiteX25" fmla="*/ 90523 w 8399098"/>
                <a:gd name="connsiteY25" fmla="*/ 742589 h 1520066"/>
                <a:gd name="connsiteX26" fmla="*/ 22895 w 8399098"/>
                <a:gd name="connsiteY26" fmla="*/ 281579 h 1520066"/>
                <a:gd name="connsiteX27" fmla="*/ 33026 w 8399098"/>
                <a:gd name="connsiteY27" fmla="*/ 257679 h 1520066"/>
                <a:gd name="connsiteX28" fmla="*/ 94142 w 8399098"/>
                <a:gd name="connsiteY28" fmla="*/ 257679 h 1520066"/>
                <a:gd name="connsiteX29" fmla="*/ 76235 w 8399098"/>
                <a:gd name="connsiteY29" fmla="*/ 299677 h 1520066"/>
                <a:gd name="connsiteX30" fmla="*/ 140053 w 8399098"/>
                <a:gd name="connsiteY30" fmla="*/ 715919 h 1520066"/>
                <a:gd name="connsiteX31" fmla="*/ 2361283 w 8399098"/>
                <a:gd name="connsiteY31" fmla="*/ 930232 h 1520066"/>
                <a:gd name="connsiteX32" fmla="*/ 2361890 w 8399098"/>
                <a:gd name="connsiteY32" fmla="*/ 932577 h 1520066"/>
                <a:gd name="connsiteX33" fmla="*/ 2418393 w 8399098"/>
                <a:gd name="connsiteY33" fmla="*/ 916935 h 1520066"/>
                <a:gd name="connsiteX34" fmla="*/ 3300486 w 8399098"/>
                <a:gd name="connsiteY34" fmla="*/ 708780 h 1520066"/>
                <a:gd name="connsiteX35" fmla="*/ 4213357 w 8399098"/>
                <a:gd name="connsiteY35" fmla="*/ 712935 h 1520066"/>
                <a:gd name="connsiteX36" fmla="*/ 4462699 w 8399098"/>
                <a:gd name="connsiteY36" fmla="*/ 1154825 h 1520066"/>
                <a:gd name="connsiteX37" fmla="*/ 4648321 w 8399098"/>
                <a:gd name="connsiteY37" fmla="*/ 1456806 h 1520066"/>
                <a:gd name="connsiteX38" fmla="*/ 5382034 w 8399098"/>
                <a:gd name="connsiteY38" fmla="*/ 911024 h 1520066"/>
                <a:gd name="connsiteX39" fmla="*/ 5554727 w 8399098"/>
                <a:gd name="connsiteY39" fmla="*/ 728634 h 1520066"/>
                <a:gd name="connsiteX40" fmla="*/ 5681246 w 8399098"/>
                <a:gd name="connsiteY40" fmla="*/ 599346 h 1520066"/>
                <a:gd name="connsiteX41" fmla="*/ 6613510 w 8399098"/>
                <a:gd name="connsiteY41" fmla="*/ 0 h 1520066"/>
                <a:gd name="connsiteX0" fmla="*/ 6613510 w 8399098"/>
                <a:gd name="connsiteY0" fmla="*/ 0 h 1520066"/>
                <a:gd name="connsiteX1" fmla="*/ 6625977 w 8399098"/>
                <a:gd name="connsiteY1" fmla="*/ 0 h 1520066"/>
                <a:gd name="connsiteX2" fmla="*/ 6964437 w 8399098"/>
                <a:gd name="connsiteY2" fmla="*/ 205015 h 1520066"/>
                <a:gd name="connsiteX3" fmla="*/ 7081720 w 8399098"/>
                <a:gd name="connsiteY3" fmla="*/ 587340 h 1520066"/>
                <a:gd name="connsiteX4" fmla="*/ 7221629 w 8399098"/>
                <a:gd name="connsiteY4" fmla="*/ 899480 h 1520066"/>
                <a:gd name="connsiteX5" fmla="*/ 8348876 w 8399098"/>
                <a:gd name="connsiteY5" fmla="*/ 665822 h 1520066"/>
                <a:gd name="connsiteX6" fmla="*/ 8399098 w 8399098"/>
                <a:gd name="connsiteY6" fmla="*/ 726460 h 1520066"/>
                <a:gd name="connsiteX7" fmla="*/ 7211471 w 8399098"/>
                <a:gd name="connsiteY7" fmla="*/ 959045 h 1520066"/>
                <a:gd name="connsiteX8" fmla="*/ 7023079 w 8399098"/>
                <a:gd name="connsiteY8" fmla="*/ 599807 h 1520066"/>
                <a:gd name="connsiteX9" fmla="*/ 6625054 w 8399098"/>
                <a:gd name="connsiteY9" fmla="*/ 60489 h 1520066"/>
                <a:gd name="connsiteX10" fmla="*/ 6613972 w 8399098"/>
                <a:gd name="connsiteY10" fmla="*/ 60489 h 1520066"/>
                <a:gd name="connsiteX11" fmla="*/ 5725111 w 8399098"/>
                <a:gd name="connsiteY11" fmla="*/ 640903 h 1520066"/>
                <a:gd name="connsiteX12" fmla="*/ 5596746 w 8399098"/>
                <a:gd name="connsiteY12" fmla="*/ 772500 h 1520066"/>
                <a:gd name="connsiteX13" fmla="*/ 5426824 w 8399098"/>
                <a:gd name="connsiteY13" fmla="*/ 951657 h 1520066"/>
                <a:gd name="connsiteX14" fmla="*/ 5037572 w 8399098"/>
                <a:gd name="connsiteY14" fmla="*/ 1342294 h 1520066"/>
                <a:gd name="connsiteX15" fmla="*/ 4680181 w 8399098"/>
                <a:gd name="connsiteY15" fmla="*/ 1520066 h 1520066"/>
                <a:gd name="connsiteX16" fmla="*/ 4637239 w 8399098"/>
                <a:gd name="connsiteY16" fmla="*/ 1515910 h 1520066"/>
                <a:gd name="connsiteX17" fmla="*/ 4405443 w 8399098"/>
                <a:gd name="connsiteY17" fmla="*/ 1172372 h 1520066"/>
                <a:gd name="connsiteX18" fmla="*/ 4179650 w 8399098"/>
                <a:gd name="connsiteY18" fmla="*/ 762803 h 1520066"/>
                <a:gd name="connsiteX19" fmla="*/ 3311567 w 8399098"/>
                <a:gd name="connsiteY19" fmla="*/ 767883 h 1520066"/>
                <a:gd name="connsiteX20" fmla="*/ 2360834 w 8399098"/>
                <a:gd name="connsiteY20" fmla="*/ 995061 h 1520066"/>
                <a:gd name="connsiteX21" fmla="*/ 2342497 w 8399098"/>
                <a:gd name="connsiteY21" fmla="*/ 992833 h 1520066"/>
                <a:gd name="connsiteX22" fmla="*/ 2126238 w 8399098"/>
                <a:gd name="connsiteY22" fmla="*/ 1040931 h 1520066"/>
                <a:gd name="connsiteX23" fmla="*/ 1317343 w 8399098"/>
                <a:gd name="connsiteY23" fmla="*/ 1114064 h 1520066"/>
                <a:gd name="connsiteX24" fmla="*/ 1009685 w 8399098"/>
                <a:gd name="connsiteY24" fmla="*/ 1102634 h 1520066"/>
                <a:gd name="connsiteX25" fmla="*/ 90523 w 8399098"/>
                <a:gd name="connsiteY25" fmla="*/ 742589 h 1520066"/>
                <a:gd name="connsiteX26" fmla="*/ 22895 w 8399098"/>
                <a:gd name="connsiteY26" fmla="*/ 281579 h 1520066"/>
                <a:gd name="connsiteX27" fmla="*/ 33026 w 8399098"/>
                <a:gd name="connsiteY27" fmla="*/ 257679 h 1520066"/>
                <a:gd name="connsiteX28" fmla="*/ 94142 w 8399098"/>
                <a:gd name="connsiteY28" fmla="*/ 257679 h 1520066"/>
                <a:gd name="connsiteX29" fmla="*/ 76235 w 8399098"/>
                <a:gd name="connsiteY29" fmla="*/ 299677 h 1520066"/>
                <a:gd name="connsiteX30" fmla="*/ 140053 w 8399098"/>
                <a:gd name="connsiteY30" fmla="*/ 715919 h 1520066"/>
                <a:gd name="connsiteX31" fmla="*/ 2361283 w 8399098"/>
                <a:gd name="connsiteY31" fmla="*/ 930232 h 1520066"/>
                <a:gd name="connsiteX32" fmla="*/ 2361890 w 8399098"/>
                <a:gd name="connsiteY32" fmla="*/ 932577 h 1520066"/>
                <a:gd name="connsiteX33" fmla="*/ 2418393 w 8399098"/>
                <a:gd name="connsiteY33" fmla="*/ 916935 h 1520066"/>
                <a:gd name="connsiteX34" fmla="*/ 3300486 w 8399098"/>
                <a:gd name="connsiteY34" fmla="*/ 708780 h 1520066"/>
                <a:gd name="connsiteX35" fmla="*/ 4213357 w 8399098"/>
                <a:gd name="connsiteY35" fmla="*/ 712935 h 1520066"/>
                <a:gd name="connsiteX36" fmla="*/ 4462699 w 8399098"/>
                <a:gd name="connsiteY36" fmla="*/ 1154825 h 1520066"/>
                <a:gd name="connsiteX37" fmla="*/ 4648321 w 8399098"/>
                <a:gd name="connsiteY37" fmla="*/ 1456806 h 1520066"/>
                <a:gd name="connsiteX38" fmla="*/ 5382034 w 8399098"/>
                <a:gd name="connsiteY38" fmla="*/ 911024 h 1520066"/>
                <a:gd name="connsiteX39" fmla="*/ 5554727 w 8399098"/>
                <a:gd name="connsiteY39" fmla="*/ 728634 h 1520066"/>
                <a:gd name="connsiteX40" fmla="*/ 5681246 w 8399098"/>
                <a:gd name="connsiteY40" fmla="*/ 599346 h 1520066"/>
                <a:gd name="connsiteX41" fmla="*/ 6613510 w 8399098"/>
                <a:gd name="connsiteY41" fmla="*/ 0 h 1520066"/>
                <a:gd name="connsiteX0" fmla="*/ 6613510 w 8393514"/>
                <a:gd name="connsiteY0" fmla="*/ 0 h 1520066"/>
                <a:gd name="connsiteX1" fmla="*/ 6625977 w 8393514"/>
                <a:gd name="connsiteY1" fmla="*/ 0 h 1520066"/>
                <a:gd name="connsiteX2" fmla="*/ 6964437 w 8393514"/>
                <a:gd name="connsiteY2" fmla="*/ 205015 h 1520066"/>
                <a:gd name="connsiteX3" fmla="*/ 7081720 w 8393514"/>
                <a:gd name="connsiteY3" fmla="*/ 587340 h 1520066"/>
                <a:gd name="connsiteX4" fmla="*/ 7221629 w 8393514"/>
                <a:gd name="connsiteY4" fmla="*/ 899480 h 1520066"/>
                <a:gd name="connsiteX5" fmla="*/ 8348876 w 8393514"/>
                <a:gd name="connsiteY5" fmla="*/ 665822 h 1520066"/>
                <a:gd name="connsiteX6" fmla="*/ 8393514 w 8393514"/>
                <a:gd name="connsiteY6" fmla="*/ 714412 h 1520066"/>
                <a:gd name="connsiteX7" fmla="*/ 7211471 w 8393514"/>
                <a:gd name="connsiteY7" fmla="*/ 959045 h 1520066"/>
                <a:gd name="connsiteX8" fmla="*/ 7023079 w 8393514"/>
                <a:gd name="connsiteY8" fmla="*/ 599807 h 1520066"/>
                <a:gd name="connsiteX9" fmla="*/ 6625054 w 8393514"/>
                <a:gd name="connsiteY9" fmla="*/ 60489 h 1520066"/>
                <a:gd name="connsiteX10" fmla="*/ 6613972 w 8393514"/>
                <a:gd name="connsiteY10" fmla="*/ 60489 h 1520066"/>
                <a:gd name="connsiteX11" fmla="*/ 5725111 w 8393514"/>
                <a:gd name="connsiteY11" fmla="*/ 640903 h 1520066"/>
                <a:gd name="connsiteX12" fmla="*/ 5596746 w 8393514"/>
                <a:gd name="connsiteY12" fmla="*/ 772500 h 1520066"/>
                <a:gd name="connsiteX13" fmla="*/ 5426824 w 8393514"/>
                <a:gd name="connsiteY13" fmla="*/ 951657 h 1520066"/>
                <a:gd name="connsiteX14" fmla="*/ 5037572 w 8393514"/>
                <a:gd name="connsiteY14" fmla="*/ 1342294 h 1520066"/>
                <a:gd name="connsiteX15" fmla="*/ 4680181 w 8393514"/>
                <a:gd name="connsiteY15" fmla="*/ 1520066 h 1520066"/>
                <a:gd name="connsiteX16" fmla="*/ 4637239 w 8393514"/>
                <a:gd name="connsiteY16" fmla="*/ 1515910 h 1520066"/>
                <a:gd name="connsiteX17" fmla="*/ 4405443 w 8393514"/>
                <a:gd name="connsiteY17" fmla="*/ 1172372 h 1520066"/>
                <a:gd name="connsiteX18" fmla="*/ 4179650 w 8393514"/>
                <a:gd name="connsiteY18" fmla="*/ 762803 h 1520066"/>
                <a:gd name="connsiteX19" fmla="*/ 3311567 w 8393514"/>
                <a:gd name="connsiteY19" fmla="*/ 767883 h 1520066"/>
                <a:gd name="connsiteX20" fmla="*/ 2360834 w 8393514"/>
                <a:gd name="connsiteY20" fmla="*/ 995061 h 1520066"/>
                <a:gd name="connsiteX21" fmla="*/ 2342497 w 8393514"/>
                <a:gd name="connsiteY21" fmla="*/ 992833 h 1520066"/>
                <a:gd name="connsiteX22" fmla="*/ 2126238 w 8393514"/>
                <a:gd name="connsiteY22" fmla="*/ 1040931 h 1520066"/>
                <a:gd name="connsiteX23" fmla="*/ 1317343 w 8393514"/>
                <a:gd name="connsiteY23" fmla="*/ 1114064 h 1520066"/>
                <a:gd name="connsiteX24" fmla="*/ 1009685 w 8393514"/>
                <a:gd name="connsiteY24" fmla="*/ 1102634 h 1520066"/>
                <a:gd name="connsiteX25" fmla="*/ 90523 w 8393514"/>
                <a:gd name="connsiteY25" fmla="*/ 742589 h 1520066"/>
                <a:gd name="connsiteX26" fmla="*/ 22895 w 8393514"/>
                <a:gd name="connsiteY26" fmla="*/ 281579 h 1520066"/>
                <a:gd name="connsiteX27" fmla="*/ 33026 w 8393514"/>
                <a:gd name="connsiteY27" fmla="*/ 257679 h 1520066"/>
                <a:gd name="connsiteX28" fmla="*/ 94142 w 8393514"/>
                <a:gd name="connsiteY28" fmla="*/ 257679 h 1520066"/>
                <a:gd name="connsiteX29" fmla="*/ 76235 w 8393514"/>
                <a:gd name="connsiteY29" fmla="*/ 299677 h 1520066"/>
                <a:gd name="connsiteX30" fmla="*/ 140053 w 8393514"/>
                <a:gd name="connsiteY30" fmla="*/ 715919 h 1520066"/>
                <a:gd name="connsiteX31" fmla="*/ 2361283 w 8393514"/>
                <a:gd name="connsiteY31" fmla="*/ 930232 h 1520066"/>
                <a:gd name="connsiteX32" fmla="*/ 2361890 w 8393514"/>
                <a:gd name="connsiteY32" fmla="*/ 932577 h 1520066"/>
                <a:gd name="connsiteX33" fmla="*/ 2418393 w 8393514"/>
                <a:gd name="connsiteY33" fmla="*/ 916935 h 1520066"/>
                <a:gd name="connsiteX34" fmla="*/ 3300486 w 8393514"/>
                <a:gd name="connsiteY34" fmla="*/ 708780 h 1520066"/>
                <a:gd name="connsiteX35" fmla="*/ 4213357 w 8393514"/>
                <a:gd name="connsiteY35" fmla="*/ 712935 h 1520066"/>
                <a:gd name="connsiteX36" fmla="*/ 4462699 w 8393514"/>
                <a:gd name="connsiteY36" fmla="*/ 1154825 h 1520066"/>
                <a:gd name="connsiteX37" fmla="*/ 4648321 w 8393514"/>
                <a:gd name="connsiteY37" fmla="*/ 1456806 h 1520066"/>
                <a:gd name="connsiteX38" fmla="*/ 5382034 w 8393514"/>
                <a:gd name="connsiteY38" fmla="*/ 911024 h 1520066"/>
                <a:gd name="connsiteX39" fmla="*/ 5554727 w 8393514"/>
                <a:gd name="connsiteY39" fmla="*/ 728634 h 1520066"/>
                <a:gd name="connsiteX40" fmla="*/ 5681246 w 8393514"/>
                <a:gd name="connsiteY40" fmla="*/ 599346 h 1520066"/>
                <a:gd name="connsiteX41" fmla="*/ 6613510 w 8393514"/>
                <a:gd name="connsiteY41" fmla="*/ 0 h 1520066"/>
                <a:gd name="connsiteX0" fmla="*/ 6613510 w 8393514"/>
                <a:gd name="connsiteY0" fmla="*/ 0 h 1520066"/>
                <a:gd name="connsiteX1" fmla="*/ 6625977 w 8393514"/>
                <a:gd name="connsiteY1" fmla="*/ 0 h 1520066"/>
                <a:gd name="connsiteX2" fmla="*/ 6964437 w 8393514"/>
                <a:gd name="connsiteY2" fmla="*/ 205015 h 1520066"/>
                <a:gd name="connsiteX3" fmla="*/ 7062175 w 8393514"/>
                <a:gd name="connsiteY3" fmla="*/ 575294 h 1520066"/>
                <a:gd name="connsiteX4" fmla="*/ 7221629 w 8393514"/>
                <a:gd name="connsiteY4" fmla="*/ 899480 h 1520066"/>
                <a:gd name="connsiteX5" fmla="*/ 8348876 w 8393514"/>
                <a:gd name="connsiteY5" fmla="*/ 665822 h 1520066"/>
                <a:gd name="connsiteX6" fmla="*/ 8393514 w 8393514"/>
                <a:gd name="connsiteY6" fmla="*/ 714412 h 1520066"/>
                <a:gd name="connsiteX7" fmla="*/ 7211471 w 8393514"/>
                <a:gd name="connsiteY7" fmla="*/ 959045 h 1520066"/>
                <a:gd name="connsiteX8" fmla="*/ 7023079 w 8393514"/>
                <a:gd name="connsiteY8" fmla="*/ 599807 h 1520066"/>
                <a:gd name="connsiteX9" fmla="*/ 6625054 w 8393514"/>
                <a:gd name="connsiteY9" fmla="*/ 60489 h 1520066"/>
                <a:gd name="connsiteX10" fmla="*/ 6613972 w 8393514"/>
                <a:gd name="connsiteY10" fmla="*/ 60489 h 1520066"/>
                <a:gd name="connsiteX11" fmla="*/ 5725111 w 8393514"/>
                <a:gd name="connsiteY11" fmla="*/ 640903 h 1520066"/>
                <a:gd name="connsiteX12" fmla="*/ 5596746 w 8393514"/>
                <a:gd name="connsiteY12" fmla="*/ 772500 h 1520066"/>
                <a:gd name="connsiteX13" fmla="*/ 5426824 w 8393514"/>
                <a:gd name="connsiteY13" fmla="*/ 951657 h 1520066"/>
                <a:gd name="connsiteX14" fmla="*/ 5037572 w 8393514"/>
                <a:gd name="connsiteY14" fmla="*/ 1342294 h 1520066"/>
                <a:gd name="connsiteX15" fmla="*/ 4680181 w 8393514"/>
                <a:gd name="connsiteY15" fmla="*/ 1520066 h 1520066"/>
                <a:gd name="connsiteX16" fmla="*/ 4637239 w 8393514"/>
                <a:gd name="connsiteY16" fmla="*/ 1515910 h 1520066"/>
                <a:gd name="connsiteX17" fmla="*/ 4405443 w 8393514"/>
                <a:gd name="connsiteY17" fmla="*/ 1172372 h 1520066"/>
                <a:gd name="connsiteX18" fmla="*/ 4179650 w 8393514"/>
                <a:gd name="connsiteY18" fmla="*/ 762803 h 1520066"/>
                <a:gd name="connsiteX19" fmla="*/ 3311567 w 8393514"/>
                <a:gd name="connsiteY19" fmla="*/ 767883 h 1520066"/>
                <a:gd name="connsiteX20" fmla="*/ 2360834 w 8393514"/>
                <a:gd name="connsiteY20" fmla="*/ 995061 h 1520066"/>
                <a:gd name="connsiteX21" fmla="*/ 2342497 w 8393514"/>
                <a:gd name="connsiteY21" fmla="*/ 992833 h 1520066"/>
                <a:gd name="connsiteX22" fmla="*/ 2126238 w 8393514"/>
                <a:gd name="connsiteY22" fmla="*/ 1040931 h 1520066"/>
                <a:gd name="connsiteX23" fmla="*/ 1317343 w 8393514"/>
                <a:gd name="connsiteY23" fmla="*/ 1114064 h 1520066"/>
                <a:gd name="connsiteX24" fmla="*/ 1009685 w 8393514"/>
                <a:gd name="connsiteY24" fmla="*/ 1102634 h 1520066"/>
                <a:gd name="connsiteX25" fmla="*/ 90523 w 8393514"/>
                <a:gd name="connsiteY25" fmla="*/ 742589 h 1520066"/>
                <a:gd name="connsiteX26" fmla="*/ 22895 w 8393514"/>
                <a:gd name="connsiteY26" fmla="*/ 281579 h 1520066"/>
                <a:gd name="connsiteX27" fmla="*/ 33026 w 8393514"/>
                <a:gd name="connsiteY27" fmla="*/ 257679 h 1520066"/>
                <a:gd name="connsiteX28" fmla="*/ 94142 w 8393514"/>
                <a:gd name="connsiteY28" fmla="*/ 257679 h 1520066"/>
                <a:gd name="connsiteX29" fmla="*/ 76235 w 8393514"/>
                <a:gd name="connsiteY29" fmla="*/ 299677 h 1520066"/>
                <a:gd name="connsiteX30" fmla="*/ 140053 w 8393514"/>
                <a:gd name="connsiteY30" fmla="*/ 715919 h 1520066"/>
                <a:gd name="connsiteX31" fmla="*/ 2361283 w 8393514"/>
                <a:gd name="connsiteY31" fmla="*/ 930232 h 1520066"/>
                <a:gd name="connsiteX32" fmla="*/ 2361890 w 8393514"/>
                <a:gd name="connsiteY32" fmla="*/ 932577 h 1520066"/>
                <a:gd name="connsiteX33" fmla="*/ 2418393 w 8393514"/>
                <a:gd name="connsiteY33" fmla="*/ 916935 h 1520066"/>
                <a:gd name="connsiteX34" fmla="*/ 3300486 w 8393514"/>
                <a:gd name="connsiteY34" fmla="*/ 708780 h 1520066"/>
                <a:gd name="connsiteX35" fmla="*/ 4213357 w 8393514"/>
                <a:gd name="connsiteY35" fmla="*/ 712935 h 1520066"/>
                <a:gd name="connsiteX36" fmla="*/ 4462699 w 8393514"/>
                <a:gd name="connsiteY36" fmla="*/ 1154825 h 1520066"/>
                <a:gd name="connsiteX37" fmla="*/ 4648321 w 8393514"/>
                <a:gd name="connsiteY37" fmla="*/ 1456806 h 1520066"/>
                <a:gd name="connsiteX38" fmla="*/ 5382034 w 8393514"/>
                <a:gd name="connsiteY38" fmla="*/ 911024 h 1520066"/>
                <a:gd name="connsiteX39" fmla="*/ 5554727 w 8393514"/>
                <a:gd name="connsiteY39" fmla="*/ 728634 h 1520066"/>
                <a:gd name="connsiteX40" fmla="*/ 5681246 w 8393514"/>
                <a:gd name="connsiteY40" fmla="*/ 599346 h 1520066"/>
                <a:gd name="connsiteX41" fmla="*/ 6613510 w 8393514"/>
                <a:gd name="connsiteY41" fmla="*/ 0 h 1520066"/>
                <a:gd name="connsiteX0" fmla="*/ 6613510 w 8393514"/>
                <a:gd name="connsiteY0" fmla="*/ 13848 h 1533914"/>
                <a:gd name="connsiteX1" fmla="*/ 6625977 w 8393514"/>
                <a:gd name="connsiteY1" fmla="*/ 13848 h 1533914"/>
                <a:gd name="connsiteX2" fmla="*/ 6972814 w 8393514"/>
                <a:gd name="connsiteY2" fmla="*/ 200793 h 1533914"/>
                <a:gd name="connsiteX3" fmla="*/ 7062175 w 8393514"/>
                <a:gd name="connsiteY3" fmla="*/ 589142 h 1533914"/>
                <a:gd name="connsiteX4" fmla="*/ 7221629 w 8393514"/>
                <a:gd name="connsiteY4" fmla="*/ 913328 h 1533914"/>
                <a:gd name="connsiteX5" fmla="*/ 8348876 w 8393514"/>
                <a:gd name="connsiteY5" fmla="*/ 679670 h 1533914"/>
                <a:gd name="connsiteX6" fmla="*/ 8393514 w 8393514"/>
                <a:gd name="connsiteY6" fmla="*/ 728260 h 1533914"/>
                <a:gd name="connsiteX7" fmla="*/ 7211471 w 8393514"/>
                <a:gd name="connsiteY7" fmla="*/ 972893 h 1533914"/>
                <a:gd name="connsiteX8" fmla="*/ 7023079 w 8393514"/>
                <a:gd name="connsiteY8" fmla="*/ 613655 h 1533914"/>
                <a:gd name="connsiteX9" fmla="*/ 6625054 w 8393514"/>
                <a:gd name="connsiteY9" fmla="*/ 74337 h 1533914"/>
                <a:gd name="connsiteX10" fmla="*/ 6613972 w 8393514"/>
                <a:gd name="connsiteY10" fmla="*/ 74337 h 1533914"/>
                <a:gd name="connsiteX11" fmla="*/ 5725111 w 8393514"/>
                <a:gd name="connsiteY11" fmla="*/ 654751 h 1533914"/>
                <a:gd name="connsiteX12" fmla="*/ 5596746 w 8393514"/>
                <a:gd name="connsiteY12" fmla="*/ 786348 h 1533914"/>
                <a:gd name="connsiteX13" fmla="*/ 5426824 w 8393514"/>
                <a:gd name="connsiteY13" fmla="*/ 965505 h 1533914"/>
                <a:gd name="connsiteX14" fmla="*/ 5037572 w 8393514"/>
                <a:gd name="connsiteY14" fmla="*/ 1356142 h 1533914"/>
                <a:gd name="connsiteX15" fmla="*/ 4680181 w 8393514"/>
                <a:gd name="connsiteY15" fmla="*/ 1533914 h 1533914"/>
                <a:gd name="connsiteX16" fmla="*/ 4637239 w 8393514"/>
                <a:gd name="connsiteY16" fmla="*/ 1529758 h 1533914"/>
                <a:gd name="connsiteX17" fmla="*/ 4405443 w 8393514"/>
                <a:gd name="connsiteY17" fmla="*/ 1186220 h 1533914"/>
                <a:gd name="connsiteX18" fmla="*/ 4179650 w 8393514"/>
                <a:gd name="connsiteY18" fmla="*/ 776651 h 1533914"/>
                <a:gd name="connsiteX19" fmla="*/ 3311567 w 8393514"/>
                <a:gd name="connsiteY19" fmla="*/ 781731 h 1533914"/>
                <a:gd name="connsiteX20" fmla="*/ 2360834 w 8393514"/>
                <a:gd name="connsiteY20" fmla="*/ 1008909 h 1533914"/>
                <a:gd name="connsiteX21" fmla="*/ 2342497 w 8393514"/>
                <a:gd name="connsiteY21" fmla="*/ 1006681 h 1533914"/>
                <a:gd name="connsiteX22" fmla="*/ 2126238 w 8393514"/>
                <a:gd name="connsiteY22" fmla="*/ 1054779 h 1533914"/>
                <a:gd name="connsiteX23" fmla="*/ 1317343 w 8393514"/>
                <a:gd name="connsiteY23" fmla="*/ 1127912 h 1533914"/>
                <a:gd name="connsiteX24" fmla="*/ 1009685 w 8393514"/>
                <a:gd name="connsiteY24" fmla="*/ 1116482 h 1533914"/>
                <a:gd name="connsiteX25" fmla="*/ 90523 w 8393514"/>
                <a:gd name="connsiteY25" fmla="*/ 756437 h 1533914"/>
                <a:gd name="connsiteX26" fmla="*/ 22895 w 8393514"/>
                <a:gd name="connsiteY26" fmla="*/ 295427 h 1533914"/>
                <a:gd name="connsiteX27" fmla="*/ 33026 w 8393514"/>
                <a:gd name="connsiteY27" fmla="*/ 271527 h 1533914"/>
                <a:gd name="connsiteX28" fmla="*/ 94142 w 8393514"/>
                <a:gd name="connsiteY28" fmla="*/ 271527 h 1533914"/>
                <a:gd name="connsiteX29" fmla="*/ 76235 w 8393514"/>
                <a:gd name="connsiteY29" fmla="*/ 313525 h 1533914"/>
                <a:gd name="connsiteX30" fmla="*/ 140053 w 8393514"/>
                <a:gd name="connsiteY30" fmla="*/ 729767 h 1533914"/>
                <a:gd name="connsiteX31" fmla="*/ 2361283 w 8393514"/>
                <a:gd name="connsiteY31" fmla="*/ 944080 h 1533914"/>
                <a:gd name="connsiteX32" fmla="*/ 2361890 w 8393514"/>
                <a:gd name="connsiteY32" fmla="*/ 946425 h 1533914"/>
                <a:gd name="connsiteX33" fmla="*/ 2418393 w 8393514"/>
                <a:gd name="connsiteY33" fmla="*/ 930783 h 1533914"/>
                <a:gd name="connsiteX34" fmla="*/ 3300486 w 8393514"/>
                <a:gd name="connsiteY34" fmla="*/ 722628 h 1533914"/>
                <a:gd name="connsiteX35" fmla="*/ 4213357 w 8393514"/>
                <a:gd name="connsiteY35" fmla="*/ 726783 h 1533914"/>
                <a:gd name="connsiteX36" fmla="*/ 4462699 w 8393514"/>
                <a:gd name="connsiteY36" fmla="*/ 1168673 h 1533914"/>
                <a:gd name="connsiteX37" fmla="*/ 4648321 w 8393514"/>
                <a:gd name="connsiteY37" fmla="*/ 1470654 h 1533914"/>
                <a:gd name="connsiteX38" fmla="*/ 5382034 w 8393514"/>
                <a:gd name="connsiteY38" fmla="*/ 924872 h 1533914"/>
                <a:gd name="connsiteX39" fmla="*/ 5554727 w 8393514"/>
                <a:gd name="connsiteY39" fmla="*/ 742482 h 1533914"/>
                <a:gd name="connsiteX40" fmla="*/ 5681246 w 8393514"/>
                <a:gd name="connsiteY40" fmla="*/ 613194 h 1533914"/>
                <a:gd name="connsiteX41" fmla="*/ 6613510 w 8393514"/>
                <a:gd name="connsiteY41" fmla="*/ 13848 h 1533914"/>
                <a:gd name="connsiteX0" fmla="*/ 6613510 w 8393514"/>
                <a:gd name="connsiteY0" fmla="*/ 12957 h 1533023"/>
                <a:gd name="connsiteX1" fmla="*/ 6625977 w 8393514"/>
                <a:gd name="connsiteY1" fmla="*/ 12957 h 1533023"/>
                <a:gd name="connsiteX2" fmla="*/ 6944892 w 8393514"/>
                <a:gd name="connsiteY2" fmla="*/ 187853 h 1533023"/>
                <a:gd name="connsiteX3" fmla="*/ 7062175 w 8393514"/>
                <a:gd name="connsiteY3" fmla="*/ 588251 h 1533023"/>
                <a:gd name="connsiteX4" fmla="*/ 7221629 w 8393514"/>
                <a:gd name="connsiteY4" fmla="*/ 912437 h 1533023"/>
                <a:gd name="connsiteX5" fmla="*/ 8348876 w 8393514"/>
                <a:gd name="connsiteY5" fmla="*/ 678779 h 1533023"/>
                <a:gd name="connsiteX6" fmla="*/ 8393514 w 8393514"/>
                <a:gd name="connsiteY6" fmla="*/ 727369 h 1533023"/>
                <a:gd name="connsiteX7" fmla="*/ 7211471 w 8393514"/>
                <a:gd name="connsiteY7" fmla="*/ 972002 h 1533023"/>
                <a:gd name="connsiteX8" fmla="*/ 7023079 w 8393514"/>
                <a:gd name="connsiteY8" fmla="*/ 612764 h 1533023"/>
                <a:gd name="connsiteX9" fmla="*/ 6625054 w 8393514"/>
                <a:gd name="connsiteY9" fmla="*/ 73446 h 1533023"/>
                <a:gd name="connsiteX10" fmla="*/ 6613972 w 8393514"/>
                <a:gd name="connsiteY10" fmla="*/ 73446 h 1533023"/>
                <a:gd name="connsiteX11" fmla="*/ 5725111 w 8393514"/>
                <a:gd name="connsiteY11" fmla="*/ 653860 h 1533023"/>
                <a:gd name="connsiteX12" fmla="*/ 5596746 w 8393514"/>
                <a:gd name="connsiteY12" fmla="*/ 785457 h 1533023"/>
                <a:gd name="connsiteX13" fmla="*/ 5426824 w 8393514"/>
                <a:gd name="connsiteY13" fmla="*/ 964614 h 1533023"/>
                <a:gd name="connsiteX14" fmla="*/ 5037572 w 8393514"/>
                <a:gd name="connsiteY14" fmla="*/ 1355251 h 1533023"/>
                <a:gd name="connsiteX15" fmla="*/ 4680181 w 8393514"/>
                <a:gd name="connsiteY15" fmla="*/ 1533023 h 1533023"/>
                <a:gd name="connsiteX16" fmla="*/ 4637239 w 8393514"/>
                <a:gd name="connsiteY16" fmla="*/ 1528867 h 1533023"/>
                <a:gd name="connsiteX17" fmla="*/ 4405443 w 8393514"/>
                <a:gd name="connsiteY17" fmla="*/ 1185329 h 1533023"/>
                <a:gd name="connsiteX18" fmla="*/ 4179650 w 8393514"/>
                <a:gd name="connsiteY18" fmla="*/ 775760 h 1533023"/>
                <a:gd name="connsiteX19" fmla="*/ 3311567 w 8393514"/>
                <a:gd name="connsiteY19" fmla="*/ 780840 h 1533023"/>
                <a:gd name="connsiteX20" fmla="*/ 2360834 w 8393514"/>
                <a:gd name="connsiteY20" fmla="*/ 1008018 h 1533023"/>
                <a:gd name="connsiteX21" fmla="*/ 2342497 w 8393514"/>
                <a:gd name="connsiteY21" fmla="*/ 1005790 h 1533023"/>
                <a:gd name="connsiteX22" fmla="*/ 2126238 w 8393514"/>
                <a:gd name="connsiteY22" fmla="*/ 1053888 h 1533023"/>
                <a:gd name="connsiteX23" fmla="*/ 1317343 w 8393514"/>
                <a:gd name="connsiteY23" fmla="*/ 1127021 h 1533023"/>
                <a:gd name="connsiteX24" fmla="*/ 1009685 w 8393514"/>
                <a:gd name="connsiteY24" fmla="*/ 1115591 h 1533023"/>
                <a:gd name="connsiteX25" fmla="*/ 90523 w 8393514"/>
                <a:gd name="connsiteY25" fmla="*/ 755546 h 1533023"/>
                <a:gd name="connsiteX26" fmla="*/ 22895 w 8393514"/>
                <a:gd name="connsiteY26" fmla="*/ 294536 h 1533023"/>
                <a:gd name="connsiteX27" fmla="*/ 33026 w 8393514"/>
                <a:gd name="connsiteY27" fmla="*/ 270636 h 1533023"/>
                <a:gd name="connsiteX28" fmla="*/ 94142 w 8393514"/>
                <a:gd name="connsiteY28" fmla="*/ 270636 h 1533023"/>
                <a:gd name="connsiteX29" fmla="*/ 76235 w 8393514"/>
                <a:gd name="connsiteY29" fmla="*/ 312634 h 1533023"/>
                <a:gd name="connsiteX30" fmla="*/ 140053 w 8393514"/>
                <a:gd name="connsiteY30" fmla="*/ 728876 h 1533023"/>
                <a:gd name="connsiteX31" fmla="*/ 2361283 w 8393514"/>
                <a:gd name="connsiteY31" fmla="*/ 943189 h 1533023"/>
                <a:gd name="connsiteX32" fmla="*/ 2361890 w 8393514"/>
                <a:gd name="connsiteY32" fmla="*/ 945534 h 1533023"/>
                <a:gd name="connsiteX33" fmla="*/ 2418393 w 8393514"/>
                <a:gd name="connsiteY33" fmla="*/ 929892 h 1533023"/>
                <a:gd name="connsiteX34" fmla="*/ 3300486 w 8393514"/>
                <a:gd name="connsiteY34" fmla="*/ 721737 h 1533023"/>
                <a:gd name="connsiteX35" fmla="*/ 4213357 w 8393514"/>
                <a:gd name="connsiteY35" fmla="*/ 725892 h 1533023"/>
                <a:gd name="connsiteX36" fmla="*/ 4462699 w 8393514"/>
                <a:gd name="connsiteY36" fmla="*/ 1167782 h 1533023"/>
                <a:gd name="connsiteX37" fmla="*/ 4648321 w 8393514"/>
                <a:gd name="connsiteY37" fmla="*/ 1469763 h 1533023"/>
                <a:gd name="connsiteX38" fmla="*/ 5382034 w 8393514"/>
                <a:gd name="connsiteY38" fmla="*/ 923981 h 1533023"/>
                <a:gd name="connsiteX39" fmla="*/ 5554727 w 8393514"/>
                <a:gd name="connsiteY39" fmla="*/ 741591 h 1533023"/>
                <a:gd name="connsiteX40" fmla="*/ 5681246 w 8393514"/>
                <a:gd name="connsiteY40" fmla="*/ 612303 h 1533023"/>
                <a:gd name="connsiteX41" fmla="*/ 6613510 w 8393514"/>
                <a:gd name="connsiteY41" fmla="*/ 12957 h 1533023"/>
                <a:gd name="connsiteX0" fmla="*/ 6613510 w 8393514"/>
                <a:gd name="connsiteY0" fmla="*/ 12955 h 1533021"/>
                <a:gd name="connsiteX1" fmla="*/ 6625977 w 8393514"/>
                <a:gd name="connsiteY1" fmla="*/ 12955 h 1533021"/>
                <a:gd name="connsiteX2" fmla="*/ 6944892 w 8393514"/>
                <a:gd name="connsiteY2" fmla="*/ 187851 h 1533021"/>
                <a:gd name="connsiteX3" fmla="*/ 7062175 w 8393514"/>
                <a:gd name="connsiteY3" fmla="*/ 588249 h 1533021"/>
                <a:gd name="connsiteX4" fmla="*/ 7221629 w 8393514"/>
                <a:gd name="connsiteY4" fmla="*/ 912435 h 1533021"/>
                <a:gd name="connsiteX5" fmla="*/ 8348876 w 8393514"/>
                <a:gd name="connsiteY5" fmla="*/ 678777 h 1533021"/>
                <a:gd name="connsiteX6" fmla="*/ 8393514 w 8393514"/>
                <a:gd name="connsiteY6" fmla="*/ 727367 h 1533021"/>
                <a:gd name="connsiteX7" fmla="*/ 7211471 w 8393514"/>
                <a:gd name="connsiteY7" fmla="*/ 972000 h 1533021"/>
                <a:gd name="connsiteX8" fmla="*/ 7023079 w 8393514"/>
                <a:gd name="connsiteY8" fmla="*/ 612762 h 1533021"/>
                <a:gd name="connsiteX9" fmla="*/ 6625054 w 8393514"/>
                <a:gd name="connsiteY9" fmla="*/ 73444 h 1533021"/>
                <a:gd name="connsiteX10" fmla="*/ 6613972 w 8393514"/>
                <a:gd name="connsiteY10" fmla="*/ 73444 h 1533021"/>
                <a:gd name="connsiteX11" fmla="*/ 5725111 w 8393514"/>
                <a:gd name="connsiteY11" fmla="*/ 653858 h 1533021"/>
                <a:gd name="connsiteX12" fmla="*/ 5596746 w 8393514"/>
                <a:gd name="connsiteY12" fmla="*/ 785455 h 1533021"/>
                <a:gd name="connsiteX13" fmla="*/ 5426824 w 8393514"/>
                <a:gd name="connsiteY13" fmla="*/ 964612 h 1533021"/>
                <a:gd name="connsiteX14" fmla="*/ 5037572 w 8393514"/>
                <a:gd name="connsiteY14" fmla="*/ 1355249 h 1533021"/>
                <a:gd name="connsiteX15" fmla="*/ 4680181 w 8393514"/>
                <a:gd name="connsiteY15" fmla="*/ 1533021 h 1533021"/>
                <a:gd name="connsiteX16" fmla="*/ 4637239 w 8393514"/>
                <a:gd name="connsiteY16" fmla="*/ 1528865 h 1533021"/>
                <a:gd name="connsiteX17" fmla="*/ 4405443 w 8393514"/>
                <a:gd name="connsiteY17" fmla="*/ 1185327 h 1533021"/>
                <a:gd name="connsiteX18" fmla="*/ 4179650 w 8393514"/>
                <a:gd name="connsiteY18" fmla="*/ 775758 h 1533021"/>
                <a:gd name="connsiteX19" fmla="*/ 3311567 w 8393514"/>
                <a:gd name="connsiteY19" fmla="*/ 780838 h 1533021"/>
                <a:gd name="connsiteX20" fmla="*/ 2360834 w 8393514"/>
                <a:gd name="connsiteY20" fmla="*/ 1008016 h 1533021"/>
                <a:gd name="connsiteX21" fmla="*/ 2342497 w 8393514"/>
                <a:gd name="connsiteY21" fmla="*/ 1005788 h 1533021"/>
                <a:gd name="connsiteX22" fmla="*/ 2126238 w 8393514"/>
                <a:gd name="connsiteY22" fmla="*/ 1053886 h 1533021"/>
                <a:gd name="connsiteX23" fmla="*/ 1317343 w 8393514"/>
                <a:gd name="connsiteY23" fmla="*/ 1127019 h 1533021"/>
                <a:gd name="connsiteX24" fmla="*/ 1009685 w 8393514"/>
                <a:gd name="connsiteY24" fmla="*/ 1115589 h 1533021"/>
                <a:gd name="connsiteX25" fmla="*/ 90523 w 8393514"/>
                <a:gd name="connsiteY25" fmla="*/ 755544 h 1533021"/>
                <a:gd name="connsiteX26" fmla="*/ 22895 w 8393514"/>
                <a:gd name="connsiteY26" fmla="*/ 294534 h 1533021"/>
                <a:gd name="connsiteX27" fmla="*/ 33026 w 8393514"/>
                <a:gd name="connsiteY27" fmla="*/ 270634 h 1533021"/>
                <a:gd name="connsiteX28" fmla="*/ 94142 w 8393514"/>
                <a:gd name="connsiteY28" fmla="*/ 270634 h 1533021"/>
                <a:gd name="connsiteX29" fmla="*/ 76235 w 8393514"/>
                <a:gd name="connsiteY29" fmla="*/ 312632 h 1533021"/>
                <a:gd name="connsiteX30" fmla="*/ 140053 w 8393514"/>
                <a:gd name="connsiteY30" fmla="*/ 728874 h 1533021"/>
                <a:gd name="connsiteX31" fmla="*/ 2361283 w 8393514"/>
                <a:gd name="connsiteY31" fmla="*/ 943187 h 1533021"/>
                <a:gd name="connsiteX32" fmla="*/ 2361890 w 8393514"/>
                <a:gd name="connsiteY32" fmla="*/ 945532 h 1533021"/>
                <a:gd name="connsiteX33" fmla="*/ 2418393 w 8393514"/>
                <a:gd name="connsiteY33" fmla="*/ 929890 h 1533021"/>
                <a:gd name="connsiteX34" fmla="*/ 3300486 w 8393514"/>
                <a:gd name="connsiteY34" fmla="*/ 721735 h 1533021"/>
                <a:gd name="connsiteX35" fmla="*/ 4213357 w 8393514"/>
                <a:gd name="connsiteY35" fmla="*/ 725890 h 1533021"/>
                <a:gd name="connsiteX36" fmla="*/ 4462699 w 8393514"/>
                <a:gd name="connsiteY36" fmla="*/ 1167780 h 1533021"/>
                <a:gd name="connsiteX37" fmla="*/ 4648321 w 8393514"/>
                <a:gd name="connsiteY37" fmla="*/ 1469761 h 1533021"/>
                <a:gd name="connsiteX38" fmla="*/ 5382034 w 8393514"/>
                <a:gd name="connsiteY38" fmla="*/ 923979 h 1533021"/>
                <a:gd name="connsiteX39" fmla="*/ 5554727 w 8393514"/>
                <a:gd name="connsiteY39" fmla="*/ 741589 h 1533021"/>
                <a:gd name="connsiteX40" fmla="*/ 5681246 w 8393514"/>
                <a:gd name="connsiteY40" fmla="*/ 612301 h 1533021"/>
                <a:gd name="connsiteX41" fmla="*/ 6613510 w 8393514"/>
                <a:gd name="connsiteY41" fmla="*/ 12955 h 1533021"/>
                <a:gd name="connsiteX0" fmla="*/ 6613510 w 8393514"/>
                <a:gd name="connsiteY0" fmla="*/ 12955 h 1533021"/>
                <a:gd name="connsiteX1" fmla="*/ 6625977 w 8393514"/>
                <a:gd name="connsiteY1" fmla="*/ 12955 h 1533021"/>
                <a:gd name="connsiteX2" fmla="*/ 6944892 w 8393514"/>
                <a:gd name="connsiteY2" fmla="*/ 187851 h 1533021"/>
                <a:gd name="connsiteX3" fmla="*/ 7062175 w 8393514"/>
                <a:gd name="connsiteY3" fmla="*/ 588249 h 1533021"/>
                <a:gd name="connsiteX4" fmla="*/ 7221629 w 8393514"/>
                <a:gd name="connsiteY4" fmla="*/ 912435 h 1533021"/>
                <a:gd name="connsiteX5" fmla="*/ 8348876 w 8393514"/>
                <a:gd name="connsiteY5" fmla="*/ 678777 h 1533021"/>
                <a:gd name="connsiteX6" fmla="*/ 8393514 w 8393514"/>
                <a:gd name="connsiteY6" fmla="*/ 727367 h 1533021"/>
                <a:gd name="connsiteX7" fmla="*/ 7211471 w 8393514"/>
                <a:gd name="connsiteY7" fmla="*/ 972000 h 1533021"/>
                <a:gd name="connsiteX8" fmla="*/ 7023079 w 8393514"/>
                <a:gd name="connsiteY8" fmla="*/ 612762 h 1533021"/>
                <a:gd name="connsiteX9" fmla="*/ 6625054 w 8393514"/>
                <a:gd name="connsiteY9" fmla="*/ 73444 h 1533021"/>
                <a:gd name="connsiteX10" fmla="*/ 6613972 w 8393514"/>
                <a:gd name="connsiteY10" fmla="*/ 73444 h 1533021"/>
                <a:gd name="connsiteX11" fmla="*/ 5725111 w 8393514"/>
                <a:gd name="connsiteY11" fmla="*/ 653858 h 1533021"/>
                <a:gd name="connsiteX12" fmla="*/ 5596746 w 8393514"/>
                <a:gd name="connsiteY12" fmla="*/ 785455 h 1533021"/>
                <a:gd name="connsiteX13" fmla="*/ 5426824 w 8393514"/>
                <a:gd name="connsiteY13" fmla="*/ 964612 h 1533021"/>
                <a:gd name="connsiteX14" fmla="*/ 5037572 w 8393514"/>
                <a:gd name="connsiteY14" fmla="*/ 1355249 h 1533021"/>
                <a:gd name="connsiteX15" fmla="*/ 4680181 w 8393514"/>
                <a:gd name="connsiteY15" fmla="*/ 1533021 h 1533021"/>
                <a:gd name="connsiteX16" fmla="*/ 4637239 w 8393514"/>
                <a:gd name="connsiteY16" fmla="*/ 1528865 h 1533021"/>
                <a:gd name="connsiteX17" fmla="*/ 4405443 w 8393514"/>
                <a:gd name="connsiteY17" fmla="*/ 1185327 h 1533021"/>
                <a:gd name="connsiteX18" fmla="*/ 4179650 w 8393514"/>
                <a:gd name="connsiteY18" fmla="*/ 775758 h 1533021"/>
                <a:gd name="connsiteX19" fmla="*/ 3311567 w 8393514"/>
                <a:gd name="connsiteY19" fmla="*/ 780838 h 1533021"/>
                <a:gd name="connsiteX20" fmla="*/ 2360834 w 8393514"/>
                <a:gd name="connsiteY20" fmla="*/ 1008016 h 1533021"/>
                <a:gd name="connsiteX21" fmla="*/ 2342497 w 8393514"/>
                <a:gd name="connsiteY21" fmla="*/ 1005788 h 1533021"/>
                <a:gd name="connsiteX22" fmla="*/ 2126238 w 8393514"/>
                <a:gd name="connsiteY22" fmla="*/ 1053886 h 1533021"/>
                <a:gd name="connsiteX23" fmla="*/ 1317343 w 8393514"/>
                <a:gd name="connsiteY23" fmla="*/ 1127019 h 1533021"/>
                <a:gd name="connsiteX24" fmla="*/ 1009685 w 8393514"/>
                <a:gd name="connsiteY24" fmla="*/ 1115589 h 1533021"/>
                <a:gd name="connsiteX25" fmla="*/ 90523 w 8393514"/>
                <a:gd name="connsiteY25" fmla="*/ 755544 h 1533021"/>
                <a:gd name="connsiteX26" fmla="*/ 22895 w 8393514"/>
                <a:gd name="connsiteY26" fmla="*/ 294534 h 1533021"/>
                <a:gd name="connsiteX27" fmla="*/ 33026 w 8393514"/>
                <a:gd name="connsiteY27" fmla="*/ 270634 h 1533021"/>
                <a:gd name="connsiteX28" fmla="*/ 94142 w 8393514"/>
                <a:gd name="connsiteY28" fmla="*/ 270634 h 1533021"/>
                <a:gd name="connsiteX29" fmla="*/ 76235 w 8393514"/>
                <a:gd name="connsiteY29" fmla="*/ 312632 h 1533021"/>
                <a:gd name="connsiteX30" fmla="*/ 140053 w 8393514"/>
                <a:gd name="connsiteY30" fmla="*/ 728874 h 1533021"/>
                <a:gd name="connsiteX31" fmla="*/ 2361283 w 8393514"/>
                <a:gd name="connsiteY31" fmla="*/ 943187 h 1533021"/>
                <a:gd name="connsiteX32" fmla="*/ 2361890 w 8393514"/>
                <a:gd name="connsiteY32" fmla="*/ 945532 h 1533021"/>
                <a:gd name="connsiteX33" fmla="*/ 2418393 w 8393514"/>
                <a:gd name="connsiteY33" fmla="*/ 929890 h 1533021"/>
                <a:gd name="connsiteX34" fmla="*/ 3300486 w 8393514"/>
                <a:gd name="connsiteY34" fmla="*/ 721735 h 1533021"/>
                <a:gd name="connsiteX35" fmla="*/ 4213357 w 8393514"/>
                <a:gd name="connsiteY35" fmla="*/ 725890 h 1533021"/>
                <a:gd name="connsiteX36" fmla="*/ 4462699 w 8393514"/>
                <a:gd name="connsiteY36" fmla="*/ 1167780 h 1533021"/>
                <a:gd name="connsiteX37" fmla="*/ 4648321 w 8393514"/>
                <a:gd name="connsiteY37" fmla="*/ 1469761 h 1533021"/>
                <a:gd name="connsiteX38" fmla="*/ 5382034 w 8393514"/>
                <a:gd name="connsiteY38" fmla="*/ 923979 h 1533021"/>
                <a:gd name="connsiteX39" fmla="*/ 5554727 w 8393514"/>
                <a:gd name="connsiteY39" fmla="*/ 741589 h 1533021"/>
                <a:gd name="connsiteX40" fmla="*/ 5681246 w 8393514"/>
                <a:gd name="connsiteY40" fmla="*/ 612301 h 1533021"/>
                <a:gd name="connsiteX41" fmla="*/ 6613510 w 8393514"/>
                <a:gd name="connsiteY41" fmla="*/ 12955 h 1533021"/>
                <a:gd name="connsiteX0" fmla="*/ 6613510 w 8393514"/>
                <a:gd name="connsiteY0" fmla="*/ 4976 h 1525042"/>
                <a:gd name="connsiteX1" fmla="*/ 6625977 w 8393514"/>
                <a:gd name="connsiteY1" fmla="*/ 4976 h 1525042"/>
                <a:gd name="connsiteX2" fmla="*/ 6944892 w 8393514"/>
                <a:gd name="connsiteY2" fmla="*/ 179872 h 1525042"/>
                <a:gd name="connsiteX3" fmla="*/ 7062175 w 8393514"/>
                <a:gd name="connsiteY3" fmla="*/ 580270 h 1525042"/>
                <a:gd name="connsiteX4" fmla="*/ 7221629 w 8393514"/>
                <a:gd name="connsiteY4" fmla="*/ 904456 h 1525042"/>
                <a:gd name="connsiteX5" fmla="*/ 8348876 w 8393514"/>
                <a:gd name="connsiteY5" fmla="*/ 670798 h 1525042"/>
                <a:gd name="connsiteX6" fmla="*/ 8393514 w 8393514"/>
                <a:gd name="connsiteY6" fmla="*/ 719388 h 1525042"/>
                <a:gd name="connsiteX7" fmla="*/ 7211471 w 8393514"/>
                <a:gd name="connsiteY7" fmla="*/ 964021 h 1525042"/>
                <a:gd name="connsiteX8" fmla="*/ 7023079 w 8393514"/>
                <a:gd name="connsiteY8" fmla="*/ 604783 h 1525042"/>
                <a:gd name="connsiteX9" fmla="*/ 6625054 w 8393514"/>
                <a:gd name="connsiteY9" fmla="*/ 65465 h 1525042"/>
                <a:gd name="connsiteX10" fmla="*/ 6613972 w 8393514"/>
                <a:gd name="connsiteY10" fmla="*/ 65465 h 1525042"/>
                <a:gd name="connsiteX11" fmla="*/ 5725111 w 8393514"/>
                <a:gd name="connsiteY11" fmla="*/ 645879 h 1525042"/>
                <a:gd name="connsiteX12" fmla="*/ 5596746 w 8393514"/>
                <a:gd name="connsiteY12" fmla="*/ 777476 h 1525042"/>
                <a:gd name="connsiteX13" fmla="*/ 5426824 w 8393514"/>
                <a:gd name="connsiteY13" fmla="*/ 956633 h 1525042"/>
                <a:gd name="connsiteX14" fmla="*/ 5037572 w 8393514"/>
                <a:gd name="connsiteY14" fmla="*/ 1347270 h 1525042"/>
                <a:gd name="connsiteX15" fmla="*/ 4680181 w 8393514"/>
                <a:gd name="connsiteY15" fmla="*/ 1525042 h 1525042"/>
                <a:gd name="connsiteX16" fmla="*/ 4637239 w 8393514"/>
                <a:gd name="connsiteY16" fmla="*/ 1520886 h 1525042"/>
                <a:gd name="connsiteX17" fmla="*/ 4405443 w 8393514"/>
                <a:gd name="connsiteY17" fmla="*/ 1177348 h 1525042"/>
                <a:gd name="connsiteX18" fmla="*/ 4179650 w 8393514"/>
                <a:gd name="connsiteY18" fmla="*/ 767779 h 1525042"/>
                <a:gd name="connsiteX19" fmla="*/ 3311567 w 8393514"/>
                <a:gd name="connsiteY19" fmla="*/ 772859 h 1525042"/>
                <a:gd name="connsiteX20" fmla="*/ 2360834 w 8393514"/>
                <a:gd name="connsiteY20" fmla="*/ 1000037 h 1525042"/>
                <a:gd name="connsiteX21" fmla="*/ 2342497 w 8393514"/>
                <a:gd name="connsiteY21" fmla="*/ 997809 h 1525042"/>
                <a:gd name="connsiteX22" fmla="*/ 2126238 w 8393514"/>
                <a:gd name="connsiteY22" fmla="*/ 1045907 h 1525042"/>
                <a:gd name="connsiteX23" fmla="*/ 1317343 w 8393514"/>
                <a:gd name="connsiteY23" fmla="*/ 1119040 h 1525042"/>
                <a:gd name="connsiteX24" fmla="*/ 1009685 w 8393514"/>
                <a:gd name="connsiteY24" fmla="*/ 1107610 h 1525042"/>
                <a:gd name="connsiteX25" fmla="*/ 90523 w 8393514"/>
                <a:gd name="connsiteY25" fmla="*/ 747565 h 1525042"/>
                <a:gd name="connsiteX26" fmla="*/ 22895 w 8393514"/>
                <a:gd name="connsiteY26" fmla="*/ 286555 h 1525042"/>
                <a:gd name="connsiteX27" fmla="*/ 33026 w 8393514"/>
                <a:gd name="connsiteY27" fmla="*/ 262655 h 1525042"/>
                <a:gd name="connsiteX28" fmla="*/ 94142 w 8393514"/>
                <a:gd name="connsiteY28" fmla="*/ 262655 h 1525042"/>
                <a:gd name="connsiteX29" fmla="*/ 76235 w 8393514"/>
                <a:gd name="connsiteY29" fmla="*/ 304653 h 1525042"/>
                <a:gd name="connsiteX30" fmla="*/ 140053 w 8393514"/>
                <a:gd name="connsiteY30" fmla="*/ 720895 h 1525042"/>
                <a:gd name="connsiteX31" fmla="*/ 2361283 w 8393514"/>
                <a:gd name="connsiteY31" fmla="*/ 935208 h 1525042"/>
                <a:gd name="connsiteX32" fmla="*/ 2361890 w 8393514"/>
                <a:gd name="connsiteY32" fmla="*/ 937553 h 1525042"/>
                <a:gd name="connsiteX33" fmla="*/ 2418393 w 8393514"/>
                <a:gd name="connsiteY33" fmla="*/ 921911 h 1525042"/>
                <a:gd name="connsiteX34" fmla="*/ 3300486 w 8393514"/>
                <a:gd name="connsiteY34" fmla="*/ 713756 h 1525042"/>
                <a:gd name="connsiteX35" fmla="*/ 4213357 w 8393514"/>
                <a:gd name="connsiteY35" fmla="*/ 717911 h 1525042"/>
                <a:gd name="connsiteX36" fmla="*/ 4462699 w 8393514"/>
                <a:gd name="connsiteY36" fmla="*/ 1159801 h 1525042"/>
                <a:gd name="connsiteX37" fmla="*/ 4648321 w 8393514"/>
                <a:gd name="connsiteY37" fmla="*/ 1461782 h 1525042"/>
                <a:gd name="connsiteX38" fmla="*/ 5382034 w 8393514"/>
                <a:gd name="connsiteY38" fmla="*/ 916000 h 1525042"/>
                <a:gd name="connsiteX39" fmla="*/ 5554727 w 8393514"/>
                <a:gd name="connsiteY39" fmla="*/ 733610 h 1525042"/>
                <a:gd name="connsiteX40" fmla="*/ 5681246 w 8393514"/>
                <a:gd name="connsiteY40" fmla="*/ 604322 h 1525042"/>
                <a:gd name="connsiteX41" fmla="*/ 6613510 w 8393514"/>
                <a:gd name="connsiteY41" fmla="*/ 4976 h 1525042"/>
                <a:gd name="connsiteX0" fmla="*/ 6613510 w 8393514"/>
                <a:gd name="connsiteY0" fmla="*/ 4976 h 1525042"/>
                <a:gd name="connsiteX1" fmla="*/ 6625977 w 8393514"/>
                <a:gd name="connsiteY1" fmla="*/ 4976 h 1525042"/>
                <a:gd name="connsiteX2" fmla="*/ 6944892 w 8393514"/>
                <a:gd name="connsiteY2" fmla="*/ 179872 h 1525042"/>
                <a:gd name="connsiteX3" fmla="*/ 7062175 w 8393514"/>
                <a:gd name="connsiteY3" fmla="*/ 580270 h 1525042"/>
                <a:gd name="connsiteX4" fmla="*/ 7221629 w 8393514"/>
                <a:gd name="connsiteY4" fmla="*/ 904456 h 1525042"/>
                <a:gd name="connsiteX5" fmla="*/ 8348876 w 8393514"/>
                <a:gd name="connsiteY5" fmla="*/ 670798 h 1525042"/>
                <a:gd name="connsiteX6" fmla="*/ 8393514 w 8393514"/>
                <a:gd name="connsiteY6" fmla="*/ 719388 h 1525042"/>
                <a:gd name="connsiteX7" fmla="*/ 7211471 w 8393514"/>
                <a:gd name="connsiteY7" fmla="*/ 964021 h 1525042"/>
                <a:gd name="connsiteX8" fmla="*/ 7023079 w 8393514"/>
                <a:gd name="connsiteY8" fmla="*/ 604783 h 1525042"/>
                <a:gd name="connsiteX9" fmla="*/ 6625054 w 8393514"/>
                <a:gd name="connsiteY9" fmla="*/ 65465 h 1525042"/>
                <a:gd name="connsiteX10" fmla="*/ 6613972 w 8393514"/>
                <a:gd name="connsiteY10" fmla="*/ 65465 h 1525042"/>
                <a:gd name="connsiteX11" fmla="*/ 5725111 w 8393514"/>
                <a:gd name="connsiteY11" fmla="*/ 645879 h 1525042"/>
                <a:gd name="connsiteX12" fmla="*/ 5596746 w 8393514"/>
                <a:gd name="connsiteY12" fmla="*/ 777476 h 1525042"/>
                <a:gd name="connsiteX13" fmla="*/ 5426824 w 8393514"/>
                <a:gd name="connsiteY13" fmla="*/ 956633 h 1525042"/>
                <a:gd name="connsiteX14" fmla="*/ 5037572 w 8393514"/>
                <a:gd name="connsiteY14" fmla="*/ 1347270 h 1525042"/>
                <a:gd name="connsiteX15" fmla="*/ 4680181 w 8393514"/>
                <a:gd name="connsiteY15" fmla="*/ 1525042 h 1525042"/>
                <a:gd name="connsiteX16" fmla="*/ 4637239 w 8393514"/>
                <a:gd name="connsiteY16" fmla="*/ 1520886 h 1525042"/>
                <a:gd name="connsiteX17" fmla="*/ 4405443 w 8393514"/>
                <a:gd name="connsiteY17" fmla="*/ 1177348 h 1525042"/>
                <a:gd name="connsiteX18" fmla="*/ 4179650 w 8393514"/>
                <a:gd name="connsiteY18" fmla="*/ 767779 h 1525042"/>
                <a:gd name="connsiteX19" fmla="*/ 3311567 w 8393514"/>
                <a:gd name="connsiteY19" fmla="*/ 772859 h 1525042"/>
                <a:gd name="connsiteX20" fmla="*/ 2360834 w 8393514"/>
                <a:gd name="connsiteY20" fmla="*/ 1000037 h 1525042"/>
                <a:gd name="connsiteX21" fmla="*/ 2342497 w 8393514"/>
                <a:gd name="connsiteY21" fmla="*/ 997809 h 1525042"/>
                <a:gd name="connsiteX22" fmla="*/ 2126238 w 8393514"/>
                <a:gd name="connsiteY22" fmla="*/ 1045907 h 1525042"/>
                <a:gd name="connsiteX23" fmla="*/ 1317343 w 8393514"/>
                <a:gd name="connsiteY23" fmla="*/ 1119040 h 1525042"/>
                <a:gd name="connsiteX24" fmla="*/ 1009685 w 8393514"/>
                <a:gd name="connsiteY24" fmla="*/ 1107610 h 1525042"/>
                <a:gd name="connsiteX25" fmla="*/ 90523 w 8393514"/>
                <a:gd name="connsiteY25" fmla="*/ 747565 h 1525042"/>
                <a:gd name="connsiteX26" fmla="*/ 22895 w 8393514"/>
                <a:gd name="connsiteY26" fmla="*/ 286555 h 1525042"/>
                <a:gd name="connsiteX27" fmla="*/ 33026 w 8393514"/>
                <a:gd name="connsiteY27" fmla="*/ 262655 h 1525042"/>
                <a:gd name="connsiteX28" fmla="*/ 94142 w 8393514"/>
                <a:gd name="connsiteY28" fmla="*/ 262655 h 1525042"/>
                <a:gd name="connsiteX29" fmla="*/ 76235 w 8393514"/>
                <a:gd name="connsiteY29" fmla="*/ 304653 h 1525042"/>
                <a:gd name="connsiteX30" fmla="*/ 140053 w 8393514"/>
                <a:gd name="connsiteY30" fmla="*/ 720895 h 1525042"/>
                <a:gd name="connsiteX31" fmla="*/ 2361283 w 8393514"/>
                <a:gd name="connsiteY31" fmla="*/ 935208 h 1525042"/>
                <a:gd name="connsiteX32" fmla="*/ 2361890 w 8393514"/>
                <a:gd name="connsiteY32" fmla="*/ 937553 h 1525042"/>
                <a:gd name="connsiteX33" fmla="*/ 2418393 w 8393514"/>
                <a:gd name="connsiteY33" fmla="*/ 921911 h 1525042"/>
                <a:gd name="connsiteX34" fmla="*/ 3300486 w 8393514"/>
                <a:gd name="connsiteY34" fmla="*/ 713756 h 1525042"/>
                <a:gd name="connsiteX35" fmla="*/ 4213357 w 8393514"/>
                <a:gd name="connsiteY35" fmla="*/ 717911 h 1525042"/>
                <a:gd name="connsiteX36" fmla="*/ 4462699 w 8393514"/>
                <a:gd name="connsiteY36" fmla="*/ 1159801 h 1525042"/>
                <a:gd name="connsiteX37" fmla="*/ 4648321 w 8393514"/>
                <a:gd name="connsiteY37" fmla="*/ 1461782 h 1525042"/>
                <a:gd name="connsiteX38" fmla="*/ 5382034 w 8393514"/>
                <a:gd name="connsiteY38" fmla="*/ 916000 h 1525042"/>
                <a:gd name="connsiteX39" fmla="*/ 5554727 w 8393514"/>
                <a:gd name="connsiteY39" fmla="*/ 733610 h 1525042"/>
                <a:gd name="connsiteX40" fmla="*/ 5681246 w 8393514"/>
                <a:gd name="connsiteY40" fmla="*/ 604322 h 1525042"/>
                <a:gd name="connsiteX41" fmla="*/ 6613510 w 8393514"/>
                <a:gd name="connsiteY41" fmla="*/ 4976 h 1525042"/>
                <a:gd name="connsiteX0" fmla="*/ 6613510 w 8393514"/>
                <a:gd name="connsiteY0" fmla="*/ 533 h 1520599"/>
                <a:gd name="connsiteX1" fmla="*/ 6625977 w 8393514"/>
                <a:gd name="connsiteY1" fmla="*/ 533 h 1520599"/>
                <a:gd name="connsiteX2" fmla="*/ 6944892 w 8393514"/>
                <a:gd name="connsiteY2" fmla="*/ 175429 h 1520599"/>
                <a:gd name="connsiteX3" fmla="*/ 7062175 w 8393514"/>
                <a:gd name="connsiteY3" fmla="*/ 575827 h 1520599"/>
                <a:gd name="connsiteX4" fmla="*/ 7221629 w 8393514"/>
                <a:gd name="connsiteY4" fmla="*/ 900013 h 1520599"/>
                <a:gd name="connsiteX5" fmla="*/ 8348876 w 8393514"/>
                <a:gd name="connsiteY5" fmla="*/ 666355 h 1520599"/>
                <a:gd name="connsiteX6" fmla="*/ 8393514 w 8393514"/>
                <a:gd name="connsiteY6" fmla="*/ 714945 h 1520599"/>
                <a:gd name="connsiteX7" fmla="*/ 7211471 w 8393514"/>
                <a:gd name="connsiteY7" fmla="*/ 959578 h 1520599"/>
                <a:gd name="connsiteX8" fmla="*/ 7023079 w 8393514"/>
                <a:gd name="connsiteY8" fmla="*/ 600340 h 1520599"/>
                <a:gd name="connsiteX9" fmla="*/ 6625054 w 8393514"/>
                <a:gd name="connsiteY9" fmla="*/ 61022 h 1520599"/>
                <a:gd name="connsiteX10" fmla="*/ 6613972 w 8393514"/>
                <a:gd name="connsiteY10" fmla="*/ 61022 h 1520599"/>
                <a:gd name="connsiteX11" fmla="*/ 5725111 w 8393514"/>
                <a:gd name="connsiteY11" fmla="*/ 641436 h 1520599"/>
                <a:gd name="connsiteX12" fmla="*/ 5596746 w 8393514"/>
                <a:gd name="connsiteY12" fmla="*/ 773033 h 1520599"/>
                <a:gd name="connsiteX13" fmla="*/ 5426824 w 8393514"/>
                <a:gd name="connsiteY13" fmla="*/ 952190 h 1520599"/>
                <a:gd name="connsiteX14" fmla="*/ 5037572 w 8393514"/>
                <a:gd name="connsiteY14" fmla="*/ 1342827 h 1520599"/>
                <a:gd name="connsiteX15" fmla="*/ 4680181 w 8393514"/>
                <a:gd name="connsiteY15" fmla="*/ 1520599 h 1520599"/>
                <a:gd name="connsiteX16" fmla="*/ 4637239 w 8393514"/>
                <a:gd name="connsiteY16" fmla="*/ 1516443 h 1520599"/>
                <a:gd name="connsiteX17" fmla="*/ 4405443 w 8393514"/>
                <a:gd name="connsiteY17" fmla="*/ 1172905 h 1520599"/>
                <a:gd name="connsiteX18" fmla="*/ 4179650 w 8393514"/>
                <a:gd name="connsiteY18" fmla="*/ 763336 h 1520599"/>
                <a:gd name="connsiteX19" fmla="*/ 3311567 w 8393514"/>
                <a:gd name="connsiteY19" fmla="*/ 768416 h 1520599"/>
                <a:gd name="connsiteX20" fmla="*/ 2360834 w 8393514"/>
                <a:gd name="connsiteY20" fmla="*/ 995594 h 1520599"/>
                <a:gd name="connsiteX21" fmla="*/ 2342497 w 8393514"/>
                <a:gd name="connsiteY21" fmla="*/ 993366 h 1520599"/>
                <a:gd name="connsiteX22" fmla="*/ 2126238 w 8393514"/>
                <a:gd name="connsiteY22" fmla="*/ 1041464 h 1520599"/>
                <a:gd name="connsiteX23" fmla="*/ 1317343 w 8393514"/>
                <a:gd name="connsiteY23" fmla="*/ 1114597 h 1520599"/>
                <a:gd name="connsiteX24" fmla="*/ 1009685 w 8393514"/>
                <a:gd name="connsiteY24" fmla="*/ 1103167 h 1520599"/>
                <a:gd name="connsiteX25" fmla="*/ 90523 w 8393514"/>
                <a:gd name="connsiteY25" fmla="*/ 743122 h 1520599"/>
                <a:gd name="connsiteX26" fmla="*/ 22895 w 8393514"/>
                <a:gd name="connsiteY26" fmla="*/ 282112 h 1520599"/>
                <a:gd name="connsiteX27" fmla="*/ 33026 w 8393514"/>
                <a:gd name="connsiteY27" fmla="*/ 258212 h 1520599"/>
                <a:gd name="connsiteX28" fmla="*/ 94142 w 8393514"/>
                <a:gd name="connsiteY28" fmla="*/ 258212 h 1520599"/>
                <a:gd name="connsiteX29" fmla="*/ 76235 w 8393514"/>
                <a:gd name="connsiteY29" fmla="*/ 300210 h 1520599"/>
                <a:gd name="connsiteX30" fmla="*/ 140053 w 8393514"/>
                <a:gd name="connsiteY30" fmla="*/ 716452 h 1520599"/>
                <a:gd name="connsiteX31" fmla="*/ 2361283 w 8393514"/>
                <a:gd name="connsiteY31" fmla="*/ 930765 h 1520599"/>
                <a:gd name="connsiteX32" fmla="*/ 2361890 w 8393514"/>
                <a:gd name="connsiteY32" fmla="*/ 933110 h 1520599"/>
                <a:gd name="connsiteX33" fmla="*/ 2418393 w 8393514"/>
                <a:gd name="connsiteY33" fmla="*/ 917468 h 1520599"/>
                <a:gd name="connsiteX34" fmla="*/ 3300486 w 8393514"/>
                <a:gd name="connsiteY34" fmla="*/ 709313 h 1520599"/>
                <a:gd name="connsiteX35" fmla="*/ 4213357 w 8393514"/>
                <a:gd name="connsiteY35" fmla="*/ 713468 h 1520599"/>
                <a:gd name="connsiteX36" fmla="*/ 4462699 w 8393514"/>
                <a:gd name="connsiteY36" fmla="*/ 1155358 h 1520599"/>
                <a:gd name="connsiteX37" fmla="*/ 4648321 w 8393514"/>
                <a:gd name="connsiteY37" fmla="*/ 1457339 h 1520599"/>
                <a:gd name="connsiteX38" fmla="*/ 5382034 w 8393514"/>
                <a:gd name="connsiteY38" fmla="*/ 911557 h 1520599"/>
                <a:gd name="connsiteX39" fmla="*/ 5554727 w 8393514"/>
                <a:gd name="connsiteY39" fmla="*/ 729167 h 1520599"/>
                <a:gd name="connsiteX40" fmla="*/ 5681246 w 8393514"/>
                <a:gd name="connsiteY40" fmla="*/ 599879 h 1520599"/>
                <a:gd name="connsiteX41" fmla="*/ 6613510 w 8393514"/>
                <a:gd name="connsiteY41" fmla="*/ 533 h 1520599"/>
                <a:gd name="connsiteX0" fmla="*/ 6613510 w 8393514"/>
                <a:gd name="connsiteY0" fmla="*/ 11170 h 1531236"/>
                <a:gd name="connsiteX1" fmla="*/ 6625977 w 8393514"/>
                <a:gd name="connsiteY1" fmla="*/ 11170 h 1531236"/>
                <a:gd name="connsiteX2" fmla="*/ 6925347 w 8393514"/>
                <a:gd name="connsiteY2" fmla="*/ 161971 h 1531236"/>
                <a:gd name="connsiteX3" fmla="*/ 7062175 w 8393514"/>
                <a:gd name="connsiteY3" fmla="*/ 586464 h 1531236"/>
                <a:gd name="connsiteX4" fmla="*/ 7221629 w 8393514"/>
                <a:gd name="connsiteY4" fmla="*/ 910650 h 1531236"/>
                <a:gd name="connsiteX5" fmla="*/ 8348876 w 8393514"/>
                <a:gd name="connsiteY5" fmla="*/ 676992 h 1531236"/>
                <a:gd name="connsiteX6" fmla="*/ 8393514 w 8393514"/>
                <a:gd name="connsiteY6" fmla="*/ 725582 h 1531236"/>
                <a:gd name="connsiteX7" fmla="*/ 7211471 w 8393514"/>
                <a:gd name="connsiteY7" fmla="*/ 970215 h 1531236"/>
                <a:gd name="connsiteX8" fmla="*/ 7023079 w 8393514"/>
                <a:gd name="connsiteY8" fmla="*/ 610977 h 1531236"/>
                <a:gd name="connsiteX9" fmla="*/ 6625054 w 8393514"/>
                <a:gd name="connsiteY9" fmla="*/ 71659 h 1531236"/>
                <a:gd name="connsiteX10" fmla="*/ 6613972 w 8393514"/>
                <a:gd name="connsiteY10" fmla="*/ 71659 h 1531236"/>
                <a:gd name="connsiteX11" fmla="*/ 5725111 w 8393514"/>
                <a:gd name="connsiteY11" fmla="*/ 652073 h 1531236"/>
                <a:gd name="connsiteX12" fmla="*/ 5596746 w 8393514"/>
                <a:gd name="connsiteY12" fmla="*/ 783670 h 1531236"/>
                <a:gd name="connsiteX13" fmla="*/ 5426824 w 8393514"/>
                <a:gd name="connsiteY13" fmla="*/ 962827 h 1531236"/>
                <a:gd name="connsiteX14" fmla="*/ 5037572 w 8393514"/>
                <a:gd name="connsiteY14" fmla="*/ 1353464 h 1531236"/>
                <a:gd name="connsiteX15" fmla="*/ 4680181 w 8393514"/>
                <a:gd name="connsiteY15" fmla="*/ 1531236 h 1531236"/>
                <a:gd name="connsiteX16" fmla="*/ 4637239 w 8393514"/>
                <a:gd name="connsiteY16" fmla="*/ 1527080 h 1531236"/>
                <a:gd name="connsiteX17" fmla="*/ 4405443 w 8393514"/>
                <a:gd name="connsiteY17" fmla="*/ 1183542 h 1531236"/>
                <a:gd name="connsiteX18" fmla="*/ 4179650 w 8393514"/>
                <a:gd name="connsiteY18" fmla="*/ 773973 h 1531236"/>
                <a:gd name="connsiteX19" fmla="*/ 3311567 w 8393514"/>
                <a:gd name="connsiteY19" fmla="*/ 779053 h 1531236"/>
                <a:gd name="connsiteX20" fmla="*/ 2360834 w 8393514"/>
                <a:gd name="connsiteY20" fmla="*/ 1006231 h 1531236"/>
                <a:gd name="connsiteX21" fmla="*/ 2342497 w 8393514"/>
                <a:gd name="connsiteY21" fmla="*/ 1004003 h 1531236"/>
                <a:gd name="connsiteX22" fmla="*/ 2126238 w 8393514"/>
                <a:gd name="connsiteY22" fmla="*/ 1052101 h 1531236"/>
                <a:gd name="connsiteX23" fmla="*/ 1317343 w 8393514"/>
                <a:gd name="connsiteY23" fmla="*/ 1125234 h 1531236"/>
                <a:gd name="connsiteX24" fmla="*/ 1009685 w 8393514"/>
                <a:gd name="connsiteY24" fmla="*/ 1113804 h 1531236"/>
                <a:gd name="connsiteX25" fmla="*/ 90523 w 8393514"/>
                <a:gd name="connsiteY25" fmla="*/ 753759 h 1531236"/>
                <a:gd name="connsiteX26" fmla="*/ 22895 w 8393514"/>
                <a:gd name="connsiteY26" fmla="*/ 292749 h 1531236"/>
                <a:gd name="connsiteX27" fmla="*/ 33026 w 8393514"/>
                <a:gd name="connsiteY27" fmla="*/ 268849 h 1531236"/>
                <a:gd name="connsiteX28" fmla="*/ 94142 w 8393514"/>
                <a:gd name="connsiteY28" fmla="*/ 268849 h 1531236"/>
                <a:gd name="connsiteX29" fmla="*/ 76235 w 8393514"/>
                <a:gd name="connsiteY29" fmla="*/ 310847 h 1531236"/>
                <a:gd name="connsiteX30" fmla="*/ 140053 w 8393514"/>
                <a:gd name="connsiteY30" fmla="*/ 727089 h 1531236"/>
                <a:gd name="connsiteX31" fmla="*/ 2361283 w 8393514"/>
                <a:gd name="connsiteY31" fmla="*/ 941402 h 1531236"/>
                <a:gd name="connsiteX32" fmla="*/ 2361890 w 8393514"/>
                <a:gd name="connsiteY32" fmla="*/ 943747 h 1531236"/>
                <a:gd name="connsiteX33" fmla="*/ 2418393 w 8393514"/>
                <a:gd name="connsiteY33" fmla="*/ 928105 h 1531236"/>
                <a:gd name="connsiteX34" fmla="*/ 3300486 w 8393514"/>
                <a:gd name="connsiteY34" fmla="*/ 719950 h 1531236"/>
                <a:gd name="connsiteX35" fmla="*/ 4213357 w 8393514"/>
                <a:gd name="connsiteY35" fmla="*/ 724105 h 1531236"/>
                <a:gd name="connsiteX36" fmla="*/ 4462699 w 8393514"/>
                <a:gd name="connsiteY36" fmla="*/ 1165995 h 1531236"/>
                <a:gd name="connsiteX37" fmla="*/ 4648321 w 8393514"/>
                <a:gd name="connsiteY37" fmla="*/ 1467976 h 1531236"/>
                <a:gd name="connsiteX38" fmla="*/ 5382034 w 8393514"/>
                <a:gd name="connsiteY38" fmla="*/ 922194 h 1531236"/>
                <a:gd name="connsiteX39" fmla="*/ 5554727 w 8393514"/>
                <a:gd name="connsiteY39" fmla="*/ 739804 h 1531236"/>
                <a:gd name="connsiteX40" fmla="*/ 5681246 w 8393514"/>
                <a:gd name="connsiteY40" fmla="*/ 610516 h 1531236"/>
                <a:gd name="connsiteX41" fmla="*/ 6613510 w 8393514"/>
                <a:gd name="connsiteY41" fmla="*/ 11170 h 1531236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8124 h 1528190"/>
                <a:gd name="connsiteX1" fmla="*/ 6625977 w 8393514"/>
                <a:gd name="connsiteY1" fmla="*/ 8124 h 1528190"/>
                <a:gd name="connsiteX2" fmla="*/ 7062175 w 8393514"/>
                <a:gd name="connsiteY2" fmla="*/ 583418 h 1528190"/>
                <a:gd name="connsiteX3" fmla="*/ 7221629 w 8393514"/>
                <a:gd name="connsiteY3" fmla="*/ 907604 h 1528190"/>
                <a:gd name="connsiteX4" fmla="*/ 8348876 w 8393514"/>
                <a:gd name="connsiteY4" fmla="*/ 673946 h 1528190"/>
                <a:gd name="connsiteX5" fmla="*/ 8393514 w 8393514"/>
                <a:gd name="connsiteY5" fmla="*/ 722536 h 1528190"/>
                <a:gd name="connsiteX6" fmla="*/ 7211471 w 8393514"/>
                <a:gd name="connsiteY6" fmla="*/ 967169 h 1528190"/>
                <a:gd name="connsiteX7" fmla="*/ 7023079 w 8393514"/>
                <a:gd name="connsiteY7" fmla="*/ 607931 h 1528190"/>
                <a:gd name="connsiteX8" fmla="*/ 6625054 w 8393514"/>
                <a:gd name="connsiteY8" fmla="*/ 68613 h 1528190"/>
                <a:gd name="connsiteX9" fmla="*/ 6613972 w 8393514"/>
                <a:gd name="connsiteY9" fmla="*/ 68613 h 1528190"/>
                <a:gd name="connsiteX10" fmla="*/ 5725111 w 8393514"/>
                <a:gd name="connsiteY10" fmla="*/ 649027 h 1528190"/>
                <a:gd name="connsiteX11" fmla="*/ 5596746 w 8393514"/>
                <a:gd name="connsiteY11" fmla="*/ 780624 h 1528190"/>
                <a:gd name="connsiteX12" fmla="*/ 5426824 w 8393514"/>
                <a:gd name="connsiteY12" fmla="*/ 959781 h 1528190"/>
                <a:gd name="connsiteX13" fmla="*/ 5037572 w 8393514"/>
                <a:gd name="connsiteY13" fmla="*/ 1350418 h 1528190"/>
                <a:gd name="connsiteX14" fmla="*/ 4680181 w 8393514"/>
                <a:gd name="connsiteY14" fmla="*/ 1528190 h 1528190"/>
                <a:gd name="connsiteX15" fmla="*/ 4637239 w 8393514"/>
                <a:gd name="connsiteY15" fmla="*/ 1524034 h 1528190"/>
                <a:gd name="connsiteX16" fmla="*/ 4405443 w 8393514"/>
                <a:gd name="connsiteY16" fmla="*/ 1180496 h 1528190"/>
                <a:gd name="connsiteX17" fmla="*/ 4179650 w 8393514"/>
                <a:gd name="connsiteY17" fmla="*/ 770927 h 1528190"/>
                <a:gd name="connsiteX18" fmla="*/ 3311567 w 8393514"/>
                <a:gd name="connsiteY18" fmla="*/ 776007 h 1528190"/>
                <a:gd name="connsiteX19" fmla="*/ 2360834 w 8393514"/>
                <a:gd name="connsiteY19" fmla="*/ 1003185 h 1528190"/>
                <a:gd name="connsiteX20" fmla="*/ 2342497 w 8393514"/>
                <a:gd name="connsiteY20" fmla="*/ 1000957 h 1528190"/>
                <a:gd name="connsiteX21" fmla="*/ 2126238 w 8393514"/>
                <a:gd name="connsiteY21" fmla="*/ 1049055 h 1528190"/>
                <a:gd name="connsiteX22" fmla="*/ 1317343 w 8393514"/>
                <a:gd name="connsiteY22" fmla="*/ 1122188 h 1528190"/>
                <a:gd name="connsiteX23" fmla="*/ 1009685 w 8393514"/>
                <a:gd name="connsiteY23" fmla="*/ 1110758 h 1528190"/>
                <a:gd name="connsiteX24" fmla="*/ 90523 w 8393514"/>
                <a:gd name="connsiteY24" fmla="*/ 750713 h 1528190"/>
                <a:gd name="connsiteX25" fmla="*/ 22895 w 8393514"/>
                <a:gd name="connsiteY25" fmla="*/ 289703 h 1528190"/>
                <a:gd name="connsiteX26" fmla="*/ 33026 w 8393514"/>
                <a:gd name="connsiteY26" fmla="*/ 265803 h 1528190"/>
                <a:gd name="connsiteX27" fmla="*/ 94142 w 8393514"/>
                <a:gd name="connsiteY27" fmla="*/ 265803 h 1528190"/>
                <a:gd name="connsiteX28" fmla="*/ 76235 w 8393514"/>
                <a:gd name="connsiteY28" fmla="*/ 307801 h 1528190"/>
                <a:gd name="connsiteX29" fmla="*/ 140053 w 8393514"/>
                <a:gd name="connsiteY29" fmla="*/ 724043 h 1528190"/>
                <a:gd name="connsiteX30" fmla="*/ 2361283 w 8393514"/>
                <a:gd name="connsiteY30" fmla="*/ 938356 h 1528190"/>
                <a:gd name="connsiteX31" fmla="*/ 2361890 w 8393514"/>
                <a:gd name="connsiteY31" fmla="*/ 940701 h 1528190"/>
                <a:gd name="connsiteX32" fmla="*/ 2418393 w 8393514"/>
                <a:gd name="connsiteY32" fmla="*/ 925059 h 1528190"/>
                <a:gd name="connsiteX33" fmla="*/ 3300486 w 8393514"/>
                <a:gd name="connsiteY33" fmla="*/ 716904 h 1528190"/>
                <a:gd name="connsiteX34" fmla="*/ 4213357 w 8393514"/>
                <a:gd name="connsiteY34" fmla="*/ 721059 h 1528190"/>
                <a:gd name="connsiteX35" fmla="*/ 4462699 w 8393514"/>
                <a:gd name="connsiteY35" fmla="*/ 1162949 h 1528190"/>
                <a:gd name="connsiteX36" fmla="*/ 4648321 w 8393514"/>
                <a:gd name="connsiteY36" fmla="*/ 1464930 h 1528190"/>
                <a:gd name="connsiteX37" fmla="*/ 5382034 w 8393514"/>
                <a:gd name="connsiteY37" fmla="*/ 919148 h 1528190"/>
                <a:gd name="connsiteX38" fmla="*/ 5554727 w 8393514"/>
                <a:gd name="connsiteY38" fmla="*/ 736758 h 1528190"/>
                <a:gd name="connsiteX39" fmla="*/ 5681246 w 8393514"/>
                <a:gd name="connsiteY39" fmla="*/ 607470 h 1528190"/>
                <a:gd name="connsiteX40" fmla="*/ 6613510 w 8393514"/>
                <a:gd name="connsiteY40" fmla="*/ 8124 h 1528190"/>
                <a:gd name="connsiteX0" fmla="*/ 6613510 w 8393514"/>
                <a:gd name="connsiteY0" fmla="*/ 1470 h 1521536"/>
                <a:gd name="connsiteX1" fmla="*/ 6625977 w 8393514"/>
                <a:gd name="connsiteY1" fmla="*/ 1470 h 1521536"/>
                <a:gd name="connsiteX2" fmla="*/ 7062175 w 8393514"/>
                <a:gd name="connsiteY2" fmla="*/ 576764 h 1521536"/>
                <a:gd name="connsiteX3" fmla="*/ 7221629 w 8393514"/>
                <a:gd name="connsiteY3" fmla="*/ 900950 h 1521536"/>
                <a:gd name="connsiteX4" fmla="*/ 8348876 w 8393514"/>
                <a:gd name="connsiteY4" fmla="*/ 667292 h 1521536"/>
                <a:gd name="connsiteX5" fmla="*/ 8393514 w 8393514"/>
                <a:gd name="connsiteY5" fmla="*/ 715882 h 1521536"/>
                <a:gd name="connsiteX6" fmla="*/ 7211471 w 8393514"/>
                <a:gd name="connsiteY6" fmla="*/ 960515 h 1521536"/>
                <a:gd name="connsiteX7" fmla="*/ 7023079 w 8393514"/>
                <a:gd name="connsiteY7" fmla="*/ 601277 h 1521536"/>
                <a:gd name="connsiteX8" fmla="*/ 6625054 w 8393514"/>
                <a:gd name="connsiteY8" fmla="*/ 61959 h 1521536"/>
                <a:gd name="connsiteX9" fmla="*/ 6613972 w 8393514"/>
                <a:gd name="connsiteY9" fmla="*/ 61959 h 1521536"/>
                <a:gd name="connsiteX10" fmla="*/ 5725111 w 8393514"/>
                <a:gd name="connsiteY10" fmla="*/ 642373 h 1521536"/>
                <a:gd name="connsiteX11" fmla="*/ 5596746 w 8393514"/>
                <a:gd name="connsiteY11" fmla="*/ 773970 h 1521536"/>
                <a:gd name="connsiteX12" fmla="*/ 5426824 w 8393514"/>
                <a:gd name="connsiteY12" fmla="*/ 953127 h 1521536"/>
                <a:gd name="connsiteX13" fmla="*/ 5037572 w 8393514"/>
                <a:gd name="connsiteY13" fmla="*/ 1343764 h 1521536"/>
                <a:gd name="connsiteX14" fmla="*/ 4680181 w 8393514"/>
                <a:gd name="connsiteY14" fmla="*/ 1521536 h 1521536"/>
                <a:gd name="connsiteX15" fmla="*/ 4637239 w 8393514"/>
                <a:gd name="connsiteY15" fmla="*/ 1517380 h 1521536"/>
                <a:gd name="connsiteX16" fmla="*/ 4405443 w 8393514"/>
                <a:gd name="connsiteY16" fmla="*/ 1173842 h 1521536"/>
                <a:gd name="connsiteX17" fmla="*/ 4179650 w 8393514"/>
                <a:gd name="connsiteY17" fmla="*/ 764273 h 1521536"/>
                <a:gd name="connsiteX18" fmla="*/ 3311567 w 8393514"/>
                <a:gd name="connsiteY18" fmla="*/ 769353 h 1521536"/>
                <a:gd name="connsiteX19" fmla="*/ 2360834 w 8393514"/>
                <a:gd name="connsiteY19" fmla="*/ 996531 h 1521536"/>
                <a:gd name="connsiteX20" fmla="*/ 2342497 w 8393514"/>
                <a:gd name="connsiteY20" fmla="*/ 994303 h 1521536"/>
                <a:gd name="connsiteX21" fmla="*/ 2126238 w 8393514"/>
                <a:gd name="connsiteY21" fmla="*/ 1042401 h 1521536"/>
                <a:gd name="connsiteX22" fmla="*/ 1317343 w 8393514"/>
                <a:gd name="connsiteY22" fmla="*/ 1115534 h 1521536"/>
                <a:gd name="connsiteX23" fmla="*/ 1009685 w 8393514"/>
                <a:gd name="connsiteY23" fmla="*/ 1104104 h 1521536"/>
                <a:gd name="connsiteX24" fmla="*/ 90523 w 8393514"/>
                <a:gd name="connsiteY24" fmla="*/ 744059 h 1521536"/>
                <a:gd name="connsiteX25" fmla="*/ 22895 w 8393514"/>
                <a:gd name="connsiteY25" fmla="*/ 283049 h 1521536"/>
                <a:gd name="connsiteX26" fmla="*/ 33026 w 8393514"/>
                <a:gd name="connsiteY26" fmla="*/ 259149 h 1521536"/>
                <a:gd name="connsiteX27" fmla="*/ 94142 w 8393514"/>
                <a:gd name="connsiteY27" fmla="*/ 259149 h 1521536"/>
                <a:gd name="connsiteX28" fmla="*/ 76235 w 8393514"/>
                <a:gd name="connsiteY28" fmla="*/ 301147 h 1521536"/>
                <a:gd name="connsiteX29" fmla="*/ 140053 w 8393514"/>
                <a:gd name="connsiteY29" fmla="*/ 717389 h 1521536"/>
                <a:gd name="connsiteX30" fmla="*/ 2361283 w 8393514"/>
                <a:gd name="connsiteY30" fmla="*/ 931702 h 1521536"/>
                <a:gd name="connsiteX31" fmla="*/ 2361890 w 8393514"/>
                <a:gd name="connsiteY31" fmla="*/ 934047 h 1521536"/>
                <a:gd name="connsiteX32" fmla="*/ 2418393 w 8393514"/>
                <a:gd name="connsiteY32" fmla="*/ 918405 h 1521536"/>
                <a:gd name="connsiteX33" fmla="*/ 3300486 w 8393514"/>
                <a:gd name="connsiteY33" fmla="*/ 710250 h 1521536"/>
                <a:gd name="connsiteX34" fmla="*/ 4213357 w 8393514"/>
                <a:gd name="connsiteY34" fmla="*/ 714405 h 1521536"/>
                <a:gd name="connsiteX35" fmla="*/ 4462699 w 8393514"/>
                <a:gd name="connsiteY35" fmla="*/ 1156295 h 1521536"/>
                <a:gd name="connsiteX36" fmla="*/ 4648321 w 8393514"/>
                <a:gd name="connsiteY36" fmla="*/ 1458276 h 1521536"/>
                <a:gd name="connsiteX37" fmla="*/ 5382034 w 8393514"/>
                <a:gd name="connsiteY37" fmla="*/ 912494 h 1521536"/>
                <a:gd name="connsiteX38" fmla="*/ 5554727 w 8393514"/>
                <a:gd name="connsiteY38" fmla="*/ 730104 h 1521536"/>
                <a:gd name="connsiteX39" fmla="*/ 5681246 w 8393514"/>
                <a:gd name="connsiteY39" fmla="*/ 600816 h 1521536"/>
                <a:gd name="connsiteX40" fmla="*/ 6613510 w 8393514"/>
                <a:gd name="connsiteY40" fmla="*/ 1470 h 1521536"/>
                <a:gd name="connsiteX0" fmla="*/ 6613510 w 8393514"/>
                <a:gd name="connsiteY0" fmla="*/ 30305 h 1550371"/>
                <a:gd name="connsiteX1" fmla="*/ 6625977 w 8393514"/>
                <a:gd name="connsiteY1" fmla="*/ 30305 h 1550371"/>
                <a:gd name="connsiteX2" fmla="*/ 7062175 w 8393514"/>
                <a:gd name="connsiteY2" fmla="*/ 605599 h 1550371"/>
                <a:gd name="connsiteX3" fmla="*/ 7221629 w 8393514"/>
                <a:gd name="connsiteY3" fmla="*/ 929785 h 1550371"/>
                <a:gd name="connsiteX4" fmla="*/ 8348876 w 8393514"/>
                <a:gd name="connsiteY4" fmla="*/ 696127 h 1550371"/>
                <a:gd name="connsiteX5" fmla="*/ 8393514 w 8393514"/>
                <a:gd name="connsiteY5" fmla="*/ 744717 h 1550371"/>
                <a:gd name="connsiteX6" fmla="*/ 7211471 w 8393514"/>
                <a:gd name="connsiteY6" fmla="*/ 989350 h 1550371"/>
                <a:gd name="connsiteX7" fmla="*/ 7023079 w 8393514"/>
                <a:gd name="connsiteY7" fmla="*/ 630112 h 1550371"/>
                <a:gd name="connsiteX8" fmla="*/ 6625054 w 8393514"/>
                <a:gd name="connsiteY8" fmla="*/ 90794 h 1550371"/>
                <a:gd name="connsiteX9" fmla="*/ 6613972 w 8393514"/>
                <a:gd name="connsiteY9" fmla="*/ 90794 h 1550371"/>
                <a:gd name="connsiteX10" fmla="*/ 5725111 w 8393514"/>
                <a:gd name="connsiteY10" fmla="*/ 671208 h 1550371"/>
                <a:gd name="connsiteX11" fmla="*/ 5596746 w 8393514"/>
                <a:gd name="connsiteY11" fmla="*/ 802805 h 1550371"/>
                <a:gd name="connsiteX12" fmla="*/ 5426824 w 8393514"/>
                <a:gd name="connsiteY12" fmla="*/ 981962 h 1550371"/>
                <a:gd name="connsiteX13" fmla="*/ 5037572 w 8393514"/>
                <a:gd name="connsiteY13" fmla="*/ 1372599 h 1550371"/>
                <a:gd name="connsiteX14" fmla="*/ 4680181 w 8393514"/>
                <a:gd name="connsiteY14" fmla="*/ 1550371 h 1550371"/>
                <a:gd name="connsiteX15" fmla="*/ 4637239 w 8393514"/>
                <a:gd name="connsiteY15" fmla="*/ 1546215 h 1550371"/>
                <a:gd name="connsiteX16" fmla="*/ 4405443 w 8393514"/>
                <a:gd name="connsiteY16" fmla="*/ 1202677 h 1550371"/>
                <a:gd name="connsiteX17" fmla="*/ 4179650 w 8393514"/>
                <a:gd name="connsiteY17" fmla="*/ 793108 h 1550371"/>
                <a:gd name="connsiteX18" fmla="*/ 3311567 w 8393514"/>
                <a:gd name="connsiteY18" fmla="*/ 798188 h 1550371"/>
                <a:gd name="connsiteX19" fmla="*/ 2360834 w 8393514"/>
                <a:gd name="connsiteY19" fmla="*/ 1025366 h 1550371"/>
                <a:gd name="connsiteX20" fmla="*/ 2342497 w 8393514"/>
                <a:gd name="connsiteY20" fmla="*/ 1023138 h 1550371"/>
                <a:gd name="connsiteX21" fmla="*/ 2126238 w 8393514"/>
                <a:gd name="connsiteY21" fmla="*/ 1071236 h 1550371"/>
                <a:gd name="connsiteX22" fmla="*/ 1317343 w 8393514"/>
                <a:gd name="connsiteY22" fmla="*/ 1144369 h 1550371"/>
                <a:gd name="connsiteX23" fmla="*/ 1009685 w 8393514"/>
                <a:gd name="connsiteY23" fmla="*/ 1132939 h 1550371"/>
                <a:gd name="connsiteX24" fmla="*/ 90523 w 8393514"/>
                <a:gd name="connsiteY24" fmla="*/ 772894 h 1550371"/>
                <a:gd name="connsiteX25" fmla="*/ 22895 w 8393514"/>
                <a:gd name="connsiteY25" fmla="*/ 311884 h 1550371"/>
                <a:gd name="connsiteX26" fmla="*/ 33026 w 8393514"/>
                <a:gd name="connsiteY26" fmla="*/ 287984 h 1550371"/>
                <a:gd name="connsiteX27" fmla="*/ 94142 w 8393514"/>
                <a:gd name="connsiteY27" fmla="*/ 287984 h 1550371"/>
                <a:gd name="connsiteX28" fmla="*/ 76235 w 8393514"/>
                <a:gd name="connsiteY28" fmla="*/ 329982 h 1550371"/>
                <a:gd name="connsiteX29" fmla="*/ 140053 w 8393514"/>
                <a:gd name="connsiteY29" fmla="*/ 746224 h 1550371"/>
                <a:gd name="connsiteX30" fmla="*/ 2361283 w 8393514"/>
                <a:gd name="connsiteY30" fmla="*/ 960537 h 1550371"/>
                <a:gd name="connsiteX31" fmla="*/ 2361890 w 8393514"/>
                <a:gd name="connsiteY31" fmla="*/ 962882 h 1550371"/>
                <a:gd name="connsiteX32" fmla="*/ 2418393 w 8393514"/>
                <a:gd name="connsiteY32" fmla="*/ 947240 h 1550371"/>
                <a:gd name="connsiteX33" fmla="*/ 3300486 w 8393514"/>
                <a:gd name="connsiteY33" fmla="*/ 739085 h 1550371"/>
                <a:gd name="connsiteX34" fmla="*/ 4213357 w 8393514"/>
                <a:gd name="connsiteY34" fmla="*/ 743240 h 1550371"/>
                <a:gd name="connsiteX35" fmla="*/ 4462699 w 8393514"/>
                <a:gd name="connsiteY35" fmla="*/ 1185130 h 1550371"/>
                <a:gd name="connsiteX36" fmla="*/ 4648321 w 8393514"/>
                <a:gd name="connsiteY36" fmla="*/ 1487111 h 1550371"/>
                <a:gd name="connsiteX37" fmla="*/ 5382034 w 8393514"/>
                <a:gd name="connsiteY37" fmla="*/ 941329 h 1550371"/>
                <a:gd name="connsiteX38" fmla="*/ 5554727 w 8393514"/>
                <a:gd name="connsiteY38" fmla="*/ 758939 h 1550371"/>
                <a:gd name="connsiteX39" fmla="*/ 5681246 w 8393514"/>
                <a:gd name="connsiteY39" fmla="*/ 629651 h 1550371"/>
                <a:gd name="connsiteX40" fmla="*/ 6613510 w 8393514"/>
                <a:gd name="connsiteY40" fmla="*/ 30305 h 1550371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62699 w 8393514"/>
                <a:gd name="connsiteY35" fmla="*/ 1156118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56698 w 8393514"/>
                <a:gd name="connsiteY36" fmla="*/ 144002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56698 w 8393514"/>
                <a:gd name="connsiteY36" fmla="*/ 144002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681246 w 8393514"/>
                <a:gd name="connsiteY38" fmla="*/ 600639 h 1521359"/>
                <a:gd name="connsiteX39" fmla="*/ 6613510 w 8393514"/>
                <a:gd name="connsiteY39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681246 w 8393514"/>
                <a:gd name="connsiteY38" fmla="*/ 600639 h 1521359"/>
                <a:gd name="connsiteX39" fmla="*/ 6613510 w 8393514"/>
                <a:gd name="connsiteY39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681246 w 8393514"/>
                <a:gd name="connsiteY38" fmla="*/ 600639 h 1521359"/>
                <a:gd name="connsiteX39" fmla="*/ 6613510 w 8393514"/>
                <a:gd name="connsiteY39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140053 w 8393514"/>
                <a:gd name="connsiteY28" fmla="*/ 717212 h 1521359"/>
                <a:gd name="connsiteX29" fmla="*/ 2361283 w 8393514"/>
                <a:gd name="connsiteY29" fmla="*/ 931525 h 1521359"/>
                <a:gd name="connsiteX30" fmla="*/ 2361890 w 8393514"/>
                <a:gd name="connsiteY30" fmla="*/ 933870 h 1521359"/>
                <a:gd name="connsiteX31" fmla="*/ 2418393 w 8393514"/>
                <a:gd name="connsiteY31" fmla="*/ 918228 h 1521359"/>
                <a:gd name="connsiteX32" fmla="*/ 3300486 w 8393514"/>
                <a:gd name="connsiteY32" fmla="*/ 710073 h 1521359"/>
                <a:gd name="connsiteX33" fmla="*/ 4213357 w 8393514"/>
                <a:gd name="connsiteY33" fmla="*/ 714228 h 1521359"/>
                <a:gd name="connsiteX34" fmla="*/ 4437569 w 8393514"/>
                <a:gd name="connsiteY34" fmla="*/ 1132024 h 1521359"/>
                <a:gd name="connsiteX35" fmla="*/ 4631568 w 8393514"/>
                <a:gd name="connsiteY35" fmla="*/ 1452075 h 1521359"/>
                <a:gd name="connsiteX36" fmla="*/ 5382034 w 8393514"/>
                <a:gd name="connsiteY36" fmla="*/ 912317 h 1521359"/>
                <a:gd name="connsiteX37" fmla="*/ 5681246 w 8393514"/>
                <a:gd name="connsiteY37" fmla="*/ 600639 h 1521359"/>
                <a:gd name="connsiteX38" fmla="*/ 6613510 w 8393514"/>
                <a:gd name="connsiteY38" fmla="*/ 1293 h 1521359"/>
                <a:gd name="connsiteX0" fmla="*/ 6625404 w 8405408"/>
                <a:gd name="connsiteY0" fmla="*/ 311945 h 1832011"/>
                <a:gd name="connsiteX1" fmla="*/ 6637871 w 8405408"/>
                <a:gd name="connsiteY1" fmla="*/ 311945 h 1832011"/>
                <a:gd name="connsiteX2" fmla="*/ 7074069 w 8405408"/>
                <a:gd name="connsiteY2" fmla="*/ 887239 h 1832011"/>
                <a:gd name="connsiteX3" fmla="*/ 7233523 w 8405408"/>
                <a:gd name="connsiteY3" fmla="*/ 1211425 h 1832011"/>
                <a:gd name="connsiteX4" fmla="*/ 8360770 w 8405408"/>
                <a:gd name="connsiteY4" fmla="*/ 977767 h 1832011"/>
                <a:gd name="connsiteX5" fmla="*/ 8405408 w 8405408"/>
                <a:gd name="connsiteY5" fmla="*/ 1026357 h 1832011"/>
                <a:gd name="connsiteX6" fmla="*/ 7223365 w 8405408"/>
                <a:gd name="connsiteY6" fmla="*/ 1270990 h 1832011"/>
                <a:gd name="connsiteX7" fmla="*/ 7034973 w 8405408"/>
                <a:gd name="connsiteY7" fmla="*/ 911752 h 1832011"/>
                <a:gd name="connsiteX8" fmla="*/ 6636948 w 8405408"/>
                <a:gd name="connsiteY8" fmla="*/ 372434 h 1832011"/>
                <a:gd name="connsiteX9" fmla="*/ 6625866 w 8405408"/>
                <a:gd name="connsiteY9" fmla="*/ 372434 h 1832011"/>
                <a:gd name="connsiteX10" fmla="*/ 5737005 w 8405408"/>
                <a:gd name="connsiteY10" fmla="*/ 952848 h 1832011"/>
                <a:gd name="connsiteX11" fmla="*/ 5608640 w 8405408"/>
                <a:gd name="connsiteY11" fmla="*/ 1084445 h 1832011"/>
                <a:gd name="connsiteX12" fmla="*/ 5438718 w 8405408"/>
                <a:gd name="connsiteY12" fmla="*/ 1263602 h 1832011"/>
                <a:gd name="connsiteX13" fmla="*/ 5049466 w 8405408"/>
                <a:gd name="connsiteY13" fmla="*/ 1654239 h 1832011"/>
                <a:gd name="connsiteX14" fmla="*/ 4692075 w 8405408"/>
                <a:gd name="connsiteY14" fmla="*/ 1832011 h 1832011"/>
                <a:gd name="connsiteX15" fmla="*/ 4649133 w 8405408"/>
                <a:gd name="connsiteY15" fmla="*/ 1827855 h 1832011"/>
                <a:gd name="connsiteX16" fmla="*/ 4417337 w 8405408"/>
                <a:gd name="connsiteY16" fmla="*/ 1484317 h 1832011"/>
                <a:gd name="connsiteX17" fmla="*/ 4191544 w 8405408"/>
                <a:gd name="connsiteY17" fmla="*/ 1074748 h 1832011"/>
                <a:gd name="connsiteX18" fmla="*/ 3323461 w 8405408"/>
                <a:gd name="connsiteY18" fmla="*/ 1079828 h 1832011"/>
                <a:gd name="connsiteX19" fmla="*/ 2372728 w 8405408"/>
                <a:gd name="connsiteY19" fmla="*/ 1307006 h 1832011"/>
                <a:gd name="connsiteX20" fmla="*/ 2354391 w 8405408"/>
                <a:gd name="connsiteY20" fmla="*/ 1304778 h 1832011"/>
                <a:gd name="connsiteX21" fmla="*/ 2138132 w 8405408"/>
                <a:gd name="connsiteY21" fmla="*/ 1352876 h 1832011"/>
                <a:gd name="connsiteX22" fmla="*/ 1329237 w 8405408"/>
                <a:gd name="connsiteY22" fmla="*/ 1426009 h 1832011"/>
                <a:gd name="connsiteX23" fmla="*/ 1021579 w 8405408"/>
                <a:gd name="connsiteY23" fmla="*/ 1414579 h 1832011"/>
                <a:gd name="connsiteX24" fmla="*/ 102417 w 8405408"/>
                <a:gd name="connsiteY24" fmla="*/ 1054534 h 1832011"/>
                <a:gd name="connsiteX25" fmla="*/ 34789 w 8405408"/>
                <a:gd name="connsiteY25" fmla="*/ 593524 h 1832011"/>
                <a:gd name="connsiteX26" fmla="*/ 44920 w 8405408"/>
                <a:gd name="connsiteY26" fmla="*/ 569624 h 1832011"/>
                <a:gd name="connsiteX27" fmla="*/ 202638 w 8405408"/>
                <a:gd name="connsiteY27" fmla="*/ 0 h 1832011"/>
                <a:gd name="connsiteX28" fmla="*/ 151947 w 8405408"/>
                <a:gd name="connsiteY28" fmla="*/ 1027864 h 1832011"/>
                <a:gd name="connsiteX29" fmla="*/ 2373177 w 8405408"/>
                <a:gd name="connsiteY29" fmla="*/ 1242177 h 1832011"/>
                <a:gd name="connsiteX30" fmla="*/ 2373784 w 8405408"/>
                <a:gd name="connsiteY30" fmla="*/ 1244522 h 1832011"/>
                <a:gd name="connsiteX31" fmla="*/ 2430287 w 8405408"/>
                <a:gd name="connsiteY31" fmla="*/ 1228880 h 1832011"/>
                <a:gd name="connsiteX32" fmla="*/ 3312380 w 8405408"/>
                <a:gd name="connsiteY32" fmla="*/ 1020725 h 1832011"/>
                <a:gd name="connsiteX33" fmla="*/ 4225251 w 8405408"/>
                <a:gd name="connsiteY33" fmla="*/ 1024880 h 1832011"/>
                <a:gd name="connsiteX34" fmla="*/ 4449463 w 8405408"/>
                <a:gd name="connsiteY34" fmla="*/ 1442676 h 1832011"/>
                <a:gd name="connsiteX35" fmla="*/ 4643462 w 8405408"/>
                <a:gd name="connsiteY35" fmla="*/ 1762727 h 1832011"/>
                <a:gd name="connsiteX36" fmla="*/ 5393928 w 8405408"/>
                <a:gd name="connsiteY36" fmla="*/ 1222969 h 1832011"/>
                <a:gd name="connsiteX37" fmla="*/ 5693140 w 8405408"/>
                <a:gd name="connsiteY37" fmla="*/ 911291 h 1832011"/>
                <a:gd name="connsiteX38" fmla="*/ 6625404 w 8405408"/>
                <a:gd name="connsiteY38" fmla="*/ 311945 h 1832011"/>
                <a:gd name="connsiteX0" fmla="*/ 6625404 w 8405408"/>
                <a:gd name="connsiteY0" fmla="*/ 311945 h 1832011"/>
                <a:gd name="connsiteX1" fmla="*/ 6637871 w 8405408"/>
                <a:gd name="connsiteY1" fmla="*/ 311945 h 1832011"/>
                <a:gd name="connsiteX2" fmla="*/ 7074069 w 8405408"/>
                <a:gd name="connsiteY2" fmla="*/ 887239 h 1832011"/>
                <a:gd name="connsiteX3" fmla="*/ 7233523 w 8405408"/>
                <a:gd name="connsiteY3" fmla="*/ 1211425 h 1832011"/>
                <a:gd name="connsiteX4" fmla="*/ 8360770 w 8405408"/>
                <a:gd name="connsiteY4" fmla="*/ 977767 h 1832011"/>
                <a:gd name="connsiteX5" fmla="*/ 8405408 w 8405408"/>
                <a:gd name="connsiteY5" fmla="*/ 1026357 h 1832011"/>
                <a:gd name="connsiteX6" fmla="*/ 7223365 w 8405408"/>
                <a:gd name="connsiteY6" fmla="*/ 1270990 h 1832011"/>
                <a:gd name="connsiteX7" fmla="*/ 7034973 w 8405408"/>
                <a:gd name="connsiteY7" fmla="*/ 911752 h 1832011"/>
                <a:gd name="connsiteX8" fmla="*/ 6636948 w 8405408"/>
                <a:gd name="connsiteY8" fmla="*/ 372434 h 1832011"/>
                <a:gd name="connsiteX9" fmla="*/ 6625866 w 8405408"/>
                <a:gd name="connsiteY9" fmla="*/ 372434 h 1832011"/>
                <a:gd name="connsiteX10" fmla="*/ 5737005 w 8405408"/>
                <a:gd name="connsiteY10" fmla="*/ 952848 h 1832011"/>
                <a:gd name="connsiteX11" fmla="*/ 5608640 w 8405408"/>
                <a:gd name="connsiteY11" fmla="*/ 1084445 h 1832011"/>
                <a:gd name="connsiteX12" fmla="*/ 5438718 w 8405408"/>
                <a:gd name="connsiteY12" fmla="*/ 1263602 h 1832011"/>
                <a:gd name="connsiteX13" fmla="*/ 5049466 w 8405408"/>
                <a:gd name="connsiteY13" fmla="*/ 1654239 h 1832011"/>
                <a:gd name="connsiteX14" fmla="*/ 4692075 w 8405408"/>
                <a:gd name="connsiteY14" fmla="*/ 1832011 h 1832011"/>
                <a:gd name="connsiteX15" fmla="*/ 4649133 w 8405408"/>
                <a:gd name="connsiteY15" fmla="*/ 1827855 h 1832011"/>
                <a:gd name="connsiteX16" fmla="*/ 4417337 w 8405408"/>
                <a:gd name="connsiteY16" fmla="*/ 1484317 h 1832011"/>
                <a:gd name="connsiteX17" fmla="*/ 4191544 w 8405408"/>
                <a:gd name="connsiteY17" fmla="*/ 1074748 h 1832011"/>
                <a:gd name="connsiteX18" fmla="*/ 3323461 w 8405408"/>
                <a:gd name="connsiteY18" fmla="*/ 1079828 h 1832011"/>
                <a:gd name="connsiteX19" fmla="*/ 2372728 w 8405408"/>
                <a:gd name="connsiteY19" fmla="*/ 1307006 h 1832011"/>
                <a:gd name="connsiteX20" fmla="*/ 2354391 w 8405408"/>
                <a:gd name="connsiteY20" fmla="*/ 1304778 h 1832011"/>
                <a:gd name="connsiteX21" fmla="*/ 2138132 w 8405408"/>
                <a:gd name="connsiteY21" fmla="*/ 1352876 h 1832011"/>
                <a:gd name="connsiteX22" fmla="*/ 1329237 w 8405408"/>
                <a:gd name="connsiteY22" fmla="*/ 1426009 h 1832011"/>
                <a:gd name="connsiteX23" fmla="*/ 1021579 w 8405408"/>
                <a:gd name="connsiteY23" fmla="*/ 1414579 h 1832011"/>
                <a:gd name="connsiteX24" fmla="*/ 102417 w 8405408"/>
                <a:gd name="connsiteY24" fmla="*/ 1054534 h 1832011"/>
                <a:gd name="connsiteX25" fmla="*/ 34789 w 8405408"/>
                <a:gd name="connsiteY25" fmla="*/ 593524 h 1832011"/>
                <a:gd name="connsiteX26" fmla="*/ 102881 w 8405408"/>
                <a:gd name="connsiteY26" fmla="*/ 97254 h 1832011"/>
                <a:gd name="connsiteX27" fmla="*/ 202638 w 8405408"/>
                <a:gd name="connsiteY27" fmla="*/ 0 h 1832011"/>
                <a:gd name="connsiteX28" fmla="*/ 151947 w 8405408"/>
                <a:gd name="connsiteY28" fmla="*/ 1027864 h 1832011"/>
                <a:gd name="connsiteX29" fmla="*/ 2373177 w 8405408"/>
                <a:gd name="connsiteY29" fmla="*/ 1242177 h 1832011"/>
                <a:gd name="connsiteX30" fmla="*/ 2373784 w 8405408"/>
                <a:gd name="connsiteY30" fmla="*/ 1244522 h 1832011"/>
                <a:gd name="connsiteX31" fmla="*/ 2430287 w 8405408"/>
                <a:gd name="connsiteY31" fmla="*/ 1228880 h 1832011"/>
                <a:gd name="connsiteX32" fmla="*/ 3312380 w 8405408"/>
                <a:gd name="connsiteY32" fmla="*/ 1020725 h 1832011"/>
                <a:gd name="connsiteX33" fmla="*/ 4225251 w 8405408"/>
                <a:gd name="connsiteY33" fmla="*/ 1024880 h 1832011"/>
                <a:gd name="connsiteX34" fmla="*/ 4449463 w 8405408"/>
                <a:gd name="connsiteY34" fmla="*/ 1442676 h 1832011"/>
                <a:gd name="connsiteX35" fmla="*/ 4643462 w 8405408"/>
                <a:gd name="connsiteY35" fmla="*/ 1762727 h 1832011"/>
                <a:gd name="connsiteX36" fmla="*/ 5393928 w 8405408"/>
                <a:gd name="connsiteY36" fmla="*/ 1222969 h 1832011"/>
                <a:gd name="connsiteX37" fmla="*/ 5693140 w 8405408"/>
                <a:gd name="connsiteY37" fmla="*/ 911291 h 1832011"/>
                <a:gd name="connsiteX38" fmla="*/ 6625404 w 8405408"/>
                <a:gd name="connsiteY38" fmla="*/ 311945 h 1832011"/>
                <a:gd name="connsiteX0" fmla="*/ 6697297 w 8477301"/>
                <a:gd name="connsiteY0" fmla="*/ 311945 h 1832011"/>
                <a:gd name="connsiteX1" fmla="*/ 6709764 w 8477301"/>
                <a:gd name="connsiteY1" fmla="*/ 311945 h 1832011"/>
                <a:gd name="connsiteX2" fmla="*/ 7145962 w 8477301"/>
                <a:gd name="connsiteY2" fmla="*/ 887239 h 1832011"/>
                <a:gd name="connsiteX3" fmla="*/ 7305416 w 8477301"/>
                <a:gd name="connsiteY3" fmla="*/ 1211425 h 1832011"/>
                <a:gd name="connsiteX4" fmla="*/ 8432663 w 8477301"/>
                <a:gd name="connsiteY4" fmla="*/ 977767 h 1832011"/>
                <a:gd name="connsiteX5" fmla="*/ 8477301 w 8477301"/>
                <a:gd name="connsiteY5" fmla="*/ 1026357 h 1832011"/>
                <a:gd name="connsiteX6" fmla="*/ 7295258 w 8477301"/>
                <a:gd name="connsiteY6" fmla="*/ 1270990 h 1832011"/>
                <a:gd name="connsiteX7" fmla="*/ 7106866 w 8477301"/>
                <a:gd name="connsiteY7" fmla="*/ 911752 h 1832011"/>
                <a:gd name="connsiteX8" fmla="*/ 6708841 w 8477301"/>
                <a:gd name="connsiteY8" fmla="*/ 372434 h 1832011"/>
                <a:gd name="connsiteX9" fmla="*/ 6697759 w 8477301"/>
                <a:gd name="connsiteY9" fmla="*/ 372434 h 1832011"/>
                <a:gd name="connsiteX10" fmla="*/ 5808898 w 8477301"/>
                <a:gd name="connsiteY10" fmla="*/ 952848 h 1832011"/>
                <a:gd name="connsiteX11" fmla="*/ 5680533 w 8477301"/>
                <a:gd name="connsiteY11" fmla="*/ 1084445 h 1832011"/>
                <a:gd name="connsiteX12" fmla="*/ 5510611 w 8477301"/>
                <a:gd name="connsiteY12" fmla="*/ 1263602 h 1832011"/>
                <a:gd name="connsiteX13" fmla="*/ 5121359 w 8477301"/>
                <a:gd name="connsiteY13" fmla="*/ 1654239 h 1832011"/>
                <a:gd name="connsiteX14" fmla="*/ 4763968 w 8477301"/>
                <a:gd name="connsiteY14" fmla="*/ 1832011 h 1832011"/>
                <a:gd name="connsiteX15" fmla="*/ 4721026 w 8477301"/>
                <a:gd name="connsiteY15" fmla="*/ 1827855 h 1832011"/>
                <a:gd name="connsiteX16" fmla="*/ 4489230 w 8477301"/>
                <a:gd name="connsiteY16" fmla="*/ 1484317 h 1832011"/>
                <a:gd name="connsiteX17" fmla="*/ 4263437 w 8477301"/>
                <a:gd name="connsiteY17" fmla="*/ 1074748 h 1832011"/>
                <a:gd name="connsiteX18" fmla="*/ 3395354 w 8477301"/>
                <a:gd name="connsiteY18" fmla="*/ 1079828 h 1832011"/>
                <a:gd name="connsiteX19" fmla="*/ 2444621 w 8477301"/>
                <a:gd name="connsiteY19" fmla="*/ 1307006 h 1832011"/>
                <a:gd name="connsiteX20" fmla="*/ 2426284 w 8477301"/>
                <a:gd name="connsiteY20" fmla="*/ 1304778 h 1832011"/>
                <a:gd name="connsiteX21" fmla="*/ 2210025 w 8477301"/>
                <a:gd name="connsiteY21" fmla="*/ 1352876 h 1832011"/>
                <a:gd name="connsiteX22" fmla="*/ 1401130 w 8477301"/>
                <a:gd name="connsiteY22" fmla="*/ 1426009 h 1832011"/>
                <a:gd name="connsiteX23" fmla="*/ 1093472 w 8477301"/>
                <a:gd name="connsiteY23" fmla="*/ 1414579 h 1832011"/>
                <a:gd name="connsiteX24" fmla="*/ 174310 w 8477301"/>
                <a:gd name="connsiteY24" fmla="*/ 1054534 h 1832011"/>
                <a:gd name="connsiteX25" fmla="*/ 10081 w 8477301"/>
                <a:gd name="connsiteY25" fmla="*/ 593524 h 1832011"/>
                <a:gd name="connsiteX26" fmla="*/ 174774 w 8477301"/>
                <a:gd name="connsiteY26" fmla="*/ 97254 h 1832011"/>
                <a:gd name="connsiteX27" fmla="*/ 274531 w 8477301"/>
                <a:gd name="connsiteY27" fmla="*/ 0 h 1832011"/>
                <a:gd name="connsiteX28" fmla="*/ 223840 w 8477301"/>
                <a:gd name="connsiteY28" fmla="*/ 1027864 h 1832011"/>
                <a:gd name="connsiteX29" fmla="*/ 2445070 w 8477301"/>
                <a:gd name="connsiteY29" fmla="*/ 1242177 h 1832011"/>
                <a:gd name="connsiteX30" fmla="*/ 2445677 w 8477301"/>
                <a:gd name="connsiteY30" fmla="*/ 1244522 h 1832011"/>
                <a:gd name="connsiteX31" fmla="*/ 2502180 w 8477301"/>
                <a:gd name="connsiteY31" fmla="*/ 1228880 h 1832011"/>
                <a:gd name="connsiteX32" fmla="*/ 3384273 w 8477301"/>
                <a:gd name="connsiteY32" fmla="*/ 1020725 h 1832011"/>
                <a:gd name="connsiteX33" fmla="*/ 4297144 w 8477301"/>
                <a:gd name="connsiteY33" fmla="*/ 1024880 h 1832011"/>
                <a:gd name="connsiteX34" fmla="*/ 4521356 w 8477301"/>
                <a:gd name="connsiteY34" fmla="*/ 1442676 h 1832011"/>
                <a:gd name="connsiteX35" fmla="*/ 4715355 w 8477301"/>
                <a:gd name="connsiteY35" fmla="*/ 1762727 h 1832011"/>
                <a:gd name="connsiteX36" fmla="*/ 5465821 w 8477301"/>
                <a:gd name="connsiteY36" fmla="*/ 1222969 h 1832011"/>
                <a:gd name="connsiteX37" fmla="*/ 5765033 w 8477301"/>
                <a:gd name="connsiteY37" fmla="*/ 911291 h 1832011"/>
                <a:gd name="connsiteX38" fmla="*/ 6697297 w 8477301"/>
                <a:gd name="connsiteY38" fmla="*/ 311945 h 1832011"/>
                <a:gd name="connsiteX0" fmla="*/ 6697297 w 8477301"/>
                <a:gd name="connsiteY0" fmla="*/ 311945 h 1832011"/>
                <a:gd name="connsiteX1" fmla="*/ 6709764 w 8477301"/>
                <a:gd name="connsiteY1" fmla="*/ 311945 h 1832011"/>
                <a:gd name="connsiteX2" fmla="*/ 7145962 w 8477301"/>
                <a:gd name="connsiteY2" fmla="*/ 887239 h 1832011"/>
                <a:gd name="connsiteX3" fmla="*/ 7305416 w 8477301"/>
                <a:gd name="connsiteY3" fmla="*/ 1211425 h 1832011"/>
                <a:gd name="connsiteX4" fmla="*/ 8432663 w 8477301"/>
                <a:gd name="connsiteY4" fmla="*/ 977767 h 1832011"/>
                <a:gd name="connsiteX5" fmla="*/ 8477301 w 8477301"/>
                <a:gd name="connsiteY5" fmla="*/ 1026357 h 1832011"/>
                <a:gd name="connsiteX6" fmla="*/ 7295258 w 8477301"/>
                <a:gd name="connsiteY6" fmla="*/ 1270990 h 1832011"/>
                <a:gd name="connsiteX7" fmla="*/ 7106866 w 8477301"/>
                <a:gd name="connsiteY7" fmla="*/ 911752 h 1832011"/>
                <a:gd name="connsiteX8" fmla="*/ 6708841 w 8477301"/>
                <a:gd name="connsiteY8" fmla="*/ 372434 h 1832011"/>
                <a:gd name="connsiteX9" fmla="*/ 6697759 w 8477301"/>
                <a:gd name="connsiteY9" fmla="*/ 372434 h 1832011"/>
                <a:gd name="connsiteX10" fmla="*/ 5808898 w 8477301"/>
                <a:gd name="connsiteY10" fmla="*/ 952848 h 1832011"/>
                <a:gd name="connsiteX11" fmla="*/ 5680533 w 8477301"/>
                <a:gd name="connsiteY11" fmla="*/ 1084445 h 1832011"/>
                <a:gd name="connsiteX12" fmla="*/ 5510611 w 8477301"/>
                <a:gd name="connsiteY12" fmla="*/ 1263602 h 1832011"/>
                <a:gd name="connsiteX13" fmla="*/ 5121359 w 8477301"/>
                <a:gd name="connsiteY13" fmla="*/ 1654239 h 1832011"/>
                <a:gd name="connsiteX14" fmla="*/ 4763968 w 8477301"/>
                <a:gd name="connsiteY14" fmla="*/ 1832011 h 1832011"/>
                <a:gd name="connsiteX15" fmla="*/ 4721026 w 8477301"/>
                <a:gd name="connsiteY15" fmla="*/ 1827855 h 1832011"/>
                <a:gd name="connsiteX16" fmla="*/ 4489230 w 8477301"/>
                <a:gd name="connsiteY16" fmla="*/ 1484317 h 1832011"/>
                <a:gd name="connsiteX17" fmla="*/ 4263437 w 8477301"/>
                <a:gd name="connsiteY17" fmla="*/ 1074748 h 1832011"/>
                <a:gd name="connsiteX18" fmla="*/ 3395354 w 8477301"/>
                <a:gd name="connsiteY18" fmla="*/ 1079828 h 1832011"/>
                <a:gd name="connsiteX19" fmla="*/ 2444621 w 8477301"/>
                <a:gd name="connsiteY19" fmla="*/ 1307006 h 1832011"/>
                <a:gd name="connsiteX20" fmla="*/ 2426284 w 8477301"/>
                <a:gd name="connsiteY20" fmla="*/ 1304778 h 1832011"/>
                <a:gd name="connsiteX21" fmla="*/ 2210025 w 8477301"/>
                <a:gd name="connsiteY21" fmla="*/ 1352876 h 1832011"/>
                <a:gd name="connsiteX22" fmla="*/ 1401130 w 8477301"/>
                <a:gd name="connsiteY22" fmla="*/ 1426009 h 1832011"/>
                <a:gd name="connsiteX23" fmla="*/ 1093472 w 8477301"/>
                <a:gd name="connsiteY23" fmla="*/ 1414579 h 1832011"/>
                <a:gd name="connsiteX24" fmla="*/ 174310 w 8477301"/>
                <a:gd name="connsiteY24" fmla="*/ 1054534 h 1832011"/>
                <a:gd name="connsiteX25" fmla="*/ 10081 w 8477301"/>
                <a:gd name="connsiteY25" fmla="*/ 593524 h 1832011"/>
                <a:gd name="connsiteX26" fmla="*/ 174774 w 8477301"/>
                <a:gd name="connsiteY26" fmla="*/ 97254 h 1832011"/>
                <a:gd name="connsiteX27" fmla="*/ 274531 w 8477301"/>
                <a:gd name="connsiteY27" fmla="*/ 0 h 1832011"/>
                <a:gd name="connsiteX28" fmla="*/ 223840 w 8477301"/>
                <a:gd name="connsiteY28" fmla="*/ 1027864 h 1832011"/>
                <a:gd name="connsiteX29" fmla="*/ 2445070 w 8477301"/>
                <a:gd name="connsiteY29" fmla="*/ 1242177 h 1832011"/>
                <a:gd name="connsiteX30" fmla="*/ 2445677 w 8477301"/>
                <a:gd name="connsiteY30" fmla="*/ 1244522 h 1832011"/>
                <a:gd name="connsiteX31" fmla="*/ 2502180 w 8477301"/>
                <a:gd name="connsiteY31" fmla="*/ 1228880 h 1832011"/>
                <a:gd name="connsiteX32" fmla="*/ 3384273 w 8477301"/>
                <a:gd name="connsiteY32" fmla="*/ 1020725 h 1832011"/>
                <a:gd name="connsiteX33" fmla="*/ 4297144 w 8477301"/>
                <a:gd name="connsiteY33" fmla="*/ 1024880 h 1832011"/>
                <a:gd name="connsiteX34" fmla="*/ 4521356 w 8477301"/>
                <a:gd name="connsiteY34" fmla="*/ 1442676 h 1832011"/>
                <a:gd name="connsiteX35" fmla="*/ 4715355 w 8477301"/>
                <a:gd name="connsiteY35" fmla="*/ 1762727 h 1832011"/>
                <a:gd name="connsiteX36" fmla="*/ 5465821 w 8477301"/>
                <a:gd name="connsiteY36" fmla="*/ 1222969 h 1832011"/>
                <a:gd name="connsiteX37" fmla="*/ 5765033 w 8477301"/>
                <a:gd name="connsiteY37" fmla="*/ 911291 h 1832011"/>
                <a:gd name="connsiteX38" fmla="*/ 6697297 w 8477301"/>
                <a:gd name="connsiteY38" fmla="*/ 311945 h 1832011"/>
                <a:gd name="connsiteX0" fmla="*/ 6702701 w 8482705"/>
                <a:gd name="connsiteY0" fmla="*/ 311945 h 1832011"/>
                <a:gd name="connsiteX1" fmla="*/ 6715168 w 8482705"/>
                <a:gd name="connsiteY1" fmla="*/ 311945 h 1832011"/>
                <a:gd name="connsiteX2" fmla="*/ 7151366 w 8482705"/>
                <a:gd name="connsiteY2" fmla="*/ 887239 h 1832011"/>
                <a:gd name="connsiteX3" fmla="*/ 7310820 w 8482705"/>
                <a:gd name="connsiteY3" fmla="*/ 1211425 h 1832011"/>
                <a:gd name="connsiteX4" fmla="*/ 8438067 w 8482705"/>
                <a:gd name="connsiteY4" fmla="*/ 977767 h 1832011"/>
                <a:gd name="connsiteX5" fmla="*/ 8482705 w 8482705"/>
                <a:gd name="connsiteY5" fmla="*/ 1026357 h 1832011"/>
                <a:gd name="connsiteX6" fmla="*/ 7300662 w 8482705"/>
                <a:gd name="connsiteY6" fmla="*/ 1270990 h 1832011"/>
                <a:gd name="connsiteX7" fmla="*/ 7112270 w 8482705"/>
                <a:gd name="connsiteY7" fmla="*/ 911752 h 1832011"/>
                <a:gd name="connsiteX8" fmla="*/ 6714245 w 8482705"/>
                <a:gd name="connsiteY8" fmla="*/ 372434 h 1832011"/>
                <a:gd name="connsiteX9" fmla="*/ 6703163 w 8482705"/>
                <a:gd name="connsiteY9" fmla="*/ 372434 h 1832011"/>
                <a:gd name="connsiteX10" fmla="*/ 5814302 w 8482705"/>
                <a:gd name="connsiteY10" fmla="*/ 952848 h 1832011"/>
                <a:gd name="connsiteX11" fmla="*/ 5685937 w 8482705"/>
                <a:gd name="connsiteY11" fmla="*/ 1084445 h 1832011"/>
                <a:gd name="connsiteX12" fmla="*/ 5516015 w 8482705"/>
                <a:gd name="connsiteY12" fmla="*/ 1263602 h 1832011"/>
                <a:gd name="connsiteX13" fmla="*/ 5126763 w 8482705"/>
                <a:gd name="connsiteY13" fmla="*/ 1654239 h 1832011"/>
                <a:gd name="connsiteX14" fmla="*/ 4769372 w 8482705"/>
                <a:gd name="connsiteY14" fmla="*/ 1832011 h 1832011"/>
                <a:gd name="connsiteX15" fmla="*/ 4726430 w 8482705"/>
                <a:gd name="connsiteY15" fmla="*/ 1827855 h 1832011"/>
                <a:gd name="connsiteX16" fmla="*/ 4494634 w 8482705"/>
                <a:gd name="connsiteY16" fmla="*/ 1484317 h 1832011"/>
                <a:gd name="connsiteX17" fmla="*/ 4268841 w 8482705"/>
                <a:gd name="connsiteY17" fmla="*/ 1074748 h 1832011"/>
                <a:gd name="connsiteX18" fmla="*/ 3400758 w 8482705"/>
                <a:gd name="connsiteY18" fmla="*/ 1079828 h 1832011"/>
                <a:gd name="connsiteX19" fmla="*/ 2450025 w 8482705"/>
                <a:gd name="connsiteY19" fmla="*/ 1307006 h 1832011"/>
                <a:gd name="connsiteX20" fmla="*/ 2431688 w 8482705"/>
                <a:gd name="connsiteY20" fmla="*/ 1304778 h 1832011"/>
                <a:gd name="connsiteX21" fmla="*/ 2215429 w 8482705"/>
                <a:gd name="connsiteY21" fmla="*/ 1352876 h 1832011"/>
                <a:gd name="connsiteX22" fmla="*/ 1406534 w 8482705"/>
                <a:gd name="connsiteY22" fmla="*/ 1426009 h 1832011"/>
                <a:gd name="connsiteX23" fmla="*/ 1098876 w 8482705"/>
                <a:gd name="connsiteY23" fmla="*/ 1414579 h 1832011"/>
                <a:gd name="connsiteX24" fmla="*/ 121753 w 8482705"/>
                <a:gd name="connsiteY24" fmla="*/ 1068426 h 1832011"/>
                <a:gd name="connsiteX25" fmla="*/ 15485 w 8482705"/>
                <a:gd name="connsiteY25" fmla="*/ 593524 h 1832011"/>
                <a:gd name="connsiteX26" fmla="*/ 180178 w 8482705"/>
                <a:gd name="connsiteY26" fmla="*/ 97254 h 1832011"/>
                <a:gd name="connsiteX27" fmla="*/ 279935 w 8482705"/>
                <a:gd name="connsiteY27" fmla="*/ 0 h 1832011"/>
                <a:gd name="connsiteX28" fmla="*/ 229244 w 8482705"/>
                <a:gd name="connsiteY28" fmla="*/ 1027864 h 1832011"/>
                <a:gd name="connsiteX29" fmla="*/ 2450474 w 8482705"/>
                <a:gd name="connsiteY29" fmla="*/ 1242177 h 1832011"/>
                <a:gd name="connsiteX30" fmla="*/ 2451081 w 8482705"/>
                <a:gd name="connsiteY30" fmla="*/ 1244522 h 1832011"/>
                <a:gd name="connsiteX31" fmla="*/ 2507584 w 8482705"/>
                <a:gd name="connsiteY31" fmla="*/ 1228880 h 1832011"/>
                <a:gd name="connsiteX32" fmla="*/ 3389677 w 8482705"/>
                <a:gd name="connsiteY32" fmla="*/ 1020725 h 1832011"/>
                <a:gd name="connsiteX33" fmla="*/ 4302548 w 8482705"/>
                <a:gd name="connsiteY33" fmla="*/ 1024880 h 1832011"/>
                <a:gd name="connsiteX34" fmla="*/ 4526760 w 8482705"/>
                <a:gd name="connsiteY34" fmla="*/ 1442676 h 1832011"/>
                <a:gd name="connsiteX35" fmla="*/ 4720759 w 8482705"/>
                <a:gd name="connsiteY35" fmla="*/ 1762727 h 1832011"/>
                <a:gd name="connsiteX36" fmla="*/ 5471225 w 8482705"/>
                <a:gd name="connsiteY36" fmla="*/ 1222969 h 1832011"/>
                <a:gd name="connsiteX37" fmla="*/ 5770437 w 8482705"/>
                <a:gd name="connsiteY37" fmla="*/ 911291 h 1832011"/>
                <a:gd name="connsiteX38" fmla="*/ 6702701 w 8482705"/>
                <a:gd name="connsiteY38" fmla="*/ 311945 h 1832011"/>
                <a:gd name="connsiteX0" fmla="*/ 6702701 w 8482705"/>
                <a:gd name="connsiteY0" fmla="*/ 311945 h 1832011"/>
                <a:gd name="connsiteX1" fmla="*/ 6715168 w 8482705"/>
                <a:gd name="connsiteY1" fmla="*/ 311945 h 1832011"/>
                <a:gd name="connsiteX2" fmla="*/ 7151366 w 8482705"/>
                <a:gd name="connsiteY2" fmla="*/ 887239 h 1832011"/>
                <a:gd name="connsiteX3" fmla="*/ 7310820 w 8482705"/>
                <a:gd name="connsiteY3" fmla="*/ 1211425 h 1832011"/>
                <a:gd name="connsiteX4" fmla="*/ 8438067 w 8482705"/>
                <a:gd name="connsiteY4" fmla="*/ 977767 h 1832011"/>
                <a:gd name="connsiteX5" fmla="*/ 8482705 w 8482705"/>
                <a:gd name="connsiteY5" fmla="*/ 1026357 h 1832011"/>
                <a:gd name="connsiteX6" fmla="*/ 7300662 w 8482705"/>
                <a:gd name="connsiteY6" fmla="*/ 1270990 h 1832011"/>
                <a:gd name="connsiteX7" fmla="*/ 7112270 w 8482705"/>
                <a:gd name="connsiteY7" fmla="*/ 911752 h 1832011"/>
                <a:gd name="connsiteX8" fmla="*/ 6714245 w 8482705"/>
                <a:gd name="connsiteY8" fmla="*/ 372434 h 1832011"/>
                <a:gd name="connsiteX9" fmla="*/ 6703163 w 8482705"/>
                <a:gd name="connsiteY9" fmla="*/ 372434 h 1832011"/>
                <a:gd name="connsiteX10" fmla="*/ 5814302 w 8482705"/>
                <a:gd name="connsiteY10" fmla="*/ 952848 h 1832011"/>
                <a:gd name="connsiteX11" fmla="*/ 5685937 w 8482705"/>
                <a:gd name="connsiteY11" fmla="*/ 1084445 h 1832011"/>
                <a:gd name="connsiteX12" fmla="*/ 5516015 w 8482705"/>
                <a:gd name="connsiteY12" fmla="*/ 1263602 h 1832011"/>
                <a:gd name="connsiteX13" fmla="*/ 5126763 w 8482705"/>
                <a:gd name="connsiteY13" fmla="*/ 1654239 h 1832011"/>
                <a:gd name="connsiteX14" fmla="*/ 4769372 w 8482705"/>
                <a:gd name="connsiteY14" fmla="*/ 1832011 h 1832011"/>
                <a:gd name="connsiteX15" fmla="*/ 4726430 w 8482705"/>
                <a:gd name="connsiteY15" fmla="*/ 1827855 h 1832011"/>
                <a:gd name="connsiteX16" fmla="*/ 4494634 w 8482705"/>
                <a:gd name="connsiteY16" fmla="*/ 1484317 h 1832011"/>
                <a:gd name="connsiteX17" fmla="*/ 4268841 w 8482705"/>
                <a:gd name="connsiteY17" fmla="*/ 1074748 h 1832011"/>
                <a:gd name="connsiteX18" fmla="*/ 3400758 w 8482705"/>
                <a:gd name="connsiteY18" fmla="*/ 1079828 h 1832011"/>
                <a:gd name="connsiteX19" fmla="*/ 2450025 w 8482705"/>
                <a:gd name="connsiteY19" fmla="*/ 1307006 h 1832011"/>
                <a:gd name="connsiteX20" fmla="*/ 2431688 w 8482705"/>
                <a:gd name="connsiteY20" fmla="*/ 1304778 h 1832011"/>
                <a:gd name="connsiteX21" fmla="*/ 2215429 w 8482705"/>
                <a:gd name="connsiteY21" fmla="*/ 1352876 h 1832011"/>
                <a:gd name="connsiteX22" fmla="*/ 1406534 w 8482705"/>
                <a:gd name="connsiteY22" fmla="*/ 1426009 h 1832011"/>
                <a:gd name="connsiteX23" fmla="*/ 1098876 w 8482705"/>
                <a:gd name="connsiteY23" fmla="*/ 1414579 h 1832011"/>
                <a:gd name="connsiteX24" fmla="*/ 121753 w 8482705"/>
                <a:gd name="connsiteY24" fmla="*/ 1068426 h 1832011"/>
                <a:gd name="connsiteX25" fmla="*/ 15485 w 8482705"/>
                <a:gd name="connsiteY25" fmla="*/ 593524 h 1832011"/>
                <a:gd name="connsiteX26" fmla="*/ 180178 w 8482705"/>
                <a:gd name="connsiteY26" fmla="*/ 97254 h 1832011"/>
                <a:gd name="connsiteX27" fmla="*/ 279935 w 8482705"/>
                <a:gd name="connsiteY27" fmla="*/ 0 h 1832011"/>
                <a:gd name="connsiteX28" fmla="*/ 229244 w 8482705"/>
                <a:gd name="connsiteY28" fmla="*/ 1027864 h 1832011"/>
                <a:gd name="connsiteX29" fmla="*/ 2450474 w 8482705"/>
                <a:gd name="connsiteY29" fmla="*/ 1242177 h 1832011"/>
                <a:gd name="connsiteX30" fmla="*/ 2451081 w 8482705"/>
                <a:gd name="connsiteY30" fmla="*/ 1244522 h 1832011"/>
                <a:gd name="connsiteX31" fmla="*/ 2507584 w 8482705"/>
                <a:gd name="connsiteY31" fmla="*/ 1228880 h 1832011"/>
                <a:gd name="connsiteX32" fmla="*/ 3389677 w 8482705"/>
                <a:gd name="connsiteY32" fmla="*/ 1020725 h 1832011"/>
                <a:gd name="connsiteX33" fmla="*/ 4302548 w 8482705"/>
                <a:gd name="connsiteY33" fmla="*/ 1024880 h 1832011"/>
                <a:gd name="connsiteX34" fmla="*/ 4526760 w 8482705"/>
                <a:gd name="connsiteY34" fmla="*/ 1442676 h 1832011"/>
                <a:gd name="connsiteX35" fmla="*/ 4720759 w 8482705"/>
                <a:gd name="connsiteY35" fmla="*/ 1762727 h 1832011"/>
                <a:gd name="connsiteX36" fmla="*/ 5471225 w 8482705"/>
                <a:gd name="connsiteY36" fmla="*/ 1222969 h 1832011"/>
                <a:gd name="connsiteX37" fmla="*/ 5770437 w 8482705"/>
                <a:gd name="connsiteY37" fmla="*/ 911291 h 1832011"/>
                <a:gd name="connsiteX38" fmla="*/ 6702701 w 8482705"/>
                <a:gd name="connsiteY38" fmla="*/ 311945 h 1832011"/>
                <a:gd name="connsiteX0" fmla="*/ 6702701 w 8482705"/>
                <a:gd name="connsiteY0" fmla="*/ 311945 h 1832011"/>
                <a:gd name="connsiteX1" fmla="*/ 6715168 w 8482705"/>
                <a:gd name="connsiteY1" fmla="*/ 311945 h 1832011"/>
                <a:gd name="connsiteX2" fmla="*/ 7151366 w 8482705"/>
                <a:gd name="connsiteY2" fmla="*/ 887239 h 1832011"/>
                <a:gd name="connsiteX3" fmla="*/ 7310820 w 8482705"/>
                <a:gd name="connsiteY3" fmla="*/ 1211425 h 1832011"/>
                <a:gd name="connsiteX4" fmla="*/ 8438067 w 8482705"/>
                <a:gd name="connsiteY4" fmla="*/ 977767 h 1832011"/>
                <a:gd name="connsiteX5" fmla="*/ 8482705 w 8482705"/>
                <a:gd name="connsiteY5" fmla="*/ 1026357 h 1832011"/>
                <a:gd name="connsiteX6" fmla="*/ 7300662 w 8482705"/>
                <a:gd name="connsiteY6" fmla="*/ 1270990 h 1832011"/>
                <a:gd name="connsiteX7" fmla="*/ 7112270 w 8482705"/>
                <a:gd name="connsiteY7" fmla="*/ 911752 h 1832011"/>
                <a:gd name="connsiteX8" fmla="*/ 6714245 w 8482705"/>
                <a:gd name="connsiteY8" fmla="*/ 372434 h 1832011"/>
                <a:gd name="connsiteX9" fmla="*/ 6703163 w 8482705"/>
                <a:gd name="connsiteY9" fmla="*/ 372434 h 1832011"/>
                <a:gd name="connsiteX10" fmla="*/ 5814302 w 8482705"/>
                <a:gd name="connsiteY10" fmla="*/ 952848 h 1832011"/>
                <a:gd name="connsiteX11" fmla="*/ 5685937 w 8482705"/>
                <a:gd name="connsiteY11" fmla="*/ 1084445 h 1832011"/>
                <a:gd name="connsiteX12" fmla="*/ 5516015 w 8482705"/>
                <a:gd name="connsiteY12" fmla="*/ 1263602 h 1832011"/>
                <a:gd name="connsiteX13" fmla="*/ 5126763 w 8482705"/>
                <a:gd name="connsiteY13" fmla="*/ 1654239 h 1832011"/>
                <a:gd name="connsiteX14" fmla="*/ 4769372 w 8482705"/>
                <a:gd name="connsiteY14" fmla="*/ 1832011 h 1832011"/>
                <a:gd name="connsiteX15" fmla="*/ 4726430 w 8482705"/>
                <a:gd name="connsiteY15" fmla="*/ 1827855 h 1832011"/>
                <a:gd name="connsiteX16" fmla="*/ 4494634 w 8482705"/>
                <a:gd name="connsiteY16" fmla="*/ 1484317 h 1832011"/>
                <a:gd name="connsiteX17" fmla="*/ 4268841 w 8482705"/>
                <a:gd name="connsiteY17" fmla="*/ 1074748 h 1832011"/>
                <a:gd name="connsiteX18" fmla="*/ 3400758 w 8482705"/>
                <a:gd name="connsiteY18" fmla="*/ 1079828 h 1832011"/>
                <a:gd name="connsiteX19" fmla="*/ 2450025 w 8482705"/>
                <a:gd name="connsiteY19" fmla="*/ 1307006 h 1832011"/>
                <a:gd name="connsiteX20" fmla="*/ 2431688 w 8482705"/>
                <a:gd name="connsiteY20" fmla="*/ 1304778 h 1832011"/>
                <a:gd name="connsiteX21" fmla="*/ 2215429 w 8482705"/>
                <a:gd name="connsiteY21" fmla="*/ 1352876 h 1832011"/>
                <a:gd name="connsiteX22" fmla="*/ 1406534 w 8482705"/>
                <a:gd name="connsiteY22" fmla="*/ 1426009 h 1832011"/>
                <a:gd name="connsiteX23" fmla="*/ 1098876 w 8482705"/>
                <a:gd name="connsiteY23" fmla="*/ 1414579 h 1832011"/>
                <a:gd name="connsiteX24" fmla="*/ 121753 w 8482705"/>
                <a:gd name="connsiteY24" fmla="*/ 1068426 h 1832011"/>
                <a:gd name="connsiteX25" fmla="*/ 15485 w 8482705"/>
                <a:gd name="connsiteY25" fmla="*/ 593524 h 1832011"/>
                <a:gd name="connsiteX26" fmla="*/ 180178 w 8482705"/>
                <a:gd name="connsiteY26" fmla="*/ 97254 h 1832011"/>
                <a:gd name="connsiteX27" fmla="*/ 279935 w 8482705"/>
                <a:gd name="connsiteY27" fmla="*/ 0 h 1832011"/>
                <a:gd name="connsiteX28" fmla="*/ 229244 w 8482705"/>
                <a:gd name="connsiteY28" fmla="*/ 1027864 h 1832011"/>
                <a:gd name="connsiteX29" fmla="*/ 2450474 w 8482705"/>
                <a:gd name="connsiteY29" fmla="*/ 1242177 h 1832011"/>
                <a:gd name="connsiteX30" fmla="*/ 2451081 w 8482705"/>
                <a:gd name="connsiteY30" fmla="*/ 1244522 h 1832011"/>
                <a:gd name="connsiteX31" fmla="*/ 2507584 w 8482705"/>
                <a:gd name="connsiteY31" fmla="*/ 1228880 h 1832011"/>
                <a:gd name="connsiteX32" fmla="*/ 3389677 w 8482705"/>
                <a:gd name="connsiteY32" fmla="*/ 1020725 h 1832011"/>
                <a:gd name="connsiteX33" fmla="*/ 4302548 w 8482705"/>
                <a:gd name="connsiteY33" fmla="*/ 1024880 h 1832011"/>
                <a:gd name="connsiteX34" fmla="*/ 4526760 w 8482705"/>
                <a:gd name="connsiteY34" fmla="*/ 1442676 h 1832011"/>
                <a:gd name="connsiteX35" fmla="*/ 4720759 w 8482705"/>
                <a:gd name="connsiteY35" fmla="*/ 1762727 h 1832011"/>
                <a:gd name="connsiteX36" fmla="*/ 5471225 w 8482705"/>
                <a:gd name="connsiteY36" fmla="*/ 1222969 h 1832011"/>
                <a:gd name="connsiteX37" fmla="*/ 5770437 w 8482705"/>
                <a:gd name="connsiteY37" fmla="*/ 911291 h 1832011"/>
                <a:gd name="connsiteX38" fmla="*/ 6702701 w 8482705"/>
                <a:gd name="connsiteY38" fmla="*/ 311945 h 1832011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694989 w 8474993"/>
                <a:gd name="connsiteY0" fmla="*/ 214691 h 1734757"/>
                <a:gd name="connsiteX1" fmla="*/ 6707456 w 8474993"/>
                <a:gd name="connsiteY1" fmla="*/ 214691 h 1734757"/>
                <a:gd name="connsiteX2" fmla="*/ 7143654 w 8474993"/>
                <a:gd name="connsiteY2" fmla="*/ 789985 h 1734757"/>
                <a:gd name="connsiteX3" fmla="*/ 7303108 w 8474993"/>
                <a:gd name="connsiteY3" fmla="*/ 1114171 h 1734757"/>
                <a:gd name="connsiteX4" fmla="*/ 8430355 w 8474993"/>
                <a:gd name="connsiteY4" fmla="*/ 880513 h 1734757"/>
                <a:gd name="connsiteX5" fmla="*/ 8474993 w 8474993"/>
                <a:gd name="connsiteY5" fmla="*/ 929103 h 1734757"/>
                <a:gd name="connsiteX6" fmla="*/ 7292950 w 8474993"/>
                <a:gd name="connsiteY6" fmla="*/ 1173736 h 1734757"/>
                <a:gd name="connsiteX7" fmla="*/ 7104558 w 8474993"/>
                <a:gd name="connsiteY7" fmla="*/ 814498 h 1734757"/>
                <a:gd name="connsiteX8" fmla="*/ 6706533 w 8474993"/>
                <a:gd name="connsiteY8" fmla="*/ 275180 h 1734757"/>
                <a:gd name="connsiteX9" fmla="*/ 6695451 w 8474993"/>
                <a:gd name="connsiteY9" fmla="*/ 275180 h 1734757"/>
                <a:gd name="connsiteX10" fmla="*/ 5806590 w 8474993"/>
                <a:gd name="connsiteY10" fmla="*/ 855594 h 1734757"/>
                <a:gd name="connsiteX11" fmla="*/ 5678225 w 8474993"/>
                <a:gd name="connsiteY11" fmla="*/ 987191 h 1734757"/>
                <a:gd name="connsiteX12" fmla="*/ 5508303 w 8474993"/>
                <a:gd name="connsiteY12" fmla="*/ 1166348 h 1734757"/>
                <a:gd name="connsiteX13" fmla="*/ 5119051 w 8474993"/>
                <a:gd name="connsiteY13" fmla="*/ 1556985 h 1734757"/>
                <a:gd name="connsiteX14" fmla="*/ 4761660 w 8474993"/>
                <a:gd name="connsiteY14" fmla="*/ 1734757 h 1734757"/>
                <a:gd name="connsiteX15" fmla="*/ 4718718 w 8474993"/>
                <a:gd name="connsiteY15" fmla="*/ 1730601 h 1734757"/>
                <a:gd name="connsiteX16" fmla="*/ 4486922 w 8474993"/>
                <a:gd name="connsiteY16" fmla="*/ 1387063 h 1734757"/>
                <a:gd name="connsiteX17" fmla="*/ 4261129 w 8474993"/>
                <a:gd name="connsiteY17" fmla="*/ 977494 h 1734757"/>
                <a:gd name="connsiteX18" fmla="*/ 3393046 w 8474993"/>
                <a:gd name="connsiteY18" fmla="*/ 982574 h 1734757"/>
                <a:gd name="connsiteX19" fmla="*/ 2442313 w 8474993"/>
                <a:gd name="connsiteY19" fmla="*/ 1209752 h 1734757"/>
                <a:gd name="connsiteX20" fmla="*/ 2423976 w 8474993"/>
                <a:gd name="connsiteY20" fmla="*/ 1207524 h 1734757"/>
                <a:gd name="connsiteX21" fmla="*/ 2207717 w 8474993"/>
                <a:gd name="connsiteY21" fmla="*/ 1255622 h 1734757"/>
                <a:gd name="connsiteX22" fmla="*/ 1398822 w 8474993"/>
                <a:gd name="connsiteY22" fmla="*/ 1328755 h 1734757"/>
                <a:gd name="connsiteX23" fmla="*/ 1091164 w 8474993"/>
                <a:gd name="connsiteY23" fmla="*/ 1317325 h 1734757"/>
                <a:gd name="connsiteX24" fmla="*/ 114041 w 8474993"/>
                <a:gd name="connsiteY24" fmla="*/ 971172 h 1734757"/>
                <a:gd name="connsiteX25" fmla="*/ 7773 w 8474993"/>
                <a:gd name="connsiteY25" fmla="*/ 496270 h 1734757"/>
                <a:gd name="connsiteX26" fmla="*/ 172466 w 8474993"/>
                <a:gd name="connsiteY26" fmla="*/ 0 h 1734757"/>
                <a:gd name="connsiteX27" fmla="*/ 246463 w 8474993"/>
                <a:gd name="connsiteY27" fmla="*/ 55572 h 1734757"/>
                <a:gd name="connsiteX28" fmla="*/ 221532 w 8474993"/>
                <a:gd name="connsiteY28" fmla="*/ 930610 h 1734757"/>
                <a:gd name="connsiteX29" fmla="*/ 2442762 w 8474993"/>
                <a:gd name="connsiteY29" fmla="*/ 1144923 h 1734757"/>
                <a:gd name="connsiteX30" fmla="*/ 2443369 w 8474993"/>
                <a:gd name="connsiteY30" fmla="*/ 1147268 h 1734757"/>
                <a:gd name="connsiteX31" fmla="*/ 2499872 w 8474993"/>
                <a:gd name="connsiteY31" fmla="*/ 1131626 h 1734757"/>
                <a:gd name="connsiteX32" fmla="*/ 3381965 w 8474993"/>
                <a:gd name="connsiteY32" fmla="*/ 923471 h 1734757"/>
                <a:gd name="connsiteX33" fmla="*/ 4294836 w 8474993"/>
                <a:gd name="connsiteY33" fmla="*/ 927626 h 1734757"/>
                <a:gd name="connsiteX34" fmla="*/ 4519048 w 8474993"/>
                <a:gd name="connsiteY34" fmla="*/ 1345422 h 1734757"/>
                <a:gd name="connsiteX35" fmla="*/ 4713047 w 8474993"/>
                <a:gd name="connsiteY35" fmla="*/ 1665473 h 1734757"/>
                <a:gd name="connsiteX36" fmla="*/ 5463513 w 8474993"/>
                <a:gd name="connsiteY36" fmla="*/ 1125715 h 1734757"/>
                <a:gd name="connsiteX37" fmla="*/ 5762725 w 8474993"/>
                <a:gd name="connsiteY37" fmla="*/ 814037 h 1734757"/>
                <a:gd name="connsiteX38" fmla="*/ 6694989 w 8474993"/>
                <a:gd name="connsiteY38" fmla="*/ 214691 h 1734757"/>
                <a:gd name="connsiteX0" fmla="*/ 6697194 w 8477198"/>
                <a:gd name="connsiteY0" fmla="*/ 214691 h 1734757"/>
                <a:gd name="connsiteX1" fmla="*/ 6709661 w 8477198"/>
                <a:gd name="connsiteY1" fmla="*/ 214691 h 1734757"/>
                <a:gd name="connsiteX2" fmla="*/ 7145859 w 8477198"/>
                <a:gd name="connsiteY2" fmla="*/ 789985 h 1734757"/>
                <a:gd name="connsiteX3" fmla="*/ 7305313 w 8477198"/>
                <a:gd name="connsiteY3" fmla="*/ 1114171 h 1734757"/>
                <a:gd name="connsiteX4" fmla="*/ 8432560 w 8477198"/>
                <a:gd name="connsiteY4" fmla="*/ 880513 h 1734757"/>
                <a:gd name="connsiteX5" fmla="*/ 8477198 w 8477198"/>
                <a:gd name="connsiteY5" fmla="*/ 929103 h 1734757"/>
                <a:gd name="connsiteX6" fmla="*/ 7295155 w 8477198"/>
                <a:gd name="connsiteY6" fmla="*/ 1173736 h 1734757"/>
                <a:gd name="connsiteX7" fmla="*/ 7106763 w 8477198"/>
                <a:gd name="connsiteY7" fmla="*/ 814498 h 1734757"/>
                <a:gd name="connsiteX8" fmla="*/ 6708738 w 8477198"/>
                <a:gd name="connsiteY8" fmla="*/ 275180 h 1734757"/>
                <a:gd name="connsiteX9" fmla="*/ 6697656 w 8477198"/>
                <a:gd name="connsiteY9" fmla="*/ 275180 h 1734757"/>
                <a:gd name="connsiteX10" fmla="*/ 5808795 w 8477198"/>
                <a:gd name="connsiteY10" fmla="*/ 855594 h 1734757"/>
                <a:gd name="connsiteX11" fmla="*/ 5680430 w 8477198"/>
                <a:gd name="connsiteY11" fmla="*/ 987191 h 1734757"/>
                <a:gd name="connsiteX12" fmla="*/ 5510508 w 8477198"/>
                <a:gd name="connsiteY12" fmla="*/ 1166348 h 1734757"/>
                <a:gd name="connsiteX13" fmla="*/ 5121256 w 8477198"/>
                <a:gd name="connsiteY13" fmla="*/ 1556985 h 1734757"/>
                <a:gd name="connsiteX14" fmla="*/ 4763865 w 8477198"/>
                <a:gd name="connsiteY14" fmla="*/ 1734757 h 1734757"/>
                <a:gd name="connsiteX15" fmla="*/ 4720923 w 8477198"/>
                <a:gd name="connsiteY15" fmla="*/ 1730601 h 1734757"/>
                <a:gd name="connsiteX16" fmla="*/ 4489127 w 8477198"/>
                <a:gd name="connsiteY16" fmla="*/ 1387063 h 1734757"/>
                <a:gd name="connsiteX17" fmla="*/ 4263334 w 8477198"/>
                <a:gd name="connsiteY17" fmla="*/ 977494 h 1734757"/>
                <a:gd name="connsiteX18" fmla="*/ 3395251 w 8477198"/>
                <a:gd name="connsiteY18" fmla="*/ 982574 h 1734757"/>
                <a:gd name="connsiteX19" fmla="*/ 2444518 w 8477198"/>
                <a:gd name="connsiteY19" fmla="*/ 1209752 h 1734757"/>
                <a:gd name="connsiteX20" fmla="*/ 2426181 w 8477198"/>
                <a:gd name="connsiteY20" fmla="*/ 1207524 h 1734757"/>
                <a:gd name="connsiteX21" fmla="*/ 2209922 w 8477198"/>
                <a:gd name="connsiteY21" fmla="*/ 1255622 h 1734757"/>
                <a:gd name="connsiteX22" fmla="*/ 1401027 w 8477198"/>
                <a:gd name="connsiteY22" fmla="*/ 1328755 h 1734757"/>
                <a:gd name="connsiteX23" fmla="*/ 1093369 w 8477198"/>
                <a:gd name="connsiteY23" fmla="*/ 1317325 h 1734757"/>
                <a:gd name="connsiteX24" fmla="*/ 116246 w 8477198"/>
                <a:gd name="connsiteY24" fmla="*/ 971172 h 1734757"/>
                <a:gd name="connsiteX25" fmla="*/ 9978 w 8477198"/>
                <a:gd name="connsiteY25" fmla="*/ 496270 h 1734757"/>
                <a:gd name="connsiteX26" fmla="*/ 174671 w 8477198"/>
                <a:gd name="connsiteY26" fmla="*/ 0 h 1734757"/>
                <a:gd name="connsiteX27" fmla="*/ 248668 w 8477198"/>
                <a:gd name="connsiteY27" fmla="*/ 55572 h 1734757"/>
                <a:gd name="connsiteX28" fmla="*/ 223737 w 8477198"/>
                <a:gd name="connsiteY28" fmla="*/ 930610 h 1734757"/>
                <a:gd name="connsiteX29" fmla="*/ 2444967 w 8477198"/>
                <a:gd name="connsiteY29" fmla="*/ 1144923 h 1734757"/>
                <a:gd name="connsiteX30" fmla="*/ 2445574 w 8477198"/>
                <a:gd name="connsiteY30" fmla="*/ 1147268 h 1734757"/>
                <a:gd name="connsiteX31" fmla="*/ 2502077 w 8477198"/>
                <a:gd name="connsiteY31" fmla="*/ 1131626 h 1734757"/>
                <a:gd name="connsiteX32" fmla="*/ 3384170 w 8477198"/>
                <a:gd name="connsiteY32" fmla="*/ 923471 h 1734757"/>
                <a:gd name="connsiteX33" fmla="*/ 4297041 w 8477198"/>
                <a:gd name="connsiteY33" fmla="*/ 927626 h 1734757"/>
                <a:gd name="connsiteX34" fmla="*/ 4521253 w 8477198"/>
                <a:gd name="connsiteY34" fmla="*/ 1345422 h 1734757"/>
                <a:gd name="connsiteX35" fmla="*/ 4715252 w 8477198"/>
                <a:gd name="connsiteY35" fmla="*/ 1665473 h 1734757"/>
                <a:gd name="connsiteX36" fmla="*/ 5465718 w 8477198"/>
                <a:gd name="connsiteY36" fmla="*/ 1125715 h 1734757"/>
                <a:gd name="connsiteX37" fmla="*/ 5764930 w 8477198"/>
                <a:gd name="connsiteY37" fmla="*/ 814037 h 1734757"/>
                <a:gd name="connsiteX38" fmla="*/ 6697194 w 8477198"/>
                <a:gd name="connsiteY38" fmla="*/ 214691 h 1734757"/>
                <a:gd name="connsiteX0" fmla="*/ 6697194 w 8477198"/>
                <a:gd name="connsiteY0" fmla="*/ 214691 h 1734757"/>
                <a:gd name="connsiteX1" fmla="*/ 6709661 w 8477198"/>
                <a:gd name="connsiteY1" fmla="*/ 214691 h 1734757"/>
                <a:gd name="connsiteX2" fmla="*/ 7145859 w 8477198"/>
                <a:gd name="connsiteY2" fmla="*/ 789985 h 1734757"/>
                <a:gd name="connsiteX3" fmla="*/ 7305313 w 8477198"/>
                <a:gd name="connsiteY3" fmla="*/ 1114171 h 1734757"/>
                <a:gd name="connsiteX4" fmla="*/ 8432560 w 8477198"/>
                <a:gd name="connsiteY4" fmla="*/ 880513 h 1734757"/>
                <a:gd name="connsiteX5" fmla="*/ 8477198 w 8477198"/>
                <a:gd name="connsiteY5" fmla="*/ 929103 h 1734757"/>
                <a:gd name="connsiteX6" fmla="*/ 7295155 w 8477198"/>
                <a:gd name="connsiteY6" fmla="*/ 1173736 h 1734757"/>
                <a:gd name="connsiteX7" fmla="*/ 7106763 w 8477198"/>
                <a:gd name="connsiteY7" fmla="*/ 814498 h 1734757"/>
                <a:gd name="connsiteX8" fmla="*/ 6708738 w 8477198"/>
                <a:gd name="connsiteY8" fmla="*/ 275180 h 1734757"/>
                <a:gd name="connsiteX9" fmla="*/ 6697656 w 8477198"/>
                <a:gd name="connsiteY9" fmla="*/ 275180 h 1734757"/>
                <a:gd name="connsiteX10" fmla="*/ 5808795 w 8477198"/>
                <a:gd name="connsiteY10" fmla="*/ 855594 h 1734757"/>
                <a:gd name="connsiteX11" fmla="*/ 5680430 w 8477198"/>
                <a:gd name="connsiteY11" fmla="*/ 987191 h 1734757"/>
                <a:gd name="connsiteX12" fmla="*/ 5510508 w 8477198"/>
                <a:gd name="connsiteY12" fmla="*/ 1166348 h 1734757"/>
                <a:gd name="connsiteX13" fmla="*/ 5121256 w 8477198"/>
                <a:gd name="connsiteY13" fmla="*/ 1556985 h 1734757"/>
                <a:gd name="connsiteX14" fmla="*/ 4763865 w 8477198"/>
                <a:gd name="connsiteY14" fmla="*/ 1734757 h 1734757"/>
                <a:gd name="connsiteX15" fmla="*/ 4720923 w 8477198"/>
                <a:gd name="connsiteY15" fmla="*/ 1730601 h 1734757"/>
                <a:gd name="connsiteX16" fmla="*/ 4489127 w 8477198"/>
                <a:gd name="connsiteY16" fmla="*/ 1387063 h 1734757"/>
                <a:gd name="connsiteX17" fmla="*/ 4263334 w 8477198"/>
                <a:gd name="connsiteY17" fmla="*/ 977494 h 1734757"/>
                <a:gd name="connsiteX18" fmla="*/ 3395251 w 8477198"/>
                <a:gd name="connsiteY18" fmla="*/ 982574 h 1734757"/>
                <a:gd name="connsiteX19" fmla="*/ 2444518 w 8477198"/>
                <a:gd name="connsiteY19" fmla="*/ 1209752 h 1734757"/>
                <a:gd name="connsiteX20" fmla="*/ 2426181 w 8477198"/>
                <a:gd name="connsiteY20" fmla="*/ 1207524 h 1734757"/>
                <a:gd name="connsiteX21" fmla="*/ 2209922 w 8477198"/>
                <a:gd name="connsiteY21" fmla="*/ 1255622 h 1734757"/>
                <a:gd name="connsiteX22" fmla="*/ 1401027 w 8477198"/>
                <a:gd name="connsiteY22" fmla="*/ 1328755 h 1734757"/>
                <a:gd name="connsiteX23" fmla="*/ 1093369 w 8477198"/>
                <a:gd name="connsiteY23" fmla="*/ 1317325 h 1734757"/>
                <a:gd name="connsiteX24" fmla="*/ 116246 w 8477198"/>
                <a:gd name="connsiteY24" fmla="*/ 971172 h 1734757"/>
                <a:gd name="connsiteX25" fmla="*/ 9978 w 8477198"/>
                <a:gd name="connsiteY25" fmla="*/ 496270 h 1734757"/>
                <a:gd name="connsiteX26" fmla="*/ 174671 w 8477198"/>
                <a:gd name="connsiteY26" fmla="*/ 0 h 1734757"/>
                <a:gd name="connsiteX27" fmla="*/ 248668 w 8477198"/>
                <a:gd name="connsiteY27" fmla="*/ 55572 h 1734757"/>
                <a:gd name="connsiteX28" fmla="*/ 223737 w 8477198"/>
                <a:gd name="connsiteY28" fmla="*/ 930610 h 1734757"/>
                <a:gd name="connsiteX29" fmla="*/ 2444967 w 8477198"/>
                <a:gd name="connsiteY29" fmla="*/ 1144923 h 1734757"/>
                <a:gd name="connsiteX30" fmla="*/ 2413374 w 8477198"/>
                <a:gd name="connsiteY30" fmla="*/ 938870 h 1734757"/>
                <a:gd name="connsiteX31" fmla="*/ 2502077 w 8477198"/>
                <a:gd name="connsiteY31" fmla="*/ 1131626 h 1734757"/>
                <a:gd name="connsiteX32" fmla="*/ 3384170 w 8477198"/>
                <a:gd name="connsiteY32" fmla="*/ 923471 h 1734757"/>
                <a:gd name="connsiteX33" fmla="*/ 4297041 w 8477198"/>
                <a:gd name="connsiteY33" fmla="*/ 927626 h 1734757"/>
                <a:gd name="connsiteX34" fmla="*/ 4521253 w 8477198"/>
                <a:gd name="connsiteY34" fmla="*/ 1345422 h 1734757"/>
                <a:gd name="connsiteX35" fmla="*/ 4715252 w 8477198"/>
                <a:gd name="connsiteY35" fmla="*/ 1665473 h 1734757"/>
                <a:gd name="connsiteX36" fmla="*/ 5465718 w 8477198"/>
                <a:gd name="connsiteY36" fmla="*/ 1125715 h 1734757"/>
                <a:gd name="connsiteX37" fmla="*/ 5764930 w 8477198"/>
                <a:gd name="connsiteY37" fmla="*/ 814037 h 1734757"/>
                <a:gd name="connsiteX38" fmla="*/ 6697194 w 8477198"/>
                <a:gd name="connsiteY38" fmla="*/ 214691 h 1734757"/>
                <a:gd name="connsiteX0" fmla="*/ 6697194 w 8477198"/>
                <a:gd name="connsiteY0" fmla="*/ 214691 h 1734757"/>
                <a:gd name="connsiteX1" fmla="*/ 6709661 w 8477198"/>
                <a:gd name="connsiteY1" fmla="*/ 214691 h 1734757"/>
                <a:gd name="connsiteX2" fmla="*/ 7145859 w 8477198"/>
                <a:gd name="connsiteY2" fmla="*/ 789985 h 1734757"/>
                <a:gd name="connsiteX3" fmla="*/ 7305313 w 8477198"/>
                <a:gd name="connsiteY3" fmla="*/ 1114171 h 1734757"/>
                <a:gd name="connsiteX4" fmla="*/ 8432560 w 8477198"/>
                <a:gd name="connsiteY4" fmla="*/ 880513 h 1734757"/>
                <a:gd name="connsiteX5" fmla="*/ 8477198 w 8477198"/>
                <a:gd name="connsiteY5" fmla="*/ 929103 h 1734757"/>
                <a:gd name="connsiteX6" fmla="*/ 7295155 w 8477198"/>
                <a:gd name="connsiteY6" fmla="*/ 1173736 h 1734757"/>
                <a:gd name="connsiteX7" fmla="*/ 7106763 w 8477198"/>
                <a:gd name="connsiteY7" fmla="*/ 814498 h 1734757"/>
                <a:gd name="connsiteX8" fmla="*/ 6708738 w 8477198"/>
                <a:gd name="connsiteY8" fmla="*/ 275180 h 1734757"/>
                <a:gd name="connsiteX9" fmla="*/ 6697656 w 8477198"/>
                <a:gd name="connsiteY9" fmla="*/ 275180 h 1734757"/>
                <a:gd name="connsiteX10" fmla="*/ 5808795 w 8477198"/>
                <a:gd name="connsiteY10" fmla="*/ 855594 h 1734757"/>
                <a:gd name="connsiteX11" fmla="*/ 5680430 w 8477198"/>
                <a:gd name="connsiteY11" fmla="*/ 987191 h 1734757"/>
                <a:gd name="connsiteX12" fmla="*/ 5510508 w 8477198"/>
                <a:gd name="connsiteY12" fmla="*/ 1166348 h 1734757"/>
                <a:gd name="connsiteX13" fmla="*/ 5121256 w 8477198"/>
                <a:gd name="connsiteY13" fmla="*/ 1556985 h 1734757"/>
                <a:gd name="connsiteX14" fmla="*/ 4763865 w 8477198"/>
                <a:gd name="connsiteY14" fmla="*/ 1734757 h 1734757"/>
                <a:gd name="connsiteX15" fmla="*/ 4720923 w 8477198"/>
                <a:gd name="connsiteY15" fmla="*/ 1730601 h 1734757"/>
                <a:gd name="connsiteX16" fmla="*/ 4489127 w 8477198"/>
                <a:gd name="connsiteY16" fmla="*/ 1387063 h 1734757"/>
                <a:gd name="connsiteX17" fmla="*/ 4263334 w 8477198"/>
                <a:gd name="connsiteY17" fmla="*/ 977494 h 1734757"/>
                <a:gd name="connsiteX18" fmla="*/ 3395251 w 8477198"/>
                <a:gd name="connsiteY18" fmla="*/ 982574 h 1734757"/>
                <a:gd name="connsiteX19" fmla="*/ 2444518 w 8477198"/>
                <a:gd name="connsiteY19" fmla="*/ 1209752 h 1734757"/>
                <a:gd name="connsiteX20" fmla="*/ 2426181 w 8477198"/>
                <a:gd name="connsiteY20" fmla="*/ 1207524 h 1734757"/>
                <a:gd name="connsiteX21" fmla="*/ 2209922 w 8477198"/>
                <a:gd name="connsiteY21" fmla="*/ 1255622 h 1734757"/>
                <a:gd name="connsiteX22" fmla="*/ 1401027 w 8477198"/>
                <a:gd name="connsiteY22" fmla="*/ 1328755 h 1734757"/>
                <a:gd name="connsiteX23" fmla="*/ 1093369 w 8477198"/>
                <a:gd name="connsiteY23" fmla="*/ 1317325 h 1734757"/>
                <a:gd name="connsiteX24" fmla="*/ 116246 w 8477198"/>
                <a:gd name="connsiteY24" fmla="*/ 971172 h 1734757"/>
                <a:gd name="connsiteX25" fmla="*/ 9978 w 8477198"/>
                <a:gd name="connsiteY25" fmla="*/ 496270 h 1734757"/>
                <a:gd name="connsiteX26" fmla="*/ 174671 w 8477198"/>
                <a:gd name="connsiteY26" fmla="*/ 0 h 1734757"/>
                <a:gd name="connsiteX27" fmla="*/ 248668 w 8477198"/>
                <a:gd name="connsiteY27" fmla="*/ 55572 h 1734757"/>
                <a:gd name="connsiteX28" fmla="*/ 223737 w 8477198"/>
                <a:gd name="connsiteY28" fmla="*/ 930610 h 1734757"/>
                <a:gd name="connsiteX29" fmla="*/ 2444967 w 8477198"/>
                <a:gd name="connsiteY29" fmla="*/ 1144923 h 1734757"/>
                <a:gd name="connsiteX30" fmla="*/ 2502077 w 8477198"/>
                <a:gd name="connsiteY30" fmla="*/ 1131626 h 1734757"/>
                <a:gd name="connsiteX31" fmla="*/ 3384170 w 8477198"/>
                <a:gd name="connsiteY31" fmla="*/ 923471 h 1734757"/>
                <a:gd name="connsiteX32" fmla="*/ 4297041 w 8477198"/>
                <a:gd name="connsiteY32" fmla="*/ 927626 h 1734757"/>
                <a:gd name="connsiteX33" fmla="*/ 4521253 w 8477198"/>
                <a:gd name="connsiteY33" fmla="*/ 1345422 h 1734757"/>
                <a:gd name="connsiteX34" fmla="*/ 4715252 w 8477198"/>
                <a:gd name="connsiteY34" fmla="*/ 1665473 h 1734757"/>
                <a:gd name="connsiteX35" fmla="*/ 5465718 w 8477198"/>
                <a:gd name="connsiteY35" fmla="*/ 1125715 h 1734757"/>
                <a:gd name="connsiteX36" fmla="*/ 5764930 w 8477198"/>
                <a:gd name="connsiteY36" fmla="*/ 814037 h 1734757"/>
                <a:gd name="connsiteX37" fmla="*/ 6697194 w 8477198"/>
                <a:gd name="connsiteY37" fmla="*/ 214691 h 1734757"/>
                <a:gd name="connsiteX0" fmla="*/ 6697194 w 8477198"/>
                <a:gd name="connsiteY0" fmla="*/ 214691 h 1734757"/>
                <a:gd name="connsiteX1" fmla="*/ 6709661 w 8477198"/>
                <a:gd name="connsiteY1" fmla="*/ 214691 h 1734757"/>
                <a:gd name="connsiteX2" fmla="*/ 7145859 w 8477198"/>
                <a:gd name="connsiteY2" fmla="*/ 789985 h 1734757"/>
                <a:gd name="connsiteX3" fmla="*/ 7305313 w 8477198"/>
                <a:gd name="connsiteY3" fmla="*/ 1114171 h 1734757"/>
                <a:gd name="connsiteX4" fmla="*/ 8432560 w 8477198"/>
                <a:gd name="connsiteY4" fmla="*/ 880513 h 1734757"/>
                <a:gd name="connsiteX5" fmla="*/ 8477198 w 8477198"/>
                <a:gd name="connsiteY5" fmla="*/ 929103 h 1734757"/>
                <a:gd name="connsiteX6" fmla="*/ 7295155 w 8477198"/>
                <a:gd name="connsiteY6" fmla="*/ 1173736 h 1734757"/>
                <a:gd name="connsiteX7" fmla="*/ 7106763 w 8477198"/>
                <a:gd name="connsiteY7" fmla="*/ 814498 h 1734757"/>
                <a:gd name="connsiteX8" fmla="*/ 6708738 w 8477198"/>
                <a:gd name="connsiteY8" fmla="*/ 275180 h 1734757"/>
                <a:gd name="connsiteX9" fmla="*/ 6697656 w 8477198"/>
                <a:gd name="connsiteY9" fmla="*/ 275180 h 1734757"/>
                <a:gd name="connsiteX10" fmla="*/ 5808795 w 8477198"/>
                <a:gd name="connsiteY10" fmla="*/ 855594 h 1734757"/>
                <a:gd name="connsiteX11" fmla="*/ 5680430 w 8477198"/>
                <a:gd name="connsiteY11" fmla="*/ 987191 h 1734757"/>
                <a:gd name="connsiteX12" fmla="*/ 5510508 w 8477198"/>
                <a:gd name="connsiteY12" fmla="*/ 1166348 h 1734757"/>
                <a:gd name="connsiteX13" fmla="*/ 5121256 w 8477198"/>
                <a:gd name="connsiteY13" fmla="*/ 1556985 h 1734757"/>
                <a:gd name="connsiteX14" fmla="*/ 4763865 w 8477198"/>
                <a:gd name="connsiteY14" fmla="*/ 1734757 h 1734757"/>
                <a:gd name="connsiteX15" fmla="*/ 4720923 w 8477198"/>
                <a:gd name="connsiteY15" fmla="*/ 1730601 h 1734757"/>
                <a:gd name="connsiteX16" fmla="*/ 4489127 w 8477198"/>
                <a:gd name="connsiteY16" fmla="*/ 1387063 h 1734757"/>
                <a:gd name="connsiteX17" fmla="*/ 4263334 w 8477198"/>
                <a:gd name="connsiteY17" fmla="*/ 977494 h 1734757"/>
                <a:gd name="connsiteX18" fmla="*/ 3395251 w 8477198"/>
                <a:gd name="connsiteY18" fmla="*/ 982574 h 1734757"/>
                <a:gd name="connsiteX19" fmla="*/ 2444518 w 8477198"/>
                <a:gd name="connsiteY19" fmla="*/ 1209752 h 1734757"/>
                <a:gd name="connsiteX20" fmla="*/ 2426181 w 8477198"/>
                <a:gd name="connsiteY20" fmla="*/ 1207524 h 1734757"/>
                <a:gd name="connsiteX21" fmla="*/ 2209922 w 8477198"/>
                <a:gd name="connsiteY21" fmla="*/ 1255622 h 1734757"/>
                <a:gd name="connsiteX22" fmla="*/ 1401027 w 8477198"/>
                <a:gd name="connsiteY22" fmla="*/ 1328755 h 1734757"/>
                <a:gd name="connsiteX23" fmla="*/ 1093369 w 8477198"/>
                <a:gd name="connsiteY23" fmla="*/ 1317325 h 1734757"/>
                <a:gd name="connsiteX24" fmla="*/ 116246 w 8477198"/>
                <a:gd name="connsiteY24" fmla="*/ 971172 h 1734757"/>
                <a:gd name="connsiteX25" fmla="*/ 9978 w 8477198"/>
                <a:gd name="connsiteY25" fmla="*/ 496270 h 1734757"/>
                <a:gd name="connsiteX26" fmla="*/ 174671 w 8477198"/>
                <a:gd name="connsiteY26" fmla="*/ 0 h 1734757"/>
                <a:gd name="connsiteX27" fmla="*/ 248668 w 8477198"/>
                <a:gd name="connsiteY27" fmla="*/ 55572 h 1734757"/>
                <a:gd name="connsiteX28" fmla="*/ 223737 w 8477198"/>
                <a:gd name="connsiteY28" fmla="*/ 930610 h 1734757"/>
                <a:gd name="connsiteX29" fmla="*/ 2502077 w 8477198"/>
                <a:gd name="connsiteY29" fmla="*/ 1131626 h 1734757"/>
                <a:gd name="connsiteX30" fmla="*/ 3384170 w 8477198"/>
                <a:gd name="connsiteY30" fmla="*/ 923471 h 1734757"/>
                <a:gd name="connsiteX31" fmla="*/ 4297041 w 8477198"/>
                <a:gd name="connsiteY31" fmla="*/ 927626 h 1734757"/>
                <a:gd name="connsiteX32" fmla="*/ 4521253 w 8477198"/>
                <a:gd name="connsiteY32" fmla="*/ 1345422 h 1734757"/>
                <a:gd name="connsiteX33" fmla="*/ 4715252 w 8477198"/>
                <a:gd name="connsiteY33" fmla="*/ 1665473 h 1734757"/>
                <a:gd name="connsiteX34" fmla="*/ 5465718 w 8477198"/>
                <a:gd name="connsiteY34" fmla="*/ 1125715 h 1734757"/>
                <a:gd name="connsiteX35" fmla="*/ 5764930 w 8477198"/>
                <a:gd name="connsiteY35" fmla="*/ 814037 h 1734757"/>
                <a:gd name="connsiteX36" fmla="*/ 6697194 w 8477198"/>
                <a:gd name="connsiteY36" fmla="*/ 214691 h 1734757"/>
                <a:gd name="connsiteX0" fmla="*/ 6714652 w 8494656"/>
                <a:gd name="connsiteY0" fmla="*/ 214691 h 1734757"/>
                <a:gd name="connsiteX1" fmla="*/ 6727119 w 8494656"/>
                <a:gd name="connsiteY1" fmla="*/ 214691 h 1734757"/>
                <a:gd name="connsiteX2" fmla="*/ 7163317 w 8494656"/>
                <a:gd name="connsiteY2" fmla="*/ 789985 h 1734757"/>
                <a:gd name="connsiteX3" fmla="*/ 7322771 w 8494656"/>
                <a:gd name="connsiteY3" fmla="*/ 1114171 h 1734757"/>
                <a:gd name="connsiteX4" fmla="*/ 8450018 w 8494656"/>
                <a:gd name="connsiteY4" fmla="*/ 880513 h 1734757"/>
                <a:gd name="connsiteX5" fmla="*/ 8494656 w 8494656"/>
                <a:gd name="connsiteY5" fmla="*/ 929103 h 1734757"/>
                <a:gd name="connsiteX6" fmla="*/ 7312613 w 8494656"/>
                <a:gd name="connsiteY6" fmla="*/ 1173736 h 1734757"/>
                <a:gd name="connsiteX7" fmla="*/ 7124221 w 8494656"/>
                <a:gd name="connsiteY7" fmla="*/ 814498 h 1734757"/>
                <a:gd name="connsiteX8" fmla="*/ 6726196 w 8494656"/>
                <a:gd name="connsiteY8" fmla="*/ 275180 h 1734757"/>
                <a:gd name="connsiteX9" fmla="*/ 6715114 w 8494656"/>
                <a:gd name="connsiteY9" fmla="*/ 275180 h 1734757"/>
                <a:gd name="connsiteX10" fmla="*/ 5826253 w 8494656"/>
                <a:gd name="connsiteY10" fmla="*/ 855594 h 1734757"/>
                <a:gd name="connsiteX11" fmla="*/ 5697888 w 8494656"/>
                <a:gd name="connsiteY11" fmla="*/ 987191 h 1734757"/>
                <a:gd name="connsiteX12" fmla="*/ 5527966 w 8494656"/>
                <a:gd name="connsiteY12" fmla="*/ 1166348 h 1734757"/>
                <a:gd name="connsiteX13" fmla="*/ 5138714 w 8494656"/>
                <a:gd name="connsiteY13" fmla="*/ 1556985 h 1734757"/>
                <a:gd name="connsiteX14" fmla="*/ 4781323 w 8494656"/>
                <a:gd name="connsiteY14" fmla="*/ 1734757 h 1734757"/>
                <a:gd name="connsiteX15" fmla="*/ 4738381 w 8494656"/>
                <a:gd name="connsiteY15" fmla="*/ 1730601 h 1734757"/>
                <a:gd name="connsiteX16" fmla="*/ 4506585 w 8494656"/>
                <a:gd name="connsiteY16" fmla="*/ 1387063 h 1734757"/>
                <a:gd name="connsiteX17" fmla="*/ 4280792 w 8494656"/>
                <a:gd name="connsiteY17" fmla="*/ 977494 h 1734757"/>
                <a:gd name="connsiteX18" fmla="*/ 3412709 w 8494656"/>
                <a:gd name="connsiteY18" fmla="*/ 982574 h 1734757"/>
                <a:gd name="connsiteX19" fmla="*/ 2461976 w 8494656"/>
                <a:gd name="connsiteY19" fmla="*/ 1209752 h 1734757"/>
                <a:gd name="connsiteX20" fmla="*/ 2443639 w 8494656"/>
                <a:gd name="connsiteY20" fmla="*/ 1207524 h 1734757"/>
                <a:gd name="connsiteX21" fmla="*/ 2227380 w 8494656"/>
                <a:gd name="connsiteY21" fmla="*/ 1255622 h 1734757"/>
                <a:gd name="connsiteX22" fmla="*/ 1418485 w 8494656"/>
                <a:gd name="connsiteY22" fmla="*/ 1328755 h 1734757"/>
                <a:gd name="connsiteX23" fmla="*/ 1110827 w 8494656"/>
                <a:gd name="connsiteY23" fmla="*/ 1317325 h 1734757"/>
                <a:gd name="connsiteX24" fmla="*/ 133704 w 8494656"/>
                <a:gd name="connsiteY24" fmla="*/ 971172 h 1734757"/>
                <a:gd name="connsiteX25" fmla="*/ 27436 w 8494656"/>
                <a:gd name="connsiteY25" fmla="*/ 496270 h 1734757"/>
                <a:gd name="connsiteX26" fmla="*/ 192129 w 8494656"/>
                <a:gd name="connsiteY26" fmla="*/ 0 h 1734757"/>
                <a:gd name="connsiteX27" fmla="*/ 266126 w 8494656"/>
                <a:gd name="connsiteY27" fmla="*/ 55572 h 1734757"/>
                <a:gd name="connsiteX28" fmla="*/ 241195 w 8494656"/>
                <a:gd name="connsiteY28" fmla="*/ 930610 h 1734757"/>
                <a:gd name="connsiteX29" fmla="*/ 3401628 w 8494656"/>
                <a:gd name="connsiteY29" fmla="*/ 923471 h 1734757"/>
                <a:gd name="connsiteX30" fmla="*/ 4314499 w 8494656"/>
                <a:gd name="connsiteY30" fmla="*/ 927626 h 1734757"/>
                <a:gd name="connsiteX31" fmla="*/ 4538711 w 8494656"/>
                <a:gd name="connsiteY31" fmla="*/ 1345422 h 1734757"/>
                <a:gd name="connsiteX32" fmla="*/ 4732710 w 8494656"/>
                <a:gd name="connsiteY32" fmla="*/ 1665473 h 1734757"/>
                <a:gd name="connsiteX33" fmla="*/ 5483176 w 8494656"/>
                <a:gd name="connsiteY33" fmla="*/ 1125715 h 1734757"/>
                <a:gd name="connsiteX34" fmla="*/ 5782388 w 8494656"/>
                <a:gd name="connsiteY34" fmla="*/ 814037 h 1734757"/>
                <a:gd name="connsiteX35" fmla="*/ 6714652 w 849465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323079 w 8503236"/>
                <a:gd name="connsiteY30" fmla="*/ 927626 h 1734757"/>
                <a:gd name="connsiteX31" fmla="*/ 4547291 w 8503236"/>
                <a:gd name="connsiteY31" fmla="*/ 1345422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323079 w 8503236"/>
                <a:gd name="connsiteY30" fmla="*/ 927626 h 1734757"/>
                <a:gd name="connsiteX31" fmla="*/ 4547291 w 8503236"/>
                <a:gd name="connsiteY31" fmla="*/ 1345422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323079 w 8503236"/>
                <a:gd name="connsiteY30" fmla="*/ 927626 h 1734757"/>
                <a:gd name="connsiteX31" fmla="*/ 4547291 w 8503236"/>
                <a:gd name="connsiteY31" fmla="*/ 1345422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47291 w 8503236"/>
                <a:gd name="connsiteY31" fmla="*/ 1345422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491756 w 8503236"/>
                <a:gd name="connsiteY33" fmla="*/ 1070143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491756 w 8503236"/>
                <a:gd name="connsiteY33" fmla="*/ 1070143 h 1734757"/>
                <a:gd name="connsiteX34" fmla="*/ 5829609 w 8503236"/>
                <a:gd name="connsiteY34" fmla="*/ 744571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356514 w 8503236"/>
                <a:gd name="connsiteY33" fmla="*/ 1209076 h 1734757"/>
                <a:gd name="connsiteX34" fmla="*/ 5829609 w 8503236"/>
                <a:gd name="connsiteY34" fmla="*/ 744571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8829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8507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303743 h 1734757"/>
                <a:gd name="connsiteX32" fmla="*/ 48507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303743 h 1734757"/>
                <a:gd name="connsiteX32" fmla="*/ 48507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66370 w 8503236"/>
                <a:gd name="connsiteY18" fmla="*/ 1010362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303743 h 1734757"/>
                <a:gd name="connsiteX32" fmla="*/ 48507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19897 w 8499901"/>
                <a:gd name="connsiteY0" fmla="*/ 214691 h 1734757"/>
                <a:gd name="connsiteX1" fmla="*/ 6732364 w 8499901"/>
                <a:gd name="connsiteY1" fmla="*/ 214691 h 1734757"/>
                <a:gd name="connsiteX2" fmla="*/ 7168562 w 8499901"/>
                <a:gd name="connsiteY2" fmla="*/ 789985 h 1734757"/>
                <a:gd name="connsiteX3" fmla="*/ 7328016 w 8499901"/>
                <a:gd name="connsiteY3" fmla="*/ 1114171 h 1734757"/>
                <a:gd name="connsiteX4" fmla="*/ 8455263 w 8499901"/>
                <a:gd name="connsiteY4" fmla="*/ 880513 h 1734757"/>
                <a:gd name="connsiteX5" fmla="*/ 8499901 w 8499901"/>
                <a:gd name="connsiteY5" fmla="*/ 929103 h 1734757"/>
                <a:gd name="connsiteX6" fmla="*/ 7317858 w 8499901"/>
                <a:gd name="connsiteY6" fmla="*/ 1173736 h 1734757"/>
                <a:gd name="connsiteX7" fmla="*/ 7129466 w 8499901"/>
                <a:gd name="connsiteY7" fmla="*/ 814498 h 1734757"/>
                <a:gd name="connsiteX8" fmla="*/ 6731441 w 8499901"/>
                <a:gd name="connsiteY8" fmla="*/ 275180 h 1734757"/>
                <a:gd name="connsiteX9" fmla="*/ 6720359 w 8499901"/>
                <a:gd name="connsiteY9" fmla="*/ 275180 h 1734757"/>
                <a:gd name="connsiteX10" fmla="*/ 5831498 w 8499901"/>
                <a:gd name="connsiteY10" fmla="*/ 855594 h 1734757"/>
                <a:gd name="connsiteX11" fmla="*/ 5703133 w 8499901"/>
                <a:gd name="connsiteY11" fmla="*/ 987191 h 1734757"/>
                <a:gd name="connsiteX12" fmla="*/ 5533211 w 8499901"/>
                <a:gd name="connsiteY12" fmla="*/ 1166348 h 1734757"/>
                <a:gd name="connsiteX13" fmla="*/ 5143959 w 8499901"/>
                <a:gd name="connsiteY13" fmla="*/ 1556985 h 1734757"/>
                <a:gd name="connsiteX14" fmla="*/ 4786568 w 8499901"/>
                <a:gd name="connsiteY14" fmla="*/ 1734757 h 1734757"/>
                <a:gd name="connsiteX15" fmla="*/ 4743626 w 8499901"/>
                <a:gd name="connsiteY15" fmla="*/ 1730601 h 1734757"/>
                <a:gd name="connsiteX16" fmla="*/ 4511830 w 8499901"/>
                <a:gd name="connsiteY16" fmla="*/ 1387063 h 1734757"/>
                <a:gd name="connsiteX17" fmla="*/ 4286037 w 8499901"/>
                <a:gd name="connsiteY17" fmla="*/ 977494 h 1734757"/>
                <a:gd name="connsiteX18" fmla="*/ 3463035 w 8499901"/>
                <a:gd name="connsiteY18" fmla="*/ 1010362 h 1734757"/>
                <a:gd name="connsiteX19" fmla="*/ 2467221 w 8499901"/>
                <a:gd name="connsiteY19" fmla="*/ 1209752 h 1734757"/>
                <a:gd name="connsiteX20" fmla="*/ 2448884 w 8499901"/>
                <a:gd name="connsiteY20" fmla="*/ 1207524 h 1734757"/>
                <a:gd name="connsiteX21" fmla="*/ 2232625 w 8499901"/>
                <a:gd name="connsiteY21" fmla="*/ 1255622 h 1734757"/>
                <a:gd name="connsiteX22" fmla="*/ 1423730 w 8499901"/>
                <a:gd name="connsiteY22" fmla="*/ 1328755 h 1734757"/>
                <a:gd name="connsiteX23" fmla="*/ 1116072 w 8499901"/>
                <a:gd name="connsiteY23" fmla="*/ 1317325 h 1734757"/>
                <a:gd name="connsiteX24" fmla="*/ 138949 w 8499901"/>
                <a:gd name="connsiteY24" fmla="*/ 971172 h 1734757"/>
                <a:gd name="connsiteX25" fmla="*/ 32681 w 8499901"/>
                <a:gd name="connsiteY25" fmla="*/ 496270 h 1734757"/>
                <a:gd name="connsiteX26" fmla="*/ 197374 w 8499901"/>
                <a:gd name="connsiteY26" fmla="*/ 0 h 1734757"/>
                <a:gd name="connsiteX27" fmla="*/ 271371 w 8499901"/>
                <a:gd name="connsiteY27" fmla="*/ 55572 h 1734757"/>
                <a:gd name="connsiteX28" fmla="*/ 246440 w 8499901"/>
                <a:gd name="connsiteY28" fmla="*/ 930610 h 1734757"/>
                <a:gd name="connsiteX29" fmla="*/ 3477714 w 8499901"/>
                <a:gd name="connsiteY29" fmla="*/ 840111 h 1734757"/>
                <a:gd name="connsiteX30" fmla="*/ 4293984 w 8499901"/>
                <a:gd name="connsiteY30" fmla="*/ 872053 h 1734757"/>
                <a:gd name="connsiteX31" fmla="*/ 4556837 w 8499901"/>
                <a:gd name="connsiteY31" fmla="*/ 1303743 h 1734757"/>
                <a:gd name="connsiteX32" fmla="*/ 4847438 w 8499901"/>
                <a:gd name="connsiteY32" fmla="*/ 1596007 h 1734757"/>
                <a:gd name="connsiteX33" fmla="*/ 5826274 w 8499901"/>
                <a:gd name="connsiteY33" fmla="*/ 744571 h 1734757"/>
                <a:gd name="connsiteX34" fmla="*/ 6719897 w 8499901"/>
                <a:gd name="connsiteY34" fmla="*/ 214691 h 1734757"/>
                <a:gd name="connsiteX0" fmla="*/ 6719897 w 8499901"/>
                <a:gd name="connsiteY0" fmla="*/ 214691 h 1734757"/>
                <a:gd name="connsiteX1" fmla="*/ 6732364 w 8499901"/>
                <a:gd name="connsiteY1" fmla="*/ 214691 h 1734757"/>
                <a:gd name="connsiteX2" fmla="*/ 7168562 w 8499901"/>
                <a:gd name="connsiteY2" fmla="*/ 789985 h 1734757"/>
                <a:gd name="connsiteX3" fmla="*/ 7328016 w 8499901"/>
                <a:gd name="connsiteY3" fmla="*/ 1114171 h 1734757"/>
                <a:gd name="connsiteX4" fmla="*/ 8455263 w 8499901"/>
                <a:gd name="connsiteY4" fmla="*/ 880513 h 1734757"/>
                <a:gd name="connsiteX5" fmla="*/ 8499901 w 8499901"/>
                <a:gd name="connsiteY5" fmla="*/ 929103 h 1734757"/>
                <a:gd name="connsiteX6" fmla="*/ 7317858 w 8499901"/>
                <a:gd name="connsiteY6" fmla="*/ 1173736 h 1734757"/>
                <a:gd name="connsiteX7" fmla="*/ 7129466 w 8499901"/>
                <a:gd name="connsiteY7" fmla="*/ 814498 h 1734757"/>
                <a:gd name="connsiteX8" fmla="*/ 6731441 w 8499901"/>
                <a:gd name="connsiteY8" fmla="*/ 275180 h 1734757"/>
                <a:gd name="connsiteX9" fmla="*/ 6720359 w 8499901"/>
                <a:gd name="connsiteY9" fmla="*/ 275180 h 1734757"/>
                <a:gd name="connsiteX10" fmla="*/ 5831498 w 8499901"/>
                <a:gd name="connsiteY10" fmla="*/ 855594 h 1734757"/>
                <a:gd name="connsiteX11" fmla="*/ 5703133 w 8499901"/>
                <a:gd name="connsiteY11" fmla="*/ 987191 h 1734757"/>
                <a:gd name="connsiteX12" fmla="*/ 5533211 w 8499901"/>
                <a:gd name="connsiteY12" fmla="*/ 1166348 h 1734757"/>
                <a:gd name="connsiteX13" fmla="*/ 5143959 w 8499901"/>
                <a:gd name="connsiteY13" fmla="*/ 1556985 h 1734757"/>
                <a:gd name="connsiteX14" fmla="*/ 4786568 w 8499901"/>
                <a:gd name="connsiteY14" fmla="*/ 1734757 h 1734757"/>
                <a:gd name="connsiteX15" fmla="*/ 4743626 w 8499901"/>
                <a:gd name="connsiteY15" fmla="*/ 1730601 h 1734757"/>
                <a:gd name="connsiteX16" fmla="*/ 4511830 w 8499901"/>
                <a:gd name="connsiteY16" fmla="*/ 1387063 h 1734757"/>
                <a:gd name="connsiteX17" fmla="*/ 4286037 w 8499901"/>
                <a:gd name="connsiteY17" fmla="*/ 977494 h 1734757"/>
                <a:gd name="connsiteX18" fmla="*/ 3463035 w 8499901"/>
                <a:gd name="connsiteY18" fmla="*/ 1010362 h 1734757"/>
                <a:gd name="connsiteX19" fmla="*/ 2467221 w 8499901"/>
                <a:gd name="connsiteY19" fmla="*/ 1209752 h 1734757"/>
                <a:gd name="connsiteX20" fmla="*/ 2448884 w 8499901"/>
                <a:gd name="connsiteY20" fmla="*/ 1207524 h 1734757"/>
                <a:gd name="connsiteX21" fmla="*/ 2232625 w 8499901"/>
                <a:gd name="connsiteY21" fmla="*/ 1255622 h 1734757"/>
                <a:gd name="connsiteX22" fmla="*/ 1423730 w 8499901"/>
                <a:gd name="connsiteY22" fmla="*/ 1328755 h 1734757"/>
                <a:gd name="connsiteX23" fmla="*/ 1116072 w 8499901"/>
                <a:gd name="connsiteY23" fmla="*/ 1317325 h 1734757"/>
                <a:gd name="connsiteX24" fmla="*/ 138949 w 8499901"/>
                <a:gd name="connsiteY24" fmla="*/ 971172 h 1734757"/>
                <a:gd name="connsiteX25" fmla="*/ 32681 w 8499901"/>
                <a:gd name="connsiteY25" fmla="*/ 496270 h 1734757"/>
                <a:gd name="connsiteX26" fmla="*/ 197374 w 8499901"/>
                <a:gd name="connsiteY26" fmla="*/ 0 h 1734757"/>
                <a:gd name="connsiteX27" fmla="*/ 271371 w 8499901"/>
                <a:gd name="connsiteY27" fmla="*/ 55572 h 1734757"/>
                <a:gd name="connsiteX28" fmla="*/ 246440 w 8499901"/>
                <a:gd name="connsiteY28" fmla="*/ 930610 h 1734757"/>
                <a:gd name="connsiteX29" fmla="*/ 3477714 w 8499901"/>
                <a:gd name="connsiteY29" fmla="*/ 840111 h 1734757"/>
                <a:gd name="connsiteX30" fmla="*/ 4293984 w 8499901"/>
                <a:gd name="connsiteY30" fmla="*/ 872053 h 1734757"/>
                <a:gd name="connsiteX31" fmla="*/ 4556837 w 8499901"/>
                <a:gd name="connsiteY31" fmla="*/ 1303743 h 1734757"/>
                <a:gd name="connsiteX32" fmla="*/ 4847438 w 8499901"/>
                <a:gd name="connsiteY32" fmla="*/ 1596007 h 1734757"/>
                <a:gd name="connsiteX33" fmla="*/ 5826274 w 8499901"/>
                <a:gd name="connsiteY33" fmla="*/ 744571 h 1734757"/>
                <a:gd name="connsiteX34" fmla="*/ 6719897 w 8499901"/>
                <a:gd name="connsiteY34" fmla="*/ 214691 h 1734757"/>
                <a:gd name="connsiteX0" fmla="*/ 6702261 w 8482265"/>
                <a:gd name="connsiteY0" fmla="*/ 214691 h 1734757"/>
                <a:gd name="connsiteX1" fmla="*/ 6714728 w 8482265"/>
                <a:gd name="connsiteY1" fmla="*/ 214691 h 1734757"/>
                <a:gd name="connsiteX2" fmla="*/ 7150926 w 8482265"/>
                <a:gd name="connsiteY2" fmla="*/ 789985 h 1734757"/>
                <a:gd name="connsiteX3" fmla="*/ 7310380 w 8482265"/>
                <a:gd name="connsiteY3" fmla="*/ 1114171 h 1734757"/>
                <a:gd name="connsiteX4" fmla="*/ 8437627 w 8482265"/>
                <a:gd name="connsiteY4" fmla="*/ 880513 h 1734757"/>
                <a:gd name="connsiteX5" fmla="*/ 8482265 w 8482265"/>
                <a:gd name="connsiteY5" fmla="*/ 929103 h 1734757"/>
                <a:gd name="connsiteX6" fmla="*/ 7300222 w 8482265"/>
                <a:gd name="connsiteY6" fmla="*/ 1173736 h 1734757"/>
                <a:gd name="connsiteX7" fmla="*/ 7111830 w 8482265"/>
                <a:gd name="connsiteY7" fmla="*/ 814498 h 1734757"/>
                <a:gd name="connsiteX8" fmla="*/ 6713805 w 8482265"/>
                <a:gd name="connsiteY8" fmla="*/ 275180 h 1734757"/>
                <a:gd name="connsiteX9" fmla="*/ 6702723 w 8482265"/>
                <a:gd name="connsiteY9" fmla="*/ 275180 h 1734757"/>
                <a:gd name="connsiteX10" fmla="*/ 5813862 w 8482265"/>
                <a:gd name="connsiteY10" fmla="*/ 855594 h 1734757"/>
                <a:gd name="connsiteX11" fmla="*/ 5685497 w 8482265"/>
                <a:gd name="connsiteY11" fmla="*/ 987191 h 1734757"/>
                <a:gd name="connsiteX12" fmla="*/ 5515575 w 8482265"/>
                <a:gd name="connsiteY12" fmla="*/ 1166348 h 1734757"/>
                <a:gd name="connsiteX13" fmla="*/ 5126323 w 8482265"/>
                <a:gd name="connsiteY13" fmla="*/ 1556985 h 1734757"/>
                <a:gd name="connsiteX14" fmla="*/ 4768932 w 8482265"/>
                <a:gd name="connsiteY14" fmla="*/ 1734757 h 1734757"/>
                <a:gd name="connsiteX15" fmla="*/ 4725990 w 8482265"/>
                <a:gd name="connsiteY15" fmla="*/ 1730601 h 1734757"/>
                <a:gd name="connsiteX16" fmla="*/ 4494194 w 8482265"/>
                <a:gd name="connsiteY16" fmla="*/ 1387063 h 1734757"/>
                <a:gd name="connsiteX17" fmla="*/ 4268401 w 8482265"/>
                <a:gd name="connsiteY17" fmla="*/ 977494 h 1734757"/>
                <a:gd name="connsiteX18" fmla="*/ 3445399 w 8482265"/>
                <a:gd name="connsiteY18" fmla="*/ 1010362 h 1734757"/>
                <a:gd name="connsiteX19" fmla="*/ 2449585 w 8482265"/>
                <a:gd name="connsiteY19" fmla="*/ 1209752 h 1734757"/>
                <a:gd name="connsiteX20" fmla="*/ 2431248 w 8482265"/>
                <a:gd name="connsiteY20" fmla="*/ 1207524 h 1734757"/>
                <a:gd name="connsiteX21" fmla="*/ 2214989 w 8482265"/>
                <a:gd name="connsiteY21" fmla="*/ 1255622 h 1734757"/>
                <a:gd name="connsiteX22" fmla="*/ 1406094 w 8482265"/>
                <a:gd name="connsiteY22" fmla="*/ 1328755 h 1734757"/>
                <a:gd name="connsiteX23" fmla="*/ 1098436 w 8482265"/>
                <a:gd name="connsiteY23" fmla="*/ 1317325 h 1734757"/>
                <a:gd name="connsiteX24" fmla="*/ 121313 w 8482265"/>
                <a:gd name="connsiteY24" fmla="*/ 971172 h 1734757"/>
                <a:gd name="connsiteX25" fmla="*/ 15045 w 8482265"/>
                <a:gd name="connsiteY25" fmla="*/ 496270 h 1734757"/>
                <a:gd name="connsiteX26" fmla="*/ 179738 w 8482265"/>
                <a:gd name="connsiteY26" fmla="*/ 0 h 1734757"/>
                <a:gd name="connsiteX27" fmla="*/ 253735 w 8482265"/>
                <a:gd name="connsiteY27" fmla="*/ 55572 h 1734757"/>
                <a:gd name="connsiteX28" fmla="*/ 228804 w 8482265"/>
                <a:gd name="connsiteY28" fmla="*/ 930610 h 1734757"/>
                <a:gd name="connsiteX29" fmla="*/ 3221793 w 8482265"/>
                <a:gd name="connsiteY29" fmla="*/ 923472 h 1734757"/>
                <a:gd name="connsiteX30" fmla="*/ 4276348 w 8482265"/>
                <a:gd name="connsiteY30" fmla="*/ 872053 h 1734757"/>
                <a:gd name="connsiteX31" fmla="*/ 4539201 w 8482265"/>
                <a:gd name="connsiteY31" fmla="*/ 1303743 h 1734757"/>
                <a:gd name="connsiteX32" fmla="*/ 4829802 w 8482265"/>
                <a:gd name="connsiteY32" fmla="*/ 1596007 h 1734757"/>
                <a:gd name="connsiteX33" fmla="*/ 5808638 w 8482265"/>
                <a:gd name="connsiteY33" fmla="*/ 744571 h 1734757"/>
                <a:gd name="connsiteX34" fmla="*/ 6702261 w 8482265"/>
                <a:gd name="connsiteY34" fmla="*/ 214691 h 1734757"/>
                <a:gd name="connsiteX0" fmla="*/ 6702261 w 8482265"/>
                <a:gd name="connsiteY0" fmla="*/ 214691 h 1734757"/>
                <a:gd name="connsiteX1" fmla="*/ 6714728 w 8482265"/>
                <a:gd name="connsiteY1" fmla="*/ 214691 h 1734757"/>
                <a:gd name="connsiteX2" fmla="*/ 7150926 w 8482265"/>
                <a:gd name="connsiteY2" fmla="*/ 789985 h 1734757"/>
                <a:gd name="connsiteX3" fmla="*/ 7310380 w 8482265"/>
                <a:gd name="connsiteY3" fmla="*/ 1114171 h 1734757"/>
                <a:gd name="connsiteX4" fmla="*/ 8437627 w 8482265"/>
                <a:gd name="connsiteY4" fmla="*/ 880513 h 1734757"/>
                <a:gd name="connsiteX5" fmla="*/ 8482265 w 8482265"/>
                <a:gd name="connsiteY5" fmla="*/ 929103 h 1734757"/>
                <a:gd name="connsiteX6" fmla="*/ 7300222 w 8482265"/>
                <a:gd name="connsiteY6" fmla="*/ 1173736 h 1734757"/>
                <a:gd name="connsiteX7" fmla="*/ 7111830 w 8482265"/>
                <a:gd name="connsiteY7" fmla="*/ 814498 h 1734757"/>
                <a:gd name="connsiteX8" fmla="*/ 6713805 w 8482265"/>
                <a:gd name="connsiteY8" fmla="*/ 275180 h 1734757"/>
                <a:gd name="connsiteX9" fmla="*/ 6702723 w 8482265"/>
                <a:gd name="connsiteY9" fmla="*/ 275180 h 1734757"/>
                <a:gd name="connsiteX10" fmla="*/ 5813862 w 8482265"/>
                <a:gd name="connsiteY10" fmla="*/ 855594 h 1734757"/>
                <a:gd name="connsiteX11" fmla="*/ 5685497 w 8482265"/>
                <a:gd name="connsiteY11" fmla="*/ 987191 h 1734757"/>
                <a:gd name="connsiteX12" fmla="*/ 5515575 w 8482265"/>
                <a:gd name="connsiteY12" fmla="*/ 1166348 h 1734757"/>
                <a:gd name="connsiteX13" fmla="*/ 5126323 w 8482265"/>
                <a:gd name="connsiteY13" fmla="*/ 1556985 h 1734757"/>
                <a:gd name="connsiteX14" fmla="*/ 4768932 w 8482265"/>
                <a:gd name="connsiteY14" fmla="*/ 1734757 h 1734757"/>
                <a:gd name="connsiteX15" fmla="*/ 4725990 w 8482265"/>
                <a:gd name="connsiteY15" fmla="*/ 1730601 h 1734757"/>
                <a:gd name="connsiteX16" fmla="*/ 4494194 w 8482265"/>
                <a:gd name="connsiteY16" fmla="*/ 1387063 h 1734757"/>
                <a:gd name="connsiteX17" fmla="*/ 4268401 w 8482265"/>
                <a:gd name="connsiteY17" fmla="*/ 977494 h 1734757"/>
                <a:gd name="connsiteX18" fmla="*/ 3445399 w 8482265"/>
                <a:gd name="connsiteY18" fmla="*/ 1010362 h 1734757"/>
                <a:gd name="connsiteX19" fmla="*/ 2449585 w 8482265"/>
                <a:gd name="connsiteY19" fmla="*/ 1209752 h 1734757"/>
                <a:gd name="connsiteX20" fmla="*/ 2431248 w 8482265"/>
                <a:gd name="connsiteY20" fmla="*/ 1207524 h 1734757"/>
                <a:gd name="connsiteX21" fmla="*/ 2214989 w 8482265"/>
                <a:gd name="connsiteY21" fmla="*/ 1255622 h 1734757"/>
                <a:gd name="connsiteX22" fmla="*/ 1406094 w 8482265"/>
                <a:gd name="connsiteY22" fmla="*/ 1328755 h 1734757"/>
                <a:gd name="connsiteX23" fmla="*/ 1098436 w 8482265"/>
                <a:gd name="connsiteY23" fmla="*/ 1317325 h 1734757"/>
                <a:gd name="connsiteX24" fmla="*/ 121313 w 8482265"/>
                <a:gd name="connsiteY24" fmla="*/ 971172 h 1734757"/>
                <a:gd name="connsiteX25" fmla="*/ 15045 w 8482265"/>
                <a:gd name="connsiteY25" fmla="*/ 496270 h 1734757"/>
                <a:gd name="connsiteX26" fmla="*/ 179738 w 8482265"/>
                <a:gd name="connsiteY26" fmla="*/ 0 h 1734757"/>
                <a:gd name="connsiteX27" fmla="*/ 253735 w 8482265"/>
                <a:gd name="connsiteY27" fmla="*/ 55572 h 1734757"/>
                <a:gd name="connsiteX28" fmla="*/ 228804 w 8482265"/>
                <a:gd name="connsiteY28" fmla="*/ 930610 h 1734757"/>
                <a:gd name="connsiteX29" fmla="*/ 3221793 w 8482265"/>
                <a:gd name="connsiteY29" fmla="*/ 923472 h 1734757"/>
                <a:gd name="connsiteX30" fmla="*/ 4276348 w 8482265"/>
                <a:gd name="connsiteY30" fmla="*/ 872053 h 1734757"/>
                <a:gd name="connsiteX31" fmla="*/ 4539201 w 8482265"/>
                <a:gd name="connsiteY31" fmla="*/ 1303743 h 1734757"/>
                <a:gd name="connsiteX32" fmla="*/ 4829802 w 8482265"/>
                <a:gd name="connsiteY32" fmla="*/ 1596007 h 1734757"/>
                <a:gd name="connsiteX33" fmla="*/ 5808638 w 8482265"/>
                <a:gd name="connsiteY33" fmla="*/ 744571 h 1734757"/>
                <a:gd name="connsiteX34" fmla="*/ 6702261 w 8482265"/>
                <a:gd name="connsiteY34" fmla="*/ 214691 h 1734757"/>
                <a:gd name="connsiteX0" fmla="*/ 6702261 w 8482265"/>
                <a:gd name="connsiteY0" fmla="*/ 214691 h 1734757"/>
                <a:gd name="connsiteX1" fmla="*/ 6714728 w 8482265"/>
                <a:gd name="connsiteY1" fmla="*/ 214691 h 1734757"/>
                <a:gd name="connsiteX2" fmla="*/ 7150926 w 8482265"/>
                <a:gd name="connsiteY2" fmla="*/ 789985 h 1734757"/>
                <a:gd name="connsiteX3" fmla="*/ 7310380 w 8482265"/>
                <a:gd name="connsiteY3" fmla="*/ 1114171 h 1734757"/>
                <a:gd name="connsiteX4" fmla="*/ 8437627 w 8482265"/>
                <a:gd name="connsiteY4" fmla="*/ 880513 h 1734757"/>
                <a:gd name="connsiteX5" fmla="*/ 8482265 w 8482265"/>
                <a:gd name="connsiteY5" fmla="*/ 929103 h 1734757"/>
                <a:gd name="connsiteX6" fmla="*/ 7300222 w 8482265"/>
                <a:gd name="connsiteY6" fmla="*/ 1173736 h 1734757"/>
                <a:gd name="connsiteX7" fmla="*/ 7111830 w 8482265"/>
                <a:gd name="connsiteY7" fmla="*/ 814498 h 1734757"/>
                <a:gd name="connsiteX8" fmla="*/ 6713805 w 8482265"/>
                <a:gd name="connsiteY8" fmla="*/ 275180 h 1734757"/>
                <a:gd name="connsiteX9" fmla="*/ 6702723 w 8482265"/>
                <a:gd name="connsiteY9" fmla="*/ 275180 h 1734757"/>
                <a:gd name="connsiteX10" fmla="*/ 5813862 w 8482265"/>
                <a:gd name="connsiteY10" fmla="*/ 855594 h 1734757"/>
                <a:gd name="connsiteX11" fmla="*/ 5685497 w 8482265"/>
                <a:gd name="connsiteY11" fmla="*/ 987191 h 1734757"/>
                <a:gd name="connsiteX12" fmla="*/ 5515575 w 8482265"/>
                <a:gd name="connsiteY12" fmla="*/ 1166348 h 1734757"/>
                <a:gd name="connsiteX13" fmla="*/ 5126323 w 8482265"/>
                <a:gd name="connsiteY13" fmla="*/ 1556985 h 1734757"/>
                <a:gd name="connsiteX14" fmla="*/ 4768932 w 8482265"/>
                <a:gd name="connsiteY14" fmla="*/ 1734757 h 1734757"/>
                <a:gd name="connsiteX15" fmla="*/ 4725990 w 8482265"/>
                <a:gd name="connsiteY15" fmla="*/ 1730601 h 1734757"/>
                <a:gd name="connsiteX16" fmla="*/ 4494194 w 8482265"/>
                <a:gd name="connsiteY16" fmla="*/ 1387063 h 1734757"/>
                <a:gd name="connsiteX17" fmla="*/ 4268401 w 8482265"/>
                <a:gd name="connsiteY17" fmla="*/ 977494 h 1734757"/>
                <a:gd name="connsiteX18" fmla="*/ 3445399 w 8482265"/>
                <a:gd name="connsiteY18" fmla="*/ 1010362 h 1734757"/>
                <a:gd name="connsiteX19" fmla="*/ 2449585 w 8482265"/>
                <a:gd name="connsiteY19" fmla="*/ 1209752 h 1734757"/>
                <a:gd name="connsiteX20" fmla="*/ 2431248 w 8482265"/>
                <a:gd name="connsiteY20" fmla="*/ 1207524 h 1734757"/>
                <a:gd name="connsiteX21" fmla="*/ 2214989 w 8482265"/>
                <a:gd name="connsiteY21" fmla="*/ 1255622 h 1734757"/>
                <a:gd name="connsiteX22" fmla="*/ 1406094 w 8482265"/>
                <a:gd name="connsiteY22" fmla="*/ 1328755 h 1734757"/>
                <a:gd name="connsiteX23" fmla="*/ 1098436 w 8482265"/>
                <a:gd name="connsiteY23" fmla="*/ 1317325 h 1734757"/>
                <a:gd name="connsiteX24" fmla="*/ 121313 w 8482265"/>
                <a:gd name="connsiteY24" fmla="*/ 971172 h 1734757"/>
                <a:gd name="connsiteX25" fmla="*/ 15045 w 8482265"/>
                <a:gd name="connsiteY25" fmla="*/ 496270 h 1734757"/>
                <a:gd name="connsiteX26" fmla="*/ 179738 w 8482265"/>
                <a:gd name="connsiteY26" fmla="*/ 0 h 1734757"/>
                <a:gd name="connsiteX27" fmla="*/ 253735 w 8482265"/>
                <a:gd name="connsiteY27" fmla="*/ 55572 h 1734757"/>
                <a:gd name="connsiteX28" fmla="*/ 228804 w 8482265"/>
                <a:gd name="connsiteY28" fmla="*/ 930610 h 1734757"/>
                <a:gd name="connsiteX29" fmla="*/ 3221793 w 8482265"/>
                <a:gd name="connsiteY29" fmla="*/ 923472 h 1734757"/>
                <a:gd name="connsiteX30" fmla="*/ 4276348 w 8482265"/>
                <a:gd name="connsiteY30" fmla="*/ 872053 h 1734757"/>
                <a:gd name="connsiteX31" fmla="*/ 4539201 w 8482265"/>
                <a:gd name="connsiteY31" fmla="*/ 1303743 h 1734757"/>
                <a:gd name="connsiteX32" fmla="*/ 4829802 w 8482265"/>
                <a:gd name="connsiteY32" fmla="*/ 1596007 h 1734757"/>
                <a:gd name="connsiteX33" fmla="*/ 5808638 w 8482265"/>
                <a:gd name="connsiteY33" fmla="*/ 744571 h 1734757"/>
                <a:gd name="connsiteX34" fmla="*/ 6702261 w 8482265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944504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944504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944504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944504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1000075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1000075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1000075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209923 w 8477199"/>
                <a:gd name="connsiteY20" fmla="*/ 1255622 h 1734757"/>
                <a:gd name="connsiteX21" fmla="*/ 1401028 w 8477199"/>
                <a:gd name="connsiteY21" fmla="*/ 1328755 h 1734757"/>
                <a:gd name="connsiteX22" fmla="*/ 1093370 w 8477199"/>
                <a:gd name="connsiteY22" fmla="*/ 1317325 h 1734757"/>
                <a:gd name="connsiteX23" fmla="*/ 116247 w 8477199"/>
                <a:gd name="connsiteY23" fmla="*/ 971172 h 1734757"/>
                <a:gd name="connsiteX24" fmla="*/ 9979 w 8477199"/>
                <a:gd name="connsiteY24" fmla="*/ 496270 h 1734757"/>
                <a:gd name="connsiteX25" fmla="*/ 174672 w 8477199"/>
                <a:gd name="connsiteY25" fmla="*/ 0 h 1734757"/>
                <a:gd name="connsiteX26" fmla="*/ 248669 w 8477199"/>
                <a:gd name="connsiteY26" fmla="*/ 55572 h 1734757"/>
                <a:gd name="connsiteX27" fmla="*/ 307460 w 8477199"/>
                <a:gd name="connsiteY27" fmla="*/ 1000075 h 1734757"/>
                <a:gd name="connsiteX28" fmla="*/ 3216727 w 8477199"/>
                <a:gd name="connsiteY28" fmla="*/ 923472 h 1734757"/>
                <a:gd name="connsiteX29" fmla="*/ 4271282 w 8477199"/>
                <a:gd name="connsiteY29" fmla="*/ 872053 h 1734757"/>
                <a:gd name="connsiteX30" fmla="*/ 4534135 w 8477199"/>
                <a:gd name="connsiteY30" fmla="*/ 1303743 h 1734757"/>
                <a:gd name="connsiteX31" fmla="*/ 4824736 w 8477199"/>
                <a:gd name="connsiteY31" fmla="*/ 1596007 h 1734757"/>
                <a:gd name="connsiteX32" fmla="*/ 5803572 w 8477199"/>
                <a:gd name="connsiteY32" fmla="*/ 744571 h 1734757"/>
                <a:gd name="connsiteX33" fmla="*/ 6697195 w 8477199"/>
                <a:gd name="connsiteY33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09923 w 8477199"/>
                <a:gd name="connsiteY19" fmla="*/ 1255622 h 1734757"/>
                <a:gd name="connsiteX20" fmla="*/ 1401028 w 8477199"/>
                <a:gd name="connsiteY20" fmla="*/ 1328755 h 1734757"/>
                <a:gd name="connsiteX21" fmla="*/ 1093370 w 8477199"/>
                <a:gd name="connsiteY21" fmla="*/ 1317325 h 1734757"/>
                <a:gd name="connsiteX22" fmla="*/ 116247 w 8477199"/>
                <a:gd name="connsiteY22" fmla="*/ 971172 h 1734757"/>
                <a:gd name="connsiteX23" fmla="*/ 9979 w 8477199"/>
                <a:gd name="connsiteY23" fmla="*/ 496270 h 1734757"/>
                <a:gd name="connsiteX24" fmla="*/ 174672 w 8477199"/>
                <a:gd name="connsiteY24" fmla="*/ 0 h 1734757"/>
                <a:gd name="connsiteX25" fmla="*/ 248669 w 8477199"/>
                <a:gd name="connsiteY25" fmla="*/ 55572 h 1734757"/>
                <a:gd name="connsiteX26" fmla="*/ 307460 w 8477199"/>
                <a:gd name="connsiteY26" fmla="*/ 1000075 h 1734757"/>
                <a:gd name="connsiteX27" fmla="*/ 3216727 w 8477199"/>
                <a:gd name="connsiteY27" fmla="*/ 923472 h 1734757"/>
                <a:gd name="connsiteX28" fmla="*/ 4271282 w 8477199"/>
                <a:gd name="connsiteY28" fmla="*/ 872053 h 1734757"/>
                <a:gd name="connsiteX29" fmla="*/ 4534135 w 8477199"/>
                <a:gd name="connsiteY29" fmla="*/ 1303743 h 1734757"/>
                <a:gd name="connsiteX30" fmla="*/ 4824736 w 8477199"/>
                <a:gd name="connsiteY30" fmla="*/ 1596007 h 1734757"/>
                <a:gd name="connsiteX31" fmla="*/ 5803572 w 8477199"/>
                <a:gd name="connsiteY31" fmla="*/ 744571 h 1734757"/>
                <a:gd name="connsiteX32" fmla="*/ 6697195 w 8477199"/>
                <a:gd name="connsiteY32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401028 w 8477199"/>
                <a:gd name="connsiteY20" fmla="*/ 1328755 h 1734757"/>
                <a:gd name="connsiteX21" fmla="*/ 1093370 w 8477199"/>
                <a:gd name="connsiteY21" fmla="*/ 1317325 h 1734757"/>
                <a:gd name="connsiteX22" fmla="*/ 116247 w 8477199"/>
                <a:gd name="connsiteY22" fmla="*/ 971172 h 1734757"/>
                <a:gd name="connsiteX23" fmla="*/ 9979 w 8477199"/>
                <a:gd name="connsiteY23" fmla="*/ 496270 h 1734757"/>
                <a:gd name="connsiteX24" fmla="*/ 174672 w 8477199"/>
                <a:gd name="connsiteY24" fmla="*/ 0 h 1734757"/>
                <a:gd name="connsiteX25" fmla="*/ 248669 w 8477199"/>
                <a:gd name="connsiteY25" fmla="*/ 55572 h 1734757"/>
                <a:gd name="connsiteX26" fmla="*/ 307460 w 8477199"/>
                <a:gd name="connsiteY26" fmla="*/ 1000075 h 1734757"/>
                <a:gd name="connsiteX27" fmla="*/ 3216727 w 8477199"/>
                <a:gd name="connsiteY27" fmla="*/ 923472 h 1734757"/>
                <a:gd name="connsiteX28" fmla="*/ 4271282 w 8477199"/>
                <a:gd name="connsiteY28" fmla="*/ 872053 h 1734757"/>
                <a:gd name="connsiteX29" fmla="*/ 4534135 w 8477199"/>
                <a:gd name="connsiteY29" fmla="*/ 1303743 h 1734757"/>
                <a:gd name="connsiteX30" fmla="*/ 4824736 w 8477199"/>
                <a:gd name="connsiteY30" fmla="*/ 1596007 h 1734757"/>
                <a:gd name="connsiteX31" fmla="*/ 5803572 w 8477199"/>
                <a:gd name="connsiteY31" fmla="*/ 744571 h 1734757"/>
                <a:gd name="connsiteX32" fmla="*/ 6697195 w 8477199"/>
                <a:gd name="connsiteY32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3255368 w 8477199"/>
                <a:gd name="connsiteY25" fmla="*/ 867898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3255368 w 8477199"/>
                <a:gd name="connsiteY25" fmla="*/ 867898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51961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06880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06880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206880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206880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071638 w 8477199"/>
                <a:gd name="connsiteY26" fmla="*/ 78869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052317 w 8477199"/>
                <a:gd name="connsiteY26" fmla="*/ 760908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052317 w 8477199"/>
                <a:gd name="connsiteY26" fmla="*/ 760908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052317 w 8477199"/>
                <a:gd name="connsiteY26" fmla="*/ 760908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477199" h="1734757">
                  <a:moveTo>
                    <a:pt x="6697195" y="214691"/>
                  </a:moveTo>
                  <a:cubicBezTo>
                    <a:pt x="6701351" y="214691"/>
                    <a:pt x="6696569" y="216176"/>
                    <a:pt x="6709662" y="214691"/>
                  </a:cubicBezTo>
                  <a:cubicBezTo>
                    <a:pt x="6889701" y="194272"/>
                    <a:pt x="7085675" y="417196"/>
                    <a:pt x="7145860" y="789985"/>
                  </a:cubicBezTo>
                  <a:cubicBezTo>
                    <a:pt x="7164162" y="921824"/>
                    <a:pt x="7090864" y="1099083"/>
                    <a:pt x="7305314" y="1114171"/>
                  </a:cubicBezTo>
                  <a:cubicBezTo>
                    <a:pt x="7519764" y="1129259"/>
                    <a:pt x="8426559" y="886055"/>
                    <a:pt x="8432561" y="880513"/>
                  </a:cubicBezTo>
                  <a:cubicBezTo>
                    <a:pt x="8444518" y="893841"/>
                    <a:pt x="8462935" y="874208"/>
                    <a:pt x="8477199" y="929103"/>
                  </a:cubicBezTo>
                  <a:cubicBezTo>
                    <a:pt x="8287631" y="977974"/>
                    <a:pt x="7523562" y="1192837"/>
                    <a:pt x="7295156" y="1173736"/>
                  </a:cubicBezTo>
                  <a:cubicBezTo>
                    <a:pt x="7066750" y="1154635"/>
                    <a:pt x="7142780" y="995964"/>
                    <a:pt x="7106764" y="814498"/>
                  </a:cubicBezTo>
                  <a:cubicBezTo>
                    <a:pt x="7056895" y="565156"/>
                    <a:pt x="6955887" y="282106"/>
                    <a:pt x="6708739" y="275180"/>
                  </a:cubicBezTo>
                  <a:lnTo>
                    <a:pt x="6697657" y="275180"/>
                  </a:lnTo>
                  <a:cubicBezTo>
                    <a:pt x="6361044" y="275180"/>
                    <a:pt x="6029511" y="624259"/>
                    <a:pt x="5808796" y="855594"/>
                  </a:cubicBezTo>
                  <a:cubicBezTo>
                    <a:pt x="5759852" y="906848"/>
                    <a:pt x="5717832" y="951175"/>
                    <a:pt x="5680431" y="987191"/>
                  </a:cubicBezTo>
                  <a:cubicBezTo>
                    <a:pt x="5633795" y="1031519"/>
                    <a:pt x="5577001" y="1094316"/>
                    <a:pt x="5510509" y="1166348"/>
                  </a:cubicBezTo>
                  <a:cubicBezTo>
                    <a:pt x="5397843" y="1289634"/>
                    <a:pt x="5257472" y="1442934"/>
                    <a:pt x="5121257" y="1556985"/>
                  </a:cubicBezTo>
                  <a:cubicBezTo>
                    <a:pt x="4978116" y="1676115"/>
                    <a:pt x="4860833" y="1734757"/>
                    <a:pt x="4763866" y="1734757"/>
                  </a:cubicBezTo>
                  <a:cubicBezTo>
                    <a:pt x="4749090" y="1734757"/>
                    <a:pt x="4734776" y="1733371"/>
                    <a:pt x="4720924" y="1730601"/>
                  </a:cubicBezTo>
                  <a:cubicBezTo>
                    <a:pt x="4585633" y="1703820"/>
                    <a:pt x="4538997" y="1550059"/>
                    <a:pt x="4489128" y="1387063"/>
                  </a:cubicBezTo>
                  <a:cubicBezTo>
                    <a:pt x="4442954" y="1236072"/>
                    <a:pt x="4418813" y="1081958"/>
                    <a:pt x="4263335" y="977494"/>
                  </a:cubicBezTo>
                  <a:cubicBezTo>
                    <a:pt x="4109169" y="873912"/>
                    <a:pt x="3780422" y="954745"/>
                    <a:pt x="3440333" y="1010362"/>
                  </a:cubicBezTo>
                  <a:cubicBezTo>
                    <a:pt x="3100245" y="1065979"/>
                    <a:pt x="2562688" y="1258131"/>
                    <a:pt x="2222804" y="1311196"/>
                  </a:cubicBezTo>
                  <a:cubicBezTo>
                    <a:pt x="979697" y="1513066"/>
                    <a:pt x="626734" y="1273713"/>
                    <a:pt x="116247" y="971172"/>
                  </a:cubicBezTo>
                  <a:cubicBezTo>
                    <a:pt x="6439" y="799723"/>
                    <a:pt x="-16420" y="690908"/>
                    <a:pt x="9979" y="496270"/>
                  </a:cubicBezTo>
                  <a:cubicBezTo>
                    <a:pt x="45556" y="289166"/>
                    <a:pt x="119774" y="165423"/>
                    <a:pt x="174672" y="0"/>
                  </a:cubicBezTo>
                  <a:lnTo>
                    <a:pt x="248669" y="55572"/>
                  </a:lnTo>
                  <a:cubicBezTo>
                    <a:pt x="180252" y="231475"/>
                    <a:pt x="-152870" y="651658"/>
                    <a:pt x="313900" y="944502"/>
                  </a:cubicBezTo>
                  <a:cubicBezTo>
                    <a:pt x="581322" y="1112278"/>
                    <a:pt x="1112430" y="1259723"/>
                    <a:pt x="1735499" y="1229124"/>
                  </a:cubicBezTo>
                  <a:cubicBezTo>
                    <a:pt x="2358568" y="1198525"/>
                    <a:pt x="3585878" y="748472"/>
                    <a:pt x="4052317" y="760908"/>
                  </a:cubicBezTo>
                  <a:cubicBezTo>
                    <a:pt x="4518756" y="773344"/>
                    <a:pt x="4444040" y="1108986"/>
                    <a:pt x="4534135" y="1303743"/>
                  </a:cubicBezTo>
                  <a:cubicBezTo>
                    <a:pt x="4613736" y="1475815"/>
                    <a:pt x="4613163" y="1689202"/>
                    <a:pt x="4824736" y="1596007"/>
                  </a:cubicBezTo>
                  <a:cubicBezTo>
                    <a:pt x="5036309" y="1502812"/>
                    <a:pt x="5331566" y="1213294"/>
                    <a:pt x="5803572" y="744571"/>
                  </a:cubicBezTo>
                  <a:cubicBezTo>
                    <a:pt x="6030751" y="505386"/>
                    <a:pt x="6334725" y="214691"/>
                    <a:pt x="6697195" y="21469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7072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en-US" sz="1463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22A7F03-F3AA-46A2-8427-67785E38DD35}"/>
              </a:ext>
            </a:extLst>
          </p:cNvPr>
          <p:cNvSpPr/>
          <p:nvPr userDrawn="1"/>
        </p:nvSpPr>
        <p:spPr>
          <a:xfrm>
            <a:off x="1536718" y="586353"/>
            <a:ext cx="7697818" cy="4694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9B5A12-9FE3-4BF4-BCA3-DE13349AE2A7}"/>
              </a:ext>
            </a:extLst>
          </p:cNvPr>
          <p:cNvSpPr/>
          <p:nvPr userDrawn="1"/>
        </p:nvSpPr>
        <p:spPr>
          <a:xfrm>
            <a:off x="1536718" y="586353"/>
            <a:ext cx="7697818" cy="469420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261528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F1668-3663-4766-82CF-1ED6A49D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96D39-1BDC-44D5-AB3C-5A4230177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3C4A1-A125-4124-97E8-6FCF46761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978D7-4A8C-48BE-8D21-E654361634D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B3034-7278-46B4-BD6F-ED3F57CC5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495B5-9E0E-4166-8DA3-F231BEDA7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D0C5F-651B-44C9-8DC4-7214FDB58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0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ADADE8-EDF4-4FF3-A07D-7D583783D8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88976"/>
            <a:ext cx="12192000" cy="1373913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B92C724-F276-4473-8333-8D56986681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98643"/>
            <a:ext cx="9706509" cy="155789"/>
          </a:xfrm>
          <a:prstGeom prst="rect">
            <a:avLst/>
          </a:prstGeom>
          <a:solidFill>
            <a:srgbClr val="F0EE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A140BA-AFAB-4F8C-992A-84143922B7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69692" y="498643"/>
            <a:ext cx="522309" cy="155789"/>
          </a:xfrm>
          <a:prstGeom prst="rect">
            <a:avLst/>
          </a:prstGeom>
          <a:solidFill>
            <a:srgbClr val="F0EE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38400"/>
            <a:ext cx="109728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13512"/>
            <a:ext cx="10972800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Content page with text and Photo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D105D16-F138-4D3E-B403-09C7C2D430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6889" y="144693"/>
            <a:ext cx="1859955" cy="5097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C6402D75-7057-4879-929C-10771CC8D4CD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472242" y="148269"/>
            <a:ext cx="243417" cy="182563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9886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3C1A3E-F22B-4077-A9DB-2D7B17605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07F1B-C105-4604-B9A7-2D1712BC7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F1E60-221A-4E8A-BE99-7C2814222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47714-094C-45B9-83C5-5B0CF16B8049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E6FC9-A985-4744-BC80-48C73DFC9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44348-AD22-4E27-8D7E-FE864D215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02B36-8F07-4029-9B31-80D5DB7E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11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267F87-8A56-4A91-AA16-ED18380B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6F49D-7A6E-40D7-B452-FBE1D610C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6926-C518-4A5F-BC1F-8A0786AD2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2C83C-D03F-4CB1-8724-CD1DAFD34A4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CA6C9-C696-425B-90DA-D5A674107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7A1BA-67F4-4BBF-88E9-6EE38D166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12406-5652-4B1A-8085-8F595555F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9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028913F-0050-43E7-9EDE-E10DA9C0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F2E106C-0CDE-4A08-92A2-109F6BEB8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C3F8F5-82B0-4155-98C3-E49686214E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0F8F8-FD05-4F67-ACA6-280D67DB2BD8}" type="datetimeFigureOut">
              <a:rPr lang="ar-KW" smtClean="0"/>
              <a:t>13/03/1443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A38B2B-13A1-495B-8E55-58797D7FC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C8DF73-9D15-49B0-A826-6E14DF55E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BEE6F-012A-4A67-BE89-4507816F17A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942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CC9393-86F5-4A7E-9B3E-EC08BDA6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D53F9-6D3B-497B-BA40-9A5D81A32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C79A6-B747-4A72-99BE-2288CD770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97177-2F6F-4F56-BEDA-039AA03D3D10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9AAA3-D67E-4480-905C-CBDB9BCB0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91BD5-0F65-4F9F-AF85-E7D5B95FB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A96D7-DA0E-4C3D-81E8-A6128E9540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26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BECF6-61BA-4AD2-908E-0EE8F7B3697E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DC976-CA79-49F6-AA11-91E4A37700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2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121923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13" indent="-457213" algn="l" defTabSz="121923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26" indent="-381009" algn="l" defTabSz="1219230" rtl="0" eaLnBrk="1" latinLnBrk="0" hangingPunct="1">
        <a:spcBef>
          <a:spcPct val="20000"/>
        </a:spcBef>
        <a:buFont typeface="Arial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8" indent="-304808" algn="l" defTabSz="12192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53" indent="-304808" algn="l" defTabSz="121923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9" indent="-304808" algn="l" defTabSz="121923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885" indent="-304808" algn="l" defTabSz="12192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499" indent="-304808" algn="l" defTabSz="12192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115" indent="-304808" algn="l" defTabSz="12192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729" indent="-304808" algn="l" defTabSz="121923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16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0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46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62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77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307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922" algn="l" defTabSz="12192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FCC2A-9734-43AE-9B8E-6620BE96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7D605-FD39-4688-A72B-1D960B07A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ED8F0-D1AE-428C-96E7-5F564364B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9449-AC1A-4FA0-9546-C1517CD8FCC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72F67-B5F8-46B0-BCE6-FC54BA0D2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9109D-BFE0-457C-BC74-F9AB7A3E1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73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399C85-CC47-4CDA-8088-B5BF58466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8AACC-D5A9-4025-B391-7EC26B4AB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60DF3-98B5-44F9-9E2B-D1DC88387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EA61B-8E87-43EC-8004-182AC32D0568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23BA0-3AE1-4201-91EA-460D28CCF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904C1-31AD-423A-8AC7-1B8BD990E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5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ae/url?sa=i&amp;url=https%3A%2F%2Ftwitter.com%2Famna_alhammadii%2Fstatus%2F1239501656942927872%2Fphoto%2F1&amp;psig=AOvVaw1y7esiPMP7hX6_9DBJffcI&amp;ust=1584950067104000&amp;source=images&amp;cd=vfe&amp;ved=0CAIQjRxqFwoTCPjJ0aPNregCFQAAAAAdAAAAABAD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media" Target="../media/media4.m4a"/><Relationship Id="rId7" Type="http://schemas.openxmlformats.org/officeDocument/2006/relationships/image" Target="../media/image6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4.wdp"/><Relationship Id="rId12" Type="http://schemas.openxmlformats.org/officeDocument/2006/relationships/image" Target="../media/image7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5.xml"/><Relationship Id="rId7" Type="http://schemas.openxmlformats.org/officeDocument/2006/relationships/hyperlink" Target="https://www.google.com/url?sa=i&amp;url=https://www.nicepng.com/maxp/u2t4r5w7a9t4i1e6/&amp;psig=AOvVaw0bHPr4zwXlLojwrbD9m8cF&amp;ust=1591125657005000&amp;source=images&amp;cd=vfe&amp;ved=0CAIQjRxqFwoTCKCt-46r4ekCFQAAAAAdAAAAABAD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8.png"/><Relationship Id="rId11" Type="http://schemas.openxmlformats.org/officeDocument/2006/relationships/image" Target="../media/image92.jpeg"/><Relationship Id="rId5" Type="http://schemas.openxmlformats.org/officeDocument/2006/relationships/image" Target="../media/image87.png"/><Relationship Id="rId10" Type="http://schemas.openxmlformats.org/officeDocument/2006/relationships/image" Target="../media/image91.jpeg"/><Relationship Id="rId4" Type="http://schemas.openxmlformats.org/officeDocument/2006/relationships/image" Target="../media/image86.pn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8.png"/><Relationship Id="rId11" Type="http://schemas.openxmlformats.org/officeDocument/2006/relationships/image" Target="../media/image94.png"/><Relationship Id="rId5" Type="http://schemas.openxmlformats.org/officeDocument/2006/relationships/image" Target="../media/image87.png"/><Relationship Id="rId10" Type="http://schemas.openxmlformats.org/officeDocument/2006/relationships/image" Target="../media/image91.jpeg"/><Relationship Id="rId4" Type="http://schemas.openxmlformats.org/officeDocument/2006/relationships/image" Target="../media/image86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gif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0.png"/><Relationship Id="rId11" Type="http://schemas.openxmlformats.org/officeDocument/2006/relationships/image" Target="../media/image35.gif"/><Relationship Id="rId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CA73FCB2-2B39-4EDB-A03E-ACF2218A1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3968" y="-866140"/>
            <a:ext cx="6637944" cy="8590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EAA900-F3B3-4677-953F-B920787C1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8" b="6561"/>
          <a:stretch/>
        </p:blipFill>
        <p:spPr>
          <a:xfrm>
            <a:off x="2293015" y="1953664"/>
            <a:ext cx="4218673" cy="2367118"/>
          </a:xfrm>
          <a:prstGeom prst="rect">
            <a:avLst/>
          </a:prstGeom>
        </p:spPr>
      </p:pic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18B7E2DA-F3C9-4B62-B261-375363BB6C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2" b="89914" l="1064" r="98227">
                        <a14:foregroundMark x1="5674" y1="36311" x2="6206" y2="58790"/>
                        <a14:foregroundMark x1="1241" y1="45245" x2="1241" y2="55908"/>
                        <a14:foregroundMark x1="92553" y1="37176" x2="93262" y2="60519"/>
                        <a14:foregroundMark x1="98227" y1="43516" x2="98227" y2="5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83" b="28952"/>
          <a:stretch/>
        </p:blipFill>
        <p:spPr>
          <a:xfrm>
            <a:off x="8599804" y="554988"/>
            <a:ext cx="3506903" cy="892497"/>
          </a:xfrm>
          <a:prstGeom prst="rect">
            <a:avLst/>
          </a:prstGeom>
        </p:spPr>
      </p:pic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D59C2A9C-6192-4302-AED2-0E63553EB1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2" b="89914" l="1064" r="98227">
                        <a14:foregroundMark x1="5674" y1="36311" x2="6206" y2="58790"/>
                        <a14:foregroundMark x1="1241" y1="45245" x2="1241" y2="55908"/>
                        <a14:foregroundMark x1="92553" y1="37176" x2="93262" y2="60519"/>
                        <a14:foregroundMark x1="98227" y1="43516" x2="98227" y2="5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83" b="28952"/>
          <a:stretch/>
        </p:blipFill>
        <p:spPr>
          <a:xfrm>
            <a:off x="8599804" y="1417157"/>
            <a:ext cx="3506903" cy="892497"/>
          </a:xfrm>
          <a:prstGeom prst="rect">
            <a:avLst/>
          </a:prstGeom>
        </p:spPr>
      </p:pic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F16C253B-7F6C-44AD-A901-86145A62F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2" b="89914" l="1064" r="98227">
                        <a14:foregroundMark x1="5674" y1="36311" x2="6206" y2="58790"/>
                        <a14:foregroundMark x1="1241" y1="45245" x2="1241" y2="55908"/>
                        <a14:foregroundMark x1="92553" y1="37176" x2="93262" y2="60519"/>
                        <a14:foregroundMark x1="98227" y1="43516" x2="98227" y2="5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83" b="28952"/>
          <a:stretch/>
        </p:blipFill>
        <p:spPr>
          <a:xfrm>
            <a:off x="8599804" y="2272505"/>
            <a:ext cx="3506903" cy="892497"/>
          </a:xfrm>
          <a:prstGeom prst="rect">
            <a:avLst/>
          </a:prstGeom>
        </p:spPr>
      </p:pic>
      <p:sp>
        <p:nvSpPr>
          <p:cNvPr id="8" name="مستطيل: زوايا مستديرة 13">
            <a:extLst>
              <a:ext uri="{FF2B5EF4-FFF2-40B4-BE49-F238E27FC236}">
                <a16:creationId xmlns:a16="http://schemas.microsoft.com/office/drawing/2014/main" id="{639A2BCB-4615-4F45-82E0-A0FAC0109892}"/>
              </a:ext>
            </a:extLst>
          </p:cNvPr>
          <p:cNvSpPr/>
          <p:nvPr/>
        </p:nvSpPr>
        <p:spPr>
          <a:xfrm>
            <a:off x="2726101" y="4335999"/>
            <a:ext cx="5717283" cy="204107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مرحبًا بكم</a:t>
            </a:r>
            <a:r>
              <a:rPr kumimoji="0" lang="ar-EG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قادة المستقبل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معنا في حصة اللغة العربية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BBAC4F6-94C1-4725-A2C2-3A1328B0D564}"/>
              </a:ext>
            </a:extLst>
          </p:cNvPr>
          <p:cNvSpPr/>
          <p:nvPr/>
        </p:nvSpPr>
        <p:spPr>
          <a:xfrm>
            <a:off x="9268653" y="662709"/>
            <a:ext cx="23374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اليوم : الثلاثاء</a:t>
            </a:r>
            <a:endParaRPr kumimoji="0" lang="ar-SA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8410634-B52E-4CDB-9C7A-0EA0157ECCA3}"/>
              </a:ext>
            </a:extLst>
          </p:cNvPr>
          <p:cNvSpPr/>
          <p:nvPr/>
        </p:nvSpPr>
        <p:spPr>
          <a:xfrm>
            <a:off x="8681948" y="1571315"/>
            <a:ext cx="35108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التاريخ : 2021/10/19</a:t>
            </a:r>
            <a:endParaRPr kumimoji="0" lang="ar-SA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4F04F94-7979-4E57-AA97-27ABD6B7C2F4}"/>
              </a:ext>
            </a:extLst>
          </p:cNvPr>
          <p:cNvSpPr/>
          <p:nvPr/>
        </p:nvSpPr>
        <p:spPr>
          <a:xfrm>
            <a:off x="8494992" y="2424144"/>
            <a:ext cx="37641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13/ ربيع الأول/ 1443 هـ</a:t>
            </a:r>
            <a:endParaRPr kumimoji="0" lang="ar-SA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3" descr="A picture containing food, egg, drawing&#10;&#10;Description automatically generated">
            <a:extLst>
              <a:ext uri="{FF2B5EF4-FFF2-40B4-BE49-F238E27FC236}">
                <a16:creationId xmlns:a16="http://schemas.microsoft.com/office/drawing/2014/main" id="{40AFDB8D-8DB2-4957-8B3C-304286EF6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66" y="413045"/>
            <a:ext cx="1672026" cy="12972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3D49B53-6BF8-49CC-9585-D2018E8F18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1786" y="3302439"/>
            <a:ext cx="3113189" cy="3253105"/>
          </a:xfrm>
          <a:prstGeom prst="rect">
            <a:avLst/>
          </a:prstGeom>
        </p:spPr>
      </p:pic>
      <p:pic>
        <p:nvPicPr>
          <p:cNvPr id="15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A661D6A8-A905-43C4-9E92-4AEEC66742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45" y="372500"/>
            <a:ext cx="3530648" cy="830997"/>
          </a:xfrm>
          <a:prstGeom prst="rect">
            <a:avLst/>
          </a:prstGeom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999471D6-3AE0-482D-8394-BD47F5CD3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99" y="478516"/>
            <a:ext cx="565782" cy="657940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E64EF468-D60E-4764-9D3B-279E005306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83" y="488879"/>
            <a:ext cx="547959" cy="637213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أيام الاسبوع">
            <a:extLst>
              <a:ext uri="{FF2B5EF4-FFF2-40B4-BE49-F238E27FC236}">
                <a16:creationId xmlns:a16="http://schemas.microsoft.com/office/drawing/2014/main" id="{C0C726C3-DAC8-422A-A36B-E615B690787B}"/>
              </a:ext>
            </a:extLst>
          </p:cNvPr>
          <p:cNvSpPr txBox="1"/>
          <p:nvPr/>
        </p:nvSpPr>
        <p:spPr>
          <a:xfrm>
            <a:off x="2803362" y="1120431"/>
            <a:ext cx="3232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أبطال الصف الثالث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المعلمة ..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نورة عبدالكريم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A77FB0E1-6822-405A-96FD-926F39C22BB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222" t="22636" r="42568" b="10232"/>
          <a:stretch/>
        </p:blipFill>
        <p:spPr>
          <a:xfrm>
            <a:off x="622857" y="4369750"/>
            <a:ext cx="1932136" cy="1947268"/>
          </a:xfrm>
          <a:prstGeom prst="rect">
            <a:avLst/>
          </a:prstGeom>
        </p:spPr>
      </p:pic>
      <p:pic>
        <p:nvPicPr>
          <p:cNvPr id="23" name="Picture 20">
            <a:hlinkClick r:id="" action="ppaction://noaction"/>
            <a:extLst>
              <a:ext uri="{FF2B5EF4-FFF2-40B4-BE49-F238E27FC236}">
                <a16:creationId xmlns:a16="http://schemas.microsoft.com/office/drawing/2014/main" id="{70A47D93-050D-49C9-B137-557534B96A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4" y="1223687"/>
            <a:ext cx="773880" cy="3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4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394728" y="914348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لنتذكر معًا تعليمات مهارة الاستماع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90" descr="نتيجة بحث الصور عن ملتزمون يا وطن">
            <a:hlinkClick r:id="rId2"/>
            <a:extLst>
              <a:ext uri="{FF2B5EF4-FFF2-40B4-BE49-F238E27FC236}">
                <a16:creationId xmlns:a16="http://schemas.microsoft.com/office/drawing/2014/main" id="{F1D9F645-870C-4C3C-AD58-C4802151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51619" r="57500"/>
          <a:stretch>
            <a:fillRect/>
          </a:stretch>
        </p:blipFill>
        <p:spPr bwMode="auto">
          <a:xfrm>
            <a:off x="10677422" y="4683126"/>
            <a:ext cx="1022358" cy="1060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3951655-4E65-4CCE-ABE6-8FCD81B5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411" y="2529695"/>
            <a:ext cx="3225164" cy="2701646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77DF2FE5-A3DA-4B01-86E5-D2EDD062AE76}"/>
              </a:ext>
            </a:extLst>
          </p:cNvPr>
          <p:cNvSpPr txBox="1"/>
          <p:nvPr/>
        </p:nvSpPr>
        <p:spPr>
          <a:xfrm>
            <a:off x="6265232" y="-216209"/>
            <a:ext cx="5458604" cy="1831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4400" dirty="0">
                <a:solidFill>
                  <a:srgbClr val="C00000"/>
                </a:solidFill>
                <a:highlight>
                  <a:srgbClr val="FFFF00"/>
                </a:highlight>
                <a:latin typeface="+mj-lt"/>
                <a:ea typeface="+mj-ea"/>
                <a:cs typeface="(AH) Manal Black" pitchFamily="2" charset="-78"/>
              </a:rPr>
              <a:t>درس الاستماع ( أرى بِأُذُني)</a:t>
            </a:r>
          </a:p>
        </p:txBody>
      </p:sp>
      <p:sp>
        <p:nvSpPr>
          <p:cNvPr id="98" name="مربع نص 2">
            <a:extLst>
              <a:ext uri="{FF2B5EF4-FFF2-40B4-BE49-F238E27FC236}">
                <a16:creationId xmlns:a16="http://schemas.microsoft.com/office/drawing/2014/main" id="{6CAD7EAF-846C-4231-91DB-9D07499B3C3E}"/>
              </a:ext>
            </a:extLst>
          </p:cNvPr>
          <p:cNvSpPr txBox="1"/>
          <p:nvPr/>
        </p:nvSpPr>
        <p:spPr>
          <a:xfrm>
            <a:off x="8084070" y="1846884"/>
            <a:ext cx="357665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200" b="1" u="sng" dirty="0">
                <a:solidFill>
                  <a:srgbClr val="FF0000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ناتج التَّعَلُّم: </a:t>
            </a:r>
          </a:p>
        </p:txBody>
      </p:sp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1F61AA83-C2CE-4698-820F-161217E0E450}"/>
              </a:ext>
            </a:extLst>
          </p:cNvPr>
          <p:cNvSpPr txBox="1"/>
          <p:nvPr/>
        </p:nvSpPr>
        <p:spPr>
          <a:xfrm>
            <a:off x="3507254" y="2037093"/>
            <a:ext cx="8482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ar-AE" sz="4400" b="1" dirty="0">
              <a:latin typeface="Calibri" panose="020F0502020204030204" pitchFamily="34" charset="0"/>
              <a:cs typeface="+mj-cs"/>
            </a:endParaRPr>
          </a:p>
          <a:p>
            <a:pPr algn="r"/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EF05A113-3D63-4772-A985-C1D9A925F909}"/>
              </a:ext>
            </a:extLst>
          </p:cNvPr>
          <p:cNvSpPr txBox="1"/>
          <p:nvPr/>
        </p:nvSpPr>
        <p:spPr>
          <a:xfrm>
            <a:off x="6499084" y="2577307"/>
            <a:ext cx="54785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AE" sz="2400" b="1" dirty="0">
                <a:cs typeface="+mj-cs"/>
              </a:rPr>
              <a:t>أستمعُ إلى نص يتضمن آراء متعددة ( حوار ، حديث إذاعي بسيط ) عن موضوع يتصل بقضية اجتماعية أو إنسانية ، مثل ( النظافة – مساعدة الآخرين ) ، ويوازن بين آراء المتحدثين </a:t>
            </a:r>
            <a:r>
              <a:rPr lang="ar-AE" sz="2400" b="1" dirty="0" err="1">
                <a:cs typeface="+mj-cs"/>
              </a:rPr>
              <a:t>مبديًا</a:t>
            </a:r>
            <a:r>
              <a:rPr lang="ar-AE" sz="2400" b="1" dirty="0">
                <a:cs typeface="+mj-cs"/>
              </a:rPr>
              <a:t> رأيه . </a:t>
            </a:r>
            <a:endParaRPr lang="ar-AE" sz="4400" b="1" dirty="0">
              <a:latin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429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402263" y="539197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398941" y="798522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الجلوس في مكان هادئ جلسة صحيحة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FF83E-232D-45C0-BDFE-7A868056E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indoor, person, person, table&#10;&#10;Description automatically generated">
            <a:extLst>
              <a:ext uri="{FF2B5EF4-FFF2-40B4-BE49-F238E27FC236}">
                <a16:creationId xmlns:a16="http://schemas.microsoft.com/office/drawing/2014/main" id="{A555C1FB-9594-497D-BA60-4BE636F53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2" y="1703710"/>
            <a:ext cx="4527971" cy="3960592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3D0B3BDF-0651-4AC5-B8CA-C726FC6030F6}"/>
              </a:ext>
            </a:extLst>
          </p:cNvPr>
          <p:cNvSpPr txBox="1"/>
          <p:nvPr/>
        </p:nvSpPr>
        <p:spPr>
          <a:xfrm>
            <a:off x="6555786" y="806738"/>
            <a:ext cx="5315578" cy="10772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إحضار كتاب الطالب وورقة خارجية وقلم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Picture 94" descr="A pencil on a table&#10;&#10;Description automatically generated">
            <a:extLst>
              <a:ext uri="{FF2B5EF4-FFF2-40B4-BE49-F238E27FC236}">
                <a16:creationId xmlns:a16="http://schemas.microsoft.com/office/drawing/2014/main" id="{CE36F488-C730-4E2F-8CF7-D75F4F492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02" y="2053878"/>
            <a:ext cx="2415398" cy="2786452"/>
          </a:xfrm>
          <a:prstGeom prst="rect">
            <a:avLst/>
          </a:prstGeom>
        </p:spPr>
      </p:pic>
      <p:pic>
        <p:nvPicPr>
          <p:cNvPr id="98" name="Picture 2" descr="Wink Thumbs Up Sticker by Expo 2020 Dubai">
            <a:extLst>
              <a:ext uri="{FF2B5EF4-FFF2-40B4-BE49-F238E27FC236}">
                <a16:creationId xmlns:a16="http://schemas.microsoft.com/office/drawing/2014/main" id="{2759CB2F-1152-49A4-A476-6AEADA0A3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77" y="4830096"/>
            <a:ext cx="1304681" cy="13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CEECE9B-4AF7-4E8D-93CB-25BF26A6CA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10" t="23635" r="56293" b="14120"/>
          <a:stretch/>
        </p:blipFill>
        <p:spPr>
          <a:xfrm>
            <a:off x="9328796" y="2033809"/>
            <a:ext cx="2542568" cy="282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0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369276"/>
            <a:ext cx="5884308" cy="63628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369275"/>
            <a:ext cx="6041257" cy="636282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978221" y="-132700"/>
            <a:ext cx="875174" cy="82130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9015931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9967834" y="164624"/>
            <a:ext cx="875174" cy="821306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10910381" y="148688"/>
            <a:ext cx="875174" cy="821306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552448"/>
            <a:ext cx="5678401" cy="5936274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33032" y="539198"/>
            <a:ext cx="5773438" cy="59495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870284"/>
            <a:ext cx="609520" cy="509486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394728" y="699597"/>
            <a:ext cx="5315578" cy="10772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AE" sz="3200" b="1" dirty="0">
                <a:solidFill>
                  <a:prstClr val="white"/>
                </a:solidFill>
              </a:rPr>
              <a:t>إغلاق الصوت وعدم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المقاطعة أثناء الاستماع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6593008" y="84696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3571D6A-ADAF-4127-9FDC-A0AF8D544B6F}"/>
              </a:ext>
            </a:extLst>
          </p:cNvPr>
          <p:cNvSpPr/>
          <p:nvPr/>
        </p:nvSpPr>
        <p:spPr>
          <a:xfrm>
            <a:off x="6427756" y="907298"/>
            <a:ext cx="5565348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الاستماع جيدًا للنص وتسجيل الملاحظات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 up of a child&#10;&#10;Description automatically generated">
            <a:extLst>
              <a:ext uri="{FF2B5EF4-FFF2-40B4-BE49-F238E27FC236}">
                <a16:creationId xmlns:a16="http://schemas.microsoft.com/office/drawing/2014/main" id="{C7ACD472-4880-40B4-BCFA-73823BFD7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221" y="1820025"/>
            <a:ext cx="4536518" cy="4130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" name="Picture 91" descr="A close up of a logo&#10;&#10;Description automatically generated">
            <a:extLst>
              <a:ext uri="{FF2B5EF4-FFF2-40B4-BE49-F238E27FC236}">
                <a16:creationId xmlns:a16="http://schemas.microsoft.com/office/drawing/2014/main" id="{5DD085D7-CFA1-47AB-80D1-6B8069AE3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r="42663" b="13432"/>
          <a:stretch/>
        </p:blipFill>
        <p:spPr>
          <a:xfrm>
            <a:off x="796398" y="2051370"/>
            <a:ext cx="4716142" cy="3742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7" name="صورة 96">
            <a:extLst>
              <a:ext uri="{FF2B5EF4-FFF2-40B4-BE49-F238E27FC236}">
                <a16:creationId xmlns:a16="http://schemas.microsoft.com/office/drawing/2014/main" id="{CFEEFD78-F522-402F-B3B5-C595D675CB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7286" y="1990653"/>
            <a:ext cx="1259148" cy="136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1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1513402"/>
            <a:ext cx="5884308" cy="5190566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1513402"/>
            <a:ext cx="6041257" cy="5190565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32559" y="1711453"/>
            <a:ext cx="5678401" cy="4713569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33032" y="1774690"/>
            <a:ext cx="5773438" cy="4772133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1554308"/>
            <a:ext cx="609520" cy="4410835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6513581" y="1528866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نفتح الآن كتاب الطالب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4AA6A3A-ED2E-43EC-9370-F635B1B62C0E}"/>
              </a:ext>
            </a:extLst>
          </p:cNvPr>
          <p:cNvSpPr/>
          <p:nvPr/>
        </p:nvSpPr>
        <p:spPr>
          <a:xfrm>
            <a:off x="3991058" y="2326015"/>
            <a:ext cx="18339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قبل الاستماع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2B359E5-758A-4ECE-8289-C32A2D4FD9BB}"/>
              </a:ext>
            </a:extLst>
          </p:cNvPr>
          <p:cNvSpPr/>
          <p:nvPr/>
        </p:nvSpPr>
        <p:spPr>
          <a:xfrm>
            <a:off x="6584568" y="2008200"/>
            <a:ext cx="5466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</a:t>
            </a:r>
            <a:r>
              <a:rPr lang="ar-BH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68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923A9F8F-C963-4A1E-8C87-B4C3EB07F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52"/>
          <a:stretch/>
        </p:blipFill>
        <p:spPr>
          <a:xfrm>
            <a:off x="10177562" y="3627717"/>
            <a:ext cx="1776511" cy="198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4591BF45-2A2E-4E3F-801D-1359939C1170}"/>
              </a:ext>
            </a:extLst>
          </p:cNvPr>
          <p:cNvSpPr/>
          <p:nvPr/>
        </p:nvSpPr>
        <p:spPr>
          <a:xfrm>
            <a:off x="2231151" y="6020437"/>
            <a:ext cx="22928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كتاب الطالب صفحة 69</a:t>
            </a:r>
            <a:endParaRPr kumimoji="0" lang="en-US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Box 18">
            <a:extLst>
              <a:ext uri="{FF2B5EF4-FFF2-40B4-BE49-F238E27FC236}">
                <a16:creationId xmlns:a16="http://schemas.microsoft.com/office/drawing/2014/main" id="{A0C1B637-9DED-4EF9-AF47-36915F31866C}"/>
              </a:ext>
            </a:extLst>
          </p:cNvPr>
          <p:cNvSpPr txBox="1"/>
          <p:nvPr/>
        </p:nvSpPr>
        <p:spPr>
          <a:xfrm>
            <a:off x="2337634" y="1875721"/>
            <a:ext cx="1669873" cy="523220"/>
          </a:xfrm>
          <a:custGeom>
            <a:avLst/>
            <a:gdLst>
              <a:gd name="connsiteX0" fmla="*/ 0 w 1669873"/>
              <a:gd name="connsiteY0" fmla="*/ 0 h 523220"/>
              <a:gd name="connsiteX1" fmla="*/ 506528 w 1669873"/>
              <a:gd name="connsiteY1" fmla="*/ 0 h 523220"/>
              <a:gd name="connsiteX2" fmla="*/ 1063152 w 1669873"/>
              <a:gd name="connsiteY2" fmla="*/ 0 h 523220"/>
              <a:gd name="connsiteX3" fmla="*/ 1669873 w 1669873"/>
              <a:gd name="connsiteY3" fmla="*/ 0 h 523220"/>
              <a:gd name="connsiteX4" fmla="*/ 1669873 w 1669873"/>
              <a:gd name="connsiteY4" fmla="*/ 523220 h 523220"/>
              <a:gd name="connsiteX5" fmla="*/ 1113249 w 1669873"/>
              <a:gd name="connsiteY5" fmla="*/ 523220 h 523220"/>
              <a:gd name="connsiteX6" fmla="*/ 539926 w 1669873"/>
              <a:gd name="connsiteY6" fmla="*/ 523220 h 523220"/>
              <a:gd name="connsiteX7" fmla="*/ 0 w 1669873"/>
              <a:gd name="connsiteY7" fmla="*/ 523220 h 523220"/>
              <a:gd name="connsiteX8" fmla="*/ 0 w 1669873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9873" h="523220" fill="none" extrusionOk="0">
                <a:moveTo>
                  <a:pt x="0" y="0"/>
                </a:moveTo>
                <a:cubicBezTo>
                  <a:pt x="193626" y="-29926"/>
                  <a:pt x="359252" y="6948"/>
                  <a:pt x="506528" y="0"/>
                </a:cubicBezTo>
                <a:cubicBezTo>
                  <a:pt x="653804" y="-6948"/>
                  <a:pt x="917459" y="48503"/>
                  <a:pt x="1063152" y="0"/>
                </a:cubicBezTo>
                <a:cubicBezTo>
                  <a:pt x="1208845" y="-48503"/>
                  <a:pt x="1375525" y="20725"/>
                  <a:pt x="1669873" y="0"/>
                </a:cubicBezTo>
                <a:cubicBezTo>
                  <a:pt x="1707910" y="229210"/>
                  <a:pt x="1638892" y="333258"/>
                  <a:pt x="1669873" y="523220"/>
                </a:cubicBezTo>
                <a:cubicBezTo>
                  <a:pt x="1485162" y="560943"/>
                  <a:pt x="1292541" y="487939"/>
                  <a:pt x="1113249" y="523220"/>
                </a:cubicBezTo>
                <a:cubicBezTo>
                  <a:pt x="933957" y="558501"/>
                  <a:pt x="780919" y="521838"/>
                  <a:pt x="539926" y="523220"/>
                </a:cubicBezTo>
                <a:cubicBezTo>
                  <a:pt x="298933" y="524602"/>
                  <a:pt x="179485" y="506071"/>
                  <a:pt x="0" y="523220"/>
                </a:cubicBezTo>
                <a:cubicBezTo>
                  <a:pt x="-1873" y="277765"/>
                  <a:pt x="57173" y="193206"/>
                  <a:pt x="0" y="0"/>
                </a:cubicBezTo>
                <a:close/>
              </a:path>
              <a:path w="1669873" h="523220" stroke="0" extrusionOk="0">
                <a:moveTo>
                  <a:pt x="0" y="0"/>
                </a:moveTo>
                <a:cubicBezTo>
                  <a:pt x="224383" y="-13284"/>
                  <a:pt x="260660" y="38832"/>
                  <a:pt x="506528" y="0"/>
                </a:cubicBezTo>
                <a:cubicBezTo>
                  <a:pt x="752396" y="-38832"/>
                  <a:pt x="885911" y="6184"/>
                  <a:pt x="1013056" y="0"/>
                </a:cubicBezTo>
                <a:cubicBezTo>
                  <a:pt x="1140201" y="-6184"/>
                  <a:pt x="1491342" y="41923"/>
                  <a:pt x="1669873" y="0"/>
                </a:cubicBezTo>
                <a:cubicBezTo>
                  <a:pt x="1676331" y="119016"/>
                  <a:pt x="1658490" y="270023"/>
                  <a:pt x="1669873" y="523220"/>
                </a:cubicBezTo>
                <a:cubicBezTo>
                  <a:pt x="1442884" y="537225"/>
                  <a:pt x="1319758" y="512103"/>
                  <a:pt x="1163345" y="523220"/>
                </a:cubicBezTo>
                <a:cubicBezTo>
                  <a:pt x="1006932" y="534337"/>
                  <a:pt x="854251" y="472286"/>
                  <a:pt x="656817" y="523220"/>
                </a:cubicBezTo>
                <a:cubicBezTo>
                  <a:pt x="459383" y="574154"/>
                  <a:pt x="185557" y="466135"/>
                  <a:pt x="0" y="523220"/>
                </a:cubicBezTo>
                <a:cubicBezTo>
                  <a:pt x="-29406" y="366639"/>
                  <a:pt x="9375" y="1378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800" dirty="0">
                <a:cs typeface="(AH) Manal Black" pitchFamily="2" charset="-78"/>
              </a:rPr>
              <a:t>التقييم القبلي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99" name="TextBox 23">
            <a:extLst>
              <a:ext uri="{FF2B5EF4-FFF2-40B4-BE49-F238E27FC236}">
                <a16:creationId xmlns:a16="http://schemas.microsoft.com/office/drawing/2014/main" id="{2F8DE8F9-FEED-44CC-AF98-4815109D1D62}"/>
              </a:ext>
            </a:extLst>
          </p:cNvPr>
          <p:cNvSpPr txBox="1"/>
          <p:nvPr/>
        </p:nvSpPr>
        <p:spPr>
          <a:xfrm>
            <a:off x="10527763" y="68600"/>
            <a:ext cx="1426310" cy="1200329"/>
          </a:xfrm>
          <a:custGeom>
            <a:avLst/>
            <a:gdLst>
              <a:gd name="connsiteX0" fmla="*/ 0 w 1426310"/>
              <a:gd name="connsiteY0" fmla="*/ 0 h 1200329"/>
              <a:gd name="connsiteX1" fmla="*/ 432647 w 1426310"/>
              <a:gd name="connsiteY1" fmla="*/ 0 h 1200329"/>
              <a:gd name="connsiteX2" fmla="*/ 922347 w 1426310"/>
              <a:gd name="connsiteY2" fmla="*/ 0 h 1200329"/>
              <a:gd name="connsiteX3" fmla="*/ 1426310 w 1426310"/>
              <a:gd name="connsiteY3" fmla="*/ 0 h 1200329"/>
              <a:gd name="connsiteX4" fmla="*/ 1426310 w 1426310"/>
              <a:gd name="connsiteY4" fmla="*/ 388106 h 1200329"/>
              <a:gd name="connsiteX5" fmla="*/ 1426310 w 1426310"/>
              <a:gd name="connsiteY5" fmla="*/ 752206 h 1200329"/>
              <a:gd name="connsiteX6" fmla="*/ 1426310 w 1426310"/>
              <a:gd name="connsiteY6" fmla="*/ 1200329 h 1200329"/>
              <a:gd name="connsiteX7" fmla="*/ 979400 w 1426310"/>
              <a:gd name="connsiteY7" fmla="*/ 1200329 h 1200329"/>
              <a:gd name="connsiteX8" fmla="*/ 489700 w 1426310"/>
              <a:gd name="connsiteY8" fmla="*/ 1200329 h 1200329"/>
              <a:gd name="connsiteX9" fmla="*/ 0 w 1426310"/>
              <a:gd name="connsiteY9" fmla="*/ 1200329 h 1200329"/>
              <a:gd name="connsiteX10" fmla="*/ 0 w 1426310"/>
              <a:gd name="connsiteY10" fmla="*/ 812223 h 1200329"/>
              <a:gd name="connsiteX11" fmla="*/ 0 w 1426310"/>
              <a:gd name="connsiteY11" fmla="*/ 400110 h 1200329"/>
              <a:gd name="connsiteX12" fmla="*/ 0 w 1426310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6310" h="1200329" fill="none" extrusionOk="0">
                <a:moveTo>
                  <a:pt x="0" y="0"/>
                </a:moveTo>
                <a:cubicBezTo>
                  <a:pt x="156541" y="-34219"/>
                  <a:pt x="285137" y="38181"/>
                  <a:pt x="432647" y="0"/>
                </a:cubicBezTo>
                <a:cubicBezTo>
                  <a:pt x="580157" y="-38181"/>
                  <a:pt x="689082" y="25488"/>
                  <a:pt x="922347" y="0"/>
                </a:cubicBezTo>
                <a:cubicBezTo>
                  <a:pt x="1155612" y="-25488"/>
                  <a:pt x="1257944" y="34084"/>
                  <a:pt x="1426310" y="0"/>
                </a:cubicBezTo>
                <a:cubicBezTo>
                  <a:pt x="1468122" y="178204"/>
                  <a:pt x="1413105" y="235782"/>
                  <a:pt x="1426310" y="388106"/>
                </a:cubicBezTo>
                <a:cubicBezTo>
                  <a:pt x="1439515" y="540430"/>
                  <a:pt x="1408193" y="612304"/>
                  <a:pt x="1426310" y="752206"/>
                </a:cubicBezTo>
                <a:cubicBezTo>
                  <a:pt x="1444427" y="892108"/>
                  <a:pt x="1383955" y="995643"/>
                  <a:pt x="1426310" y="1200329"/>
                </a:cubicBezTo>
                <a:cubicBezTo>
                  <a:pt x="1283973" y="1233378"/>
                  <a:pt x="1181942" y="1149398"/>
                  <a:pt x="979400" y="1200329"/>
                </a:cubicBezTo>
                <a:cubicBezTo>
                  <a:pt x="776858" y="1251260"/>
                  <a:pt x="689567" y="1181837"/>
                  <a:pt x="489700" y="1200329"/>
                </a:cubicBezTo>
                <a:cubicBezTo>
                  <a:pt x="289833" y="1218821"/>
                  <a:pt x="141231" y="1163255"/>
                  <a:pt x="0" y="1200329"/>
                </a:cubicBezTo>
                <a:cubicBezTo>
                  <a:pt x="-17089" y="1055193"/>
                  <a:pt x="281" y="974915"/>
                  <a:pt x="0" y="812223"/>
                </a:cubicBezTo>
                <a:cubicBezTo>
                  <a:pt x="-281" y="649531"/>
                  <a:pt x="23929" y="484743"/>
                  <a:pt x="0" y="400110"/>
                </a:cubicBezTo>
                <a:cubicBezTo>
                  <a:pt x="-23929" y="315477"/>
                  <a:pt x="23103" y="80365"/>
                  <a:pt x="0" y="0"/>
                </a:cubicBezTo>
                <a:close/>
              </a:path>
              <a:path w="1426310" h="1200329" stroke="0" extrusionOk="0">
                <a:moveTo>
                  <a:pt x="0" y="0"/>
                </a:moveTo>
                <a:cubicBezTo>
                  <a:pt x="139273" y="-39903"/>
                  <a:pt x="313673" y="16213"/>
                  <a:pt x="432647" y="0"/>
                </a:cubicBezTo>
                <a:cubicBezTo>
                  <a:pt x="551621" y="-16213"/>
                  <a:pt x="751752" y="7816"/>
                  <a:pt x="865295" y="0"/>
                </a:cubicBezTo>
                <a:cubicBezTo>
                  <a:pt x="978838" y="-7816"/>
                  <a:pt x="1167936" y="35089"/>
                  <a:pt x="1426310" y="0"/>
                </a:cubicBezTo>
                <a:cubicBezTo>
                  <a:pt x="1466441" y="113643"/>
                  <a:pt x="1416499" y="318142"/>
                  <a:pt x="1426310" y="400110"/>
                </a:cubicBezTo>
                <a:cubicBezTo>
                  <a:pt x="1436121" y="482078"/>
                  <a:pt x="1403143" y="672371"/>
                  <a:pt x="1426310" y="764209"/>
                </a:cubicBezTo>
                <a:cubicBezTo>
                  <a:pt x="1449477" y="856047"/>
                  <a:pt x="1425712" y="1077828"/>
                  <a:pt x="1426310" y="1200329"/>
                </a:cubicBezTo>
                <a:cubicBezTo>
                  <a:pt x="1269732" y="1210877"/>
                  <a:pt x="1051287" y="1191218"/>
                  <a:pt x="936610" y="1200329"/>
                </a:cubicBezTo>
                <a:cubicBezTo>
                  <a:pt x="821933" y="1209440"/>
                  <a:pt x="684616" y="1188835"/>
                  <a:pt x="432647" y="1200329"/>
                </a:cubicBezTo>
                <a:cubicBezTo>
                  <a:pt x="180678" y="1211823"/>
                  <a:pt x="196559" y="1182671"/>
                  <a:pt x="0" y="1200329"/>
                </a:cubicBezTo>
                <a:cubicBezTo>
                  <a:pt x="-42136" y="1078800"/>
                  <a:pt x="41061" y="977717"/>
                  <a:pt x="0" y="812223"/>
                </a:cubicBezTo>
                <a:cubicBezTo>
                  <a:pt x="-41061" y="646729"/>
                  <a:pt x="41941" y="599394"/>
                  <a:pt x="0" y="388106"/>
                </a:cubicBezTo>
                <a:cubicBezTo>
                  <a:pt x="-41941" y="176818"/>
                  <a:pt x="22174" y="16636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عنوان الدرس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الاستماع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أرى بأذني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00" name="TextBox 24">
            <a:extLst>
              <a:ext uri="{FF2B5EF4-FFF2-40B4-BE49-F238E27FC236}">
                <a16:creationId xmlns:a16="http://schemas.microsoft.com/office/drawing/2014/main" id="{0DD926AB-64BD-4434-B2BC-AA42D590A1DA}"/>
              </a:ext>
            </a:extLst>
          </p:cNvPr>
          <p:cNvSpPr txBox="1"/>
          <p:nvPr/>
        </p:nvSpPr>
        <p:spPr>
          <a:xfrm>
            <a:off x="520505" y="56173"/>
            <a:ext cx="9773473" cy="1200329"/>
          </a:xfrm>
          <a:custGeom>
            <a:avLst/>
            <a:gdLst>
              <a:gd name="connsiteX0" fmla="*/ 0 w 9773473"/>
              <a:gd name="connsiteY0" fmla="*/ 0 h 1200329"/>
              <a:gd name="connsiteX1" fmla="*/ 281706 w 9773473"/>
              <a:gd name="connsiteY1" fmla="*/ 0 h 1200329"/>
              <a:gd name="connsiteX2" fmla="*/ 954351 w 9773473"/>
              <a:gd name="connsiteY2" fmla="*/ 0 h 1200329"/>
              <a:gd name="connsiteX3" fmla="*/ 1626996 w 9773473"/>
              <a:gd name="connsiteY3" fmla="*/ 0 h 1200329"/>
              <a:gd name="connsiteX4" fmla="*/ 2299641 w 9773473"/>
              <a:gd name="connsiteY4" fmla="*/ 0 h 1200329"/>
              <a:gd name="connsiteX5" fmla="*/ 2679081 w 9773473"/>
              <a:gd name="connsiteY5" fmla="*/ 0 h 1200329"/>
              <a:gd name="connsiteX6" fmla="*/ 3058522 w 9773473"/>
              <a:gd name="connsiteY6" fmla="*/ 0 h 1200329"/>
              <a:gd name="connsiteX7" fmla="*/ 3437963 w 9773473"/>
              <a:gd name="connsiteY7" fmla="*/ 0 h 1200329"/>
              <a:gd name="connsiteX8" fmla="*/ 3915138 w 9773473"/>
              <a:gd name="connsiteY8" fmla="*/ 0 h 1200329"/>
              <a:gd name="connsiteX9" fmla="*/ 4196844 w 9773473"/>
              <a:gd name="connsiteY9" fmla="*/ 0 h 1200329"/>
              <a:gd name="connsiteX10" fmla="*/ 4674020 w 9773473"/>
              <a:gd name="connsiteY10" fmla="*/ 0 h 1200329"/>
              <a:gd name="connsiteX11" fmla="*/ 5151195 w 9773473"/>
              <a:gd name="connsiteY11" fmla="*/ 0 h 1200329"/>
              <a:gd name="connsiteX12" fmla="*/ 5530636 w 9773473"/>
              <a:gd name="connsiteY12" fmla="*/ 0 h 1200329"/>
              <a:gd name="connsiteX13" fmla="*/ 6301016 w 9773473"/>
              <a:gd name="connsiteY13" fmla="*/ 0 h 1200329"/>
              <a:gd name="connsiteX14" fmla="*/ 7071395 w 9773473"/>
              <a:gd name="connsiteY14" fmla="*/ 0 h 1200329"/>
              <a:gd name="connsiteX15" fmla="*/ 7646305 w 9773473"/>
              <a:gd name="connsiteY15" fmla="*/ 0 h 1200329"/>
              <a:gd name="connsiteX16" fmla="*/ 8221216 w 9773473"/>
              <a:gd name="connsiteY16" fmla="*/ 0 h 1200329"/>
              <a:gd name="connsiteX17" fmla="*/ 8796126 w 9773473"/>
              <a:gd name="connsiteY17" fmla="*/ 0 h 1200329"/>
              <a:gd name="connsiteX18" fmla="*/ 9077832 w 9773473"/>
              <a:gd name="connsiteY18" fmla="*/ 0 h 1200329"/>
              <a:gd name="connsiteX19" fmla="*/ 9773473 w 9773473"/>
              <a:gd name="connsiteY19" fmla="*/ 0 h 1200329"/>
              <a:gd name="connsiteX20" fmla="*/ 9773473 w 9773473"/>
              <a:gd name="connsiteY20" fmla="*/ 376103 h 1200329"/>
              <a:gd name="connsiteX21" fmla="*/ 9773473 w 9773473"/>
              <a:gd name="connsiteY21" fmla="*/ 740203 h 1200329"/>
              <a:gd name="connsiteX22" fmla="*/ 9773473 w 9773473"/>
              <a:gd name="connsiteY22" fmla="*/ 1200329 h 1200329"/>
              <a:gd name="connsiteX23" fmla="*/ 9296298 w 9773473"/>
              <a:gd name="connsiteY23" fmla="*/ 1200329 h 1200329"/>
              <a:gd name="connsiteX24" fmla="*/ 8525918 w 9773473"/>
              <a:gd name="connsiteY24" fmla="*/ 1200329 h 1200329"/>
              <a:gd name="connsiteX25" fmla="*/ 7755538 w 9773473"/>
              <a:gd name="connsiteY25" fmla="*/ 1200329 h 1200329"/>
              <a:gd name="connsiteX26" fmla="*/ 7082893 w 9773473"/>
              <a:gd name="connsiteY26" fmla="*/ 1200329 h 1200329"/>
              <a:gd name="connsiteX27" fmla="*/ 6801187 w 9773473"/>
              <a:gd name="connsiteY27" fmla="*/ 1200329 h 1200329"/>
              <a:gd name="connsiteX28" fmla="*/ 6128542 w 9773473"/>
              <a:gd name="connsiteY28" fmla="*/ 1200329 h 1200329"/>
              <a:gd name="connsiteX29" fmla="*/ 5455898 w 9773473"/>
              <a:gd name="connsiteY29" fmla="*/ 1200329 h 1200329"/>
              <a:gd name="connsiteX30" fmla="*/ 5076457 w 9773473"/>
              <a:gd name="connsiteY30" fmla="*/ 1200329 h 1200329"/>
              <a:gd name="connsiteX31" fmla="*/ 4306077 w 9773473"/>
              <a:gd name="connsiteY31" fmla="*/ 1200329 h 1200329"/>
              <a:gd name="connsiteX32" fmla="*/ 3828902 w 9773473"/>
              <a:gd name="connsiteY32" fmla="*/ 1200329 h 1200329"/>
              <a:gd name="connsiteX33" fmla="*/ 3253992 w 9773473"/>
              <a:gd name="connsiteY33" fmla="*/ 1200329 h 1200329"/>
              <a:gd name="connsiteX34" fmla="*/ 2776816 w 9773473"/>
              <a:gd name="connsiteY34" fmla="*/ 1200329 h 1200329"/>
              <a:gd name="connsiteX35" fmla="*/ 2299641 w 9773473"/>
              <a:gd name="connsiteY35" fmla="*/ 1200329 h 1200329"/>
              <a:gd name="connsiteX36" fmla="*/ 2017935 w 9773473"/>
              <a:gd name="connsiteY36" fmla="*/ 1200329 h 1200329"/>
              <a:gd name="connsiteX37" fmla="*/ 1638494 w 9773473"/>
              <a:gd name="connsiteY37" fmla="*/ 1200329 h 1200329"/>
              <a:gd name="connsiteX38" fmla="*/ 1356788 w 9773473"/>
              <a:gd name="connsiteY38" fmla="*/ 1200329 h 1200329"/>
              <a:gd name="connsiteX39" fmla="*/ 781878 w 9773473"/>
              <a:gd name="connsiteY39" fmla="*/ 1200329 h 1200329"/>
              <a:gd name="connsiteX40" fmla="*/ 500172 w 9773473"/>
              <a:gd name="connsiteY40" fmla="*/ 1200329 h 1200329"/>
              <a:gd name="connsiteX41" fmla="*/ 0 w 9773473"/>
              <a:gd name="connsiteY41" fmla="*/ 1200329 h 1200329"/>
              <a:gd name="connsiteX42" fmla="*/ 0 w 9773473"/>
              <a:gd name="connsiteY42" fmla="*/ 824226 h 1200329"/>
              <a:gd name="connsiteX43" fmla="*/ 0 w 9773473"/>
              <a:gd name="connsiteY43" fmla="*/ 412113 h 1200329"/>
              <a:gd name="connsiteX44" fmla="*/ 0 w 9773473"/>
              <a:gd name="connsiteY4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773473" h="1200329" fill="none" extrusionOk="0">
                <a:moveTo>
                  <a:pt x="0" y="0"/>
                </a:moveTo>
                <a:cubicBezTo>
                  <a:pt x="106922" y="-14559"/>
                  <a:pt x="214628" y="27080"/>
                  <a:pt x="281706" y="0"/>
                </a:cubicBezTo>
                <a:cubicBezTo>
                  <a:pt x="348784" y="-27080"/>
                  <a:pt x="678813" y="45722"/>
                  <a:pt x="954351" y="0"/>
                </a:cubicBezTo>
                <a:cubicBezTo>
                  <a:pt x="1229889" y="-45722"/>
                  <a:pt x="1432030" y="26795"/>
                  <a:pt x="1626996" y="0"/>
                </a:cubicBezTo>
                <a:cubicBezTo>
                  <a:pt x="1821962" y="-26795"/>
                  <a:pt x="1996521" y="75718"/>
                  <a:pt x="2299641" y="0"/>
                </a:cubicBezTo>
                <a:cubicBezTo>
                  <a:pt x="2602762" y="-75718"/>
                  <a:pt x="2542610" y="8037"/>
                  <a:pt x="2679081" y="0"/>
                </a:cubicBezTo>
                <a:cubicBezTo>
                  <a:pt x="2815552" y="-8037"/>
                  <a:pt x="2955126" y="10175"/>
                  <a:pt x="3058522" y="0"/>
                </a:cubicBezTo>
                <a:cubicBezTo>
                  <a:pt x="3161918" y="-10175"/>
                  <a:pt x="3265447" y="20467"/>
                  <a:pt x="3437963" y="0"/>
                </a:cubicBezTo>
                <a:cubicBezTo>
                  <a:pt x="3610479" y="-20467"/>
                  <a:pt x="3798496" y="20348"/>
                  <a:pt x="3915138" y="0"/>
                </a:cubicBezTo>
                <a:cubicBezTo>
                  <a:pt x="4031780" y="-20348"/>
                  <a:pt x="4100433" y="17864"/>
                  <a:pt x="4196844" y="0"/>
                </a:cubicBezTo>
                <a:cubicBezTo>
                  <a:pt x="4293255" y="-17864"/>
                  <a:pt x="4576079" y="34602"/>
                  <a:pt x="4674020" y="0"/>
                </a:cubicBezTo>
                <a:cubicBezTo>
                  <a:pt x="4771961" y="-34602"/>
                  <a:pt x="5018442" y="27497"/>
                  <a:pt x="5151195" y="0"/>
                </a:cubicBezTo>
                <a:cubicBezTo>
                  <a:pt x="5283949" y="-27497"/>
                  <a:pt x="5412636" y="10887"/>
                  <a:pt x="5530636" y="0"/>
                </a:cubicBezTo>
                <a:cubicBezTo>
                  <a:pt x="5648636" y="-10887"/>
                  <a:pt x="6077226" y="84716"/>
                  <a:pt x="6301016" y="0"/>
                </a:cubicBezTo>
                <a:cubicBezTo>
                  <a:pt x="6524806" y="-84716"/>
                  <a:pt x="6749060" y="151"/>
                  <a:pt x="7071395" y="0"/>
                </a:cubicBezTo>
                <a:cubicBezTo>
                  <a:pt x="7393730" y="-151"/>
                  <a:pt x="7515746" y="4454"/>
                  <a:pt x="7646305" y="0"/>
                </a:cubicBezTo>
                <a:cubicBezTo>
                  <a:pt x="7776864" y="-4454"/>
                  <a:pt x="8048033" y="67834"/>
                  <a:pt x="8221216" y="0"/>
                </a:cubicBezTo>
                <a:cubicBezTo>
                  <a:pt x="8394399" y="-67834"/>
                  <a:pt x="8623924" y="36203"/>
                  <a:pt x="8796126" y="0"/>
                </a:cubicBezTo>
                <a:cubicBezTo>
                  <a:pt x="8968328" y="-36203"/>
                  <a:pt x="9015111" y="20691"/>
                  <a:pt x="9077832" y="0"/>
                </a:cubicBezTo>
                <a:cubicBezTo>
                  <a:pt x="9140553" y="-20691"/>
                  <a:pt x="9569354" y="45583"/>
                  <a:pt x="9773473" y="0"/>
                </a:cubicBezTo>
                <a:cubicBezTo>
                  <a:pt x="9805233" y="159050"/>
                  <a:pt x="9765635" y="189484"/>
                  <a:pt x="9773473" y="376103"/>
                </a:cubicBezTo>
                <a:cubicBezTo>
                  <a:pt x="9781311" y="562722"/>
                  <a:pt x="9740465" y="587371"/>
                  <a:pt x="9773473" y="740203"/>
                </a:cubicBezTo>
                <a:cubicBezTo>
                  <a:pt x="9806481" y="893035"/>
                  <a:pt x="9730453" y="1102191"/>
                  <a:pt x="9773473" y="1200329"/>
                </a:cubicBezTo>
                <a:cubicBezTo>
                  <a:pt x="9558092" y="1249081"/>
                  <a:pt x="9410549" y="1177034"/>
                  <a:pt x="9296298" y="1200329"/>
                </a:cubicBezTo>
                <a:cubicBezTo>
                  <a:pt x="9182047" y="1223624"/>
                  <a:pt x="8737598" y="1138035"/>
                  <a:pt x="8525918" y="1200329"/>
                </a:cubicBezTo>
                <a:cubicBezTo>
                  <a:pt x="8314238" y="1262623"/>
                  <a:pt x="8084480" y="1177444"/>
                  <a:pt x="7755538" y="1200329"/>
                </a:cubicBezTo>
                <a:cubicBezTo>
                  <a:pt x="7426596" y="1223214"/>
                  <a:pt x="7316486" y="1145342"/>
                  <a:pt x="7082893" y="1200329"/>
                </a:cubicBezTo>
                <a:cubicBezTo>
                  <a:pt x="6849300" y="1255316"/>
                  <a:pt x="6898876" y="1181224"/>
                  <a:pt x="6801187" y="1200329"/>
                </a:cubicBezTo>
                <a:cubicBezTo>
                  <a:pt x="6703498" y="1219434"/>
                  <a:pt x="6402984" y="1186290"/>
                  <a:pt x="6128542" y="1200329"/>
                </a:cubicBezTo>
                <a:cubicBezTo>
                  <a:pt x="5854100" y="1214368"/>
                  <a:pt x="5647706" y="1134905"/>
                  <a:pt x="5455898" y="1200329"/>
                </a:cubicBezTo>
                <a:cubicBezTo>
                  <a:pt x="5264090" y="1265753"/>
                  <a:pt x="5177463" y="1180889"/>
                  <a:pt x="5076457" y="1200329"/>
                </a:cubicBezTo>
                <a:cubicBezTo>
                  <a:pt x="4975451" y="1219769"/>
                  <a:pt x="4645003" y="1125930"/>
                  <a:pt x="4306077" y="1200329"/>
                </a:cubicBezTo>
                <a:cubicBezTo>
                  <a:pt x="3967151" y="1274728"/>
                  <a:pt x="3929483" y="1165028"/>
                  <a:pt x="3828902" y="1200329"/>
                </a:cubicBezTo>
                <a:cubicBezTo>
                  <a:pt x="3728322" y="1235630"/>
                  <a:pt x="3477629" y="1138220"/>
                  <a:pt x="3253992" y="1200329"/>
                </a:cubicBezTo>
                <a:cubicBezTo>
                  <a:pt x="3030355" y="1262438"/>
                  <a:pt x="2893259" y="1157925"/>
                  <a:pt x="2776816" y="1200329"/>
                </a:cubicBezTo>
                <a:cubicBezTo>
                  <a:pt x="2660373" y="1242733"/>
                  <a:pt x="2522728" y="1160305"/>
                  <a:pt x="2299641" y="1200329"/>
                </a:cubicBezTo>
                <a:cubicBezTo>
                  <a:pt x="2076554" y="1240353"/>
                  <a:pt x="2158470" y="1181862"/>
                  <a:pt x="2017935" y="1200329"/>
                </a:cubicBezTo>
                <a:cubicBezTo>
                  <a:pt x="1877400" y="1218796"/>
                  <a:pt x="1759144" y="1195819"/>
                  <a:pt x="1638494" y="1200329"/>
                </a:cubicBezTo>
                <a:cubicBezTo>
                  <a:pt x="1517844" y="1204839"/>
                  <a:pt x="1480034" y="1172068"/>
                  <a:pt x="1356788" y="1200329"/>
                </a:cubicBezTo>
                <a:cubicBezTo>
                  <a:pt x="1233542" y="1228590"/>
                  <a:pt x="924838" y="1144794"/>
                  <a:pt x="781878" y="1200329"/>
                </a:cubicBezTo>
                <a:cubicBezTo>
                  <a:pt x="638918" y="1255864"/>
                  <a:pt x="607925" y="1169391"/>
                  <a:pt x="500172" y="1200329"/>
                </a:cubicBezTo>
                <a:cubicBezTo>
                  <a:pt x="392419" y="1231267"/>
                  <a:pt x="164432" y="1185270"/>
                  <a:pt x="0" y="1200329"/>
                </a:cubicBezTo>
                <a:cubicBezTo>
                  <a:pt x="-20603" y="1124099"/>
                  <a:pt x="31285" y="1002009"/>
                  <a:pt x="0" y="824226"/>
                </a:cubicBezTo>
                <a:cubicBezTo>
                  <a:pt x="-31285" y="646443"/>
                  <a:pt x="36826" y="541810"/>
                  <a:pt x="0" y="412113"/>
                </a:cubicBezTo>
                <a:cubicBezTo>
                  <a:pt x="-36826" y="282416"/>
                  <a:pt x="11992" y="189070"/>
                  <a:pt x="0" y="0"/>
                </a:cubicBezTo>
                <a:close/>
              </a:path>
              <a:path w="9773473" h="1200329" stroke="0" extrusionOk="0">
                <a:moveTo>
                  <a:pt x="0" y="0"/>
                </a:moveTo>
                <a:cubicBezTo>
                  <a:pt x="80319" y="-32410"/>
                  <a:pt x="151889" y="4411"/>
                  <a:pt x="281706" y="0"/>
                </a:cubicBezTo>
                <a:cubicBezTo>
                  <a:pt x="411523" y="-4411"/>
                  <a:pt x="463508" y="7029"/>
                  <a:pt x="563412" y="0"/>
                </a:cubicBezTo>
                <a:cubicBezTo>
                  <a:pt x="663316" y="-7029"/>
                  <a:pt x="999157" y="36370"/>
                  <a:pt x="1138322" y="0"/>
                </a:cubicBezTo>
                <a:cubicBezTo>
                  <a:pt x="1277487" y="-36370"/>
                  <a:pt x="1591072" y="60031"/>
                  <a:pt x="1713232" y="0"/>
                </a:cubicBezTo>
                <a:cubicBezTo>
                  <a:pt x="1835392" y="-60031"/>
                  <a:pt x="2150807" y="10450"/>
                  <a:pt x="2483612" y="0"/>
                </a:cubicBezTo>
                <a:cubicBezTo>
                  <a:pt x="2816417" y="-10450"/>
                  <a:pt x="3013976" y="25106"/>
                  <a:pt x="3156257" y="0"/>
                </a:cubicBezTo>
                <a:cubicBezTo>
                  <a:pt x="3298538" y="-25106"/>
                  <a:pt x="3369832" y="2285"/>
                  <a:pt x="3437963" y="0"/>
                </a:cubicBezTo>
                <a:cubicBezTo>
                  <a:pt x="3506094" y="-2285"/>
                  <a:pt x="3602665" y="22871"/>
                  <a:pt x="3719669" y="0"/>
                </a:cubicBezTo>
                <a:cubicBezTo>
                  <a:pt x="3836673" y="-22871"/>
                  <a:pt x="4170753" y="25030"/>
                  <a:pt x="4294579" y="0"/>
                </a:cubicBezTo>
                <a:cubicBezTo>
                  <a:pt x="4418405" y="-25030"/>
                  <a:pt x="4551901" y="13127"/>
                  <a:pt x="4771754" y="0"/>
                </a:cubicBezTo>
                <a:cubicBezTo>
                  <a:pt x="4991608" y="-13127"/>
                  <a:pt x="4917082" y="30814"/>
                  <a:pt x="5053460" y="0"/>
                </a:cubicBezTo>
                <a:cubicBezTo>
                  <a:pt x="5189838" y="-30814"/>
                  <a:pt x="5205587" y="29975"/>
                  <a:pt x="5335166" y="0"/>
                </a:cubicBezTo>
                <a:cubicBezTo>
                  <a:pt x="5464745" y="-29975"/>
                  <a:pt x="5842079" y="78804"/>
                  <a:pt x="6105546" y="0"/>
                </a:cubicBezTo>
                <a:cubicBezTo>
                  <a:pt x="6369013" y="-78804"/>
                  <a:pt x="6594341" y="48431"/>
                  <a:pt x="6778191" y="0"/>
                </a:cubicBezTo>
                <a:cubicBezTo>
                  <a:pt x="6962042" y="-48431"/>
                  <a:pt x="6934491" y="11320"/>
                  <a:pt x="7059897" y="0"/>
                </a:cubicBezTo>
                <a:cubicBezTo>
                  <a:pt x="7185303" y="-11320"/>
                  <a:pt x="7657906" y="49935"/>
                  <a:pt x="7830277" y="0"/>
                </a:cubicBezTo>
                <a:cubicBezTo>
                  <a:pt x="8002648" y="-49935"/>
                  <a:pt x="8289238" y="52587"/>
                  <a:pt x="8502922" y="0"/>
                </a:cubicBezTo>
                <a:cubicBezTo>
                  <a:pt x="8716606" y="-52587"/>
                  <a:pt x="8929327" y="26308"/>
                  <a:pt x="9175566" y="0"/>
                </a:cubicBezTo>
                <a:cubicBezTo>
                  <a:pt x="9421805" y="-26308"/>
                  <a:pt x="9649553" y="56787"/>
                  <a:pt x="9773473" y="0"/>
                </a:cubicBezTo>
                <a:cubicBezTo>
                  <a:pt x="9795700" y="139675"/>
                  <a:pt x="9769189" y="205871"/>
                  <a:pt x="9773473" y="364100"/>
                </a:cubicBezTo>
                <a:cubicBezTo>
                  <a:pt x="9777757" y="522329"/>
                  <a:pt x="9771251" y="569730"/>
                  <a:pt x="9773473" y="764209"/>
                </a:cubicBezTo>
                <a:cubicBezTo>
                  <a:pt x="9775695" y="958688"/>
                  <a:pt x="9744979" y="1050333"/>
                  <a:pt x="9773473" y="1200329"/>
                </a:cubicBezTo>
                <a:cubicBezTo>
                  <a:pt x="9587213" y="1245560"/>
                  <a:pt x="9536561" y="1167352"/>
                  <a:pt x="9394032" y="1200329"/>
                </a:cubicBezTo>
                <a:cubicBezTo>
                  <a:pt x="9251503" y="1233306"/>
                  <a:pt x="9189377" y="1188475"/>
                  <a:pt x="9014592" y="1200329"/>
                </a:cubicBezTo>
                <a:cubicBezTo>
                  <a:pt x="8839807" y="1212183"/>
                  <a:pt x="8703722" y="1143936"/>
                  <a:pt x="8439681" y="1200329"/>
                </a:cubicBezTo>
                <a:cubicBezTo>
                  <a:pt x="8175640" y="1256722"/>
                  <a:pt x="8121913" y="1159298"/>
                  <a:pt x="7962506" y="1200329"/>
                </a:cubicBezTo>
                <a:cubicBezTo>
                  <a:pt x="7803099" y="1241360"/>
                  <a:pt x="7602053" y="1173231"/>
                  <a:pt x="7289861" y="1200329"/>
                </a:cubicBezTo>
                <a:cubicBezTo>
                  <a:pt x="6977669" y="1227427"/>
                  <a:pt x="6841176" y="1194316"/>
                  <a:pt x="6519481" y="1200329"/>
                </a:cubicBezTo>
                <a:cubicBezTo>
                  <a:pt x="6197786" y="1206342"/>
                  <a:pt x="6153687" y="1177614"/>
                  <a:pt x="6042306" y="1200329"/>
                </a:cubicBezTo>
                <a:cubicBezTo>
                  <a:pt x="5930926" y="1223044"/>
                  <a:pt x="5796091" y="1169669"/>
                  <a:pt x="5565131" y="1200329"/>
                </a:cubicBezTo>
                <a:cubicBezTo>
                  <a:pt x="5334172" y="1230989"/>
                  <a:pt x="5278349" y="1179133"/>
                  <a:pt x="5185690" y="1200329"/>
                </a:cubicBezTo>
                <a:cubicBezTo>
                  <a:pt x="5093031" y="1221525"/>
                  <a:pt x="5040987" y="1193866"/>
                  <a:pt x="4903984" y="1200329"/>
                </a:cubicBezTo>
                <a:cubicBezTo>
                  <a:pt x="4766981" y="1206792"/>
                  <a:pt x="4741049" y="1169836"/>
                  <a:pt x="4622278" y="1200329"/>
                </a:cubicBezTo>
                <a:cubicBezTo>
                  <a:pt x="4503507" y="1230822"/>
                  <a:pt x="4242092" y="1142565"/>
                  <a:pt x="4047368" y="1200329"/>
                </a:cubicBezTo>
                <a:cubicBezTo>
                  <a:pt x="3852644" y="1258093"/>
                  <a:pt x="3827059" y="1179453"/>
                  <a:pt x="3765662" y="1200329"/>
                </a:cubicBezTo>
                <a:cubicBezTo>
                  <a:pt x="3704265" y="1221205"/>
                  <a:pt x="3365676" y="1137795"/>
                  <a:pt x="3190751" y="1200329"/>
                </a:cubicBezTo>
                <a:cubicBezTo>
                  <a:pt x="3015826" y="1262863"/>
                  <a:pt x="2901366" y="1181764"/>
                  <a:pt x="2615841" y="1200329"/>
                </a:cubicBezTo>
                <a:cubicBezTo>
                  <a:pt x="2330316" y="1218894"/>
                  <a:pt x="2266594" y="1162171"/>
                  <a:pt x="2040931" y="1200329"/>
                </a:cubicBezTo>
                <a:cubicBezTo>
                  <a:pt x="1815268" y="1238487"/>
                  <a:pt x="1677960" y="1199537"/>
                  <a:pt x="1563756" y="1200329"/>
                </a:cubicBezTo>
                <a:cubicBezTo>
                  <a:pt x="1449552" y="1201121"/>
                  <a:pt x="1208855" y="1149465"/>
                  <a:pt x="988846" y="1200329"/>
                </a:cubicBezTo>
                <a:cubicBezTo>
                  <a:pt x="768837" y="1251193"/>
                  <a:pt x="403810" y="1135455"/>
                  <a:pt x="0" y="1200329"/>
                </a:cubicBezTo>
                <a:cubicBezTo>
                  <a:pt x="-15724" y="1064226"/>
                  <a:pt x="26853" y="929677"/>
                  <a:pt x="0" y="812223"/>
                </a:cubicBezTo>
                <a:cubicBezTo>
                  <a:pt x="-26853" y="694769"/>
                  <a:pt x="29260" y="604289"/>
                  <a:pt x="0" y="424116"/>
                </a:cubicBezTo>
                <a:cubicBezTo>
                  <a:pt x="-29260" y="243943"/>
                  <a:pt x="17768" y="1292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نواتج التعلم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108" name="صورة 107">
            <a:extLst>
              <a:ext uri="{FF2B5EF4-FFF2-40B4-BE49-F238E27FC236}">
                <a16:creationId xmlns:a16="http://schemas.microsoft.com/office/drawing/2014/main" id="{2CDE40EC-FCF1-4553-B15F-2F0192CF20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627" y="1774690"/>
            <a:ext cx="1444407" cy="1444407"/>
          </a:xfrm>
          <a:prstGeom prst="rect">
            <a:avLst/>
          </a:prstGeom>
        </p:spPr>
      </p:pic>
      <p:sp>
        <p:nvSpPr>
          <p:cNvPr id="102" name="مربع نص 101">
            <a:extLst>
              <a:ext uri="{FF2B5EF4-FFF2-40B4-BE49-F238E27FC236}">
                <a16:creationId xmlns:a16="http://schemas.microsoft.com/office/drawing/2014/main" id="{A3D57EE6-AA5B-4B70-B9B9-73480E1616B0}"/>
              </a:ext>
            </a:extLst>
          </p:cNvPr>
          <p:cNvSpPr txBox="1"/>
          <p:nvPr/>
        </p:nvSpPr>
        <p:spPr>
          <a:xfrm>
            <a:off x="334975" y="184991"/>
            <a:ext cx="99590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AE" sz="2400" b="1" dirty="0">
                <a:cs typeface="+mj-cs"/>
              </a:rPr>
              <a:t>أستمعُ إلى نص يتضمن آراء متعددة ( حوار ، حديث إذاعي بسيط ) عن موضوع يتصل بقضية اجتماعية أو إنسانية ، مثل ( النظافة – مساعدة الآخرين ) ، ويوازن بين آراء المتحدثين </a:t>
            </a:r>
            <a:r>
              <a:rPr lang="ar-AE" sz="2400" b="1" dirty="0" err="1">
                <a:cs typeface="+mj-cs"/>
              </a:rPr>
              <a:t>مبديًا</a:t>
            </a:r>
            <a:r>
              <a:rPr lang="ar-AE" sz="2400" b="1" dirty="0">
                <a:cs typeface="+mj-cs"/>
              </a:rPr>
              <a:t> رأيه . </a:t>
            </a:r>
            <a:endParaRPr lang="ar-AE" sz="4400" b="1" dirty="0">
              <a:latin typeface="Calibri" panose="020F0502020204030204" pitchFamily="34" charset="0"/>
              <a:cs typeface="+mj-cs"/>
            </a:endParaRPr>
          </a:p>
        </p:txBody>
      </p:sp>
      <p:pic>
        <p:nvPicPr>
          <p:cNvPr id="103" name="صورة 102">
            <a:extLst>
              <a:ext uri="{FF2B5EF4-FFF2-40B4-BE49-F238E27FC236}">
                <a16:creationId xmlns:a16="http://schemas.microsoft.com/office/drawing/2014/main" id="{6D87608C-6260-4D2D-9AAC-0D605E52EA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10" t="23635" r="56293" b="14120"/>
          <a:stretch/>
        </p:blipFill>
        <p:spPr>
          <a:xfrm>
            <a:off x="6651195" y="2920420"/>
            <a:ext cx="3331005" cy="303222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E8B4E86-7A39-4D85-B60E-7FB4690AEB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69" t="61982" r="44615" b="14849"/>
          <a:stretch/>
        </p:blipFill>
        <p:spPr>
          <a:xfrm>
            <a:off x="520505" y="2952477"/>
            <a:ext cx="5289354" cy="25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1925229"/>
            <a:ext cx="5884308" cy="4778738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1939671"/>
            <a:ext cx="6041257" cy="4764296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65916" y="2123280"/>
            <a:ext cx="5678401" cy="4324056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33032" y="2105762"/>
            <a:ext cx="5773438" cy="435482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26194" y="1982319"/>
            <a:ext cx="609520" cy="4025472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3571D6A-ADAF-4127-9FDC-A0AF8D544B6F}"/>
              </a:ext>
            </a:extLst>
          </p:cNvPr>
          <p:cNvSpPr/>
          <p:nvPr/>
        </p:nvSpPr>
        <p:spPr>
          <a:xfrm>
            <a:off x="6863977" y="2244268"/>
            <a:ext cx="4696696" cy="126957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هيا بنا نستمع الآن إلى النص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AE" sz="1200" b="1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F38C6A-A9D6-42E7-A034-99754DA8B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1" y="1580365"/>
            <a:ext cx="3900599" cy="4919477"/>
          </a:xfrm>
          <a:prstGeom prst="rect">
            <a:avLst/>
          </a:prstGeom>
        </p:spPr>
      </p:pic>
      <p:sp>
        <p:nvSpPr>
          <p:cNvPr id="119" name="Text Box 16">
            <a:extLst>
              <a:ext uri="{FF2B5EF4-FFF2-40B4-BE49-F238E27FC236}">
                <a16:creationId xmlns:a16="http://schemas.microsoft.com/office/drawing/2014/main" id="{D808F9C4-48A1-4B1C-A04B-3C80583F03E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2775632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9" name="Text Box 27">
            <a:extLst>
              <a:ext uri="{FF2B5EF4-FFF2-40B4-BE49-F238E27FC236}">
                <a16:creationId xmlns:a16="http://schemas.microsoft.com/office/drawing/2014/main" id="{EB0C35DC-1F29-484B-91D8-8CA9EE8BBC4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3667807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1" name="Text Box 30">
            <a:extLst>
              <a:ext uri="{FF2B5EF4-FFF2-40B4-BE49-F238E27FC236}">
                <a16:creationId xmlns:a16="http://schemas.microsoft.com/office/drawing/2014/main" id="{184AEB91-E80B-4DCE-B5A9-4A7BD018485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2685" y="4582207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42" name="Text Box 27">
            <a:extLst>
              <a:ext uri="{FF2B5EF4-FFF2-40B4-BE49-F238E27FC236}">
                <a16:creationId xmlns:a16="http://schemas.microsoft.com/office/drawing/2014/main" id="{945763D2-4420-43C0-B1D3-8E94A732E66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37128" y="540640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b="1" dirty="0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B931264-0994-42FB-8270-0D70C3B4D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872" y="3232832"/>
            <a:ext cx="3285022" cy="2844193"/>
          </a:xfrm>
          <a:prstGeom prst="rect">
            <a:avLst/>
          </a:prstGeom>
        </p:spPr>
      </p:pic>
      <p:sp>
        <p:nvSpPr>
          <p:cNvPr id="95" name="Double Wave 94">
            <a:extLst>
              <a:ext uri="{FF2B5EF4-FFF2-40B4-BE49-F238E27FC236}">
                <a16:creationId xmlns:a16="http://schemas.microsoft.com/office/drawing/2014/main" id="{7EDE6DBB-60F4-4AF5-84F2-EE20E5246EFB}"/>
              </a:ext>
            </a:extLst>
          </p:cNvPr>
          <p:cNvSpPr/>
          <p:nvPr/>
        </p:nvSpPr>
        <p:spPr>
          <a:xfrm>
            <a:off x="1139930" y="2169000"/>
            <a:ext cx="3900599" cy="178046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/>
              <a:t>أرى بِأُذُني</a:t>
            </a:r>
            <a:endParaRPr lang="en-US" sz="5400" b="1" dirty="0"/>
          </a:p>
        </p:txBody>
      </p:sp>
      <p:sp>
        <p:nvSpPr>
          <p:cNvPr id="100" name="TextBox 23">
            <a:extLst>
              <a:ext uri="{FF2B5EF4-FFF2-40B4-BE49-F238E27FC236}">
                <a16:creationId xmlns:a16="http://schemas.microsoft.com/office/drawing/2014/main" id="{4A139C2B-2029-4B58-B48E-A4AB478F7827}"/>
              </a:ext>
            </a:extLst>
          </p:cNvPr>
          <p:cNvSpPr txBox="1"/>
          <p:nvPr/>
        </p:nvSpPr>
        <p:spPr>
          <a:xfrm>
            <a:off x="10527763" y="68600"/>
            <a:ext cx="1426310" cy="1200329"/>
          </a:xfrm>
          <a:custGeom>
            <a:avLst/>
            <a:gdLst>
              <a:gd name="connsiteX0" fmla="*/ 0 w 1426310"/>
              <a:gd name="connsiteY0" fmla="*/ 0 h 1200329"/>
              <a:gd name="connsiteX1" fmla="*/ 432647 w 1426310"/>
              <a:gd name="connsiteY1" fmla="*/ 0 h 1200329"/>
              <a:gd name="connsiteX2" fmla="*/ 922347 w 1426310"/>
              <a:gd name="connsiteY2" fmla="*/ 0 h 1200329"/>
              <a:gd name="connsiteX3" fmla="*/ 1426310 w 1426310"/>
              <a:gd name="connsiteY3" fmla="*/ 0 h 1200329"/>
              <a:gd name="connsiteX4" fmla="*/ 1426310 w 1426310"/>
              <a:gd name="connsiteY4" fmla="*/ 388106 h 1200329"/>
              <a:gd name="connsiteX5" fmla="*/ 1426310 w 1426310"/>
              <a:gd name="connsiteY5" fmla="*/ 752206 h 1200329"/>
              <a:gd name="connsiteX6" fmla="*/ 1426310 w 1426310"/>
              <a:gd name="connsiteY6" fmla="*/ 1200329 h 1200329"/>
              <a:gd name="connsiteX7" fmla="*/ 979400 w 1426310"/>
              <a:gd name="connsiteY7" fmla="*/ 1200329 h 1200329"/>
              <a:gd name="connsiteX8" fmla="*/ 489700 w 1426310"/>
              <a:gd name="connsiteY8" fmla="*/ 1200329 h 1200329"/>
              <a:gd name="connsiteX9" fmla="*/ 0 w 1426310"/>
              <a:gd name="connsiteY9" fmla="*/ 1200329 h 1200329"/>
              <a:gd name="connsiteX10" fmla="*/ 0 w 1426310"/>
              <a:gd name="connsiteY10" fmla="*/ 812223 h 1200329"/>
              <a:gd name="connsiteX11" fmla="*/ 0 w 1426310"/>
              <a:gd name="connsiteY11" fmla="*/ 400110 h 1200329"/>
              <a:gd name="connsiteX12" fmla="*/ 0 w 1426310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6310" h="1200329" fill="none" extrusionOk="0">
                <a:moveTo>
                  <a:pt x="0" y="0"/>
                </a:moveTo>
                <a:cubicBezTo>
                  <a:pt x="156541" y="-34219"/>
                  <a:pt x="285137" y="38181"/>
                  <a:pt x="432647" y="0"/>
                </a:cubicBezTo>
                <a:cubicBezTo>
                  <a:pt x="580157" y="-38181"/>
                  <a:pt x="689082" y="25488"/>
                  <a:pt x="922347" y="0"/>
                </a:cubicBezTo>
                <a:cubicBezTo>
                  <a:pt x="1155612" y="-25488"/>
                  <a:pt x="1257944" y="34084"/>
                  <a:pt x="1426310" y="0"/>
                </a:cubicBezTo>
                <a:cubicBezTo>
                  <a:pt x="1468122" y="178204"/>
                  <a:pt x="1413105" y="235782"/>
                  <a:pt x="1426310" y="388106"/>
                </a:cubicBezTo>
                <a:cubicBezTo>
                  <a:pt x="1439515" y="540430"/>
                  <a:pt x="1408193" y="612304"/>
                  <a:pt x="1426310" y="752206"/>
                </a:cubicBezTo>
                <a:cubicBezTo>
                  <a:pt x="1444427" y="892108"/>
                  <a:pt x="1383955" y="995643"/>
                  <a:pt x="1426310" y="1200329"/>
                </a:cubicBezTo>
                <a:cubicBezTo>
                  <a:pt x="1283973" y="1233378"/>
                  <a:pt x="1181942" y="1149398"/>
                  <a:pt x="979400" y="1200329"/>
                </a:cubicBezTo>
                <a:cubicBezTo>
                  <a:pt x="776858" y="1251260"/>
                  <a:pt x="689567" y="1181837"/>
                  <a:pt x="489700" y="1200329"/>
                </a:cubicBezTo>
                <a:cubicBezTo>
                  <a:pt x="289833" y="1218821"/>
                  <a:pt x="141231" y="1163255"/>
                  <a:pt x="0" y="1200329"/>
                </a:cubicBezTo>
                <a:cubicBezTo>
                  <a:pt x="-17089" y="1055193"/>
                  <a:pt x="281" y="974915"/>
                  <a:pt x="0" y="812223"/>
                </a:cubicBezTo>
                <a:cubicBezTo>
                  <a:pt x="-281" y="649531"/>
                  <a:pt x="23929" y="484743"/>
                  <a:pt x="0" y="400110"/>
                </a:cubicBezTo>
                <a:cubicBezTo>
                  <a:pt x="-23929" y="315477"/>
                  <a:pt x="23103" y="80365"/>
                  <a:pt x="0" y="0"/>
                </a:cubicBezTo>
                <a:close/>
              </a:path>
              <a:path w="1426310" h="1200329" stroke="0" extrusionOk="0">
                <a:moveTo>
                  <a:pt x="0" y="0"/>
                </a:moveTo>
                <a:cubicBezTo>
                  <a:pt x="139273" y="-39903"/>
                  <a:pt x="313673" y="16213"/>
                  <a:pt x="432647" y="0"/>
                </a:cubicBezTo>
                <a:cubicBezTo>
                  <a:pt x="551621" y="-16213"/>
                  <a:pt x="751752" y="7816"/>
                  <a:pt x="865295" y="0"/>
                </a:cubicBezTo>
                <a:cubicBezTo>
                  <a:pt x="978838" y="-7816"/>
                  <a:pt x="1167936" y="35089"/>
                  <a:pt x="1426310" y="0"/>
                </a:cubicBezTo>
                <a:cubicBezTo>
                  <a:pt x="1466441" y="113643"/>
                  <a:pt x="1416499" y="318142"/>
                  <a:pt x="1426310" y="400110"/>
                </a:cubicBezTo>
                <a:cubicBezTo>
                  <a:pt x="1436121" y="482078"/>
                  <a:pt x="1403143" y="672371"/>
                  <a:pt x="1426310" y="764209"/>
                </a:cubicBezTo>
                <a:cubicBezTo>
                  <a:pt x="1449477" y="856047"/>
                  <a:pt x="1425712" y="1077828"/>
                  <a:pt x="1426310" y="1200329"/>
                </a:cubicBezTo>
                <a:cubicBezTo>
                  <a:pt x="1269732" y="1210877"/>
                  <a:pt x="1051287" y="1191218"/>
                  <a:pt x="936610" y="1200329"/>
                </a:cubicBezTo>
                <a:cubicBezTo>
                  <a:pt x="821933" y="1209440"/>
                  <a:pt x="684616" y="1188835"/>
                  <a:pt x="432647" y="1200329"/>
                </a:cubicBezTo>
                <a:cubicBezTo>
                  <a:pt x="180678" y="1211823"/>
                  <a:pt x="196559" y="1182671"/>
                  <a:pt x="0" y="1200329"/>
                </a:cubicBezTo>
                <a:cubicBezTo>
                  <a:pt x="-42136" y="1078800"/>
                  <a:pt x="41061" y="977717"/>
                  <a:pt x="0" y="812223"/>
                </a:cubicBezTo>
                <a:cubicBezTo>
                  <a:pt x="-41061" y="646729"/>
                  <a:pt x="41941" y="599394"/>
                  <a:pt x="0" y="388106"/>
                </a:cubicBezTo>
                <a:cubicBezTo>
                  <a:pt x="-41941" y="176818"/>
                  <a:pt x="22174" y="16636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عنوان الدرس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الاستماع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أرى بأذني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01" name="TextBox 24">
            <a:extLst>
              <a:ext uri="{FF2B5EF4-FFF2-40B4-BE49-F238E27FC236}">
                <a16:creationId xmlns:a16="http://schemas.microsoft.com/office/drawing/2014/main" id="{5ED79BD9-D167-4B71-9459-984A8EE0FF47}"/>
              </a:ext>
            </a:extLst>
          </p:cNvPr>
          <p:cNvSpPr txBox="1"/>
          <p:nvPr/>
        </p:nvSpPr>
        <p:spPr>
          <a:xfrm>
            <a:off x="520505" y="56173"/>
            <a:ext cx="9773473" cy="1200329"/>
          </a:xfrm>
          <a:custGeom>
            <a:avLst/>
            <a:gdLst>
              <a:gd name="connsiteX0" fmla="*/ 0 w 9773473"/>
              <a:gd name="connsiteY0" fmla="*/ 0 h 1200329"/>
              <a:gd name="connsiteX1" fmla="*/ 281706 w 9773473"/>
              <a:gd name="connsiteY1" fmla="*/ 0 h 1200329"/>
              <a:gd name="connsiteX2" fmla="*/ 954351 w 9773473"/>
              <a:gd name="connsiteY2" fmla="*/ 0 h 1200329"/>
              <a:gd name="connsiteX3" fmla="*/ 1626996 w 9773473"/>
              <a:gd name="connsiteY3" fmla="*/ 0 h 1200329"/>
              <a:gd name="connsiteX4" fmla="*/ 2299641 w 9773473"/>
              <a:gd name="connsiteY4" fmla="*/ 0 h 1200329"/>
              <a:gd name="connsiteX5" fmla="*/ 2679081 w 9773473"/>
              <a:gd name="connsiteY5" fmla="*/ 0 h 1200329"/>
              <a:gd name="connsiteX6" fmla="*/ 3058522 w 9773473"/>
              <a:gd name="connsiteY6" fmla="*/ 0 h 1200329"/>
              <a:gd name="connsiteX7" fmla="*/ 3437963 w 9773473"/>
              <a:gd name="connsiteY7" fmla="*/ 0 h 1200329"/>
              <a:gd name="connsiteX8" fmla="*/ 3915138 w 9773473"/>
              <a:gd name="connsiteY8" fmla="*/ 0 h 1200329"/>
              <a:gd name="connsiteX9" fmla="*/ 4196844 w 9773473"/>
              <a:gd name="connsiteY9" fmla="*/ 0 h 1200329"/>
              <a:gd name="connsiteX10" fmla="*/ 4674020 w 9773473"/>
              <a:gd name="connsiteY10" fmla="*/ 0 h 1200329"/>
              <a:gd name="connsiteX11" fmla="*/ 5151195 w 9773473"/>
              <a:gd name="connsiteY11" fmla="*/ 0 h 1200329"/>
              <a:gd name="connsiteX12" fmla="*/ 5530636 w 9773473"/>
              <a:gd name="connsiteY12" fmla="*/ 0 h 1200329"/>
              <a:gd name="connsiteX13" fmla="*/ 6301016 w 9773473"/>
              <a:gd name="connsiteY13" fmla="*/ 0 h 1200329"/>
              <a:gd name="connsiteX14" fmla="*/ 7071395 w 9773473"/>
              <a:gd name="connsiteY14" fmla="*/ 0 h 1200329"/>
              <a:gd name="connsiteX15" fmla="*/ 7646305 w 9773473"/>
              <a:gd name="connsiteY15" fmla="*/ 0 h 1200329"/>
              <a:gd name="connsiteX16" fmla="*/ 8221216 w 9773473"/>
              <a:gd name="connsiteY16" fmla="*/ 0 h 1200329"/>
              <a:gd name="connsiteX17" fmla="*/ 8796126 w 9773473"/>
              <a:gd name="connsiteY17" fmla="*/ 0 h 1200329"/>
              <a:gd name="connsiteX18" fmla="*/ 9077832 w 9773473"/>
              <a:gd name="connsiteY18" fmla="*/ 0 h 1200329"/>
              <a:gd name="connsiteX19" fmla="*/ 9773473 w 9773473"/>
              <a:gd name="connsiteY19" fmla="*/ 0 h 1200329"/>
              <a:gd name="connsiteX20" fmla="*/ 9773473 w 9773473"/>
              <a:gd name="connsiteY20" fmla="*/ 376103 h 1200329"/>
              <a:gd name="connsiteX21" fmla="*/ 9773473 w 9773473"/>
              <a:gd name="connsiteY21" fmla="*/ 740203 h 1200329"/>
              <a:gd name="connsiteX22" fmla="*/ 9773473 w 9773473"/>
              <a:gd name="connsiteY22" fmla="*/ 1200329 h 1200329"/>
              <a:gd name="connsiteX23" fmla="*/ 9296298 w 9773473"/>
              <a:gd name="connsiteY23" fmla="*/ 1200329 h 1200329"/>
              <a:gd name="connsiteX24" fmla="*/ 8525918 w 9773473"/>
              <a:gd name="connsiteY24" fmla="*/ 1200329 h 1200329"/>
              <a:gd name="connsiteX25" fmla="*/ 7755538 w 9773473"/>
              <a:gd name="connsiteY25" fmla="*/ 1200329 h 1200329"/>
              <a:gd name="connsiteX26" fmla="*/ 7082893 w 9773473"/>
              <a:gd name="connsiteY26" fmla="*/ 1200329 h 1200329"/>
              <a:gd name="connsiteX27" fmla="*/ 6801187 w 9773473"/>
              <a:gd name="connsiteY27" fmla="*/ 1200329 h 1200329"/>
              <a:gd name="connsiteX28" fmla="*/ 6128542 w 9773473"/>
              <a:gd name="connsiteY28" fmla="*/ 1200329 h 1200329"/>
              <a:gd name="connsiteX29" fmla="*/ 5455898 w 9773473"/>
              <a:gd name="connsiteY29" fmla="*/ 1200329 h 1200329"/>
              <a:gd name="connsiteX30" fmla="*/ 5076457 w 9773473"/>
              <a:gd name="connsiteY30" fmla="*/ 1200329 h 1200329"/>
              <a:gd name="connsiteX31" fmla="*/ 4306077 w 9773473"/>
              <a:gd name="connsiteY31" fmla="*/ 1200329 h 1200329"/>
              <a:gd name="connsiteX32" fmla="*/ 3828902 w 9773473"/>
              <a:gd name="connsiteY32" fmla="*/ 1200329 h 1200329"/>
              <a:gd name="connsiteX33" fmla="*/ 3253992 w 9773473"/>
              <a:gd name="connsiteY33" fmla="*/ 1200329 h 1200329"/>
              <a:gd name="connsiteX34" fmla="*/ 2776816 w 9773473"/>
              <a:gd name="connsiteY34" fmla="*/ 1200329 h 1200329"/>
              <a:gd name="connsiteX35" fmla="*/ 2299641 w 9773473"/>
              <a:gd name="connsiteY35" fmla="*/ 1200329 h 1200329"/>
              <a:gd name="connsiteX36" fmla="*/ 2017935 w 9773473"/>
              <a:gd name="connsiteY36" fmla="*/ 1200329 h 1200329"/>
              <a:gd name="connsiteX37" fmla="*/ 1638494 w 9773473"/>
              <a:gd name="connsiteY37" fmla="*/ 1200329 h 1200329"/>
              <a:gd name="connsiteX38" fmla="*/ 1356788 w 9773473"/>
              <a:gd name="connsiteY38" fmla="*/ 1200329 h 1200329"/>
              <a:gd name="connsiteX39" fmla="*/ 781878 w 9773473"/>
              <a:gd name="connsiteY39" fmla="*/ 1200329 h 1200329"/>
              <a:gd name="connsiteX40" fmla="*/ 500172 w 9773473"/>
              <a:gd name="connsiteY40" fmla="*/ 1200329 h 1200329"/>
              <a:gd name="connsiteX41" fmla="*/ 0 w 9773473"/>
              <a:gd name="connsiteY41" fmla="*/ 1200329 h 1200329"/>
              <a:gd name="connsiteX42" fmla="*/ 0 w 9773473"/>
              <a:gd name="connsiteY42" fmla="*/ 824226 h 1200329"/>
              <a:gd name="connsiteX43" fmla="*/ 0 w 9773473"/>
              <a:gd name="connsiteY43" fmla="*/ 412113 h 1200329"/>
              <a:gd name="connsiteX44" fmla="*/ 0 w 9773473"/>
              <a:gd name="connsiteY4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773473" h="1200329" fill="none" extrusionOk="0">
                <a:moveTo>
                  <a:pt x="0" y="0"/>
                </a:moveTo>
                <a:cubicBezTo>
                  <a:pt x="106922" y="-14559"/>
                  <a:pt x="214628" y="27080"/>
                  <a:pt x="281706" y="0"/>
                </a:cubicBezTo>
                <a:cubicBezTo>
                  <a:pt x="348784" y="-27080"/>
                  <a:pt x="678813" y="45722"/>
                  <a:pt x="954351" y="0"/>
                </a:cubicBezTo>
                <a:cubicBezTo>
                  <a:pt x="1229889" y="-45722"/>
                  <a:pt x="1432030" y="26795"/>
                  <a:pt x="1626996" y="0"/>
                </a:cubicBezTo>
                <a:cubicBezTo>
                  <a:pt x="1821962" y="-26795"/>
                  <a:pt x="1996521" y="75718"/>
                  <a:pt x="2299641" y="0"/>
                </a:cubicBezTo>
                <a:cubicBezTo>
                  <a:pt x="2602762" y="-75718"/>
                  <a:pt x="2542610" y="8037"/>
                  <a:pt x="2679081" y="0"/>
                </a:cubicBezTo>
                <a:cubicBezTo>
                  <a:pt x="2815552" y="-8037"/>
                  <a:pt x="2955126" y="10175"/>
                  <a:pt x="3058522" y="0"/>
                </a:cubicBezTo>
                <a:cubicBezTo>
                  <a:pt x="3161918" y="-10175"/>
                  <a:pt x="3265447" y="20467"/>
                  <a:pt x="3437963" y="0"/>
                </a:cubicBezTo>
                <a:cubicBezTo>
                  <a:pt x="3610479" y="-20467"/>
                  <a:pt x="3798496" y="20348"/>
                  <a:pt x="3915138" y="0"/>
                </a:cubicBezTo>
                <a:cubicBezTo>
                  <a:pt x="4031780" y="-20348"/>
                  <a:pt x="4100433" y="17864"/>
                  <a:pt x="4196844" y="0"/>
                </a:cubicBezTo>
                <a:cubicBezTo>
                  <a:pt x="4293255" y="-17864"/>
                  <a:pt x="4576079" y="34602"/>
                  <a:pt x="4674020" y="0"/>
                </a:cubicBezTo>
                <a:cubicBezTo>
                  <a:pt x="4771961" y="-34602"/>
                  <a:pt x="5018442" y="27497"/>
                  <a:pt x="5151195" y="0"/>
                </a:cubicBezTo>
                <a:cubicBezTo>
                  <a:pt x="5283949" y="-27497"/>
                  <a:pt x="5412636" y="10887"/>
                  <a:pt x="5530636" y="0"/>
                </a:cubicBezTo>
                <a:cubicBezTo>
                  <a:pt x="5648636" y="-10887"/>
                  <a:pt x="6077226" y="84716"/>
                  <a:pt x="6301016" y="0"/>
                </a:cubicBezTo>
                <a:cubicBezTo>
                  <a:pt x="6524806" y="-84716"/>
                  <a:pt x="6749060" y="151"/>
                  <a:pt x="7071395" y="0"/>
                </a:cubicBezTo>
                <a:cubicBezTo>
                  <a:pt x="7393730" y="-151"/>
                  <a:pt x="7515746" y="4454"/>
                  <a:pt x="7646305" y="0"/>
                </a:cubicBezTo>
                <a:cubicBezTo>
                  <a:pt x="7776864" y="-4454"/>
                  <a:pt x="8048033" y="67834"/>
                  <a:pt x="8221216" y="0"/>
                </a:cubicBezTo>
                <a:cubicBezTo>
                  <a:pt x="8394399" y="-67834"/>
                  <a:pt x="8623924" y="36203"/>
                  <a:pt x="8796126" y="0"/>
                </a:cubicBezTo>
                <a:cubicBezTo>
                  <a:pt x="8968328" y="-36203"/>
                  <a:pt x="9015111" y="20691"/>
                  <a:pt x="9077832" y="0"/>
                </a:cubicBezTo>
                <a:cubicBezTo>
                  <a:pt x="9140553" y="-20691"/>
                  <a:pt x="9569354" y="45583"/>
                  <a:pt x="9773473" y="0"/>
                </a:cubicBezTo>
                <a:cubicBezTo>
                  <a:pt x="9805233" y="159050"/>
                  <a:pt x="9765635" y="189484"/>
                  <a:pt x="9773473" y="376103"/>
                </a:cubicBezTo>
                <a:cubicBezTo>
                  <a:pt x="9781311" y="562722"/>
                  <a:pt x="9740465" y="587371"/>
                  <a:pt x="9773473" y="740203"/>
                </a:cubicBezTo>
                <a:cubicBezTo>
                  <a:pt x="9806481" y="893035"/>
                  <a:pt x="9730453" y="1102191"/>
                  <a:pt x="9773473" y="1200329"/>
                </a:cubicBezTo>
                <a:cubicBezTo>
                  <a:pt x="9558092" y="1249081"/>
                  <a:pt x="9410549" y="1177034"/>
                  <a:pt x="9296298" y="1200329"/>
                </a:cubicBezTo>
                <a:cubicBezTo>
                  <a:pt x="9182047" y="1223624"/>
                  <a:pt x="8737598" y="1138035"/>
                  <a:pt x="8525918" y="1200329"/>
                </a:cubicBezTo>
                <a:cubicBezTo>
                  <a:pt x="8314238" y="1262623"/>
                  <a:pt x="8084480" y="1177444"/>
                  <a:pt x="7755538" y="1200329"/>
                </a:cubicBezTo>
                <a:cubicBezTo>
                  <a:pt x="7426596" y="1223214"/>
                  <a:pt x="7316486" y="1145342"/>
                  <a:pt x="7082893" y="1200329"/>
                </a:cubicBezTo>
                <a:cubicBezTo>
                  <a:pt x="6849300" y="1255316"/>
                  <a:pt x="6898876" y="1181224"/>
                  <a:pt x="6801187" y="1200329"/>
                </a:cubicBezTo>
                <a:cubicBezTo>
                  <a:pt x="6703498" y="1219434"/>
                  <a:pt x="6402984" y="1186290"/>
                  <a:pt x="6128542" y="1200329"/>
                </a:cubicBezTo>
                <a:cubicBezTo>
                  <a:pt x="5854100" y="1214368"/>
                  <a:pt x="5647706" y="1134905"/>
                  <a:pt x="5455898" y="1200329"/>
                </a:cubicBezTo>
                <a:cubicBezTo>
                  <a:pt x="5264090" y="1265753"/>
                  <a:pt x="5177463" y="1180889"/>
                  <a:pt x="5076457" y="1200329"/>
                </a:cubicBezTo>
                <a:cubicBezTo>
                  <a:pt x="4975451" y="1219769"/>
                  <a:pt x="4645003" y="1125930"/>
                  <a:pt x="4306077" y="1200329"/>
                </a:cubicBezTo>
                <a:cubicBezTo>
                  <a:pt x="3967151" y="1274728"/>
                  <a:pt x="3929483" y="1165028"/>
                  <a:pt x="3828902" y="1200329"/>
                </a:cubicBezTo>
                <a:cubicBezTo>
                  <a:pt x="3728322" y="1235630"/>
                  <a:pt x="3477629" y="1138220"/>
                  <a:pt x="3253992" y="1200329"/>
                </a:cubicBezTo>
                <a:cubicBezTo>
                  <a:pt x="3030355" y="1262438"/>
                  <a:pt x="2893259" y="1157925"/>
                  <a:pt x="2776816" y="1200329"/>
                </a:cubicBezTo>
                <a:cubicBezTo>
                  <a:pt x="2660373" y="1242733"/>
                  <a:pt x="2522728" y="1160305"/>
                  <a:pt x="2299641" y="1200329"/>
                </a:cubicBezTo>
                <a:cubicBezTo>
                  <a:pt x="2076554" y="1240353"/>
                  <a:pt x="2158470" y="1181862"/>
                  <a:pt x="2017935" y="1200329"/>
                </a:cubicBezTo>
                <a:cubicBezTo>
                  <a:pt x="1877400" y="1218796"/>
                  <a:pt x="1759144" y="1195819"/>
                  <a:pt x="1638494" y="1200329"/>
                </a:cubicBezTo>
                <a:cubicBezTo>
                  <a:pt x="1517844" y="1204839"/>
                  <a:pt x="1480034" y="1172068"/>
                  <a:pt x="1356788" y="1200329"/>
                </a:cubicBezTo>
                <a:cubicBezTo>
                  <a:pt x="1233542" y="1228590"/>
                  <a:pt x="924838" y="1144794"/>
                  <a:pt x="781878" y="1200329"/>
                </a:cubicBezTo>
                <a:cubicBezTo>
                  <a:pt x="638918" y="1255864"/>
                  <a:pt x="607925" y="1169391"/>
                  <a:pt x="500172" y="1200329"/>
                </a:cubicBezTo>
                <a:cubicBezTo>
                  <a:pt x="392419" y="1231267"/>
                  <a:pt x="164432" y="1185270"/>
                  <a:pt x="0" y="1200329"/>
                </a:cubicBezTo>
                <a:cubicBezTo>
                  <a:pt x="-20603" y="1124099"/>
                  <a:pt x="31285" y="1002009"/>
                  <a:pt x="0" y="824226"/>
                </a:cubicBezTo>
                <a:cubicBezTo>
                  <a:pt x="-31285" y="646443"/>
                  <a:pt x="36826" y="541810"/>
                  <a:pt x="0" y="412113"/>
                </a:cubicBezTo>
                <a:cubicBezTo>
                  <a:pt x="-36826" y="282416"/>
                  <a:pt x="11992" y="189070"/>
                  <a:pt x="0" y="0"/>
                </a:cubicBezTo>
                <a:close/>
              </a:path>
              <a:path w="9773473" h="1200329" stroke="0" extrusionOk="0">
                <a:moveTo>
                  <a:pt x="0" y="0"/>
                </a:moveTo>
                <a:cubicBezTo>
                  <a:pt x="80319" y="-32410"/>
                  <a:pt x="151889" y="4411"/>
                  <a:pt x="281706" y="0"/>
                </a:cubicBezTo>
                <a:cubicBezTo>
                  <a:pt x="411523" y="-4411"/>
                  <a:pt x="463508" y="7029"/>
                  <a:pt x="563412" y="0"/>
                </a:cubicBezTo>
                <a:cubicBezTo>
                  <a:pt x="663316" y="-7029"/>
                  <a:pt x="999157" y="36370"/>
                  <a:pt x="1138322" y="0"/>
                </a:cubicBezTo>
                <a:cubicBezTo>
                  <a:pt x="1277487" y="-36370"/>
                  <a:pt x="1591072" y="60031"/>
                  <a:pt x="1713232" y="0"/>
                </a:cubicBezTo>
                <a:cubicBezTo>
                  <a:pt x="1835392" y="-60031"/>
                  <a:pt x="2150807" y="10450"/>
                  <a:pt x="2483612" y="0"/>
                </a:cubicBezTo>
                <a:cubicBezTo>
                  <a:pt x="2816417" y="-10450"/>
                  <a:pt x="3013976" y="25106"/>
                  <a:pt x="3156257" y="0"/>
                </a:cubicBezTo>
                <a:cubicBezTo>
                  <a:pt x="3298538" y="-25106"/>
                  <a:pt x="3369832" y="2285"/>
                  <a:pt x="3437963" y="0"/>
                </a:cubicBezTo>
                <a:cubicBezTo>
                  <a:pt x="3506094" y="-2285"/>
                  <a:pt x="3602665" y="22871"/>
                  <a:pt x="3719669" y="0"/>
                </a:cubicBezTo>
                <a:cubicBezTo>
                  <a:pt x="3836673" y="-22871"/>
                  <a:pt x="4170753" y="25030"/>
                  <a:pt x="4294579" y="0"/>
                </a:cubicBezTo>
                <a:cubicBezTo>
                  <a:pt x="4418405" y="-25030"/>
                  <a:pt x="4551901" y="13127"/>
                  <a:pt x="4771754" y="0"/>
                </a:cubicBezTo>
                <a:cubicBezTo>
                  <a:pt x="4991608" y="-13127"/>
                  <a:pt x="4917082" y="30814"/>
                  <a:pt x="5053460" y="0"/>
                </a:cubicBezTo>
                <a:cubicBezTo>
                  <a:pt x="5189838" y="-30814"/>
                  <a:pt x="5205587" y="29975"/>
                  <a:pt x="5335166" y="0"/>
                </a:cubicBezTo>
                <a:cubicBezTo>
                  <a:pt x="5464745" y="-29975"/>
                  <a:pt x="5842079" y="78804"/>
                  <a:pt x="6105546" y="0"/>
                </a:cubicBezTo>
                <a:cubicBezTo>
                  <a:pt x="6369013" y="-78804"/>
                  <a:pt x="6594341" y="48431"/>
                  <a:pt x="6778191" y="0"/>
                </a:cubicBezTo>
                <a:cubicBezTo>
                  <a:pt x="6962042" y="-48431"/>
                  <a:pt x="6934491" y="11320"/>
                  <a:pt x="7059897" y="0"/>
                </a:cubicBezTo>
                <a:cubicBezTo>
                  <a:pt x="7185303" y="-11320"/>
                  <a:pt x="7657906" y="49935"/>
                  <a:pt x="7830277" y="0"/>
                </a:cubicBezTo>
                <a:cubicBezTo>
                  <a:pt x="8002648" y="-49935"/>
                  <a:pt x="8289238" y="52587"/>
                  <a:pt x="8502922" y="0"/>
                </a:cubicBezTo>
                <a:cubicBezTo>
                  <a:pt x="8716606" y="-52587"/>
                  <a:pt x="8929327" y="26308"/>
                  <a:pt x="9175566" y="0"/>
                </a:cubicBezTo>
                <a:cubicBezTo>
                  <a:pt x="9421805" y="-26308"/>
                  <a:pt x="9649553" y="56787"/>
                  <a:pt x="9773473" y="0"/>
                </a:cubicBezTo>
                <a:cubicBezTo>
                  <a:pt x="9795700" y="139675"/>
                  <a:pt x="9769189" y="205871"/>
                  <a:pt x="9773473" y="364100"/>
                </a:cubicBezTo>
                <a:cubicBezTo>
                  <a:pt x="9777757" y="522329"/>
                  <a:pt x="9771251" y="569730"/>
                  <a:pt x="9773473" y="764209"/>
                </a:cubicBezTo>
                <a:cubicBezTo>
                  <a:pt x="9775695" y="958688"/>
                  <a:pt x="9744979" y="1050333"/>
                  <a:pt x="9773473" y="1200329"/>
                </a:cubicBezTo>
                <a:cubicBezTo>
                  <a:pt x="9587213" y="1245560"/>
                  <a:pt x="9536561" y="1167352"/>
                  <a:pt x="9394032" y="1200329"/>
                </a:cubicBezTo>
                <a:cubicBezTo>
                  <a:pt x="9251503" y="1233306"/>
                  <a:pt x="9189377" y="1188475"/>
                  <a:pt x="9014592" y="1200329"/>
                </a:cubicBezTo>
                <a:cubicBezTo>
                  <a:pt x="8839807" y="1212183"/>
                  <a:pt x="8703722" y="1143936"/>
                  <a:pt x="8439681" y="1200329"/>
                </a:cubicBezTo>
                <a:cubicBezTo>
                  <a:pt x="8175640" y="1256722"/>
                  <a:pt x="8121913" y="1159298"/>
                  <a:pt x="7962506" y="1200329"/>
                </a:cubicBezTo>
                <a:cubicBezTo>
                  <a:pt x="7803099" y="1241360"/>
                  <a:pt x="7602053" y="1173231"/>
                  <a:pt x="7289861" y="1200329"/>
                </a:cubicBezTo>
                <a:cubicBezTo>
                  <a:pt x="6977669" y="1227427"/>
                  <a:pt x="6841176" y="1194316"/>
                  <a:pt x="6519481" y="1200329"/>
                </a:cubicBezTo>
                <a:cubicBezTo>
                  <a:pt x="6197786" y="1206342"/>
                  <a:pt x="6153687" y="1177614"/>
                  <a:pt x="6042306" y="1200329"/>
                </a:cubicBezTo>
                <a:cubicBezTo>
                  <a:pt x="5930926" y="1223044"/>
                  <a:pt x="5796091" y="1169669"/>
                  <a:pt x="5565131" y="1200329"/>
                </a:cubicBezTo>
                <a:cubicBezTo>
                  <a:pt x="5334172" y="1230989"/>
                  <a:pt x="5278349" y="1179133"/>
                  <a:pt x="5185690" y="1200329"/>
                </a:cubicBezTo>
                <a:cubicBezTo>
                  <a:pt x="5093031" y="1221525"/>
                  <a:pt x="5040987" y="1193866"/>
                  <a:pt x="4903984" y="1200329"/>
                </a:cubicBezTo>
                <a:cubicBezTo>
                  <a:pt x="4766981" y="1206792"/>
                  <a:pt x="4741049" y="1169836"/>
                  <a:pt x="4622278" y="1200329"/>
                </a:cubicBezTo>
                <a:cubicBezTo>
                  <a:pt x="4503507" y="1230822"/>
                  <a:pt x="4242092" y="1142565"/>
                  <a:pt x="4047368" y="1200329"/>
                </a:cubicBezTo>
                <a:cubicBezTo>
                  <a:pt x="3852644" y="1258093"/>
                  <a:pt x="3827059" y="1179453"/>
                  <a:pt x="3765662" y="1200329"/>
                </a:cubicBezTo>
                <a:cubicBezTo>
                  <a:pt x="3704265" y="1221205"/>
                  <a:pt x="3365676" y="1137795"/>
                  <a:pt x="3190751" y="1200329"/>
                </a:cubicBezTo>
                <a:cubicBezTo>
                  <a:pt x="3015826" y="1262863"/>
                  <a:pt x="2901366" y="1181764"/>
                  <a:pt x="2615841" y="1200329"/>
                </a:cubicBezTo>
                <a:cubicBezTo>
                  <a:pt x="2330316" y="1218894"/>
                  <a:pt x="2266594" y="1162171"/>
                  <a:pt x="2040931" y="1200329"/>
                </a:cubicBezTo>
                <a:cubicBezTo>
                  <a:pt x="1815268" y="1238487"/>
                  <a:pt x="1677960" y="1199537"/>
                  <a:pt x="1563756" y="1200329"/>
                </a:cubicBezTo>
                <a:cubicBezTo>
                  <a:pt x="1449552" y="1201121"/>
                  <a:pt x="1208855" y="1149465"/>
                  <a:pt x="988846" y="1200329"/>
                </a:cubicBezTo>
                <a:cubicBezTo>
                  <a:pt x="768837" y="1251193"/>
                  <a:pt x="403810" y="1135455"/>
                  <a:pt x="0" y="1200329"/>
                </a:cubicBezTo>
                <a:cubicBezTo>
                  <a:pt x="-15724" y="1064226"/>
                  <a:pt x="26853" y="929677"/>
                  <a:pt x="0" y="812223"/>
                </a:cubicBezTo>
                <a:cubicBezTo>
                  <a:pt x="-26853" y="694769"/>
                  <a:pt x="29260" y="604289"/>
                  <a:pt x="0" y="424116"/>
                </a:cubicBezTo>
                <a:cubicBezTo>
                  <a:pt x="-29260" y="243943"/>
                  <a:pt x="17768" y="1292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نواتج التعلم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02" name="مربع نص 101">
            <a:extLst>
              <a:ext uri="{FF2B5EF4-FFF2-40B4-BE49-F238E27FC236}">
                <a16:creationId xmlns:a16="http://schemas.microsoft.com/office/drawing/2014/main" id="{B3774A56-491C-4043-8AE2-7B283EFA988C}"/>
              </a:ext>
            </a:extLst>
          </p:cNvPr>
          <p:cNvSpPr txBox="1"/>
          <p:nvPr/>
        </p:nvSpPr>
        <p:spPr>
          <a:xfrm>
            <a:off x="334975" y="184991"/>
            <a:ext cx="99590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AE" sz="2400" b="1" dirty="0">
                <a:cs typeface="+mj-cs"/>
              </a:rPr>
              <a:t>أستمعُ إلى نص يتضمن آراء متعددة ( حوار ، حديث إذاعي بسيط ) عن موضوع يتصل بقضية اجتماعية أو إنسانية ، مثل ( النظافة – مساعدة الآخرين ) ، ويوازن بين آراء المتحدثين </a:t>
            </a:r>
            <a:r>
              <a:rPr lang="ar-AE" sz="2400" b="1" dirty="0" err="1">
                <a:cs typeface="+mj-cs"/>
              </a:rPr>
              <a:t>مبديًا</a:t>
            </a:r>
            <a:r>
              <a:rPr lang="ar-AE" sz="2400" b="1" dirty="0">
                <a:cs typeface="+mj-cs"/>
              </a:rPr>
              <a:t> رأيه . </a:t>
            </a:r>
            <a:endParaRPr lang="ar-AE" sz="4400" b="1" dirty="0">
              <a:latin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80911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05618" y="1394393"/>
            <a:ext cx="6041257" cy="536757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168235" y="1497825"/>
            <a:ext cx="5773438" cy="497135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1345347"/>
            <a:ext cx="5884308" cy="5358621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1497825"/>
            <a:ext cx="5678401" cy="4934626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1464144"/>
            <a:ext cx="609520" cy="4501000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6515177" y="1613774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هيا نستمع للنص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382164" y="1709525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3571D6A-ADAF-4127-9FDC-A0AF8D544B6F}"/>
              </a:ext>
            </a:extLst>
          </p:cNvPr>
          <p:cNvSpPr/>
          <p:nvPr/>
        </p:nvSpPr>
        <p:spPr>
          <a:xfrm>
            <a:off x="779336" y="1680781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التقييم الذاتي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2B359E5-758A-4ECE-8289-C32A2D4FD9BB}"/>
              </a:ext>
            </a:extLst>
          </p:cNvPr>
          <p:cNvSpPr/>
          <p:nvPr/>
        </p:nvSpPr>
        <p:spPr>
          <a:xfrm>
            <a:off x="8007329" y="6093634"/>
            <a:ext cx="22928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</a:t>
            </a:r>
            <a:r>
              <a:rPr lang="ar-AE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69</a:t>
            </a:r>
            <a:r>
              <a:rPr kumimoji="0" lang="ar-AE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كتاب الطالب</a:t>
            </a:r>
            <a:endParaRPr kumimoji="0" lang="en-US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B64D4AA-A70B-4840-9809-DF45F1CD08BF}"/>
              </a:ext>
            </a:extLst>
          </p:cNvPr>
          <p:cNvSpPr/>
          <p:nvPr/>
        </p:nvSpPr>
        <p:spPr>
          <a:xfrm>
            <a:off x="1824358" y="6034702"/>
            <a:ext cx="22928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70 كتاب الطالب</a:t>
            </a:r>
            <a:endParaRPr kumimoji="0" lang="en-US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7" name="صورة 86">
            <a:extLst>
              <a:ext uri="{FF2B5EF4-FFF2-40B4-BE49-F238E27FC236}">
                <a16:creationId xmlns:a16="http://schemas.microsoft.com/office/drawing/2014/main" id="{0B7A8945-7E26-4097-8721-D757B75704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692" t="17440" r="22115" b="73144"/>
          <a:stretch/>
        </p:blipFill>
        <p:spPr>
          <a:xfrm>
            <a:off x="6467010" y="2238014"/>
            <a:ext cx="5558914" cy="645415"/>
          </a:xfrm>
          <a:prstGeom prst="rect">
            <a:avLst/>
          </a:prstGeom>
        </p:spPr>
      </p:pic>
      <p:sp>
        <p:nvSpPr>
          <p:cNvPr id="111" name="TextBox 100">
            <a:extLst>
              <a:ext uri="{FF2B5EF4-FFF2-40B4-BE49-F238E27FC236}">
                <a16:creationId xmlns:a16="http://schemas.microsoft.com/office/drawing/2014/main" id="{EF8238C9-F49D-447F-9A64-0564A10B523B}"/>
              </a:ext>
            </a:extLst>
          </p:cNvPr>
          <p:cNvSpPr txBox="1"/>
          <p:nvPr/>
        </p:nvSpPr>
        <p:spPr>
          <a:xfrm>
            <a:off x="8137115" y="3907902"/>
            <a:ext cx="3693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b="1" dirty="0">
                <a:solidFill>
                  <a:srgbClr val="0070C0"/>
                </a:solidFill>
              </a:rPr>
              <a:t>أ-</a:t>
            </a:r>
            <a:r>
              <a:rPr lang="ar-AE" sz="3200" b="1" dirty="0">
                <a:solidFill>
                  <a:srgbClr val="0070C0"/>
                </a:solidFill>
              </a:rPr>
              <a:t> </a:t>
            </a:r>
            <a:r>
              <a:rPr lang="ar-SA" sz="3200" b="1" dirty="0">
                <a:solidFill>
                  <a:srgbClr val="0070C0"/>
                </a:solidFill>
              </a:rPr>
              <a:t>متى فقد الأعمى بصره</a:t>
            </a:r>
            <a:r>
              <a:rPr lang="ar-AE" sz="3200" b="1" dirty="0"/>
              <a:t> </a:t>
            </a:r>
            <a:r>
              <a:rPr lang="ar-AE" sz="3200" b="1" dirty="0">
                <a:solidFill>
                  <a:srgbClr val="0070C0"/>
                </a:solidFill>
              </a:rPr>
              <a:t>؟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14" name="TextBox 101">
            <a:extLst>
              <a:ext uri="{FF2B5EF4-FFF2-40B4-BE49-F238E27FC236}">
                <a16:creationId xmlns:a16="http://schemas.microsoft.com/office/drawing/2014/main" id="{A0A232F8-F4B0-4013-B45D-64905DF716B1}"/>
              </a:ext>
            </a:extLst>
          </p:cNvPr>
          <p:cNvSpPr txBox="1"/>
          <p:nvPr/>
        </p:nvSpPr>
        <p:spPr>
          <a:xfrm>
            <a:off x="5808660" y="4511343"/>
            <a:ext cx="6041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ln>
                  <a:solidFill>
                    <a:srgbClr val="660033"/>
                  </a:solidFill>
                </a:ln>
              </a:rPr>
              <a:t>ب- بِماذا نصح الراوي الولد الذي</a:t>
            </a:r>
          </a:p>
          <a:p>
            <a:pPr algn="r"/>
            <a:r>
              <a:rPr lang="ar-AE" sz="3200" b="1" dirty="0">
                <a:ln>
                  <a:solidFill>
                    <a:srgbClr val="660033"/>
                  </a:solidFill>
                </a:ln>
              </a:rPr>
              <a:t> لا يبصر؟</a:t>
            </a:r>
            <a:endParaRPr lang="en-US" sz="3200" b="1" dirty="0">
              <a:ln>
                <a:solidFill>
                  <a:srgbClr val="660033"/>
                </a:solidFill>
              </a:ln>
            </a:endParaRPr>
          </a:p>
        </p:txBody>
      </p:sp>
      <p:sp>
        <p:nvSpPr>
          <p:cNvPr id="118" name="TextBox 100">
            <a:extLst>
              <a:ext uri="{FF2B5EF4-FFF2-40B4-BE49-F238E27FC236}">
                <a16:creationId xmlns:a16="http://schemas.microsoft.com/office/drawing/2014/main" id="{4FC25C46-22C3-4D98-9142-56339A2499C8}"/>
              </a:ext>
            </a:extLst>
          </p:cNvPr>
          <p:cNvSpPr txBox="1"/>
          <p:nvPr/>
        </p:nvSpPr>
        <p:spPr>
          <a:xfrm>
            <a:off x="7540723" y="3241340"/>
            <a:ext cx="4309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أجبْ شفويًّا عن الأسئلة الآتية 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9" name="صورة 88">
            <a:extLst>
              <a:ext uri="{FF2B5EF4-FFF2-40B4-BE49-F238E27FC236}">
                <a16:creationId xmlns:a16="http://schemas.microsoft.com/office/drawing/2014/main" id="{492FAAAE-1973-47ED-ACA9-2EAE230796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130" t="18496" r="27883" b="73167"/>
          <a:stretch/>
        </p:blipFill>
        <p:spPr>
          <a:xfrm>
            <a:off x="400940" y="2338372"/>
            <a:ext cx="5315578" cy="571478"/>
          </a:xfrm>
          <a:prstGeom prst="rect">
            <a:avLst/>
          </a:prstGeom>
        </p:spPr>
      </p:pic>
      <p:pic>
        <p:nvPicPr>
          <p:cNvPr id="119" name="صورة 118">
            <a:extLst>
              <a:ext uri="{FF2B5EF4-FFF2-40B4-BE49-F238E27FC236}">
                <a16:creationId xmlns:a16="http://schemas.microsoft.com/office/drawing/2014/main" id="{AAFE8294-E8A1-433F-B041-E6F1E274DC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731" t="44368" r="38457" b="22164"/>
          <a:stretch/>
        </p:blipFill>
        <p:spPr>
          <a:xfrm>
            <a:off x="741738" y="3394801"/>
            <a:ext cx="4638551" cy="1861500"/>
          </a:xfrm>
          <a:prstGeom prst="rect">
            <a:avLst/>
          </a:prstGeom>
        </p:spPr>
      </p:pic>
      <p:sp>
        <p:nvSpPr>
          <p:cNvPr id="109" name="TextBox 23">
            <a:extLst>
              <a:ext uri="{FF2B5EF4-FFF2-40B4-BE49-F238E27FC236}">
                <a16:creationId xmlns:a16="http://schemas.microsoft.com/office/drawing/2014/main" id="{010784A7-E036-4E90-AF39-AC53E9FBC80D}"/>
              </a:ext>
            </a:extLst>
          </p:cNvPr>
          <p:cNvSpPr txBox="1"/>
          <p:nvPr/>
        </p:nvSpPr>
        <p:spPr>
          <a:xfrm>
            <a:off x="10527763" y="68600"/>
            <a:ext cx="1426310" cy="1200329"/>
          </a:xfrm>
          <a:custGeom>
            <a:avLst/>
            <a:gdLst>
              <a:gd name="connsiteX0" fmla="*/ 0 w 1426310"/>
              <a:gd name="connsiteY0" fmla="*/ 0 h 1200329"/>
              <a:gd name="connsiteX1" fmla="*/ 432647 w 1426310"/>
              <a:gd name="connsiteY1" fmla="*/ 0 h 1200329"/>
              <a:gd name="connsiteX2" fmla="*/ 922347 w 1426310"/>
              <a:gd name="connsiteY2" fmla="*/ 0 h 1200329"/>
              <a:gd name="connsiteX3" fmla="*/ 1426310 w 1426310"/>
              <a:gd name="connsiteY3" fmla="*/ 0 h 1200329"/>
              <a:gd name="connsiteX4" fmla="*/ 1426310 w 1426310"/>
              <a:gd name="connsiteY4" fmla="*/ 388106 h 1200329"/>
              <a:gd name="connsiteX5" fmla="*/ 1426310 w 1426310"/>
              <a:gd name="connsiteY5" fmla="*/ 752206 h 1200329"/>
              <a:gd name="connsiteX6" fmla="*/ 1426310 w 1426310"/>
              <a:gd name="connsiteY6" fmla="*/ 1200329 h 1200329"/>
              <a:gd name="connsiteX7" fmla="*/ 979400 w 1426310"/>
              <a:gd name="connsiteY7" fmla="*/ 1200329 h 1200329"/>
              <a:gd name="connsiteX8" fmla="*/ 489700 w 1426310"/>
              <a:gd name="connsiteY8" fmla="*/ 1200329 h 1200329"/>
              <a:gd name="connsiteX9" fmla="*/ 0 w 1426310"/>
              <a:gd name="connsiteY9" fmla="*/ 1200329 h 1200329"/>
              <a:gd name="connsiteX10" fmla="*/ 0 w 1426310"/>
              <a:gd name="connsiteY10" fmla="*/ 812223 h 1200329"/>
              <a:gd name="connsiteX11" fmla="*/ 0 w 1426310"/>
              <a:gd name="connsiteY11" fmla="*/ 400110 h 1200329"/>
              <a:gd name="connsiteX12" fmla="*/ 0 w 1426310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6310" h="1200329" fill="none" extrusionOk="0">
                <a:moveTo>
                  <a:pt x="0" y="0"/>
                </a:moveTo>
                <a:cubicBezTo>
                  <a:pt x="156541" y="-34219"/>
                  <a:pt x="285137" y="38181"/>
                  <a:pt x="432647" y="0"/>
                </a:cubicBezTo>
                <a:cubicBezTo>
                  <a:pt x="580157" y="-38181"/>
                  <a:pt x="689082" y="25488"/>
                  <a:pt x="922347" y="0"/>
                </a:cubicBezTo>
                <a:cubicBezTo>
                  <a:pt x="1155612" y="-25488"/>
                  <a:pt x="1257944" y="34084"/>
                  <a:pt x="1426310" y="0"/>
                </a:cubicBezTo>
                <a:cubicBezTo>
                  <a:pt x="1468122" y="178204"/>
                  <a:pt x="1413105" y="235782"/>
                  <a:pt x="1426310" y="388106"/>
                </a:cubicBezTo>
                <a:cubicBezTo>
                  <a:pt x="1439515" y="540430"/>
                  <a:pt x="1408193" y="612304"/>
                  <a:pt x="1426310" y="752206"/>
                </a:cubicBezTo>
                <a:cubicBezTo>
                  <a:pt x="1444427" y="892108"/>
                  <a:pt x="1383955" y="995643"/>
                  <a:pt x="1426310" y="1200329"/>
                </a:cubicBezTo>
                <a:cubicBezTo>
                  <a:pt x="1283973" y="1233378"/>
                  <a:pt x="1181942" y="1149398"/>
                  <a:pt x="979400" y="1200329"/>
                </a:cubicBezTo>
                <a:cubicBezTo>
                  <a:pt x="776858" y="1251260"/>
                  <a:pt x="689567" y="1181837"/>
                  <a:pt x="489700" y="1200329"/>
                </a:cubicBezTo>
                <a:cubicBezTo>
                  <a:pt x="289833" y="1218821"/>
                  <a:pt x="141231" y="1163255"/>
                  <a:pt x="0" y="1200329"/>
                </a:cubicBezTo>
                <a:cubicBezTo>
                  <a:pt x="-17089" y="1055193"/>
                  <a:pt x="281" y="974915"/>
                  <a:pt x="0" y="812223"/>
                </a:cubicBezTo>
                <a:cubicBezTo>
                  <a:pt x="-281" y="649531"/>
                  <a:pt x="23929" y="484743"/>
                  <a:pt x="0" y="400110"/>
                </a:cubicBezTo>
                <a:cubicBezTo>
                  <a:pt x="-23929" y="315477"/>
                  <a:pt x="23103" y="80365"/>
                  <a:pt x="0" y="0"/>
                </a:cubicBezTo>
                <a:close/>
              </a:path>
              <a:path w="1426310" h="1200329" stroke="0" extrusionOk="0">
                <a:moveTo>
                  <a:pt x="0" y="0"/>
                </a:moveTo>
                <a:cubicBezTo>
                  <a:pt x="139273" y="-39903"/>
                  <a:pt x="313673" y="16213"/>
                  <a:pt x="432647" y="0"/>
                </a:cubicBezTo>
                <a:cubicBezTo>
                  <a:pt x="551621" y="-16213"/>
                  <a:pt x="751752" y="7816"/>
                  <a:pt x="865295" y="0"/>
                </a:cubicBezTo>
                <a:cubicBezTo>
                  <a:pt x="978838" y="-7816"/>
                  <a:pt x="1167936" y="35089"/>
                  <a:pt x="1426310" y="0"/>
                </a:cubicBezTo>
                <a:cubicBezTo>
                  <a:pt x="1466441" y="113643"/>
                  <a:pt x="1416499" y="318142"/>
                  <a:pt x="1426310" y="400110"/>
                </a:cubicBezTo>
                <a:cubicBezTo>
                  <a:pt x="1436121" y="482078"/>
                  <a:pt x="1403143" y="672371"/>
                  <a:pt x="1426310" y="764209"/>
                </a:cubicBezTo>
                <a:cubicBezTo>
                  <a:pt x="1449477" y="856047"/>
                  <a:pt x="1425712" y="1077828"/>
                  <a:pt x="1426310" y="1200329"/>
                </a:cubicBezTo>
                <a:cubicBezTo>
                  <a:pt x="1269732" y="1210877"/>
                  <a:pt x="1051287" y="1191218"/>
                  <a:pt x="936610" y="1200329"/>
                </a:cubicBezTo>
                <a:cubicBezTo>
                  <a:pt x="821933" y="1209440"/>
                  <a:pt x="684616" y="1188835"/>
                  <a:pt x="432647" y="1200329"/>
                </a:cubicBezTo>
                <a:cubicBezTo>
                  <a:pt x="180678" y="1211823"/>
                  <a:pt x="196559" y="1182671"/>
                  <a:pt x="0" y="1200329"/>
                </a:cubicBezTo>
                <a:cubicBezTo>
                  <a:pt x="-42136" y="1078800"/>
                  <a:pt x="41061" y="977717"/>
                  <a:pt x="0" y="812223"/>
                </a:cubicBezTo>
                <a:cubicBezTo>
                  <a:pt x="-41061" y="646729"/>
                  <a:pt x="41941" y="599394"/>
                  <a:pt x="0" y="388106"/>
                </a:cubicBezTo>
                <a:cubicBezTo>
                  <a:pt x="-41941" y="176818"/>
                  <a:pt x="22174" y="16636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عنوان الدرس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الاستماع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أرى بأذني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20" name="TextBox 24">
            <a:extLst>
              <a:ext uri="{FF2B5EF4-FFF2-40B4-BE49-F238E27FC236}">
                <a16:creationId xmlns:a16="http://schemas.microsoft.com/office/drawing/2014/main" id="{ADA34A2B-7E37-4AA0-8D5F-1AE6D86748ED}"/>
              </a:ext>
            </a:extLst>
          </p:cNvPr>
          <p:cNvSpPr txBox="1"/>
          <p:nvPr/>
        </p:nvSpPr>
        <p:spPr>
          <a:xfrm>
            <a:off x="520505" y="56173"/>
            <a:ext cx="9773473" cy="1200329"/>
          </a:xfrm>
          <a:custGeom>
            <a:avLst/>
            <a:gdLst>
              <a:gd name="connsiteX0" fmla="*/ 0 w 9773473"/>
              <a:gd name="connsiteY0" fmla="*/ 0 h 1200329"/>
              <a:gd name="connsiteX1" fmla="*/ 281706 w 9773473"/>
              <a:gd name="connsiteY1" fmla="*/ 0 h 1200329"/>
              <a:gd name="connsiteX2" fmla="*/ 954351 w 9773473"/>
              <a:gd name="connsiteY2" fmla="*/ 0 h 1200329"/>
              <a:gd name="connsiteX3" fmla="*/ 1626996 w 9773473"/>
              <a:gd name="connsiteY3" fmla="*/ 0 h 1200329"/>
              <a:gd name="connsiteX4" fmla="*/ 2299641 w 9773473"/>
              <a:gd name="connsiteY4" fmla="*/ 0 h 1200329"/>
              <a:gd name="connsiteX5" fmla="*/ 2679081 w 9773473"/>
              <a:gd name="connsiteY5" fmla="*/ 0 h 1200329"/>
              <a:gd name="connsiteX6" fmla="*/ 3058522 w 9773473"/>
              <a:gd name="connsiteY6" fmla="*/ 0 h 1200329"/>
              <a:gd name="connsiteX7" fmla="*/ 3437963 w 9773473"/>
              <a:gd name="connsiteY7" fmla="*/ 0 h 1200329"/>
              <a:gd name="connsiteX8" fmla="*/ 3915138 w 9773473"/>
              <a:gd name="connsiteY8" fmla="*/ 0 h 1200329"/>
              <a:gd name="connsiteX9" fmla="*/ 4196844 w 9773473"/>
              <a:gd name="connsiteY9" fmla="*/ 0 h 1200329"/>
              <a:gd name="connsiteX10" fmla="*/ 4674020 w 9773473"/>
              <a:gd name="connsiteY10" fmla="*/ 0 h 1200329"/>
              <a:gd name="connsiteX11" fmla="*/ 5151195 w 9773473"/>
              <a:gd name="connsiteY11" fmla="*/ 0 h 1200329"/>
              <a:gd name="connsiteX12" fmla="*/ 5530636 w 9773473"/>
              <a:gd name="connsiteY12" fmla="*/ 0 h 1200329"/>
              <a:gd name="connsiteX13" fmla="*/ 6301016 w 9773473"/>
              <a:gd name="connsiteY13" fmla="*/ 0 h 1200329"/>
              <a:gd name="connsiteX14" fmla="*/ 7071395 w 9773473"/>
              <a:gd name="connsiteY14" fmla="*/ 0 h 1200329"/>
              <a:gd name="connsiteX15" fmla="*/ 7646305 w 9773473"/>
              <a:gd name="connsiteY15" fmla="*/ 0 h 1200329"/>
              <a:gd name="connsiteX16" fmla="*/ 8221216 w 9773473"/>
              <a:gd name="connsiteY16" fmla="*/ 0 h 1200329"/>
              <a:gd name="connsiteX17" fmla="*/ 8796126 w 9773473"/>
              <a:gd name="connsiteY17" fmla="*/ 0 h 1200329"/>
              <a:gd name="connsiteX18" fmla="*/ 9077832 w 9773473"/>
              <a:gd name="connsiteY18" fmla="*/ 0 h 1200329"/>
              <a:gd name="connsiteX19" fmla="*/ 9773473 w 9773473"/>
              <a:gd name="connsiteY19" fmla="*/ 0 h 1200329"/>
              <a:gd name="connsiteX20" fmla="*/ 9773473 w 9773473"/>
              <a:gd name="connsiteY20" fmla="*/ 376103 h 1200329"/>
              <a:gd name="connsiteX21" fmla="*/ 9773473 w 9773473"/>
              <a:gd name="connsiteY21" fmla="*/ 740203 h 1200329"/>
              <a:gd name="connsiteX22" fmla="*/ 9773473 w 9773473"/>
              <a:gd name="connsiteY22" fmla="*/ 1200329 h 1200329"/>
              <a:gd name="connsiteX23" fmla="*/ 9296298 w 9773473"/>
              <a:gd name="connsiteY23" fmla="*/ 1200329 h 1200329"/>
              <a:gd name="connsiteX24" fmla="*/ 8525918 w 9773473"/>
              <a:gd name="connsiteY24" fmla="*/ 1200329 h 1200329"/>
              <a:gd name="connsiteX25" fmla="*/ 7755538 w 9773473"/>
              <a:gd name="connsiteY25" fmla="*/ 1200329 h 1200329"/>
              <a:gd name="connsiteX26" fmla="*/ 7082893 w 9773473"/>
              <a:gd name="connsiteY26" fmla="*/ 1200329 h 1200329"/>
              <a:gd name="connsiteX27" fmla="*/ 6801187 w 9773473"/>
              <a:gd name="connsiteY27" fmla="*/ 1200329 h 1200329"/>
              <a:gd name="connsiteX28" fmla="*/ 6128542 w 9773473"/>
              <a:gd name="connsiteY28" fmla="*/ 1200329 h 1200329"/>
              <a:gd name="connsiteX29" fmla="*/ 5455898 w 9773473"/>
              <a:gd name="connsiteY29" fmla="*/ 1200329 h 1200329"/>
              <a:gd name="connsiteX30" fmla="*/ 5076457 w 9773473"/>
              <a:gd name="connsiteY30" fmla="*/ 1200329 h 1200329"/>
              <a:gd name="connsiteX31" fmla="*/ 4306077 w 9773473"/>
              <a:gd name="connsiteY31" fmla="*/ 1200329 h 1200329"/>
              <a:gd name="connsiteX32" fmla="*/ 3828902 w 9773473"/>
              <a:gd name="connsiteY32" fmla="*/ 1200329 h 1200329"/>
              <a:gd name="connsiteX33" fmla="*/ 3253992 w 9773473"/>
              <a:gd name="connsiteY33" fmla="*/ 1200329 h 1200329"/>
              <a:gd name="connsiteX34" fmla="*/ 2776816 w 9773473"/>
              <a:gd name="connsiteY34" fmla="*/ 1200329 h 1200329"/>
              <a:gd name="connsiteX35" fmla="*/ 2299641 w 9773473"/>
              <a:gd name="connsiteY35" fmla="*/ 1200329 h 1200329"/>
              <a:gd name="connsiteX36" fmla="*/ 2017935 w 9773473"/>
              <a:gd name="connsiteY36" fmla="*/ 1200329 h 1200329"/>
              <a:gd name="connsiteX37" fmla="*/ 1638494 w 9773473"/>
              <a:gd name="connsiteY37" fmla="*/ 1200329 h 1200329"/>
              <a:gd name="connsiteX38" fmla="*/ 1356788 w 9773473"/>
              <a:gd name="connsiteY38" fmla="*/ 1200329 h 1200329"/>
              <a:gd name="connsiteX39" fmla="*/ 781878 w 9773473"/>
              <a:gd name="connsiteY39" fmla="*/ 1200329 h 1200329"/>
              <a:gd name="connsiteX40" fmla="*/ 500172 w 9773473"/>
              <a:gd name="connsiteY40" fmla="*/ 1200329 h 1200329"/>
              <a:gd name="connsiteX41" fmla="*/ 0 w 9773473"/>
              <a:gd name="connsiteY41" fmla="*/ 1200329 h 1200329"/>
              <a:gd name="connsiteX42" fmla="*/ 0 w 9773473"/>
              <a:gd name="connsiteY42" fmla="*/ 824226 h 1200329"/>
              <a:gd name="connsiteX43" fmla="*/ 0 w 9773473"/>
              <a:gd name="connsiteY43" fmla="*/ 412113 h 1200329"/>
              <a:gd name="connsiteX44" fmla="*/ 0 w 9773473"/>
              <a:gd name="connsiteY4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773473" h="1200329" fill="none" extrusionOk="0">
                <a:moveTo>
                  <a:pt x="0" y="0"/>
                </a:moveTo>
                <a:cubicBezTo>
                  <a:pt x="106922" y="-14559"/>
                  <a:pt x="214628" y="27080"/>
                  <a:pt x="281706" y="0"/>
                </a:cubicBezTo>
                <a:cubicBezTo>
                  <a:pt x="348784" y="-27080"/>
                  <a:pt x="678813" y="45722"/>
                  <a:pt x="954351" y="0"/>
                </a:cubicBezTo>
                <a:cubicBezTo>
                  <a:pt x="1229889" y="-45722"/>
                  <a:pt x="1432030" y="26795"/>
                  <a:pt x="1626996" y="0"/>
                </a:cubicBezTo>
                <a:cubicBezTo>
                  <a:pt x="1821962" y="-26795"/>
                  <a:pt x="1996521" y="75718"/>
                  <a:pt x="2299641" y="0"/>
                </a:cubicBezTo>
                <a:cubicBezTo>
                  <a:pt x="2602762" y="-75718"/>
                  <a:pt x="2542610" y="8037"/>
                  <a:pt x="2679081" y="0"/>
                </a:cubicBezTo>
                <a:cubicBezTo>
                  <a:pt x="2815552" y="-8037"/>
                  <a:pt x="2955126" y="10175"/>
                  <a:pt x="3058522" y="0"/>
                </a:cubicBezTo>
                <a:cubicBezTo>
                  <a:pt x="3161918" y="-10175"/>
                  <a:pt x="3265447" y="20467"/>
                  <a:pt x="3437963" y="0"/>
                </a:cubicBezTo>
                <a:cubicBezTo>
                  <a:pt x="3610479" y="-20467"/>
                  <a:pt x="3798496" y="20348"/>
                  <a:pt x="3915138" y="0"/>
                </a:cubicBezTo>
                <a:cubicBezTo>
                  <a:pt x="4031780" y="-20348"/>
                  <a:pt x="4100433" y="17864"/>
                  <a:pt x="4196844" y="0"/>
                </a:cubicBezTo>
                <a:cubicBezTo>
                  <a:pt x="4293255" y="-17864"/>
                  <a:pt x="4576079" y="34602"/>
                  <a:pt x="4674020" y="0"/>
                </a:cubicBezTo>
                <a:cubicBezTo>
                  <a:pt x="4771961" y="-34602"/>
                  <a:pt x="5018442" y="27497"/>
                  <a:pt x="5151195" y="0"/>
                </a:cubicBezTo>
                <a:cubicBezTo>
                  <a:pt x="5283949" y="-27497"/>
                  <a:pt x="5412636" y="10887"/>
                  <a:pt x="5530636" y="0"/>
                </a:cubicBezTo>
                <a:cubicBezTo>
                  <a:pt x="5648636" y="-10887"/>
                  <a:pt x="6077226" y="84716"/>
                  <a:pt x="6301016" y="0"/>
                </a:cubicBezTo>
                <a:cubicBezTo>
                  <a:pt x="6524806" y="-84716"/>
                  <a:pt x="6749060" y="151"/>
                  <a:pt x="7071395" y="0"/>
                </a:cubicBezTo>
                <a:cubicBezTo>
                  <a:pt x="7393730" y="-151"/>
                  <a:pt x="7515746" y="4454"/>
                  <a:pt x="7646305" y="0"/>
                </a:cubicBezTo>
                <a:cubicBezTo>
                  <a:pt x="7776864" y="-4454"/>
                  <a:pt x="8048033" y="67834"/>
                  <a:pt x="8221216" y="0"/>
                </a:cubicBezTo>
                <a:cubicBezTo>
                  <a:pt x="8394399" y="-67834"/>
                  <a:pt x="8623924" y="36203"/>
                  <a:pt x="8796126" y="0"/>
                </a:cubicBezTo>
                <a:cubicBezTo>
                  <a:pt x="8968328" y="-36203"/>
                  <a:pt x="9015111" y="20691"/>
                  <a:pt x="9077832" y="0"/>
                </a:cubicBezTo>
                <a:cubicBezTo>
                  <a:pt x="9140553" y="-20691"/>
                  <a:pt x="9569354" y="45583"/>
                  <a:pt x="9773473" y="0"/>
                </a:cubicBezTo>
                <a:cubicBezTo>
                  <a:pt x="9805233" y="159050"/>
                  <a:pt x="9765635" y="189484"/>
                  <a:pt x="9773473" y="376103"/>
                </a:cubicBezTo>
                <a:cubicBezTo>
                  <a:pt x="9781311" y="562722"/>
                  <a:pt x="9740465" y="587371"/>
                  <a:pt x="9773473" y="740203"/>
                </a:cubicBezTo>
                <a:cubicBezTo>
                  <a:pt x="9806481" y="893035"/>
                  <a:pt x="9730453" y="1102191"/>
                  <a:pt x="9773473" y="1200329"/>
                </a:cubicBezTo>
                <a:cubicBezTo>
                  <a:pt x="9558092" y="1249081"/>
                  <a:pt x="9410549" y="1177034"/>
                  <a:pt x="9296298" y="1200329"/>
                </a:cubicBezTo>
                <a:cubicBezTo>
                  <a:pt x="9182047" y="1223624"/>
                  <a:pt x="8737598" y="1138035"/>
                  <a:pt x="8525918" y="1200329"/>
                </a:cubicBezTo>
                <a:cubicBezTo>
                  <a:pt x="8314238" y="1262623"/>
                  <a:pt x="8084480" y="1177444"/>
                  <a:pt x="7755538" y="1200329"/>
                </a:cubicBezTo>
                <a:cubicBezTo>
                  <a:pt x="7426596" y="1223214"/>
                  <a:pt x="7316486" y="1145342"/>
                  <a:pt x="7082893" y="1200329"/>
                </a:cubicBezTo>
                <a:cubicBezTo>
                  <a:pt x="6849300" y="1255316"/>
                  <a:pt x="6898876" y="1181224"/>
                  <a:pt x="6801187" y="1200329"/>
                </a:cubicBezTo>
                <a:cubicBezTo>
                  <a:pt x="6703498" y="1219434"/>
                  <a:pt x="6402984" y="1186290"/>
                  <a:pt x="6128542" y="1200329"/>
                </a:cubicBezTo>
                <a:cubicBezTo>
                  <a:pt x="5854100" y="1214368"/>
                  <a:pt x="5647706" y="1134905"/>
                  <a:pt x="5455898" y="1200329"/>
                </a:cubicBezTo>
                <a:cubicBezTo>
                  <a:pt x="5264090" y="1265753"/>
                  <a:pt x="5177463" y="1180889"/>
                  <a:pt x="5076457" y="1200329"/>
                </a:cubicBezTo>
                <a:cubicBezTo>
                  <a:pt x="4975451" y="1219769"/>
                  <a:pt x="4645003" y="1125930"/>
                  <a:pt x="4306077" y="1200329"/>
                </a:cubicBezTo>
                <a:cubicBezTo>
                  <a:pt x="3967151" y="1274728"/>
                  <a:pt x="3929483" y="1165028"/>
                  <a:pt x="3828902" y="1200329"/>
                </a:cubicBezTo>
                <a:cubicBezTo>
                  <a:pt x="3728322" y="1235630"/>
                  <a:pt x="3477629" y="1138220"/>
                  <a:pt x="3253992" y="1200329"/>
                </a:cubicBezTo>
                <a:cubicBezTo>
                  <a:pt x="3030355" y="1262438"/>
                  <a:pt x="2893259" y="1157925"/>
                  <a:pt x="2776816" y="1200329"/>
                </a:cubicBezTo>
                <a:cubicBezTo>
                  <a:pt x="2660373" y="1242733"/>
                  <a:pt x="2522728" y="1160305"/>
                  <a:pt x="2299641" y="1200329"/>
                </a:cubicBezTo>
                <a:cubicBezTo>
                  <a:pt x="2076554" y="1240353"/>
                  <a:pt x="2158470" y="1181862"/>
                  <a:pt x="2017935" y="1200329"/>
                </a:cubicBezTo>
                <a:cubicBezTo>
                  <a:pt x="1877400" y="1218796"/>
                  <a:pt x="1759144" y="1195819"/>
                  <a:pt x="1638494" y="1200329"/>
                </a:cubicBezTo>
                <a:cubicBezTo>
                  <a:pt x="1517844" y="1204839"/>
                  <a:pt x="1480034" y="1172068"/>
                  <a:pt x="1356788" y="1200329"/>
                </a:cubicBezTo>
                <a:cubicBezTo>
                  <a:pt x="1233542" y="1228590"/>
                  <a:pt x="924838" y="1144794"/>
                  <a:pt x="781878" y="1200329"/>
                </a:cubicBezTo>
                <a:cubicBezTo>
                  <a:pt x="638918" y="1255864"/>
                  <a:pt x="607925" y="1169391"/>
                  <a:pt x="500172" y="1200329"/>
                </a:cubicBezTo>
                <a:cubicBezTo>
                  <a:pt x="392419" y="1231267"/>
                  <a:pt x="164432" y="1185270"/>
                  <a:pt x="0" y="1200329"/>
                </a:cubicBezTo>
                <a:cubicBezTo>
                  <a:pt x="-20603" y="1124099"/>
                  <a:pt x="31285" y="1002009"/>
                  <a:pt x="0" y="824226"/>
                </a:cubicBezTo>
                <a:cubicBezTo>
                  <a:pt x="-31285" y="646443"/>
                  <a:pt x="36826" y="541810"/>
                  <a:pt x="0" y="412113"/>
                </a:cubicBezTo>
                <a:cubicBezTo>
                  <a:pt x="-36826" y="282416"/>
                  <a:pt x="11992" y="189070"/>
                  <a:pt x="0" y="0"/>
                </a:cubicBezTo>
                <a:close/>
              </a:path>
              <a:path w="9773473" h="1200329" stroke="0" extrusionOk="0">
                <a:moveTo>
                  <a:pt x="0" y="0"/>
                </a:moveTo>
                <a:cubicBezTo>
                  <a:pt x="80319" y="-32410"/>
                  <a:pt x="151889" y="4411"/>
                  <a:pt x="281706" y="0"/>
                </a:cubicBezTo>
                <a:cubicBezTo>
                  <a:pt x="411523" y="-4411"/>
                  <a:pt x="463508" y="7029"/>
                  <a:pt x="563412" y="0"/>
                </a:cubicBezTo>
                <a:cubicBezTo>
                  <a:pt x="663316" y="-7029"/>
                  <a:pt x="999157" y="36370"/>
                  <a:pt x="1138322" y="0"/>
                </a:cubicBezTo>
                <a:cubicBezTo>
                  <a:pt x="1277487" y="-36370"/>
                  <a:pt x="1591072" y="60031"/>
                  <a:pt x="1713232" y="0"/>
                </a:cubicBezTo>
                <a:cubicBezTo>
                  <a:pt x="1835392" y="-60031"/>
                  <a:pt x="2150807" y="10450"/>
                  <a:pt x="2483612" y="0"/>
                </a:cubicBezTo>
                <a:cubicBezTo>
                  <a:pt x="2816417" y="-10450"/>
                  <a:pt x="3013976" y="25106"/>
                  <a:pt x="3156257" y="0"/>
                </a:cubicBezTo>
                <a:cubicBezTo>
                  <a:pt x="3298538" y="-25106"/>
                  <a:pt x="3369832" y="2285"/>
                  <a:pt x="3437963" y="0"/>
                </a:cubicBezTo>
                <a:cubicBezTo>
                  <a:pt x="3506094" y="-2285"/>
                  <a:pt x="3602665" y="22871"/>
                  <a:pt x="3719669" y="0"/>
                </a:cubicBezTo>
                <a:cubicBezTo>
                  <a:pt x="3836673" y="-22871"/>
                  <a:pt x="4170753" y="25030"/>
                  <a:pt x="4294579" y="0"/>
                </a:cubicBezTo>
                <a:cubicBezTo>
                  <a:pt x="4418405" y="-25030"/>
                  <a:pt x="4551901" y="13127"/>
                  <a:pt x="4771754" y="0"/>
                </a:cubicBezTo>
                <a:cubicBezTo>
                  <a:pt x="4991608" y="-13127"/>
                  <a:pt x="4917082" y="30814"/>
                  <a:pt x="5053460" y="0"/>
                </a:cubicBezTo>
                <a:cubicBezTo>
                  <a:pt x="5189838" y="-30814"/>
                  <a:pt x="5205587" y="29975"/>
                  <a:pt x="5335166" y="0"/>
                </a:cubicBezTo>
                <a:cubicBezTo>
                  <a:pt x="5464745" y="-29975"/>
                  <a:pt x="5842079" y="78804"/>
                  <a:pt x="6105546" y="0"/>
                </a:cubicBezTo>
                <a:cubicBezTo>
                  <a:pt x="6369013" y="-78804"/>
                  <a:pt x="6594341" y="48431"/>
                  <a:pt x="6778191" y="0"/>
                </a:cubicBezTo>
                <a:cubicBezTo>
                  <a:pt x="6962042" y="-48431"/>
                  <a:pt x="6934491" y="11320"/>
                  <a:pt x="7059897" y="0"/>
                </a:cubicBezTo>
                <a:cubicBezTo>
                  <a:pt x="7185303" y="-11320"/>
                  <a:pt x="7657906" y="49935"/>
                  <a:pt x="7830277" y="0"/>
                </a:cubicBezTo>
                <a:cubicBezTo>
                  <a:pt x="8002648" y="-49935"/>
                  <a:pt x="8289238" y="52587"/>
                  <a:pt x="8502922" y="0"/>
                </a:cubicBezTo>
                <a:cubicBezTo>
                  <a:pt x="8716606" y="-52587"/>
                  <a:pt x="8929327" y="26308"/>
                  <a:pt x="9175566" y="0"/>
                </a:cubicBezTo>
                <a:cubicBezTo>
                  <a:pt x="9421805" y="-26308"/>
                  <a:pt x="9649553" y="56787"/>
                  <a:pt x="9773473" y="0"/>
                </a:cubicBezTo>
                <a:cubicBezTo>
                  <a:pt x="9795700" y="139675"/>
                  <a:pt x="9769189" y="205871"/>
                  <a:pt x="9773473" y="364100"/>
                </a:cubicBezTo>
                <a:cubicBezTo>
                  <a:pt x="9777757" y="522329"/>
                  <a:pt x="9771251" y="569730"/>
                  <a:pt x="9773473" y="764209"/>
                </a:cubicBezTo>
                <a:cubicBezTo>
                  <a:pt x="9775695" y="958688"/>
                  <a:pt x="9744979" y="1050333"/>
                  <a:pt x="9773473" y="1200329"/>
                </a:cubicBezTo>
                <a:cubicBezTo>
                  <a:pt x="9587213" y="1245560"/>
                  <a:pt x="9536561" y="1167352"/>
                  <a:pt x="9394032" y="1200329"/>
                </a:cubicBezTo>
                <a:cubicBezTo>
                  <a:pt x="9251503" y="1233306"/>
                  <a:pt x="9189377" y="1188475"/>
                  <a:pt x="9014592" y="1200329"/>
                </a:cubicBezTo>
                <a:cubicBezTo>
                  <a:pt x="8839807" y="1212183"/>
                  <a:pt x="8703722" y="1143936"/>
                  <a:pt x="8439681" y="1200329"/>
                </a:cubicBezTo>
                <a:cubicBezTo>
                  <a:pt x="8175640" y="1256722"/>
                  <a:pt x="8121913" y="1159298"/>
                  <a:pt x="7962506" y="1200329"/>
                </a:cubicBezTo>
                <a:cubicBezTo>
                  <a:pt x="7803099" y="1241360"/>
                  <a:pt x="7602053" y="1173231"/>
                  <a:pt x="7289861" y="1200329"/>
                </a:cubicBezTo>
                <a:cubicBezTo>
                  <a:pt x="6977669" y="1227427"/>
                  <a:pt x="6841176" y="1194316"/>
                  <a:pt x="6519481" y="1200329"/>
                </a:cubicBezTo>
                <a:cubicBezTo>
                  <a:pt x="6197786" y="1206342"/>
                  <a:pt x="6153687" y="1177614"/>
                  <a:pt x="6042306" y="1200329"/>
                </a:cubicBezTo>
                <a:cubicBezTo>
                  <a:pt x="5930926" y="1223044"/>
                  <a:pt x="5796091" y="1169669"/>
                  <a:pt x="5565131" y="1200329"/>
                </a:cubicBezTo>
                <a:cubicBezTo>
                  <a:pt x="5334172" y="1230989"/>
                  <a:pt x="5278349" y="1179133"/>
                  <a:pt x="5185690" y="1200329"/>
                </a:cubicBezTo>
                <a:cubicBezTo>
                  <a:pt x="5093031" y="1221525"/>
                  <a:pt x="5040987" y="1193866"/>
                  <a:pt x="4903984" y="1200329"/>
                </a:cubicBezTo>
                <a:cubicBezTo>
                  <a:pt x="4766981" y="1206792"/>
                  <a:pt x="4741049" y="1169836"/>
                  <a:pt x="4622278" y="1200329"/>
                </a:cubicBezTo>
                <a:cubicBezTo>
                  <a:pt x="4503507" y="1230822"/>
                  <a:pt x="4242092" y="1142565"/>
                  <a:pt x="4047368" y="1200329"/>
                </a:cubicBezTo>
                <a:cubicBezTo>
                  <a:pt x="3852644" y="1258093"/>
                  <a:pt x="3827059" y="1179453"/>
                  <a:pt x="3765662" y="1200329"/>
                </a:cubicBezTo>
                <a:cubicBezTo>
                  <a:pt x="3704265" y="1221205"/>
                  <a:pt x="3365676" y="1137795"/>
                  <a:pt x="3190751" y="1200329"/>
                </a:cubicBezTo>
                <a:cubicBezTo>
                  <a:pt x="3015826" y="1262863"/>
                  <a:pt x="2901366" y="1181764"/>
                  <a:pt x="2615841" y="1200329"/>
                </a:cubicBezTo>
                <a:cubicBezTo>
                  <a:pt x="2330316" y="1218894"/>
                  <a:pt x="2266594" y="1162171"/>
                  <a:pt x="2040931" y="1200329"/>
                </a:cubicBezTo>
                <a:cubicBezTo>
                  <a:pt x="1815268" y="1238487"/>
                  <a:pt x="1677960" y="1199537"/>
                  <a:pt x="1563756" y="1200329"/>
                </a:cubicBezTo>
                <a:cubicBezTo>
                  <a:pt x="1449552" y="1201121"/>
                  <a:pt x="1208855" y="1149465"/>
                  <a:pt x="988846" y="1200329"/>
                </a:cubicBezTo>
                <a:cubicBezTo>
                  <a:pt x="768837" y="1251193"/>
                  <a:pt x="403810" y="1135455"/>
                  <a:pt x="0" y="1200329"/>
                </a:cubicBezTo>
                <a:cubicBezTo>
                  <a:pt x="-15724" y="1064226"/>
                  <a:pt x="26853" y="929677"/>
                  <a:pt x="0" y="812223"/>
                </a:cubicBezTo>
                <a:cubicBezTo>
                  <a:pt x="-26853" y="694769"/>
                  <a:pt x="29260" y="604289"/>
                  <a:pt x="0" y="424116"/>
                </a:cubicBezTo>
                <a:cubicBezTo>
                  <a:pt x="-29260" y="243943"/>
                  <a:pt x="17768" y="1292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نواتج التعلم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21" name="مربع نص 120">
            <a:extLst>
              <a:ext uri="{FF2B5EF4-FFF2-40B4-BE49-F238E27FC236}">
                <a16:creationId xmlns:a16="http://schemas.microsoft.com/office/drawing/2014/main" id="{F5797195-CCB7-4DC6-9261-647D191859B8}"/>
              </a:ext>
            </a:extLst>
          </p:cNvPr>
          <p:cNvSpPr txBox="1"/>
          <p:nvPr/>
        </p:nvSpPr>
        <p:spPr>
          <a:xfrm>
            <a:off x="334975" y="184991"/>
            <a:ext cx="99590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AE" sz="2400" b="1" dirty="0">
                <a:cs typeface="+mj-cs"/>
              </a:rPr>
              <a:t>أستمعُ إلى نص يتضمن آراء متعددة ( حوار ، حديث إذاعي بسيط ) عن موضوع يتصل بقضية اجتماعية أو إنسانية ، مثل ( النظافة – مساعدة الآخرين ) ، ويوازن بين آراء المتحدثين </a:t>
            </a:r>
            <a:r>
              <a:rPr lang="ar-AE" sz="2400" b="1" dirty="0" err="1">
                <a:cs typeface="+mj-cs"/>
              </a:rPr>
              <a:t>مبديًا</a:t>
            </a:r>
            <a:r>
              <a:rPr lang="ar-AE" sz="2400" b="1" dirty="0">
                <a:cs typeface="+mj-cs"/>
              </a:rPr>
              <a:t> رأيه . </a:t>
            </a:r>
            <a:endParaRPr lang="ar-AE" sz="4400" b="1" dirty="0">
              <a:latin typeface="Calibri" panose="020F0502020204030204" pitchFamily="34" charset="0"/>
              <a:cs typeface="+mj-cs"/>
            </a:endParaRPr>
          </a:p>
        </p:txBody>
      </p:sp>
      <p:pic>
        <p:nvPicPr>
          <p:cNvPr id="1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DB3139-7115-44C0-8076-AB9D2DBAB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58404" y="2959938"/>
            <a:ext cx="609600" cy="609600"/>
          </a:xfrm>
          <a:prstGeom prst="rect">
            <a:avLst/>
          </a:prstGeom>
        </p:spPr>
      </p:pic>
      <p:pic>
        <p:nvPicPr>
          <p:cNvPr id="10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AF7F9C-BE19-49C0-A102-2B811D663A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81964" y="3769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7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255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0707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</p:childTnLst>
        </p:cTn>
      </p:par>
    </p:tnLst>
    <p:bldLst>
      <p:bldP spid="111" grpId="0"/>
      <p:bldP spid="114" grpId="0"/>
      <p:bldP spid="1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" name="Google Shape;3665;p109"/>
          <p:cNvPicPr preferRelativeResize="0"/>
          <p:nvPr/>
        </p:nvPicPr>
        <p:blipFill rotWithShape="1">
          <a:blip r:embed="rId5">
            <a:alphaModFix/>
          </a:blip>
          <a:srcRect l="1193" t="2151" r="6961" b="1369"/>
          <a:stretch/>
        </p:blipFill>
        <p:spPr>
          <a:xfrm>
            <a:off x="0" y="0"/>
            <a:ext cx="12192000" cy="6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8">
            <a:extLst>
              <a:ext uri="{FF2B5EF4-FFF2-40B4-BE49-F238E27FC236}">
                <a16:creationId xmlns:a16="http://schemas.microsoft.com/office/drawing/2014/main" id="{E5882630-238A-4768-9294-119AAEBA4A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7760" r="5578" b="67343"/>
          <a:stretch/>
        </p:blipFill>
        <p:spPr>
          <a:xfrm>
            <a:off x="1441629" y="2270859"/>
            <a:ext cx="9037981" cy="3386220"/>
          </a:xfrm>
          <a:prstGeom prst="rect">
            <a:avLst/>
          </a:prstGeom>
        </p:spPr>
      </p:pic>
      <p:pic>
        <p:nvPicPr>
          <p:cNvPr id="3668" name="Google Shape;3668;p10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6949" y="1441493"/>
            <a:ext cx="913718" cy="93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4" name="Google Shape;3674;p109"/>
          <p:cNvPicPr preferRelativeResize="0"/>
          <p:nvPr/>
        </p:nvPicPr>
        <p:blipFill rotWithShape="1">
          <a:blip r:embed="rId9">
            <a:alphaModFix/>
          </a:blip>
          <a:srcRect l="8341" r="11376" b="53840"/>
          <a:stretch/>
        </p:blipFill>
        <p:spPr>
          <a:xfrm flipH="1">
            <a:off x="558793" y="5442700"/>
            <a:ext cx="11457841" cy="145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4" name="Google Shape;3684;p10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9416769" y="5526904"/>
            <a:ext cx="3047932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5" name="Google Shape;3685;p109"/>
          <p:cNvPicPr preferRelativeResize="0"/>
          <p:nvPr/>
        </p:nvPicPr>
        <p:blipFill rotWithShape="1">
          <a:blip r:embed="rId11">
            <a:alphaModFix/>
          </a:blip>
          <a:srcRect t="14355" b="20570"/>
          <a:stretch/>
        </p:blipFill>
        <p:spPr>
          <a:xfrm>
            <a:off x="5969000" y="6003404"/>
            <a:ext cx="4341232" cy="104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6" name="Google Shape;3686;p10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59905" y="5420407"/>
            <a:ext cx="2416187" cy="114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7" name="Google Shape;3687;p10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10170782" y="5521774"/>
            <a:ext cx="1438379" cy="83026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Arrow: Pentagon 4">
            <a:extLst>
              <a:ext uri="{FF2B5EF4-FFF2-40B4-BE49-F238E27FC236}">
                <a16:creationId xmlns:a16="http://schemas.microsoft.com/office/drawing/2014/main" id="{8049DE8D-8E57-4E53-A93B-28AD899B3995}"/>
              </a:ext>
            </a:extLst>
          </p:cNvPr>
          <p:cNvSpPr/>
          <p:nvPr/>
        </p:nvSpPr>
        <p:spPr>
          <a:xfrm>
            <a:off x="413709" y="5937431"/>
            <a:ext cx="2358959" cy="497930"/>
          </a:xfrm>
          <a:custGeom>
            <a:avLst/>
            <a:gdLst>
              <a:gd name="connsiteX0" fmla="*/ 0 w 2358959"/>
              <a:gd name="connsiteY0" fmla="*/ 0 h 497930"/>
              <a:gd name="connsiteX1" fmla="*/ 485299 w 2358959"/>
              <a:gd name="connsiteY1" fmla="*/ 0 h 497930"/>
              <a:gd name="connsiteX2" fmla="*/ 949497 w 2358959"/>
              <a:gd name="connsiteY2" fmla="*/ 0 h 497930"/>
              <a:gd name="connsiteX3" fmla="*/ 1476996 w 2358959"/>
              <a:gd name="connsiteY3" fmla="*/ 0 h 497930"/>
              <a:gd name="connsiteX4" fmla="*/ 2109994 w 2358959"/>
              <a:gd name="connsiteY4" fmla="*/ 0 h 497930"/>
              <a:gd name="connsiteX5" fmla="*/ 2358959 w 2358959"/>
              <a:gd name="connsiteY5" fmla="*/ 248965 h 497930"/>
              <a:gd name="connsiteX6" fmla="*/ 2109994 w 2358959"/>
              <a:gd name="connsiteY6" fmla="*/ 497930 h 497930"/>
              <a:gd name="connsiteX7" fmla="*/ 1561396 w 2358959"/>
              <a:gd name="connsiteY7" fmla="*/ 497930 h 497930"/>
              <a:gd name="connsiteX8" fmla="*/ 1076097 w 2358959"/>
              <a:gd name="connsiteY8" fmla="*/ 497930 h 497930"/>
              <a:gd name="connsiteX9" fmla="*/ 569698 w 2358959"/>
              <a:gd name="connsiteY9" fmla="*/ 497930 h 497930"/>
              <a:gd name="connsiteX10" fmla="*/ 0 w 2358959"/>
              <a:gd name="connsiteY10" fmla="*/ 497930 h 497930"/>
              <a:gd name="connsiteX11" fmla="*/ 0 w 2358959"/>
              <a:gd name="connsiteY11" fmla="*/ 0 h 49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8959" h="497930" fill="none" extrusionOk="0">
                <a:moveTo>
                  <a:pt x="0" y="0"/>
                </a:moveTo>
                <a:cubicBezTo>
                  <a:pt x="233349" y="-47145"/>
                  <a:pt x="284645" y="18978"/>
                  <a:pt x="485299" y="0"/>
                </a:cubicBezTo>
                <a:cubicBezTo>
                  <a:pt x="685953" y="-18978"/>
                  <a:pt x="801524" y="18697"/>
                  <a:pt x="949497" y="0"/>
                </a:cubicBezTo>
                <a:cubicBezTo>
                  <a:pt x="1097470" y="-18697"/>
                  <a:pt x="1361796" y="44882"/>
                  <a:pt x="1476996" y="0"/>
                </a:cubicBezTo>
                <a:cubicBezTo>
                  <a:pt x="1592196" y="-44882"/>
                  <a:pt x="1966243" y="42544"/>
                  <a:pt x="2109994" y="0"/>
                </a:cubicBezTo>
                <a:cubicBezTo>
                  <a:pt x="2225320" y="100601"/>
                  <a:pt x="2263259" y="204868"/>
                  <a:pt x="2358959" y="248965"/>
                </a:cubicBezTo>
                <a:cubicBezTo>
                  <a:pt x="2274988" y="363108"/>
                  <a:pt x="2184895" y="393999"/>
                  <a:pt x="2109994" y="497930"/>
                </a:cubicBezTo>
                <a:cubicBezTo>
                  <a:pt x="1846076" y="526435"/>
                  <a:pt x="1707890" y="471889"/>
                  <a:pt x="1561396" y="497930"/>
                </a:cubicBezTo>
                <a:cubicBezTo>
                  <a:pt x="1414902" y="523971"/>
                  <a:pt x="1208676" y="462313"/>
                  <a:pt x="1076097" y="497930"/>
                </a:cubicBezTo>
                <a:cubicBezTo>
                  <a:pt x="943518" y="533547"/>
                  <a:pt x="674893" y="440155"/>
                  <a:pt x="569698" y="497930"/>
                </a:cubicBezTo>
                <a:cubicBezTo>
                  <a:pt x="464503" y="555705"/>
                  <a:pt x="247869" y="496717"/>
                  <a:pt x="0" y="497930"/>
                </a:cubicBezTo>
                <a:cubicBezTo>
                  <a:pt x="-24286" y="355103"/>
                  <a:pt x="16633" y="146634"/>
                  <a:pt x="0" y="0"/>
                </a:cubicBezTo>
                <a:close/>
              </a:path>
              <a:path w="2358959" h="497930" stroke="0" extrusionOk="0">
                <a:moveTo>
                  <a:pt x="0" y="0"/>
                </a:moveTo>
                <a:cubicBezTo>
                  <a:pt x="116151" y="-24629"/>
                  <a:pt x="380820" y="5834"/>
                  <a:pt x="485299" y="0"/>
                </a:cubicBezTo>
                <a:cubicBezTo>
                  <a:pt x="589778" y="-5834"/>
                  <a:pt x="731832" y="16716"/>
                  <a:pt x="949497" y="0"/>
                </a:cubicBezTo>
                <a:cubicBezTo>
                  <a:pt x="1167162" y="-16716"/>
                  <a:pt x="1261803" y="4576"/>
                  <a:pt x="1434796" y="0"/>
                </a:cubicBezTo>
                <a:cubicBezTo>
                  <a:pt x="1607789" y="-4576"/>
                  <a:pt x="1875627" y="22529"/>
                  <a:pt x="2109994" y="0"/>
                </a:cubicBezTo>
                <a:cubicBezTo>
                  <a:pt x="2168896" y="44423"/>
                  <a:pt x="2241966" y="163148"/>
                  <a:pt x="2358959" y="248965"/>
                </a:cubicBezTo>
                <a:cubicBezTo>
                  <a:pt x="2304395" y="334435"/>
                  <a:pt x="2169619" y="434850"/>
                  <a:pt x="2109994" y="497930"/>
                </a:cubicBezTo>
                <a:cubicBezTo>
                  <a:pt x="1825237" y="503588"/>
                  <a:pt x="1675504" y="437446"/>
                  <a:pt x="1540296" y="497930"/>
                </a:cubicBezTo>
                <a:cubicBezTo>
                  <a:pt x="1405088" y="558414"/>
                  <a:pt x="1173191" y="468956"/>
                  <a:pt x="991697" y="497930"/>
                </a:cubicBezTo>
                <a:cubicBezTo>
                  <a:pt x="810203" y="526904"/>
                  <a:pt x="424108" y="485991"/>
                  <a:pt x="0" y="497930"/>
                </a:cubicBezTo>
                <a:cubicBezTo>
                  <a:pt x="-18827" y="299784"/>
                  <a:pt x="32139" y="1070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13799738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5">
            <a:extLst>
              <a:ext uri="{FF2B5EF4-FFF2-40B4-BE49-F238E27FC236}">
                <a16:creationId xmlns:a16="http://schemas.microsoft.com/office/drawing/2014/main" id="{0EB3593F-8776-47A8-9E97-B9FB77E6F218}"/>
              </a:ext>
            </a:extLst>
          </p:cNvPr>
          <p:cNvSpPr/>
          <p:nvPr/>
        </p:nvSpPr>
        <p:spPr>
          <a:xfrm>
            <a:off x="413711" y="5977187"/>
            <a:ext cx="223490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النضج الإلكتروني : الإثراء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D47B61C0-30CC-4083-B472-F0770AB63304}"/>
              </a:ext>
            </a:extLst>
          </p:cNvPr>
          <p:cNvSpPr txBox="1"/>
          <p:nvPr/>
        </p:nvSpPr>
        <p:spPr>
          <a:xfrm>
            <a:off x="4696023" y="1411783"/>
            <a:ext cx="2799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التقييم المرحلي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27413E41-0BB7-4149-B0D3-CAA2291ED894}"/>
              </a:ext>
            </a:extLst>
          </p:cNvPr>
          <p:cNvSpPr txBox="1"/>
          <p:nvPr/>
        </p:nvSpPr>
        <p:spPr>
          <a:xfrm>
            <a:off x="2363373" y="3101245"/>
            <a:ext cx="7053396" cy="1206026"/>
          </a:xfrm>
          <a:prstGeom prst="rect">
            <a:avLst/>
          </a:prstGeom>
          <a:noFill/>
        </p:spPr>
        <p:txBody>
          <a:bodyPr wrap="square" lIns="97082" tIns="48541" rIns="97082" bIns="48541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ما سبب اصطدام الولد بالراوي الذي كان يجلس على كرسي خشبي ؟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4CD4DDF5-A4E6-4FB5-977B-96C5E9A3A491}"/>
              </a:ext>
            </a:extLst>
          </p:cNvPr>
          <p:cNvSpPr txBox="1"/>
          <p:nvPr/>
        </p:nvSpPr>
        <p:spPr>
          <a:xfrm>
            <a:off x="10516054" y="68600"/>
            <a:ext cx="1438019" cy="1200329"/>
          </a:xfrm>
          <a:custGeom>
            <a:avLst/>
            <a:gdLst>
              <a:gd name="connsiteX0" fmla="*/ 0 w 1438019"/>
              <a:gd name="connsiteY0" fmla="*/ 0 h 1200329"/>
              <a:gd name="connsiteX1" fmla="*/ 436199 w 1438019"/>
              <a:gd name="connsiteY1" fmla="*/ 0 h 1200329"/>
              <a:gd name="connsiteX2" fmla="*/ 929919 w 1438019"/>
              <a:gd name="connsiteY2" fmla="*/ 0 h 1200329"/>
              <a:gd name="connsiteX3" fmla="*/ 1438019 w 1438019"/>
              <a:gd name="connsiteY3" fmla="*/ 0 h 1200329"/>
              <a:gd name="connsiteX4" fmla="*/ 1438019 w 1438019"/>
              <a:gd name="connsiteY4" fmla="*/ 388106 h 1200329"/>
              <a:gd name="connsiteX5" fmla="*/ 1438019 w 1438019"/>
              <a:gd name="connsiteY5" fmla="*/ 752206 h 1200329"/>
              <a:gd name="connsiteX6" fmla="*/ 1438019 w 1438019"/>
              <a:gd name="connsiteY6" fmla="*/ 1200329 h 1200329"/>
              <a:gd name="connsiteX7" fmla="*/ 987440 w 1438019"/>
              <a:gd name="connsiteY7" fmla="*/ 1200329 h 1200329"/>
              <a:gd name="connsiteX8" fmla="*/ 493720 w 1438019"/>
              <a:gd name="connsiteY8" fmla="*/ 1200329 h 1200329"/>
              <a:gd name="connsiteX9" fmla="*/ 0 w 1438019"/>
              <a:gd name="connsiteY9" fmla="*/ 1200329 h 1200329"/>
              <a:gd name="connsiteX10" fmla="*/ 0 w 1438019"/>
              <a:gd name="connsiteY10" fmla="*/ 812223 h 1200329"/>
              <a:gd name="connsiteX11" fmla="*/ 0 w 1438019"/>
              <a:gd name="connsiteY11" fmla="*/ 400110 h 1200329"/>
              <a:gd name="connsiteX12" fmla="*/ 0 w 1438019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8019" h="1200329" fill="none" extrusionOk="0">
                <a:moveTo>
                  <a:pt x="0" y="0"/>
                </a:moveTo>
                <a:cubicBezTo>
                  <a:pt x="126746" y="-46324"/>
                  <a:pt x="300464" y="42984"/>
                  <a:pt x="436199" y="0"/>
                </a:cubicBezTo>
                <a:cubicBezTo>
                  <a:pt x="571934" y="-42984"/>
                  <a:pt x="695458" y="1457"/>
                  <a:pt x="929919" y="0"/>
                </a:cubicBezTo>
                <a:cubicBezTo>
                  <a:pt x="1164380" y="-1457"/>
                  <a:pt x="1213304" y="3794"/>
                  <a:pt x="1438019" y="0"/>
                </a:cubicBezTo>
                <a:cubicBezTo>
                  <a:pt x="1479831" y="178204"/>
                  <a:pt x="1424814" y="235782"/>
                  <a:pt x="1438019" y="388106"/>
                </a:cubicBezTo>
                <a:cubicBezTo>
                  <a:pt x="1451224" y="540430"/>
                  <a:pt x="1419902" y="612304"/>
                  <a:pt x="1438019" y="752206"/>
                </a:cubicBezTo>
                <a:cubicBezTo>
                  <a:pt x="1456136" y="892108"/>
                  <a:pt x="1395664" y="995643"/>
                  <a:pt x="1438019" y="1200329"/>
                </a:cubicBezTo>
                <a:cubicBezTo>
                  <a:pt x="1330150" y="1209988"/>
                  <a:pt x="1099584" y="1157165"/>
                  <a:pt x="987440" y="1200329"/>
                </a:cubicBezTo>
                <a:cubicBezTo>
                  <a:pt x="875296" y="1243493"/>
                  <a:pt x="645394" y="1190335"/>
                  <a:pt x="493720" y="1200329"/>
                </a:cubicBezTo>
                <a:cubicBezTo>
                  <a:pt x="342046" y="1210323"/>
                  <a:pt x="212356" y="1150542"/>
                  <a:pt x="0" y="1200329"/>
                </a:cubicBezTo>
                <a:cubicBezTo>
                  <a:pt x="-17089" y="1055193"/>
                  <a:pt x="281" y="974915"/>
                  <a:pt x="0" y="812223"/>
                </a:cubicBezTo>
                <a:cubicBezTo>
                  <a:pt x="-281" y="649531"/>
                  <a:pt x="23929" y="484743"/>
                  <a:pt x="0" y="400110"/>
                </a:cubicBezTo>
                <a:cubicBezTo>
                  <a:pt x="-23929" y="315477"/>
                  <a:pt x="23103" y="80365"/>
                  <a:pt x="0" y="0"/>
                </a:cubicBezTo>
                <a:close/>
              </a:path>
              <a:path w="1438019" h="1200329" stroke="0" extrusionOk="0">
                <a:moveTo>
                  <a:pt x="0" y="0"/>
                </a:moveTo>
                <a:cubicBezTo>
                  <a:pt x="213011" y="-43641"/>
                  <a:pt x="249040" y="23324"/>
                  <a:pt x="436199" y="0"/>
                </a:cubicBezTo>
                <a:cubicBezTo>
                  <a:pt x="623358" y="-23324"/>
                  <a:pt x="729631" y="19911"/>
                  <a:pt x="872398" y="0"/>
                </a:cubicBezTo>
                <a:cubicBezTo>
                  <a:pt x="1015165" y="-19911"/>
                  <a:pt x="1292224" y="66604"/>
                  <a:pt x="1438019" y="0"/>
                </a:cubicBezTo>
                <a:cubicBezTo>
                  <a:pt x="1478150" y="113643"/>
                  <a:pt x="1428208" y="318142"/>
                  <a:pt x="1438019" y="400110"/>
                </a:cubicBezTo>
                <a:cubicBezTo>
                  <a:pt x="1447830" y="482078"/>
                  <a:pt x="1414852" y="672371"/>
                  <a:pt x="1438019" y="764209"/>
                </a:cubicBezTo>
                <a:cubicBezTo>
                  <a:pt x="1461186" y="856047"/>
                  <a:pt x="1437421" y="1077828"/>
                  <a:pt x="1438019" y="1200329"/>
                </a:cubicBezTo>
                <a:cubicBezTo>
                  <a:pt x="1193124" y="1242643"/>
                  <a:pt x="1062010" y="1149252"/>
                  <a:pt x="944299" y="1200329"/>
                </a:cubicBezTo>
                <a:cubicBezTo>
                  <a:pt x="826588" y="1251406"/>
                  <a:pt x="559592" y="1200213"/>
                  <a:pt x="436199" y="1200329"/>
                </a:cubicBezTo>
                <a:cubicBezTo>
                  <a:pt x="312806" y="1200445"/>
                  <a:pt x="114088" y="1172189"/>
                  <a:pt x="0" y="1200329"/>
                </a:cubicBezTo>
                <a:cubicBezTo>
                  <a:pt x="-42136" y="1078800"/>
                  <a:pt x="41061" y="977717"/>
                  <a:pt x="0" y="812223"/>
                </a:cubicBezTo>
                <a:cubicBezTo>
                  <a:pt x="-41061" y="646729"/>
                  <a:pt x="41941" y="599394"/>
                  <a:pt x="0" y="388106"/>
                </a:cubicBezTo>
                <a:cubicBezTo>
                  <a:pt x="-41941" y="176818"/>
                  <a:pt x="22174" y="16636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عنوان الدرس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الاستماع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أرى بأذني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E3C4B291-61EC-4534-A678-BE23E1B0428F}"/>
              </a:ext>
            </a:extLst>
          </p:cNvPr>
          <p:cNvSpPr txBox="1"/>
          <p:nvPr/>
        </p:nvSpPr>
        <p:spPr>
          <a:xfrm>
            <a:off x="440271" y="56173"/>
            <a:ext cx="9853707" cy="1200329"/>
          </a:xfrm>
          <a:custGeom>
            <a:avLst/>
            <a:gdLst>
              <a:gd name="connsiteX0" fmla="*/ 0 w 9853707"/>
              <a:gd name="connsiteY0" fmla="*/ 0 h 1200329"/>
              <a:gd name="connsiteX1" fmla="*/ 284019 w 9853707"/>
              <a:gd name="connsiteY1" fmla="*/ 0 h 1200329"/>
              <a:gd name="connsiteX2" fmla="*/ 962186 w 9853707"/>
              <a:gd name="connsiteY2" fmla="*/ 0 h 1200329"/>
              <a:gd name="connsiteX3" fmla="*/ 1640352 w 9853707"/>
              <a:gd name="connsiteY3" fmla="*/ 0 h 1200329"/>
              <a:gd name="connsiteX4" fmla="*/ 2318519 w 9853707"/>
              <a:gd name="connsiteY4" fmla="*/ 0 h 1200329"/>
              <a:gd name="connsiteX5" fmla="*/ 2701075 w 9853707"/>
              <a:gd name="connsiteY5" fmla="*/ 0 h 1200329"/>
              <a:gd name="connsiteX6" fmla="*/ 3083631 w 9853707"/>
              <a:gd name="connsiteY6" fmla="*/ 0 h 1200329"/>
              <a:gd name="connsiteX7" fmla="*/ 3466186 w 9853707"/>
              <a:gd name="connsiteY7" fmla="*/ 0 h 1200329"/>
              <a:gd name="connsiteX8" fmla="*/ 3947279 w 9853707"/>
              <a:gd name="connsiteY8" fmla="*/ 0 h 1200329"/>
              <a:gd name="connsiteX9" fmla="*/ 4231298 w 9853707"/>
              <a:gd name="connsiteY9" fmla="*/ 0 h 1200329"/>
              <a:gd name="connsiteX10" fmla="*/ 4712390 w 9853707"/>
              <a:gd name="connsiteY10" fmla="*/ 0 h 1200329"/>
              <a:gd name="connsiteX11" fmla="*/ 5193483 w 9853707"/>
              <a:gd name="connsiteY11" fmla="*/ 0 h 1200329"/>
              <a:gd name="connsiteX12" fmla="*/ 5576039 w 9853707"/>
              <a:gd name="connsiteY12" fmla="*/ 0 h 1200329"/>
              <a:gd name="connsiteX13" fmla="*/ 6352743 w 9853707"/>
              <a:gd name="connsiteY13" fmla="*/ 0 h 1200329"/>
              <a:gd name="connsiteX14" fmla="*/ 7129447 w 9853707"/>
              <a:gd name="connsiteY14" fmla="*/ 0 h 1200329"/>
              <a:gd name="connsiteX15" fmla="*/ 7709077 w 9853707"/>
              <a:gd name="connsiteY15" fmla="*/ 0 h 1200329"/>
              <a:gd name="connsiteX16" fmla="*/ 8288706 w 9853707"/>
              <a:gd name="connsiteY16" fmla="*/ 0 h 1200329"/>
              <a:gd name="connsiteX17" fmla="*/ 8868336 w 9853707"/>
              <a:gd name="connsiteY17" fmla="*/ 0 h 1200329"/>
              <a:gd name="connsiteX18" fmla="*/ 9152355 w 9853707"/>
              <a:gd name="connsiteY18" fmla="*/ 0 h 1200329"/>
              <a:gd name="connsiteX19" fmla="*/ 9853707 w 9853707"/>
              <a:gd name="connsiteY19" fmla="*/ 0 h 1200329"/>
              <a:gd name="connsiteX20" fmla="*/ 9853707 w 9853707"/>
              <a:gd name="connsiteY20" fmla="*/ 376103 h 1200329"/>
              <a:gd name="connsiteX21" fmla="*/ 9853707 w 9853707"/>
              <a:gd name="connsiteY21" fmla="*/ 740203 h 1200329"/>
              <a:gd name="connsiteX22" fmla="*/ 9853707 w 9853707"/>
              <a:gd name="connsiteY22" fmla="*/ 1200329 h 1200329"/>
              <a:gd name="connsiteX23" fmla="*/ 9372614 w 9853707"/>
              <a:gd name="connsiteY23" fmla="*/ 1200329 h 1200329"/>
              <a:gd name="connsiteX24" fmla="*/ 8595910 w 9853707"/>
              <a:gd name="connsiteY24" fmla="*/ 1200329 h 1200329"/>
              <a:gd name="connsiteX25" fmla="*/ 7819206 w 9853707"/>
              <a:gd name="connsiteY25" fmla="*/ 1200329 h 1200329"/>
              <a:gd name="connsiteX26" fmla="*/ 7141039 w 9853707"/>
              <a:gd name="connsiteY26" fmla="*/ 1200329 h 1200329"/>
              <a:gd name="connsiteX27" fmla="*/ 6857021 w 9853707"/>
              <a:gd name="connsiteY27" fmla="*/ 1200329 h 1200329"/>
              <a:gd name="connsiteX28" fmla="*/ 6178854 w 9853707"/>
              <a:gd name="connsiteY28" fmla="*/ 1200329 h 1200329"/>
              <a:gd name="connsiteX29" fmla="*/ 5500687 w 9853707"/>
              <a:gd name="connsiteY29" fmla="*/ 1200329 h 1200329"/>
              <a:gd name="connsiteX30" fmla="*/ 5118131 w 9853707"/>
              <a:gd name="connsiteY30" fmla="*/ 1200329 h 1200329"/>
              <a:gd name="connsiteX31" fmla="*/ 4341427 w 9853707"/>
              <a:gd name="connsiteY31" fmla="*/ 1200329 h 1200329"/>
              <a:gd name="connsiteX32" fmla="*/ 3860335 w 9853707"/>
              <a:gd name="connsiteY32" fmla="*/ 1200329 h 1200329"/>
              <a:gd name="connsiteX33" fmla="*/ 3280705 w 9853707"/>
              <a:gd name="connsiteY33" fmla="*/ 1200329 h 1200329"/>
              <a:gd name="connsiteX34" fmla="*/ 2799612 w 9853707"/>
              <a:gd name="connsiteY34" fmla="*/ 1200329 h 1200329"/>
              <a:gd name="connsiteX35" fmla="*/ 2318519 w 9853707"/>
              <a:gd name="connsiteY35" fmla="*/ 1200329 h 1200329"/>
              <a:gd name="connsiteX36" fmla="*/ 2034501 w 9853707"/>
              <a:gd name="connsiteY36" fmla="*/ 1200329 h 1200329"/>
              <a:gd name="connsiteX37" fmla="*/ 1651945 w 9853707"/>
              <a:gd name="connsiteY37" fmla="*/ 1200329 h 1200329"/>
              <a:gd name="connsiteX38" fmla="*/ 1367926 w 9853707"/>
              <a:gd name="connsiteY38" fmla="*/ 1200329 h 1200329"/>
              <a:gd name="connsiteX39" fmla="*/ 788297 w 9853707"/>
              <a:gd name="connsiteY39" fmla="*/ 1200329 h 1200329"/>
              <a:gd name="connsiteX40" fmla="*/ 504278 w 9853707"/>
              <a:gd name="connsiteY40" fmla="*/ 1200329 h 1200329"/>
              <a:gd name="connsiteX41" fmla="*/ 0 w 9853707"/>
              <a:gd name="connsiteY41" fmla="*/ 1200329 h 1200329"/>
              <a:gd name="connsiteX42" fmla="*/ 0 w 9853707"/>
              <a:gd name="connsiteY42" fmla="*/ 824226 h 1200329"/>
              <a:gd name="connsiteX43" fmla="*/ 0 w 9853707"/>
              <a:gd name="connsiteY43" fmla="*/ 412113 h 1200329"/>
              <a:gd name="connsiteX44" fmla="*/ 0 w 9853707"/>
              <a:gd name="connsiteY4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53707" h="1200329" fill="none" extrusionOk="0">
                <a:moveTo>
                  <a:pt x="0" y="0"/>
                </a:moveTo>
                <a:cubicBezTo>
                  <a:pt x="104134" y="-19916"/>
                  <a:pt x="149780" y="7588"/>
                  <a:pt x="284019" y="0"/>
                </a:cubicBezTo>
                <a:cubicBezTo>
                  <a:pt x="418258" y="-7588"/>
                  <a:pt x="783903" y="10735"/>
                  <a:pt x="962186" y="0"/>
                </a:cubicBezTo>
                <a:cubicBezTo>
                  <a:pt x="1140469" y="-10735"/>
                  <a:pt x="1454791" y="72120"/>
                  <a:pt x="1640352" y="0"/>
                </a:cubicBezTo>
                <a:cubicBezTo>
                  <a:pt x="1825913" y="-72120"/>
                  <a:pt x="2080863" y="57780"/>
                  <a:pt x="2318519" y="0"/>
                </a:cubicBezTo>
                <a:cubicBezTo>
                  <a:pt x="2556175" y="-57780"/>
                  <a:pt x="2542655" y="35553"/>
                  <a:pt x="2701075" y="0"/>
                </a:cubicBezTo>
                <a:cubicBezTo>
                  <a:pt x="2859495" y="-35553"/>
                  <a:pt x="2907158" y="21584"/>
                  <a:pt x="3083631" y="0"/>
                </a:cubicBezTo>
                <a:cubicBezTo>
                  <a:pt x="3260104" y="-21584"/>
                  <a:pt x="3309336" y="17085"/>
                  <a:pt x="3466186" y="0"/>
                </a:cubicBezTo>
                <a:cubicBezTo>
                  <a:pt x="3623036" y="-17085"/>
                  <a:pt x="3849467" y="55793"/>
                  <a:pt x="3947279" y="0"/>
                </a:cubicBezTo>
                <a:cubicBezTo>
                  <a:pt x="4045091" y="-55793"/>
                  <a:pt x="4096695" y="8355"/>
                  <a:pt x="4231298" y="0"/>
                </a:cubicBezTo>
                <a:cubicBezTo>
                  <a:pt x="4365901" y="-8355"/>
                  <a:pt x="4472195" y="36488"/>
                  <a:pt x="4712390" y="0"/>
                </a:cubicBezTo>
                <a:cubicBezTo>
                  <a:pt x="4952585" y="-36488"/>
                  <a:pt x="5033362" y="37754"/>
                  <a:pt x="5193483" y="0"/>
                </a:cubicBezTo>
                <a:cubicBezTo>
                  <a:pt x="5353604" y="-37754"/>
                  <a:pt x="5408472" y="2484"/>
                  <a:pt x="5576039" y="0"/>
                </a:cubicBezTo>
                <a:cubicBezTo>
                  <a:pt x="5743606" y="-2484"/>
                  <a:pt x="6051627" y="2483"/>
                  <a:pt x="6352743" y="0"/>
                </a:cubicBezTo>
                <a:cubicBezTo>
                  <a:pt x="6653859" y="-2483"/>
                  <a:pt x="6777673" y="30439"/>
                  <a:pt x="7129447" y="0"/>
                </a:cubicBezTo>
                <a:cubicBezTo>
                  <a:pt x="7481221" y="-30439"/>
                  <a:pt x="7495862" y="5840"/>
                  <a:pt x="7709077" y="0"/>
                </a:cubicBezTo>
                <a:cubicBezTo>
                  <a:pt x="7922292" y="-5840"/>
                  <a:pt x="8046442" y="61577"/>
                  <a:pt x="8288706" y="0"/>
                </a:cubicBezTo>
                <a:cubicBezTo>
                  <a:pt x="8530970" y="-61577"/>
                  <a:pt x="8580754" y="19499"/>
                  <a:pt x="8868336" y="0"/>
                </a:cubicBezTo>
                <a:cubicBezTo>
                  <a:pt x="9155918" y="-19499"/>
                  <a:pt x="9024208" y="32114"/>
                  <a:pt x="9152355" y="0"/>
                </a:cubicBezTo>
                <a:cubicBezTo>
                  <a:pt x="9280502" y="-32114"/>
                  <a:pt x="9608323" y="6467"/>
                  <a:pt x="9853707" y="0"/>
                </a:cubicBezTo>
                <a:cubicBezTo>
                  <a:pt x="9885467" y="159050"/>
                  <a:pt x="9845869" y="189484"/>
                  <a:pt x="9853707" y="376103"/>
                </a:cubicBezTo>
                <a:cubicBezTo>
                  <a:pt x="9861545" y="562722"/>
                  <a:pt x="9820699" y="587371"/>
                  <a:pt x="9853707" y="740203"/>
                </a:cubicBezTo>
                <a:cubicBezTo>
                  <a:pt x="9886715" y="893035"/>
                  <a:pt x="9810687" y="1102191"/>
                  <a:pt x="9853707" y="1200329"/>
                </a:cubicBezTo>
                <a:cubicBezTo>
                  <a:pt x="9624234" y="1257334"/>
                  <a:pt x="9504554" y="1147199"/>
                  <a:pt x="9372614" y="1200329"/>
                </a:cubicBezTo>
                <a:cubicBezTo>
                  <a:pt x="9240674" y="1253459"/>
                  <a:pt x="8931649" y="1147284"/>
                  <a:pt x="8595910" y="1200329"/>
                </a:cubicBezTo>
                <a:cubicBezTo>
                  <a:pt x="8260171" y="1253374"/>
                  <a:pt x="8155115" y="1163478"/>
                  <a:pt x="7819206" y="1200329"/>
                </a:cubicBezTo>
                <a:cubicBezTo>
                  <a:pt x="7483297" y="1237180"/>
                  <a:pt x="7277179" y="1168550"/>
                  <a:pt x="7141039" y="1200329"/>
                </a:cubicBezTo>
                <a:cubicBezTo>
                  <a:pt x="7004899" y="1232108"/>
                  <a:pt x="6919434" y="1183594"/>
                  <a:pt x="6857021" y="1200329"/>
                </a:cubicBezTo>
                <a:cubicBezTo>
                  <a:pt x="6794608" y="1217064"/>
                  <a:pt x="6499247" y="1193051"/>
                  <a:pt x="6178854" y="1200329"/>
                </a:cubicBezTo>
                <a:cubicBezTo>
                  <a:pt x="5858461" y="1207607"/>
                  <a:pt x="5743133" y="1191786"/>
                  <a:pt x="5500687" y="1200329"/>
                </a:cubicBezTo>
                <a:cubicBezTo>
                  <a:pt x="5258241" y="1208872"/>
                  <a:pt x="5255821" y="1195076"/>
                  <a:pt x="5118131" y="1200329"/>
                </a:cubicBezTo>
                <a:cubicBezTo>
                  <a:pt x="4980441" y="1205582"/>
                  <a:pt x="4605087" y="1131301"/>
                  <a:pt x="4341427" y="1200329"/>
                </a:cubicBezTo>
                <a:cubicBezTo>
                  <a:pt x="4077767" y="1269357"/>
                  <a:pt x="4057153" y="1186664"/>
                  <a:pt x="3860335" y="1200329"/>
                </a:cubicBezTo>
                <a:cubicBezTo>
                  <a:pt x="3663517" y="1213994"/>
                  <a:pt x="3547220" y="1179576"/>
                  <a:pt x="3280705" y="1200329"/>
                </a:cubicBezTo>
                <a:cubicBezTo>
                  <a:pt x="3014190" y="1221082"/>
                  <a:pt x="2956874" y="1146160"/>
                  <a:pt x="2799612" y="1200329"/>
                </a:cubicBezTo>
                <a:cubicBezTo>
                  <a:pt x="2642350" y="1254498"/>
                  <a:pt x="2420904" y="1163608"/>
                  <a:pt x="2318519" y="1200329"/>
                </a:cubicBezTo>
                <a:cubicBezTo>
                  <a:pt x="2216134" y="1237050"/>
                  <a:pt x="2099028" y="1173208"/>
                  <a:pt x="2034501" y="1200329"/>
                </a:cubicBezTo>
                <a:cubicBezTo>
                  <a:pt x="1969974" y="1227450"/>
                  <a:pt x="1813941" y="1157910"/>
                  <a:pt x="1651945" y="1200329"/>
                </a:cubicBezTo>
                <a:cubicBezTo>
                  <a:pt x="1489949" y="1242748"/>
                  <a:pt x="1425316" y="1195767"/>
                  <a:pt x="1367926" y="1200329"/>
                </a:cubicBezTo>
                <a:cubicBezTo>
                  <a:pt x="1310536" y="1204891"/>
                  <a:pt x="989417" y="1162598"/>
                  <a:pt x="788297" y="1200329"/>
                </a:cubicBezTo>
                <a:cubicBezTo>
                  <a:pt x="587177" y="1238060"/>
                  <a:pt x="620445" y="1198138"/>
                  <a:pt x="504278" y="1200329"/>
                </a:cubicBezTo>
                <a:cubicBezTo>
                  <a:pt x="388111" y="1202520"/>
                  <a:pt x="156544" y="1193593"/>
                  <a:pt x="0" y="1200329"/>
                </a:cubicBezTo>
                <a:cubicBezTo>
                  <a:pt x="-20603" y="1124099"/>
                  <a:pt x="31285" y="1002009"/>
                  <a:pt x="0" y="824226"/>
                </a:cubicBezTo>
                <a:cubicBezTo>
                  <a:pt x="-31285" y="646443"/>
                  <a:pt x="36826" y="541810"/>
                  <a:pt x="0" y="412113"/>
                </a:cubicBezTo>
                <a:cubicBezTo>
                  <a:pt x="-36826" y="282416"/>
                  <a:pt x="11992" y="189070"/>
                  <a:pt x="0" y="0"/>
                </a:cubicBezTo>
                <a:close/>
              </a:path>
              <a:path w="9853707" h="1200329" stroke="0" extrusionOk="0">
                <a:moveTo>
                  <a:pt x="0" y="0"/>
                </a:moveTo>
                <a:cubicBezTo>
                  <a:pt x="67837" y="-19180"/>
                  <a:pt x="161674" y="18551"/>
                  <a:pt x="284019" y="0"/>
                </a:cubicBezTo>
                <a:cubicBezTo>
                  <a:pt x="406364" y="-18551"/>
                  <a:pt x="448121" y="6940"/>
                  <a:pt x="568037" y="0"/>
                </a:cubicBezTo>
                <a:cubicBezTo>
                  <a:pt x="687953" y="-6940"/>
                  <a:pt x="957858" y="31984"/>
                  <a:pt x="1147667" y="0"/>
                </a:cubicBezTo>
                <a:cubicBezTo>
                  <a:pt x="1337476" y="-31984"/>
                  <a:pt x="1549289" y="5827"/>
                  <a:pt x="1727297" y="0"/>
                </a:cubicBezTo>
                <a:cubicBezTo>
                  <a:pt x="1905305" y="-5827"/>
                  <a:pt x="2128560" y="23485"/>
                  <a:pt x="2504001" y="0"/>
                </a:cubicBezTo>
                <a:cubicBezTo>
                  <a:pt x="2879442" y="-23485"/>
                  <a:pt x="3019310" y="47522"/>
                  <a:pt x="3182168" y="0"/>
                </a:cubicBezTo>
                <a:cubicBezTo>
                  <a:pt x="3345026" y="-47522"/>
                  <a:pt x="3386141" y="8488"/>
                  <a:pt x="3466186" y="0"/>
                </a:cubicBezTo>
                <a:cubicBezTo>
                  <a:pt x="3546231" y="-8488"/>
                  <a:pt x="3610276" y="3684"/>
                  <a:pt x="3750205" y="0"/>
                </a:cubicBezTo>
                <a:cubicBezTo>
                  <a:pt x="3890134" y="-3684"/>
                  <a:pt x="4121841" y="46264"/>
                  <a:pt x="4329835" y="0"/>
                </a:cubicBezTo>
                <a:cubicBezTo>
                  <a:pt x="4537829" y="-46264"/>
                  <a:pt x="4606798" y="35385"/>
                  <a:pt x="4810928" y="0"/>
                </a:cubicBezTo>
                <a:cubicBezTo>
                  <a:pt x="5015058" y="-35385"/>
                  <a:pt x="5037153" y="2602"/>
                  <a:pt x="5094946" y="0"/>
                </a:cubicBezTo>
                <a:cubicBezTo>
                  <a:pt x="5152739" y="-2602"/>
                  <a:pt x="5307459" y="5619"/>
                  <a:pt x="5378965" y="0"/>
                </a:cubicBezTo>
                <a:cubicBezTo>
                  <a:pt x="5450471" y="-5619"/>
                  <a:pt x="5805057" y="49122"/>
                  <a:pt x="6155669" y="0"/>
                </a:cubicBezTo>
                <a:cubicBezTo>
                  <a:pt x="6506281" y="-49122"/>
                  <a:pt x="6610467" y="27390"/>
                  <a:pt x="6833836" y="0"/>
                </a:cubicBezTo>
                <a:cubicBezTo>
                  <a:pt x="7057205" y="-27390"/>
                  <a:pt x="7021288" y="31091"/>
                  <a:pt x="7117854" y="0"/>
                </a:cubicBezTo>
                <a:cubicBezTo>
                  <a:pt x="7214420" y="-31091"/>
                  <a:pt x="7660365" y="69612"/>
                  <a:pt x="7894558" y="0"/>
                </a:cubicBezTo>
                <a:cubicBezTo>
                  <a:pt x="8128751" y="-69612"/>
                  <a:pt x="8283592" y="36162"/>
                  <a:pt x="8572725" y="0"/>
                </a:cubicBezTo>
                <a:cubicBezTo>
                  <a:pt x="8861858" y="-36162"/>
                  <a:pt x="8985334" y="1381"/>
                  <a:pt x="9250892" y="0"/>
                </a:cubicBezTo>
                <a:cubicBezTo>
                  <a:pt x="9516450" y="-1381"/>
                  <a:pt x="9683087" y="16670"/>
                  <a:pt x="9853707" y="0"/>
                </a:cubicBezTo>
                <a:cubicBezTo>
                  <a:pt x="9875934" y="139675"/>
                  <a:pt x="9849423" y="205871"/>
                  <a:pt x="9853707" y="364100"/>
                </a:cubicBezTo>
                <a:cubicBezTo>
                  <a:pt x="9857991" y="522329"/>
                  <a:pt x="9851485" y="569730"/>
                  <a:pt x="9853707" y="764209"/>
                </a:cubicBezTo>
                <a:cubicBezTo>
                  <a:pt x="9855929" y="958688"/>
                  <a:pt x="9825213" y="1050333"/>
                  <a:pt x="9853707" y="1200329"/>
                </a:cubicBezTo>
                <a:cubicBezTo>
                  <a:pt x="9697797" y="1202617"/>
                  <a:pt x="9548899" y="1188769"/>
                  <a:pt x="9471151" y="1200329"/>
                </a:cubicBezTo>
                <a:cubicBezTo>
                  <a:pt x="9393403" y="1211889"/>
                  <a:pt x="9185002" y="1159375"/>
                  <a:pt x="9088596" y="1200329"/>
                </a:cubicBezTo>
                <a:cubicBezTo>
                  <a:pt x="8992190" y="1241283"/>
                  <a:pt x="8709515" y="1179824"/>
                  <a:pt x="8508966" y="1200329"/>
                </a:cubicBezTo>
                <a:cubicBezTo>
                  <a:pt x="8308417" y="1220834"/>
                  <a:pt x="8245699" y="1178717"/>
                  <a:pt x="8027873" y="1200329"/>
                </a:cubicBezTo>
                <a:cubicBezTo>
                  <a:pt x="7810047" y="1221941"/>
                  <a:pt x="7674812" y="1199345"/>
                  <a:pt x="7349706" y="1200329"/>
                </a:cubicBezTo>
                <a:cubicBezTo>
                  <a:pt x="7024600" y="1201313"/>
                  <a:pt x="6915073" y="1180035"/>
                  <a:pt x="6573002" y="1200329"/>
                </a:cubicBezTo>
                <a:cubicBezTo>
                  <a:pt x="6230931" y="1220623"/>
                  <a:pt x="6200567" y="1179643"/>
                  <a:pt x="6091909" y="1200329"/>
                </a:cubicBezTo>
                <a:cubicBezTo>
                  <a:pt x="5983251" y="1221015"/>
                  <a:pt x="5846951" y="1162897"/>
                  <a:pt x="5610817" y="1200329"/>
                </a:cubicBezTo>
                <a:cubicBezTo>
                  <a:pt x="5374683" y="1237761"/>
                  <a:pt x="5395608" y="1176504"/>
                  <a:pt x="5228261" y="1200329"/>
                </a:cubicBezTo>
                <a:cubicBezTo>
                  <a:pt x="5060914" y="1224154"/>
                  <a:pt x="5013504" y="1196858"/>
                  <a:pt x="4944242" y="1200329"/>
                </a:cubicBezTo>
                <a:cubicBezTo>
                  <a:pt x="4874980" y="1203800"/>
                  <a:pt x="4797218" y="1190262"/>
                  <a:pt x="4660224" y="1200329"/>
                </a:cubicBezTo>
                <a:cubicBezTo>
                  <a:pt x="4523230" y="1210396"/>
                  <a:pt x="4338992" y="1190849"/>
                  <a:pt x="4080594" y="1200329"/>
                </a:cubicBezTo>
                <a:cubicBezTo>
                  <a:pt x="3822196" y="1209809"/>
                  <a:pt x="3854630" y="1186571"/>
                  <a:pt x="3796575" y="1200329"/>
                </a:cubicBezTo>
                <a:cubicBezTo>
                  <a:pt x="3738520" y="1214087"/>
                  <a:pt x="3336247" y="1170774"/>
                  <a:pt x="3216946" y="1200329"/>
                </a:cubicBezTo>
                <a:cubicBezTo>
                  <a:pt x="3097645" y="1229884"/>
                  <a:pt x="2788833" y="1191047"/>
                  <a:pt x="2637316" y="1200329"/>
                </a:cubicBezTo>
                <a:cubicBezTo>
                  <a:pt x="2485799" y="1209611"/>
                  <a:pt x="2337337" y="1157469"/>
                  <a:pt x="2057686" y="1200329"/>
                </a:cubicBezTo>
                <a:cubicBezTo>
                  <a:pt x="1778035" y="1243189"/>
                  <a:pt x="1759355" y="1186520"/>
                  <a:pt x="1576593" y="1200329"/>
                </a:cubicBezTo>
                <a:cubicBezTo>
                  <a:pt x="1393831" y="1214138"/>
                  <a:pt x="1241442" y="1138944"/>
                  <a:pt x="996963" y="1200329"/>
                </a:cubicBezTo>
                <a:cubicBezTo>
                  <a:pt x="752484" y="1261714"/>
                  <a:pt x="249339" y="1132362"/>
                  <a:pt x="0" y="1200329"/>
                </a:cubicBezTo>
                <a:cubicBezTo>
                  <a:pt x="-15724" y="1064226"/>
                  <a:pt x="26853" y="929677"/>
                  <a:pt x="0" y="812223"/>
                </a:cubicBezTo>
                <a:cubicBezTo>
                  <a:pt x="-26853" y="694769"/>
                  <a:pt x="29260" y="604289"/>
                  <a:pt x="0" y="424116"/>
                </a:cubicBezTo>
                <a:cubicBezTo>
                  <a:pt x="-29260" y="243943"/>
                  <a:pt x="17768" y="1292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نواتج التعلم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B07157D-5E3F-427A-BB0A-9F6996E5A966}"/>
              </a:ext>
            </a:extLst>
          </p:cNvPr>
          <p:cNvSpPr txBox="1"/>
          <p:nvPr/>
        </p:nvSpPr>
        <p:spPr>
          <a:xfrm>
            <a:off x="253219" y="184991"/>
            <a:ext cx="100407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AE" sz="2400" b="1" dirty="0">
                <a:cs typeface="+mj-cs"/>
              </a:rPr>
              <a:t>أستمعُ إلى نص يتضمن آراء متعددة ( حوار ، حديث إذاعي بسيط ) عن موضوع يتصل بقضية اجتماعية أو إنسانية ، مثل ( النظافة – مساعدة الآخرين ) ، ويوازن بين آراء المتحدثين </a:t>
            </a:r>
            <a:r>
              <a:rPr lang="ar-AE" sz="2400" b="1" dirty="0" err="1">
                <a:cs typeface="+mj-cs"/>
              </a:rPr>
              <a:t>مبديًا</a:t>
            </a:r>
            <a:r>
              <a:rPr lang="ar-AE" sz="2400" b="1" dirty="0">
                <a:cs typeface="+mj-cs"/>
              </a:rPr>
              <a:t> رأيه . </a:t>
            </a:r>
            <a:endParaRPr lang="ar-AE" sz="4400" b="1" dirty="0">
              <a:latin typeface="Calibri" panose="020F0502020204030204" pitchFamily="34" charset="0"/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17EDE56-CC6E-4E44-B533-4A6FA7805424}"/>
              </a:ext>
            </a:extLst>
          </p:cNvPr>
          <p:cNvSpPr txBox="1"/>
          <p:nvPr/>
        </p:nvSpPr>
        <p:spPr>
          <a:xfrm>
            <a:off x="2895600" y="4340325"/>
            <a:ext cx="6400800" cy="1082915"/>
          </a:xfrm>
          <a:prstGeom prst="rect">
            <a:avLst/>
          </a:prstGeom>
          <a:noFill/>
        </p:spPr>
        <p:txBody>
          <a:bodyPr wrap="square" lIns="97082" tIns="48541" rIns="97082" bIns="4854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نجيبُ شفويًّا ، أو نكتبَ الإجابةَ في المحادثة أو بالمناقشة في بوابة التعلم الذكي ..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90D8030B-CE64-4667-BED9-84AD7268716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-1250" t="18523" r="6311" b="20388"/>
          <a:stretch/>
        </p:blipFill>
        <p:spPr>
          <a:xfrm>
            <a:off x="7025543" y="5426620"/>
            <a:ext cx="2118525" cy="867363"/>
          </a:xfrm>
          <a:prstGeom prst="rect">
            <a:avLst/>
          </a:prstGeom>
        </p:spPr>
      </p:pic>
      <p:pic>
        <p:nvPicPr>
          <p:cNvPr id="22" name="تايمر 2">
            <a:hlinkClick r:id="" action="ppaction://media"/>
            <a:extLst>
              <a:ext uri="{FF2B5EF4-FFF2-40B4-BE49-F238E27FC236}">
                <a16:creationId xmlns:a16="http://schemas.microsoft.com/office/drawing/2014/main" id="{1749E9D3-328A-496E-ADF5-9E6CB110C6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24908" y="4731693"/>
            <a:ext cx="1457738" cy="7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5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1153836"/>
            <a:ext cx="6041257" cy="5564199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33032" y="1197159"/>
            <a:ext cx="5773438" cy="5227167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1153836"/>
            <a:ext cx="5884308" cy="5564199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247773" y="1154956"/>
            <a:ext cx="5678401" cy="5277498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1691718"/>
            <a:ext cx="609520" cy="4273426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280402" y="6433890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6499084" y="1184771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الاستماع الثاني للقصة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393034" y="1199804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3571D6A-ADAF-4127-9FDC-A0AF8D544B6F}"/>
              </a:ext>
            </a:extLst>
          </p:cNvPr>
          <p:cNvSpPr/>
          <p:nvPr/>
        </p:nvSpPr>
        <p:spPr>
          <a:xfrm>
            <a:off x="1153004" y="1199854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ثالثًا : أجبْ شفويًّا عما يلي 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B64D4AA-A70B-4840-9809-DF45F1CD08BF}"/>
              </a:ext>
            </a:extLst>
          </p:cNvPr>
          <p:cNvSpPr/>
          <p:nvPr/>
        </p:nvSpPr>
        <p:spPr>
          <a:xfrm>
            <a:off x="1915910" y="6389505"/>
            <a:ext cx="22928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71  كتاب الطالب</a:t>
            </a:r>
            <a:endParaRPr kumimoji="0" lang="en-US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0" name="صورة 89">
            <a:extLst>
              <a:ext uri="{FF2B5EF4-FFF2-40B4-BE49-F238E27FC236}">
                <a16:creationId xmlns:a16="http://schemas.microsoft.com/office/drawing/2014/main" id="{DFD41538-8E81-4F65-B6BB-10233E8703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2" t="17177" r="22576" b="74528"/>
          <a:stretch/>
        </p:blipFill>
        <p:spPr>
          <a:xfrm>
            <a:off x="6026222" y="1754968"/>
            <a:ext cx="5990395" cy="568547"/>
          </a:xfrm>
          <a:prstGeom prst="rect">
            <a:avLst/>
          </a:prstGeom>
        </p:spPr>
      </p:pic>
      <p:sp>
        <p:nvSpPr>
          <p:cNvPr id="145" name="Rectangle 112">
            <a:extLst>
              <a:ext uri="{FF2B5EF4-FFF2-40B4-BE49-F238E27FC236}">
                <a16:creationId xmlns:a16="http://schemas.microsoft.com/office/drawing/2014/main" id="{170F89A6-8384-4415-9522-CCAF56624B06}"/>
              </a:ext>
            </a:extLst>
          </p:cNvPr>
          <p:cNvSpPr/>
          <p:nvPr/>
        </p:nvSpPr>
        <p:spPr>
          <a:xfrm>
            <a:off x="6224763" y="6472578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Rectangle 94">
            <a:extLst>
              <a:ext uri="{FF2B5EF4-FFF2-40B4-BE49-F238E27FC236}">
                <a16:creationId xmlns:a16="http://schemas.microsoft.com/office/drawing/2014/main" id="{D0556310-975F-4C94-AF0B-48CE48ADFC00}"/>
              </a:ext>
            </a:extLst>
          </p:cNvPr>
          <p:cNvSpPr/>
          <p:nvPr/>
        </p:nvSpPr>
        <p:spPr>
          <a:xfrm>
            <a:off x="8007329" y="6431266"/>
            <a:ext cx="22928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70 كتاب الطالب</a:t>
            </a:r>
            <a:endParaRPr kumimoji="0" lang="en-US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Box 23">
            <a:extLst>
              <a:ext uri="{FF2B5EF4-FFF2-40B4-BE49-F238E27FC236}">
                <a16:creationId xmlns:a16="http://schemas.microsoft.com/office/drawing/2014/main" id="{83AAC250-5B4D-4A27-AB58-EBD39D4AED53}"/>
              </a:ext>
            </a:extLst>
          </p:cNvPr>
          <p:cNvSpPr txBox="1"/>
          <p:nvPr/>
        </p:nvSpPr>
        <p:spPr>
          <a:xfrm>
            <a:off x="10527763" y="26396"/>
            <a:ext cx="1426310" cy="1200329"/>
          </a:xfrm>
          <a:custGeom>
            <a:avLst/>
            <a:gdLst>
              <a:gd name="connsiteX0" fmla="*/ 0 w 1426310"/>
              <a:gd name="connsiteY0" fmla="*/ 0 h 1200329"/>
              <a:gd name="connsiteX1" fmla="*/ 432647 w 1426310"/>
              <a:gd name="connsiteY1" fmla="*/ 0 h 1200329"/>
              <a:gd name="connsiteX2" fmla="*/ 922347 w 1426310"/>
              <a:gd name="connsiteY2" fmla="*/ 0 h 1200329"/>
              <a:gd name="connsiteX3" fmla="*/ 1426310 w 1426310"/>
              <a:gd name="connsiteY3" fmla="*/ 0 h 1200329"/>
              <a:gd name="connsiteX4" fmla="*/ 1426310 w 1426310"/>
              <a:gd name="connsiteY4" fmla="*/ 388106 h 1200329"/>
              <a:gd name="connsiteX5" fmla="*/ 1426310 w 1426310"/>
              <a:gd name="connsiteY5" fmla="*/ 752206 h 1200329"/>
              <a:gd name="connsiteX6" fmla="*/ 1426310 w 1426310"/>
              <a:gd name="connsiteY6" fmla="*/ 1200329 h 1200329"/>
              <a:gd name="connsiteX7" fmla="*/ 979400 w 1426310"/>
              <a:gd name="connsiteY7" fmla="*/ 1200329 h 1200329"/>
              <a:gd name="connsiteX8" fmla="*/ 489700 w 1426310"/>
              <a:gd name="connsiteY8" fmla="*/ 1200329 h 1200329"/>
              <a:gd name="connsiteX9" fmla="*/ 0 w 1426310"/>
              <a:gd name="connsiteY9" fmla="*/ 1200329 h 1200329"/>
              <a:gd name="connsiteX10" fmla="*/ 0 w 1426310"/>
              <a:gd name="connsiteY10" fmla="*/ 812223 h 1200329"/>
              <a:gd name="connsiteX11" fmla="*/ 0 w 1426310"/>
              <a:gd name="connsiteY11" fmla="*/ 400110 h 1200329"/>
              <a:gd name="connsiteX12" fmla="*/ 0 w 1426310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6310" h="1200329" fill="none" extrusionOk="0">
                <a:moveTo>
                  <a:pt x="0" y="0"/>
                </a:moveTo>
                <a:cubicBezTo>
                  <a:pt x="156541" y="-34219"/>
                  <a:pt x="285137" y="38181"/>
                  <a:pt x="432647" y="0"/>
                </a:cubicBezTo>
                <a:cubicBezTo>
                  <a:pt x="580157" y="-38181"/>
                  <a:pt x="689082" y="25488"/>
                  <a:pt x="922347" y="0"/>
                </a:cubicBezTo>
                <a:cubicBezTo>
                  <a:pt x="1155612" y="-25488"/>
                  <a:pt x="1257944" y="34084"/>
                  <a:pt x="1426310" y="0"/>
                </a:cubicBezTo>
                <a:cubicBezTo>
                  <a:pt x="1468122" y="178204"/>
                  <a:pt x="1413105" y="235782"/>
                  <a:pt x="1426310" y="388106"/>
                </a:cubicBezTo>
                <a:cubicBezTo>
                  <a:pt x="1439515" y="540430"/>
                  <a:pt x="1408193" y="612304"/>
                  <a:pt x="1426310" y="752206"/>
                </a:cubicBezTo>
                <a:cubicBezTo>
                  <a:pt x="1444427" y="892108"/>
                  <a:pt x="1383955" y="995643"/>
                  <a:pt x="1426310" y="1200329"/>
                </a:cubicBezTo>
                <a:cubicBezTo>
                  <a:pt x="1283973" y="1233378"/>
                  <a:pt x="1181942" y="1149398"/>
                  <a:pt x="979400" y="1200329"/>
                </a:cubicBezTo>
                <a:cubicBezTo>
                  <a:pt x="776858" y="1251260"/>
                  <a:pt x="689567" y="1181837"/>
                  <a:pt x="489700" y="1200329"/>
                </a:cubicBezTo>
                <a:cubicBezTo>
                  <a:pt x="289833" y="1218821"/>
                  <a:pt x="141231" y="1163255"/>
                  <a:pt x="0" y="1200329"/>
                </a:cubicBezTo>
                <a:cubicBezTo>
                  <a:pt x="-17089" y="1055193"/>
                  <a:pt x="281" y="974915"/>
                  <a:pt x="0" y="812223"/>
                </a:cubicBezTo>
                <a:cubicBezTo>
                  <a:pt x="-281" y="649531"/>
                  <a:pt x="23929" y="484743"/>
                  <a:pt x="0" y="400110"/>
                </a:cubicBezTo>
                <a:cubicBezTo>
                  <a:pt x="-23929" y="315477"/>
                  <a:pt x="23103" y="80365"/>
                  <a:pt x="0" y="0"/>
                </a:cubicBezTo>
                <a:close/>
              </a:path>
              <a:path w="1426310" h="1200329" stroke="0" extrusionOk="0">
                <a:moveTo>
                  <a:pt x="0" y="0"/>
                </a:moveTo>
                <a:cubicBezTo>
                  <a:pt x="139273" y="-39903"/>
                  <a:pt x="313673" y="16213"/>
                  <a:pt x="432647" y="0"/>
                </a:cubicBezTo>
                <a:cubicBezTo>
                  <a:pt x="551621" y="-16213"/>
                  <a:pt x="751752" y="7816"/>
                  <a:pt x="865295" y="0"/>
                </a:cubicBezTo>
                <a:cubicBezTo>
                  <a:pt x="978838" y="-7816"/>
                  <a:pt x="1167936" y="35089"/>
                  <a:pt x="1426310" y="0"/>
                </a:cubicBezTo>
                <a:cubicBezTo>
                  <a:pt x="1466441" y="113643"/>
                  <a:pt x="1416499" y="318142"/>
                  <a:pt x="1426310" y="400110"/>
                </a:cubicBezTo>
                <a:cubicBezTo>
                  <a:pt x="1436121" y="482078"/>
                  <a:pt x="1403143" y="672371"/>
                  <a:pt x="1426310" y="764209"/>
                </a:cubicBezTo>
                <a:cubicBezTo>
                  <a:pt x="1449477" y="856047"/>
                  <a:pt x="1425712" y="1077828"/>
                  <a:pt x="1426310" y="1200329"/>
                </a:cubicBezTo>
                <a:cubicBezTo>
                  <a:pt x="1269732" y="1210877"/>
                  <a:pt x="1051287" y="1191218"/>
                  <a:pt x="936610" y="1200329"/>
                </a:cubicBezTo>
                <a:cubicBezTo>
                  <a:pt x="821933" y="1209440"/>
                  <a:pt x="684616" y="1188835"/>
                  <a:pt x="432647" y="1200329"/>
                </a:cubicBezTo>
                <a:cubicBezTo>
                  <a:pt x="180678" y="1211823"/>
                  <a:pt x="196559" y="1182671"/>
                  <a:pt x="0" y="1200329"/>
                </a:cubicBezTo>
                <a:cubicBezTo>
                  <a:pt x="-42136" y="1078800"/>
                  <a:pt x="41061" y="977717"/>
                  <a:pt x="0" y="812223"/>
                </a:cubicBezTo>
                <a:cubicBezTo>
                  <a:pt x="-41061" y="646729"/>
                  <a:pt x="41941" y="599394"/>
                  <a:pt x="0" y="388106"/>
                </a:cubicBezTo>
                <a:cubicBezTo>
                  <a:pt x="-41941" y="176818"/>
                  <a:pt x="22174" y="16636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عنوان الدرس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الاستماع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أرى بأذني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13" name="TextBox 24">
            <a:extLst>
              <a:ext uri="{FF2B5EF4-FFF2-40B4-BE49-F238E27FC236}">
                <a16:creationId xmlns:a16="http://schemas.microsoft.com/office/drawing/2014/main" id="{F9B5727E-E94C-4637-BB5D-457F4ECD6069}"/>
              </a:ext>
            </a:extLst>
          </p:cNvPr>
          <p:cNvSpPr txBox="1"/>
          <p:nvPr/>
        </p:nvSpPr>
        <p:spPr>
          <a:xfrm>
            <a:off x="520505" y="13969"/>
            <a:ext cx="9773473" cy="1200329"/>
          </a:xfrm>
          <a:custGeom>
            <a:avLst/>
            <a:gdLst>
              <a:gd name="connsiteX0" fmla="*/ 0 w 9773473"/>
              <a:gd name="connsiteY0" fmla="*/ 0 h 1200329"/>
              <a:gd name="connsiteX1" fmla="*/ 281706 w 9773473"/>
              <a:gd name="connsiteY1" fmla="*/ 0 h 1200329"/>
              <a:gd name="connsiteX2" fmla="*/ 954351 w 9773473"/>
              <a:gd name="connsiteY2" fmla="*/ 0 h 1200329"/>
              <a:gd name="connsiteX3" fmla="*/ 1626996 w 9773473"/>
              <a:gd name="connsiteY3" fmla="*/ 0 h 1200329"/>
              <a:gd name="connsiteX4" fmla="*/ 2299641 w 9773473"/>
              <a:gd name="connsiteY4" fmla="*/ 0 h 1200329"/>
              <a:gd name="connsiteX5" fmla="*/ 2679081 w 9773473"/>
              <a:gd name="connsiteY5" fmla="*/ 0 h 1200329"/>
              <a:gd name="connsiteX6" fmla="*/ 3058522 w 9773473"/>
              <a:gd name="connsiteY6" fmla="*/ 0 h 1200329"/>
              <a:gd name="connsiteX7" fmla="*/ 3437963 w 9773473"/>
              <a:gd name="connsiteY7" fmla="*/ 0 h 1200329"/>
              <a:gd name="connsiteX8" fmla="*/ 3915138 w 9773473"/>
              <a:gd name="connsiteY8" fmla="*/ 0 h 1200329"/>
              <a:gd name="connsiteX9" fmla="*/ 4196844 w 9773473"/>
              <a:gd name="connsiteY9" fmla="*/ 0 h 1200329"/>
              <a:gd name="connsiteX10" fmla="*/ 4674020 w 9773473"/>
              <a:gd name="connsiteY10" fmla="*/ 0 h 1200329"/>
              <a:gd name="connsiteX11" fmla="*/ 5151195 w 9773473"/>
              <a:gd name="connsiteY11" fmla="*/ 0 h 1200329"/>
              <a:gd name="connsiteX12" fmla="*/ 5530636 w 9773473"/>
              <a:gd name="connsiteY12" fmla="*/ 0 h 1200329"/>
              <a:gd name="connsiteX13" fmla="*/ 6301016 w 9773473"/>
              <a:gd name="connsiteY13" fmla="*/ 0 h 1200329"/>
              <a:gd name="connsiteX14" fmla="*/ 7071395 w 9773473"/>
              <a:gd name="connsiteY14" fmla="*/ 0 h 1200329"/>
              <a:gd name="connsiteX15" fmla="*/ 7646305 w 9773473"/>
              <a:gd name="connsiteY15" fmla="*/ 0 h 1200329"/>
              <a:gd name="connsiteX16" fmla="*/ 8221216 w 9773473"/>
              <a:gd name="connsiteY16" fmla="*/ 0 h 1200329"/>
              <a:gd name="connsiteX17" fmla="*/ 8796126 w 9773473"/>
              <a:gd name="connsiteY17" fmla="*/ 0 h 1200329"/>
              <a:gd name="connsiteX18" fmla="*/ 9077832 w 9773473"/>
              <a:gd name="connsiteY18" fmla="*/ 0 h 1200329"/>
              <a:gd name="connsiteX19" fmla="*/ 9773473 w 9773473"/>
              <a:gd name="connsiteY19" fmla="*/ 0 h 1200329"/>
              <a:gd name="connsiteX20" fmla="*/ 9773473 w 9773473"/>
              <a:gd name="connsiteY20" fmla="*/ 376103 h 1200329"/>
              <a:gd name="connsiteX21" fmla="*/ 9773473 w 9773473"/>
              <a:gd name="connsiteY21" fmla="*/ 740203 h 1200329"/>
              <a:gd name="connsiteX22" fmla="*/ 9773473 w 9773473"/>
              <a:gd name="connsiteY22" fmla="*/ 1200329 h 1200329"/>
              <a:gd name="connsiteX23" fmla="*/ 9296298 w 9773473"/>
              <a:gd name="connsiteY23" fmla="*/ 1200329 h 1200329"/>
              <a:gd name="connsiteX24" fmla="*/ 8525918 w 9773473"/>
              <a:gd name="connsiteY24" fmla="*/ 1200329 h 1200329"/>
              <a:gd name="connsiteX25" fmla="*/ 7755538 w 9773473"/>
              <a:gd name="connsiteY25" fmla="*/ 1200329 h 1200329"/>
              <a:gd name="connsiteX26" fmla="*/ 7082893 w 9773473"/>
              <a:gd name="connsiteY26" fmla="*/ 1200329 h 1200329"/>
              <a:gd name="connsiteX27" fmla="*/ 6801187 w 9773473"/>
              <a:gd name="connsiteY27" fmla="*/ 1200329 h 1200329"/>
              <a:gd name="connsiteX28" fmla="*/ 6128542 w 9773473"/>
              <a:gd name="connsiteY28" fmla="*/ 1200329 h 1200329"/>
              <a:gd name="connsiteX29" fmla="*/ 5455898 w 9773473"/>
              <a:gd name="connsiteY29" fmla="*/ 1200329 h 1200329"/>
              <a:gd name="connsiteX30" fmla="*/ 5076457 w 9773473"/>
              <a:gd name="connsiteY30" fmla="*/ 1200329 h 1200329"/>
              <a:gd name="connsiteX31" fmla="*/ 4306077 w 9773473"/>
              <a:gd name="connsiteY31" fmla="*/ 1200329 h 1200329"/>
              <a:gd name="connsiteX32" fmla="*/ 3828902 w 9773473"/>
              <a:gd name="connsiteY32" fmla="*/ 1200329 h 1200329"/>
              <a:gd name="connsiteX33" fmla="*/ 3253992 w 9773473"/>
              <a:gd name="connsiteY33" fmla="*/ 1200329 h 1200329"/>
              <a:gd name="connsiteX34" fmla="*/ 2776816 w 9773473"/>
              <a:gd name="connsiteY34" fmla="*/ 1200329 h 1200329"/>
              <a:gd name="connsiteX35" fmla="*/ 2299641 w 9773473"/>
              <a:gd name="connsiteY35" fmla="*/ 1200329 h 1200329"/>
              <a:gd name="connsiteX36" fmla="*/ 2017935 w 9773473"/>
              <a:gd name="connsiteY36" fmla="*/ 1200329 h 1200329"/>
              <a:gd name="connsiteX37" fmla="*/ 1638494 w 9773473"/>
              <a:gd name="connsiteY37" fmla="*/ 1200329 h 1200329"/>
              <a:gd name="connsiteX38" fmla="*/ 1356788 w 9773473"/>
              <a:gd name="connsiteY38" fmla="*/ 1200329 h 1200329"/>
              <a:gd name="connsiteX39" fmla="*/ 781878 w 9773473"/>
              <a:gd name="connsiteY39" fmla="*/ 1200329 h 1200329"/>
              <a:gd name="connsiteX40" fmla="*/ 500172 w 9773473"/>
              <a:gd name="connsiteY40" fmla="*/ 1200329 h 1200329"/>
              <a:gd name="connsiteX41" fmla="*/ 0 w 9773473"/>
              <a:gd name="connsiteY41" fmla="*/ 1200329 h 1200329"/>
              <a:gd name="connsiteX42" fmla="*/ 0 w 9773473"/>
              <a:gd name="connsiteY42" fmla="*/ 824226 h 1200329"/>
              <a:gd name="connsiteX43" fmla="*/ 0 w 9773473"/>
              <a:gd name="connsiteY43" fmla="*/ 412113 h 1200329"/>
              <a:gd name="connsiteX44" fmla="*/ 0 w 9773473"/>
              <a:gd name="connsiteY4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773473" h="1200329" fill="none" extrusionOk="0">
                <a:moveTo>
                  <a:pt x="0" y="0"/>
                </a:moveTo>
                <a:cubicBezTo>
                  <a:pt x="106922" y="-14559"/>
                  <a:pt x="214628" y="27080"/>
                  <a:pt x="281706" y="0"/>
                </a:cubicBezTo>
                <a:cubicBezTo>
                  <a:pt x="348784" y="-27080"/>
                  <a:pt x="678813" y="45722"/>
                  <a:pt x="954351" y="0"/>
                </a:cubicBezTo>
                <a:cubicBezTo>
                  <a:pt x="1229889" y="-45722"/>
                  <a:pt x="1432030" y="26795"/>
                  <a:pt x="1626996" y="0"/>
                </a:cubicBezTo>
                <a:cubicBezTo>
                  <a:pt x="1821962" y="-26795"/>
                  <a:pt x="1996521" y="75718"/>
                  <a:pt x="2299641" y="0"/>
                </a:cubicBezTo>
                <a:cubicBezTo>
                  <a:pt x="2602762" y="-75718"/>
                  <a:pt x="2542610" y="8037"/>
                  <a:pt x="2679081" y="0"/>
                </a:cubicBezTo>
                <a:cubicBezTo>
                  <a:pt x="2815552" y="-8037"/>
                  <a:pt x="2955126" y="10175"/>
                  <a:pt x="3058522" y="0"/>
                </a:cubicBezTo>
                <a:cubicBezTo>
                  <a:pt x="3161918" y="-10175"/>
                  <a:pt x="3265447" y="20467"/>
                  <a:pt x="3437963" y="0"/>
                </a:cubicBezTo>
                <a:cubicBezTo>
                  <a:pt x="3610479" y="-20467"/>
                  <a:pt x="3798496" y="20348"/>
                  <a:pt x="3915138" y="0"/>
                </a:cubicBezTo>
                <a:cubicBezTo>
                  <a:pt x="4031780" y="-20348"/>
                  <a:pt x="4100433" y="17864"/>
                  <a:pt x="4196844" y="0"/>
                </a:cubicBezTo>
                <a:cubicBezTo>
                  <a:pt x="4293255" y="-17864"/>
                  <a:pt x="4576079" y="34602"/>
                  <a:pt x="4674020" y="0"/>
                </a:cubicBezTo>
                <a:cubicBezTo>
                  <a:pt x="4771961" y="-34602"/>
                  <a:pt x="5018442" y="27497"/>
                  <a:pt x="5151195" y="0"/>
                </a:cubicBezTo>
                <a:cubicBezTo>
                  <a:pt x="5283949" y="-27497"/>
                  <a:pt x="5412636" y="10887"/>
                  <a:pt x="5530636" y="0"/>
                </a:cubicBezTo>
                <a:cubicBezTo>
                  <a:pt x="5648636" y="-10887"/>
                  <a:pt x="6077226" y="84716"/>
                  <a:pt x="6301016" y="0"/>
                </a:cubicBezTo>
                <a:cubicBezTo>
                  <a:pt x="6524806" y="-84716"/>
                  <a:pt x="6749060" y="151"/>
                  <a:pt x="7071395" y="0"/>
                </a:cubicBezTo>
                <a:cubicBezTo>
                  <a:pt x="7393730" y="-151"/>
                  <a:pt x="7515746" y="4454"/>
                  <a:pt x="7646305" y="0"/>
                </a:cubicBezTo>
                <a:cubicBezTo>
                  <a:pt x="7776864" y="-4454"/>
                  <a:pt x="8048033" y="67834"/>
                  <a:pt x="8221216" y="0"/>
                </a:cubicBezTo>
                <a:cubicBezTo>
                  <a:pt x="8394399" y="-67834"/>
                  <a:pt x="8623924" y="36203"/>
                  <a:pt x="8796126" y="0"/>
                </a:cubicBezTo>
                <a:cubicBezTo>
                  <a:pt x="8968328" y="-36203"/>
                  <a:pt x="9015111" y="20691"/>
                  <a:pt x="9077832" y="0"/>
                </a:cubicBezTo>
                <a:cubicBezTo>
                  <a:pt x="9140553" y="-20691"/>
                  <a:pt x="9569354" y="45583"/>
                  <a:pt x="9773473" y="0"/>
                </a:cubicBezTo>
                <a:cubicBezTo>
                  <a:pt x="9805233" y="159050"/>
                  <a:pt x="9765635" y="189484"/>
                  <a:pt x="9773473" y="376103"/>
                </a:cubicBezTo>
                <a:cubicBezTo>
                  <a:pt x="9781311" y="562722"/>
                  <a:pt x="9740465" y="587371"/>
                  <a:pt x="9773473" y="740203"/>
                </a:cubicBezTo>
                <a:cubicBezTo>
                  <a:pt x="9806481" y="893035"/>
                  <a:pt x="9730453" y="1102191"/>
                  <a:pt x="9773473" y="1200329"/>
                </a:cubicBezTo>
                <a:cubicBezTo>
                  <a:pt x="9558092" y="1249081"/>
                  <a:pt x="9410549" y="1177034"/>
                  <a:pt x="9296298" y="1200329"/>
                </a:cubicBezTo>
                <a:cubicBezTo>
                  <a:pt x="9182047" y="1223624"/>
                  <a:pt x="8737598" y="1138035"/>
                  <a:pt x="8525918" y="1200329"/>
                </a:cubicBezTo>
                <a:cubicBezTo>
                  <a:pt x="8314238" y="1262623"/>
                  <a:pt x="8084480" y="1177444"/>
                  <a:pt x="7755538" y="1200329"/>
                </a:cubicBezTo>
                <a:cubicBezTo>
                  <a:pt x="7426596" y="1223214"/>
                  <a:pt x="7316486" y="1145342"/>
                  <a:pt x="7082893" y="1200329"/>
                </a:cubicBezTo>
                <a:cubicBezTo>
                  <a:pt x="6849300" y="1255316"/>
                  <a:pt x="6898876" y="1181224"/>
                  <a:pt x="6801187" y="1200329"/>
                </a:cubicBezTo>
                <a:cubicBezTo>
                  <a:pt x="6703498" y="1219434"/>
                  <a:pt x="6402984" y="1186290"/>
                  <a:pt x="6128542" y="1200329"/>
                </a:cubicBezTo>
                <a:cubicBezTo>
                  <a:pt x="5854100" y="1214368"/>
                  <a:pt x="5647706" y="1134905"/>
                  <a:pt x="5455898" y="1200329"/>
                </a:cubicBezTo>
                <a:cubicBezTo>
                  <a:pt x="5264090" y="1265753"/>
                  <a:pt x="5177463" y="1180889"/>
                  <a:pt x="5076457" y="1200329"/>
                </a:cubicBezTo>
                <a:cubicBezTo>
                  <a:pt x="4975451" y="1219769"/>
                  <a:pt x="4645003" y="1125930"/>
                  <a:pt x="4306077" y="1200329"/>
                </a:cubicBezTo>
                <a:cubicBezTo>
                  <a:pt x="3967151" y="1274728"/>
                  <a:pt x="3929483" y="1165028"/>
                  <a:pt x="3828902" y="1200329"/>
                </a:cubicBezTo>
                <a:cubicBezTo>
                  <a:pt x="3728322" y="1235630"/>
                  <a:pt x="3477629" y="1138220"/>
                  <a:pt x="3253992" y="1200329"/>
                </a:cubicBezTo>
                <a:cubicBezTo>
                  <a:pt x="3030355" y="1262438"/>
                  <a:pt x="2893259" y="1157925"/>
                  <a:pt x="2776816" y="1200329"/>
                </a:cubicBezTo>
                <a:cubicBezTo>
                  <a:pt x="2660373" y="1242733"/>
                  <a:pt x="2522728" y="1160305"/>
                  <a:pt x="2299641" y="1200329"/>
                </a:cubicBezTo>
                <a:cubicBezTo>
                  <a:pt x="2076554" y="1240353"/>
                  <a:pt x="2158470" y="1181862"/>
                  <a:pt x="2017935" y="1200329"/>
                </a:cubicBezTo>
                <a:cubicBezTo>
                  <a:pt x="1877400" y="1218796"/>
                  <a:pt x="1759144" y="1195819"/>
                  <a:pt x="1638494" y="1200329"/>
                </a:cubicBezTo>
                <a:cubicBezTo>
                  <a:pt x="1517844" y="1204839"/>
                  <a:pt x="1480034" y="1172068"/>
                  <a:pt x="1356788" y="1200329"/>
                </a:cubicBezTo>
                <a:cubicBezTo>
                  <a:pt x="1233542" y="1228590"/>
                  <a:pt x="924838" y="1144794"/>
                  <a:pt x="781878" y="1200329"/>
                </a:cubicBezTo>
                <a:cubicBezTo>
                  <a:pt x="638918" y="1255864"/>
                  <a:pt x="607925" y="1169391"/>
                  <a:pt x="500172" y="1200329"/>
                </a:cubicBezTo>
                <a:cubicBezTo>
                  <a:pt x="392419" y="1231267"/>
                  <a:pt x="164432" y="1185270"/>
                  <a:pt x="0" y="1200329"/>
                </a:cubicBezTo>
                <a:cubicBezTo>
                  <a:pt x="-20603" y="1124099"/>
                  <a:pt x="31285" y="1002009"/>
                  <a:pt x="0" y="824226"/>
                </a:cubicBezTo>
                <a:cubicBezTo>
                  <a:pt x="-31285" y="646443"/>
                  <a:pt x="36826" y="541810"/>
                  <a:pt x="0" y="412113"/>
                </a:cubicBezTo>
                <a:cubicBezTo>
                  <a:pt x="-36826" y="282416"/>
                  <a:pt x="11992" y="189070"/>
                  <a:pt x="0" y="0"/>
                </a:cubicBezTo>
                <a:close/>
              </a:path>
              <a:path w="9773473" h="1200329" stroke="0" extrusionOk="0">
                <a:moveTo>
                  <a:pt x="0" y="0"/>
                </a:moveTo>
                <a:cubicBezTo>
                  <a:pt x="80319" y="-32410"/>
                  <a:pt x="151889" y="4411"/>
                  <a:pt x="281706" y="0"/>
                </a:cubicBezTo>
                <a:cubicBezTo>
                  <a:pt x="411523" y="-4411"/>
                  <a:pt x="463508" y="7029"/>
                  <a:pt x="563412" y="0"/>
                </a:cubicBezTo>
                <a:cubicBezTo>
                  <a:pt x="663316" y="-7029"/>
                  <a:pt x="999157" y="36370"/>
                  <a:pt x="1138322" y="0"/>
                </a:cubicBezTo>
                <a:cubicBezTo>
                  <a:pt x="1277487" y="-36370"/>
                  <a:pt x="1591072" y="60031"/>
                  <a:pt x="1713232" y="0"/>
                </a:cubicBezTo>
                <a:cubicBezTo>
                  <a:pt x="1835392" y="-60031"/>
                  <a:pt x="2150807" y="10450"/>
                  <a:pt x="2483612" y="0"/>
                </a:cubicBezTo>
                <a:cubicBezTo>
                  <a:pt x="2816417" y="-10450"/>
                  <a:pt x="3013976" y="25106"/>
                  <a:pt x="3156257" y="0"/>
                </a:cubicBezTo>
                <a:cubicBezTo>
                  <a:pt x="3298538" y="-25106"/>
                  <a:pt x="3369832" y="2285"/>
                  <a:pt x="3437963" y="0"/>
                </a:cubicBezTo>
                <a:cubicBezTo>
                  <a:pt x="3506094" y="-2285"/>
                  <a:pt x="3602665" y="22871"/>
                  <a:pt x="3719669" y="0"/>
                </a:cubicBezTo>
                <a:cubicBezTo>
                  <a:pt x="3836673" y="-22871"/>
                  <a:pt x="4170753" y="25030"/>
                  <a:pt x="4294579" y="0"/>
                </a:cubicBezTo>
                <a:cubicBezTo>
                  <a:pt x="4418405" y="-25030"/>
                  <a:pt x="4551901" y="13127"/>
                  <a:pt x="4771754" y="0"/>
                </a:cubicBezTo>
                <a:cubicBezTo>
                  <a:pt x="4991608" y="-13127"/>
                  <a:pt x="4917082" y="30814"/>
                  <a:pt x="5053460" y="0"/>
                </a:cubicBezTo>
                <a:cubicBezTo>
                  <a:pt x="5189838" y="-30814"/>
                  <a:pt x="5205587" y="29975"/>
                  <a:pt x="5335166" y="0"/>
                </a:cubicBezTo>
                <a:cubicBezTo>
                  <a:pt x="5464745" y="-29975"/>
                  <a:pt x="5842079" y="78804"/>
                  <a:pt x="6105546" y="0"/>
                </a:cubicBezTo>
                <a:cubicBezTo>
                  <a:pt x="6369013" y="-78804"/>
                  <a:pt x="6594341" y="48431"/>
                  <a:pt x="6778191" y="0"/>
                </a:cubicBezTo>
                <a:cubicBezTo>
                  <a:pt x="6962042" y="-48431"/>
                  <a:pt x="6934491" y="11320"/>
                  <a:pt x="7059897" y="0"/>
                </a:cubicBezTo>
                <a:cubicBezTo>
                  <a:pt x="7185303" y="-11320"/>
                  <a:pt x="7657906" y="49935"/>
                  <a:pt x="7830277" y="0"/>
                </a:cubicBezTo>
                <a:cubicBezTo>
                  <a:pt x="8002648" y="-49935"/>
                  <a:pt x="8289238" y="52587"/>
                  <a:pt x="8502922" y="0"/>
                </a:cubicBezTo>
                <a:cubicBezTo>
                  <a:pt x="8716606" y="-52587"/>
                  <a:pt x="8929327" y="26308"/>
                  <a:pt x="9175566" y="0"/>
                </a:cubicBezTo>
                <a:cubicBezTo>
                  <a:pt x="9421805" y="-26308"/>
                  <a:pt x="9649553" y="56787"/>
                  <a:pt x="9773473" y="0"/>
                </a:cubicBezTo>
                <a:cubicBezTo>
                  <a:pt x="9795700" y="139675"/>
                  <a:pt x="9769189" y="205871"/>
                  <a:pt x="9773473" y="364100"/>
                </a:cubicBezTo>
                <a:cubicBezTo>
                  <a:pt x="9777757" y="522329"/>
                  <a:pt x="9771251" y="569730"/>
                  <a:pt x="9773473" y="764209"/>
                </a:cubicBezTo>
                <a:cubicBezTo>
                  <a:pt x="9775695" y="958688"/>
                  <a:pt x="9744979" y="1050333"/>
                  <a:pt x="9773473" y="1200329"/>
                </a:cubicBezTo>
                <a:cubicBezTo>
                  <a:pt x="9587213" y="1245560"/>
                  <a:pt x="9536561" y="1167352"/>
                  <a:pt x="9394032" y="1200329"/>
                </a:cubicBezTo>
                <a:cubicBezTo>
                  <a:pt x="9251503" y="1233306"/>
                  <a:pt x="9189377" y="1188475"/>
                  <a:pt x="9014592" y="1200329"/>
                </a:cubicBezTo>
                <a:cubicBezTo>
                  <a:pt x="8839807" y="1212183"/>
                  <a:pt x="8703722" y="1143936"/>
                  <a:pt x="8439681" y="1200329"/>
                </a:cubicBezTo>
                <a:cubicBezTo>
                  <a:pt x="8175640" y="1256722"/>
                  <a:pt x="8121913" y="1159298"/>
                  <a:pt x="7962506" y="1200329"/>
                </a:cubicBezTo>
                <a:cubicBezTo>
                  <a:pt x="7803099" y="1241360"/>
                  <a:pt x="7602053" y="1173231"/>
                  <a:pt x="7289861" y="1200329"/>
                </a:cubicBezTo>
                <a:cubicBezTo>
                  <a:pt x="6977669" y="1227427"/>
                  <a:pt x="6841176" y="1194316"/>
                  <a:pt x="6519481" y="1200329"/>
                </a:cubicBezTo>
                <a:cubicBezTo>
                  <a:pt x="6197786" y="1206342"/>
                  <a:pt x="6153687" y="1177614"/>
                  <a:pt x="6042306" y="1200329"/>
                </a:cubicBezTo>
                <a:cubicBezTo>
                  <a:pt x="5930926" y="1223044"/>
                  <a:pt x="5796091" y="1169669"/>
                  <a:pt x="5565131" y="1200329"/>
                </a:cubicBezTo>
                <a:cubicBezTo>
                  <a:pt x="5334172" y="1230989"/>
                  <a:pt x="5278349" y="1179133"/>
                  <a:pt x="5185690" y="1200329"/>
                </a:cubicBezTo>
                <a:cubicBezTo>
                  <a:pt x="5093031" y="1221525"/>
                  <a:pt x="5040987" y="1193866"/>
                  <a:pt x="4903984" y="1200329"/>
                </a:cubicBezTo>
                <a:cubicBezTo>
                  <a:pt x="4766981" y="1206792"/>
                  <a:pt x="4741049" y="1169836"/>
                  <a:pt x="4622278" y="1200329"/>
                </a:cubicBezTo>
                <a:cubicBezTo>
                  <a:pt x="4503507" y="1230822"/>
                  <a:pt x="4242092" y="1142565"/>
                  <a:pt x="4047368" y="1200329"/>
                </a:cubicBezTo>
                <a:cubicBezTo>
                  <a:pt x="3852644" y="1258093"/>
                  <a:pt x="3827059" y="1179453"/>
                  <a:pt x="3765662" y="1200329"/>
                </a:cubicBezTo>
                <a:cubicBezTo>
                  <a:pt x="3704265" y="1221205"/>
                  <a:pt x="3365676" y="1137795"/>
                  <a:pt x="3190751" y="1200329"/>
                </a:cubicBezTo>
                <a:cubicBezTo>
                  <a:pt x="3015826" y="1262863"/>
                  <a:pt x="2901366" y="1181764"/>
                  <a:pt x="2615841" y="1200329"/>
                </a:cubicBezTo>
                <a:cubicBezTo>
                  <a:pt x="2330316" y="1218894"/>
                  <a:pt x="2266594" y="1162171"/>
                  <a:pt x="2040931" y="1200329"/>
                </a:cubicBezTo>
                <a:cubicBezTo>
                  <a:pt x="1815268" y="1238487"/>
                  <a:pt x="1677960" y="1199537"/>
                  <a:pt x="1563756" y="1200329"/>
                </a:cubicBezTo>
                <a:cubicBezTo>
                  <a:pt x="1449552" y="1201121"/>
                  <a:pt x="1208855" y="1149465"/>
                  <a:pt x="988846" y="1200329"/>
                </a:cubicBezTo>
                <a:cubicBezTo>
                  <a:pt x="768837" y="1251193"/>
                  <a:pt x="403810" y="1135455"/>
                  <a:pt x="0" y="1200329"/>
                </a:cubicBezTo>
                <a:cubicBezTo>
                  <a:pt x="-15724" y="1064226"/>
                  <a:pt x="26853" y="929677"/>
                  <a:pt x="0" y="812223"/>
                </a:cubicBezTo>
                <a:cubicBezTo>
                  <a:pt x="-26853" y="694769"/>
                  <a:pt x="29260" y="604289"/>
                  <a:pt x="0" y="424116"/>
                </a:cubicBezTo>
                <a:cubicBezTo>
                  <a:pt x="-29260" y="243943"/>
                  <a:pt x="17768" y="1292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نواتج التعلم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16" name="مربع نص 115">
            <a:extLst>
              <a:ext uri="{FF2B5EF4-FFF2-40B4-BE49-F238E27FC236}">
                <a16:creationId xmlns:a16="http://schemas.microsoft.com/office/drawing/2014/main" id="{D831DC4C-D0C8-4095-A819-A6A68E528061}"/>
              </a:ext>
            </a:extLst>
          </p:cNvPr>
          <p:cNvSpPr txBox="1"/>
          <p:nvPr/>
        </p:nvSpPr>
        <p:spPr>
          <a:xfrm>
            <a:off x="334975" y="142787"/>
            <a:ext cx="99590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AE" sz="2400" b="1" dirty="0">
                <a:cs typeface="+mj-cs"/>
              </a:rPr>
              <a:t>أستمعُ إلى نص يتضمن آراء متعددة ( حوار ، حديث إذاعي بسيط ) عن موضوع يتصل بقضية اجتماعية أو إنسانية ، مثل ( النظافة – مساعدة الآخرين ) ، ويوازن بين آراء المتحدثين </a:t>
            </a:r>
            <a:r>
              <a:rPr lang="ar-AE" sz="2400" b="1" dirty="0" err="1">
                <a:cs typeface="+mj-cs"/>
              </a:rPr>
              <a:t>مبديًا</a:t>
            </a:r>
            <a:r>
              <a:rPr lang="ar-AE" sz="2400" b="1" dirty="0">
                <a:cs typeface="+mj-cs"/>
              </a:rPr>
              <a:t> رأيه . </a:t>
            </a:r>
            <a:endParaRPr lang="ar-AE" sz="4400" b="1" dirty="0">
              <a:latin typeface="Calibri" panose="020F0502020204030204" pitchFamily="34" charset="0"/>
              <a:cs typeface="+mj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B7EB977-18EE-4A07-BCC5-2332EE7551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16" t="33596" r="49412" b="23293"/>
          <a:stretch/>
        </p:blipFill>
        <p:spPr>
          <a:xfrm rot="195530">
            <a:off x="6499397" y="2734272"/>
            <a:ext cx="5422085" cy="35799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65AEFE9-D6BA-4CB2-94C4-740FE84114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923" t="36429" r="15568" b="55891"/>
          <a:stretch/>
        </p:blipFill>
        <p:spPr>
          <a:xfrm>
            <a:off x="6836084" y="2398219"/>
            <a:ext cx="5060796" cy="526428"/>
          </a:xfrm>
          <a:prstGeom prst="rect">
            <a:avLst/>
          </a:prstGeom>
        </p:spPr>
      </p:pic>
      <p:pic>
        <p:nvPicPr>
          <p:cNvPr id="138" name="Picture 92" descr="A close up of a sign&#10;&#10;Description automatically generated">
            <a:extLst>
              <a:ext uri="{FF2B5EF4-FFF2-40B4-BE49-F238E27FC236}">
                <a16:creationId xmlns:a16="http://schemas.microsoft.com/office/drawing/2014/main" id="{0557FF55-CA6C-4E09-AAB9-90A3C5859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084" y="3140417"/>
            <a:ext cx="317771" cy="295029"/>
          </a:xfrm>
          <a:prstGeom prst="rect">
            <a:avLst/>
          </a:prstGeom>
        </p:spPr>
      </p:pic>
      <p:pic>
        <p:nvPicPr>
          <p:cNvPr id="140" name="Picture 100" descr="A close up of a sign&#10;&#10;Description automatically generated">
            <a:extLst>
              <a:ext uri="{FF2B5EF4-FFF2-40B4-BE49-F238E27FC236}">
                <a16:creationId xmlns:a16="http://schemas.microsoft.com/office/drawing/2014/main" id="{4AEF84B4-E552-4CA6-B700-AF145F6E6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836084" y="3832796"/>
            <a:ext cx="217020" cy="217020"/>
          </a:xfrm>
          <a:prstGeom prst="rect">
            <a:avLst/>
          </a:prstGeom>
        </p:spPr>
      </p:pic>
      <p:pic>
        <p:nvPicPr>
          <p:cNvPr id="117" name="Picture 92" descr="A close up of a sign&#10;&#10;Description automatically generated">
            <a:extLst>
              <a:ext uri="{FF2B5EF4-FFF2-40B4-BE49-F238E27FC236}">
                <a16:creationId xmlns:a16="http://schemas.microsoft.com/office/drawing/2014/main" id="{B002746A-8B73-452C-9C50-6D3C90774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08" y="4446495"/>
            <a:ext cx="317771" cy="295029"/>
          </a:xfrm>
          <a:prstGeom prst="rect">
            <a:avLst/>
          </a:prstGeom>
        </p:spPr>
      </p:pic>
      <p:pic>
        <p:nvPicPr>
          <p:cNvPr id="120" name="Picture 100" descr="A close up of a sign&#10;&#10;Description automatically generated">
            <a:extLst>
              <a:ext uri="{FF2B5EF4-FFF2-40B4-BE49-F238E27FC236}">
                <a16:creationId xmlns:a16="http://schemas.microsoft.com/office/drawing/2014/main" id="{0DE64741-B149-4C09-92B8-9082E056FD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777949" y="5165778"/>
            <a:ext cx="217020" cy="217020"/>
          </a:xfrm>
          <a:prstGeom prst="rect">
            <a:avLst/>
          </a:prstGeom>
        </p:spPr>
      </p:pic>
      <p:pic>
        <p:nvPicPr>
          <p:cNvPr id="122" name="Picture 92" descr="A close up of a sign&#10;&#10;Description automatically generated">
            <a:extLst>
              <a:ext uri="{FF2B5EF4-FFF2-40B4-BE49-F238E27FC236}">
                <a16:creationId xmlns:a16="http://schemas.microsoft.com/office/drawing/2014/main" id="{F105090C-6554-4652-B50F-8BF704C41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33" y="5742382"/>
            <a:ext cx="317771" cy="295029"/>
          </a:xfrm>
          <a:prstGeom prst="rect">
            <a:avLst/>
          </a:prstGeom>
        </p:spPr>
      </p:pic>
      <p:pic>
        <p:nvPicPr>
          <p:cNvPr id="1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4CF0E2-E0E5-4152-94E8-4880B13C0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3036" y="2461051"/>
            <a:ext cx="379201" cy="379201"/>
          </a:xfrm>
          <a:prstGeom prst="rect">
            <a:avLst/>
          </a:prstGeom>
        </p:spPr>
      </p:pic>
      <p:pic>
        <p:nvPicPr>
          <p:cNvPr id="124" name="Picture 3">
            <a:extLst>
              <a:ext uri="{FF2B5EF4-FFF2-40B4-BE49-F238E27FC236}">
                <a16:creationId xmlns:a16="http://schemas.microsoft.com/office/drawing/2014/main" id="{C2BD475E-2A10-41AB-9D7D-7C973A493C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536" t="21642" r="15795" b="43535"/>
          <a:stretch/>
        </p:blipFill>
        <p:spPr>
          <a:xfrm>
            <a:off x="393034" y="1877893"/>
            <a:ext cx="5360770" cy="32185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091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9255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1832441"/>
            <a:ext cx="5884308" cy="4871527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1832441"/>
            <a:ext cx="6041257" cy="4871525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304800" y="2048011"/>
            <a:ext cx="5678401" cy="4412576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65232" y="2033569"/>
            <a:ext cx="5773438" cy="4392804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1973119"/>
            <a:ext cx="609520" cy="4132703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6532670" y="2164704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التقييم الذاتي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449465" y="2194839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2B359E5-758A-4ECE-8289-C32A2D4FD9BB}"/>
              </a:ext>
            </a:extLst>
          </p:cNvPr>
          <p:cNvSpPr/>
          <p:nvPr/>
        </p:nvSpPr>
        <p:spPr>
          <a:xfrm>
            <a:off x="8007329" y="6121770"/>
            <a:ext cx="22928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71 كتاب الطالب</a:t>
            </a:r>
            <a:endParaRPr kumimoji="0" lang="en-US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70CF3E8-ABFF-45A9-B62B-9F706F91D92A}"/>
              </a:ext>
            </a:extLst>
          </p:cNvPr>
          <p:cNvSpPr/>
          <p:nvPr/>
        </p:nvSpPr>
        <p:spPr>
          <a:xfrm>
            <a:off x="886275" y="2233521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استراتيجية أرسل سؤالًا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Cloud 1">
            <a:extLst>
              <a:ext uri="{FF2B5EF4-FFF2-40B4-BE49-F238E27FC236}">
                <a16:creationId xmlns:a16="http://schemas.microsoft.com/office/drawing/2014/main" id="{11950F5B-8AB9-44E6-AE69-72BF0D81D82E}"/>
              </a:ext>
            </a:extLst>
          </p:cNvPr>
          <p:cNvSpPr/>
          <p:nvPr/>
        </p:nvSpPr>
        <p:spPr>
          <a:xfrm>
            <a:off x="2355365" y="3098991"/>
            <a:ext cx="3642048" cy="2829303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أصدقائي المبدعين 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 تعرفون </a:t>
            </a:r>
            <a:r>
              <a:rPr kumimoji="0" lang="ar-AE" sz="2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كيف تسعدون الآخرين ؟</a:t>
            </a:r>
            <a:endParaRPr kumimoji="0" lang="ar-BH" sz="20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0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هيا نكتب في المحادثة 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صورة 1">
            <a:extLst>
              <a:ext uri="{FF2B5EF4-FFF2-40B4-BE49-F238E27FC236}">
                <a16:creationId xmlns:a16="http://schemas.microsoft.com/office/drawing/2014/main" id="{D0227B37-B74E-43FD-9F3A-43EBF2E3D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61" t="34860" r="16807" b="13757"/>
          <a:stretch/>
        </p:blipFill>
        <p:spPr>
          <a:xfrm>
            <a:off x="530252" y="3229502"/>
            <a:ext cx="1347239" cy="2820905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:a16="http://schemas.microsoft.com/office/drawing/2014/main" id="{C2F3B16F-5A4A-4F6B-8878-E24B3B700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69" t="21756" r="22807" b="70460"/>
          <a:stretch/>
        </p:blipFill>
        <p:spPr>
          <a:xfrm>
            <a:off x="7019778" y="2758634"/>
            <a:ext cx="4867422" cy="533547"/>
          </a:xfrm>
          <a:prstGeom prst="rect">
            <a:avLst/>
          </a:prstGeom>
        </p:spPr>
      </p:pic>
      <p:pic>
        <p:nvPicPr>
          <p:cNvPr id="111" name="صورة 110">
            <a:extLst>
              <a:ext uri="{FF2B5EF4-FFF2-40B4-BE49-F238E27FC236}">
                <a16:creationId xmlns:a16="http://schemas.microsoft.com/office/drawing/2014/main" id="{2DE6DC32-A860-42C4-8E8C-0964CF487D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14" t="55948" r="33961" b="10512"/>
          <a:stretch/>
        </p:blipFill>
        <p:spPr>
          <a:xfrm>
            <a:off x="7019779" y="3471008"/>
            <a:ext cx="4641970" cy="2080087"/>
          </a:xfrm>
          <a:prstGeom prst="rect">
            <a:avLst/>
          </a:prstGeom>
        </p:spPr>
      </p:pic>
      <p:sp>
        <p:nvSpPr>
          <p:cNvPr id="99" name="TextBox 23">
            <a:extLst>
              <a:ext uri="{FF2B5EF4-FFF2-40B4-BE49-F238E27FC236}">
                <a16:creationId xmlns:a16="http://schemas.microsoft.com/office/drawing/2014/main" id="{9CED097C-80F6-4E7E-AE0F-199881C2B544}"/>
              </a:ext>
            </a:extLst>
          </p:cNvPr>
          <p:cNvSpPr txBox="1"/>
          <p:nvPr/>
        </p:nvSpPr>
        <p:spPr>
          <a:xfrm>
            <a:off x="10527763" y="68600"/>
            <a:ext cx="1426310" cy="1200329"/>
          </a:xfrm>
          <a:custGeom>
            <a:avLst/>
            <a:gdLst>
              <a:gd name="connsiteX0" fmla="*/ 0 w 1426310"/>
              <a:gd name="connsiteY0" fmla="*/ 0 h 1200329"/>
              <a:gd name="connsiteX1" fmla="*/ 432647 w 1426310"/>
              <a:gd name="connsiteY1" fmla="*/ 0 h 1200329"/>
              <a:gd name="connsiteX2" fmla="*/ 922347 w 1426310"/>
              <a:gd name="connsiteY2" fmla="*/ 0 h 1200329"/>
              <a:gd name="connsiteX3" fmla="*/ 1426310 w 1426310"/>
              <a:gd name="connsiteY3" fmla="*/ 0 h 1200329"/>
              <a:gd name="connsiteX4" fmla="*/ 1426310 w 1426310"/>
              <a:gd name="connsiteY4" fmla="*/ 388106 h 1200329"/>
              <a:gd name="connsiteX5" fmla="*/ 1426310 w 1426310"/>
              <a:gd name="connsiteY5" fmla="*/ 752206 h 1200329"/>
              <a:gd name="connsiteX6" fmla="*/ 1426310 w 1426310"/>
              <a:gd name="connsiteY6" fmla="*/ 1200329 h 1200329"/>
              <a:gd name="connsiteX7" fmla="*/ 979400 w 1426310"/>
              <a:gd name="connsiteY7" fmla="*/ 1200329 h 1200329"/>
              <a:gd name="connsiteX8" fmla="*/ 489700 w 1426310"/>
              <a:gd name="connsiteY8" fmla="*/ 1200329 h 1200329"/>
              <a:gd name="connsiteX9" fmla="*/ 0 w 1426310"/>
              <a:gd name="connsiteY9" fmla="*/ 1200329 h 1200329"/>
              <a:gd name="connsiteX10" fmla="*/ 0 w 1426310"/>
              <a:gd name="connsiteY10" fmla="*/ 812223 h 1200329"/>
              <a:gd name="connsiteX11" fmla="*/ 0 w 1426310"/>
              <a:gd name="connsiteY11" fmla="*/ 400110 h 1200329"/>
              <a:gd name="connsiteX12" fmla="*/ 0 w 1426310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6310" h="1200329" fill="none" extrusionOk="0">
                <a:moveTo>
                  <a:pt x="0" y="0"/>
                </a:moveTo>
                <a:cubicBezTo>
                  <a:pt x="156541" y="-34219"/>
                  <a:pt x="285137" y="38181"/>
                  <a:pt x="432647" y="0"/>
                </a:cubicBezTo>
                <a:cubicBezTo>
                  <a:pt x="580157" y="-38181"/>
                  <a:pt x="689082" y="25488"/>
                  <a:pt x="922347" y="0"/>
                </a:cubicBezTo>
                <a:cubicBezTo>
                  <a:pt x="1155612" y="-25488"/>
                  <a:pt x="1257944" y="34084"/>
                  <a:pt x="1426310" y="0"/>
                </a:cubicBezTo>
                <a:cubicBezTo>
                  <a:pt x="1468122" y="178204"/>
                  <a:pt x="1413105" y="235782"/>
                  <a:pt x="1426310" y="388106"/>
                </a:cubicBezTo>
                <a:cubicBezTo>
                  <a:pt x="1439515" y="540430"/>
                  <a:pt x="1408193" y="612304"/>
                  <a:pt x="1426310" y="752206"/>
                </a:cubicBezTo>
                <a:cubicBezTo>
                  <a:pt x="1444427" y="892108"/>
                  <a:pt x="1383955" y="995643"/>
                  <a:pt x="1426310" y="1200329"/>
                </a:cubicBezTo>
                <a:cubicBezTo>
                  <a:pt x="1283973" y="1233378"/>
                  <a:pt x="1181942" y="1149398"/>
                  <a:pt x="979400" y="1200329"/>
                </a:cubicBezTo>
                <a:cubicBezTo>
                  <a:pt x="776858" y="1251260"/>
                  <a:pt x="689567" y="1181837"/>
                  <a:pt x="489700" y="1200329"/>
                </a:cubicBezTo>
                <a:cubicBezTo>
                  <a:pt x="289833" y="1218821"/>
                  <a:pt x="141231" y="1163255"/>
                  <a:pt x="0" y="1200329"/>
                </a:cubicBezTo>
                <a:cubicBezTo>
                  <a:pt x="-17089" y="1055193"/>
                  <a:pt x="281" y="974915"/>
                  <a:pt x="0" y="812223"/>
                </a:cubicBezTo>
                <a:cubicBezTo>
                  <a:pt x="-281" y="649531"/>
                  <a:pt x="23929" y="484743"/>
                  <a:pt x="0" y="400110"/>
                </a:cubicBezTo>
                <a:cubicBezTo>
                  <a:pt x="-23929" y="315477"/>
                  <a:pt x="23103" y="80365"/>
                  <a:pt x="0" y="0"/>
                </a:cubicBezTo>
                <a:close/>
              </a:path>
              <a:path w="1426310" h="1200329" stroke="0" extrusionOk="0">
                <a:moveTo>
                  <a:pt x="0" y="0"/>
                </a:moveTo>
                <a:cubicBezTo>
                  <a:pt x="139273" y="-39903"/>
                  <a:pt x="313673" y="16213"/>
                  <a:pt x="432647" y="0"/>
                </a:cubicBezTo>
                <a:cubicBezTo>
                  <a:pt x="551621" y="-16213"/>
                  <a:pt x="751752" y="7816"/>
                  <a:pt x="865295" y="0"/>
                </a:cubicBezTo>
                <a:cubicBezTo>
                  <a:pt x="978838" y="-7816"/>
                  <a:pt x="1167936" y="35089"/>
                  <a:pt x="1426310" y="0"/>
                </a:cubicBezTo>
                <a:cubicBezTo>
                  <a:pt x="1466441" y="113643"/>
                  <a:pt x="1416499" y="318142"/>
                  <a:pt x="1426310" y="400110"/>
                </a:cubicBezTo>
                <a:cubicBezTo>
                  <a:pt x="1436121" y="482078"/>
                  <a:pt x="1403143" y="672371"/>
                  <a:pt x="1426310" y="764209"/>
                </a:cubicBezTo>
                <a:cubicBezTo>
                  <a:pt x="1449477" y="856047"/>
                  <a:pt x="1425712" y="1077828"/>
                  <a:pt x="1426310" y="1200329"/>
                </a:cubicBezTo>
                <a:cubicBezTo>
                  <a:pt x="1269732" y="1210877"/>
                  <a:pt x="1051287" y="1191218"/>
                  <a:pt x="936610" y="1200329"/>
                </a:cubicBezTo>
                <a:cubicBezTo>
                  <a:pt x="821933" y="1209440"/>
                  <a:pt x="684616" y="1188835"/>
                  <a:pt x="432647" y="1200329"/>
                </a:cubicBezTo>
                <a:cubicBezTo>
                  <a:pt x="180678" y="1211823"/>
                  <a:pt x="196559" y="1182671"/>
                  <a:pt x="0" y="1200329"/>
                </a:cubicBezTo>
                <a:cubicBezTo>
                  <a:pt x="-42136" y="1078800"/>
                  <a:pt x="41061" y="977717"/>
                  <a:pt x="0" y="812223"/>
                </a:cubicBezTo>
                <a:cubicBezTo>
                  <a:pt x="-41061" y="646729"/>
                  <a:pt x="41941" y="599394"/>
                  <a:pt x="0" y="388106"/>
                </a:cubicBezTo>
                <a:cubicBezTo>
                  <a:pt x="-41941" y="176818"/>
                  <a:pt x="22174" y="16636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عنوان الدرس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الاستماع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أرى بأذني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01" name="TextBox 24">
            <a:extLst>
              <a:ext uri="{FF2B5EF4-FFF2-40B4-BE49-F238E27FC236}">
                <a16:creationId xmlns:a16="http://schemas.microsoft.com/office/drawing/2014/main" id="{F72B8032-034F-44B4-8F96-F00381A40844}"/>
              </a:ext>
            </a:extLst>
          </p:cNvPr>
          <p:cNvSpPr txBox="1"/>
          <p:nvPr/>
        </p:nvSpPr>
        <p:spPr>
          <a:xfrm>
            <a:off x="520505" y="56173"/>
            <a:ext cx="9773473" cy="1200329"/>
          </a:xfrm>
          <a:custGeom>
            <a:avLst/>
            <a:gdLst>
              <a:gd name="connsiteX0" fmla="*/ 0 w 9773473"/>
              <a:gd name="connsiteY0" fmla="*/ 0 h 1200329"/>
              <a:gd name="connsiteX1" fmla="*/ 281706 w 9773473"/>
              <a:gd name="connsiteY1" fmla="*/ 0 h 1200329"/>
              <a:gd name="connsiteX2" fmla="*/ 954351 w 9773473"/>
              <a:gd name="connsiteY2" fmla="*/ 0 h 1200329"/>
              <a:gd name="connsiteX3" fmla="*/ 1626996 w 9773473"/>
              <a:gd name="connsiteY3" fmla="*/ 0 h 1200329"/>
              <a:gd name="connsiteX4" fmla="*/ 2299641 w 9773473"/>
              <a:gd name="connsiteY4" fmla="*/ 0 h 1200329"/>
              <a:gd name="connsiteX5" fmla="*/ 2679081 w 9773473"/>
              <a:gd name="connsiteY5" fmla="*/ 0 h 1200329"/>
              <a:gd name="connsiteX6" fmla="*/ 3058522 w 9773473"/>
              <a:gd name="connsiteY6" fmla="*/ 0 h 1200329"/>
              <a:gd name="connsiteX7" fmla="*/ 3437963 w 9773473"/>
              <a:gd name="connsiteY7" fmla="*/ 0 h 1200329"/>
              <a:gd name="connsiteX8" fmla="*/ 3915138 w 9773473"/>
              <a:gd name="connsiteY8" fmla="*/ 0 h 1200329"/>
              <a:gd name="connsiteX9" fmla="*/ 4196844 w 9773473"/>
              <a:gd name="connsiteY9" fmla="*/ 0 h 1200329"/>
              <a:gd name="connsiteX10" fmla="*/ 4674020 w 9773473"/>
              <a:gd name="connsiteY10" fmla="*/ 0 h 1200329"/>
              <a:gd name="connsiteX11" fmla="*/ 5151195 w 9773473"/>
              <a:gd name="connsiteY11" fmla="*/ 0 h 1200329"/>
              <a:gd name="connsiteX12" fmla="*/ 5530636 w 9773473"/>
              <a:gd name="connsiteY12" fmla="*/ 0 h 1200329"/>
              <a:gd name="connsiteX13" fmla="*/ 6301016 w 9773473"/>
              <a:gd name="connsiteY13" fmla="*/ 0 h 1200329"/>
              <a:gd name="connsiteX14" fmla="*/ 7071395 w 9773473"/>
              <a:gd name="connsiteY14" fmla="*/ 0 h 1200329"/>
              <a:gd name="connsiteX15" fmla="*/ 7646305 w 9773473"/>
              <a:gd name="connsiteY15" fmla="*/ 0 h 1200329"/>
              <a:gd name="connsiteX16" fmla="*/ 8221216 w 9773473"/>
              <a:gd name="connsiteY16" fmla="*/ 0 h 1200329"/>
              <a:gd name="connsiteX17" fmla="*/ 8796126 w 9773473"/>
              <a:gd name="connsiteY17" fmla="*/ 0 h 1200329"/>
              <a:gd name="connsiteX18" fmla="*/ 9077832 w 9773473"/>
              <a:gd name="connsiteY18" fmla="*/ 0 h 1200329"/>
              <a:gd name="connsiteX19" fmla="*/ 9773473 w 9773473"/>
              <a:gd name="connsiteY19" fmla="*/ 0 h 1200329"/>
              <a:gd name="connsiteX20" fmla="*/ 9773473 w 9773473"/>
              <a:gd name="connsiteY20" fmla="*/ 376103 h 1200329"/>
              <a:gd name="connsiteX21" fmla="*/ 9773473 w 9773473"/>
              <a:gd name="connsiteY21" fmla="*/ 740203 h 1200329"/>
              <a:gd name="connsiteX22" fmla="*/ 9773473 w 9773473"/>
              <a:gd name="connsiteY22" fmla="*/ 1200329 h 1200329"/>
              <a:gd name="connsiteX23" fmla="*/ 9296298 w 9773473"/>
              <a:gd name="connsiteY23" fmla="*/ 1200329 h 1200329"/>
              <a:gd name="connsiteX24" fmla="*/ 8525918 w 9773473"/>
              <a:gd name="connsiteY24" fmla="*/ 1200329 h 1200329"/>
              <a:gd name="connsiteX25" fmla="*/ 7755538 w 9773473"/>
              <a:gd name="connsiteY25" fmla="*/ 1200329 h 1200329"/>
              <a:gd name="connsiteX26" fmla="*/ 7082893 w 9773473"/>
              <a:gd name="connsiteY26" fmla="*/ 1200329 h 1200329"/>
              <a:gd name="connsiteX27" fmla="*/ 6801187 w 9773473"/>
              <a:gd name="connsiteY27" fmla="*/ 1200329 h 1200329"/>
              <a:gd name="connsiteX28" fmla="*/ 6128542 w 9773473"/>
              <a:gd name="connsiteY28" fmla="*/ 1200329 h 1200329"/>
              <a:gd name="connsiteX29" fmla="*/ 5455898 w 9773473"/>
              <a:gd name="connsiteY29" fmla="*/ 1200329 h 1200329"/>
              <a:gd name="connsiteX30" fmla="*/ 5076457 w 9773473"/>
              <a:gd name="connsiteY30" fmla="*/ 1200329 h 1200329"/>
              <a:gd name="connsiteX31" fmla="*/ 4306077 w 9773473"/>
              <a:gd name="connsiteY31" fmla="*/ 1200329 h 1200329"/>
              <a:gd name="connsiteX32" fmla="*/ 3828902 w 9773473"/>
              <a:gd name="connsiteY32" fmla="*/ 1200329 h 1200329"/>
              <a:gd name="connsiteX33" fmla="*/ 3253992 w 9773473"/>
              <a:gd name="connsiteY33" fmla="*/ 1200329 h 1200329"/>
              <a:gd name="connsiteX34" fmla="*/ 2776816 w 9773473"/>
              <a:gd name="connsiteY34" fmla="*/ 1200329 h 1200329"/>
              <a:gd name="connsiteX35" fmla="*/ 2299641 w 9773473"/>
              <a:gd name="connsiteY35" fmla="*/ 1200329 h 1200329"/>
              <a:gd name="connsiteX36" fmla="*/ 2017935 w 9773473"/>
              <a:gd name="connsiteY36" fmla="*/ 1200329 h 1200329"/>
              <a:gd name="connsiteX37" fmla="*/ 1638494 w 9773473"/>
              <a:gd name="connsiteY37" fmla="*/ 1200329 h 1200329"/>
              <a:gd name="connsiteX38" fmla="*/ 1356788 w 9773473"/>
              <a:gd name="connsiteY38" fmla="*/ 1200329 h 1200329"/>
              <a:gd name="connsiteX39" fmla="*/ 781878 w 9773473"/>
              <a:gd name="connsiteY39" fmla="*/ 1200329 h 1200329"/>
              <a:gd name="connsiteX40" fmla="*/ 500172 w 9773473"/>
              <a:gd name="connsiteY40" fmla="*/ 1200329 h 1200329"/>
              <a:gd name="connsiteX41" fmla="*/ 0 w 9773473"/>
              <a:gd name="connsiteY41" fmla="*/ 1200329 h 1200329"/>
              <a:gd name="connsiteX42" fmla="*/ 0 w 9773473"/>
              <a:gd name="connsiteY42" fmla="*/ 824226 h 1200329"/>
              <a:gd name="connsiteX43" fmla="*/ 0 w 9773473"/>
              <a:gd name="connsiteY43" fmla="*/ 412113 h 1200329"/>
              <a:gd name="connsiteX44" fmla="*/ 0 w 9773473"/>
              <a:gd name="connsiteY4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773473" h="1200329" fill="none" extrusionOk="0">
                <a:moveTo>
                  <a:pt x="0" y="0"/>
                </a:moveTo>
                <a:cubicBezTo>
                  <a:pt x="106922" y="-14559"/>
                  <a:pt x="214628" y="27080"/>
                  <a:pt x="281706" y="0"/>
                </a:cubicBezTo>
                <a:cubicBezTo>
                  <a:pt x="348784" y="-27080"/>
                  <a:pt x="678813" y="45722"/>
                  <a:pt x="954351" y="0"/>
                </a:cubicBezTo>
                <a:cubicBezTo>
                  <a:pt x="1229889" y="-45722"/>
                  <a:pt x="1432030" y="26795"/>
                  <a:pt x="1626996" y="0"/>
                </a:cubicBezTo>
                <a:cubicBezTo>
                  <a:pt x="1821962" y="-26795"/>
                  <a:pt x="1996521" y="75718"/>
                  <a:pt x="2299641" y="0"/>
                </a:cubicBezTo>
                <a:cubicBezTo>
                  <a:pt x="2602762" y="-75718"/>
                  <a:pt x="2542610" y="8037"/>
                  <a:pt x="2679081" y="0"/>
                </a:cubicBezTo>
                <a:cubicBezTo>
                  <a:pt x="2815552" y="-8037"/>
                  <a:pt x="2955126" y="10175"/>
                  <a:pt x="3058522" y="0"/>
                </a:cubicBezTo>
                <a:cubicBezTo>
                  <a:pt x="3161918" y="-10175"/>
                  <a:pt x="3265447" y="20467"/>
                  <a:pt x="3437963" y="0"/>
                </a:cubicBezTo>
                <a:cubicBezTo>
                  <a:pt x="3610479" y="-20467"/>
                  <a:pt x="3798496" y="20348"/>
                  <a:pt x="3915138" y="0"/>
                </a:cubicBezTo>
                <a:cubicBezTo>
                  <a:pt x="4031780" y="-20348"/>
                  <a:pt x="4100433" y="17864"/>
                  <a:pt x="4196844" y="0"/>
                </a:cubicBezTo>
                <a:cubicBezTo>
                  <a:pt x="4293255" y="-17864"/>
                  <a:pt x="4576079" y="34602"/>
                  <a:pt x="4674020" y="0"/>
                </a:cubicBezTo>
                <a:cubicBezTo>
                  <a:pt x="4771961" y="-34602"/>
                  <a:pt x="5018442" y="27497"/>
                  <a:pt x="5151195" y="0"/>
                </a:cubicBezTo>
                <a:cubicBezTo>
                  <a:pt x="5283949" y="-27497"/>
                  <a:pt x="5412636" y="10887"/>
                  <a:pt x="5530636" y="0"/>
                </a:cubicBezTo>
                <a:cubicBezTo>
                  <a:pt x="5648636" y="-10887"/>
                  <a:pt x="6077226" y="84716"/>
                  <a:pt x="6301016" y="0"/>
                </a:cubicBezTo>
                <a:cubicBezTo>
                  <a:pt x="6524806" y="-84716"/>
                  <a:pt x="6749060" y="151"/>
                  <a:pt x="7071395" y="0"/>
                </a:cubicBezTo>
                <a:cubicBezTo>
                  <a:pt x="7393730" y="-151"/>
                  <a:pt x="7515746" y="4454"/>
                  <a:pt x="7646305" y="0"/>
                </a:cubicBezTo>
                <a:cubicBezTo>
                  <a:pt x="7776864" y="-4454"/>
                  <a:pt x="8048033" y="67834"/>
                  <a:pt x="8221216" y="0"/>
                </a:cubicBezTo>
                <a:cubicBezTo>
                  <a:pt x="8394399" y="-67834"/>
                  <a:pt x="8623924" y="36203"/>
                  <a:pt x="8796126" y="0"/>
                </a:cubicBezTo>
                <a:cubicBezTo>
                  <a:pt x="8968328" y="-36203"/>
                  <a:pt x="9015111" y="20691"/>
                  <a:pt x="9077832" y="0"/>
                </a:cubicBezTo>
                <a:cubicBezTo>
                  <a:pt x="9140553" y="-20691"/>
                  <a:pt x="9569354" y="45583"/>
                  <a:pt x="9773473" y="0"/>
                </a:cubicBezTo>
                <a:cubicBezTo>
                  <a:pt x="9805233" y="159050"/>
                  <a:pt x="9765635" y="189484"/>
                  <a:pt x="9773473" y="376103"/>
                </a:cubicBezTo>
                <a:cubicBezTo>
                  <a:pt x="9781311" y="562722"/>
                  <a:pt x="9740465" y="587371"/>
                  <a:pt x="9773473" y="740203"/>
                </a:cubicBezTo>
                <a:cubicBezTo>
                  <a:pt x="9806481" y="893035"/>
                  <a:pt x="9730453" y="1102191"/>
                  <a:pt x="9773473" y="1200329"/>
                </a:cubicBezTo>
                <a:cubicBezTo>
                  <a:pt x="9558092" y="1249081"/>
                  <a:pt x="9410549" y="1177034"/>
                  <a:pt x="9296298" y="1200329"/>
                </a:cubicBezTo>
                <a:cubicBezTo>
                  <a:pt x="9182047" y="1223624"/>
                  <a:pt x="8737598" y="1138035"/>
                  <a:pt x="8525918" y="1200329"/>
                </a:cubicBezTo>
                <a:cubicBezTo>
                  <a:pt x="8314238" y="1262623"/>
                  <a:pt x="8084480" y="1177444"/>
                  <a:pt x="7755538" y="1200329"/>
                </a:cubicBezTo>
                <a:cubicBezTo>
                  <a:pt x="7426596" y="1223214"/>
                  <a:pt x="7316486" y="1145342"/>
                  <a:pt x="7082893" y="1200329"/>
                </a:cubicBezTo>
                <a:cubicBezTo>
                  <a:pt x="6849300" y="1255316"/>
                  <a:pt x="6898876" y="1181224"/>
                  <a:pt x="6801187" y="1200329"/>
                </a:cubicBezTo>
                <a:cubicBezTo>
                  <a:pt x="6703498" y="1219434"/>
                  <a:pt x="6402984" y="1186290"/>
                  <a:pt x="6128542" y="1200329"/>
                </a:cubicBezTo>
                <a:cubicBezTo>
                  <a:pt x="5854100" y="1214368"/>
                  <a:pt x="5647706" y="1134905"/>
                  <a:pt x="5455898" y="1200329"/>
                </a:cubicBezTo>
                <a:cubicBezTo>
                  <a:pt x="5264090" y="1265753"/>
                  <a:pt x="5177463" y="1180889"/>
                  <a:pt x="5076457" y="1200329"/>
                </a:cubicBezTo>
                <a:cubicBezTo>
                  <a:pt x="4975451" y="1219769"/>
                  <a:pt x="4645003" y="1125930"/>
                  <a:pt x="4306077" y="1200329"/>
                </a:cubicBezTo>
                <a:cubicBezTo>
                  <a:pt x="3967151" y="1274728"/>
                  <a:pt x="3929483" y="1165028"/>
                  <a:pt x="3828902" y="1200329"/>
                </a:cubicBezTo>
                <a:cubicBezTo>
                  <a:pt x="3728322" y="1235630"/>
                  <a:pt x="3477629" y="1138220"/>
                  <a:pt x="3253992" y="1200329"/>
                </a:cubicBezTo>
                <a:cubicBezTo>
                  <a:pt x="3030355" y="1262438"/>
                  <a:pt x="2893259" y="1157925"/>
                  <a:pt x="2776816" y="1200329"/>
                </a:cubicBezTo>
                <a:cubicBezTo>
                  <a:pt x="2660373" y="1242733"/>
                  <a:pt x="2522728" y="1160305"/>
                  <a:pt x="2299641" y="1200329"/>
                </a:cubicBezTo>
                <a:cubicBezTo>
                  <a:pt x="2076554" y="1240353"/>
                  <a:pt x="2158470" y="1181862"/>
                  <a:pt x="2017935" y="1200329"/>
                </a:cubicBezTo>
                <a:cubicBezTo>
                  <a:pt x="1877400" y="1218796"/>
                  <a:pt x="1759144" y="1195819"/>
                  <a:pt x="1638494" y="1200329"/>
                </a:cubicBezTo>
                <a:cubicBezTo>
                  <a:pt x="1517844" y="1204839"/>
                  <a:pt x="1480034" y="1172068"/>
                  <a:pt x="1356788" y="1200329"/>
                </a:cubicBezTo>
                <a:cubicBezTo>
                  <a:pt x="1233542" y="1228590"/>
                  <a:pt x="924838" y="1144794"/>
                  <a:pt x="781878" y="1200329"/>
                </a:cubicBezTo>
                <a:cubicBezTo>
                  <a:pt x="638918" y="1255864"/>
                  <a:pt x="607925" y="1169391"/>
                  <a:pt x="500172" y="1200329"/>
                </a:cubicBezTo>
                <a:cubicBezTo>
                  <a:pt x="392419" y="1231267"/>
                  <a:pt x="164432" y="1185270"/>
                  <a:pt x="0" y="1200329"/>
                </a:cubicBezTo>
                <a:cubicBezTo>
                  <a:pt x="-20603" y="1124099"/>
                  <a:pt x="31285" y="1002009"/>
                  <a:pt x="0" y="824226"/>
                </a:cubicBezTo>
                <a:cubicBezTo>
                  <a:pt x="-31285" y="646443"/>
                  <a:pt x="36826" y="541810"/>
                  <a:pt x="0" y="412113"/>
                </a:cubicBezTo>
                <a:cubicBezTo>
                  <a:pt x="-36826" y="282416"/>
                  <a:pt x="11992" y="189070"/>
                  <a:pt x="0" y="0"/>
                </a:cubicBezTo>
                <a:close/>
              </a:path>
              <a:path w="9773473" h="1200329" stroke="0" extrusionOk="0">
                <a:moveTo>
                  <a:pt x="0" y="0"/>
                </a:moveTo>
                <a:cubicBezTo>
                  <a:pt x="80319" y="-32410"/>
                  <a:pt x="151889" y="4411"/>
                  <a:pt x="281706" y="0"/>
                </a:cubicBezTo>
                <a:cubicBezTo>
                  <a:pt x="411523" y="-4411"/>
                  <a:pt x="463508" y="7029"/>
                  <a:pt x="563412" y="0"/>
                </a:cubicBezTo>
                <a:cubicBezTo>
                  <a:pt x="663316" y="-7029"/>
                  <a:pt x="999157" y="36370"/>
                  <a:pt x="1138322" y="0"/>
                </a:cubicBezTo>
                <a:cubicBezTo>
                  <a:pt x="1277487" y="-36370"/>
                  <a:pt x="1591072" y="60031"/>
                  <a:pt x="1713232" y="0"/>
                </a:cubicBezTo>
                <a:cubicBezTo>
                  <a:pt x="1835392" y="-60031"/>
                  <a:pt x="2150807" y="10450"/>
                  <a:pt x="2483612" y="0"/>
                </a:cubicBezTo>
                <a:cubicBezTo>
                  <a:pt x="2816417" y="-10450"/>
                  <a:pt x="3013976" y="25106"/>
                  <a:pt x="3156257" y="0"/>
                </a:cubicBezTo>
                <a:cubicBezTo>
                  <a:pt x="3298538" y="-25106"/>
                  <a:pt x="3369832" y="2285"/>
                  <a:pt x="3437963" y="0"/>
                </a:cubicBezTo>
                <a:cubicBezTo>
                  <a:pt x="3506094" y="-2285"/>
                  <a:pt x="3602665" y="22871"/>
                  <a:pt x="3719669" y="0"/>
                </a:cubicBezTo>
                <a:cubicBezTo>
                  <a:pt x="3836673" y="-22871"/>
                  <a:pt x="4170753" y="25030"/>
                  <a:pt x="4294579" y="0"/>
                </a:cubicBezTo>
                <a:cubicBezTo>
                  <a:pt x="4418405" y="-25030"/>
                  <a:pt x="4551901" y="13127"/>
                  <a:pt x="4771754" y="0"/>
                </a:cubicBezTo>
                <a:cubicBezTo>
                  <a:pt x="4991608" y="-13127"/>
                  <a:pt x="4917082" y="30814"/>
                  <a:pt x="5053460" y="0"/>
                </a:cubicBezTo>
                <a:cubicBezTo>
                  <a:pt x="5189838" y="-30814"/>
                  <a:pt x="5205587" y="29975"/>
                  <a:pt x="5335166" y="0"/>
                </a:cubicBezTo>
                <a:cubicBezTo>
                  <a:pt x="5464745" y="-29975"/>
                  <a:pt x="5842079" y="78804"/>
                  <a:pt x="6105546" y="0"/>
                </a:cubicBezTo>
                <a:cubicBezTo>
                  <a:pt x="6369013" y="-78804"/>
                  <a:pt x="6594341" y="48431"/>
                  <a:pt x="6778191" y="0"/>
                </a:cubicBezTo>
                <a:cubicBezTo>
                  <a:pt x="6962042" y="-48431"/>
                  <a:pt x="6934491" y="11320"/>
                  <a:pt x="7059897" y="0"/>
                </a:cubicBezTo>
                <a:cubicBezTo>
                  <a:pt x="7185303" y="-11320"/>
                  <a:pt x="7657906" y="49935"/>
                  <a:pt x="7830277" y="0"/>
                </a:cubicBezTo>
                <a:cubicBezTo>
                  <a:pt x="8002648" y="-49935"/>
                  <a:pt x="8289238" y="52587"/>
                  <a:pt x="8502922" y="0"/>
                </a:cubicBezTo>
                <a:cubicBezTo>
                  <a:pt x="8716606" y="-52587"/>
                  <a:pt x="8929327" y="26308"/>
                  <a:pt x="9175566" y="0"/>
                </a:cubicBezTo>
                <a:cubicBezTo>
                  <a:pt x="9421805" y="-26308"/>
                  <a:pt x="9649553" y="56787"/>
                  <a:pt x="9773473" y="0"/>
                </a:cubicBezTo>
                <a:cubicBezTo>
                  <a:pt x="9795700" y="139675"/>
                  <a:pt x="9769189" y="205871"/>
                  <a:pt x="9773473" y="364100"/>
                </a:cubicBezTo>
                <a:cubicBezTo>
                  <a:pt x="9777757" y="522329"/>
                  <a:pt x="9771251" y="569730"/>
                  <a:pt x="9773473" y="764209"/>
                </a:cubicBezTo>
                <a:cubicBezTo>
                  <a:pt x="9775695" y="958688"/>
                  <a:pt x="9744979" y="1050333"/>
                  <a:pt x="9773473" y="1200329"/>
                </a:cubicBezTo>
                <a:cubicBezTo>
                  <a:pt x="9587213" y="1245560"/>
                  <a:pt x="9536561" y="1167352"/>
                  <a:pt x="9394032" y="1200329"/>
                </a:cubicBezTo>
                <a:cubicBezTo>
                  <a:pt x="9251503" y="1233306"/>
                  <a:pt x="9189377" y="1188475"/>
                  <a:pt x="9014592" y="1200329"/>
                </a:cubicBezTo>
                <a:cubicBezTo>
                  <a:pt x="8839807" y="1212183"/>
                  <a:pt x="8703722" y="1143936"/>
                  <a:pt x="8439681" y="1200329"/>
                </a:cubicBezTo>
                <a:cubicBezTo>
                  <a:pt x="8175640" y="1256722"/>
                  <a:pt x="8121913" y="1159298"/>
                  <a:pt x="7962506" y="1200329"/>
                </a:cubicBezTo>
                <a:cubicBezTo>
                  <a:pt x="7803099" y="1241360"/>
                  <a:pt x="7602053" y="1173231"/>
                  <a:pt x="7289861" y="1200329"/>
                </a:cubicBezTo>
                <a:cubicBezTo>
                  <a:pt x="6977669" y="1227427"/>
                  <a:pt x="6841176" y="1194316"/>
                  <a:pt x="6519481" y="1200329"/>
                </a:cubicBezTo>
                <a:cubicBezTo>
                  <a:pt x="6197786" y="1206342"/>
                  <a:pt x="6153687" y="1177614"/>
                  <a:pt x="6042306" y="1200329"/>
                </a:cubicBezTo>
                <a:cubicBezTo>
                  <a:pt x="5930926" y="1223044"/>
                  <a:pt x="5796091" y="1169669"/>
                  <a:pt x="5565131" y="1200329"/>
                </a:cubicBezTo>
                <a:cubicBezTo>
                  <a:pt x="5334172" y="1230989"/>
                  <a:pt x="5278349" y="1179133"/>
                  <a:pt x="5185690" y="1200329"/>
                </a:cubicBezTo>
                <a:cubicBezTo>
                  <a:pt x="5093031" y="1221525"/>
                  <a:pt x="5040987" y="1193866"/>
                  <a:pt x="4903984" y="1200329"/>
                </a:cubicBezTo>
                <a:cubicBezTo>
                  <a:pt x="4766981" y="1206792"/>
                  <a:pt x="4741049" y="1169836"/>
                  <a:pt x="4622278" y="1200329"/>
                </a:cubicBezTo>
                <a:cubicBezTo>
                  <a:pt x="4503507" y="1230822"/>
                  <a:pt x="4242092" y="1142565"/>
                  <a:pt x="4047368" y="1200329"/>
                </a:cubicBezTo>
                <a:cubicBezTo>
                  <a:pt x="3852644" y="1258093"/>
                  <a:pt x="3827059" y="1179453"/>
                  <a:pt x="3765662" y="1200329"/>
                </a:cubicBezTo>
                <a:cubicBezTo>
                  <a:pt x="3704265" y="1221205"/>
                  <a:pt x="3365676" y="1137795"/>
                  <a:pt x="3190751" y="1200329"/>
                </a:cubicBezTo>
                <a:cubicBezTo>
                  <a:pt x="3015826" y="1262863"/>
                  <a:pt x="2901366" y="1181764"/>
                  <a:pt x="2615841" y="1200329"/>
                </a:cubicBezTo>
                <a:cubicBezTo>
                  <a:pt x="2330316" y="1218894"/>
                  <a:pt x="2266594" y="1162171"/>
                  <a:pt x="2040931" y="1200329"/>
                </a:cubicBezTo>
                <a:cubicBezTo>
                  <a:pt x="1815268" y="1238487"/>
                  <a:pt x="1677960" y="1199537"/>
                  <a:pt x="1563756" y="1200329"/>
                </a:cubicBezTo>
                <a:cubicBezTo>
                  <a:pt x="1449552" y="1201121"/>
                  <a:pt x="1208855" y="1149465"/>
                  <a:pt x="988846" y="1200329"/>
                </a:cubicBezTo>
                <a:cubicBezTo>
                  <a:pt x="768837" y="1251193"/>
                  <a:pt x="403810" y="1135455"/>
                  <a:pt x="0" y="1200329"/>
                </a:cubicBezTo>
                <a:cubicBezTo>
                  <a:pt x="-15724" y="1064226"/>
                  <a:pt x="26853" y="929677"/>
                  <a:pt x="0" y="812223"/>
                </a:cubicBezTo>
                <a:cubicBezTo>
                  <a:pt x="-26853" y="694769"/>
                  <a:pt x="29260" y="604289"/>
                  <a:pt x="0" y="424116"/>
                </a:cubicBezTo>
                <a:cubicBezTo>
                  <a:pt x="-29260" y="243943"/>
                  <a:pt x="17768" y="1292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نواتج التعلم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02" name="مربع نص 101">
            <a:extLst>
              <a:ext uri="{FF2B5EF4-FFF2-40B4-BE49-F238E27FC236}">
                <a16:creationId xmlns:a16="http://schemas.microsoft.com/office/drawing/2014/main" id="{C262784B-CC87-447A-83CE-F96C6BB8AC36}"/>
              </a:ext>
            </a:extLst>
          </p:cNvPr>
          <p:cNvSpPr txBox="1"/>
          <p:nvPr/>
        </p:nvSpPr>
        <p:spPr>
          <a:xfrm>
            <a:off x="334975" y="184991"/>
            <a:ext cx="99590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AE" sz="2400" b="1" dirty="0">
                <a:cs typeface="+mj-cs"/>
              </a:rPr>
              <a:t>أستمعُ إلى نص يتضمن آراء متعددة ( حوار ، حديث إذاعي بسيط ) عن موضوع يتصل بقضية اجتماعية أو إنسانية ، مثل ( النظافة – مساعدة الآخرين ) ، ويوازن بين آراء المتحدثين </a:t>
            </a:r>
            <a:r>
              <a:rPr lang="ar-AE" sz="2400" b="1" dirty="0" err="1">
                <a:cs typeface="+mj-cs"/>
              </a:rPr>
              <a:t>مبديًا</a:t>
            </a:r>
            <a:r>
              <a:rPr lang="ar-AE" sz="2400" b="1" dirty="0">
                <a:cs typeface="+mj-cs"/>
              </a:rPr>
              <a:t> رأيه . </a:t>
            </a:r>
            <a:endParaRPr lang="ar-AE" sz="4400" b="1" dirty="0">
              <a:latin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191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185530" y="1876434"/>
            <a:ext cx="5884308" cy="4855669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268778" y="2091319"/>
            <a:ext cx="5678401" cy="4333703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https://padlet.com/aisha276106/izh4glugalq1qm6n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50742" y="1922151"/>
            <a:ext cx="6041257" cy="4809951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265232" y="2105762"/>
            <a:ext cx="5773438" cy="4348746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08660" y="1972950"/>
            <a:ext cx="609520" cy="4042993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304800" y="6068385"/>
            <a:ext cx="5684520" cy="240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219666" y="6136536"/>
            <a:ext cx="5773438" cy="2446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EADE5-9173-4015-83B0-6441BAB1487E}"/>
              </a:ext>
            </a:extLst>
          </p:cNvPr>
          <p:cNvSpPr txBox="1"/>
          <p:nvPr/>
        </p:nvSpPr>
        <p:spPr>
          <a:xfrm>
            <a:off x="382587" y="2404458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بطاقة خروج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0387B3B-AC85-4EEE-B8AF-6C5FF1414A5E}"/>
              </a:ext>
            </a:extLst>
          </p:cNvPr>
          <p:cNvSpPr txBox="1"/>
          <p:nvPr/>
        </p:nvSpPr>
        <p:spPr>
          <a:xfrm>
            <a:off x="6484553" y="2368877"/>
            <a:ext cx="531557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3571D6A-ADAF-4127-9FDC-A0AF8D544B6F}"/>
              </a:ext>
            </a:extLst>
          </p:cNvPr>
          <p:cNvSpPr/>
          <p:nvPr/>
        </p:nvSpPr>
        <p:spPr>
          <a:xfrm>
            <a:off x="6978221" y="2392800"/>
            <a:ext cx="469669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التقييم الختامي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3">
            <a:extLst>
              <a:ext uri="{FF2B5EF4-FFF2-40B4-BE49-F238E27FC236}">
                <a16:creationId xmlns:a16="http://schemas.microsoft.com/office/drawing/2014/main" id="{7AF1D272-2C26-45AF-8F69-3ED83CE6947E}"/>
              </a:ext>
            </a:extLst>
          </p:cNvPr>
          <p:cNvSpPr/>
          <p:nvPr/>
        </p:nvSpPr>
        <p:spPr>
          <a:xfrm>
            <a:off x="1313037" y="3146403"/>
            <a:ext cx="3464207" cy="1776299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FFC000"/>
                </a:solidFill>
              </a:rPr>
              <a:t>نشاط في بوابة التعلم الذكي</a:t>
            </a:r>
            <a:endParaRPr lang="en-US" sz="2800" b="1" dirty="0">
              <a:solidFill>
                <a:srgbClr val="FFC000"/>
              </a:solidFill>
            </a:endParaRPr>
          </a:p>
          <a:p>
            <a:pPr algn="ctr"/>
            <a:r>
              <a:rPr lang="ar-SA" sz="2800" b="1" dirty="0">
                <a:solidFill>
                  <a:srgbClr val="FFC000"/>
                </a:solidFill>
              </a:rPr>
              <a:t>( </a:t>
            </a:r>
            <a:r>
              <a:rPr lang="ar-SA" sz="2800" b="1" dirty="0">
                <a:solidFill>
                  <a:srgbClr val="FF0000"/>
                </a:solidFill>
              </a:rPr>
              <a:t>تقييم الاستماع </a:t>
            </a:r>
            <a:r>
              <a:rPr lang="ar-SA" sz="2800" b="1" dirty="0">
                <a:solidFill>
                  <a:srgbClr val="FFC000"/>
                </a:solidFill>
              </a:rPr>
              <a:t>)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103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CFC43C68-2729-436B-B65D-E31B02B2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7" y="5006062"/>
            <a:ext cx="5149704" cy="1051634"/>
          </a:xfrm>
          <a:prstGeom prst="rect">
            <a:avLst/>
          </a:prstGeom>
        </p:spPr>
      </p:pic>
      <p:sp>
        <p:nvSpPr>
          <p:cNvPr id="123" name="Rectangle 92">
            <a:extLst>
              <a:ext uri="{FF2B5EF4-FFF2-40B4-BE49-F238E27FC236}">
                <a16:creationId xmlns:a16="http://schemas.microsoft.com/office/drawing/2014/main" id="{B7E8BDBB-02AE-466C-B822-1128F5F61EF3}"/>
              </a:ext>
            </a:extLst>
          </p:cNvPr>
          <p:cNvSpPr/>
          <p:nvPr/>
        </p:nvSpPr>
        <p:spPr>
          <a:xfrm>
            <a:off x="6408571" y="3877759"/>
            <a:ext cx="54668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dirty="0">
                <a:ln w="0"/>
                <a:solidFill>
                  <a:srgbClr val="33CC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كانت نهاية القصة ؟</a:t>
            </a:r>
          </a:p>
        </p:txBody>
      </p:sp>
      <p:sp>
        <p:nvSpPr>
          <p:cNvPr id="97" name="TextBox 23">
            <a:extLst>
              <a:ext uri="{FF2B5EF4-FFF2-40B4-BE49-F238E27FC236}">
                <a16:creationId xmlns:a16="http://schemas.microsoft.com/office/drawing/2014/main" id="{780C827B-9A8B-4838-9094-563687EF7609}"/>
              </a:ext>
            </a:extLst>
          </p:cNvPr>
          <p:cNvSpPr txBox="1"/>
          <p:nvPr/>
        </p:nvSpPr>
        <p:spPr>
          <a:xfrm>
            <a:off x="10527763" y="68600"/>
            <a:ext cx="1426310" cy="1200329"/>
          </a:xfrm>
          <a:custGeom>
            <a:avLst/>
            <a:gdLst>
              <a:gd name="connsiteX0" fmla="*/ 0 w 1426310"/>
              <a:gd name="connsiteY0" fmla="*/ 0 h 1200329"/>
              <a:gd name="connsiteX1" fmla="*/ 432647 w 1426310"/>
              <a:gd name="connsiteY1" fmla="*/ 0 h 1200329"/>
              <a:gd name="connsiteX2" fmla="*/ 922347 w 1426310"/>
              <a:gd name="connsiteY2" fmla="*/ 0 h 1200329"/>
              <a:gd name="connsiteX3" fmla="*/ 1426310 w 1426310"/>
              <a:gd name="connsiteY3" fmla="*/ 0 h 1200329"/>
              <a:gd name="connsiteX4" fmla="*/ 1426310 w 1426310"/>
              <a:gd name="connsiteY4" fmla="*/ 388106 h 1200329"/>
              <a:gd name="connsiteX5" fmla="*/ 1426310 w 1426310"/>
              <a:gd name="connsiteY5" fmla="*/ 752206 h 1200329"/>
              <a:gd name="connsiteX6" fmla="*/ 1426310 w 1426310"/>
              <a:gd name="connsiteY6" fmla="*/ 1200329 h 1200329"/>
              <a:gd name="connsiteX7" fmla="*/ 979400 w 1426310"/>
              <a:gd name="connsiteY7" fmla="*/ 1200329 h 1200329"/>
              <a:gd name="connsiteX8" fmla="*/ 489700 w 1426310"/>
              <a:gd name="connsiteY8" fmla="*/ 1200329 h 1200329"/>
              <a:gd name="connsiteX9" fmla="*/ 0 w 1426310"/>
              <a:gd name="connsiteY9" fmla="*/ 1200329 h 1200329"/>
              <a:gd name="connsiteX10" fmla="*/ 0 w 1426310"/>
              <a:gd name="connsiteY10" fmla="*/ 812223 h 1200329"/>
              <a:gd name="connsiteX11" fmla="*/ 0 w 1426310"/>
              <a:gd name="connsiteY11" fmla="*/ 400110 h 1200329"/>
              <a:gd name="connsiteX12" fmla="*/ 0 w 1426310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6310" h="1200329" fill="none" extrusionOk="0">
                <a:moveTo>
                  <a:pt x="0" y="0"/>
                </a:moveTo>
                <a:cubicBezTo>
                  <a:pt x="156541" y="-34219"/>
                  <a:pt x="285137" y="38181"/>
                  <a:pt x="432647" y="0"/>
                </a:cubicBezTo>
                <a:cubicBezTo>
                  <a:pt x="580157" y="-38181"/>
                  <a:pt x="689082" y="25488"/>
                  <a:pt x="922347" y="0"/>
                </a:cubicBezTo>
                <a:cubicBezTo>
                  <a:pt x="1155612" y="-25488"/>
                  <a:pt x="1257944" y="34084"/>
                  <a:pt x="1426310" y="0"/>
                </a:cubicBezTo>
                <a:cubicBezTo>
                  <a:pt x="1468122" y="178204"/>
                  <a:pt x="1413105" y="235782"/>
                  <a:pt x="1426310" y="388106"/>
                </a:cubicBezTo>
                <a:cubicBezTo>
                  <a:pt x="1439515" y="540430"/>
                  <a:pt x="1408193" y="612304"/>
                  <a:pt x="1426310" y="752206"/>
                </a:cubicBezTo>
                <a:cubicBezTo>
                  <a:pt x="1444427" y="892108"/>
                  <a:pt x="1383955" y="995643"/>
                  <a:pt x="1426310" y="1200329"/>
                </a:cubicBezTo>
                <a:cubicBezTo>
                  <a:pt x="1283973" y="1233378"/>
                  <a:pt x="1181942" y="1149398"/>
                  <a:pt x="979400" y="1200329"/>
                </a:cubicBezTo>
                <a:cubicBezTo>
                  <a:pt x="776858" y="1251260"/>
                  <a:pt x="689567" y="1181837"/>
                  <a:pt x="489700" y="1200329"/>
                </a:cubicBezTo>
                <a:cubicBezTo>
                  <a:pt x="289833" y="1218821"/>
                  <a:pt x="141231" y="1163255"/>
                  <a:pt x="0" y="1200329"/>
                </a:cubicBezTo>
                <a:cubicBezTo>
                  <a:pt x="-17089" y="1055193"/>
                  <a:pt x="281" y="974915"/>
                  <a:pt x="0" y="812223"/>
                </a:cubicBezTo>
                <a:cubicBezTo>
                  <a:pt x="-281" y="649531"/>
                  <a:pt x="23929" y="484743"/>
                  <a:pt x="0" y="400110"/>
                </a:cubicBezTo>
                <a:cubicBezTo>
                  <a:pt x="-23929" y="315477"/>
                  <a:pt x="23103" y="80365"/>
                  <a:pt x="0" y="0"/>
                </a:cubicBezTo>
                <a:close/>
              </a:path>
              <a:path w="1426310" h="1200329" stroke="0" extrusionOk="0">
                <a:moveTo>
                  <a:pt x="0" y="0"/>
                </a:moveTo>
                <a:cubicBezTo>
                  <a:pt x="139273" y="-39903"/>
                  <a:pt x="313673" y="16213"/>
                  <a:pt x="432647" y="0"/>
                </a:cubicBezTo>
                <a:cubicBezTo>
                  <a:pt x="551621" y="-16213"/>
                  <a:pt x="751752" y="7816"/>
                  <a:pt x="865295" y="0"/>
                </a:cubicBezTo>
                <a:cubicBezTo>
                  <a:pt x="978838" y="-7816"/>
                  <a:pt x="1167936" y="35089"/>
                  <a:pt x="1426310" y="0"/>
                </a:cubicBezTo>
                <a:cubicBezTo>
                  <a:pt x="1466441" y="113643"/>
                  <a:pt x="1416499" y="318142"/>
                  <a:pt x="1426310" y="400110"/>
                </a:cubicBezTo>
                <a:cubicBezTo>
                  <a:pt x="1436121" y="482078"/>
                  <a:pt x="1403143" y="672371"/>
                  <a:pt x="1426310" y="764209"/>
                </a:cubicBezTo>
                <a:cubicBezTo>
                  <a:pt x="1449477" y="856047"/>
                  <a:pt x="1425712" y="1077828"/>
                  <a:pt x="1426310" y="1200329"/>
                </a:cubicBezTo>
                <a:cubicBezTo>
                  <a:pt x="1269732" y="1210877"/>
                  <a:pt x="1051287" y="1191218"/>
                  <a:pt x="936610" y="1200329"/>
                </a:cubicBezTo>
                <a:cubicBezTo>
                  <a:pt x="821933" y="1209440"/>
                  <a:pt x="684616" y="1188835"/>
                  <a:pt x="432647" y="1200329"/>
                </a:cubicBezTo>
                <a:cubicBezTo>
                  <a:pt x="180678" y="1211823"/>
                  <a:pt x="196559" y="1182671"/>
                  <a:pt x="0" y="1200329"/>
                </a:cubicBezTo>
                <a:cubicBezTo>
                  <a:pt x="-42136" y="1078800"/>
                  <a:pt x="41061" y="977717"/>
                  <a:pt x="0" y="812223"/>
                </a:cubicBezTo>
                <a:cubicBezTo>
                  <a:pt x="-41061" y="646729"/>
                  <a:pt x="41941" y="599394"/>
                  <a:pt x="0" y="388106"/>
                </a:cubicBezTo>
                <a:cubicBezTo>
                  <a:pt x="-41941" y="176818"/>
                  <a:pt x="22174" y="16636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عنوان الدرس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الاستماع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أرى بأذني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98" name="TextBox 24">
            <a:extLst>
              <a:ext uri="{FF2B5EF4-FFF2-40B4-BE49-F238E27FC236}">
                <a16:creationId xmlns:a16="http://schemas.microsoft.com/office/drawing/2014/main" id="{A73990A5-C436-4936-81D8-1ACFC83640CB}"/>
              </a:ext>
            </a:extLst>
          </p:cNvPr>
          <p:cNvSpPr txBox="1"/>
          <p:nvPr/>
        </p:nvSpPr>
        <p:spPr>
          <a:xfrm>
            <a:off x="520505" y="56173"/>
            <a:ext cx="9773473" cy="1200329"/>
          </a:xfrm>
          <a:custGeom>
            <a:avLst/>
            <a:gdLst>
              <a:gd name="connsiteX0" fmla="*/ 0 w 9773473"/>
              <a:gd name="connsiteY0" fmla="*/ 0 h 1200329"/>
              <a:gd name="connsiteX1" fmla="*/ 281706 w 9773473"/>
              <a:gd name="connsiteY1" fmla="*/ 0 h 1200329"/>
              <a:gd name="connsiteX2" fmla="*/ 954351 w 9773473"/>
              <a:gd name="connsiteY2" fmla="*/ 0 h 1200329"/>
              <a:gd name="connsiteX3" fmla="*/ 1626996 w 9773473"/>
              <a:gd name="connsiteY3" fmla="*/ 0 h 1200329"/>
              <a:gd name="connsiteX4" fmla="*/ 2299641 w 9773473"/>
              <a:gd name="connsiteY4" fmla="*/ 0 h 1200329"/>
              <a:gd name="connsiteX5" fmla="*/ 2679081 w 9773473"/>
              <a:gd name="connsiteY5" fmla="*/ 0 h 1200329"/>
              <a:gd name="connsiteX6" fmla="*/ 3058522 w 9773473"/>
              <a:gd name="connsiteY6" fmla="*/ 0 h 1200329"/>
              <a:gd name="connsiteX7" fmla="*/ 3437963 w 9773473"/>
              <a:gd name="connsiteY7" fmla="*/ 0 h 1200329"/>
              <a:gd name="connsiteX8" fmla="*/ 3915138 w 9773473"/>
              <a:gd name="connsiteY8" fmla="*/ 0 h 1200329"/>
              <a:gd name="connsiteX9" fmla="*/ 4196844 w 9773473"/>
              <a:gd name="connsiteY9" fmla="*/ 0 h 1200329"/>
              <a:gd name="connsiteX10" fmla="*/ 4674020 w 9773473"/>
              <a:gd name="connsiteY10" fmla="*/ 0 h 1200329"/>
              <a:gd name="connsiteX11" fmla="*/ 5151195 w 9773473"/>
              <a:gd name="connsiteY11" fmla="*/ 0 h 1200329"/>
              <a:gd name="connsiteX12" fmla="*/ 5530636 w 9773473"/>
              <a:gd name="connsiteY12" fmla="*/ 0 h 1200329"/>
              <a:gd name="connsiteX13" fmla="*/ 6301016 w 9773473"/>
              <a:gd name="connsiteY13" fmla="*/ 0 h 1200329"/>
              <a:gd name="connsiteX14" fmla="*/ 7071395 w 9773473"/>
              <a:gd name="connsiteY14" fmla="*/ 0 h 1200329"/>
              <a:gd name="connsiteX15" fmla="*/ 7646305 w 9773473"/>
              <a:gd name="connsiteY15" fmla="*/ 0 h 1200329"/>
              <a:gd name="connsiteX16" fmla="*/ 8221216 w 9773473"/>
              <a:gd name="connsiteY16" fmla="*/ 0 h 1200329"/>
              <a:gd name="connsiteX17" fmla="*/ 8796126 w 9773473"/>
              <a:gd name="connsiteY17" fmla="*/ 0 h 1200329"/>
              <a:gd name="connsiteX18" fmla="*/ 9077832 w 9773473"/>
              <a:gd name="connsiteY18" fmla="*/ 0 h 1200329"/>
              <a:gd name="connsiteX19" fmla="*/ 9773473 w 9773473"/>
              <a:gd name="connsiteY19" fmla="*/ 0 h 1200329"/>
              <a:gd name="connsiteX20" fmla="*/ 9773473 w 9773473"/>
              <a:gd name="connsiteY20" fmla="*/ 376103 h 1200329"/>
              <a:gd name="connsiteX21" fmla="*/ 9773473 w 9773473"/>
              <a:gd name="connsiteY21" fmla="*/ 740203 h 1200329"/>
              <a:gd name="connsiteX22" fmla="*/ 9773473 w 9773473"/>
              <a:gd name="connsiteY22" fmla="*/ 1200329 h 1200329"/>
              <a:gd name="connsiteX23" fmla="*/ 9296298 w 9773473"/>
              <a:gd name="connsiteY23" fmla="*/ 1200329 h 1200329"/>
              <a:gd name="connsiteX24" fmla="*/ 8525918 w 9773473"/>
              <a:gd name="connsiteY24" fmla="*/ 1200329 h 1200329"/>
              <a:gd name="connsiteX25" fmla="*/ 7755538 w 9773473"/>
              <a:gd name="connsiteY25" fmla="*/ 1200329 h 1200329"/>
              <a:gd name="connsiteX26" fmla="*/ 7082893 w 9773473"/>
              <a:gd name="connsiteY26" fmla="*/ 1200329 h 1200329"/>
              <a:gd name="connsiteX27" fmla="*/ 6801187 w 9773473"/>
              <a:gd name="connsiteY27" fmla="*/ 1200329 h 1200329"/>
              <a:gd name="connsiteX28" fmla="*/ 6128542 w 9773473"/>
              <a:gd name="connsiteY28" fmla="*/ 1200329 h 1200329"/>
              <a:gd name="connsiteX29" fmla="*/ 5455898 w 9773473"/>
              <a:gd name="connsiteY29" fmla="*/ 1200329 h 1200329"/>
              <a:gd name="connsiteX30" fmla="*/ 5076457 w 9773473"/>
              <a:gd name="connsiteY30" fmla="*/ 1200329 h 1200329"/>
              <a:gd name="connsiteX31" fmla="*/ 4306077 w 9773473"/>
              <a:gd name="connsiteY31" fmla="*/ 1200329 h 1200329"/>
              <a:gd name="connsiteX32" fmla="*/ 3828902 w 9773473"/>
              <a:gd name="connsiteY32" fmla="*/ 1200329 h 1200329"/>
              <a:gd name="connsiteX33" fmla="*/ 3253992 w 9773473"/>
              <a:gd name="connsiteY33" fmla="*/ 1200329 h 1200329"/>
              <a:gd name="connsiteX34" fmla="*/ 2776816 w 9773473"/>
              <a:gd name="connsiteY34" fmla="*/ 1200329 h 1200329"/>
              <a:gd name="connsiteX35" fmla="*/ 2299641 w 9773473"/>
              <a:gd name="connsiteY35" fmla="*/ 1200329 h 1200329"/>
              <a:gd name="connsiteX36" fmla="*/ 2017935 w 9773473"/>
              <a:gd name="connsiteY36" fmla="*/ 1200329 h 1200329"/>
              <a:gd name="connsiteX37" fmla="*/ 1638494 w 9773473"/>
              <a:gd name="connsiteY37" fmla="*/ 1200329 h 1200329"/>
              <a:gd name="connsiteX38" fmla="*/ 1356788 w 9773473"/>
              <a:gd name="connsiteY38" fmla="*/ 1200329 h 1200329"/>
              <a:gd name="connsiteX39" fmla="*/ 781878 w 9773473"/>
              <a:gd name="connsiteY39" fmla="*/ 1200329 h 1200329"/>
              <a:gd name="connsiteX40" fmla="*/ 500172 w 9773473"/>
              <a:gd name="connsiteY40" fmla="*/ 1200329 h 1200329"/>
              <a:gd name="connsiteX41" fmla="*/ 0 w 9773473"/>
              <a:gd name="connsiteY41" fmla="*/ 1200329 h 1200329"/>
              <a:gd name="connsiteX42" fmla="*/ 0 w 9773473"/>
              <a:gd name="connsiteY42" fmla="*/ 824226 h 1200329"/>
              <a:gd name="connsiteX43" fmla="*/ 0 w 9773473"/>
              <a:gd name="connsiteY43" fmla="*/ 412113 h 1200329"/>
              <a:gd name="connsiteX44" fmla="*/ 0 w 9773473"/>
              <a:gd name="connsiteY4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773473" h="1200329" fill="none" extrusionOk="0">
                <a:moveTo>
                  <a:pt x="0" y="0"/>
                </a:moveTo>
                <a:cubicBezTo>
                  <a:pt x="106922" y="-14559"/>
                  <a:pt x="214628" y="27080"/>
                  <a:pt x="281706" y="0"/>
                </a:cubicBezTo>
                <a:cubicBezTo>
                  <a:pt x="348784" y="-27080"/>
                  <a:pt x="678813" y="45722"/>
                  <a:pt x="954351" y="0"/>
                </a:cubicBezTo>
                <a:cubicBezTo>
                  <a:pt x="1229889" y="-45722"/>
                  <a:pt x="1432030" y="26795"/>
                  <a:pt x="1626996" y="0"/>
                </a:cubicBezTo>
                <a:cubicBezTo>
                  <a:pt x="1821962" y="-26795"/>
                  <a:pt x="1996521" y="75718"/>
                  <a:pt x="2299641" y="0"/>
                </a:cubicBezTo>
                <a:cubicBezTo>
                  <a:pt x="2602762" y="-75718"/>
                  <a:pt x="2542610" y="8037"/>
                  <a:pt x="2679081" y="0"/>
                </a:cubicBezTo>
                <a:cubicBezTo>
                  <a:pt x="2815552" y="-8037"/>
                  <a:pt x="2955126" y="10175"/>
                  <a:pt x="3058522" y="0"/>
                </a:cubicBezTo>
                <a:cubicBezTo>
                  <a:pt x="3161918" y="-10175"/>
                  <a:pt x="3265447" y="20467"/>
                  <a:pt x="3437963" y="0"/>
                </a:cubicBezTo>
                <a:cubicBezTo>
                  <a:pt x="3610479" y="-20467"/>
                  <a:pt x="3798496" y="20348"/>
                  <a:pt x="3915138" y="0"/>
                </a:cubicBezTo>
                <a:cubicBezTo>
                  <a:pt x="4031780" y="-20348"/>
                  <a:pt x="4100433" y="17864"/>
                  <a:pt x="4196844" y="0"/>
                </a:cubicBezTo>
                <a:cubicBezTo>
                  <a:pt x="4293255" y="-17864"/>
                  <a:pt x="4576079" y="34602"/>
                  <a:pt x="4674020" y="0"/>
                </a:cubicBezTo>
                <a:cubicBezTo>
                  <a:pt x="4771961" y="-34602"/>
                  <a:pt x="5018442" y="27497"/>
                  <a:pt x="5151195" y="0"/>
                </a:cubicBezTo>
                <a:cubicBezTo>
                  <a:pt x="5283949" y="-27497"/>
                  <a:pt x="5412636" y="10887"/>
                  <a:pt x="5530636" y="0"/>
                </a:cubicBezTo>
                <a:cubicBezTo>
                  <a:pt x="5648636" y="-10887"/>
                  <a:pt x="6077226" y="84716"/>
                  <a:pt x="6301016" y="0"/>
                </a:cubicBezTo>
                <a:cubicBezTo>
                  <a:pt x="6524806" y="-84716"/>
                  <a:pt x="6749060" y="151"/>
                  <a:pt x="7071395" y="0"/>
                </a:cubicBezTo>
                <a:cubicBezTo>
                  <a:pt x="7393730" y="-151"/>
                  <a:pt x="7515746" y="4454"/>
                  <a:pt x="7646305" y="0"/>
                </a:cubicBezTo>
                <a:cubicBezTo>
                  <a:pt x="7776864" y="-4454"/>
                  <a:pt x="8048033" y="67834"/>
                  <a:pt x="8221216" y="0"/>
                </a:cubicBezTo>
                <a:cubicBezTo>
                  <a:pt x="8394399" y="-67834"/>
                  <a:pt x="8623924" y="36203"/>
                  <a:pt x="8796126" y="0"/>
                </a:cubicBezTo>
                <a:cubicBezTo>
                  <a:pt x="8968328" y="-36203"/>
                  <a:pt x="9015111" y="20691"/>
                  <a:pt x="9077832" y="0"/>
                </a:cubicBezTo>
                <a:cubicBezTo>
                  <a:pt x="9140553" y="-20691"/>
                  <a:pt x="9569354" y="45583"/>
                  <a:pt x="9773473" y="0"/>
                </a:cubicBezTo>
                <a:cubicBezTo>
                  <a:pt x="9805233" y="159050"/>
                  <a:pt x="9765635" y="189484"/>
                  <a:pt x="9773473" y="376103"/>
                </a:cubicBezTo>
                <a:cubicBezTo>
                  <a:pt x="9781311" y="562722"/>
                  <a:pt x="9740465" y="587371"/>
                  <a:pt x="9773473" y="740203"/>
                </a:cubicBezTo>
                <a:cubicBezTo>
                  <a:pt x="9806481" y="893035"/>
                  <a:pt x="9730453" y="1102191"/>
                  <a:pt x="9773473" y="1200329"/>
                </a:cubicBezTo>
                <a:cubicBezTo>
                  <a:pt x="9558092" y="1249081"/>
                  <a:pt x="9410549" y="1177034"/>
                  <a:pt x="9296298" y="1200329"/>
                </a:cubicBezTo>
                <a:cubicBezTo>
                  <a:pt x="9182047" y="1223624"/>
                  <a:pt x="8737598" y="1138035"/>
                  <a:pt x="8525918" y="1200329"/>
                </a:cubicBezTo>
                <a:cubicBezTo>
                  <a:pt x="8314238" y="1262623"/>
                  <a:pt x="8084480" y="1177444"/>
                  <a:pt x="7755538" y="1200329"/>
                </a:cubicBezTo>
                <a:cubicBezTo>
                  <a:pt x="7426596" y="1223214"/>
                  <a:pt x="7316486" y="1145342"/>
                  <a:pt x="7082893" y="1200329"/>
                </a:cubicBezTo>
                <a:cubicBezTo>
                  <a:pt x="6849300" y="1255316"/>
                  <a:pt x="6898876" y="1181224"/>
                  <a:pt x="6801187" y="1200329"/>
                </a:cubicBezTo>
                <a:cubicBezTo>
                  <a:pt x="6703498" y="1219434"/>
                  <a:pt x="6402984" y="1186290"/>
                  <a:pt x="6128542" y="1200329"/>
                </a:cubicBezTo>
                <a:cubicBezTo>
                  <a:pt x="5854100" y="1214368"/>
                  <a:pt x="5647706" y="1134905"/>
                  <a:pt x="5455898" y="1200329"/>
                </a:cubicBezTo>
                <a:cubicBezTo>
                  <a:pt x="5264090" y="1265753"/>
                  <a:pt x="5177463" y="1180889"/>
                  <a:pt x="5076457" y="1200329"/>
                </a:cubicBezTo>
                <a:cubicBezTo>
                  <a:pt x="4975451" y="1219769"/>
                  <a:pt x="4645003" y="1125930"/>
                  <a:pt x="4306077" y="1200329"/>
                </a:cubicBezTo>
                <a:cubicBezTo>
                  <a:pt x="3967151" y="1274728"/>
                  <a:pt x="3929483" y="1165028"/>
                  <a:pt x="3828902" y="1200329"/>
                </a:cubicBezTo>
                <a:cubicBezTo>
                  <a:pt x="3728322" y="1235630"/>
                  <a:pt x="3477629" y="1138220"/>
                  <a:pt x="3253992" y="1200329"/>
                </a:cubicBezTo>
                <a:cubicBezTo>
                  <a:pt x="3030355" y="1262438"/>
                  <a:pt x="2893259" y="1157925"/>
                  <a:pt x="2776816" y="1200329"/>
                </a:cubicBezTo>
                <a:cubicBezTo>
                  <a:pt x="2660373" y="1242733"/>
                  <a:pt x="2522728" y="1160305"/>
                  <a:pt x="2299641" y="1200329"/>
                </a:cubicBezTo>
                <a:cubicBezTo>
                  <a:pt x="2076554" y="1240353"/>
                  <a:pt x="2158470" y="1181862"/>
                  <a:pt x="2017935" y="1200329"/>
                </a:cubicBezTo>
                <a:cubicBezTo>
                  <a:pt x="1877400" y="1218796"/>
                  <a:pt x="1759144" y="1195819"/>
                  <a:pt x="1638494" y="1200329"/>
                </a:cubicBezTo>
                <a:cubicBezTo>
                  <a:pt x="1517844" y="1204839"/>
                  <a:pt x="1480034" y="1172068"/>
                  <a:pt x="1356788" y="1200329"/>
                </a:cubicBezTo>
                <a:cubicBezTo>
                  <a:pt x="1233542" y="1228590"/>
                  <a:pt x="924838" y="1144794"/>
                  <a:pt x="781878" y="1200329"/>
                </a:cubicBezTo>
                <a:cubicBezTo>
                  <a:pt x="638918" y="1255864"/>
                  <a:pt x="607925" y="1169391"/>
                  <a:pt x="500172" y="1200329"/>
                </a:cubicBezTo>
                <a:cubicBezTo>
                  <a:pt x="392419" y="1231267"/>
                  <a:pt x="164432" y="1185270"/>
                  <a:pt x="0" y="1200329"/>
                </a:cubicBezTo>
                <a:cubicBezTo>
                  <a:pt x="-20603" y="1124099"/>
                  <a:pt x="31285" y="1002009"/>
                  <a:pt x="0" y="824226"/>
                </a:cubicBezTo>
                <a:cubicBezTo>
                  <a:pt x="-31285" y="646443"/>
                  <a:pt x="36826" y="541810"/>
                  <a:pt x="0" y="412113"/>
                </a:cubicBezTo>
                <a:cubicBezTo>
                  <a:pt x="-36826" y="282416"/>
                  <a:pt x="11992" y="189070"/>
                  <a:pt x="0" y="0"/>
                </a:cubicBezTo>
                <a:close/>
              </a:path>
              <a:path w="9773473" h="1200329" stroke="0" extrusionOk="0">
                <a:moveTo>
                  <a:pt x="0" y="0"/>
                </a:moveTo>
                <a:cubicBezTo>
                  <a:pt x="80319" y="-32410"/>
                  <a:pt x="151889" y="4411"/>
                  <a:pt x="281706" y="0"/>
                </a:cubicBezTo>
                <a:cubicBezTo>
                  <a:pt x="411523" y="-4411"/>
                  <a:pt x="463508" y="7029"/>
                  <a:pt x="563412" y="0"/>
                </a:cubicBezTo>
                <a:cubicBezTo>
                  <a:pt x="663316" y="-7029"/>
                  <a:pt x="999157" y="36370"/>
                  <a:pt x="1138322" y="0"/>
                </a:cubicBezTo>
                <a:cubicBezTo>
                  <a:pt x="1277487" y="-36370"/>
                  <a:pt x="1591072" y="60031"/>
                  <a:pt x="1713232" y="0"/>
                </a:cubicBezTo>
                <a:cubicBezTo>
                  <a:pt x="1835392" y="-60031"/>
                  <a:pt x="2150807" y="10450"/>
                  <a:pt x="2483612" y="0"/>
                </a:cubicBezTo>
                <a:cubicBezTo>
                  <a:pt x="2816417" y="-10450"/>
                  <a:pt x="3013976" y="25106"/>
                  <a:pt x="3156257" y="0"/>
                </a:cubicBezTo>
                <a:cubicBezTo>
                  <a:pt x="3298538" y="-25106"/>
                  <a:pt x="3369832" y="2285"/>
                  <a:pt x="3437963" y="0"/>
                </a:cubicBezTo>
                <a:cubicBezTo>
                  <a:pt x="3506094" y="-2285"/>
                  <a:pt x="3602665" y="22871"/>
                  <a:pt x="3719669" y="0"/>
                </a:cubicBezTo>
                <a:cubicBezTo>
                  <a:pt x="3836673" y="-22871"/>
                  <a:pt x="4170753" y="25030"/>
                  <a:pt x="4294579" y="0"/>
                </a:cubicBezTo>
                <a:cubicBezTo>
                  <a:pt x="4418405" y="-25030"/>
                  <a:pt x="4551901" y="13127"/>
                  <a:pt x="4771754" y="0"/>
                </a:cubicBezTo>
                <a:cubicBezTo>
                  <a:pt x="4991608" y="-13127"/>
                  <a:pt x="4917082" y="30814"/>
                  <a:pt x="5053460" y="0"/>
                </a:cubicBezTo>
                <a:cubicBezTo>
                  <a:pt x="5189838" y="-30814"/>
                  <a:pt x="5205587" y="29975"/>
                  <a:pt x="5335166" y="0"/>
                </a:cubicBezTo>
                <a:cubicBezTo>
                  <a:pt x="5464745" y="-29975"/>
                  <a:pt x="5842079" y="78804"/>
                  <a:pt x="6105546" y="0"/>
                </a:cubicBezTo>
                <a:cubicBezTo>
                  <a:pt x="6369013" y="-78804"/>
                  <a:pt x="6594341" y="48431"/>
                  <a:pt x="6778191" y="0"/>
                </a:cubicBezTo>
                <a:cubicBezTo>
                  <a:pt x="6962042" y="-48431"/>
                  <a:pt x="6934491" y="11320"/>
                  <a:pt x="7059897" y="0"/>
                </a:cubicBezTo>
                <a:cubicBezTo>
                  <a:pt x="7185303" y="-11320"/>
                  <a:pt x="7657906" y="49935"/>
                  <a:pt x="7830277" y="0"/>
                </a:cubicBezTo>
                <a:cubicBezTo>
                  <a:pt x="8002648" y="-49935"/>
                  <a:pt x="8289238" y="52587"/>
                  <a:pt x="8502922" y="0"/>
                </a:cubicBezTo>
                <a:cubicBezTo>
                  <a:pt x="8716606" y="-52587"/>
                  <a:pt x="8929327" y="26308"/>
                  <a:pt x="9175566" y="0"/>
                </a:cubicBezTo>
                <a:cubicBezTo>
                  <a:pt x="9421805" y="-26308"/>
                  <a:pt x="9649553" y="56787"/>
                  <a:pt x="9773473" y="0"/>
                </a:cubicBezTo>
                <a:cubicBezTo>
                  <a:pt x="9795700" y="139675"/>
                  <a:pt x="9769189" y="205871"/>
                  <a:pt x="9773473" y="364100"/>
                </a:cubicBezTo>
                <a:cubicBezTo>
                  <a:pt x="9777757" y="522329"/>
                  <a:pt x="9771251" y="569730"/>
                  <a:pt x="9773473" y="764209"/>
                </a:cubicBezTo>
                <a:cubicBezTo>
                  <a:pt x="9775695" y="958688"/>
                  <a:pt x="9744979" y="1050333"/>
                  <a:pt x="9773473" y="1200329"/>
                </a:cubicBezTo>
                <a:cubicBezTo>
                  <a:pt x="9587213" y="1245560"/>
                  <a:pt x="9536561" y="1167352"/>
                  <a:pt x="9394032" y="1200329"/>
                </a:cubicBezTo>
                <a:cubicBezTo>
                  <a:pt x="9251503" y="1233306"/>
                  <a:pt x="9189377" y="1188475"/>
                  <a:pt x="9014592" y="1200329"/>
                </a:cubicBezTo>
                <a:cubicBezTo>
                  <a:pt x="8839807" y="1212183"/>
                  <a:pt x="8703722" y="1143936"/>
                  <a:pt x="8439681" y="1200329"/>
                </a:cubicBezTo>
                <a:cubicBezTo>
                  <a:pt x="8175640" y="1256722"/>
                  <a:pt x="8121913" y="1159298"/>
                  <a:pt x="7962506" y="1200329"/>
                </a:cubicBezTo>
                <a:cubicBezTo>
                  <a:pt x="7803099" y="1241360"/>
                  <a:pt x="7602053" y="1173231"/>
                  <a:pt x="7289861" y="1200329"/>
                </a:cubicBezTo>
                <a:cubicBezTo>
                  <a:pt x="6977669" y="1227427"/>
                  <a:pt x="6841176" y="1194316"/>
                  <a:pt x="6519481" y="1200329"/>
                </a:cubicBezTo>
                <a:cubicBezTo>
                  <a:pt x="6197786" y="1206342"/>
                  <a:pt x="6153687" y="1177614"/>
                  <a:pt x="6042306" y="1200329"/>
                </a:cubicBezTo>
                <a:cubicBezTo>
                  <a:pt x="5930926" y="1223044"/>
                  <a:pt x="5796091" y="1169669"/>
                  <a:pt x="5565131" y="1200329"/>
                </a:cubicBezTo>
                <a:cubicBezTo>
                  <a:pt x="5334172" y="1230989"/>
                  <a:pt x="5278349" y="1179133"/>
                  <a:pt x="5185690" y="1200329"/>
                </a:cubicBezTo>
                <a:cubicBezTo>
                  <a:pt x="5093031" y="1221525"/>
                  <a:pt x="5040987" y="1193866"/>
                  <a:pt x="4903984" y="1200329"/>
                </a:cubicBezTo>
                <a:cubicBezTo>
                  <a:pt x="4766981" y="1206792"/>
                  <a:pt x="4741049" y="1169836"/>
                  <a:pt x="4622278" y="1200329"/>
                </a:cubicBezTo>
                <a:cubicBezTo>
                  <a:pt x="4503507" y="1230822"/>
                  <a:pt x="4242092" y="1142565"/>
                  <a:pt x="4047368" y="1200329"/>
                </a:cubicBezTo>
                <a:cubicBezTo>
                  <a:pt x="3852644" y="1258093"/>
                  <a:pt x="3827059" y="1179453"/>
                  <a:pt x="3765662" y="1200329"/>
                </a:cubicBezTo>
                <a:cubicBezTo>
                  <a:pt x="3704265" y="1221205"/>
                  <a:pt x="3365676" y="1137795"/>
                  <a:pt x="3190751" y="1200329"/>
                </a:cubicBezTo>
                <a:cubicBezTo>
                  <a:pt x="3015826" y="1262863"/>
                  <a:pt x="2901366" y="1181764"/>
                  <a:pt x="2615841" y="1200329"/>
                </a:cubicBezTo>
                <a:cubicBezTo>
                  <a:pt x="2330316" y="1218894"/>
                  <a:pt x="2266594" y="1162171"/>
                  <a:pt x="2040931" y="1200329"/>
                </a:cubicBezTo>
                <a:cubicBezTo>
                  <a:pt x="1815268" y="1238487"/>
                  <a:pt x="1677960" y="1199537"/>
                  <a:pt x="1563756" y="1200329"/>
                </a:cubicBezTo>
                <a:cubicBezTo>
                  <a:pt x="1449552" y="1201121"/>
                  <a:pt x="1208855" y="1149465"/>
                  <a:pt x="988846" y="1200329"/>
                </a:cubicBezTo>
                <a:cubicBezTo>
                  <a:pt x="768837" y="1251193"/>
                  <a:pt x="403810" y="1135455"/>
                  <a:pt x="0" y="1200329"/>
                </a:cubicBezTo>
                <a:cubicBezTo>
                  <a:pt x="-15724" y="1064226"/>
                  <a:pt x="26853" y="929677"/>
                  <a:pt x="0" y="812223"/>
                </a:cubicBezTo>
                <a:cubicBezTo>
                  <a:pt x="-26853" y="694769"/>
                  <a:pt x="29260" y="604289"/>
                  <a:pt x="0" y="424116"/>
                </a:cubicBezTo>
                <a:cubicBezTo>
                  <a:pt x="-29260" y="243943"/>
                  <a:pt x="17768" y="1292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نواتج التعلم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102" name="مربع نص 101">
            <a:extLst>
              <a:ext uri="{FF2B5EF4-FFF2-40B4-BE49-F238E27FC236}">
                <a16:creationId xmlns:a16="http://schemas.microsoft.com/office/drawing/2014/main" id="{B9B3A263-3629-4EE1-91B8-DA5BF85D77D6}"/>
              </a:ext>
            </a:extLst>
          </p:cNvPr>
          <p:cNvSpPr txBox="1"/>
          <p:nvPr/>
        </p:nvSpPr>
        <p:spPr>
          <a:xfrm>
            <a:off x="334975" y="184991"/>
            <a:ext cx="99590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AE" sz="2400" b="1" dirty="0">
                <a:cs typeface="+mj-cs"/>
              </a:rPr>
              <a:t>أستمعُ إلى نص يتضمن آراء متعددة ( حوار ، حديث إذاعي بسيط ) عن موضوع يتصل بقضية اجتماعية أو إنسانية ، مثل ( النظافة – مساعدة الآخرين ) ، ويوازن بين آراء المتحدثين </a:t>
            </a:r>
            <a:r>
              <a:rPr lang="ar-AE" sz="2400" b="1" dirty="0" err="1">
                <a:cs typeface="+mj-cs"/>
              </a:rPr>
              <a:t>مبديًا</a:t>
            </a:r>
            <a:r>
              <a:rPr lang="ar-AE" sz="2400" b="1" dirty="0">
                <a:cs typeface="+mj-cs"/>
              </a:rPr>
              <a:t> رأيه . </a:t>
            </a:r>
            <a:endParaRPr lang="ar-AE" sz="4400" b="1" dirty="0">
              <a:latin typeface="Calibri" panose="020F050202020403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5383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A0BB53A-9F10-4D22-9BD5-9757DCF6C2B3}"/>
              </a:ext>
            </a:extLst>
          </p:cNvPr>
          <p:cNvSpPr/>
          <p:nvPr/>
        </p:nvSpPr>
        <p:spPr>
          <a:xfrm>
            <a:off x="106017" y="122962"/>
            <a:ext cx="11993218" cy="658896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AF2D6DD-0D04-498E-8129-98833B3CCB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9299"/>
          <a:stretch/>
        </p:blipFill>
        <p:spPr>
          <a:xfrm>
            <a:off x="106016" y="3975537"/>
            <a:ext cx="6308035" cy="3401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A0B438-D757-40CB-9310-1A816989B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48939" y="3967931"/>
            <a:ext cx="6768052" cy="34017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711AA5-D763-4A74-B52C-2DCBE3B51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3341" y="3960325"/>
            <a:ext cx="8097946" cy="3401786"/>
          </a:xfrm>
          <a:prstGeom prst="rect">
            <a:avLst/>
          </a:prstGeom>
        </p:spPr>
      </p:pic>
      <p:pic>
        <p:nvPicPr>
          <p:cNvPr id="16" name="النشيد الوطني مسبار الأمل">
            <a:hlinkClick r:id="" action="ppaction://media"/>
            <a:extLst>
              <a:ext uri="{FF2B5EF4-FFF2-40B4-BE49-F238E27FC236}">
                <a16:creationId xmlns:a16="http://schemas.microsoft.com/office/drawing/2014/main" id="{6A58A082-B52E-4FA3-B397-30DAC3B8F3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6363" y="1295358"/>
            <a:ext cx="9527756" cy="55425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5E6C18-2555-422C-896B-9851D712A775}"/>
              </a:ext>
            </a:extLst>
          </p:cNvPr>
          <p:cNvSpPr txBox="1">
            <a:spLocks/>
          </p:cNvSpPr>
          <p:nvPr/>
        </p:nvSpPr>
        <p:spPr>
          <a:xfrm>
            <a:off x="2882452" y="122578"/>
            <a:ext cx="6334539" cy="10898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7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صَباحُ </a:t>
            </a:r>
            <a:r>
              <a:rPr kumimoji="0" lang="ar-AE" sz="47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الأمل واللا مستحيل </a:t>
            </a:r>
            <a:r>
              <a:rPr kumimoji="0" lang="ar-BH" sz="47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يا وَطَني</a:t>
            </a:r>
            <a:endParaRPr kumimoji="0" lang="en-US" sz="471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23" name="Picture 4" descr="Download HD Raise It High Raise It Proud - علم الإمارات على الوجه ...">
            <a:hlinkClick r:id="rId7"/>
            <a:extLst>
              <a:ext uri="{FF2B5EF4-FFF2-40B4-BE49-F238E27FC236}">
                <a16:creationId xmlns:a16="http://schemas.microsoft.com/office/drawing/2014/main" id="{B989C1F9-8FC9-4DD7-B5A1-8B3C876C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1302" y="297076"/>
            <a:ext cx="1192343" cy="2585387"/>
          </a:xfrm>
          <a:prstGeom prst="rect">
            <a:avLst/>
          </a:prstGeom>
          <a:noFill/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B4EFE4D-8C2B-4646-8E4D-4D9AFC84F1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82" y="3056577"/>
            <a:ext cx="2511744" cy="378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6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4444E-6 2.22222E-6 L 1.94444E-6 -0.07199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47B216-E1AA-49C7-B643-2600E0B65C82}"/>
              </a:ext>
            </a:extLst>
          </p:cNvPr>
          <p:cNvSpPr/>
          <p:nvPr/>
        </p:nvSpPr>
        <p:spPr>
          <a:xfrm>
            <a:off x="10681252" y="779203"/>
            <a:ext cx="1338470" cy="1438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10038F-578A-4DC7-A0D3-CBFB67A84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81" t="41745" r="9664" b="33723"/>
          <a:stretch/>
        </p:blipFill>
        <p:spPr>
          <a:xfrm>
            <a:off x="10687161" y="3100492"/>
            <a:ext cx="1332561" cy="1418504"/>
          </a:xfrm>
          <a:prstGeom prst="rect">
            <a:avLst/>
          </a:prstGeom>
        </p:spPr>
      </p:pic>
      <p:pic>
        <p:nvPicPr>
          <p:cNvPr id="21" name="Picture 20" descr="A close - up of a solar panel&#10;&#10;Description automatically generated with medium confidence">
            <a:extLst>
              <a:ext uri="{FF2B5EF4-FFF2-40B4-BE49-F238E27FC236}">
                <a16:creationId xmlns:a16="http://schemas.microsoft.com/office/drawing/2014/main" id="{EA1FED4E-5206-4719-9ADB-610E376E3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7"/>
          <a:stretch/>
        </p:blipFill>
        <p:spPr>
          <a:xfrm>
            <a:off x="0" y="4092783"/>
            <a:ext cx="12192000" cy="2765217"/>
          </a:xfrm>
          <a:prstGeom prst="rect">
            <a:avLst/>
          </a:prstGeom>
        </p:spPr>
      </p:pic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50A6EC23-1872-4B8F-90A4-58C76851A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" y="0"/>
            <a:ext cx="10756353" cy="5703106"/>
          </a:xfrm>
          <a:prstGeom prst="rect">
            <a:avLst/>
          </a:prstGeom>
        </p:spPr>
      </p:pic>
      <p:pic>
        <p:nvPicPr>
          <p:cNvPr id="15" name="Google Shape;916;p62">
            <a:extLst>
              <a:ext uri="{FF2B5EF4-FFF2-40B4-BE49-F238E27FC236}">
                <a16:creationId xmlns:a16="http://schemas.microsoft.com/office/drawing/2014/main" id="{6FCD82F6-D0EA-4D12-A855-0BB6EEAC142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3555" y="5803756"/>
            <a:ext cx="6241166" cy="9535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4" descr="Category: Reading">
            <a:extLst>
              <a:ext uri="{FF2B5EF4-FFF2-40B4-BE49-F238E27FC236}">
                <a16:creationId xmlns:a16="http://schemas.microsoft.com/office/drawing/2014/main" id="{E5178C42-52CC-4B65-9180-E2F6768F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939" y="4106036"/>
            <a:ext cx="2917009" cy="259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51CE55AE-6315-4032-93AD-8B2440AC31C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28" y="17811"/>
            <a:ext cx="1696872" cy="24146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57B138-374F-44CD-AB5E-585F1FFF9D73}"/>
              </a:ext>
            </a:extLst>
          </p:cNvPr>
          <p:cNvSpPr/>
          <p:nvPr/>
        </p:nvSpPr>
        <p:spPr>
          <a:xfrm>
            <a:off x="-139272" y="6436317"/>
            <a:ext cx="54457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رؤيتنا :- تعليم ابتكاري لمجتمع معرفي ريادي عالمي 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فقاعة دردشة الزرقاء-أيقونة فيستا-أيقونة الحرة تحميل مجاني">
            <a:extLst>
              <a:ext uri="{FF2B5EF4-FFF2-40B4-BE49-F238E27FC236}">
                <a16:creationId xmlns:a16="http://schemas.microsoft.com/office/drawing/2014/main" id="{142AAD77-C390-4C78-BAEE-062C87534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1" y="859588"/>
            <a:ext cx="1696872" cy="194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B6ACB44-98E0-4955-86FE-97D77FE714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793" y="2318612"/>
            <a:ext cx="1696872" cy="24146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3426DF-1CBC-4461-B2DE-86409560F8F3}"/>
              </a:ext>
            </a:extLst>
          </p:cNvPr>
          <p:cNvSpPr/>
          <p:nvPr/>
        </p:nvSpPr>
        <p:spPr>
          <a:xfrm>
            <a:off x="10853850" y="847744"/>
            <a:ext cx="98777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التقييم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الذاتي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89BE1AB-4625-48AA-AC46-1B28D7C098A5}"/>
              </a:ext>
            </a:extLst>
          </p:cNvPr>
          <p:cNvSpPr/>
          <p:nvPr/>
        </p:nvSpPr>
        <p:spPr>
          <a:xfrm>
            <a:off x="984973" y="1285977"/>
            <a:ext cx="8435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التقييم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الذاتي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1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CB0A078A-DA49-4B29-8F64-C20FBC44E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488" y="2728868"/>
            <a:ext cx="3419872" cy="132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2C7F13F-E5B8-4283-AE18-DCE69E94B493}"/>
              </a:ext>
            </a:extLst>
          </p:cNvPr>
          <p:cNvSpPr/>
          <p:nvPr/>
        </p:nvSpPr>
        <p:spPr>
          <a:xfrm>
            <a:off x="4662997" y="2069671"/>
            <a:ext cx="19028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44546A">
                    <a:lumMod val="75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غلق الحصة</a:t>
            </a:r>
            <a:endParaRPr kumimoji="0" lang="en-US" sz="33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44546A">
                  <a:lumMod val="75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EEE3E26-1BBB-42A0-9E46-CC6565FCCF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008" t="28543" r="10224" b="14901"/>
          <a:stretch/>
        </p:blipFill>
        <p:spPr>
          <a:xfrm flipH="1">
            <a:off x="596050" y="2749845"/>
            <a:ext cx="1160862" cy="224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5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47B216-E1AA-49C7-B643-2600E0B65C82}"/>
              </a:ext>
            </a:extLst>
          </p:cNvPr>
          <p:cNvSpPr/>
          <p:nvPr/>
        </p:nvSpPr>
        <p:spPr>
          <a:xfrm>
            <a:off x="10681252" y="779203"/>
            <a:ext cx="1338470" cy="1438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10038F-578A-4DC7-A0D3-CBFB67A84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81" t="41745" r="9664" b="33723"/>
          <a:stretch/>
        </p:blipFill>
        <p:spPr>
          <a:xfrm>
            <a:off x="10687161" y="3100492"/>
            <a:ext cx="1332561" cy="1418504"/>
          </a:xfrm>
          <a:prstGeom prst="rect">
            <a:avLst/>
          </a:prstGeom>
        </p:spPr>
      </p:pic>
      <p:pic>
        <p:nvPicPr>
          <p:cNvPr id="21" name="Picture 20" descr="A close - up of a solar panel&#10;&#10;Description automatically generated with medium confidence">
            <a:extLst>
              <a:ext uri="{FF2B5EF4-FFF2-40B4-BE49-F238E27FC236}">
                <a16:creationId xmlns:a16="http://schemas.microsoft.com/office/drawing/2014/main" id="{EA1FED4E-5206-4719-9ADB-610E376E3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7"/>
          <a:stretch/>
        </p:blipFill>
        <p:spPr>
          <a:xfrm>
            <a:off x="0" y="4092783"/>
            <a:ext cx="12192000" cy="2765217"/>
          </a:xfrm>
          <a:prstGeom prst="rect">
            <a:avLst/>
          </a:prstGeom>
        </p:spPr>
      </p:pic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50A6EC23-1872-4B8F-90A4-58C76851A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" y="0"/>
            <a:ext cx="10756353" cy="5703106"/>
          </a:xfrm>
          <a:prstGeom prst="rect">
            <a:avLst/>
          </a:prstGeom>
        </p:spPr>
      </p:pic>
      <p:pic>
        <p:nvPicPr>
          <p:cNvPr id="15" name="Google Shape;916;p62">
            <a:extLst>
              <a:ext uri="{FF2B5EF4-FFF2-40B4-BE49-F238E27FC236}">
                <a16:creationId xmlns:a16="http://schemas.microsoft.com/office/drawing/2014/main" id="{6FCD82F6-D0EA-4D12-A855-0BB6EEAC142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3555" y="5803756"/>
            <a:ext cx="6241166" cy="9535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" name="Picture 4" descr="Category: Reading">
            <a:extLst>
              <a:ext uri="{FF2B5EF4-FFF2-40B4-BE49-F238E27FC236}">
                <a16:creationId xmlns:a16="http://schemas.microsoft.com/office/drawing/2014/main" id="{E5178C42-52CC-4B65-9180-E2F6768F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939" y="4106036"/>
            <a:ext cx="2917009" cy="259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51CE55AE-6315-4032-93AD-8B2440AC31C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28" y="17811"/>
            <a:ext cx="1696872" cy="24146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57B138-374F-44CD-AB5E-585F1FFF9D73}"/>
              </a:ext>
            </a:extLst>
          </p:cNvPr>
          <p:cNvSpPr/>
          <p:nvPr/>
        </p:nvSpPr>
        <p:spPr>
          <a:xfrm>
            <a:off x="-139272" y="6436317"/>
            <a:ext cx="54457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رؤيتنا :- تعليم ابتكاري لمجتمع معرفي ريادي عالمي 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فقاعة دردشة الزرقاء-أيقونة فيستا-أيقونة الحرة تحميل مجاني">
            <a:extLst>
              <a:ext uri="{FF2B5EF4-FFF2-40B4-BE49-F238E27FC236}">
                <a16:creationId xmlns:a16="http://schemas.microsoft.com/office/drawing/2014/main" id="{142AAD77-C390-4C78-BAEE-062C87534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1" y="859588"/>
            <a:ext cx="1696872" cy="194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B6ACB44-98E0-4955-86FE-97D77FE714B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793" y="2318612"/>
            <a:ext cx="1696872" cy="24146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3426DF-1CBC-4461-B2DE-86409560F8F3}"/>
              </a:ext>
            </a:extLst>
          </p:cNvPr>
          <p:cNvSpPr/>
          <p:nvPr/>
        </p:nvSpPr>
        <p:spPr>
          <a:xfrm>
            <a:off x="10896331" y="847744"/>
            <a:ext cx="90281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كلمة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شكر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B86372-D656-4841-9058-3A9A90EE7E0C}"/>
              </a:ext>
            </a:extLst>
          </p:cNvPr>
          <p:cNvSpPr/>
          <p:nvPr/>
        </p:nvSpPr>
        <p:spPr>
          <a:xfrm>
            <a:off x="975073" y="1279588"/>
            <a:ext cx="7008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كلمة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شكر 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06C5AE0-F16A-417E-AA55-8498AEAA608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587" t="28009" r="50267" b="15436"/>
          <a:stretch/>
        </p:blipFill>
        <p:spPr>
          <a:xfrm>
            <a:off x="710106" y="2645607"/>
            <a:ext cx="1230765" cy="23282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50918D-E6CE-47F3-AC6A-FC91946E26A2}"/>
              </a:ext>
            </a:extLst>
          </p:cNvPr>
          <p:cNvSpPr/>
          <p:nvPr/>
        </p:nvSpPr>
        <p:spPr>
          <a:xfrm>
            <a:off x="2920290" y="1233422"/>
            <a:ext cx="63514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شكرًا لطلابي المبدعين ..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ar-AE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فخورة بكم يا فخر الإمارات 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437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9">
            <a:extLst>
              <a:ext uri="{FF2B5EF4-FFF2-40B4-BE49-F238E27FC236}">
                <a16:creationId xmlns:a16="http://schemas.microsoft.com/office/drawing/2014/main" id="{E688CB54-5007-4220-9A42-62340AEDFD84}"/>
              </a:ext>
            </a:extLst>
          </p:cNvPr>
          <p:cNvSpPr/>
          <p:nvPr/>
        </p:nvSpPr>
        <p:spPr>
          <a:xfrm>
            <a:off x="3294776" y="3341776"/>
            <a:ext cx="2254479" cy="1517124"/>
          </a:xfrm>
          <a:prstGeom prst="rect">
            <a:avLst/>
          </a:prstGeom>
          <a:ln w="76200">
            <a:solidFill>
              <a:srgbClr val="92B57B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7" name="Picture 50" descr="Picture 50">
            <a:extLst>
              <a:ext uri="{FF2B5EF4-FFF2-40B4-BE49-F238E27FC236}">
                <a16:creationId xmlns:a16="http://schemas.microsoft.com/office/drawing/2014/main" id="{129A8040-EB66-461F-A10C-A7FF26298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81" b="74769"/>
          <a:stretch>
            <a:fillRect/>
          </a:stretch>
        </p:blipFill>
        <p:spPr>
          <a:xfrm>
            <a:off x="2748988" y="4747897"/>
            <a:ext cx="3736003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8" name="Rectangle 45">
            <a:extLst>
              <a:ext uri="{FF2B5EF4-FFF2-40B4-BE49-F238E27FC236}">
                <a16:creationId xmlns:a16="http://schemas.microsoft.com/office/drawing/2014/main" id="{822A63BC-2A44-47AB-830D-6F6A2F91D4DE}"/>
              </a:ext>
            </a:extLst>
          </p:cNvPr>
          <p:cNvSpPr/>
          <p:nvPr/>
        </p:nvSpPr>
        <p:spPr>
          <a:xfrm>
            <a:off x="1214182" y="476131"/>
            <a:ext cx="2254479" cy="1517124"/>
          </a:xfrm>
          <a:prstGeom prst="rect">
            <a:avLst/>
          </a:prstGeom>
          <a:ln w="76200">
            <a:solidFill>
              <a:srgbClr val="405768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9" name="Picture 46" descr="Picture 46">
            <a:extLst>
              <a:ext uri="{FF2B5EF4-FFF2-40B4-BE49-F238E27FC236}">
                <a16:creationId xmlns:a16="http://schemas.microsoft.com/office/drawing/2014/main" id="{2A9FBB9B-438B-4395-AB67-24172B6F27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81" b="74769"/>
          <a:stretch>
            <a:fillRect/>
          </a:stretch>
        </p:blipFill>
        <p:spPr>
          <a:xfrm>
            <a:off x="159026" y="1923839"/>
            <a:ext cx="4255105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10" name="Rectangle 43">
            <a:extLst>
              <a:ext uri="{FF2B5EF4-FFF2-40B4-BE49-F238E27FC236}">
                <a16:creationId xmlns:a16="http://schemas.microsoft.com/office/drawing/2014/main" id="{A3A8EBD4-4D7D-4B05-9AFB-67DA416A8D94}"/>
              </a:ext>
            </a:extLst>
          </p:cNvPr>
          <p:cNvSpPr/>
          <p:nvPr/>
        </p:nvSpPr>
        <p:spPr>
          <a:xfrm>
            <a:off x="5131315" y="456989"/>
            <a:ext cx="2254479" cy="1517124"/>
          </a:xfrm>
          <a:prstGeom prst="rect">
            <a:avLst/>
          </a:prstGeom>
          <a:ln w="76200">
            <a:solidFill>
              <a:srgbClr val="E0BC65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1" name="Picture 44" descr="Picture 44">
            <a:extLst>
              <a:ext uri="{FF2B5EF4-FFF2-40B4-BE49-F238E27FC236}">
                <a16:creationId xmlns:a16="http://schemas.microsoft.com/office/drawing/2014/main" id="{3BED4408-FC28-4934-9351-7E5B4D2DA9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381" b="74769"/>
          <a:stretch>
            <a:fillRect/>
          </a:stretch>
        </p:blipFill>
        <p:spPr>
          <a:xfrm>
            <a:off x="4585527" y="1863111"/>
            <a:ext cx="3770846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12" name="Rectangle 40">
            <a:extLst>
              <a:ext uri="{FF2B5EF4-FFF2-40B4-BE49-F238E27FC236}">
                <a16:creationId xmlns:a16="http://schemas.microsoft.com/office/drawing/2014/main" id="{78063D03-CF55-4615-AFA4-B403021E6D91}"/>
              </a:ext>
            </a:extLst>
          </p:cNvPr>
          <p:cNvSpPr/>
          <p:nvPr/>
        </p:nvSpPr>
        <p:spPr>
          <a:xfrm>
            <a:off x="8820295" y="411929"/>
            <a:ext cx="2254479" cy="1517124"/>
          </a:xfrm>
          <a:prstGeom prst="rect">
            <a:avLst/>
          </a:prstGeom>
          <a:ln w="76200">
            <a:solidFill>
              <a:srgbClr val="9157A0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3" name="Picture 41" descr="Picture 41">
            <a:extLst>
              <a:ext uri="{FF2B5EF4-FFF2-40B4-BE49-F238E27FC236}">
                <a16:creationId xmlns:a16="http://schemas.microsoft.com/office/drawing/2014/main" id="{C4348CDB-7A0B-4D18-807D-CC2FDACA7E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81" b="74769"/>
          <a:stretch>
            <a:fillRect/>
          </a:stretch>
        </p:blipFill>
        <p:spPr>
          <a:xfrm>
            <a:off x="8370325" y="1870983"/>
            <a:ext cx="3330288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pic>
        <p:nvPicPr>
          <p:cNvPr id="14" name="Picture 7" descr="Picture 7">
            <a:extLst>
              <a:ext uri="{FF2B5EF4-FFF2-40B4-BE49-F238E27FC236}">
                <a16:creationId xmlns:a16="http://schemas.microsoft.com/office/drawing/2014/main" id="{D7C6ED56-1CBE-4969-A2FE-0D0F82C829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152" t="9102" r="7925" b="10996"/>
          <a:stretch>
            <a:fillRect/>
          </a:stretch>
        </p:blipFill>
        <p:spPr>
          <a:xfrm>
            <a:off x="9233763" y="498675"/>
            <a:ext cx="1483012" cy="144639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177B9F8B-50B4-4538-9E6B-E1A292AB7B98}"/>
              </a:ext>
            </a:extLst>
          </p:cNvPr>
          <p:cNvSpPr txBox="1"/>
          <p:nvPr/>
        </p:nvSpPr>
        <p:spPr>
          <a:xfrm>
            <a:off x="3427290" y="1887897"/>
            <a:ext cx="349453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3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1129C648-3456-4323-B877-3DB6C0784C26}"/>
              </a:ext>
            </a:extLst>
          </p:cNvPr>
          <p:cNvSpPr txBox="1"/>
          <p:nvPr/>
        </p:nvSpPr>
        <p:spPr>
          <a:xfrm>
            <a:off x="8714372" y="2088946"/>
            <a:ext cx="200240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الالتزام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بالوقت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المحدد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للحصص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F1591B6D-33A7-4738-AF54-DC04CD2BEC61}"/>
              </a:ext>
            </a:extLst>
          </p:cNvPr>
          <p:cNvSpPr txBox="1"/>
          <p:nvPr/>
        </p:nvSpPr>
        <p:spPr>
          <a:xfrm>
            <a:off x="7376266" y="1821021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2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A54BF0C6-0B83-4148-9B74-2315D275EDBE}"/>
              </a:ext>
            </a:extLst>
          </p:cNvPr>
          <p:cNvSpPr txBox="1"/>
          <p:nvPr/>
        </p:nvSpPr>
        <p:spPr>
          <a:xfrm>
            <a:off x="4991779" y="2187613"/>
            <a:ext cx="200240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التفاعل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kumimoji="0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ال</a:t>
            </a: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إ</a:t>
            </a:r>
            <a:r>
              <a:rPr kumimoji="0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يجابي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D77AFB-4470-4698-A5E7-03CC729A4FE9}"/>
              </a:ext>
            </a:extLst>
          </p:cNvPr>
          <p:cNvSpPr txBox="1"/>
          <p:nvPr/>
        </p:nvSpPr>
        <p:spPr>
          <a:xfrm>
            <a:off x="10753477" y="1833275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1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" name="Picture 19" descr="Picture 19">
            <a:extLst>
              <a:ext uri="{FF2B5EF4-FFF2-40B4-BE49-F238E27FC236}">
                <a16:creationId xmlns:a16="http://schemas.microsoft.com/office/drawing/2014/main" id="{7B82A60F-C726-4A45-A4E8-FA5D2AC89B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9460"/>
          <a:stretch>
            <a:fillRect/>
          </a:stretch>
        </p:blipFill>
        <p:spPr>
          <a:xfrm>
            <a:off x="1581576" y="525214"/>
            <a:ext cx="1503919" cy="135075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11DE72-229B-4983-BF08-2160DF2BC132}"/>
              </a:ext>
            </a:extLst>
          </p:cNvPr>
          <p:cNvSpPr txBox="1"/>
          <p:nvPr/>
        </p:nvSpPr>
        <p:spPr>
          <a:xfrm>
            <a:off x="543265" y="2142281"/>
            <a:ext cx="254882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عدم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مقاطعة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المعلم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بأي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شكل</a:t>
            </a: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،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واتباع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التعليمات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67AF71D8-C51F-45C0-BF7B-7470CE092B30}"/>
              </a:ext>
            </a:extLst>
          </p:cNvPr>
          <p:cNvSpPr txBox="1"/>
          <p:nvPr/>
        </p:nvSpPr>
        <p:spPr>
          <a:xfrm>
            <a:off x="5478576" y="4663886"/>
            <a:ext cx="24744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5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90276D05-1C0A-4519-B270-B165C0F7F687}"/>
              </a:ext>
            </a:extLst>
          </p:cNvPr>
          <p:cNvSpPr txBox="1"/>
          <p:nvPr/>
        </p:nvSpPr>
        <p:spPr>
          <a:xfrm>
            <a:off x="3048001" y="4961397"/>
            <a:ext cx="224020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3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عدم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kumimoji="0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فتح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kumimoji="0" lang="ar-A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مكبر الصوت بدون إذن المعلمة.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4" name="صورة 11" descr="صورة 11">
            <a:extLst>
              <a:ext uri="{FF2B5EF4-FFF2-40B4-BE49-F238E27FC236}">
                <a16:creationId xmlns:a16="http://schemas.microsoft.com/office/drawing/2014/main" id="{9099633B-B872-4C71-9F60-BF7BB28FBB0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990" r="4138" b="6234"/>
          <a:stretch>
            <a:fillRect/>
          </a:stretch>
        </p:blipFill>
        <p:spPr>
          <a:xfrm>
            <a:off x="3712211" y="3389650"/>
            <a:ext cx="1419607" cy="1350753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ectangle 35">
            <a:extLst>
              <a:ext uri="{FF2B5EF4-FFF2-40B4-BE49-F238E27FC236}">
                <a16:creationId xmlns:a16="http://schemas.microsoft.com/office/drawing/2014/main" id="{2BC22D3B-4C55-4CBD-B116-C8379AEF89AE}"/>
              </a:ext>
            </a:extLst>
          </p:cNvPr>
          <p:cNvSpPr/>
          <p:nvPr/>
        </p:nvSpPr>
        <p:spPr>
          <a:xfrm>
            <a:off x="7111331" y="3386596"/>
            <a:ext cx="2254479" cy="1517124"/>
          </a:xfrm>
          <a:prstGeom prst="rect">
            <a:avLst/>
          </a:prstGeom>
          <a:ln w="76200">
            <a:solidFill>
              <a:srgbClr val="6E6832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6" name="Picture 36" descr="Picture 36">
            <a:extLst>
              <a:ext uri="{FF2B5EF4-FFF2-40B4-BE49-F238E27FC236}">
                <a16:creationId xmlns:a16="http://schemas.microsoft.com/office/drawing/2014/main" id="{4213EE8C-B330-4ED2-8DB2-CA08BAA460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4381" b="74769"/>
          <a:stretch>
            <a:fillRect/>
          </a:stretch>
        </p:blipFill>
        <p:spPr>
          <a:xfrm>
            <a:off x="6565541" y="4792717"/>
            <a:ext cx="3330288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pic>
        <p:nvPicPr>
          <p:cNvPr id="27" name="Picture 37" descr="Picture 37">
            <a:extLst>
              <a:ext uri="{FF2B5EF4-FFF2-40B4-BE49-F238E27FC236}">
                <a16:creationId xmlns:a16="http://schemas.microsoft.com/office/drawing/2014/main" id="{59ECF51D-62BA-43B7-AF2C-7D50692CF0B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2301"/>
          <a:stretch>
            <a:fillRect/>
          </a:stretch>
        </p:blipFill>
        <p:spPr>
          <a:xfrm>
            <a:off x="7545390" y="3467150"/>
            <a:ext cx="1425956" cy="1350588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38">
            <a:extLst>
              <a:ext uri="{FF2B5EF4-FFF2-40B4-BE49-F238E27FC236}">
                <a16:creationId xmlns:a16="http://schemas.microsoft.com/office/drawing/2014/main" id="{EB27F95F-59D1-42CF-AC6A-D0DB1B88D139}"/>
              </a:ext>
            </a:extLst>
          </p:cNvPr>
          <p:cNvSpPr txBox="1"/>
          <p:nvPr/>
        </p:nvSpPr>
        <p:spPr>
          <a:xfrm>
            <a:off x="8990211" y="4720280"/>
            <a:ext cx="299564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4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TextBox 39">
            <a:extLst>
              <a:ext uri="{FF2B5EF4-FFF2-40B4-BE49-F238E27FC236}">
                <a16:creationId xmlns:a16="http://schemas.microsoft.com/office/drawing/2014/main" id="{DC21C7A2-1669-41F3-AEC5-3EB1452E9D8B}"/>
              </a:ext>
            </a:extLst>
          </p:cNvPr>
          <p:cNvSpPr txBox="1"/>
          <p:nvPr/>
        </p:nvSpPr>
        <p:spPr>
          <a:xfrm>
            <a:off x="7175238" y="4994548"/>
            <a:ext cx="173442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37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الجلوس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kumimoji="0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بشكل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kumimoji="0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صحيح</a:t>
            </a:r>
            <a:r>
              <a: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</p:txBody>
      </p:sp>
      <p:pic>
        <p:nvPicPr>
          <p:cNvPr id="30" name="Picture 54" descr="Picture 54">
            <a:extLst>
              <a:ext uri="{FF2B5EF4-FFF2-40B4-BE49-F238E27FC236}">
                <a16:creationId xmlns:a16="http://schemas.microsoft.com/office/drawing/2014/main" id="{B78BE2FD-6092-4312-A23A-00F832A994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600262" y="583294"/>
            <a:ext cx="1229667" cy="1229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83B66DDE-6B7E-42E3-93B7-BE35AED2F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82" y="4267207"/>
            <a:ext cx="2511744" cy="2583999"/>
          </a:xfrm>
          <a:prstGeom prst="rect">
            <a:avLst/>
          </a:prstGeom>
        </p:spPr>
      </p:pic>
      <p:pic>
        <p:nvPicPr>
          <p:cNvPr id="32" name="Picture 46">
            <a:extLst>
              <a:ext uri="{FF2B5EF4-FFF2-40B4-BE49-F238E27FC236}">
                <a16:creationId xmlns:a16="http://schemas.microsoft.com/office/drawing/2014/main" id="{7C10CCD8-F8D1-4360-BD20-3A972D718B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01938" y="3250229"/>
            <a:ext cx="2490062" cy="2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82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E26DF4-60BE-4488-9105-71FF6C4AB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6" y="0"/>
            <a:ext cx="8627225" cy="64268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29B0D0-87A4-4637-8624-0366E7F0D2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5" y="463527"/>
            <a:ext cx="741465" cy="74146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9ACB61F-EBEA-4BAE-90C2-8A910B4FA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330"/>
            <a:ext cx="1161260" cy="7180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B08D2D-C899-4AC3-91D4-08D6ABAB1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4367" y="3763754"/>
            <a:ext cx="1390562" cy="23830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93F16-263E-4EBF-BB5B-CF71AB6FD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0237" y="3828088"/>
            <a:ext cx="1446600" cy="2254391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91840C0-3703-46C3-A875-9D84D93ED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4" y="212578"/>
            <a:ext cx="1161260" cy="7180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FA6956-C31F-45D2-AD6B-8D01EE57C9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94" y="463527"/>
            <a:ext cx="741465" cy="74146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9CAEA31-8B97-481D-9D5A-FD4A06A6E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12578"/>
            <a:ext cx="1161260" cy="71805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5E59330-45E0-447C-97AC-AF859E8FB308}"/>
              </a:ext>
            </a:extLst>
          </p:cNvPr>
          <p:cNvGrpSpPr/>
          <p:nvPr/>
        </p:nvGrpSpPr>
        <p:grpSpPr>
          <a:xfrm>
            <a:off x="817394" y="159321"/>
            <a:ext cx="8021806" cy="5526129"/>
            <a:chOff x="1645954" y="347857"/>
            <a:chExt cx="7285627" cy="651085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071AEEF-F0DF-4EB1-969E-9AEC881A4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5561" y="374297"/>
              <a:ext cx="1896020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9E34EDD-21AA-4C12-BAF1-D70FA87A6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60528" y="347857"/>
              <a:ext cx="1585097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4CE000C-73B4-4AE7-A6DC-9F3F5B5641F2}"/>
                </a:ext>
              </a:extLst>
            </p:cNvPr>
            <p:cNvGrpSpPr/>
            <p:nvPr/>
          </p:nvGrpSpPr>
          <p:grpSpPr>
            <a:xfrm>
              <a:off x="2203802" y="422255"/>
              <a:ext cx="1896020" cy="2834886"/>
              <a:chOff x="2405142" y="459559"/>
              <a:chExt cx="1896020" cy="2834886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7B9E5351-CD4A-4BD4-9784-BEBABAD8C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05142" y="459559"/>
                <a:ext cx="1896020" cy="283488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0" name="Picture 18" descr="Focus On Your Personal Hygiene ! – SGPomades Discover Joy in Self Care">
                <a:extLst>
                  <a:ext uri="{FF2B5EF4-FFF2-40B4-BE49-F238E27FC236}">
                    <a16:creationId xmlns:a16="http://schemas.microsoft.com/office/drawing/2014/main" id="{8F1B6633-C5E0-477A-A52B-5858A826C99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174" y="1651131"/>
                <a:ext cx="1460437" cy="881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8B1B6B7-708C-4A79-98A3-14536FEB3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30192" y="3905378"/>
              <a:ext cx="2133785" cy="267027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EFB7E78-B797-40B0-AA18-3BF475B3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09977" y="4069922"/>
              <a:ext cx="2286198" cy="263979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F9D591-BB9D-4D75-8C67-60C868BDD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45954" y="3865316"/>
              <a:ext cx="2274005" cy="29933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Cloud Callout 8">
            <a:extLst>
              <a:ext uri="{FF2B5EF4-FFF2-40B4-BE49-F238E27FC236}">
                <a16:creationId xmlns:a16="http://schemas.microsoft.com/office/drawing/2014/main" id="{2B9628F3-BF64-48DA-ACFE-3E6B130FBF4D}"/>
              </a:ext>
            </a:extLst>
          </p:cNvPr>
          <p:cNvSpPr/>
          <p:nvPr/>
        </p:nvSpPr>
        <p:spPr>
          <a:xfrm>
            <a:off x="9319090" y="1514475"/>
            <a:ext cx="2576512" cy="1914525"/>
          </a:xfrm>
          <a:prstGeom prst="cloudCallout">
            <a:avLst>
              <a:gd name="adj1" fmla="val -11574"/>
              <a:gd name="adj2" fmla="val 423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rial" panose="020B0604020202020204" pitchFamily="34" charset="0"/>
              </a:rPr>
              <a:t>ومضات احترازية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372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914A7C5-0B5D-40E3-A823-590B425C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7"/>
          <a:stretch/>
        </p:blipFill>
        <p:spPr>
          <a:xfrm>
            <a:off x="443947" y="40965"/>
            <a:ext cx="11648661" cy="677607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E7CC37-8CC3-4681-9143-539852606E43}"/>
              </a:ext>
            </a:extLst>
          </p:cNvPr>
          <p:cNvSpPr/>
          <p:nvPr/>
        </p:nvSpPr>
        <p:spPr>
          <a:xfrm>
            <a:off x="7400268" y="644206"/>
            <a:ext cx="3728183" cy="19695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7AD0507-3582-4444-95D4-B983ED4D44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12997"/>
          <a:stretch/>
        </p:blipFill>
        <p:spPr>
          <a:xfrm rot="21390772">
            <a:off x="1317106" y="2041125"/>
            <a:ext cx="4173746" cy="4034932"/>
          </a:xfrm>
          <a:prstGeom prst="rect">
            <a:avLst/>
          </a:prstGeom>
        </p:spPr>
      </p:pic>
      <p:pic>
        <p:nvPicPr>
          <p:cNvPr id="6" name="Picture 91">
            <a:extLst>
              <a:ext uri="{FF2B5EF4-FFF2-40B4-BE49-F238E27FC236}">
                <a16:creationId xmlns:a16="http://schemas.microsoft.com/office/drawing/2014/main" id="{54714719-C2FD-4F88-AC4E-A26F5826B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852" y="3578087"/>
            <a:ext cx="3103129" cy="2621167"/>
          </a:xfrm>
          <a:prstGeom prst="rect">
            <a:avLst/>
          </a:prstGeom>
        </p:spPr>
      </p:pic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DD451361-3F2C-41B7-86C5-FD54516AB73A}"/>
              </a:ext>
            </a:extLst>
          </p:cNvPr>
          <p:cNvSpPr/>
          <p:nvPr/>
        </p:nvSpPr>
        <p:spPr>
          <a:xfrm rot="20011794">
            <a:off x="1539887" y="727966"/>
            <a:ext cx="3728183" cy="19695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 anchor="b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التزامي بالحضور هو سر تفوقي وتميزي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628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4">
            <a:extLst>
              <a:ext uri="{FF2B5EF4-FFF2-40B4-BE49-F238E27FC236}">
                <a16:creationId xmlns:a16="http://schemas.microsoft.com/office/drawing/2014/main" id="{2FFE4ED2-519D-4CB1-85BD-1682D66CF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1256" y="-857133"/>
            <a:ext cx="13414512" cy="81032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FACF6-F8BA-4133-8CFF-A4923655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E7952-178D-498B-A523-A7EA7F12D517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pPr marL="0" marR="0" lvl="0" indent="0" algn="l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56" name="Slide Number Placeholder 4">
            <a:extLst>
              <a:ext uri="{FF2B5EF4-FFF2-40B4-BE49-F238E27FC236}">
                <a16:creationId xmlns:a16="http://schemas.microsoft.com/office/drawing/2014/main" id="{34ACE844-3796-4778-A92B-8C0477A81205}"/>
              </a:ext>
            </a:extLst>
          </p:cNvPr>
          <p:cNvSpPr txBox="1">
            <a:spLocks/>
          </p:cNvSpPr>
          <p:nvPr/>
        </p:nvSpPr>
        <p:spPr>
          <a:xfrm>
            <a:off x="9510939" y="60468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66E7952-178D-498B-A523-A7EA7F12D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57" name="Rectangle: Rounded Corners 3">
            <a:extLst>
              <a:ext uri="{FF2B5EF4-FFF2-40B4-BE49-F238E27FC236}">
                <a16:creationId xmlns:a16="http://schemas.microsoft.com/office/drawing/2014/main" id="{15CB9402-8E31-4852-9C85-104BAE59AE45}"/>
              </a:ext>
            </a:extLst>
          </p:cNvPr>
          <p:cNvSpPr/>
          <p:nvPr/>
        </p:nvSpPr>
        <p:spPr>
          <a:xfrm>
            <a:off x="2628918" y="917474"/>
            <a:ext cx="4413231" cy="4772120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8" name="Rectangle: Rounded Corners 5">
            <a:extLst>
              <a:ext uri="{FF2B5EF4-FFF2-40B4-BE49-F238E27FC236}">
                <a16:creationId xmlns:a16="http://schemas.microsoft.com/office/drawing/2014/main" id="{2D2643A2-815C-42BA-B984-A089B5F102B8}"/>
              </a:ext>
            </a:extLst>
          </p:cNvPr>
          <p:cNvSpPr/>
          <p:nvPr/>
        </p:nvSpPr>
        <p:spPr>
          <a:xfrm>
            <a:off x="7102827" y="917473"/>
            <a:ext cx="4391795" cy="4772121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9" name="Rectangle: Rounded Corners 86">
            <a:extLst>
              <a:ext uri="{FF2B5EF4-FFF2-40B4-BE49-F238E27FC236}">
                <a16:creationId xmlns:a16="http://schemas.microsoft.com/office/drawing/2014/main" id="{1445CBED-6893-43B1-9D3F-E458DA83BBAF}"/>
              </a:ext>
            </a:extLst>
          </p:cNvPr>
          <p:cNvSpPr/>
          <p:nvPr/>
        </p:nvSpPr>
        <p:spPr>
          <a:xfrm>
            <a:off x="7723436" y="540991"/>
            <a:ext cx="656381" cy="615980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0" name="Rectangle: Rounded Corners 87">
            <a:extLst>
              <a:ext uri="{FF2B5EF4-FFF2-40B4-BE49-F238E27FC236}">
                <a16:creationId xmlns:a16="http://schemas.microsoft.com/office/drawing/2014/main" id="{6C7EB685-7001-4ACC-8B09-5F40366CB456}"/>
              </a:ext>
            </a:extLst>
          </p:cNvPr>
          <p:cNvSpPr/>
          <p:nvPr/>
        </p:nvSpPr>
        <p:spPr>
          <a:xfrm>
            <a:off x="9251718" y="763984"/>
            <a:ext cx="656381" cy="615980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1" name="Rectangle: Rounded Corners 88">
            <a:extLst>
              <a:ext uri="{FF2B5EF4-FFF2-40B4-BE49-F238E27FC236}">
                <a16:creationId xmlns:a16="http://schemas.microsoft.com/office/drawing/2014/main" id="{9589F83F-FC0D-4693-8EC7-A50DB52328AA}"/>
              </a:ext>
            </a:extLst>
          </p:cNvPr>
          <p:cNvSpPr/>
          <p:nvPr/>
        </p:nvSpPr>
        <p:spPr>
          <a:xfrm>
            <a:off x="9965645" y="763984"/>
            <a:ext cx="656381" cy="615980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2" name="Rectangle: Rounded Corners 89">
            <a:extLst>
              <a:ext uri="{FF2B5EF4-FFF2-40B4-BE49-F238E27FC236}">
                <a16:creationId xmlns:a16="http://schemas.microsoft.com/office/drawing/2014/main" id="{29B64B7E-7797-4F04-AEDF-249C7DF2B1AF}"/>
              </a:ext>
            </a:extLst>
          </p:cNvPr>
          <p:cNvSpPr/>
          <p:nvPr/>
        </p:nvSpPr>
        <p:spPr>
          <a:xfrm>
            <a:off x="10672556" y="752032"/>
            <a:ext cx="656381" cy="615980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3" name="Rectangle: Rounded Corners 6">
            <a:extLst>
              <a:ext uri="{FF2B5EF4-FFF2-40B4-BE49-F238E27FC236}">
                <a16:creationId xmlns:a16="http://schemas.microsoft.com/office/drawing/2014/main" id="{EEF5CF53-987A-48FA-8DF1-3F44E0BDD8C0}"/>
              </a:ext>
            </a:extLst>
          </p:cNvPr>
          <p:cNvSpPr/>
          <p:nvPr/>
        </p:nvSpPr>
        <p:spPr>
          <a:xfrm>
            <a:off x="2718370" y="1054852"/>
            <a:ext cx="4258801" cy="4452206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4" name="Freeform: Shape 114">
            <a:extLst>
              <a:ext uri="{FF2B5EF4-FFF2-40B4-BE49-F238E27FC236}">
                <a16:creationId xmlns:a16="http://schemas.microsoft.com/office/drawing/2014/main" id="{EDD6D3C8-C944-4215-9247-A03179EA8922}"/>
              </a:ext>
            </a:extLst>
          </p:cNvPr>
          <p:cNvSpPr/>
          <p:nvPr/>
        </p:nvSpPr>
        <p:spPr>
          <a:xfrm>
            <a:off x="7164542" y="1044915"/>
            <a:ext cx="4240626" cy="4462143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65" name="Group 104">
            <a:extLst>
              <a:ext uri="{FF2B5EF4-FFF2-40B4-BE49-F238E27FC236}">
                <a16:creationId xmlns:a16="http://schemas.microsoft.com/office/drawing/2014/main" id="{C5BA6502-6DA7-4092-8F5A-B539A88BAA1E}"/>
              </a:ext>
            </a:extLst>
          </p:cNvPr>
          <p:cNvGrpSpPr/>
          <p:nvPr/>
        </p:nvGrpSpPr>
        <p:grpSpPr>
          <a:xfrm>
            <a:off x="6846264" y="1293230"/>
            <a:ext cx="457140" cy="3821145"/>
            <a:chOff x="5808660" y="870284"/>
            <a:chExt cx="609520" cy="5094860"/>
          </a:xfrm>
        </p:grpSpPr>
        <p:grpSp>
          <p:nvGrpSpPr>
            <p:cNvPr id="166" name="Group 13">
              <a:extLst>
                <a:ext uri="{FF2B5EF4-FFF2-40B4-BE49-F238E27FC236}">
                  <a16:creationId xmlns:a16="http://schemas.microsoft.com/office/drawing/2014/main" id="{3A145CE7-855E-4294-822D-D51A7093D9F8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239" name="Oval 8">
                <a:extLst>
                  <a:ext uri="{FF2B5EF4-FFF2-40B4-BE49-F238E27FC236}">
                    <a16:creationId xmlns:a16="http://schemas.microsoft.com/office/drawing/2014/main" id="{EBAD65D1-4012-44A9-804F-418038203019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240" name="Oval 9">
                <a:extLst>
                  <a:ext uri="{FF2B5EF4-FFF2-40B4-BE49-F238E27FC236}">
                    <a16:creationId xmlns:a16="http://schemas.microsoft.com/office/drawing/2014/main" id="{42C95B7F-AF10-4A7C-BD70-3EE71A89311F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241" name="Group 12">
                <a:extLst>
                  <a:ext uri="{FF2B5EF4-FFF2-40B4-BE49-F238E27FC236}">
                    <a16:creationId xmlns:a16="http://schemas.microsoft.com/office/drawing/2014/main" id="{F12B725B-96B0-4A70-B0B9-6F2A20B50CC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42" name="Rectangle: Rounded Corners 10">
                  <a:extLst>
                    <a:ext uri="{FF2B5EF4-FFF2-40B4-BE49-F238E27FC236}">
                      <a16:creationId xmlns:a16="http://schemas.microsoft.com/office/drawing/2014/main" id="{285012CE-8CAD-4796-B63C-27977A2E0AF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43" name="Rectangle: Rounded Corners 11">
                  <a:extLst>
                    <a:ext uri="{FF2B5EF4-FFF2-40B4-BE49-F238E27FC236}">
                      <a16:creationId xmlns:a16="http://schemas.microsoft.com/office/drawing/2014/main" id="{A46327E5-87E1-4D0D-A990-6F0762E87C7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67" name="Group 14">
              <a:extLst>
                <a:ext uri="{FF2B5EF4-FFF2-40B4-BE49-F238E27FC236}">
                  <a16:creationId xmlns:a16="http://schemas.microsoft.com/office/drawing/2014/main" id="{3D7FAF43-3925-4DE2-B2CF-0AC69654A67B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234" name="Oval 15">
                <a:extLst>
                  <a:ext uri="{FF2B5EF4-FFF2-40B4-BE49-F238E27FC236}">
                    <a16:creationId xmlns:a16="http://schemas.microsoft.com/office/drawing/2014/main" id="{29BA3F0E-9242-492A-87FF-49323259032F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235" name="Oval 16">
                <a:extLst>
                  <a:ext uri="{FF2B5EF4-FFF2-40B4-BE49-F238E27FC236}">
                    <a16:creationId xmlns:a16="http://schemas.microsoft.com/office/drawing/2014/main" id="{94C5D35F-C5C5-4767-8053-E251DEBA57D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 dirty="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236" name="Group 17">
                <a:extLst>
                  <a:ext uri="{FF2B5EF4-FFF2-40B4-BE49-F238E27FC236}">
                    <a16:creationId xmlns:a16="http://schemas.microsoft.com/office/drawing/2014/main" id="{611F21CE-6074-47A9-9677-C0CA9404924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37" name="Rectangle: Rounded Corners 18">
                  <a:extLst>
                    <a:ext uri="{FF2B5EF4-FFF2-40B4-BE49-F238E27FC236}">
                      <a16:creationId xmlns:a16="http://schemas.microsoft.com/office/drawing/2014/main" id="{7C8FE376-2CAA-4302-B8CF-5305747DA96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38" name="Rectangle: Rounded Corners 19">
                  <a:extLst>
                    <a:ext uri="{FF2B5EF4-FFF2-40B4-BE49-F238E27FC236}">
                      <a16:creationId xmlns:a16="http://schemas.microsoft.com/office/drawing/2014/main" id="{0C737C00-4CB6-412E-9FB2-F3840557550E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68" name="Group 20">
              <a:extLst>
                <a:ext uri="{FF2B5EF4-FFF2-40B4-BE49-F238E27FC236}">
                  <a16:creationId xmlns:a16="http://schemas.microsoft.com/office/drawing/2014/main" id="{797E2535-2F19-4482-9B0E-2855EB0EA05B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9" name="Oval 21">
                <a:extLst>
                  <a:ext uri="{FF2B5EF4-FFF2-40B4-BE49-F238E27FC236}">
                    <a16:creationId xmlns:a16="http://schemas.microsoft.com/office/drawing/2014/main" id="{67FD922C-DDE4-4E59-B98C-7F19F86F84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230" name="Oval 22">
                <a:extLst>
                  <a:ext uri="{FF2B5EF4-FFF2-40B4-BE49-F238E27FC236}">
                    <a16:creationId xmlns:a16="http://schemas.microsoft.com/office/drawing/2014/main" id="{F6BCED14-1C1A-4CF3-8807-58D95F6B27B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231" name="Group 23">
                <a:extLst>
                  <a:ext uri="{FF2B5EF4-FFF2-40B4-BE49-F238E27FC236}">
                    <a16:creationId xmlns:a16="http://schemas.microsoft.com/office/drawing/2014/main" id="{70F74D32-5416-49BA-B2B0-193A8ED0905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32" name="Rectangle: Rounded Corners 24">
                  <a:extLst>
                    <a:ext uri="{FF2B5EF4-FFF2-40B4-BE49-F238E27FC236}">
                      <a16:creationId xmlns:a16="http://schemas.microsoft.com/office/drawing/2014/main" id="{40842B4A-64E8-49DE-A07D-9C82C9BB4E2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33" name="Rectangle: Rounded Corners 25">
                  <a:extLst>
                    <a:ext uri="{FF2B5EF4-FFF2-40B4-BE49-F238E27FC236}">
                      <a16:creationId xmlns:a16="http://schemas.microsoft.com/office/drawing/2014/main" id="{B3987365-B8D5-4B2F-97F5-ACF5815F72AB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69" name="Group 26">
              <a:extLst>
                <a:ext uri="{FF2B5EF4-FFF2-40B4-BE49-F238E27FC236}">
                  <a16:creationId xmlns:a16="http://schemas.microsoft.com/office/drawing/2014/main" id="{DDFBFA95-DF21-4CBA-BDA9-243AD33F9C3E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24" name="Oval 27">
                <a:extLst>
                  <a:ext uri="{FF2B5EF4-FFF2-40B4-BE49-F238E27FC236}">
                    <a16:creationId xmlns:a16="http://schemas.microsoft.com/office/drawing/2014/main" id="{E3FB310D-3E74-4715-8818-CDA38CE2E0D2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225" name="Oval 28">
                <a:extLst>
                  <a:ext uri="{FF2B5EF4-FFF2-40B4-BE49-F238E27FC236}">
                    <a16:creationId xmlns:a16="http://schemas.microsoft.com/office/drawing/2014/main" id="{84E7E439-C6FB-4972-8B81-9E81D898C15E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226" name="Group 29">
                <a:extLst>
                  <a:ext uri="{FF2B5EF4-FFF2-40B4-BE49-F238E27FC236}">
                    <a16:creationId xmlns:a16="http://schemas.microsoft.com/office/drawing/2014/main" id="{8B7A6A28-13C6-4E3D-93F6-3911EBE032CB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27" name="Rectangle: Rounded Corners 30">
                  <a:extLst>
                    <a:ext uri="{FF2B5EF4-FFF2-40B4-BE49-F238E27FC236}">
                      <a16:creationId xmlns:a16="http://schemas.microsoft.com/office/drawing/2014/main" id="{E237A8D1-315F-4F18-B003-8CD0911B4BE4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28" name="Rectangle: Rounded Corners 31">
                  <a:extLst>
                    <a:ext uri="{FF2B5EF4-FFF2-40B4-BE49-F238E27FC236}">
                      <a16:creationId xmlns:a16="http://schemas.microsoft.com/office/drawing/2014/main" id="{F62D08DA-C313-48E9-BA51-E1DF872CB9D3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70" name="Group 32">
              <a:extLst>
                <a:ext uri="{FF2B5EF4-FFF2-40B4-BE49-F238E27FC236}">
                  <a16:creationId xmlns:a16="http://schemas.microsoft.com/office/drawing/2014/main" id="{5CA74642-A568-49E9-84B1-7F7510E91A97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219" name="Oval 33">
                <a:extLst>
                  <a:ext uri="{FF2B5EF4-FFF2-40B4-BE49-F238E27FC236}">
                    <a16:creationId xmlns:a16="http://schemas.microsoft.com/office/drawing/2014/main" id="{FE5BC0DB-DD21-4457-AD09-E3A280DC890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220" name="Oval 34">
                <a:extLst>
                  <a:ext uri="{FF2B5EF4-FFF2-40B4-BE49-F238E27FC236}">
                    <a16:creationId xmlns:a16="http://schemas.microsoft.com/office/drawing/2014/main" id="{76327BC3-3D0E-476D-9B3B-BDB10D73FDBA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221" name="Group 35">
                <a:extLst>
                  <a:ext uri="{FF2B5EF4-FFF2-40B4-BE49-F238E27FC236}">
                    <a16:creationId xmlns:a16="http://schemas.microsoft.com/office/drawing/2014/main" id="{00500111-8519-40E0-A5DC-79E7A69F832E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22" name="Rectangle: Rounded Corners 36">
                  <a:extLst>
                    <a:ext uri="{FF2B5EF4-FFF2-40B4-BE49-F238E27FC236}">
                      <a16:creationId xmlns:a16="http://schemas.microsoft.com/office/drawing/2014/main" id="{EFB10BFB-6DC4-4216-90A6-8D569FEC3BBB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23" name="Rectangle: Rounded Corners 37">
                  <a:extLst>
                    <a:ext uri="{FF2B5EF4-FFF2-40B4-BE49-F238E27FC236}">
                      <a16:creationId xmlns:a16="http://schemas.microsoft.com/office/drawing/2014/main" id="{7C258BB5-94EE-4294-9218-6A214F724BCE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71" name="Group 38">
              <a:extLst>
                <a:ext uri="{FF2B5EF4-FFF2-40B4-BE49-F238E27FC236}">
                  <a16:creationId xmlns:a16="http://schemas.microsoft.com/office/drawing/2014/main" id="{DFBA9AD8-7C37-435D-AB24-1172E87EB4EF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214" name="Oval 39">
                <a:extLst>
                  <a:ext uri="{FF2B5EF4-FFF2-40B4-BE49-F238E27FC236}">
                    <a16:creationId xmlns:a16="http://schemas.microsoft.com/office/drawing/2014/main" id="{12E85C8F-BD34-4DB2-82CD-9DC2E2149FC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215" name="Oval 40">
                <a:extLst>
                  <a:ext uri="{FF2B5EF4-FFF2-40B4-BE49-F238E27FC236}">
                    <a16:creationId xmlns:a16="http://schemas.microsoft.com/office/drawing/2014/main" id="{1EB7EB82-3ABE-4BBC-B4C3-22D812CFCEE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216" name="Group 41">
                <a:extLst>
                  <a:ext uri="{FF2B5EF4-FFF2-40B4-BE49-F238E27FC236}">
                    <a16:creationId xmlns:a16="http://schemas.microsoft.com/office/drawing/2014/main" id="{D2C85BE5-1E9A-4944-84BB-E254A5F6BD7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17" name="Rectangle: Rounded Corners 42">
                  <a:extLst>
                    <a:ext uri="{FF2B5EF4-FFF2-40B4-BE49-F238E27FC236}">
                      <a16:creationId xmlns:a16="http://schemas.microsoft.com/office/drawing/2014/main" id="{21A9FCD2-9B59-4BF6-B479-93C820F9CBCB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18" name="Rectangle: Rounded Corners 43">
                  <a:extLst>
                    <a:ext uri="{FF2B5EF4-FFF2-40B4-BE49-F238E27FC236}">
                      <a16:creationId xmlns:a16="http://schemas.microsoft.com/office/drawing/2014/main" id="{987590D4-080F-45EF-86EE-94168C14B63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72" name="Group 44">
              <a:extLst>
                <a:ext uri="{FF2B5EF4-FFF2-40B4-BE49-F238E27FC236}">
                  <a16:creationId xmlns:a16="http://schemas.microsoft.com/office/drawing/2014/main" id="{EB3B6032-47A7-45D9-A565-4965F7544E02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209" name="Oval 45">
                <a:extLst>
                  <a:ext uri="{FF2B5EF4-FFF2-40B4-BE49-F238E27FC236}">
                    <a16:creationId xmlns:a16="http://schemas.microsoft.com/office/drawing/2014/main" id="{D6B38245-68B7-4872-BDFE-C314C6EE2AE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210" name="Oval 46">
                <a:extLst>
                  <a:ext uri="{FF2B5EF4-FFF2-40B4-BE49-F238E27FC236}">
                    <a16:creationId xmlns:a16="http://schemas.microsoft.com/office/drawing/2014/main" id="{81812EC9-EA17-425C-B668-B52B065AA5EA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211" name="Group 47">
                <a:extLst>
                  <a:ext uri="{FF2B5EF4-FFF2-40B4-BE49-F238E27FC236}">
                    <a16:creationId xmlns:a16="http://schemas.microsoft.com/office/drawing/2014/main" id="{7E7F14B4-210B-44BC-AE22-0C7F72CBD197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12" name="Rectangle: Rounded Corners 48">
                  <a:extLst>
                    <a:ext uri="{FF2B5EF4-FFF2-40B4-BE49-F238E27FC236}">
                      <a16:creationId xmlns:a16="http://schemas.microsoft.com/office/drawing/2014/main" id="{D1367198-2C4E-485A-8295-C3C511A2724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13" name="Rectangle: Rounded Corners 49">
                  <a:extLst>
                    <a:ext uri="{FF2B5EF4-FFF2-40B4-BE49-F238E27FC236}">
                      <a16:creationId xmlns:a16="http://schemas.microsoft.com/office/drawing/2014/main" id="{08FE3D62-1CBE-48B2-BB84-EC6BA1A259BA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73" name="Group 50">
              <a:extLst>
                <a:ext uri="{FF2B5EF4-FFF2-40B4-BE49-F238E27FC236}">
                  <a16:creationId xmlns:a16="http://schemas.microsoft.com/office/drawing/2014/main" id="{FE464807-D19F-40DC-BA28-ACA873829E90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204" name="Oval 51">
                <a:extLst>
                  <a:ext uri="{FF2B5EF4-FFF2-40B4-BE49-F238E27FC236}">
                    <a16:creationId xmlns:a16="http://schemas.microsoft.com/office/drawing/2014/main" id="{901C83C5-9B9D-430E-92A7-DCFD0CD3F3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205" name="Oval 52">
                <a:extLst>
                  <a:ext uri="{FF2B5EF4-FFF2-40B4-BE49-F238E27FC236}">
                    <a16:creationId xmlns:a16="http://schemas.microsoft.com/office/drawing/2014/main" id="{0E96C892-B88F-4335-BB1F-CC5293D3187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206" name="Group 53">
                <a:extLst>
                  <a:ext uri="{FF2B5EF4-FFF2-40B4-BE49-F238E27FC236}">
                    <a16:creationId xmlns:a16="http://schemas.microsoft.com/office/drawing/2014/main" id="{DAC2D71F-5B58-43D0-98ED-A1669FD7E8A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07" name="Rectangle: Rounded Corners 54">
                  <a:extLst>
                    <a:ext uri="{FF2B5EF4-FFF2-40B4-BE49-F238E27FC236}">
                      <a16:creationId xmlns:a16="http://schemas.microsoft.com/office/drawing/2014/main" id="{795D6B1E-A2B8-4B30-9B49-70195A57E283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08" name="Rectangle: Rounded Corners 55">
                  <a:extLst>
                    <a:ext uri="{FF2B5EF4-FFF2-40B4-BE49-F238E27FC236}">
                      <a16:creationId xmlns:a16="http://schemas.microsoft.com/office/drawing/2014/main" id="{B580D88C-585C-4999-864C-3877FD0AE405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74" name="Group 56">
              <a:extLst>
                <a:ext uri="{FF2B5EF4-FFF2-40B4-BE49-F238E27FC236}">
                  <a16:creationId xmlns:a16="http://schemas.microsoft.com/office/drawing/2014/main" id="{57A7746D-A573-4142-BA8B-9056CF86D27A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199" name="Oval 57">
                <a:extLst>
                  <a:ext uri="{FF2B5EF4-FFF2-40B4-BE49-F238E27FC236}">
                    <a16:creationId xmlns:a16="http://schemas.microsoft.com/office/drawing/2014/main" id="{8408AA1B-7792-44A8-91E7-D6C4E0755464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200" name="Oval 58">
                <a:extLst>
                  <a:ext uri="{FF2B5EF4-FFF2-40B4-BE49-F238E27FC236}">
                    <a16:creationId xmlns:a16="http://schemas.microsoft.com/office/drawing/2014/main" id="{61E0E423-5F7B-43BD-AE9D-F1ED1D892A4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201" name="Group 59">
                <a:extLst>
                  <a:ext uri="{FF2B5EF4-FFF2-40B4-BE49-F238E27FC236}">
                    <a16:creationId xmlns:a16="http://schemas.microsoft.com/office/drawing/2014/main" id="{B16B111C-4B16-4D0B-B2E9-BDA035D49BB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02" name="Rectangle: Rounded Corners 60">
                  <a:extLst>
                    <a:ext uri="{FF2B5EF4-FFF2-40B4-BE49-F238E27FC236}">
                      <a16:creationId xmlns:a16="http://schemas.microsoft.com/office/drawing/2014/main" id="{14C05449-4901-4FF7-B999-AD33BFC5A974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03" name="Rectangle: Rounded Corners 61">
                  <a:extLst>
                    <a:ext uri="{FF2B5EF4-FFF2-40B4-BE49-F238E27FC236}">
                      <a16:creationId xmlns:a16="http://schemas.microsoft.com/office/drawing/2014/main" id="{90D69286-0541-4CCC-9BE9-1FA6C7FD9CC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75" name="Group 62">
              <a:extLst>
                <a:ext uri="{FF2B5EF4-FFF2-40B4-BE49-F238E27FC236}">
                  <a16:creationId xmlns:a16="http://schemas.microsoft.com/office/drawing/2014/main" id="{EE452C61-899F-4D0C-A6D1-52BE1931F732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194" name="Oval 63">
                <a:extLst>
                  <a:ext uri="{FF2B5EF4-FFF2-40B4-BE49-F238E27FC236}">
                    <a16:creationId xmlns:a16="http://schemas.microsoft.com/office/drawing/2014/main" id="{58F21B3B-B05C-48E0-BCE6-96872CC6C422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195" name="Oval 64">
                <a:extLst>
                  <a:ext uri="{FF2B5EF4-FFF2-40B4-BE49-F238E27FC236}">
                    <a16:creationId xmlns:a16="http://schemas.microsoft.com/office/drawing/2014/main" id="{1F898DB1-9879-49F3-9B02-FFB03682346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96" name="Group 65">
                <a:extLst>
                  <a:ext uri="{FF2B5EF4-FFF2-40B4-BE49-F238E27FC236}">
                    <a16:creationId xmlns:a16="http://schemas.microsoft.com/office/drawing/2014/main" id="{1E152217-FAC5-494D-89C0-22AF95EC26A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7" name="Rectangle: Rounded Corners 66">
                  <a:extLst>
                    <a:ext uri="{FF2B5EF4-FFF2-40B4-BE49-F238E27FC236}">
                      <a16:creationId xmlns:a16="http://schemas.microsoft.com/office/drawing/2014/main" id="{A3F52E27-5DA5-41B2-93D2-7810887470C8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98" name="Rectangle: Rounded Corners 67">
                  <a:extLst>
                    <a:ext uri="{FF2B5EF4-FFF2-40B4-BE49-F238E27FC236}">
                      <a16:creationId xmlns:a16="http://schemas.microsoft.com/office/drawing/2014/main" id="{9302F2EC-3CFD-4CA5-BC89-4FE81AD6941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76" name="Group 68">
              <a:extLst>
                <a:ext uri="{FF2B5EF4-FFF2-40B4-BE49-F238E27FC236}">
                  <a16:creationId xmlns:a16="http://schemas.microsoft.com/office/drawing/2014/main" id="{44D3F752-5428-410E-B407-4057ED12675D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189" name="Oval 69">
                <a:extLst>
                  <a:ext uri="{FF2B5EF4-FFF2-40B4-BE49-F238E27FC236}">
                    <a16:creationId xmlns:a16="http://schemas.microsoft.com/office/drawing/2014/main" id="{AF70159A-9EE7-4842-B2A7-B4A83B5695E1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190" name="Oval 70">
                <a:extLst>
                  <a:ext uri="{FF2B5EF4-FFF2-40B4-BE49-F238E27FC236}">
                    <a16:creationId xmlns:a16="http://schemas.microsoft.com/office/drawing/2014/main" id="{23FAC5D3-E84D-4B74-A319-D54B9AD0137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91" name="Group 71">
                <a:extLst>
                  <a:ext uri="{FF2B5EF4-FFF2-40B4-BE49-F238E27FC236}">
                    <a16:creationId xmlns:a16="http://schemas.microsoft.com/office/drawing/2014/main" id="{9CC73E08-9242-43FF-A40E-90E129517A2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2" name="Rectangle: Rounded Corners 72">
                  <a:extLst>
                    <a:ext uri="{FF2B5EF4-FFF2-40B4-BE49-F238E27FC236}">
                      <a16:creationId xmlns:a16="http://schemas.microsoft.com/office/drawing/2014/main" id="{E4464BA5-DD24-403D-BE43-235EE460BDD4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93" name="Rectangle: Rounded Corners 73">
                  <a:extLst>
                    <a:ext uri="{FF2B5EF4-FFF2-40B4-BE49-F238E27FC236}">
                      <a16:creationId xmlns:a16="http://schemas.microsoft.com/office/drawing/2014/main" id="{4AC6C144-CEAD-40DE-9466-47CFC590B71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77" name="Group 74">
              <a:extLst>
                <a:ext uri="{FF2B5EF4-FFF2-40B4-BE49-F238E27FC236}">
                  <a16:creationId xmlns:a16="http://schemas.microsoft.com/office/drawing/2014/main" id="{E1592715-DC96-48A9-BB4F-8B0FB2E8E616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184" name="Oval 75">
                <a:extLst>
                  <a:ext uri="{FF2B5EF4-FFF2-40B4-BE49-F238E27FC236}">
                    <a16:creationId xmlns:a16="http://schemas.microsoft.com/office/drawing/2014/main" id="{05635A27-0431-46F7-97A2-08A38912345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185" name="Oval 76">
                <a:extLst>
                  <a:ext uri="{FF2B5EF4-FFF2-40B4-BE49-F238E27FC236}">
                    <a16:creationId xmlns:a16="http://schemas.microsoft.com/office/drawing/2014/main" id="{989F7B18-3C22-491A-91E9-BECE4474CC1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86" name="Group 77">
                <a:extLst>
                  <a:ext uri="{FF2B5EF4-FFF2-40B4-BE49-F238E27FC236}">
                    <a16:creationId xmlns:a16="http://schemas.microsoft.com/office/drawing/2014/main" id="{82A81792-5599-49AC-8696-307D4A89D12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87" name="Rectangle: Rounded Corners 78">
                  <a:extLst>
                    <a:ext uri="{FF2B5EF4-FFF2-40B4-BE49-F238E27FC236}">
                      <a16:creationId xmlns:a16="http://schemas.microsoft.com/office/drawing/2014/main" id="{9F341445-B30F-4D3F-B74D-620D35767B7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88" name="Rectangle: Rounded Corners 79">
                  <a:extLst>
                    <a:ext uri="{FF2B5EF4-FFF2-40B4-BE49-F238E27FC236}">
                      <a16:creationId xmlns:a16="http://schemas.microsoft.com/office/drawing/2014/main" id="{B381D2E2-A4F5-43F5-B549-F59155C72FA7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78" name="Group 80">
              <a:extLst>
                <a:ext uri="{FF2B5EF4-FFF2-40B4-BE49-F238E27FC236}">
                  <a16:creationId xmlns:a16="http://schemas.microsoft.com/office/drawing/2014/main" id="{39D8678F-11F4-46EA-A4B5-0B08F2EC02BB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179" name="Oval 81">
                <a:extLst>
                  <a:ext uri="{FF2B5EF4-FFF2-40B4-BE49-F238E27FC236}">
                    <a16:creationId xmlns:a16="http://schemas.microsoft.com/office/drawing/2014/main" id="{E0BC9C50-34FB-408F-9DD8-2A705A8A227F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180" name="Oval 82">
                <a:extLst>
                  <a:ext uri="{FF2B5EF4-FFF2-40B4-BE49-F238E27FC236}">
                    <a16:creationId xmlns:a16="http://schemas.microsoft.com/office/drawing/2014/main" id="{3F914C6A-9DCB-4D40-904A-B9B899EB649E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81" name="Group 83">
                <a:extLst>
                  <a:ext uri="{FF2B5EF4-FFF2-40B4-BE49-F238E27FC236}">
                    <a16:creationId xmlns:a16="http://schemas.microsoft.com/office/drawing/2014/main" id="{C9D77747-AB8F-447A-BFF2-24D8E1C631E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82" name="Rectangle: Rounded Corners 84">
                  <a:extLst>
                    <a:ext uri="{FF2B5EF4-FFF2-40B4-BE49-F238E27FC236}">
                      <a16:creationId xmlns:a16="http://schemas.microsoft.com/office/drawing/2014/main" id="{67B148EA-A010-4DDA-8395-F0CC7B1CD15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83" name="Rectangle: Rounded Corners 85">
                  <a:extLst>
                    <a:ext uri="{FF2B5EF4-FFF2-40B4-BE49-F238E27FC236}">
                      <a16:creationId xmlns:a16="http://schemas.microsoft.com/office/drawing/2014/main" id="{D64C7AD3-1543-43E1-BD56-AF94624EE255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400">
                    <a:solidFill>
                      <a:prstClr val="white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</p:grpSp>
      <p:sp>
        <p:nvSpPr>
          <p:cNvPr id="244" name="Rectangle 111">
            <a:extLst>
              <a:ext uri="{FF2B5EF4-FFF2-40B4-BE49-F238E27FC236}">
                <a16:creationId xmlns:a16="http://schemas.microsoft.com/office/drawing/2014/main" id="{D691CCE4-DBEC-466B-8871-9A0CEC6CC674}"/>
              </a:ext>
            </a:extLst>
          </p:cNvPr>
          <p:cNvSpPr/>
          <p:nvPr/>
        </p:nvSpPr>
        <p:spPr>
          <a:xfrm>
            <a:off x="2718369" y="5191805"/>
            <a:ext cx="4263390" cy="1803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5" name="Rectangle 112">
            <a:extLst>
              <a:ext uri="{FF2B5EF4-FFF2-40B4-BE49-F238E27FC236}">
                <a16:creationId xmlns:a16="http://schemas.microsoft.com/office/drawing/2014/main" id="{99A0AE42-270D-48C9-A04C-6258589B60C7}"/>
              </a:ext>
            </a:extLst>
          </p:cNvPr>
          <p:cNvSpPr/>
          <p:nvPr/>
        </p:nvSpPr>
        <p:spPr>
          <a:xfrm>
            <a:off x="7145862" y="5186942"/>
            <a:ext cx="4330079" cy="1834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6" name="TextBox 109">
            <a:extLst>
              <a:ext uri="{FF2B5EF4-FFF2-40B4-BE49-F238E27FC236}">
                <a16:creationId xmlns:a16="http://schemas.microsoft.com/office/drawing/2014/main" id="{D2CEAC70-CFC7-42CE-BE3F-27CEDD721EF5}"/>
              </a:ext>
            </a:extLst>
          </p:cNvPr>
          <p:cNvSpPr txBox="1"/>
          <p:nvPr/>
        </p:nvSpPr>
        <p:spPr>
          <a:xfrm>
            <a:off x="7405671" y="1270673"/>
            <a:ext cx="398668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ar-AE" sz="32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خطة سير الحصة </a:t>
            </a:r>
            <a:endParaRPr lang="en-US" sz="3200" b="1" dirty="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7" name="TextBox 99">
            <a:extLst>
              <a:ext uri="{FF2B5EF4-FFF2-40B4-BE49-F238E27FC236}">
                <a16:creationId xmlns:a16="http://schemas.microsoft.com/office/drawing/2014/main" id="{F80A3DDE-7F41-4302-825F-4D9023A2BB41}"/>
              </a:ext>
            </a:extLst>
          </p:cNvPr>
          <p:cNvSpPr txBox="1"/>
          <p:nvPr/>
        </p:nvSpPr>
        <p:spPr>
          <a:xfrm>
            <a:off x="2794603" y="1246992"/>
            <a:ext cx="398668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en-US" sz="3200" b="1" dirty="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48" name="Group 3">
            <a:extLst>
              <a:ext uri="{FF2B5EF4-FFF2-40B4-BE49-F238E27FC236}">
                <a16:creationId xmlns:a16="http://schemas.microsoft.com/office/drawing/2014/main" id="{1AF04265-6799-4359-8890-968FA839B110}"/>
              </a:ext>
            </a:extLst>
          </p:cNvPr>
          <p:cNvGrpSpPr>
            <a:grpSpLocks/>
          </p:cNvGrpSpPr>
          <p:nvPr/>
        </p:nvGrpSpPr>
        <p:grpSpPr bwMode="auto">
          <a:xfrm>
            <a:off x="7481645" y="1962621"/>
            <a:ext cx="571500" cy="498872"/>
            <a:chOff x="1110" y="2656"/>
            <a:chExt cx="1549" cy="1351"/>
          </a:xfrm>
        </p:grpSpPr>
        <p:sp>
          <p:nvSpPr>
            <p:cNvPr id="249" name="AutoShape 4">
              <a:extLst>
                <a:ext uri="{FF2B5EF4-FFF2-40B4-BE49-F238E27FC236}">
                  <a16:creationId xmlns:a16="http://schemas.microsoft.com/office/drawing/2014/main" id="{8016369A-2A5B-453B-ABC9-60992B6C934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50" name="AutoShape 5">
              <a:extLst>
                <a:ext uri="{FF2B5EF4-FFF2-40B4-BE49-F238E27FC236}">
                  <a16:creationId xmlns:a16="http://schemas.microsoft.com/office/drawing/2014/main" id="{25AD64C9-BF63-49AE-857A-B09D6AC12E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51" name="AutoShape 6">
              <a:extLst>
                <a:ext uri="{FF2B5EF4-FFF2-40B4-BE49-F238E27FC236}">
                  <a16:creationId xmlns:a16="http://schemas.microsoft.com/office/drawing/2014/main" id="{C4A80180-7343-4A57-91A9-517486243F9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1481B8">
                    <a:gamma/>
                    <a:shade val="46275"/>
                    <a:invGamma/>
                  </a:srgbClr>
                </a:gs>
                <a:gs pos="100000">
                  <a:srgbClr val="1481B8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52" name="Line 11">
            <a:extLst>
              <a:ext uri="{FF2B5EF4-FFF2-40B4-BE49-F238E27FC236}">
                <a16:creationId xmlns:a16="http://schemas.microsoft.com/office/drawing/2014/main" id="{962944C6-03D2-4FF6-A751-E915E4D618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38846" y="2405773"/>
            <a:ext cx="3390091" cy="14049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1F528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3" name="Text Box 13">
            <a:extLst>
              <a:ext uri="{FF2B5EF4-FFF2-40B4-BE49-F238E27FC236}">
                <a16:creationId xmlns:a16="http://schemas.microsoft.com/office/drawing/2014/main" id="{A778C98E-52F8-46DD-A278-3ED13983AE0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617608" y="2036440"/>
            <a:ext cx="2888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</a:p>
        </p:txBody>
      </p:sp>
      <p:sp>
        <p:nvSpPr>
          <p:cNvPr id="254" name="Line 14">
            <a:extLst>
              <a:ext uri="{FF2B5EF4-FFF2-40B4-BE49-F238E27FC236}">
                <a16:creationId xmlns:a16="http://schemas.microsoft.com/office/drawing/2014/main" id="{DBE7804E-2E7B-42A3-B2CA-6354EFE1D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2662" y="3739891"/>
            <a:ext cx="3084499" cy="14041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1F528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55" name="Group 17">
            <a:extLst>
              <a:ext uri="{FF2B5EF4-FFF2-40B4-BE49-F238E27FC236}">
                <a16:creationId xmlns:a16="http://schemas.microsoft.com/office/drawing/2014/main" id="{C22904CD-E1CE-4919-9D8A-60D5175CA6DF}"/>
              </a:ext>
            </a:extLst>
          </p:cNvPr>
          <p:cNvGrpSpPr>
            <a:grpSpLocks/>
          </p:cNvGrpSpPr>
          <p:nvPr/>
        </p:nvGrpSpPr>
        <p:grpSpPr bwMode="auto">
          <a:xfrm>
            <a:off x="7429597" y="3300935"/>
            <a:ext cx="571500" cy="498872"/>
            <a:chOff x="1110" y="2656"/>
            <a:chExt cx="1549" cy="1351"/>
          </a:xfrm>
        </p:grpSpPr>
        <p:sp>
          <p:nvSpPr>
            <p:cNvPr id="256" name="AutoShape 18">
              <a:extLst>
                <a:ext uri="{FF2B5EF4-FFF2-40B4-BE49-F238E27FC236}">
                  <a16:creationId xmlns:a16="http://schemas.microsoft.com/office/drawing/2014/main" id="{7E9FC6A6-10C2-46A7-9C68-5D8291D38A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57" name="AutoShape 19">
              <a:extLst>
                <a:ext uri="{FF2B5EF4-FFF2-40B4-BE49-F238E27FC236}">
                  <a16:creationId xmlns:a16="http://schemas.microsoft.com/office/drawing/2014/main" id="{8B3A58F9-B561-4BD5-982D-777A42B459F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58" name="AutoShape 20">
              <a:extLst>
                <a:ext uri="{FF2B5EF4-FFF2-40B4-BE49-F238E27FC236}">
                  <a16:creationId xmlns:a16="http://schemas.microsoft.com/office/drawing/2014/main" id="{56B77A4F-C9F7-4D1B-BE33-3FB4DF1E53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1481B8">
                    <a:gamma/>
                    <a:shade val="46275"/>
                    <a:invGamma/>
                  </a:srgbClr>
                </a:gs>
                <a:gs pos="100000">
                  <a:srgbClr val="1481B8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59" name="Group 21">
            <a:extLst>
              <a:ext uri="{FF2B5EF4-FFF2-40B4-BE49-F238E27FC236}">
                <a16:creationId xmlns:a16="http://schemas.microsoft.com/office/drawing/2014/main" id="{049BDBFB-8560-4AA1-BA00-BDB28A5E627E}"/>
              </a:ext>
            </a:extLst>
          </p:cNvPr>
          <p:cNvGrpSpPr>
            <a:grpSpLocks/>
          </p:cNvGrpSpPr>
          <p:nvPr/>
        </p:nvGrpSpPr>
        <p:grpSpPr bwMode="auto">
          <a:xfrm>
            <a:off x="2875530" y="3502745"/>
            <a:ext cx="571500" cy="498872"/>
            <a:chOff x="3174" y="2656"/>
            <a:chExt cx="1549" cy="1351"/>
          </a:xfrm>
        </p:grpSpPr>
        <p:sp>
          <p:nvSpPr>
            <p:cNvPr id="260" name="AutoShape 22">
              <a:extLst>
                <a:ext uri="{FF2B5EF4-FFF2-40B4-BE49-F238E27FC236}">
                  <a16:creationId xmlns:a16="http://schemas.microsoft.com/office/drawing/2014/main" id="{35423D02-0842-4D97-ADF2-905FA2108F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61" name="AutoShape 23">
              <a:extLst>
                <a:ext uri="{FF2B5EF4-FFF2-40B4-BE49-F238E27FC236}">
                  <a16:creationId xmlns:a16="http://schemas.microsoft.com/office/drawing/2014/main" id="{4080D21B-87C9-4C19-8B63-501BE3F4735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62" name="AutoShape 24">
              <a:extLst>
                <a:ext uri="{FF2B5EF4-FFF2-40B4-BE49-F238E27FC236}">
                  <a16:creationId xmlns:a16="http://schemas.microsoft.com/office/drawing/2014/main" id="{39C4B767-A2B0-48BA-85D0-7E1D9BA5FB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30A483">
                    <a:gamma/>
                    <a:shade val="46275"/>
                    <a:invGamma/>
                  </a:srgbClr>
                </a:gs>
                <a:gs pos="100000">
                  <a:srgbClr val="30A483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63" name="Line 25">
            <a:extLst>
              <a:ext uri="{FF2B5EF4-FFF2-40B4-BE49-F238E27FC236}">
                <a16:creationId xmlns:a16="http://schemas.microsoft.com/office/drawing/2014/main" id="{34193FD1-6DD1-4E8C-B68D-6BEA5005BE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6865" y="3844165"/>
            <a:ext cx="2712245" cy="13511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1F528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4" name="Text Box 27">
            <a:extLst>
              <a:ext uri="{FF2B5EF4-FFF2-40B4-BE49-F238E27FC236}">
                <a16:creationId xmlns:a16="http://schemas.microsoft.com/office/drawing/2014/main" id="{FB968DBC-CC2F-4398-B220-6914A7E47D1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590018" y="3433044"/>
            <a:ext cx="2888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</a:p>
        </p:txBody>
      </p:sp>
      <p:sp>
        <p:nvSpPr>
          <p:cNvPr id="265" name="Line 28">
            <a:extLst>
              <a:ext uri="{FF2B5EF4-FFF2-40B4-BE49-F238E27FC236}">
                <a16:creationId xmlns:a16="http://schemas.microsoft.com/office/drawing/2014/main" id="{F90A959D-9D12-4677-91DD-9AF8A8077C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76721" y="2320296"/>
            <a:ext cx="3237685" cy="35135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>
              <a:solidFill>
                <a:srgbClr val="1F528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6" name="Text Box 30">
            <a:extLst>
              <a:ext uri="{FF2B5EF4-FFF2-40B4-BE49-F238E27FC236}">
                <a16:creationId xmlns:a16="http://schemas.microsoft.com/office/drawing/2014/main" id="{E2989852-707B-4610-9D90-BB885DFB591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029369" y="3545268"/>
            <a:ext cx="2888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</a:p>
        </p:txBody>
      </p:sp>
      <p:sp>
        <p:nvSpPr>
          <p:cNvPr id="267" name="Text Box 12">
            <a:extLst>
              <a:ext uri="{FF2B5EF4-FFF2-40B4-BE49-F238E27FC236}">
                <a16:creationId xmlns:a16="http://schemas.microsoft.com/office/drawing/2014/main" id="{655516CE-9672-419B-BCF2-37B643C0A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7068" y="3377118"/>
            <a:ext cx="14318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التقييم القبلي</a:t>
            </a:r>
            <a:endParaRPr lang="ar-AE" altLang="en-US" sz="2400" b="1" dirty="0">
              <a:solidFill>
                <a:srgbClr val="00B05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8" name="Text Box 26">
            <a:extLst>
              <a:ext uri="{FF2B5EF4-FFF2-40B4-BE49-F238E27FC236}">
                <a16:creationId xmlns:a16="http://schemas.microsoft.com/office/drawing/2014/main" id="{750B06AD-F100-4064-A557-5E09F5425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243" y="3429961"/>
            <a:ext cx="27526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تعليمات الاستماع </a:t>
            </a:r>
          </a:p>
        </p:txBody>
      </p:sp>
      <p:grpSp>
        <p:nvGrpSpPr>
          <p:cNvPr id="269" name="Group 17">
            <a:extLst>
              <a:ext uri="{FF2B5EF4-FFF2-40B4-BE49-F238E27FC236}">
                <a16:creationId xmlns:a16="http://schemas.microsoft.com/office/drawing/2014/main" id="{37F1871B-0A06-4EA8-8E80-6B0468B1393D}"/>
              </a:ext>
            </a:extLst>
          </p:cNvPr>
          <p:cNvGrpSpPr>
            <a:grpSpLocks/>
          </p:cNvGrpSpPr>
          <p:nvPr/>
        </p:nvGrpSpPr>
        <p:grpSpPr bwMode="auto">
          <a:xfrm>
            <a:off x="7470006" y="4621659"/>
            <a:ext cx="571500" cy="498872"/>
            <a:chOff x="1110" y="2656"/>
            <a:chExt cx="1549" cy="1351"/>
          </a:xfrm>
        </p:grpSpPr>
        <p:sp>
          <p:nvSpPr>
            <p:cNvPr id="270" name="AutoShape 18">
              <a:extLst>
                <a:ext uri="{FF2B5EF4-FFF2-40B4-BE49-F238E27FC236}">
                  <a16:creationId xmlns:a16="http://schemas.microsoft.com/office/drawing/2014/main" id="{3114F1AB-0249-4E3F-A539-55F8E6D1E65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71" name="AutoShape 19">
              <a:extLst>
                <a:ext uri="{FF2B5EF4-FFF2-40B4-BE49-F238E27FC236}">
                  <a16:creationId xmlns:a16="http://schemas.microsoft.com/office/drawing/2014/main" id="{ED14E191-70A5-40BF-9D36-8B1855D54A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72" name="AutoShape 20">
              <a:extLst>
                <a:ext uri="{FF2B5EF4-FFF2-40B4-BE49-F238E27FC236}">
                  <a16:creationId xmlns:a16="http://schemas.microsoft.com/office/drawing/2014/main" id="{150210C3-8635-41BD-8D68-D50A9B4D536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1481B8">
                    <a:gamma/>
                    <a:shade val="46275"/>
                    <a:invGamma/>
                  </a:srgbClr>
                </a:gs>
                <a:gs pos="100000">
                  <a:srgbClr val="1481B8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73" name="Text Box 27">
            <a:extLst>
              <a:ext uri="{FF2B5EF4-FFF2-40B4-BE49-F238E27FC236}">
                <a16:creationId xmlns:a16="http://schemas.microsoft.com/office/drawing/2014/main" id="{46C43C1D-D7D3-4DC9-8846-CD12E31B646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606569" y="4696146"/>
            <a:ext cx="2888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000" b="1" dirty="0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endParaRPr lang="en-US" altLang="en-US" sz="2000" b="1" dirty="0">
              <a:solidFill>
                <a:srgbClr val="FFFF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4" name="Text Box 26">
            <a:extLst>
              <a:ext uri="{FF2B5EF4-FFF2-40B4-BE49-F238E27FC236}">
                <a16:creationId xmlns:a16="http://schemas.microsoft.com/office/drawing/2014/main" id="{785568C9-7119-40AC-AEF1-F8D6D2BD5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851" y="4625115"/>
            <a:ext cx="35670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الاستماع إلى النص ،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والإجابة عن أسئلته</a:t>
            </a:r>
            <a:r>
              <a:rPr lang="ar-SA" altLang="en-US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التقييم المرحلي</a:t>
            </a:r>
            <a:endParaRPr lang="en-US" altLang="en-US" sz="2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75" name="Group 7">
            <a:extLst>
              <a:ext uri="{FF2B5EF4-FFF2-40B4-BE49-F238E27FC236}">
                <a16:creationId xmlns:a16="http://schemas.microsoft.com/office/drawing/2014/main" id="{B225341F-204F-49D7-9A3D-6611022C0C66}"/>
              </a:ext>
            </a:extLst>
          </p:cNvPr>
          <p:cNvGrpSpPr>
            <a:grpSpLocks/>
          </p:cNvGrpSpPr>
          <p:nvPr/>
        </p:nvGrpSpPr>
        <p:grpSpPr bwMode="auto">
          <a:xfrm>
            <a:off x="2912729" y="2020240"/>
            <a:ext cx="571500" cy="498872"/>
            <a:chOff x="3174" y="2656"/>
            <a:chExt cx="1549" cy="1351"/>
          </a:xfrm>
        </p:grpSpPr>
        <p:sp>
          <p:nvSpPr>
            <p:cNvPr id="276" name="AutoShape 8">
              <a:extLst>
                <a:ext uri="{FF2B5EF4-FFF2-40B4-BE49-F238E27FC236}">
                  <a16:creationId xmlns:a16="http://schemas.microsoft.com/office/drawing/2014/main" id="{7E7EF5F7-90C1-4AEA-AA00-B48D728815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77" name="AutoShape 9">
              <a:extLst>
                <a:ext uri="{FF2B5EF4-FFF2-40B4-BE49-F238E27FC236}">
                  <a16:creationId xmlns:a16="http://schemas.microsoft.com/office/drawing/2014/main" id="{7D428295-8EC8-4E54-9B25-B8FFEEE2A8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78" name="AutoShape 10">
              <a:extLst>
                <a:ext uri="{FF2B5EF4-FFF2-40B4-BE49-F238E27FC236}">
                  <a16:creationId xmlns:a16="http://schemas.microsoft.com/office/drawing/2014/main" id="{EC48BC40-5A04-4A13-8BEA-2F2DCAEB2B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30A483">
                    <a:gamma/>
                    <a:shade val="46275"/>
                    <a:invGamma/>
                  </a:srgbClr>
                </a:gs>
                <a:gs pos="100000">
                  <a:srgbClr val="30A483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79" name="Text Box 16">
            <a:extLst>
              <a:ext uri="{FF2B5EF4-FFF2-40B4-BE49-F238E27FC236}">
                <a16:creationId xmlns:a16="http://schemas.microsoft.com/office/drawing/2014/main" id="{47DBAAB1-282C-4302-8B57-D7F36E3CEDB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071342" y="2104763"/>
            <a:ext cx="2888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</a:p>
        </p:txBody>
      </p:sp>
      <p:sp>
        <p:nvSpPr>
          <p:cNvPr id="280" name="Text Box 15">
            <a:extLst>
              <a:ext uri="{FF2B5EF4-FFF2-40B4-BE49-F238E27FC236}">
                <a16:creationId xmlns:a16="http://schemas.microsoft.com/office/drawing/2014/main" id="{774CF623-21B8-40F6-8033-838C5D56F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668" y="2073172"/>
            <a:ext cx="31814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 </a:t>
            </a:r>
            <a:r>
              <a:rPr lang="ar-AE" altLang="en-US" sz="28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التهيئة الحافزة  / </a:t>
            </a:r>
            <a:r>
              <a:rPr lang="ar-AE" altLang="en-US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مقطع فيديو تعليمي</a:t>
            </a:r>
          </a:p>
        </p:txBody>
      </p:sp>
      <p:sp>
        <p:nvSpPr>
          <p:cNvPr id="281" name="Text Box 26">
            <a:extLst>
              <a:ext uri="{FF2B5EF4-FFF2-40B4-BE49-F238E27FC236}">
                <a16:creationId xmlns:a16="http://schemas.microsoft.com/office/drawing/2014/main" id="{86161604-2911-46C8-8AA5-D1112DD10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2123" y="1941980"/>
            <a:ext cx="355780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عنوان الدرس ونواتج التعلم</a:t>
            </a:r>
          </a:p>
        </p:txBody>
      </p:sp>
      <p:sp>
        <p:nvSpPr>
          <p:cNvPr id="282" name="Line 25">
            <a:extLst>
              <a:ext uri="{FF2B5EF4-FFF2-40B4-BE49-F238E27FC236}">
                <a16:creationId xmlns:a16="http://schemas.microsoft.com/office/drawing/2014/main" id="{37194B76-8943-4B55-BE78-6B22DD0C41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29670" y="4963345"/>
            <a:ext cx="3140373" cy="44957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srgbClr val="1F528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3" name="Text Box 27">
            <a:extLst>
              <a:ext uri="{FF2B5EF4-FFF2-40B4-BE49-F238E27FC236}">
                <a16:creationId xmlns:a16="http://schemas.microsoft.com/office/drawing/2014/main" id="{B56994B4-FDE1-4585-9B92-991C6D1D198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014515" y="4675548"/>
            <a:ext cx="2888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000" b="1" dirty="0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endParaRPr lang="en-US" altLang="en-US" sz="2000" b="1" dirty="0">
              <a:solidFill>
                <a:srgbClr val="FFFF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4" name="Text Box 26">
            <a:extLst>
              <a:ext uri="{FF2B5EF4-FFF2-40B4-BE49-F238E27FC236}">
                <a16:creationId xmlns:a16="http://schemas.microsoft.com/office/drawing/2014/main" id="{44D7EF68-1BE4-4053-B217-F16EC9513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611" y="4631206"/>
            <a:ext cx="22044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3200" b="1" dirty="0">
                <a:solidFill>
                  <a:srgbClr val="003399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 التقييم الختامي </a:t>
            </a:r>
            <a:endParaRPr lang="en-US" altLang="en-US" sz="3200" b="1" dirty="0">
              <a:solidFill>
                <a:srgbClr val="003399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5" name="Line 25">
            <a:extLst>
              <a:ext uri="{FF2B5EF4-FFF2-40B4-BE49-F238E27FC236}">
                <a16:creationId xmlns:a16="http://schemas.microsoft.com/office/drawing/2014/main" id="{824D3B72-25D4-4B3E-8640-A532E81FAE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2085" y="5011400"/>
            <a:ext cx="3140373" cy="44957"/>
          </a:xfrm>
          <a:prstGeom prst="line">
            <a:avLst/>
          </a:prstGeom>
          <a:noFill/>
          <a:ln w="25400">
            <a:solidFill>
              <a:srgbClr val="003399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srgbClr val="1F528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86" name="Group 17">
            <a:extLst>
              <a:ext uri="{FF2B5EF4-FFF2-40B4-BE49-F238E27FC236}">
                <a16:creationId xmlns:a16="http://schemas.microsoft.com/office/drawing/2014/main" id="{092C63DC-A7CB-4295-A8F0-5C2147377124}"/>
              </a:ext>
            </a:extLst>
          </p:cNvPr>
          <p:cNvGrpSpPr>
            <a:grpSpLocks/>
          </p:cNvGrpSpPr>
          <p:nvPr/>
        </p:nvGrpSpPr>
        <p:grpSpPr bwMode="auto">
          <a:xfrm>
            <a:off x="2877593" y="4562375"/>
            <a:ext cx="571500" cy="498872"/>
            <a:chOff x="1110" y="2656"/>
            <a:chExt cx="1549" cy="1351"/>
          </a:xfrm>
        </p:grpSpPr>
        <p:sp>
          <p:nvSpPr>
            <p:cNvPr id="287" name="AutoShape 18">
              <a:extLst>
                <a:ext uri="{FF2B5EF4-FFF2-40B4-BE49-F238E27FC236}">
                  <a16:creationId xmlns:a16="http://schemas.microsoft.com/office/drawing/2014/main" id="{2336E37F-D641-4A6E-9867-7EE9D4C39B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88" name="AutoShape 19">
              <a:extLst>
                <a:ext uri="{FF2B5EF4-FFF2-40B4-BE49-F238E27FC236}">
                  <a16:creationId xmlns:a16="http://schemas.microsoft.com/office/drawing/2014/main" id="{495058B5-3709-4D0A-BA4B-2742583586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89" name="AutoShape 20">
              <a:extLst>
                <a:ext uri="{FF2B5EF4-FFF2-40B4-BE49-F238E27FC236}">
                  <a16:creationId xmlns:a16="http://schemas.microsoft.com/office/drawing/2014/main" id="{602E7F8C-4E70-4733-B325-230DF71DB1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1481B8">
                    <a:gamma/>
                    <a:shade val="46275"/>
                    <a:invGamma/>
                  </a:srgbClr>
                </a:gs>
                <a:gs pos="100000">
                  <a:srgbClr val="1481B8"/>
                </a:gs>
              </a:gsLst>
              <a:lin ang="2700000" scaled="1"/>
            </a:gradFill>
            <a:ln w="9525">
              <a:solidFill>
                <a:srgbClr val="1F528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1F528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90" name="Text Box 27">
            <a:extLst>
              <a:ext uri="{FF2B5EF4-FFF2-40B4-BE49-F238E27FC236}">
                <a16:creationId xmlns:a16="http://schemas.microsoft.com/office/drawing/2014/main" id="{E5A32538-9BA7-4905-8280-2490EF5A384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000996" y="4650500"/>
            <a:ext cx="2888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AE" altLang="en-US" sz="2000" b="1" dirty="0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</a:t>
            </a:r>
            <a:endParaRPr lang="en-US" altLang="en-US" sz="2000" b="1" dirty="0">
              <a:solidFill>
                <a:srgbClr val="FFFF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9" name="صورة 138">
            <a:extLst>
              <a:ext uri="{FF2B5EF4-FFF2-40B4-BE49-F238E27FC236}">
                <a16:creationId xmlns:a16="http://schemas.microsoft.com/office/drawing/2014/main" id="{C29DF772-6A8F-4F3B-92D8-46D6B4305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90" y="402341"/>
            <a:ext cx="2139693" cy="23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09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89C2DDE-EFC9-4C70-8221-BD2F2222C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>
          <a:xfrm>
            <a:off x="0" y="-1"/>
            <a:ext cx="12192000" cy="68833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22217A-7720-40D6-84F0-516F20C8E6EA}"/>
              </a:ext>
            </a:extLst>
          </p:cNvPr>
          <p:cNvSpPr/>
          <p:nvPr/>
        </p:nvSpPr>
        <p:spPr>
          <a:xfrm>
            <a:off x="2583444" y="2331231"/>
            <a:ext cx="681308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1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التهيئة الحافزة</a:t>
            </a:r>
            <a:endParaRPr kumimoji="0" lang="en-US" sz="11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002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خلفيات اطفال بوربوينت 2020 - موسوعة">
            <a:extLst>
              <a:ext uri="{FF2B5EF4-FFF2-40B4-BE49-F238E27FC236}">
                <a16:creationId xmlns:a16="http://schemas.microsoft.com/office/drawing/2014/main" id="{B2106552-D523-44B6-9557-E39A9039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445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4FAEB036-1404-4BEC-8962-E7B143482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06" y="254304"/>
            <a:ext cx="6141611" cy="6032807"/>
          </a:xfrm>
          <a:prstGeom prst="rect">
            <a:avLst/>
          </a:prstGeom>
        </p:spPr>
      </p:pic>
      <p:sp>
        <p:nvSpPr>
          <p:cNvPr id="17" name="عنوان 1">
            <a:extLst>
              <a:ext uri="{FF2B5EF4-FFF2-40B4-BE49-F238E27FC236}">
                <a16:creationId xmlns:a16="http://schemas.microsoft.com/office/drawing/2014/main" id="{82E87CF7-2F8E-46DE-9678-1A2988F1DF65}"/>
              </a:ext>
            </a:extLst>
          </p:cNvPr>
          <p:cNvSpPr txBox="1">
            <a:spLocks/>
          </p:cNvSpPr>
          <p:nvPr/>
        </p:nvSpPr>
        <p:spPr>
          <a:xfrm>
            <a:off x="3934089" y="2529630"/>
            <a:ext cx="3631095" cy="2198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فَلْنَسْتَمْتِعْ مَعًا بِمُشاهَدَةِ مَقْطَعِ فيدْيو تَعْليمِي مِنْ مِنَصَّةِ مَدْرَسَة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DE22147-1451-40A6-B5F9-1B54E2B2D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19" t="38246" r="38246" b="35854"/>
          <a:stretch/>
        </p:blipFill>
        <p:spPr>
          <a:xfrm>
            <a:off x="5115370" y="4727941"/>
            <a:ext cx="1268531" cy="71775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CF0710A-DCFA-4F7D-B42D-535ED27D8AAE}"/>
              </a:ext>
            </a:extLst>
          </p:cNvPr>
          <p:cNvSpPr/>
          <p:nvPr/>
        </p:nvSpPr>
        <p:spPr>
          <a:xfrm>
            <a:off x="9021510" y="1607238"/>
            <a:ext cx="2276978" cy="6896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3378" tIns="36689" rIns="73378" bIns="36689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أشاهدُ وأُدونُ</a:t>
            </a:r>
            <a:endParaRPr kumimoji="0" lang="ar-SA" sz="4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Arrow: Pentagon 4">
            <a:extLst>
              <a:ext uri="{FF2B5EF4-FFF2-40B4-BE49-F238E27FC236}">
                <a16:creationId xmlns:a16="http://schemas.microsoft.com/office/drawing/2014/main" id="{32963969-5E3A-471D-83A4-B4474CF67C23}"/>
              </a:ext>
            </a:extLst>
          </p:cNvPr>
          <p:cNvSpPr/>
          <p:nvPr/>
        </p:nvSpPr>
        <p:spPr>
          <a:xfrm>
            <a:off x="161921" y="5672385"/>
            <a:ext cx="2358959" cy="497930"/>
          </a:xfrm>
          <a:custGeom>
            <a:avLst/>
            <a:gdLst>
              <a:gd name="connsiteX0" fmla="*/ 0 w 2358959"/>
              <a:gd name="connsiteY0" fmla="*/ 0 h 497930"/>
              <a:gd name="connsiteX1" fmla="*/ 485299 w 2358959"/>
              <a:gd name="connsiteY1" fmla="*/ 0 h 497930"/>
              <a:gd name="connsiteX2" fmla="*/ 949497 w 2358959"/>
              <a:gd name="connsiteY2" fmla="*/ 0 h 497930"/>
              <a:gd name="connsiteX3" fmla="*/ 1476996 w 2358959"/>
              <a:gd name="connsiteY3" fmla="*/ 0 h 497930"/>
              <a:gd name="connsiteX4" fmla="*/ 2109994 w 2358959"/>
              <a:gd name="connsiteY4" fmla="*/ 0 h 497930"/>
              <a:gd name="connsiteX5" fmla="*/ 2358959 w 2358959"/>
              <a:gd name="connsiteY5" fmla="*/ 248965 h 497930"/>
              <a:gd name="connsiteX6" fmla="*/ 2109994 w 2358959"/>
              <a:gd name="connsiteY6" fmla="*/ 497930 h 497930"/>
              <a:gd name="connsiteX7" fmla="*/ 1561396 w 2358959"/>
              <a:gd name="connsiteY7" fmla="*/ 497930 h 497930"/>
              <a:gd name="connsiteX8" fmla="*/ 1076097 w 2358959"/>
              <a:gd name="connsiteY8" fmla="*/ 497930 h 497930"/>
              <a:gd name="connsiteX9" fmla="*/ 569698 w 2358959"/>
              <a:gd name="connsiteY9" fmla="*/ 497930 h 497930"/>
              <a:gd name="connsiteX10" fmla="*/ 0 w 2358959"/>
              <a:gd name="connsiteY10" fmla="*/ 497930 h 497930"/>
              <a:gd name="connsiteX11" fmla="*/ 0 w 2358959"/>
              <a:gd name="connsiteY11" fmla="*/ 0 h 49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8959" h="497930" fill="none" extrusionOk="0">
                <a:moveTo>
                  <a:pt x="0" y="0"/>
                </a:moveTo>
                <a:cubicBezTo>
                  <a:pt x="233349" y="-47145"/>
                  <a:pt x="284645" y="18978"/>
                  <a:pt x="485299" y="0"/>
                </a:cubicBezTo>
                <a:cubicBezTo>
                  <a:pt x="685953" y="-18978"/>
                  <a:pt x="801524" y="18697"/>
                  <a:pt x="949497" y="0"/>
                </a:cubicBezTo>
                <a:cubicBezTo>
                  <a:pt x="1097470" y="-18697"/>
                  <a:pt x="1361796" y="44882"/>
                  <a:pt x="1476996" y="0"/>
                </a:cubicBezTo>
                <a:cubicBezTo>
                  <a:pt x="1592196" y="-44882"/>
                  <a:pt x="1966243" y="42544"/>
                  <a:pt x="2109994" y="0"/>
                </a:cubicBezTo>
                <a:cubicBezTo>
                  <a:pt x="2225320" y="100601"/>
                  <a:pt x="2263259" y="204868"/>
                  <a:pt x="2358959" y="248965"/>
                </a:cubicBezTo>
                <a:cubicBezTo>
                  <a:pt x="2274988" y="363108"/>
                  <a:pt x="2184895" y="393999"/>
                  <a:pt x="2109994" y="497930"/>
                </a:cubicBezTo>
                <a:cubicBezTo>
                  <a:pt x="1846076" y="526435"/>
                  <a:pt x="1707890" y="471889"/>
                  <a:pt x="1561396" y="497930"/>
                </a:cubicBezTo>
                <a:cubicBezTo>
                  <a:pt x="1414902" y="523971"/>
                  <a:pt x="1208676" y="462313"/>
                  <a:pt x="1076097" y="497930"/>
                </a:cubicBezTo>
                <a:cubicBezTo>
                  <a:pt x="943518" y="533547"/>
                  <a:pt x="674893" y="440155"/>
                  <a:pt x="569698" y="497930"/>
                </a:cubicBezTo>
                <a:cubicBezTo>
                  <a:pt x="464503" y="555705"/>
                  <a:pt x="247869" y="496717"/>
                  <a:pt x="0" y="497930"/>
                </a:cubicBezTo>
                <a:cubicBezTo>
                  <a:pt x="-24286" y="355103"/>
                  <a:pt x="16633" y="146634"/>
                  <a:pt x="0" y="0"/>
                </a:cubicBezTo>
                <a:close/>
              </a:path>
              <a:path w="2358959" h="497930" stroke="0" extrusionOk="0">
                <a:moveTo>
                  <a:pt x="0" y="0"/>
                </a:moveTo>
                <a:cubicBezTo>
                  <a:pt x="116151" y="-24629"/>
                  <a:pt x="380820" y="5834"/>
                  <a:pt x="485299" y="0"/>
                </a:cubicBezTo>
                <a:cubicBezTo>
                  <a:pt x="589778" y="-5834"/>
                  <a:pt x="731832" y="16716"/>
                  <a:pt x="949497" y="0"/>
                </a:cubicBezTo>
                <a:cubicBezTo>
                  <a:pt x="1167162" y="-16716"/>
                  <a:pt x="1261803" y="4576"/>
                  <a:pt x="1434796" y="0"/>
                </a:cubicBezTo>
                <a:cubicBezTo>
                  <a:pt x="1607789" y="-4576"/>
                  <a:pt x="1875627" y="22529"/>
                  <a:pt x="2109994" y="0"/>
                </a:cubicBezTo>
                <a:cubicBezTo>
                  <a:pt x="2168896" y="44423"/>
                  <a:pt x="2241966" y="163148"/>
                  <a:pt x="2358959" y="248965"/>
                </a:cubicBezTo>
                <a:cubicBezTo>
                  <a:pt x="2304395" y="334435"/>
                  <a:pt x="2169619" y="434850"/>
                  <a:pt x="2109994" y="497930"/>
                </a:cubicBezTo>
                <a:cubicBezTo>
                  <a:pt x="1825237" y="503588"/>
                  <a:pt x="1675504" y="437446"/>
                  <a:pt x="1540296" y="497930"/>
                </a:cubicBezTo>
                <a:cubicBezTo>
                  <a:pt x="1405088" y="558414"/>
                  <a:pt x="1173191" y="468956"/>
                  <a:pt x="991697" y="497930"/>
                </a:cubicBezTo>
                <a:cubicBezTo>
                  <a:pt x="810203" y="526904"/>
                  <a:pt x="424108" y="485991"/>
                  <a:pt x="0" y="497930"/>
                </a:cubicBezTo>
                <a:cubicBezTo>
                  <a:pt x="-18827" y="299784"/>
                  <a:pt x="32139" y="1070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13799738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FEFD8F3-28C8-4AE0-8490-49AE1388828A}"/>
              </a:ext>
            </a:extLst>
          </p:cNvPr>
          <p:cNvSpPr/>
          <p:nvPr/>
        </p:nvSpPr>
        <p:spPr>
          <a:xfrm>
            <a:off x="161923" y="5712141"/>
            <a:ext cx="223490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النضج الإلكتروني : الإثراء 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صورة" descr="صورة">
            <a:extLst>
              <a:ext uri="{FF2B5EF4-FFF2-40B4-BE49-F238E27FC236}">
                <a16:creationId xmlns:a16="http://schemas.microsoft.com/office/drawing/2014/main" id="{E3C7B673-398B-433A-BE92-1A2162DB7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889" y="189486"/>
            <a:ext cx="1247005" cy="681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صورة" descr="صورة">
            <a:extLst>
              <a:ext uri="{FF2B5EF4-FFF2-40B4-BE49-F238E27FC236}">
                <a16:creationId xmlns:a16="http://schemas.microsoft.com/office/drawing/2014/main" id="{2428974B-BBA4-43FF-B934-2FCA22D3D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378" y="130993"/>
            <a:ext cx="1247005" cy="681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FBB2AF9-B50E-4C39-A111-2CC2598D1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8395" y="2862687"/>
            <a:ext cx="3051682" cy="3424424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C926C7CD-8F1A-43DD-A4DF-FD887CC2943D}"/>
              </a:ext>
            </a:extLst>
          </p:cNvPr>
          <p:cNvSpPr/>
          <p:nvPr/>
        </p:nvSpPr>
        <p:spPr>
          <a:xfrm>
            <a:off x="9041365" y="429000"/>
            <a:ext cx="2607295" cy="553998"/>
          </a:xfrm>
          <a:prstGeom prst="rect">
            <a:avLst/>
          </a:prstGeom>
          <a:solidFill>
            <a:schemeClr val="bg2"/>
          </a:solidFill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التهيئة الحافزة</a:t>
            </a:r>
          </a:p>
        </p:txBody>
      </p:sp>
    </p:spTree>
    <p:extLst>
      <p:ext uri="{BB962C8B-B14F-4D97-AF65-F5344CB8AC3E}">
        <p14:creationId xmlns:p14="http://schemas.microsoft.com/office/powerpoint/2010/main" val="4157441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30C1E3-1FDB-4C7A-959F-9348F488B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565" y="-488076"/>
            <a:ext cx="13199164" cy="77127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866E03-12F7-403B-97C8-A3ACD284A447}"/>
              </a:ext>
            </a:extLst>
          </p:cNvPr>
          <p:cNvSpPr/>
          <p:nvPr/>
        </p:nvSpPr>
        <p:spPr>
          <a:xfrm>
            <a:off x="9041365" y="429000"/>
            <a:ext cx="2607295" cy="553998"/>
          </a:xfrm>
          <a:prstGeom prst="rect">
            <a:avLst/>
          </a:prstGeom>
          <a:solidFill>
            <a:schemeClr val="bg2"/>
          </a:solidFill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التهيئة الحافزة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3A31C0E-0500-46FF-908F-796136201A77}"/>
              </a:ext>
            </a:extLst>
          </p:cNvPr>
          <p:cNvSpPr txBox="1"/>
          <p:nvPr/>
        </p:nvSpPr>
        <p:spPr>
          <a:xfrm>
            <a:off x="3150636" y="164397"/>
            <a:ext cx="5739678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 pitchFamily="34" charset="0"/>
                <a:ea typeface="+mn-ea"/>
                <a:cs typeface="Akhbar MT" pitchFamily="2" charset="-78"/>
              </a:rPr>
              <a:t>لنشاهد العرض معًا من منصة مدرسة..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75FB71B-CA5A-409F-96DB-33C11B73A918}"/>
              </a:ext>
            </a:extLst>
          </p:cNvPr>
          <p:cNvSpPr/>
          <p:nvPr/>
        </p:nvSpPr>
        <p:spPr>
          <a:xfrm>
            <a:off x="2483294" y="5725801"/>
            <a:ext cx="5519529" cy="6837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5FDA9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بعد مشاهدتك لمقطع الفيديو ، ماذا تتوقع أن يكون موضوع درسنا 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5FDA9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آداب الاستماع">
            <a:hlinkClick r:id="" action="ppaction://media"/>
            <a:extLst>
              <a:ext uri="{FF2B5EF4-FFF2-40B4-BE49-F238E27FC236}">
                <a16:creationId xmlns:a16="http://schemas.microsoft.com/office/drawing/2014/main" id="{3B4C051B-1612-4DD8-87D0-D287A900A5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535" y="1137058"/>
            <a:ext cx="10982173" cy="44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5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57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ockLayouts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759</Words>
  <Application>Microsoft Office PowerPoint</Application>
  <PresentationFormat>شاشة عريضة</PresentationFormat>
  <Paragraphs>161</Paragraphs>
  <Slides>21</Slides>
  <Notes>5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9</vt:i4>
      </vt:variant>
      <vt:variant>
        <vt:lpstr>عناوين الشرائح</vt:lpstr>
      </vt:variant>
      <vt:variant>
        <vt:i4>21</vt:i4>
      </vt:variant>
    </vt:vector>
  </HeadingPairs>
  <TitlesOfParts>
    <vt:vector size="40" baseType="lpstr">
      <vt:lpstr>Andalus</vt:lpstr>
      <vt:lpstr>Arial</vt:lpstr>
      <vt:lpstr>Calibri</vt:lpstr>
      <vt:lpstr>Calibri Light</vt:lpstr>
      <vt:lpstr>Dubai</vt:lpstr>
      <vt:lpstr>Dubai Medium</vt:lpstr>
      <vt:lpstr>Microsoft Uighur</vt:lpstr>
      <vt:lpstr>Noto Sans</vt:lpstr>
      <vt:lpstr>Sakkal Majalla</vt:lpstr>
      <vt:lpstr>Times New Roman</vt:lpstr>
      <vt:lpstr>Office Theme</vt:lpstr>
      <vt:lpstr>StockLayouts</vt:lpstr>
      <vt:lpstr>3_Office Theme</vt:lpstr>
      <vt:lpstr>1_Office Theme</vt:lpstr>
      <vt:lpstr>نسق Office</vt:lpstr>
      <vt:lpstr>4_Office Theme</vt:lpstr>
      <vt:lpstr>12_Office Theme</vt:lpstr>
      <vt:lpstr>6_Office Theme</vt:lpstr>
      <vt:lpstr>5_Office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محمود</dc:creator>
  <cp:lastModifiedBy>نورة البلوشى</cp:lastModifiedBy>
  <cp:revision>95</cp:revision>
  <dcterms:created xsi:type="dcterms:W3CDTF">2021-01-08T16:25:29Z</dcterms:created>
  <dcterms:modified xsi:type="dcterms:W3CDTF">2021-10-19T07:42:15Z</dcterms:modified>
</cp:coreProperties>
</file>