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33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31.xml" ContentType="application/vnd.openxmlformats-officedocument.presentationml.slide+xml"/>
  <Override PartName="/ppt/slides/slide30.xml" ContentType="application/vnd.openxmlformats-officedocument.presentationml.slide+xml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34.xml" ContentType="application/vnd.openxmlformats-officedocument.presentationml.slide+xml"/>
  <Override PartName="/ppt/slides/slide11.xml" ContentType="application/vnd.openxmlformats-officedocument.presentationml.slide+xml"/>
  <Override PartName="/ppt/slides/slide9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.xml" ContentType="application/vnd.openxmlformats-officedocument.presentationml.slide+xml"/>
  <Override PartName="/ppt/slides/slide10.xml" ContentType="application/vnd.openxmlformats-officedocument.presentationml.slide+xml"/>
  <Override PartName="/ppt/slides/slide5.xml" ContentType="application/vnd.openxmlformats-officedocument.presentationml.slide+xml"/>
  <Override PartName="/ppt/slides/slide8.xml" ContentType="application/vnd.openxmlformats-officedocument.presentationml.slide+xml"/>
  <Override PartName="/ppt/slides/slide4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Layouts/slideLayout10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92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000" autoAdjust="0"/>
    <p:restoredTop sz="94660"/>
  </p:normalViewPr>
  <p:slideViewPr>
    <p:cSldViewPr snapToGrid="0">
      <p:cViewPr>
        <p:scale>
          <a:sx n="70" d="100"/>
          <a:sy n="70" d="100"/>
        </p:scale>
        <p:origin x="-744" y="-1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ustomXml" Target="../customXml/item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ustomXml" Target="../customXml/item2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A416D3F-AC48-4EB2-BFA9-940CE95E1E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EDAFEA8-00FA-4A42-B178-880B7E263E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49CF09D-F7A8-4BCD-A325-B189C836A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A95A1-2681-4559-B2C8-7BCCF2E79363}" type="datetimeFigureOut">
              <a:rPr lang="en-US" smtClean="0"/>
              <a:pPr/>
              <a:t>9/11/2020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BECE1C6-C4D2-4858-A3FB-945F57D1CE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FEF87A9-2822-4CA8-9902-BE2D11883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38E5E-DF50-493F-A680-1FAFB2CD048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274234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8BDBC7D-7B35-4BAB-96AA-3ABCC6923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6DDEF0B-0B6A-48B4-A918-84F96FEA60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71292D7-A9A6-4EDC-AF23-1459AC9080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A95A1-2681-4559-B2C8-7BCCF2E79363}" type="datetimeFigureOut">
              <a:rPr lang="en-US" smtClean="0"/>
              <a:pPr/>
              <a:t>9/11/2020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9AB6287-5CA6-46B7-8313-DBCFCFD76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4C89F92-2E0F-4F65-8A8C-782307035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38E5E-DF50-493F-A680-1FAFB2CD048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760130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1515DBA0-43EC-4D7E-AB9A-9112E1EF84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DC0BA0A-B081-4EAE-B19C-23C8085AE4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63F576E-BD0F-4E6B-9802-3AF023621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A95A1-2681-4559-B2C8-7BCCF2E79363}" type="datetimeFigureOut">
              <a:rPr lang="en-US" smtClean="0"/>
              <a:pPr/>
              <a:t>9/11/2020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C8C5A1C-DA1D-46EA-AAA5-6FCCCC79C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3558563-E81B-4D80-BAC5-1BD736577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38E5E-DF50-493F-A680-1FAFB2CD048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496717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B619F3E-E704-4A9A-946F-B8AD9FE217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1BDB21B-A507-40ED-8DEA-CBDB310C66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C165483-92D4-40FD-A075-AAE7B203C2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A95A1-2681-4559-B2C8-7BCCF2E79363}" type="datetimeFigureOut">
              <a:rPr lang="en-US" smtClean="0"/>
              <a:pPr/>
              <a:t>9/11/2020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B9E091E-8285-4EA1-9DEE-61ADF744CB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9DFBFA2-8224-404E-8D2A-41F328770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38E5E-DF50-493F-A680-1FAFB2CD048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225856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F750AA0-F1C3-4912-B631-92ABB020AC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B57780C-17A3-4303-BC45-E5CA48F8AD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356B547-63F2-4418-AA35-297AD6DA2B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A95A1-2681-4559-B2C8-7BCCF2E79363}" type="datetimeFigureOut">
              <a:rPr lang="en-US" smtClean="0"/>
              <a:pPr/>
              <a:t>9/11/2020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394892C-CA46-4BBF-99AB-8F16D203D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FA9CE80-1F9A-4F1F-A034-271D522C4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38E5E-DF50-493F-A680-1FAFB2CD048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560164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82B8024-6556-4D1D-859E-ED241F220C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D8F3618-7961-4A1C-B68D-FDD5C34445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42D4B51-C8F9-4F78-8F2A-96847511C4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490F82D-5522-4185-A8CF-8D60948E2E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A95A1-2681-4559-B2C8-7BCCF2E79363}" type="datetimeFigureOut">
              <a:rPr lang="en-US" smtClean="0"/>
              <a:pPr/>
              <a:t>9/11/2020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8DA9A9C-218B-42EC-BAD1-800F40FCA5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E5DB77B-7A2B-470F-8F30-063D1DA46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38E5E-DF50-493F-A680-1FAFB2CD048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012029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F4847E7-4994-4661-A142-AE5F41560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834D153-D010-429C-A5B8-4E10449BF8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6B911F9-F3B9-4CC0-A6EF-99DC25277A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A204BA4E-B379-43F8-8B18-CE857DE984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A6D669E-B307-4E3A-B1D9-EFD8A663A5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598D8636-F2CF-4276-89FD-E912772E88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A95A1-2681-4559-B2C8-7BCCF2E79363}" type="datetimeFigureOut">
              <a:rPr lang="en-US" smtClean="0"/>
              <a:pPr/>
              <a:t>9/11/2020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0C4FA19-E404-4A59-A7D7-B6B1F4A3FD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0479F839-3EE2-4C22-9933-28B54D085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38E5E-DF50-493F-A680-1FAFB2CD048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678135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913B6D0-325C-482D-9A8E-AE8EE5F273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36EBE3F-74CA-4C41-B64E-54ACB7A793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A95A1-2681-4559-B2C8-7BCCF2E79363}" type="datetimeFigureOut">
              <a:rPr lang="en-US" smtClean="0"/>
              <a:pPr/>
              <a:t>9/11/2020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0173D684-D9B4-4955-9C29-72C0ABB29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038F8B0-52A8-4F9B-B2C4-637E7D288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38E5E-DF50-493F-A680-1FAFB2CD048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106712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DD30D7B-1CF8-4859-898B-FEF67C6B2A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A95A1-2681-4559-B2C8-7BCCF2E79363}" type="datetimeFigureOut">
              <a:rPr lang="en-US" smtClean="0"/>
              <a:pPr/>
              <a:t>9/11/2020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1F3EAD92-B16D-4FEE-98A4-541368DEB9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6C42A00B-DA25-4A0C-ABEF-128D563C7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38E5E-DF50-493F-A680-1FAFB2CD048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141164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2325DD6-D48B-49DA-9844-46996951E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FFE8CD2-A2AF-4867-8597-9C31A1BD11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C8DD571-1177-41CC-BBE6-253257E3DA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0DFA380-DFF5-4410-9017-D030C571F9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A95A1-2681-4559-B2C8-7BCCF2E79363}" type="datetimeFigureOut">
              <a:rPr lang="en-US" smtClean="0"/>
              <a:pPr/>
              <a:t>9/11/2020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1722D46-E25A-460F-B8E1-A0E4647634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292B114-11A0-4469-BB5A-FF3CF593A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38E5E-DF50-493F-A680-1FAFB2CD048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682998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5D7EB5-5311-4FF4-9EB0-C0101E7BE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927C23CC-5717-43D2-A520-D084FC1B31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56773E5-7CEA-4C9D-99FA-1589BD57D2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3B85C9D-4E4C-4FDC-BA39-F678561F0E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A95A1-2681-4559-B2C8-7BCCF2E79363}" type="datetimeFigureOut">
              <a:rPr lang="en-US" smtClean="0"/>
              <a:pPr/>
              <a:t>9/11/2020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B802D71-963F-4676-8196-43648AFF3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4B8195C-4948-41EC-BB41-1B34E306C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38E5E-DF50-493F-A680-1FAFB2CD048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667524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05F36F5D-6098-498A-8209-16503AE88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4AAB606-D70F-4182-B3D1-2C30812F3B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68E7879-B9E6-4745-A8C6-8CC115130F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5A95A1-2681-4559-B2C8-7BCCF2E79363}" type="datetimeFigureOut">
              <a:rPr lang="en-US" smtClean="0"/>
              <a:pPr/>
              <a:t>9/11/2020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942A327-70A0-460A-94C0-09E419D1B2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C529C61-1C91-4156-9B17-BFEE6384F7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F38E5E-DF50-493F-A680-1FAFB2CD048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69733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EF72F7A-CFA9-4E40-A394-D8A2739730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945588"/>
          </a:xfrm>
        </p:spPr>
        <p:txBody>
          <a:bodyPr/>
          <a:lstStyle/>
          <a:p>
            <a:r>
              <a:rPr lang="ar-JO" dirty="0"/>
              <a:t>القوة الكهروستاتيكية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15D3C9C-0D0C-4A14-AF4A-C296290961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" y="2222694"/>
            <a:ext cx="12027876" cy="4635305"/>
          </a:xfrm>
        </p:spPr>
        <p:txBody>
          <a:bodyPr/>
          <a:lstStyle/>
          <a:p>
            <a:pPr lvl="0" algn="r" rtl="1">
              <a:defRPr/>
            </a:pPr>
            <a:r>
              <a:rPr lang="ar-SA" b="1" dirty="0"/>
              <a:t>نواتج التعلم</a:t>
            </a:r>
            <a:r>
              <a:rPr lang="ar-SA" dirty="0"/>
              <a:t> :                      </a:t>
            </a:r>
            <a:r>
              <a:rPr lang="ar-JO" dirty="0"/>
              <a:t>       </a:t>
            </a:r>
            <a:r>
              <a:rPr lang="ar-SA" dirty="0"/>
              <a:t> </a:t>
            </a:r>
            <a:r>
              <a:rPr lang="ar-JO" dirty="0"/>
              <a:t>                                </a:t>
            </a:r>
            <a:r>
              <a:rPr lang="ar-SA" dirty="0"/>
              <a:t>  ال</a:t>
            </a:r>
            <a:r>
              <a:rPr lang="ar-JO" dirty="0"/>
              <a:t>اثنين</a:t>
            </a:r>
            <a:r>
              <a:rPr lang="ar-SA" dirty="0"/>
              <a:t>         </a:t>
            </a:r>
            <a:r>
              <a:rPr lang="ar-JO" dirty="0"/>
              <a:t>                         </a:t>
            </a:r>
            <a:r>
              <a:rPr lang="ar-SA" dirty="0"/>
              <a:t>  </a:t>
            </a:r>
            <a:r>
              <a:rPr lang="ar-JO" dirty="0"/>
              <a:t>7</a:t>
            </a:r>
            <a:r>
              <a:rPr lang="ar-SA" dirty="0"/>
              <a:t>-9- 2020</a:t>
            </a:r>
          </a:p>
          <a:p>
            <a:pPr lvl="0" algn="r" rtl="1">
              <a:defRPr/>
            </a:pPr>
            <a:r>
              <a:rPr lang="ar-SA" b="1" dirty="0"/>
              <a:t>1-أن يتعرف على خصائص الشحنات الكهربائية</a:t>
            </a:r>
          </a:p>
          <a:p>
            <a:pPr lvl="0" algn="r" rtl="1">
              <a:defRPr/>
            </a:pPr>
            <a:r>
              <a:rPr lang="ar-SA" b="1" dirty="0"/>
              <a:t>2- أن يصنف المواد حسب قابليتها للتوصيل الكهربائي</a:t>
            </a:r>
          </a:p>
          <a:p>
            <a:pPr lvl="0" algn="r" rtl="1">
              <a:defRPr/>
            </a:pPr>
            <a:r>
              <a:rPr lang="ar-SA" b="1" dirty="0"/>
              <a:t>3- أن يحل مسائل عدديةعلى الشحنات الكهربائية</a:t>
            </a:r>
          </a:p>
          <a:p>
            <a:pPr lvl="0" algn="r" rtl="1">
              <a:defRPr/>
            </a:pPr>
            <a:r>
              <a:rPr lang="ar-SA" b="1" dirty="0"/>
              <a:t>4- أن يصنف اشباه الموصلات الى اشباه موصلات سالبة وموجبة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5024076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24A078D-9B83-4E80-A879-5464072790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154532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8D39F5F-20DE-4BE8-80D3-40D7F2DFE1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117" y="0"/>
            <a:ext cx="120358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209627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51B0AE3-518C-444F-A192-9108E691AC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117" y="0"/>
            <a:ext cx="120358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870599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AFB0401-00E8-41F7-A387-968EBAA806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726767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436F004-A065-48D4-BBE7-53278BD4AE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102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606882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A667085-3F9F-43C6-B6D1-B69E51346A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219786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7D69778-D2F1-40B3-B2BF-A0980EBDD4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679066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4EEED52-D707-43E6-8FD7-3CA4996196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595098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1BCABBD-3B04-4610-9256-8C3771401F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432130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01C38A4-26AA-4CBD-9048-D65EE20D65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117" y="0"/>
            <a:ext cx="12035883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38359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BADA0A2-5832-4E9A-9BCA-E632A246F3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947357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721BD79-8171-4CF6-98AA-93EE84162C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85691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892119E-286D-464A-8BC5-E3175CF3E6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190217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97815A3-6F4A-40C8-A335-2E79CD2EAD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806734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F0BD0E6-A2BF-4A61-9926-F7576EB37E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12234"/>
            <a:ext cx="12192000" cy="7170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58119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2A74A23-77FD-4DCB-9120-58F3B7DB25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210201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203A723-6BBB-4C54-9F89-DA18F31463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597642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97D8B8D-3778-4B8B-B575-FE5936D5CE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049042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F90C87A-25AE-49BB-A4B9-631B4D5880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981015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0702650-0621-4230-8265-A2C50BCAE6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491351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4795A5C-A581-4894-AC39-7D71B54F13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311296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20E4920-F337-418D-8FFD-741DCF2895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947" y="0"/>
            <a:ext cx="11954106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330485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0E0185D-B985-482E-B5DC-324701DEB4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70162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3745BFA-DC07-4225-B660-6F8524D7EA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474792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F682044-1E75-446A-998D-260E8561D3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450335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013823B-7ED7-40D3-B125-D75B1BF043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754274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16E44A9-EB6C-4A65-88EB-21D4CFB5B1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627338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DD37E5A-BB91-4CDC-A1E7-D8D5411B20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691" y="0"/>
            <a:ext cx="11956473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3279417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9900FAA-27ED-4425-AC98-91985FA2E1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984242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700159E-7354-4379-B65F-6BA64BE70A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659335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AA2E729-992C-4278-8A55-0EDCB72BDA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23024"/>
            <a:ext cx="12192000" cy="7081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298679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7EFCDAE-0B0B-4F2A-ACF7-984EB7B59C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893183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D9C50BD-C8EC-4851-BCF7-A3F8F9FD3E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21425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0B06EDC-17E9-4106-8413-CAA8AF0E09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030141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Mohammed ismaeel\Desktop\1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1999" cy="68579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مستند" ma:contentTypeID="0x0101006D3689A36C4A764DAE77A9DFA5BCCBBE" ma:contentTypeVersion="5" ma:contentTypeDescription="إنشاء مستند جديد." ma:contentTypeScope="" ma:versionID="34432276a5cf68da65b08e8dd7d8ae00">
  <xsd:schema xmlns:xsd="http://www.w3.org/2001/XMLSchema" xmlns:xs="http://www.w3.org/2001/XMLSchema" xmlns:p="http://schemas.microsoft.com/office/2006/metadata/properties" xmlns:ns2="7e0dfddf-ad48-4791-bb46-65a56c5dd12c" targetNamespace="http://schemas.microsoft.com/office/2006/metadata/properties" ma:root="true" ma:fieldsID="3457f28b60a7cc013bfed972665de60a" ns2:_="">
    <xsd:import namespace="7e0dfddf-ad48-4791-bb46-65a56c5dd12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e0dfddf-ad48-4791-bb46-65a56c5dd12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نوع المحتوى"/>
        <xsd:element ref="dc:title" minOccurs="0" maxOccurs="1" ma:index="4" ma:displayName="العنوان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4EE873E-0E63-45AC-AABD-A776C654AA6F}"/>
</file>

<file path=customXml/itemProps2.xml><?xml version="1.0" encoding="utf-8"?>
<ds:datastoreItem xmlns:ds="http://schemas.openxmlformats.org/officeDocument/2006/customXml" ds:itemID="{04371C9B-128B-49E9-8A12-038DCEDA20AE}"/>
</file>

<file path=customXml/itemProps3.xml><?xml version="1.0" encoding="utf-8"?>
<ds:datastoreItem xmlns:ds="http://schemas.openxmlformats.org/officeDocument/2006/customXml" ds:itemID="{FC54622D-4602-4272-A98C-F4CDB062CB1A}"/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41</Words>
  <Application>Microsoft Office PowerPoint</Application>
  <PresentationFormat>مخصص</PresentationFormat>
  <Paragraphs>6</Paragraphs>
  <Slides>36</Slides>
  <Notes>0</Notes>
  <HiddenSlides>0</HiddenSlides>
  <MMClips>0</MMClips>
  <ScaleCrop>false</ScaleCrop>
  <HeadingPairs>
    <vt:vector size="4" baseType="variant">
      <vt:variant>
        <vt:lpstr>سمة</vt:lpstr>
      </vt:variant>
      <vt:variant>
        <vt:i4>1</vt:i4>
      </vt:variant>
      <vt:variant>
        <vt:lpstr>عناوين الشرائح</vt:lpstr>
      </vt:variant>
      <vt:variant>
        <vt:i4>36</vt:i4>
      </vt:variant>
    </vt:vector>
  </HeadingPairs>
  <TitlesOfParts>
    <vt:vector size="37" baseType="lpstr">
      <vt:lpstr>Office Theme</vt:lpstr>
      <vt:lpstr>القوة الكهروستاتيكية</vt:lpstr>
      <vt:lpstr>الشريحة 2</vt:lpstr>
      <vt:lpstr>الشريحة 3</vt:lpstr>
      <vt:lpstr>الشريحة 4</vt:lpstr>
      <vt:lpstr>الشريحة 5</vt:lpstr>
      <vt:lpstr>الشريحة 6</vt:lpstr>
      <vt:lpstr>الشريحة 7</vt:lpstr>
      <vt:lpstr>الشريحة 8</vt:lpstr>
      <vt:lpstr>الشريحة 9</vt:lpstr>
      <vt:lpstr>الشريحة 10</vt:lpstr>
      <vt:lpstr>الشريحة 11</vt:lpstr>
      <vt:lpstr>الشريحة 12</vt:lpstr>
      <vt:lpstr>الشريحة 13</vt:lpstr>
      <vt:lpstr>الشريحة 14</vt:lpstr>
      <vt:lpstr>الشريحة 15</vt:lpstr>
      <vt:lpstr>الشريحة 16</vt:lpstr>
      <vt:lpstr>الشريحة 17</vt:lpstr>
      <vt:lpstr>الشريحة 18</vt:lpstr>
      <vt:lpstr>الشريحة 19</vt:lpstr>
      <vt:lpstr>الشريحة 20</vt:lpstr>
      <vt:lpstr>الشريحة 21</vt:lpstr>
      <vt:lpstr>الشريحة 22</vt:lpstr>
      <vt:lpstr>الشريحة 23</vt:lpstr>
      <vt:lpstr>الشريحة 24</vt:lpstr>
      <vt:lpstr>الشريحة 25</vt:lpstr>
      <vt:lpstr>الشريحة 26</vt:lpstr>
      <vt:lpstr>الشريحة 27</vt:lpstr>
      <vt:lpstr>الشريحة 28</vt:lpstr>
      <vt:lpstr>الشريحة 29</vt:lpstr>
      <vt:lpstr>الشريحة 30</vt:lpstr>
      <vt:lpstr>الشريحة 31</vt:lpstr>
      <vt:lpstr>الشريحة 32</vt:lpstr>
      <vt:lpstr>الشريحة 33</vt:lpstr>
      <vt:lpstr>الشريحة 34</vt:lpstr>
      <vt:lpstr>الشريحة 35</vt:lpstr>
      <vt:lpstr>الشريحة 36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القوة الكهروستاتيكية</dc:title>
  <dc:creator>MUFID RASHEED MOHAMMAD    ISMAIL</dc:creator>
  <cp:lastModifiedBy>Mohammed ismaeel</cp:lastModifiedBy>
  <cp:revision>11</cp:revision>
  <dcterms:created xsi:type="dcterms:W3CDTF">2020-09-07T08:59:36Z</dcterms:created>
  <dcterms:modified xsi:type="dcterms:W3CDTF">2020-09-11T14:37:57Z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0x0101006D3689A36C4A764DAE77A9DFA5BCCBBE</vt:lpwstr>
  </property>
</Properties>
</file>