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0" r:id="rId3"/>
  </p:sldMasterIdLst>
  <p:notesMasterIdLst>
    <p:notesMasterId r:id="rId22"/>
  </p:notesMasterIdLst>
  <p:sldIdLst>
    <p:sldId id="4194" r:id="rId4"/>
    <p:sldId id="300" r:id="rId5"/>
    <p:sldId id="3968" r:id="rId6"/>
    <p:sldId id="299" r:id="rId7"/>
    <p:sldId id="3969" r:id="rId8"/>
    <p:sldId id="3972" r:id="rId9"/>
    <p:sldId id="3988" r:id="rId10"/>
    <p:sldId id="4096" r:id="rId11"/>
    <p:sldId id="257" r:id="rId12"/>
    <p:sldId id="4005" r:id="rId13"/>
    <p:sldId id="4102" r:id="rId14"/>
    <p:sldId id="4189" r:id="rId15"/>
    <p:sldId id="4190" r:id="rId16"/>
    <p:sldId id="4193" r:id="rId17"/>
    <p:sldId id="4177" r:id="rId18"/>
    <p:sldId id="4188" r:id="rId19"/>
    <p:sldId id="4106" r:id="rId20"/>
    <p:sldId id="418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F1648-00EE-467F-9B88-724CAE4ACB5F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E2E19-A902-49EB-AE1A-BE5D67101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3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33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4B27-7EC0-45B7-B714-15E1110AC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8B0F9-389B-4516-A940-A569BBEC4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07DE-258D-4A6E-9A15-FAF263BC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ABD46-BFDE-467F-879E-5E9F459F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0515B-7515-4BEE-B33A-4CAF08C4B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8910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9DCD-B031-4D9D-82BC-2258EDE9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EF848-0235-4CE7-AA2F-45F301E99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AE425-6704-4FEB-8B69-2A729DA6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89DD8-1F28-42D6-BD6A-477D90EB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5FA61-D454-4A4B-BE5D-24878C62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2187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37662-E798-4FED-B71B-56F867B8B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2CF9D-EBB6-4CA9-96B3-B07A65DBC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05177-AD83-4AA8-81DE-2551BF9E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884C-BA9C-4496-8B69-D1531205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BF3BD-240B-436F-BD17-3BCE7F4E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8473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B7E1D1E-EBD3-4399-B880-01569AAC47EF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53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41977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68525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279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96236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2520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7581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976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CEDE-6B9D-4283-AF34-6296D94E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47A5-D0B2-4BE5-917E-2A4F0855F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3FC0E-8DC9-4C95-BA92-AB382F59D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A8340-A67D-4D17-981B-AE093987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93E29-294C-4766-A138-DA44D6D5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0259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65555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87691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32356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3388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20138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7142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67500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07137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90054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125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D23A-2419-4618-B052-97EBEB00F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442C8-B03F-4B71-967E-C6B72DB43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6BD89-854A-4FB3-851F-B8A5A261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CD3B3-42D0-480D-872E-8708698B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BCFB1-E082-4050-B367-4815C9F0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88267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21231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607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49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058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257F4-F1CA-4B02-B05A-7D4AFDC08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830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0A6A78-3DDC-41C5-9BD7-B9CB6C87C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417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8666C43-7C5C-4EBD-9B0F-D65CA62678D3}"/>
              </a:ext>
            </a:extLst>
          </p:cNvPr>
          <p:cNvSpPr/>
          <p:nvPr userDrawn="1"/>
        </p:nvSpPr>
        <p:spPr bwMode="auto">
          <a:xfrm>
            <a:off x="624418" y="457201"/>
            <a:ext cx="10943167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1224" y="457200"/>
            <a:ext cx="10367435" cy="790687"/>
          </a:xfrm>
          <a:prstGeom prst="roundRect">
            <a:avLst>
              <a:gd name="adj" fmla="val 0"/>
            </a:avLst>
          </a:prstGeom>
        </p:spPr>
        <p:txBody>
          <a:bodyPr lIns="252000" tIns="216000" rIns="252000" bIns="0">
            <a:noAutofit/>
          </a:bodyPr>
          <a:lstStyle>
            <a:lvl1pPr algn="ctr">
              <a:defRPr>
                <a:latin typeface="Twinkl Light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1224" y="1266826"/>
            <a:ext cx="10368493" cy="4933950"/>
          </a:xfrm>
          <a:prstGeom prst="roundRect">
            <a:avLst>
              <a:gd name="adj" fmla="val 0"/>
            </a:avLst>
          </a:prstGeom>
        </p:spPr>
        <p:txBody>
          <a:bodyPr lIns="0" tIns="72000" rIns="0" bIns="72000"/>
          <a:lstStyle>
            <a:lvl1pPr marL="0" indent="0">
              <a:buNone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4615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8666C43-7C5C-4EBD-9B0F-D65CA62678D3}"/>
              </a:ext>
            </a:extLst>
          </p:cNvPr>
          <p:cNvSpPr/>
          <p:nvPr userDrawn="1"/>
        </p:nvSpPr>
        <p:spPr bwMode="auto">
          <a:xfrm>
            <a:off x="624418" y="457201"/>
            <a:ext cx="10943167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1224" y="457200"/>
            <a:ext cx="10367435" cy="790687"/>
          </a:xfrm>
          <a:prstGeom prst="roundRect">
            <a:avLst>
              <a:gd name="adj" fmla="val 0"/>
            </a:avLst>
          </a:prstGeom>
        </p:spPr>
        <p:txBody>
          <a:bodyPr lIns="252000" tIns="216000" rIns="252000" bIns="0">
            <a:noAutofit/>
          </a:bodyPr>
          <a:lstStyle>
            <a:lvl1pPr algn="ctr">
              <a:defRPr>
                <a:latin typeface="Twinkl Light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1224" y="1266826"/>
            <a:ext cx="10368493" cy="4933950"/>
          </a:xfrm>
          <a:prstGeom prst="roundRect">
            <a:avLst>
              <a:gd name="adj" fmla="val 0"/>
            </a:avLst>
          </a:prstGeom>
        </p:spPr>
        <p:txBody>
          <a:bodyPr lIns="0" tIns="72000" rIns="0" bIns="72000"/>
          <a:lstStyle>
            <a:lvl1pPr marL="0" indent="0">
              <a:buNone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9197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3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5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03277-71EE-4273-A43B-A6D4F89C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43B02-26E9-4DBF-B6AE-E4A1492F4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6445D-5DC6-4136-99C9-6B3C790C5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02BEA-17C8-4F9D-803F-9628E3103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B7763-6A2D-4123-9EDF-113BD657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660A7-4B46-4854-B12F-5CF930E3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9384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95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7853-5B67-4E20-AD0B-753BAC5B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A6D80-AC44-42A5-B505-C26AC7B72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AA14A-007E-4F10-9F53-66E9947E9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5C293-633D-4266-B565-D1E84A1ACE39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50343-8E69-48E6-9588-90D4DE53F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65B4F-9836-46CC-A539-5F10A7FC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2085C-AF48-46F1-A87F-046257EF7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54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6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68578" tIns="34289" rIns="68578" bIns="34289" numCol="1" anchor="t" anchorCtr="0" compatLnSpc="1">
            <a:prstTxWarp prst="textNoShape">
              <a:avLst/>
            </a:prstTxWarp>
          </a:bodyPr>
          <a:lstStyle/>
          <a:p>
            <a:endParaRPr lang="en-US" sz="1350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6" y="483781"/>
            <a:ext cx="11364351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1800" b="1" i="0" spc="113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40"/>
            <a:ext cx="10524344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955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D7EF-1D8A-4C47-BAC7-8C3E5B76259B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7D4AD-2854-4C2C-9F17-706C231B5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44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217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225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54809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24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0142-6CAB-4EDF-9A98-875F4B9F7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C5AB0-4D45-4F8E-8CB3-D1F91C8A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9D77B-3EC8-4C67-933D-42275987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75DB6-E881-4FF9-A6D4-39854B483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833EC-23CB-487B-B29B-C8D4E8BBA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A7EFCB-FEED-4E9E-A90B-7A848B51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E2167E-9BB2-4E8B-95CF-5964FA354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79925-830C-4678-A066-157D6E14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1645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1645-4BE4-4AE8-BE0B-37F1C95E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50F138-08F3-4868-831C-036CA253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168DE-E28B-49BF-936D-0DC859F7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0E815-6DCE-43C6-A119-0580250E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652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186A7-4E32-408A-A436-E69E1394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A81422-2873-4D84-9BD5-77EFE069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AFB53-4459-4B7D-A61A-D18242B5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3318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0DE5-B098-47E9-9E33-43D72A81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9A705-B20D-4C6E-924D-69626BE8A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3B389-BB44-4A90-BABC-1B56FBD95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6D4BE-9759-4F62-935E-8B775AF7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9A7EF-2EB1-4909-950F-818B76C78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B0468-694E-4CD8-9ACE-65291F2B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1721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5DFE-D51B-4596-A7E7-24354992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260F7-7E22-4D20-AC38-24BE5A7BD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E1D29-7E5A-4B48-9A20-74EE64F4B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6F9CB-989E-4DC8-8303-6B380D7C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05C86-09C9-4FAB-A9BB-640A237B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D739-532F-4CF7-8CA4-90199B5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1496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5C6C67-BB50-4CF4-A003-694240CE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25D37-15CD-452B-A574-154BDAE8A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06880-DEB9-46FC-AC86-A0898F90C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0EC4-F83C-4C79-932F-AC234C1EA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46929-CD23-4D1A-8841-A94B63ED0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5477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71408F9-29A2-44FF-8B29-15B240EDA743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FD49-9169-4C69-8519-9F2B64DE376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94324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97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02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liveworksheets.com/2-hy1078096qf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twinkl.co.uk/resources/keystage3-ks3-science-physics/keystage3-ks3-science-physics-forces-and-motion/ks3-forces-unit-of-work-ks3-motion-and-forces-ks3-physics-ks3-science-science-ks3-ks4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61CAB-1D65-4704-A10C-60F28471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5"/>
          <a:stretch/>
        </p:blipFill>
        <p:spPr>
          <a:xfrm>
            <a:off x="2992218" y="0"/>
            <a:ext cx="8937511" cy="5641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CF003B-FA98-4CA5-B43D-121E22BA4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853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F21FCF-14F7-46C3-ACF6-4FD4A791C4F0}"/>
              </a:ext>
            </a:extLst>
          </p:cNvPr>
          <p:cNvSpPr/>
          <p:nvPr/>
        </p:nvSpPr>
        <p:spPr>
          <a:xfrm>
            <a:off x="4768948" y="5345723"/>
            <a:ext cx="6400800" cy="1237957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معلمة المادة : نهى علي الدسوقي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45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7F33B-217D-43CF-8A58-398F11E8A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" y="8069"/>
            <a:ext cx="9490398" cy="6853368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9EC1ED3C-D9FB-405A-B8A6-EEBC6B527BDB}"/>
              </a:ext>
            </a:extLst>
          </p:cNvPr>
          <p:cNvGrpSpPr/>
          <p:nvPr/>
        </p:nvGrpSpPr>
        <p:grpSpPr>
          <a:xfrm rot="10800000">
            <a:off x="9601200" y="0"/>
            <a:ext cx="2590800" cy="1399309"/>
            <a:chOff x="0" y="0"/>
            <a:chExt cx="3280585" cy="1710510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E004BABA-9664-4D03-BC1C-C0F2A4219A41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94F36BBF-5936-404F-B76F-721FF02E22FF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12" name="Group">
                <a:extLst>
                  <a:ext uri="{FF2B5EF4-FFF2-40B4-BE49-F238E27FC236}">
                    <a16:creationId xmlns:a16="http://schemas.microsoft.com/office/drawing/2014/main" id="{B604876C-F11B-43EE-98F5-D1389FE29CE8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14" name="Shape">
                  <a:extLst>
                    <a:ext uri="{FF2B5EF4-FFF2-40B4-BE49-F238E27FC236}">
                      <a16:creationId xmlns:a16="http://schemas.microsoft.com/office/drawing/2014/main" id="{3C58059C-FF89-49E4-9F60-EE46598A229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5" name="Shape">
                  <a:extLst>
                    <a:ext uri="{FF2B5EF4-FFF2-40B4-BE49-F238E27FC236}">
                      <a16:creationId xmlns:a16="http://schemas.microsoft.com/office/drawing/2014/main" id="{4AD6CE82-E796-47C8-922A-E2B76F37C340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13" name="المحور الأول">
                <a:extLst>
                  <a:ext uri="{FF2B5EF4-FFF2-40B4-BE49-F238E27FC236}">
                    <a16:creationId xmlns:a16="http://schemas.microsoft.com/office/drawing/2014/main" id="{2A34A34A-EAE3-45B7-BC7D-2D2D10D5182A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الاستكشاف</a:t>
                </a:r>
                <a:endParaRPr sz="1400" b="1" dirty="0"/>
              </a:p>
            </p:txBody>
          </p:sp>
        </p:grpSp>
      </p:grpSp>
      <p:grpSp>
        <p:nvGrpSpPr>
          <p:cNvPr id="20" name="Group 37">
            <a:extLst>
              <a:ext uri="{FF2B5EF4-FFF2-40B4-BE49-F238E27FC236}">
                <a16:creationId xmlns:a16="http://schemas.microsoft.com/office/drawing/2014/main" id="{C504B561-B370-463E-8883-66E539647D2C}"/>
              </a:ext>
            </a:extLst>
          </p:cNvPr>
          <p:cNvGrpSpPr/>
          <p:nvPr/>
        </p:nvGrpSpPr>
        <p:grpSpPr>
          <a:xfrm>
            <a:off x="10003495" y="4800044"/>
            <a:ext cx="1725844" cy="1297534"/>
            <a:chOff x="4903819" y="3918866"/>
            <a:chExt cx="2730375" cy="221653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5CF673-B234-411C-A1F3-17BD970D0ADA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5C5C001-87ED-45D2-B034-51C2CB070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id="{240BB5E5-A5C4-4A95-A358-98E365A94F45}"/>
                  </a:ext>
                </a:extLst>
              </p:cNvPr>
              <p:cNvSpPr txBox="1"/>
              <p:nvPr/>
            </p:nvSpPr>
            <p:spPr>
              <a:xfrm>
                <a:off x="6180689" y="5540489"/>
                <a:ext cx="2213113" cy="6171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EC437FD-BD0B-4EA2-82A0-62A5A3298E0E}"/>
                </a:ext>
              </a:extLst>
            </p:cNvPr>
            <p:cNvSpPr/>
            <p:nvPr/>
          </p:nvSpPr>
          <p:spPr>
            <a:xfrm>
              <a:off x="4903819" y="4948465"/>
              <a:ext cx="2730375" cy="11041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: </a:t>
              </a:r>
              <a:r>
                <a:rPr lang="ar-EG" b="1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libri Light" panose="020F0302020204030204" pitchFamily="34" charset="0"/>
                  <a:cs typeface="(AH) Manal Black" pitchFamily="2" charset="-78"/>
                </a:rPr>
                <a:t>المشاهدة والملاحظة </a:t>
              </a:r>
              <a:endParaRPr kumimoji="0" lang="en-US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FC719A-9374-4FDC-9A1E-FC665265E3E3}"/>
              </a:ext>
            </a:extLst>
          </p:cNvPr>
          <p:cNvGrpSpPr/>
          <p:nvPr/>
        </p:nvGrpSpPr>
        <p:grpSpPr>
          <a:xfrm>
            <a:off x="9166878" y="1548965"/>
            <a:ext cx="3139084" cy="3251079"/>
            <a:chOff x="9340353" y="2241730"/>
            <a:chExt cx="2820590" cy="2405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95442D-FF10-4731-AE30-FFB94408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43165" y="2241730"/>
              <a:ext cx="2417778" cy="240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3E511DC-7E16-4958-91D5-38B3B5306BD9}"/>
                </a:ext>
              </a:extLst>
            </p:cNvPr>
            <p:cNvSpPr/>
            <p:nvPr/>
          </p:nvSpPr>
          <p:spPr>
            <a:xfrm>
              <a:off x="9340353" y="3259810"/>
              <a:ext cx="2602437" cy="34158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2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استراتيجية </a:t>
              </a:r>
            </a:p>
          </p:txBody>
        </p:sp>
      </p:grpSp>
      <p:pic>
        <p:nvPicPr>
          <p:cNvPr id="3" name="Alef Teacher_7">
            <a:hlinkClick r:id="" action="ppaction://media"/>
            <a:extLst>
              <a:ext uri="{FF2B5EF4-FFF2-40B4-BE49-F238E27FC236}">
                <a16:creationId xmlns:a16="http://schemas.microsoft.com/office/drawing/2014/main" id="{A603CD62-E3AA-4518-81EB-62ADAC568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907" y="408049"/>
            <a:ext cx="8386127" cy="595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AF60E3-03CC-48E0-B166-0CD09F9577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035" y="23243"/>
            <a:ext cx="1633171" cy="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93426FA9-25C1-4C60-ABDB-77F33D319B2D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F216353A-76C9-4532-A7D3-06C958A6F199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F04A8D37-2C89-478A-962B-63CB848A52F7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7" name="Group">
                <a:extLst>
                  <a:ext uri="{FF2B5EF4-FFF2-40B4-BE49-F238E27FC236}">
                    <a16:creationId xmlns:a16="http://schemas.microsoft.com/office/drawing/2014/main" id="{9A5F69B4-CEDD-4A18-B924-DBFAD6EA394F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9" name="Shape">
                  <a:extLst>
                    <a:ext uri="{FF2B5EF4-FFF2-40B4-BE49-F238E27FC236}">
                      <a16:creationId xmlns:a16="http://schemas.microsoft.com/office/drawing/2014/main" id="{65E27F3D-CAD2-4C91-9243-A9C08BBE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0" name="Shape">
                  <a:extLst>
                    <a:ext uri="{FF2B5EF4-FFF2-40B4-BE49-F238E27FC236}">
                      <a16:creationId xmlns:a16="http://schemas.microsoft.com/office/drawing/2014/main" id="{4FB7AFC0-04F6-491C-881B-367469A73914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8" name="المحور الأول">
                <a:extLst>
                  <a:ext uri="{FF2B5EF4-FFF2-40B4-BE49-F238E27FC236}">
                    <a16:creationId xmlns:a16="http://schemas.microsoft.com/office/drawing/2014/main" id="{C8A345B4-D5D6-46FA-B9B1-9D3B87BEA6E9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 </a:t>
                </a:r>
                <a:endParaRPr sz="1400" b="1" dirty="0"/>
              </a:p>
            </p:txBody>
          </p:sp>
        </p:grpSp>
      </p:grpSp>
      <p:sp>
        <p:nvSpPr>
          <p:cNvPr id="11" name="Rectangle 75">
            <a:extLst>
              <a:ext uri="{FF2B5EF4-FFF2-40B4-BE49-F238E27FC236}">
                <a16:creationId xmlns:a16="http://schemas.microsoft.com/office/drawing/2014/main" id="{48133218-7191-449B-9220-C9E0C0FA7D4C}"/>
              </a:ext>
            </a:extLst>
          </p:cNvPr>
          <p:cNvSpPr/>
          <p:nvPr/>
        </p:nvSpPr>
        <p:spPr>
          <a:xfrm>
            <a:off x="0" y="-4"/>
            <a:ext cx="3938954" cy="4208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400" b="1" dirty="0">
                <a:solidFill>
                  <a:srgbClr val="FF0000"/>
                </a:solidFill>
                <a:latin typeface="Droid Arabic Kufi"/>
              </a:rPr>
              <a:t>مؤشر الأداء :</a:t>
            </a:r>
            <a:r>
              <a:rPr lang="ar-EG" b="1" dirty="0">
                <a:solidFill>
                  <a:srgbClr val="FF0000"/>
                </a:solidFill>
              </a:rPr>
              <a:t> </a:t>
            </a:r>
            <a:r>
              <a:rPr lang="ar-AE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يصنف التكاثر الى جنسي ولاجنسي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71B51F-7EDF-40DB-A382-E467D03BE660}"/>
              </a:ext>
            </a:extLst>
          </p:cNvPr>
          <p:cNvGrpSpPr/>
          <p:nvPr/>
        </p:nvGrpSpPr>
        <p:grpSpPr>
          <a:xfrm>
            <a:off x="4123675" y="34191"/>
            <a:ext cx="1972325" cy="546392"/>
            <a:chOff x="4903819" y="3918866"/>
            <a:chExt cx="2730375" cy="23576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BF1B3D-BB7A-4EAD-9130-1D3CA9852FF5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9B94A5-E34B-4085-B759-6E67285E6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16" name="TextBox 18">
                <a:extLst>
                  <a:ext uri="{FF2B5EF4-FFF2-40B4-BE49-F238E27FC236}">
                    <a16:creationId xmlns:a16="http://schemas.microsoft.com/office/drawing/2014/main" id="{13DD752D-22C9-4C52-BB79-F57E1684BB3B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41D799A7-A793-4C6F-A346-0C535740B576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F6152F2-67BA-4AC3-A6B6-DD748D82A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207" y="43247"/>
            <a:ext cx="3352800" cy="1000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589D26-3669-4203-BFE4-8E88939395E9}"/>
              </a:ext>
            </a:extLst>
          </p:cNvPr>
          <p:cNvSpPr txBox="1"/>
          <p:nvPr/>
        </p:nvSpPr>
        <p:spPr>
          <a:xfrm>
            <a:off x="305590" y="1129199"/>
            <a:ext cx="11635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أين تأتي الكائنات الحية ؟</a:t>
            </a:r>
          </a:p>
          <a:p>
            <a:pPr algn="ctr" rtl="1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sz="2400" b="1" dirty="0"/>
              <a:t>تاتي الكائنات الحية من كائنات حية أخرى , ويعتمد بقاء الانواع على قدرتها على انتاج اعضاء جدد , وتأتي معظم الكائنات الحية من كائن حي أب وآخر أم من خلال عملية التكاثر  , </a:t>
            </a:r>
            <a:r>
              <a:rPr lang="ar-AE" sz="2400" b="1" dirty="0">
                <a:highlight>
                  <a:srgbClr val="FFFF00"/>
                </a:highlight>
              </a:rPr>
              <a:t>والتكاثر</a:t>
            </a:r>
            <a:r>
              <a:rPr lang="ar-AE" sz="2400" b="1" dirty="0"/>
              <a:t> </a:t>
            </a:r>
            <a:r>
              <a:rPr lang="ar-AE" sz="2400" b="1" dirty="0">
                <a:highlight>
                  <a:srgbClr val="00FFFF"/>
                </a:highlight>
              </a:rPr>
              <a:t>يكون من نقل المادة الوراثية من الآباء الى الابناء وتحتوي المادة الوراثية على معلومات تتحكم في مظهر ووظيفة الفرد الجديد </a:t>
            </a:r>
          </a:p>
          <a:p>
            <a:pPr algn="ctr" rtl="1"/>
            <a:r>
              <a:rPr lang="ar-AE" sz="2400" b="1" dirty="0"/>
              <a:t>وهناك نوعان أساسيان من التكاثر :</a:t>
            </a:r>
            <a:endParaRPr lang="en-AE" sz="2400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468161E-3DF2-4E01-91E6-C85BB228D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4" y="3429000"/>
            <a:ext cx="7468642" cy="32675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AB353CA-EF31-4FA7-BF9A-4CF968343A16}"/>
              </a:ext>
            </a:extLst>
          </p:cNvPr>
          <p:cNvSpPr txBox="1"/>
          <p:nvPr/>
        </p:nvSpPr>
        <p:spPr>
          <a:xfrm>
            <a:off x="6269641" y="4307821"/>
            <a:ext cx="2746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/>
              <a:t>التكاثر الجنسي </a:t>
            </a:r>
            <a:endParaRPr lang="en-AE" sz="3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73578-026E-459B-ABD1-32EDC7BC240C}"/>
              </a:ext>
            </a:extLst>
          </p:cNvPr>
          <p:cNvSpPr txBox="1"/>
          <p:nvPr/>
        </p:nvSpPr>
        <p:spPr>
          <a:xfrm>
            <a:off x="2528594" y="4033864"/>
            <a:ext cx="2746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/>
              <a:t>التكاثر اللاجنسي  </a:t>
            </a:r>
            <a:endParaRPr lang="en-AE" sz="3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C27541-ECA1-4451-957A-5F722A51A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98" y="506714"/>
            <a:ext cx="1633171" cy="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93426FA9-25C1-4C60-ABDB-77F33D319B2D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F216353A-76C9-4532-A7D3-06C958A6F199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F04A8D37-2C89-478A-962B-63CB848A52F7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7" name="Group">
                <a:extLst>
                  <a:ext uri="{FF2B5EF4-FFF2-40B4-BE49-F238E27FC236}">
                    <a16:creationId xmlns:a16="http://schemas.microsoft.com/office/drawing/2014/main" id="{9A5F69B4-CEDD-4A18-B924-DBFAD6EA394F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9" name="Shape">
                  <a:extLst>
                    <a:ext uri="{FF2B5EF4-FFF2-40B4-BE49-F238E27FC236}">
                      <a16:creationId xmlns:a16="http://schemas.microsoft.com/office/drawing/2014/main" id="{65E27F3D-CAD2-4C91-9243-A9C08BBE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0" name="Shape">
                  <a:extLst>
                    <a:ext uri="{FF2B5EF4-FFF2-40B4-BE49-F238E27FC236}">
                      <a16:creationId xmlns:a16="http://schemas.microsoft.com/office/drawing/2014/main" id="{4FB7AFC0-04F6-491C-881B-367469A73914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8" name="المحور الأول">
                <a:extLst>
                  <a:ext uri="{FF2B5EF4-FFF2-40B4-BE49-F238E27FC236}">
                    <a16:creationId xmlns:a16="http://schemas.microsoft.com/office/drawing/2014/main" id="{C8A345B4-D5D6-46FA-B9B1-9D3B87BEA6E9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 </a:t>
                </a:r>
                <a:endParaRPr sz="1400" b="1" dirty="0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F6152F2-67BA-4AC3-A6B6-DD748D82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07" y="43247"/>
            <a:ext cx="3352800" cy="10001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0885ED-E70B-4A44-9AC0-E2D063E7D61F}"/>
              </a:ext>
            </a:extLst>
          </p:cNvPr>
          <p:cNvSpPr txBox="1"/>
          <p:nvPr/>
        </p:nvSpPr>
        <p:spPr>
          <a:xfrm>
            <a:off x="5518816" y="1111969"/>
            <a:ext cx="65203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التكاثر الجنسي </a:t>
            </a:r>
          </a:p>
          <a:p>
            <a:pPr algn="r" rtl="1"/>
            <a:endParaRPr lang="ar-AE" sz="3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AE" sz="2400" b="1" dirty="0">
                <a:highlight>
                  <a:srgbClr val="FFFF00"/>
                </a:highlight>
              </a:rPr>
              <a:t>التكاثر الجنسي </a:t>
            </a:r>
            <a:r>
              <a:rPr lang="ar-AE" sz="2400" b="1" dirty="0">
                <a:highlight>
                  <a:srgbClr val="00FFFF"/>
                </a:highlight>
              </a:rPr>
              <a:t>هو انتاج كائن حي جديد من الوالدين </a:t>
            </a:r>
          </a:p>
          <a:p>
            <a:pPr algn="r" rtl="1"/>
            <a:endParaRPr lang="ar-AE" sz="2400" b="1" dirty="0"/>
          </a:p>
          <a:p>
            <a:pPr algn="r" rtl="1"/>
            <a:r>
              <a:rPr lang="ar-AE" sz="2400" b="1" dirty="0">
                <a:highlight>
                  <a:srgbClr val="00FFFF"/>
                </a:highlight>
              </a:rPr>
              <a:t>تجتمع خلية منوية لاحد الذكور مع خلية بويضة من احدى الاناث في وحدة واحدة في عملية تسمى </a:t>
            </a:r>
            <a:r>
              <a:rPr lang="ar-AE" sz="2400" b="1" dirty="0">
                <a:highlight>
                  <a:srgbClr val="FFFF00"/>
                </a:highlight>
              </a:rPr>
              <a:t>الاخصاب</a:t>
            </a:r>
            <a:r>
              <a:rPr lang="ar-AE" sz="2400" b="1" dirty="0"/>
              <a:t> </a:t>
            </a:r>
          </a:p>
          <a:p>
            <a:pPr algn="r" rtl="1"/>
            <a:endParaRPr lang="ar-AE" sz="2400" b="1" dirty="0"/>
          </a:p>
          <a:p>
            <a:pPr algn="r" rtl="1"/>
            <a:r>
              <a:rPr lang="ar-AE" sz="2400" b="1" dirty="0"/>
              <a:t> تحتوي خلية البويضة الممخصبة على مادة وراثية من كلا الابوين , </a:t>
            </a:r>
            <a:r>
              <a:rPr lang="ar-AE" sz="2400" b="1" dirty="0">
                <a:highlight>
                  <a:srgbClr val="FFFF00"/>
                </a:highlight>
              </a:rPr>
              <a:t>الصفة</a:t>
            </a:r>
            <a:r>
              <a:rPr lang="ar-AE" sz="2400" b="1" dirty="0"/>
              <a:t> </a:t>
            </a:r>
            <a:r>
              <a:rPr lang="ar-AE" sz="2400" b="1" dirty="0">
                <a:highlight>
                  <a:srgbClr val="00FFFF"/>
                </a:highlight>
              </a:rPr>
              <a:t>هي اي خاصية من خصائص الكائن الحي </a:t>
            </a:r>
          </a:p>
          <a:p>
            <a:pPr algn="r" rtl="1"/>
            <a:endParaRPr lang="ar-AE" sz="2400" b="1" dirty="0">
              <a:highlight>
                <a:srgbClr val="00FFFF"/>
              </a:highlight>
            </a:endParaRPr>
          </a:p>
          <a:p>
            <a:pPr algn="r" rtl="1"/>
            <a:r>
              <a:rPr lang="ar-AE" sz="2400" b="1" dirty="0"/>
              <a:t>وعلي سبيل المثال قد يكون النبات طويلا وبه زهور وردية ويعد كل من الطول ولون الزهرة من الصفات التي تنتقل الى الابناء من الآباء </a:t>
            </a:r>
            <a:endParaRPr lang="en-AE" sz="24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E91562-91C0-458A-B4D0-A60818C00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373"/>
            <a:ext cx="5420238" cy="5814628"/>
          </a:xfrm>
          <a:prstGeom prst="rect">
            <a:avLst/>
          </a:prstGeom>
        </p:spPr>
      </p:pic>
      <p:sp>
        <p:nvSpPr>
          <p:cNvPr id="19" name="Rectangle 75">
            <a:extLst>
              <a:ext uri="{FF2B5EF4-FFF2-40B4-BE49-F238E27FC236}">
                <a16:creationId xmlns:a16="http://schemas.microsoft.com/office/drawing/2014/main" id="{23B987FC-7B1C-413D-BC72-EF29121D9B27}"/>
              </a:ext>
            </a:extLst>
          </p:cNvPr>
          <p:cNvSpPr/>
          <p:nvPr/>
        </p:nvSpPr>
        <p:spPr>
          <a:xfrm>
            <a:off x="0" y="-4"/>
            <a:ext cx="3938954" cy="4208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400" b="1" dirty="0">
                <a:solidFill>
                  <a:srgbClr val="FF0000"/>
                </a:solidFill>
                <a:latin typeface="Droid Arabic Kufi"/>
              </a:rPr>
              <a:t>مؤشر الأداء :</a:t>
            </a:r>
            <a:r>
              <a:rPr lang="ar-EG" b="1" dirty="0">
                <a:solidFill>
                  <a:srgbClr val="FF0000"/>
                </a:solidFill>
              </a:rPr>
              <a:t> </a:t>
            </a:r>
            <a:r>
              <a:rPr lang="ar-AE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يصنف التكاثر الى جنسي ولاجنسي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721D6B-4039-4212-83C0-2854A8ABF191}"/>
              </a:ext>
            </a:extLst>
          </p:cNvPr>
          <p:cNvGrpSpPr/>
          <p:nvPr/>
        </p:nvGrpSpPr>
        <p:grpSpPr>
          <a:xfrm>
            <a:off x="4123675" y="34191"/>
            <a:ext cx="1972325" cy="546392"/>
            <a:chOff x="4903819" y="3918866"/>
            <a:chExt cx="2730375" cy="235762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9C84B4-AC4E-4CCF-8B6E-D770E68DA530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74708A7-4E72-4B8B-B9A1-F3A8C3895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8" name="TextBox 18">
                <a:extLst>
                  <a:ext uri="{FF2B5EF4-FFF2-40B4-BE49-F238E27FC236}">
                    <a16:creationId xmlns:a16="http://schemas.microsoft.com/office/drawing/2014/main" id="{B23CC269-0276-40D5-85BD-6BE0C6A10D18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5E1C2B0-254E-444D-B454-77EDD7FB53D2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D3583-C72C-403D-B405-9559163BB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75" y="540776"/>
            <a:ext cx="1633171" cy="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4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93426FA9-25C1-4C60-ABDB-77F33D319B2D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F216353A-76C9-4532-A7D3-06C958A6F199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F04A8D37-2C89-478A-962B-63CB848A52F7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7" name="Group">
                <a:extLst>
                  <a:ext uri="{FF2B5EF4-FFF2-40B4-BE49-F238E27FC236}">
                    <a16:creationId xmlns:a16="http://schemas.microsoft.com/office/drawing/2014/main" id="{9A5F69B4-CEDD-4A18-B924-DBFAD6EA394F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9" name="Shape">
                  <a:extLst>
                    <a:ext uri="{FF2B5EF4-FFF2-40B4-BE49-F238E27FC236}">
                      <a16:creationId xmlns:a16="http://schemas.microsoft.com/office/drawing/2014/main" id="{65E27F3D-CAD2-4C91-9243-A9C08BBE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0" name="Shape">
                  <a:extLst>
                    <a:ext uri="{FF2B5EF4-FFF2-40B4-BE49-F238E27FC236}">
                      <a16:creationId xmlns:a16="http://schemas.microsoft.com/office/drawing/2014/main" id="{4FB7AFC0-04F6-491C-881B-367469A73914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8" name="المحور الأول">
                <a:extLst>
                  <a:ext uri="{FF2B5EF4-FFF2-40B4-BE49-F238E27FC236}">
                    <a16:creationId xmlns:a16="http://schemas.microsoft.com/office/drawing/2014/main" id="{C8A345B4-D5D6-46FA-B9B1-9D3B87BEA6E9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EG" sz="1400" b="1" dirty="0"/>
                  <a:t>التفسير </a:t>
                </a:r>
                <a:endParaRPr sz="1400" b="1" dirty="0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F6152F2-67BA-4AC3-A6B6-DD748D82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07" y="43247"/>
            <a:ext cx="3352800" cy="10001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B79143-1C48-46C5-A662-EE3E49A6F302}"/>
              </a:ext>
            </a:extLst>
          </p:cNvPr>
          <p:cNvSpPr txBox="1"/>
          <p:nvPr/>
        </p:nvSpPr>
        <p:spPr>
          <a:xfrm>
            <a:off x="3445565" y="1198331"/>
            <a:ext cx="8687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التكاثر اللاجنسي </a:t>
            </a:r>
          </a:p>
          <a:p>
            <a:pPr algn="r" rtl="1"/>
            <a:r>
              <a:rPr lang="ar-AE" sz="2400" b="1" dirty="0">
                <a:highlight>
                  <a:srgbClr val="FFFF00"/>
                </a:highlight>
              </a:rPr>
              <a:t>التكاثر اللاجنسي </a:t>
            </a:r>
            <a:r>
              <a:rPr lang="ar-AE" sz="2400" b="1" dirty="0">
                <a:highlight>
                  <a:srgbClr val="00FFFF"/>
                </a:highlight>
              </a:rPr>
              <a:t>هو انتاج كائن حي جديد من والد واحد </a:t>
            </a:r>
            <a:r>
              <a:rPr lang="ar-AE" sz="2400" b="1" dirty="0"/>
              <a:t>, حيث ينتج ابن جديد يتمتع بالمعلومات الوراثية نفسها كالوالد , ولا تجتمع خلايا جنسية ذكرية وانثوية في اثناء التكاثر اللاجنسي ولا تختلط المعلومات الوراثية ويكون الابناء مطابقين للوالد الاصلي </a:t>
            </a:r>
            <a:endParaRPr lang="en-AE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C420C-D3D8-43AF-B079-4C9CB1B5B0A2}"/>
              </a:ext>
            </a:extLst>
          </p:cNvPr>
          <p:cNvSpPr txBox="1"/>
          <p:nvPr/>
        </p:nvSpPr>
        <p:spPr>
          <a:xfrm>
            <a:off x="3200718" y="3883625"/>
            <a:ext cx="892252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/>
              <a:t>يمكنك العثور على كائنات حية تتكاثر لاجنسيا في الممالك الست جميعها , وتتكاثر أعضاء ممالك البكتيريا جميعها ومعظم وحيدات الخلية لا جنسيا , ويمكن ان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 </a:t>
            </a:r>
            <a:r>
              <a:rPr lang="ar-AE" sz="2400" b="1" dirty="0">
                <a:solidFill>
                  <a:srgbClr val="FF0000"/>
                </a:solidFill>
              </a:rPr>
              <a:t>تتكاثر معظم الفطريات والعديد من النباتات لا جنسيا , في اثناء احدى مراحل حياتها وجنسيا في اثناء مرحلة أخرى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400" b="1" dirty="0">
                <a:solidFill>
                  <a:srgbClr val="002060"/>
                </a:solidFill>
              </a:rPr>
              <a:t>ويمكن أن تكون حيوانات كقنديل البحر والمرجان والديدان  وبعض الشوكيات أبناء جددا لا جنسيا ,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400" b="1" dirty="0">
                <a:solidFill>
                  <a:srgbClr val="C00000"/>
                </a:solidFill>
              </a:rPr>
              <a:t> كما يمكن أن تتكاثر بعض انواع السحالي والضفادع والاسماك والحشرات لاجنسيا </a:t>
            </a:r>
            <a:endParaRPr lang="en-AE" sz="2400" b="1" dirty="0">
              <a:solidFill>
                <a:srgbClr val="C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587E695-5966-42D6-90FE-3B2975DDC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20" y="2247900"/>
            <a:ext cx="2649498" cy="4610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6731FF-88C7-4BE8-ADA4-E912CD535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0" y="766443"/>
            <a:ext cx="3073568" cy="12474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22E39C-3213-45E8-BA03-E32DEA82D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117" y="2930755"/>
            <a:ext cx="4809344" cy="851662"/>
          </a:xfrm>
          <a:prstGeom prst="rect">
            <a:avLst/>
          </a:prstGeom>
        </p:spPr>
      </p:pic>
      <p:sp>
        <p:nvSpPr>
          <p:cNvPr id="27" name="Rectangle 75">
            <a:extLst>
              <a:ext uri="{FF2B5EF4-FFF2-40B4-BE49-F238E27FC236}">
                <a16:creationId xmlns:a16="http://schemas.microsoft.com/office/drawing/2014/main" id="{968737AA-B93E-4754-8758-C22FD46126BA}"/>
              </a:ext>
            </a:extLst>
          </p:cNvPr>
          <p:cNvSpPr/>
          <p:nvPr/>
        </p:nvSpPr>
        <p:spPr>
          <a:xfrm>
            <a:off x="0" y="-4"/>
            <a:ext cx="3938954" cy="4208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400" b="1" dirty="0">
                <a:solidFill>
                  <a:srgbClr val="FF0000"/>
                </a:solidFill>
                <a:latin typeface="Droid Arabic Kufi"/>
              </a:rPr>
              <a:t>مؤشر الأداء :</a:t>
            </a:r>
            <a:r>
              <a:rPr lang="ar-EG" b="1" dirty="0">
                <a:solidFill>
                  <a:srgbClr val="FF0000"/>
                </a:solidFill>
              </a:rPr>
              <a:t> </a:t>
            </a:r>
            <a:r>
              <a:rPr lang="ar-AE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يصنف التكاثر الى جنسي ولاجنسي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5FE03F-AAF5-4529-876A-CC3BDC44CA4E}"/>
              </a:ext>
            </a:extLst>
          </p:cNvPr>
          <p:cNvGrpSpPr/>
          <p:nvPr/>
        </p:nvGrpSpPr>
        <p:grpSpPr>
          <a:xfrm>
            <a:off x="4123675" y="34191"/>
            <a:ext cx="1972325" cy="546392"/>
            <a:chOff x="4903819" y="3918866"/>
            <a:chExt cx="2730375" cy="235762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F939A2B-09FF-412A-9B11-46A1008B7F6D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87EA293-6DC3-4409-8D62-81C2BA206A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32" name="TextBox 18">
                <a:extLst>
                  <a:ext uri="{FF2B5EF4-FFF2-40B4-BE49-F238E27FC236}">
                    <a16:creationId xmlns:a16="http://schemas.microsoft.com/office/drawing/2014/main" id="{D83B2546-0189-4B76-B9A2-7E7EB7C85D01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08D806B2-8646-4BFE-8C5A-D06682818B78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F5606A-C8EB-4D1F-BA8B-AC4BA52DF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91" y="579151"/>
            <a:ext cx="1633171" cy="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1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46AC02-0AB6-457D-BB5E-F1F270250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4" y="687946"/>
            <a:ext cx="10104830" cy="5957671"/>
          </a:xfrm>
          <a:prstGeom prst="rect">
            <a:avLst/>
          </a:prstGeom>
        </p:spPr>
      </p:pic>
      <p:grpSp>
        <p:nvGrpSpPr>
          <p:cNvPr id="4" name="Group">
            <a:extLst>
              <a:ext uri="{FF2B5EF4-FFF2-40B4-BE49-F238E27FC236}">
                <a16:creationId xmlns:a16="http://schemas.microsoft.com/office/drawing/2014/main" id="{93426FA9-25C1-4C60-ABDB-77F33D319B2D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F216353A-76C9-4532-A7D3-06C958A6F199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F04A8D37-2C89-478A-962B-63CB848A52F7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7" name="Group">
                <a:extLst>
                  <a:ext uri="{FF2B5EF4-FFF2-40B4-BE49-F238E27FC236}">
                    <a16:creationId xmlns:a16="http://schemas.microsoft.com/office/drawing/2014/main" id="{9A5F69B4-CEDD-4A18-B924-DBFAD6EA394F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9" name="Shape">
                  <a:extLst>
                    <a:ext uri="{FF2B5EF4-FFF2-40B4-BE49-F238E27FC236}">
                      <a16:creationId xmlns:a16="http://schemas.microsoft.com/office/drawing/2014/main" id="{65E27F3D-CAD2-4C91-9243-A9C08BBE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0" name="Shape">
                  <a:extLst>
                    <a:ext uri="{FF2B5EF4-FFF2-40B4-BE49-F238E27FC236}">
                      <a16:creationId xmlns:a16="http://schemas.microsoft.com/office/drawing/2014/main" id="{4FB7AFC0-04F6-491C-881B-367469A73914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8" name="المحور الأول">
                <a:extLst>
                  <a:ext uri="{FF2B5EF4-FFF2-40B4-BE49-F238E27FC236}">
                    <a16:creationId xmlns:a16="http://schemas.microsoft.com/office/drawing/2014/main" id="{C8A345B4-D5D6-46FA-B9B1-9D3B87BEA6E9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AE" sz="1400" b="1" dirty="0"/>
                  <a:t>التوسع </a:t>
                </a:r>
                <a:r>
                  <a:rPr lang="ar-EG" sz="1400" b="1" dirty="0"/>
                  <a:t> </a:t>
                </a:r>
                <a:endParaRPr sz="1400" b="1" dirty="0"/>
              </a:p>
            </p:txBody>
          </p:sp>
        </p:grpSp>
      </p:grpSp>
      <p:sp>
        <p:nvSpPr>
          <p:cNvPr id="22" name="Rectangle 75">
            <a:extLst>
              <a:ext uri="{FF2B5EF4-FFF2-40B4-BE49-F238E27FC236}">
                <a16:creationId xmlns:a16="http://schemas.microsoft.com/office/drawing/2014/main" id="{D5289D15-7AC4-44E2-94BA-780C94AA5675}"/>
              </a:ext>
            </a:extLst>
          </p:cNvPr>
          <p:cNvSpPr/>
          <p:nvPr/>
        </p:nvSpPr>
        <p:spPr>
          <a:xfrm>
            <a:off x="0" y="-4"/>
            <a:ext cx="3938954" cy="4208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400" b="1" dirty="0">
                <a:solidFill>
                  <a:srgbClr val="FF0000"/>
                </a:solidFill>
                <a:latin typeface="Droid Arabic Kufi"/>
              </a:rPr>
              <a:t>مؤشر الأداء :</a:t>
            </a:r>
            <a:r>
              <a:rPr lang="ar-EG" b="1" dirty="0">
                <a:solidFill>
                  <a:srgbClr val="FF0000"/>
                </a:solidFill>
              </a:rPr>
              <a:t> </a:t>
            </a:r>
            <a:r>
              <a:rPr lang="ar-AE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يصنف التكاثر الى جنسي ولاجنسي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B2EF9A-DECA-4BC7-BC50-B50737C018AE}"/>
              </a:ext>
            </a:extLst>
          </p:cNvPr>
          <p:cNvGrpSpPr/>
          <p:nvPr/>
        </p:nvGrpSpPr>
        <p:grpSpPr>
          <a:xfrm>
            <a:off x="4123675" y="34191"/>
            <a:ext cx="1972325" cy="546392"/>
            <a:chOff x="4903819" y="3918866"/>
            <a:chExt cx="2730375" cy="235762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3C2FED6-3A0C-4C7E-B76D-E22D056BC0AD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F496E4D-1CDE-4E5C-BE10-C3A58DC93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1E86B62E-D723-4889-82BC-F5AF06446756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A90E2B2E-687D-48E7-B8DA-78BBFE9C6B0A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مهارة الحوار والمناقشة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C03AE-C371-4823-B0E8-3740FCD0B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6" y="456928"/>
            <a:ext cx="1633171" cy="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93426FA9-25C1-4C60-ABDB-77F33D319B2D}"/>
              </a:ext>
            </a:extLst>
          </p:cNvPr>
          <p:cNvGrpSpPr/>
          <p:nvPr/>
        </p:nvGrpSpPr>
        <p:grpSpPr>
          <a:xfrm rot="10800000">
            <a:off x="9805645" y="-3451"/>
            <a:ext cx="2327791" cy="736635"/>
            <a:chOff x="0" y="0"/>
            <a:chExt cx="3713799" cy="1710510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F216353A-76C9-4532-A7D3-06C958A6F199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 dirty="0"/>
            </a:p>
          </p:txBody>
        </p:sp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F04A8D37-2C89-478A-962B-63CB848A52F7}"/>
                </a:ext>
              </a:extLst>
            </p:cNvPr>
            <p:cNvGrpSpPr/>
            <p:nvPr/>
          </p:nvGrpSpPr>
          <p:grpSpPr>
            <a:xfrm>
              <a:off x="1570074" y="0"/>
              <a:ext cx="2143725" cy="1710510"/>
              <a:chOff x="27205" y="0"/>
              <a:chExt cx="2143723" cy="1710509"/>
            </a:xfrm>
          </p:grpSpPr>
          <p:grpSp>
            <p:nvGrpSpPr>
              <p:cNvPr id="7" name="Group">
                <a:extLst>
                  <a:ext uri="{FF2B5EF4-FFF2-40B4-BE49-F238E27FC236}">
                    <a16:creationId xmlns:a16="http://schemas.microsoft.com/office/drawing/2014/main" id="{9A5F69B4-CEDD-4A18-B924-DBFAD6EA394F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9" name="Shape">
                  <a:extLst>
                    <a:ext uri="{FF2B5EF4-FFF2-40B4-BE49-F238E27FC236}">
                      <a16:creationId xmlns:a16="http://schemas.microsoft.com/office/drawing/2014/main" id="{65E27F3D-CAD2-4C91-9243-A9C08BBE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  <p:sp>
              <p:nvSpPr>
                <p:cNvPr id="10" name="Shape">
                  <a:extLst>
                    <a:ext uri="{FF2B5EF4-FFF2-40B4-BE49-F238E27FC236}">
                      <a16:creationId xmlns:a16="http://schemas.microsoft.com/office/drawing/2014/main" id="{4FB7AFC0-04F6-491C-881B-367469A73914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 dirty="0"/>
                </a:p>
              </p:txBody>
            </p:sp>
          </p:grpSp>
          <p:sp>
            <p:nvSpPr>
              <p:cNvPr id="8" name="المحور الأول">
                <a:extLst>
                  <a:ext uri="{FF2B5EF4-FFF2-40B4-BE49-F238E27FC236}">
                    <a16:creationId xmlns:a16="http://schemas.microsoft.com/office/drawing/2014/main" id="{C8A345B4-D5D6-46FA-B9B1-9D3B87BEA6E9}"/>
                  </a:ext>
                </a:extLst>
              </p:cNvPr>
              <p:cNvSpPr txBox="1"/>
              <p:nvPr/>
            </p:nvSpPr>
            <p:spPr>
              <a:xfrm rot="10168855">
                <a:off x="375646" y="388501"/>
                <a:ext cx="1795282" cy="788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1400" b="1" dirty="0"/>
                  <a:t>مرحلة </a:t>
                </a:r>
              </a:p>
              <a:p>
                <a:r>
                  <a:rPr lang="ar-AE" sz="1400" b="1" dirty="0"/>
                  <a:t>التوسع </a:t>
                </a:r>
                <a:r>
                  <a:rPr lang="ar-EG" sz="1400" b="1" dirty="0"/>
                  <a:t> </a:t>
                </a:r>
                <a:endParaRPr sz="1400" b="1" dirty="0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ECA4C4-C8B5-448D-80A0-5CE6D9B6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207" y="43247"/>
            <a:ext cx="3352800" cy="10001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EFE8CA-85C1-4D3E-9887-26B504FC6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607" y="1577009"/>
            <a:ext cx="6800836" cy="45322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62EEBC-9EB7-4558-9131-DAEE7428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2" y="687946"/>
            <a:ext cx="4620782" cy="5985667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6032B34-1872-4A02-9879-95140A73999A}"/>
              </a:ext>
            </a:extLst>
          </p:cNvPr>
          <p:cNvSpPr/>
          <p:nvPr/>
        </p:nvSpPr>
        <p:spPr>
          <a:xfrm>
            <a:off x="344556" y="2173357"/>
            <a:ext cx="3687439" cy="9409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8" name="Rectangle 75">
            <a:extLst>
              <a:ext uri="{FF2B5EF4-FFF2-40B4-BE49-F238E27FC236}">
                <a16:creationId xmlns:a16="http://schemas.microsoft.com/office/drawing/2014/main" id="{7FD17671-C3F6-4FCA-935F-610569A16EFD}"/>
              </a:ext>
            </a:extLst>
          </p:cNvPr>
          <p:cNvSpPr/>
          <p:nvPr/>
        </p:nvSpPr>
        <p:spPr>
          <a:xfrm>
            <a:off x="0" y="-4"/>
            <a:ext cx="3938954" cy="4208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EG" sz="1400" b="1" dirty="0">
                <a:solidFill>
                  <a:srgbClr val="FF0000"/>
                </a:solidFill>
                <a:latin typeface="Droid Arabic Kufi"/>
              </a:rPr>
              <a:t>مؤشر الأداء :</a:t>
            </a:r>
            <a:r>
              <a:rPr lang="ar-EG" b="1" dirty="0">
                <a:solidFill>
                  <a:srgbClr val="FF0000"/>
                </a:solidFill>
              </a:rPr>
              <a:t> </a:t>
            </a:r>
            <a:r>
              <a:rPr lang="ar-AE" alt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يصنف التكاثر الى جنسي ولاجنسي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F5291B-616D-42B9-AD7A-2140504E0470}"/>
              </a:ext>
            </a:extLst>
          </p:cNvPr>
          <p:cNvGrpSpPr/>
          <p:nvPr/>
        </p:nvGrpSpPr>
        <p:grpSpPr>
          <a:xfrm>
            <a:off x="149352" y="459989"/>
            <a:ext cx="1428417" cy="546392"/>
            <a:chOff x="4903819" y="3918866"/>
            <a:chExt cx="2730375" cy="235762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C29B449-879F-4359-BEE3-BA47FD9E29F9}"/>
                </a:ext>
              </a:extLst>
            </p:cNvPr>
            <p:cNvGrpSpPr/>
            <p:nvPr/>
          </p:nvGrpSpPr>
          <p:grpSpPr>
            <a:xfrm>
              <a:off x="5025553" y="3918866"/>
              <a:ext cx="2501028" cy="2216539"/>
              <a:chOff x="5896687" y="4152770"/>
              <a:chExt cx="2717226" cy="232043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CB8456A-5A5A-48C9-B33C-BA98E1D611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5547" b="52474" l="18741" r="63763">
                            <a14:foregroundMark x1="61933" y1="44661" x2="61933" y2="44661"/>
                            <a14:foregroundMark x1="63177" y1="45182" x2="63177" y2="45182"/>
                            <a14:foregroundMark x1="63177" y1="45182" x2="55124" y2="44401"/>
                            <a14:foregroundMark x1="55124" y1="44401" x2="55124" y2="44401"/>
                            <a14:foregroundMark x1="59151" y1="47917" x2="50952" y2="46094"/>
                            <a14:foregroundMark x1="50952" y1="46094" x2="50586" y2="45703"/>
                            <a14:foregroundMark x1="51611" y1="42057" x2="58638" y2="41146"/>
                            <a14:foregroundMark x1="58638" y1="41146" x2="60395" y2="41146"/>
                            <a14:foregroundMark x1="58931" y1="38021" x2="59078" y2="40234"/>
                            <a14:foregroundMark x1="47438" y1="46094" x2="37408" y2="47005"/>
                            <a14:foregroundMark x1="37408" y1="47005" x2="35578" y2="46354"/>
                            <a14:foregroundMark x1="32064" y1="44531" x2="19619" y2="41927"/>
                            <a14:foregroundMark x1="19619" y1="41927" x2="19473" y2="41667"/>
                            <a14:foregroundMark x1="31040" y1="48177" x2="21010" y2="47917"/>
                            <a14:foregroundMark x1="40117" y1="38281" x2="40117" y2="38281"/>
                            <a14:foregroundMark x1="37116" y1="38411" x2="37116" y2="38411"/>
                            <a14:foregroundMark x1="43485" y1="39323" x2="43485" y2="39323"/>
                            <a14:foregroundMark x1="46706" y1="39844" x2="46706" y2="39844"/>
                            <a14:foregroundMark x1="46852" y1="42318" x2="40776" y2="42578"/>
                            <a14:foregroundMark x1="52928" y1="50130" x2="58272" y2="51693"/>
                            <a14:foregroundMark x1="53294" y1="52474" x2="57906" y2="52474"/>
                            <a14:foregroundMark x1="57906" y1="52474" x2="58858" y2="52344"/>
                            <a14:foregroundMark x1="58858" y1="52344" x2="61127" y2="51953"/>
                            <a14:foregroundMark x1="61127" y1="51953" x2="63690" y2="52214"/>
                            <a14:foregroundMark x1="43851" y1="48568" x2="38726" y2="47526"/>
                            <a14:foregroundMark x1="38726" y1="47526" x2="38726" y2="47396"/>
                            <a14:foregroundMark x1="41508" y1="47266" x2="47365" y2="48568"/>
                            <a14:foregroundMark x1="19619" y1="40755" x2="24890" y2="41667"/>
                            <a14:foregroundMark x1="21303" y1="38151" x2="21303" y2="38151"/>
                            <a14:foregroundMark x1="18741" y1="40625" x2="19327" y2="44401"/>
                            <a14:foregroundMark x1="19327" y1="44401" x2="19327" y2="45964"/>
                            <a14:foregroundMark x1="18814" y1="41146" x2="19693" y2="52474"/>
                            <a14:foregroundMark x1="23792" y1="39193" x2="31552" y2="39974"/>
                            <a14:foregroundMark x1="35578" y1="39193" x2="44363" y2="39453"/>
                            <a14:foregroundMark x1="44363" y1="39453" x2="44363" y2="39453"/>
                            <a14:foregroundMark x1="51464" y1="39453" x2="58492" y2="39974"/>
                            <a14:foregroundMark x1="58492" y1="39974" x2="62884" y2="39714"/>
                            <a14:foregroundMark x1="62884" y1="39714" x2="63763" y2="39844"/>
                            <a14:foregroundMark x1="21303" y1="35677" x2="21742" y2="35677"/>
                            <a14:foregroundMark x1="24451" y1="35677" x2="25037" y2="35677"/>
                            <a14:foregroundMark x1="27599" y1="35677" x2="28184" y2="35677"/>
                            <a14:foregroundMark x1="30673" y1="35807" x2="30966" y2="35807"/>
                          </a14:backgroundRemoval>
                        </a14:imgEffect>
                      </a14:imgLayer>
                    </a14:imgProps>
                  </a:ext>
                </a:extLst>
              </a:blip>
              <a:srcRect l="17817" t="33598" r="66039" b="45663"/>
              <a:stretch/>
            </p:blipFill>
            <p:spPr>
              <a:xfrm>
                <a:off x="5896687" y="4152770"/>
                <a:ext cx="2717226" cy="2320432"/>
              </a:xfrm>
              <a:prstGeom prst="rect">
                <a:avLst/>
              </a:prstGeom>
            </p:spPr>
          </p:pic>
          <p:sp>
            <p:nvSpPr>
              <p:cNvPr id="33" name="TextBox 18">
                <a:extLst>
                  <a:ext uri="{FF2B5EF4-FFF2-40B4-BE49-F238E27FC236}">
                    <a16:creationId xmlns:a16="http://schemas.microsoft.com/office/drawing/2014/main" id="{80456ED6-624D-49B1-911A-79420035953F}"/>
                  </a:ext>
                </a:extLst>
              </p:cNvPr>
              <p:cNvSpPr txBox="1"/>
              <p:nvPr/>
            </p:nvSpPr>
            <p:spPr>
              <a:xfrm>
                <a:off x="6180690" y="5540488"/>
                <a:ext cx="2213114" cy="9005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Gothic"/>
                  <a:cs typeface="(AH) Manal Black" pitchFamily="2" charset="-78"/>
                </a:endParaRPr>
              </a:p>
            </p:txBody>
          </p:sp>
        </p:grp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5CEA4131-464D-467D-B293-1B73139F92AA}"/>
                </a:ext>
              </a:extLst>
            </p:cNvPr>
            <p:cNvSpPr/>
            <p:nvPr/>
          </p:nvSpPr>
          <p:spPr>
            <a:xfrm>
              <a:off x="4903819" y="4948464"/>
              <a:ext cx="2730375" cy="13280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 w="0"/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Calibri Light" panose="020F0302020204030204" pitchFamily="34" charset="0"/>
                  <a:cs typeface="(AH) Manal Black" pitchFamily="2" charset="-78"/>
                </a:rPr>
                <a:t>تقييم مرحلي </a:t>
              </a:r>
              <a:endParaRPr kumimoji="0" lang="en-US" sz="14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cs typeface="(AH) Manal Black" pitchFamily="2" charset="-78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8F976E1-FDB3-4831-8ADA-B1F3FB9EE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335" y="95529"/>
            <a:ext cx="1633171" cy="9341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33DD9E-25A5-4CE1-9199-7C55BC01559E}"/>
              </a:ext>
            </a:extLst>
          </p:cNvPr>
          <p:cNvSpPr/>
          <p:nvPr/>
        </p:nvSpPr>
        <p:spPr>
          <a:xfrm>
            <a:off x="2676939" y="5075584"/>
            <a:ext cx="1355056" cy="3710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4FC903-8948-44B5-865E-7BD646DBFFA3}"/>
              </a:ext>
            </a:extLst>
          </p:cNvPr>
          <p:cNvSpPr/>
          <p:nvPr/>
        </p:nvSpPr>
        <p:spPr>
          <a:xfrm>
            <a:off x="344556" y="4935010"/>
            <a:ext cx="3687439" cy="16830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85014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شبه منحرف 29"/>
          <p:cNvSpPr/>
          <p:nvPr/>
        </p:nvSpPr>
        <p:spPr>
          <a:xfrm rot="5400000">
            <a:off x="1653296" y="-1170021"/>
            <a:ext cx="3095467" cy="6402063"/>
          </a:xfrm>
          <a:prstGeom prst="trapezoid">
            <a:avLst>
              <a:gd name="adj" fmla="val 89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شبه منحرف 30"/>
          <p:cNvSpPr/>
          <p:nvPr/>
        </p:nvSpPr>
        <p:spPr>
          <a:xfrm rot="16200000" flipH="1">
            <a:off x="4089435" y="1541885"/>
            <a:ext cx="3095467" cy="1529789"/>
          </a:xfrm>
          <a:prstGeom prst="trapezoid">
            <a:avLst>
              <a:gd name="adj" fmla="val 2950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شبه منحرف 33"/>
          <p:cNvSpPr/>
          <p:nvPr/>
        </p:nvSpPr>
        <p:spPr>
          <a:xfrm rot="17569615" flipH="1">
            <a:off x="4448827" y="1492556"/>
            <a:ext cx="3357634" cy="4139131"/>
          </a:xfrm>
          <a:prstGeom prst="trapezoid">
            <a:avLst>
              <a:gd name="adj" fmla="val 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شبه منحرف 35"/>
          <p:cNvSpPr/>
          <p:nvPr/>
        </p:nvSpPr>
        <p:spPr>
          <a:xfrm rot="14400000" flipH="1">
            <a:off x="5157826" y="1639911"/>
            <a:ext cx="1935062" cy="39254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" name="مجموعة 36"/>
          <p:cNvGrpSpPr/>
          <p:nvPr/>
        </p:nvGrpSpPr>
        <p:grpSpPr>
          <a:xfrm>
            <a:off x="4318220" y="2760624"/>
            <a:ext cx="3614276" cy="1684054"/>
            <a:chOff x="7402314" y="2702416"/>
            <a:chExt cx="4139131" cy="3321290"/>
          </a:xfrm>
        </p:grpSpPr>
        <p:sp>
          <p:nvSpPr>
            <p:cNvPr id="42" name="شبه منحرف 35"/>
            <p:cNvSpPr/>
            <p:nvPr/>
          </p:nvSpPr>
          <p:spPr>
            <a:xfrm rot="16200000" flipH="1">
              <a:off x="7811235" y="2293495"/>
              <a:ext cx="3321290" cy="4139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مربع نص 12"/>
            <p:cNvSpPr txBox="1"/>
            <p:nvPr/>
          </p:nvSpPr>
          <p:spPr>
            <a:xfrm>
              <a:off x="7757379" y="3187812"/>
              <a:ext cx="3429000" cy="2350499"/>
            </a:xfrm>
            <a:prstGeom prst="round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مرحلة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التقييم الختامي </a:t>
              </a:r>
              <a:endPara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C391E0-F494-4C88-B601-60B54617A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73" y="385422"/>
            <a:ext cx="5185556" cy="46216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7" name="5">
            <a:hlinkClick r:id="" action="ppaction://media"/>
            <a:extLst>
              <a:ext uri="{FF2B5EF4-FFF2-40B4-BE49-F238E27FC236}">
                <a16:creationId xmlns:a16="http://schemas.microsoft.com/office/drawing/2014/main" id="{775F3022-9DA6-4E73-966C-59BC77894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44" y="1454965"/>
            <a:ext cx="2677035" cy="15058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AB6C47-BA0E-4A03-8EE0-BDAD4EE789A3}"/>
              </a:ext>
            </a:extLst>
          </p:cNvPr>
          <p:cNvSpPr txBox="1"/>
          <p:nvPr/>
        </p:nvSpPr>
        <p:spPr>
          <a:xfrm>
            <a:off x="584811" y="5646098"/>
            <a:ext cx="6129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E" dirty="0">
                <a:hlinkClick r:id="rId6"/>
              </a:rPr>
              <a:t>https://www.liveworksheets.com/2-hy1078096qf</a:t>
            </a:r>
            <a:endParaRPr lang="ar-AE" dirty="0"/>
          </a:p>
          <a:p>
            <a:endParaRPr lang="en-A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39F50-203C-4E9B-B244-F1B156B488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79" t="11050" r="18587" b="8226"/>
          <a:stretch/>
        </p:blipFill>
        <p:spPr>
          <a:xfrm rot="21064220">
            <a:off x="7826594" y="3229730"/>
            <a:ext cx="4145231" cy="29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9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99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">
            <a:extLst>
              <a:ext uri="{FF2B5EF4-FFF2-40B4-BE49-F238E27FC236}">
                <a16:creationId xmlns:a16="http://schemas.microsoft.com/office/drawing/2014/main" id="{B494931F-23A0-487F-B10E-2958EC5DAF11}"/>
              </a:ext>
            </a:extLst>
          </p:cNvPr>
          <p:cNvGrpSpPr/>
          <p:nvPr/>
        </p:nvGrpSpPr>
        <p:grpSpPr>
          <a:xfrm rot="10800000">
            <a:off x="9104861" y="23094"/>
            <a:ext cx="3101009" cy="1649895"/>
            <a:chOff x="0" y="0"/>
            <a:chExt cx="3515962" cy="1710510"/>
          </a:xfrm>
        </p:grpSpPr>
        <p:sp>
          <p:nvSpPr>
            <p:cNvPr id="32" name="Rectangle">
              <a:extLst>
                <a:ext uri="{FF2B5EF4-FFF2-40B4-BE49-F238E27FC236}">
                  <a16:creationId xmlns:a16="http://schemas.microsoft.com/office/drawing/2014/main" id="{55E5ECA7-2B3E-4EAC-8D5E-D618F6670F30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/>
            </a:p>
          </p:txBody>
        </p:sp>
        <p:grpSp>
          <p:nvGrpSpPr>
            <p:cNvPr id="33" name="Group">
              <a:extLst>
                <a:ext uri="{FF2B5EF4-FFF2-40B4-BE49-F238E27FC236}">
                  <a16:creationId xmlns:a16="http://schemas.microsoft.com/office/drawing/2014/main" id="{803BEB2A-33D5-440A-9581-94091355458A}"/>
                </a:ext>
              </a:extLst>
            </p:cNvPr>
            <p:cNvGrpSpPr/>
            <p:nvPr/>
          </p:nvGrpSpPr>
          <p:grpSpPr>
            <a:xfrm>
              <a:off x="1570074" y="0"/>
              <a:ext cx="1945888" cy="1710510"/>
              <a:chOff x="27205" y="0"/>
              <a:chExt cx="1945886" cy="1710509"/>
            </a:xfrm>
          </p:grpSpPr>
          <p:grpSp>
            <p:nvGrpSpPr>
              <p:cNvPr id="34" name="Group">
                <a:extLst>
                  <a:ext uri="{FF2B5EF4-FFF2-40B4-BE49-F238E27FC236}">
                    <a16:creationId xmlns:a16="http://schemas.microsoft.com/office/drawing/2014/main" id="{22BC8628-778A-425B-90F9-FCCAFD3852EC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36" name="Shape">
                  <a:extLst>
                    <a:ext uri="{FF2B5EF4-FFF2-40B4-BE49-F238E27FC236}">
                      <a16:creationId xmlns:a16="http://schemas.microsoft.com/office/drawing/2014/main" id="{167A6966-177F-462C-A844-BB3B05E6E5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7" name="Shape">
                  <a:extLst>
                    <a:ext uri="{FF2B5EF4-FFF2-40B4-BE49-F238E27FC236}">
                      <a16:creationId xmlns:a16="http://schemas.microsoft.com/office/drawing/2014/main" id="{E9C97F19-2486-43F1-8EAA-88F383B3C223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35" name="المحور الأول">
                <a:extLst>
                  <a:ext uri="{FF2B5EF4-FFF2-40B4-BE49-F238E27FC236}">
                    <a16:creationId xmlns:a16="http://schemas.microsoft.com/office/drawing/2014/main" id="{7313C462-BB0E-431C-B116-85C270CAD0C1}"/>
                  </a:ext>
                </a:extLst>
              </p:cNvPr>
              <p:cNvSpPr txBox="1"/>
              <p:nvPr/>
            </p:nvSpPr>
            <p:spPr>
              <a:xfrm rot="10800000">
                <a:off x="210779" y="489411"/>
                <a:ext cx="1762312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2400" b="1" dirty="0"/>
                  <a:t>بطاقة خروج</a:t>
                </a:r>
                <a:endParaRPr lang="ar-AE" sz="2400" b="1" dirty="0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0A168CA-17D9-4400-9F9E-25F71621F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68" y="2163279"/>
            <a:ext cx="4407198" cy="46716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27E994-B5B3-4BFC-8062-EE8F52C0DF3E}"/>
              </a:ext>
            </a:extLst>
          </p:cNvPr>
          <p:cNvSpPr txBox="1"/>
          <p:nvPr/>
        </p:nvSpPr>
        <p:spPr>
          <a:xfrm>
            <a:off x="8823395" y="3157432"/>
            <a:ext cx="2483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/>
              <a:t>نجوم الحصة الأكثر تفاعلا</a:t>
            </a:r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ar-EG" b="1" dirty="0"/>
          </a:p>
          <a:p>
            <a:pPr algn="ctr"/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AFFE6E-6FB6-4819-912B-49030BB05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3092"/>
            <a:ext cx="7150543" cy="40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4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9559BB-42DE-420C-889A-4A24969C21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4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2-10 at 7.44.56 AM">
            <a:hlinkClick r:id="" action="ppaction://media"/>
            <a:extLst>
              <a:ext uri="{FF2B5EF4-FFF2-40B4-BE49-F238E27FC236}">
                <a16:creationId xmlns:a16="http://schemas.microsoft.com/office/drawing/2014/main" id="{30074B9B-4B58-4AE0-8F8C-23ED053CA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991" y="394345"/>
            <a:ext cx="11210998" cy="60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3501965" y="2399055"/>
            <a:ext cx="4958306" cy="2190992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7478114" y="2623695"/>
            <a:ext cx="493430" cy="412147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6119601" y="3762006"/>
            <a:ext cx="890989" cy="991472"/>
            <a:chOff x="1558250" y="1441463"/>
            <a:chExt cx="538350" cy="688745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666499" y="1564134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558250" y="168570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16" name="Google Shape;416;p36"/>
          <p:cNvGrpSpPr/>
          <p:nvPr/>
        </p:nvGrpSpPr>
        <p:grpSpPr>
          <a:xfrm rot="-762978" flipH="1">
            <a:off x="2130937" y="2969228"/>
            <a:ext cx="568043" cy="591287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731697" y="4054440"/>
            <a:ext cx="390577" cy="406603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9469307" y="2990868"/>
            <a:ext cx="312044" cy="32363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7418321" y="1366080"/>
            <a:ext cx="312063" cy="32365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17975304">
            <a:off x="3344965" y="1934730"/>
            <a:ext cx="656824" cy="1276587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rgbClr val="70C97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3008711" y="3010151"/>
            <a:ext cx="849151" cy="1117475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791DF8A-CC19-4B9A-B453-FAAF8D528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9999" y="2462098"/>
            <a:ext cx="4832587" cy="792576"/>
          </a:xfrm>
        </p:spPr>
        <p:txBody>
          <a:bodyPr>
            <a:noAutofit/>
          </a:bodyPr>
          <a:lstStyle/>
          <a:p>
            <a:r>
              <a:rPr lang="ar-AE" sz="4000" b="1" dirty="0">
                <a:solidFill>
                  <a:schemeClr val="bg2">
                    <a:lumMod val="10000"/>
                  </a:schemeClr>
                </a:solidFill>
                <a:cs typeface="Akhbar MT" pitchFamily="2" charset="-78"/>
              </a:rPr>
              <a:t>علماء المستقبل هل انتم </a:t>
            </a:r>
          </a:p>
          <a:p>
            <a:r>
              <a:rPr lang="ar-AE" sz="4000" b="1" dirty="0">
                <a:solidFill>
                  <a:schemeClr val="bg2">
                    <a:lumMod val="10000"/>
                  </a:schemeClr>
                </a:solidFill>
                <a:cs typeface="Akhbar MT" pitchFamily="2" charset="-78"/>
              </a:rPr>
              <a:t>مستعدون لدرس اليوم</a:t>
            </a:r>
            <a:endParaRPr lang="en-US" sz="4000" b="1" dirty="0">
              <a:solidFill>
                <a:schemeClr val="bg2">
                  <a:lumMod val="10000"/>
                </a:schemeClr>
              </a:solidFill>
              <a:cs typeface="Akhbar MT" pitchFamily="2" charset="-78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A23B9F0-C62D-4DFF-BFDB-2A01AD421159}"/>
              </a:ext>
            </a:extLst>
          </p:cNvPr>
          <p:cNvSpPr/>
          <p:nvPr/>
        </p:nvSpPr>
        <p:spPr>
          <a:xfrm>
            <a:off x="9542089" y="2207229"/>
            <a:ext cx="1130408" cy="3621587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BC7F33-E426-4B2F-921F-4C2152A4F8E1}"/>
              </a:ext>
            </a:extLst>
          </p:cNvPr>
          <p:cNvSpPr/>
          <p:nvPr/>
        </p:nvSpPr>
        <p:spPr>
          <a:xfrm>
            <a:off x="9649944" y="2309791"/>
            <a:ext cx="861620" cy="316513"/>
          </a:xfrm>
          <a:prstGeom prst="rect">
            <a:avLst/>
          </a:prstGeom>
          <a:solidFill>
            <a:srgbClr val="5E00FF"/>
          </a:solidFill>
          <a:ln w="57150"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أيام الأسبوع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597366E-F7ED-42DD-8906-BE65BF278CC1}"/>
              </a:ext>
            </a:extLst>
          </p:cNvPr>
          <p:cNvGrpSpPr/>
          <p:nvPr/>
        </p:nvGrpSpPr>
        <p:grpSpPr>
          <a:xfrm>
            <a:off x="9679274" y="2727145"/>
            <a:ext cx="861620" cy="2857788"/>
            <a:chOff x="2437472" y="2070631"/>
            <a:chExt cx="861646" cy="2857875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2044E0B-F4EB-495C-A270-6295626E7EF0}"/>
                </a:ext>
              </a:extLst>
            </p:cNvPr>
            <p:cNvGrpSpPr/>
            <p:nvPr/>
          </p:nvGrpSpPr>
          <p:grpSpPr>
            <a:xfrm>
              <a:off x="2437472" y="2070631"/>
              <a:ext cx="861646" cy="2422515"/>
              <a:chOff x="2437472" y="2070631"/>
              <a:chExt cx="861646" cy="2422515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5383D2C-C87C-4BA6-ABDB-09E9BCC900AD}"/>
                  </a:ext>
                </a:extLst>
              </p:cNvPr>
              <p:cNvSpPr/>
              <p:nvPr/>
            </p:nvSpPr>
            <p:spPr>
              <a:xfrm>
                <a:off x="2437472" y="2070631"/>
                <a:ext cx="861646" cy="301869"/>
              </a:xfrm>
              <a:prstGeom prst="rect">
                <a:avLst/>
              </a:prstGeom>
              <a:solidFill>
                <a:srgbClr val="E044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الأحد</a:t>
                </a: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060786-6241-4C36-B285-59006C274C8D}"/>
                  </a:ext>
                </a:extLst>
              </p:cNvPr>
              <p:cNvSpPr/>
              <p:nvPr/>
            </p:nvSpPr>
            <p:spPr>
              <a:xfrm>
                <a:off x="2437472" y="2486800"/>
                <a:ext cx="861646" cy="301869"/>
              </a:xfrm>
              <a:prstGeom prst="rect">
                <a:avLst/>
              </a:prstGeom>
              <a:solidFill>
                <a:srgbClr val="BEE1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الأثنين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8FEDF1D3-3E83-4341-934F-5DA0E494F94A}"/>
                  </a:ext>
                </a:extLst>
              </p:cNvPr>
              <p:cNvSpPr/>
              <p:nvPr/>
            </p:nvSpPr>
            <p:spPr>
              <a:xfrm>
                <a:off x="2437472" y="2902969"/>
                <a:ext cx="861646" cy="3018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الثلاثاء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D3FD2C-0760-4483-A473-46B38380F956}"/>
                  </a:ext>
                </a:extLst>
              </p:cNvPr>
              <p:cNvSpPr/>
              <p:nvPr/>
            </p:nvSpPr>
            <p:spPr>
              <a:xfrm>
                <a:off x="2437472" y="3329443"/>
                <a:ext cx="861646" cy="301869"/>
              </a:xfrm>
              <a:prstGeom prst="rect">
                <a:avLst/>
              </a:prstGeom>
              <a:solidFill>
                <a:srgbClr val="00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الأربعاء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4E408A6D-2210-49CF-9923-5D408D5FE9CF}"/>
                  </a:ext>
                </a:extLst>
              </p:cNvPr>
              <p:cNvSpPr/>
              <p:nvPr/>
            </p:nvSpPr>
            <p:spPr>
              <a:xfrm>
                <a:off x="2437472" y="3755917"/>
                <a:ext cx="861646" cy="301869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الخميس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8F33EBD-77D9-4DC0-BD71-2E177E02EBA0}"/>
                  </a:ext>
                </a:extLst>
              </p:cNvPr>
              <p:cNvSpPr/>
              <p:nvPr/>
            </p:nvSpPr>
            <p:spPr>
              <a:xfrm>
                <a:off x="2437472" y="4191277"/>
                <a:ext cx="861646" cy="301869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3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rPr>
                  <a:t>الجمعة</a:t>
                </a: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endParaRPr>
              </a:p>
            </p:txBody>
          </p:sp>
        </p:grp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D00B355-DBD4-494C-B23E-16D47FCB0998}"/>
                </a:ext>
              </a:extLst>
            </p:cNvPr>
            <p:cNvSpPr/>
            <p:nvPr/>
          </p:nvSpPr>
          <p:spPr>
            <a:xfrm>
              <a:off x="2437472" y="4626637"/>
              <a:ext cx="861646" cy="301869"/>
            </a:xfrm>
            <a:prstGeom prst="rect">
              <a:avLst/>
            </a:prstGeom>
            <a:solidFill>
              <a:srgbClr val="E04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السبت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endParaRPr>
            </a:p>
          </p:txBody>
        </p:sp>
      </p:grpSp>
      <p:sp>
        <p:nvSpPr>
          <p:cNvPr id="125" name="Notched Right Arrow 37">
            <a:extLst>
              <a:ext uri="{FF2B5EF4-FFF2-40B4-BE49-F238E27FC236}">
                <a16:creationId xmlns:a16="http://schemas.microsoft.com/office/drawing/2014/main" id="{7AA7DFBE-5FFF-4E42-8331-BEB22C76FCBC}"/>
              </a:ext>
            </a:extLst>
          </p:cNvPr>
          <p:cNvSpPr/>
          <p:nvPr/>
        </p:nvSpPr>
        <p:spPr>
          <a:xfrm flipH="1">
            <a:off x="10614914" y="2664932"/>
            <a:ext cx="565168" cy="359880"/>
          </a:xfrm>
          <a:prstGeom prst="notchedRightArrow">
            <a:avLst>
              <a:gd name="adj1" fmla="val 0"/>
              <a:gd name="adj2" fmla="val 50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6" name="Picture 41">
            <a:extLst>
              <a:ext uri="{FF2B5EF4-FFF2-40B4-BE49-F238E27FC236}">
                <a16:creationId xmlns:a16="http://schemas.microsoft.com/office/drawing/2014/main" id="{3F8D70B6-0B77-4ADC-9398-968B22B58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112" y="884134"/>
            <a:ext cx="1783904" cy="1000253"/>
          </a:xfrm>
          <a:prstGeom prst="rect">
            <a:avLst/>
          </a:prstGeom>
        </p:spPr>
      </p:pic>
      <p:pic>
        <p:nvPicPr>
          <p:cNvPr id="127" name="Picture 41">
            <a:extLst>
              <a:ext uri="{FF2B5EF4-FFF2-40B4-BE49-F238E27FC236}">
                <a16:creationId xmlns:a16="http://schemas.microsoft.com/office/drawing/2014/main" id="{73D02E60-BEA0-4557-8ABE-C0F7EF5C5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671361" y="861992"/>
            <a:ext cx="2096745" cy="1056665"/>
          </a:xfrm>
          <a:prstGeom prst="rect">
            <a:avLst/>
          </a:prstGeom>
        </p:spPr>
      </p:pic>
      <p:pic>
        <p:nvPicPr>
          <p:cNvPr id="128" name="Picture 41">
            <a:extLst>
              <a:ext uri="{FF2B5EF4-FFF2-40B4-BE49-F238E27FC236}">
                <a16:creationId xmlns:a16="http://schemas.microsoft.com/office/drawing/2014/main" id="{A85FAA4A-6CF2-43B1-9753-A106F8D564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745023" y="869847"/>
            <a:ext cx="1321042" cy="10455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9FD89-E20F-412A-B213-57A57DB61FEB}"/>
              </a:ext>
            </a:extLst>
          </p:cNvPr>
          <p:cNvSpPr txBox="1"/>
          <p:nvPr/>
        </p:nvSpPr>
        <p:spPr>
          <a:xfrm>
            <a:off x="8213867" y="1274656"/>
            <a:ext cx="101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الأحد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AF262-B26D-4677-9CBD-EA6C6D5215DF}"/>
              </a:ext>
            </a:extLst>
          </p:cNvPr>
          <p:cNvSpPr txBox="1"/>
          <p:nvPr/>
        </p:nvSpPr>
        <p:spPr>
          <a:xfrm>
            <a:off x="5710682" y="1304085"/>
            <a:ext cx="2040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1594E-E42E-4E2B-AB4D-B919B8B19E00}"/>
              </a:ext>
            </a:extLst>
          </p:cNvPr>
          <p:cNvSpPr txBox="1"/>
          <p:nvPr/>
        </p:nvSpPr>
        <p:spPr>
          <a:xfrm>
            <a:off x="3845219" y="1267553"/>
            <a:ext cx="1120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</a:t>
            </a: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لعلوم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2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30625 L 0.00417 0.30648 C 0.01263 0.20671 0.0099 0.25926 0.00768 0.10162 C 0.00768 0.09607 0.00625 0.09005 0.00534 0.08495 C 0.00482 0.07593 0.00469 0.0669 0.00417 0.0581 C 0.00404 0.05463 0.00313 0.05116 0.003 0.04792 C 0.00261 0.02662 0.003 0.00532 0.003 -0.01597 L 0.00534 0.00023 L -0.03294 0.00023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/>
            <a:extLst>
              <a:ext uri="{FF2B5EF4-FFF2-40B4-BE49-F238E27FC236}">
                <a16:creationId xmlns:a16="http://schemas.microsoft.com/office/drawing/2014/main" id="{7D5C33C9-7CCD-4863-8EBD-781579FD61D9}"/>
              </a:ext>
            </a:extLst>
          </p:cNvPr>
          <p:cNvSpPr/>
          <p:nvPr/>
        </p:nvSpPr>
        <p:spPr>
          <a:xfrm>
            <a:off x="10112523" y="6640081"/>
            <a:ext cx="478564" cy="182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Графика 23">
            <a:extLst>
              <a:ext uri="{FF2B5EF4-FFF2-40B4-BE49-F238E27FC236}">
                <a16:creationId xmlns:a16="http://schemas.microsoft.com/office/drawing/2014/main" id="{9A9C0C2F-6519-4E2A-AA8E-C9A8AF3AEF9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995495" y="3070232"/>
            <a:ext cx="9102725" cy="2943225"/>
            <a:chOff x="-13288195" y="1130453"/>
            <a:chExt cx="31801476" cy="9028273"/>
          </a:xfrm>
        </p:grpSpPr>
        <p:grpSp>
          <p:nvGrpSpPr>
            <p:cNvPr id="10" name="Графика 23">
              <a:extLst>
                <a:ext uri="{FF2B5EF4-FFF2-40B4-BE49-F238E27FC236}">
                  <a16:creationId xmlns:a16="http://schemas.microsoft.com/office/drawing/2014/main" id="{E2837CD2-C01D-4783-8AEB-F84F2E14BB59}"/>
                </a:ext>
              </a:extLst>
            </p:cNvPr>
            <p:cNvGrpSpPr/>
            <p:nvPr/>
          </p:nvGrpSpPr>
          <p:grpSpPr>
            <a:xfrm>
              <a:off x="16983646" y="5158651"/>
              <a:ext cx="948152" cy="2002379"/>
              <a:chOff x="16983646" y="5158651"/>
              <a:chExt cx="948152" cy="2002379"/>
            </a:xfrm>
            <a:solidFill>
              <a:schemeClr val="accent1"/>
            </a:solidFill>
          </p:grpSpPr>
          <p:sp>
            <p:nvSpPr>
              <p:cNvPr id="45" name="Свободна форма: фигура 26">
                <a:extLst>
                  <a:ext uri="{FF2B5EF4-FFF2-40B4-BE49-F238E27FC236}">
                    <a16:creationId xmlns:a16="http://schemas.microsoft.com/office/drawing/2014/main" id="{AA7E5010-FD22-4E13-950C-958F909DAD40}"/>
                  </a:ext>
                </a:extLst>
              </p:cNvPr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Свободна форма: фигура 27">
                <a:extLst>
                  <a:ext uri="{FF2B5EF4-FFF2-40B4-BE49-F238E27FC236}">
                    <a16:creationId xmlns:a16="http://schemas.microsoft.com/office/drawing/2014/main" id="{842FD95A-05CB-4044-8A20-4D18CAD68D77}"/>
                  </a:ext>
                </a:extLst>
              </p:cNvPr>
              <p:cNvSpPr/>
              <p:nvPr/>
            </p:nvSpPr>
            <p:spPr>
              <a:xfrm>
                <a:off x="17304357" y="5886560"/>
                <a:ext cx="535028" cy="1174733"/>
              </a:xfrm>
              <a:custGeom>
                <a:avLst/>
                <a:gdLst>
                  <a:gd name="connsiteX0" fmla="*/ 531142 w 535028"/>
                  <a:gd name="connsiteY0" fmla="*/ 989562 h 1174733"/>
                  <a:gd name="connsiteX1" fmla="*/ 347654 w 535028"/>
                  <a:gd name="connsiteY1" fmla="*/ 282166 h 1174733"/>
                  <a:gd name="connsiteX2" fmla="*/ 328137 w 535028"/>
                  <a:gd name="connsiteY2" fmla="*/ 192602 h 1174733"/>
                  <a:gd name="connsiteX3" fmla="*/ 309114 w 535028"/>
                  <a:gd name="connsiteY3" fmla="*/ 102939 h 1174733"/>
                  <a:gd name="connsiteX4" fmla="*/ 283553 w 535028"/>
                  <a:gd name="connsiteY4" fmla="*/ 0 h 1174733"/>
                  <a:gd name="connsiteX5" fmla="*/ 0 w 535028"/>
                  <a:gd name="connsiteY5" fmla="*/ 70641 h 1174733"/>
                  <a:gd name="connsiteX6" fmla="*/ 25562 w 535028"/>
                  <a:gd name="connsiteY6" fmla="*/ 173382 h 1174733"/>
                  <a:gd name="connsiteX7" fmla="*/ 53104 w 535028"/>
                  <a:gd name="connsiteY7" fmla="*/ 284049 h 1174733"/>
                  <a:gd name="connsiteX8" fmla="*/ 262847 w 535028"/>
                  <a:gd name="connsiteY8" fmla="*/ 1065751 h 1174733"/>
                  <a:gd name="connsiteX9" fmla="*/ 381737 w 535028"/>
                  <a:gd name="connsiteY9" fmla="*/ 1174734 h 1174733"/>
                  <a:gd name="connsiteX10" fmla="*/ 513506 w 535028"/>
                  <a:gd name="connsiteY10" fmla="*/ 1098644 h 1174733"/>
                  <a:gd name="connsiteX11" fmla="*/ 531142 w 535028"/>
                  <a:gd name="connsiteY11" fmla="*/ 989562 h 117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5028" h="1174733">
                    <a:moveTo>
                      <a:pt x="531142" y="989562"/>
                    </a:moveTo>
                    <a:cubicBezTo>
                      <a:pt x="470904" y="748810"/>
                      <a:pt x="401552" y="520937"/>
                      <a:pt x="347654" y="282166"/>
                    </a:cubicBezTo>
                    <a:cubicBezTo>
                      <a:pt x="341017" y="252344"/>
                      <a:pt x="334577" y="222523"/>
                      <a:pt x="328137" y="192602"/>
                    </a:cubicBezTo>
                    <a:cubicBezTo>
                      <a:pt x="321697" y="162780"/>
                      <a:pt x="315356" y="132860"/>
                      <a:pt x="309114" y="102939"/>
                    </a:cubicBezTo>
                    <a:cubicBezTo>
                      <a:pt x="293361" y="39531"/>
                      <a:pt x="283553" y="0"/>
                      <a:pt x="283553" y="0"/>
                    </a:cubicBezTo>
                    <a:lnTo>
                      <a:pt x="0" y="70641"/>
                    </a:lnTo>
                    <a:cubicBezTo>
                      <a:pt x="0" y="70641"/>
                      <a:pt x="9808" y="110172"/>
                      <a:pt x="25562" y="173382"/>
                    </a:cubicBezTo>
                    <a:cubicBezTo>
                      <a:pt x="33487" y="204987"/>
                      <a:pt x="42801" y="242536"/>
                      <a:pt x="53104" y="284049"/>
                    </a:cubicBezTo>
                    <a:cubicBezTo>
                      <a:pt x="104326" y="550560"/>
                      <a:pt x="213309" y="788341"/>
                      <a:pt x="262847" y="1065751"/>
                    </a:cubicBezTo>
                    <a:cubicBezTo>
                      <a:pt x="272754" y="1125196"/>
                      <a:pt x="322292" y="1174734"/>
                      <a:pt x="381737" y="1174734"/>
                    </a:cubicBezTo>
                    <a:cubicBezTo>
                      <a:pt x="431274" y="1174734"/>
                      <a:pt x="490719" y="1145011"/>
                      <a:pt x="513506" y="1098644"/>
                    </a:cubicBezTo>
                    <a:cubicBezTo>
                      <a:pt x="532926" y="1066742"/>
                      <a:pt x="540257" y="1027707"/>
                      <a:pt x="531142" y="989562"/>
                    </a:cubicBezTo>
                    <a:close/>
                  </a:path>
                </a:pathLst>
              </a:custGeom>
              <a:solidFill>
                <a:srgbClr val="E24862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Свободна форма: фигура 28">
                <a:extLst>
                  <a:ext uri="{FF2B5EF4-FFF2-40B4-BE49-F238E27FC236}">
                    <a16:creationId xmlns:a16="http://schemas.microsoft.com/office/drawing/2014/main" id="{BE93BA1C-B6F7-4605-B4C5-6598E2708392}"/>
                  </a:ext>
                </a:extLst>
              </p:cNvPr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Графика 23">
              <a:extLst>
                <a:ext uri="{FF2B5EF4-FFF2-40B4-BE49-F238E27FC236}">
                  <a16:creationId xmlns:a16="http://schemas.microsoft.com/office/drawing/2014/main" id="{7B702EAF-A999-4A9E-8566-D1AE98787BBD}"/>
                </a:ext>
              </a:extLst>
            </p:cNvPr>
            <p:cNvGrpSpPr/>
            <p:nvPr/>
          </p:nvGrpSpPr>
          <p:grpSpPr>
            <a:xfrm>
              <a:off x="16695887" y="1130453"/>
              <a:ext cx="1676732" cy="2646503"/>
              <a:chOff x="16695887" y="1130453"/>
              <a:chExt cx="1676732" cy="2646503"/>
            </a:xfrm>
            <a:solidFill>
              <a:schemeClr val="accent1"/>
            </a:solidFill>
          </p:grpSpPr>
          <p:sp>
            <p:nvSpPr>
              <p:cNvPr id="43" name="Свободна форма: фигура 30">
                <a:extLst>
                  <a:ext uri="{FF2B5EF4-FFF2-40B4-BE49-F238E27FC236}">
                    <a16:creationId xmlns:a16="http://schemas.microsoft.com/office/drawing/2014/main" id="{139E55AE-A7A1-4425-AC02-0D66FA7CE35A}"/>
                  </a:ext>
                </a:extLst>
              </p:cNvPr>
              <p:cNvSpPr/>
              <p:nvPr/>
            </p:nvSpPr>
            <p:spPr>
              <a:xfrm>
                <a:off x="16695887" y="1130453"/>
                <a:ext cx="1676732" cy="2646503"/>
              </a:xfrm>
              <a:custGeom>
                <a:avLst/>
                <a:gdLst>
                  <a:gd name="connsiteX0" fmla="*/ 1648362 w 1676732"/>
                  <a:gd name="connsiteY0" fmla="*/ 1596898 h 2646503"/>
                  <a:gd name="connsiteX1" fmla="*/ 1347868 w 1676732"/>
                  <a:gd name="connsiteY1" fmla="*/ 1153438 h 2646503"/>
                  <a:gd name="connsiteX2" fmla="*/ 1258700 w 1676732"/>
                  <a:gd name="connsiteY2" fmla="*/ 1095578 h 2646503"/>
                  <a:gd name="connsiteX3" fmla="*/ 872010 w 1676732"/>
                  <a:gd name="connsiteY3" fmla="*/ 993332 h 2646503"/>
                  <a:gd name="connsiteX4" fmla="*/ 714678 w 1676732"/>
                  <a:gd name="connsiteY4" fmla="*/ 392541 h 2646503"/>
                  <a:gd name="connsiteX5" fmla="*/ 705267 w 1676732"/>
                  <a:gd name="connsiteY5" fmla="*/ 357468 h 2646503"/>
                  <a:gd name="connsiteX6" fmla="*/ 741033 w 1676732"/>
                  <a:gd name="connsiteY6" fmla="*/ 60342 h 2646503"/>
                  <a:gd name="connsiteX7" fmla="*/ 673563 w 1676732"/>
                  <a:gd name="connsiteY7" fmla="*/ 1887 h 2646503"/>
                  <a:gd name="connsiteX8" fmla="*/ 70096 w 1676732"/>
                  <a:gd name="connsiteY8" fmla="*/ 164668 h 2646503"/>
                  <a:gd name="connsiteX9" fmla="*/ 41066 w 1676732"/>
                  <a:gd name="connsiteY9" fmla="*/ 249080 h 2646503"/>
                  <a:gd name="connsiteX10" fmla="*/ 221185 w 1676732"/>
                  <a:gd name="connsiteY10" fmla="*/ 488049 h 2646503"/>
                  <a:gd name="connsiteX11" fmla="*/ 390604 w 1676732"/>
                  <a:gd name="connsiteY11" fmla="*/ 1116582 h 2646503"/>
                  <a:gd name="connsiteX12" fmla="*/ 324521 w 1676732"/>
                  <a:gd name="connsiteY12" fmla="*/ 1162850 h 2646503"/>
                  <a:gd name="connsiteX13" fmla="*/ 28385 w 1676732"/>
                  <a:gd name="connsiteY13" fmla="*/ 2033324 h 2646503"/>
                  <a:gd name="connsiteX14" fmla="*/ 721713 w 1676732"/>
                  <a:gd name="connsiteY14" fmla="*/ 2637187 h 2646503"/>
                  <a:gd name="connsiteX15" fmla="*/ 830893 w 1676732"/>
                  <a:gd name="connsiteY15" fmla="*/ 2644519 h 2646503"/>
                  <a:gd name="connsiteX16" fmla="*/ 1647967 w 1676732"/>
                  <a:gd name="connsiteY16" fmla="*/ 2031045 h 2646503"/>
                  <a:gd name="connsiteX17" fmla="*/ 1668673 w 1676732"/>
                  <a:gd name="connsiteY17" fmla="*/ 1925431 h 2646503"/>
                  <a:gd name="connsiteX18" fmla="*/ 1648362 w 1676732"/>
                  <a:gd name="connsiteY18" fmla="*/ 1596898 h 264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76732" h="2646503">
                    <a:moveTo>
                      <a:pt x="1648362" y="1596898"/>
                    </a:moveTo>
                    <a:cubicBezTo>
                      <a:pt x="1598726" y="1412817"/>
                      <a:pt x="1490140" y="1260142"/>
                      <a:pt x="1347868" y="1153438"/>
                    </a:cubicBezTo>
                    <a:cubicBezTo>
                      <a:pt x="1319433" y="1132137"/>
                      <a:pt x="1289612" y="1112718"/>
                      <a:pt x="1258700" y="1095578"/>
                    </a:cubicBezTo>
                    <a:cubicBezTo>
                      <a:pt x="1140801" y="1032566"/>
                      <a:pt x="1006654" y="998286"/>
                      <a:pt x="872010" y="993332"/>
                    </a:cubicBezTo>
                    <a:cubicBezTo>
                      <a:pt x="820590" y="793795"/>
                      <a:pt x="772539" y="593168"/>
                      <a:pt x="714678" y="392541"/>
                    </a:cubicBezTo>
                    <a:cubicBezTo>
                      <a:pt x="711409" y="380552"/>
                      <a:pt x="708337" y="368961"/>
                      <a:pt x="705267" y="357468"/>
                    </a:cubicBezTo>
                    <a:lnTo>
                      <a:pt x="741033" y="60342"/>
                    </a:lnTo>
                    <a:cubicBezTo>
                      <a:pt x="745590" y="22495"/>
                      <a:pt x="710419" y="-8020"/>
                      <a:pt x="673563" y="1887"/>
                    </a:cubicBezTo>
                    <a:lnTo>
                      <a:pt x="70096" y="164668"/>
                    </a:lnTo>
                    <a:cubicBezTo>
                      <a:pt x="33240" y="174575"/>
                      <a:pt x="18180" y="218565"/>
                      <a:pt x="41066" y="249080"/>
                    </a:cubicBezTo>
                    <a:lnTo>
                      <a:pt x="221185" y="488049"/>
                    </a:lnTo>
                    <a:lnTo>
                      <a:pt x="390604" y="1116582"/>
                    </a:lnTo>
                    <a:cubicBezTo>
                      <a:pt x="367717" y="1131047"/>
                      <a:pt x="345624" y="1146403"/>
                      <a:pt x="324521" y="1162850"/>
                    </a:cubicBezTo>
                    <a:cubicBezTo>
                      <a:pt x="66529" y="1362585"/>
                      <a:pt x="-60882" y="1701918"/>
                      <a:pt x="28385" y="2033324"/>
                    </a:cubicBezTo>
                    <a:cubicBezTo>
                      <a:pt x="117652" y="2364731"/>
                      <a:pt x="398233" y="2594090"/>
                      <a:pt x="721713" y="2637187"/>
                    </a:cubicBezTo>
                    <a:cubicBezTo>
                      <a:pt x="757678" y="2641943"/>
                      <a:pt x="794137" y="2644519"/>
                      <a:pt x="830893" y="2644519"/>
                    </a:cubicBezTo>
                    <a:cubicBezTo>
                      <a:pt x="1208271" y="2671368"/>
                      <a:pt x="1604572" y="2423680"/>
                      <a:pt x="1647967" y="2031045"/>
                    </a:cubicBezTo>
                    <a:cubicBezTo>
                      <a:pt x="1656586" y="1996270"/>
                      <a:pt x="1663819" y="1961098"/>
                      <a:pt x="1668673" y="1925431"/>
                    </a:cubicBezTo>
                    <a:cubicBezTo>
                      <a:pt x="1683733" y="1818628"/>
                      <a:pt x="1678085" y="1707367"/>
                      <a:pt x="1648362" y="1596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Свободна форма: фигура 31">
                <a:extLst>
                  <a:ext uri="{FF2B5EF4-FFF2-40B4-BE49-F238E27FC236}">
                    <a16:creationId xmlns:a16="http://schemas.microsoft.com/office/drawing/2014/main" id="{C6CD0B88-BAE0-4821-ADE5-3FFD592B17C6}"/>
                  </a:ext>
                </a:extLst>
              </p:cNvPr>
              <p:cNvSpPr/>
              <p:nvPr/>
            </p:nvSpPr>
            <p:spPr>
              <a:xfrm>
                <a:off x="16858419" y="2651459"/>
                <a:ext cx="1350577" cy="972680"/>
              </a:xfrm>
              <a:custGeom>
                <a:avLst/>
                <a:gdLst>
                  <a:gd name="connsiteX0" fmla="*/ 1283519 w 1350577"/>
                  <a:gd name="connsiteY0" fmla="*/ 0 h 972680"/>
                  <a:gd name="connsiteX1" fmla="*/ 883553 w 1350577"/>
                  <a:gd name="connsiteY1" fmla="*/ 68560 h 972680"/>
                  <a:gd name="connsiteX2" fmla="*/ 743163 w 1350577"/>
                  <a:gd name="connsiteY2" fmla="*/ 74405 h 972680"/>
                  <a:gd name="connsiteX3" fmla="*/ 703434 w 1350577"/>
                  <a:gd name="connsiteY3" fmla="*/ 75693 h 972680"/>
                  <a:gd name="connsiteX4" fmla="*/ 691446 w 1350577"/>
                  <a:gd name="connsiteY4" fmla="*/ 79161 h 972680"/>
                  <a:gd name="connsiteX5" fmla="*/ 659939 w 1350577"/>
                  <a:gd name="connsiteY5" fmla="*/ 84214 h 972680"/>
                  <a:gd name="connsiteX6" fmla="*/ 396201 w 1350577"/>
                  <a:gd name="connsiteY6" fmla="*/ 152477 h 972680"/>
                  <a:gd name="connsiteX7" fmla="*/ 335667 w 1350577"/>
                  <a:gd name="connsiteY7" fmla="*/ 174769 h 972680"/>
                  <a:gd name="connsiteX8" fmla="*/ 319617 w 1350577"/>
                  <a:gd name="connsiteY8" fmla="*/ 180515 h 972680"/>
                  <a:gd name="connsiteX9" fmla="*/ 314267 w 1350577"/>
                  <a:gd name="connsiteY9" fmla="*/ 183289 h 972680"/>
                  <a:gd name="connsiteX10" fmla="*/ 197655 w 1350577"/>
                  <a:gd name="connsiteY10" fmla="*/ 239762 h 972680"/>
                  <a:gd name="connsiteX11" fmla="*/ 0 w 1350577"/>
                  <a:gd name="connsiteY11" fmla="*/ 360534 h 972680"/>
                  <a:gd name="connsiteX12" fmla="*/ 19716 w 1350577"/>
                  <a:gd name="connsiteY12" fmla="*/ 469814 h 972680"/>
                  <a:gd name="connsiteX13" fmla="*/ 527674 w 1350577"/>
                  <a:gd name="connsiteY13" fmla="*/ 948446 h 972680"/>
                  <a:gd name="connsiteX14" fmla="*/ 632793 w 1350577"/>
                  <a:gd name="connsiteY14" fmla="*/ 962713 h 972680"/>
                  <a:gd name="connsiteX15" fmla="*/ 1349305 w 1350577"/>
                  <a:gd name="connsiteY15" fmla="*/ 330713 h 972680"/>
                  <a:gd name="connsiteX16" fmla="*/ 1347323 w 1350577"/>
                  <a:gd name="connsiteY16" fmla="*/ 224603 h 972680"/>
                  <a:gd name="connsiteX17" fmla="*/ 1327706 w 1350577"/>
                  <a:gd name="connsiteY17" fmla="*/ 117503 h 972680"/>
                  <a:gd name="connsiteX18" fmla="*/ 1283519 w 1350577"/>
                  <a:gd name="connsiteY18" fmla="*/ 0 h 97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0577" h="972680">
                    <a:moveTo>
                      <a:pt x="1283519" y="0"/>
                    </a:moveTo>
                    <a:cubicBezTo>
                      <a:pt x="1153731" y="37946"/>
                      <a:pt x="1020474" y="61823"/>
                      <a:pt x="883553" y="68560"/>
                    </a:cubicBezTo>
                    <a:cubicBezTo>
                      <a:pt x="836788" y="70839"/>
                      <a:pt x="789926" y="70740"/>
                      <a:pt x="743163" y="74405"/>
                    </a:cubicBezTo>
                    <a:cubicBezTo>
                      <a:pt x="732364" y="75198"/>
                      <a:pt x="717304" y="74604"/>
                      <a:pt x="703434" y="75693"/>
                    </a:cubicBezTo>
                    <a:cubicBezTo>
                      <a:pt x="701155" y="76882"/>
                      <a:pt x="697093" y="78269"/>
                      <a:pt x="691446" y="79161"/>
                    </a:cubicBezTo>
                    <a:cubicBezTo>
                      <a:pt x="680943" y="80845"/>
                      <a:pt x="670442" y="82431"/>
                      <a:pt x="659939" y="84214"/>
                    </a:cubicBezTo>
                    <a:cubicBezTo>
                      <a:pt x="570277" y="99670"/>
                      <a:pt x="482100" y="122754"/>
                      <a:pt x="396201" y="152477"/>
                    </a:cubicBezTo>
                    <a:cubicBezTo>
                      <a:pt x="375891" y="159511"/>
                      <a:pt x="355680" y="166942"/>
                      <a:pt x="335667" y="174769"/>
                    </a:cubicBezTo>
                    <a:cubicBezTo>
                      <a:pt x="331010" y="176552"/>
                      <a:pt x="325264" y="178434"/>
                      <a:pt x="319617" y="180515"/>
                    </a:cubicBezTo>
                    <a:cubicBezTo>
                      <a:pt x="317833" y="181506"/>
                      <a:pt x="315951" y="182496"/>
                      <a:pt x="314267" y="183289"/>
                    </a:cubicBezTo>
                    <a:cubicBezTo>
                      <a:pt x="274834" y="201123"/>
                      <a:pt x="235799" y="219551"/>
                      <a:pt x="197655" y="239762"/>
                    </a:cubicBezTo>
                    <a:cubicBezTo>
                      <a:pt x="129294" y="275825"/>
                      <a:pt x="63408" y="316446"/>
                      <a:pt x="0" y="360534"/>
                    </a:cubicBezTo>
                    <a:cubicBezTo>
                      <a:pt x="3468" y="396895"/>
                      <a:pt x="9908" y="433355"/>
                      <a:pt x="19716" y="469814"/>
                    </a:cubicBezTo>
                    <a:cubicBezTo>
                      <a:pt x="86988" y="719484"/>
                      <a:pt x="288804" y="897522"/>
                      <a:pt x="527674" y="948446"/>
                    </a:cubicBezTo>
                    <a:cubicBezTo>
                      <a:pt x="561954" y="955778"/>
                      <a:pt x="597027" y="960534"/>
                      <a:pt x="632793" y="962713"/>
                    </a:cubicBezTo>
                    <a:cubicBezTo>
                      <a:pt x="1026023" y="1031670"/>
                      <a:pt x="1372786" y="734444"/>
                      <a:pt x="1349305" y="330713"/>
                    </a:cubicBezTo>
                    <a:cubicBezTo>
                      <a:pt x="1351484" y="295739"/>
                      <a:pt x="1350889" y="260270"/>
                      <a:pt x="1347323" y="224603"/>
                    </a:cubicBezTo>
                    <a:cubicBezTo>
                      <a:pt x="1343756" y="188936"/>
                      <a:pt x="1337316" y="153170"/>
                      <a:pt x="1327706" y="117503"/>
                    </a:cubicBezTo>
                    <a:cubicBezTo>
                      <a:pt x="1316411" y="76189"/>
                      <a:pt x="1301451" y="37054"/>
                      <a:pt x="1283519" y="0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Графика 23">
              <a:extLst>
                <a:ext uri="{FF2B5EF4-FFF2-40B4-BE49-F238E27FC236}">
                  <a16:creationId xmlns:a16="http://schemas.microsoft.com/office/drawing/2014/main" id="{0279AD53-0DBE-4535-BC4D-2D116F24A420}"/>
                </a:ext>
              </a:extLst>
            </p:cNvPr>
            <p:cNvGrpSpPr/>
            <p:nvPr/>
          </p:nvGrpSpPr>
          <p:grpSpPr>
            <a:xfrm>
              <a:off x="17074007" y="1783264"/>
              <a:ext cx="638538" cy="862746"/>
              <a:chOff x="17074007" y="1783264"/>
              <a:chExt cx="638538" cy="862746"/>
            </a:xfrm>
            <a:solidFill>
              <a:srgbClr val="FCB916"/>
            </a:solidFill>
          </p:grpSpPr>
          <p:sp>
            <p:nvSpPr>
              <p:cNvPr id="39" name="Свободна форма: фигура 33">
                <a:extLst>
                  <a:ext uri="{FF2B5EF4-FFF2-40B4-BE49-F238E27FC236}">
                    <a16:creationId xmlns:a16="http://schemas.microsoft.com/office/drawing/2014/main" id="{4DA9D9E6-9E11-418D-9705-9B05B194A960}"/>
                  </a:ext>
                </a:extLst>
              </p:cNvPr>
              <p:cNvSpPr/>
              <p:nvPr/>
            </p:nvSpPr>
            <p:spPr>
              <a:xfrm>
                <a:off x="17074007" y="2328970"/>
                <a:ext cx="187153" cy="187152"/>
              </a:xfrm>
              <a:custGeom>
                <a:avLst/>
                <a:gdLst>
                  <a:gd name="connsiteX0" fmla="*/ 187153 w 187153"/>
                  <a:gd name="connsiteY0" fmla="*/ 93527 h 187152"/>
                  <a:gd name="connsiteX1" fmla="*/ 159709 w 187153"/>
                  <a:gd name="connsiteY1" fmla="*/ 159709 h 187152"/>
                  <a:gd name="connsiteX2" fmla="*/ 93527 w 187153"/>
                  <a:gd name="connsiteY2" fmla="*/ 187153 h 187152"/>
                  <a:gd name="connsiteX3" fmla="*/ 0 w 187153"/>
                  <a:gd name="connsiteY3" fmla="*/ 93626 h 187152"/>
                  <a:gd name="connsiteX4" fmla="*/ 27444 w 187153"/>
                  <a:gd name="connsiteY4" fmla="*/ 27444 h 187152"/>
                  <a:gd name="connsiteX5" fmla="*/ 93626 w 187153"/>
                  <a:gd name="connsiteY5" fmla="*/ 0 h 187152"/>
                  <a:gd name="connsiteX6" fmla="*/ 159808 w 187153"/>
                  <a:gd name="connsiteY6" fmla="*/ 27444 h 187152"/>
                  <a:gd name="connsiteX7" fmla="*/ 187153 w 187153"/>
                  <a:gd name="connsiteY7" fmla="*/ 93527 h 18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53" h="187152">
                    <a:moveTo>
                      <a:pt x="187153" y="93527"/>
                    </a:moveTo>
                    <a:cubicBezTo>
                      <a:pt x="187153" y="119386"/>
                      <a:pt x="176651" y="142767"/>
                      <a:pt x="159709" y="159709"/>
                    </a:cubicBezTo>
                    <a:cubicBezTo>
                      <a:pt x="142768" y="176651"/>
                      <a:pt x="119385" y="187153"/>
                      <a:pt x="93527" y="187153"/>
                    </a:cubicBezTo>
                    <a:cubicBezTo>
                      <a:pt x="41810" y="187153"/>
                      <a:pt x="0" y="145244"/>
                      <a:pt x="0" y="93626"/>
                    </a:cubicBezTo>
                    <a:cubicBezTo>
                      <a:pt x="0" y="67767"/>
                      <a:pt x="10502" y="44386"/>
                      <a:pt x="27444" y="27444"/>
                    </a:cubicBezTo>
                    <a:cubicBezTo>
                      <a:pt x="44385" y="10502"/>
                      <a:pt x="67768" y="0"/>
                      <a:pt x="93626" y="0"/>
                    </a:cubicBezTo>
                    <a:cubicBezTo>
                      <a:pt x="119485" y="0"/>
                      <a:pt x="142866" y="10502"/>
                      <a:pt x="159808" y="27444"/>
                    </a:cubicBezTo>
                    <a:cubicBezTo>
                      <a:pt x="176750" y="44287"/>
                      <a:pt x="187153" y="67668"/>
                      <a:pt x="187153" y="935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Свободна форма: фигура 34">
                <a:extLst>
                  <a:ext uri="{FF2B5EF4-FFF2-40B4-BE49-F238E27FC236}">
                    <a16:creationId xmlns:a16="http://schemas.microsoft.com/office/drawing/2014/main" id="{D9EB6966-CD4A-4C0C-A51D-45D015B4F831}"/>
                  </a:ext>
                </a:extLst>
              </p:cNvPr>
              <p:cNvSpPr/>
              <p:nvPr/>
            </p:nvSpPr>
            <p:spPr>
              <a:xfrm>
                <a:off x="17351516" y="2041436"/>
                <a:ext cx="118890" cy="117633"/>
              </a:xfrm>
              <a:custGeom>
                <a:avLst/>
                <a:gdLst>
                  <a:gd name="connsiteX0" fmla="*/ 118890 w 118890"/>
                  <a:gd name="connsiteY0" fmla="*/ 60256 h 117633"/>
                  <a:gd name="connsiteX1" fmla="*/ 59445 w 118890"/>
                  <a:gd name="connsiteY1" fmla="*/ 117620 h 117633"/>
                  <a:gd name="connsiteX2" fmla="*/ 0 w 118890"/>
                  <a:gd name="connsiteY2" fmla="*/ 57481 h 117633"/>
                  <a:gd name="connsiteX3" fmla="*/ 59445 w 118890"/>
                  <a:gd name="connsiteY3" fmla="*/ 18 h 117633"/>
                  <a:gd name="connsiteX4" fmla="*/ 118890 w 118890"/>
                  <a:gd name="connsiteY4" fmla="*/ 60256 h 11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90" h="117633">
                    <a:moveTo>
                      <a:pt x="118890" y="60256"/>
                    </a:moveTo>
                    <a:cubicBezTo>
                      <a:pt x="118890" y="92653"/>
                      <a:pt x="92240" y="118314"/>
                      <a:pt x="59445" y="117620"/>
                    </a:cubicBezTo>
                    <a:cubicBezTo>
                      <a:pt x="26651" y="116927"/>
                      <a:pt x="0" y="89978"/>
                      <a:pt x="0" y="57481"/>
                    </a:cubicBezTo>
                    <a:cubicBezTo>
                      <a:pt x="0" y="24985"/>
                      <a:pt x="26651" y="-775"/>
                      <a:pt x="59445" y="18"/>
                    </a:cubicBezTo>
                    <a:cubicBezTo>
                      <a:pt x="92240" y="810"/>
                      <a:pt x="118890" y="27858"/>
                      <a:pt x="118890" y="60256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Свободна форма: фигура 35">
                <a:extLst>
                  <a:ext uri="{FF2B5EF4-FFF2-40B4-BE49-F238E27FC236}">
                    <a16:creationId xmlns:a16="http://schemas.microsoft.com/office/drawing/2014/main" id="{61F54B34-D9C3-48DC-9AE7-F4FDF08CB7B1}"/>
                  </a:ext>
                </a:extLst>
              </p:cNvPr>
              <p:cNvSpPr/>
              <p:nvPr/>
            </p:nvSpPr>
            <p:spPr>
              <a:xfrm>
                <a:off x="17447122" y="2382449"/>
                <a:ext cx="265424" cy="263560"/>
              </a:xfrm>
              <a:custGeom>
                <a:avLst/>
                <a:gdLst>
                  <a:gd name="connsiteX0" fmla="*/ 265424 w 265424"/>
                  <a:gd name="connsiteY0" fmla="*/ 131395 h 263560"/>
                  <a:gd name="connsiteX1" fmla="*/ 226687 w 265424"/>
                  <a:gd name="connsiteY1" fmla="*/ 224822 h 263560"/>
                  <a:gd name="connsiteX2" fmla="*/ 133258 w 265424"/>
                  <a:gd name="connsiteY2" fmla="*/ 263561 h 263560"/>
                  <a:gd name="connsiteX3" fmla="*/ 39831 w 265424"/>
                  <a:gd name="connsiteY3" fmla="*/ 224822 h 263560"/>
                  <a:gd name="connsiteX4" fmla="*/ 1092 w 265424"/>
                  <a:gd name="connsiteY4" fmla="*/ 131395 h 263560"/>
                  <a:gd name="connsiteX5" fmla="*/ 100167 w 265424"/>
                  <a:gd name="connsiteY5" fmla="*/ 2597 h 263560"/>
                  <a:gd name="connsiteX6" fmla="*/ 226587 w 265424"/>
                  <a:gd name="connsiteY6" fmla="*/ 38759 h 263560"/>
                  <a:gd name="connsiteX7" fmla="*/ 265424 w 265424"/>
                  <a:gd name="connsiteY7" fmla="*/ 131395 h 26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424" h="263560">
                    <a:moveTo>
                      <a:pt x="265424" y="131395"/>
                    </a:moveTo>
                    <a:cubicBezTo>
                      <a:pt x="265424" y="167854"/>
                      <a:pt x="250662" y="200945"/>
                      <a:pt x="226687" y="224822"/>
                    </a:cubicBezTo>
                    <a:cubicBezTo>
                      <a:pt x="202809" y="248699"/>
                      <a:pt x="169718" y="263561"/>
                      <a:pt x="133258" y="263561"/>
                    </a:cubicBezTo>
                    <a:cubicBezTo>
                      <a:pt x="96799" y="263561"/>
                      <a:pt x="63707" y="248799"/>
                      <a:pt x="39831" y="224822"/>
                    </a:cubicBezTo>
                    <a:cubicBezTo>
                      <a:pt x="15954" y="200945"/>
                      <a:pt x="1092" y="167854"/>
                      <a:pt x="1092" y="131395"/>
                    </a:cubicBezTo>
                    <a:cubicBezTo>
                      <a:pt x="-8815" y="71949"/>
                      <a:pt x="50630" y="22412"/>
                      <a:pt x="100167" y="2597"/>
                    </a:cubicBezTo>
                    <a:cubicBezTo>
                      <a:pt x="149705" y="-7311"/>
                      <a:pt x="189335" y="12504"/>
                      <a:pt x="226587" y="38759"/>
                    </a:cubicBezTo>
                    <a:cubicBezTo>
                      <a:pt x="250662" y="62141"/>
                      <a:pt x="265424" y="94935"/>
                      <a:pt x="265424" y="131395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Свободна форма: фигура 36">
                <a:extLst>
                  <a:ext uri="{FF2B5EF4-FFF2-40B4-BE49-F238E27FC236}">
                    <a16:creationId xmlns:a16="http://schemas.microsoft.com/office/drawing/2014/main" id="{4D3B3EEF-4B7E-4C8E-8A13-6E1BDB3088FD}"/>
                  </a:ext>
                </a:extLst>
              </p:cNvPr>
              <p:cNvSpPr/>
              <p:nvPr/>
            </p:nvSpPr>
            <p:spPr>
              <a:xfrm>
                <a:off x="17142280" y="1783264"/>
                <a:ext cx="99065" cy="99042"/>
              </a:xfrm>
              <a:custGeom>
                <a:avLst/>
                <a:gdLst>
                  <a:gd name="connsiteX0" fmla="*/ 99065 w 99065"/>
                  <a:gd name="connsiteY0" fmla="*/ 50627 h 99042"/>
                  <a:gd name="connsiteX1" fmla="*/ 28623 w 99065"/>
                  <a:gd name="connsiteY1" fmla="*/ 96499 h 99042"/>
                  <a:gd name="connsiteX2" fmla="*/ 49528 w 99065"/>
                  <a:gd name="connsiteY2" fmla="*/ 0 h 99042"/>
                  <a:gd name="connsiteX3" fmla="*/ 99065 w 99065"/>
                  <a:gd name="connsiteY3" fmla="*/ 50627 h 9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65" h="99042">
                    <a:moveTo>
                      <a:pt x="99065" y="50627"/>
                    </a:moveTo>
                    <a:cubicBezTo>
                      <a:pt x="97976" y="86592"/>
                      <a:pt x="68253" y="106407"/>
                      <a:pt x="28623" y="96499"/>
                    </a:cubicBezTo>
                    <a:cubicBezTo>
                      <a:pt x="-20914" y="76684"/>
                      <a:pt x="-1099" y="7332"/>
                      <a:pt x="49528" y="0"/>
                    </a:cubicBezTo>
                    <a:cubicBezTo>
                      <a:pt x="76972" y="198"/>
                      <a:pt x="99065" y="22985"/>
                      <a:pt x="99065" y="506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Графика 23">
              <a:extLst>
                <a:ext uri="{FF2B5EF4-FFF2-40B4-BE49-F238E27FC236}">
                  <a16:creationId xmlns:a16="http://schemas.microsoft.com/office/drawing/2014/main" id="{AAB1320D-3E3B-4B03-A4DE-374CB506F70A}"/>
                </a:ext>
              </a:extLst>
            </p:cNvPr>
            <p:cNvGrpSpPr/>
            <p:nvPr/>
          </p:nvGrpSpPr>
          <p:grpSpPr>
            <a:xfrm>
              <a:off x="16033146" y="7714984"/>
              <a:ext cx="2480135" cy="2443742"/>
              <a:chOff x="16033146" y="7714984"/>
              <a:chExt cx="2480135" cy="2443742"/>
            </a:xfrm>
            <a:solidFill>
              <a:schemeClr val="accent1"/>
            </a:solidFill>
          </p:grpSpPr>
          <p:grpSp>
            <p:nvGrpSpPr>
              <p:cNvPr id="29" name="Графика 23">
                <a:extLst>
                  <a:ext uri="{FF2B5EF4-FFF2-40B4-BE49-F238E27FC236}">
                    <a16:creationId xmlns:a16="http://schemas.microsoft.com/office/drawing/2014/main" id="{0B5CED59-9514-4F57-BDD1-8DDF3C49D695}"/>
                  </a:ext>
                </a:extLst>
              </p:cNvPr>
              <p:cNvGrpSpPr/>
              <p:nvPr/>
            </p:nvGrpSpPr>
            <p:grpSpPr>
              <a:xfrm>
                <a:off x="16033146" y="7714984"/>
                <a:ext cx="2480135" cy="2443742"/>
                <a:chOff x="16033146" y="7714984"/>
                <a:chExt cx="2480135" cy="2443742"/>
              </a:xfrm>
              <a:solidFill>
                <a:srgbClr val="FCB916"/>
              </a:solidFill>
            </p:grpSpPr>
            <p:sp>
              <p:nvSpPr>
                <p:cNvPr id="34" name="Свободна форма: фигура 39">
                  <a:extLst>
                    <a:ext uri="{FF2B5EF4-FFF2-40B4-BE49-F238E27FC236}">
                      <a16:creationId xmlns:a16="http://schemas.microsoft.com/office/drawing/2014/main" id="{12B57FD9-E277-41D0-9354-1A25DD36EB11}"/>
                    </a:ext>
                  </a:extLst>
                </p:cNvPr>
                <p:cNvSpPr/>
                <p:nvPr/>
              </p:nvSpPr>
              <p:spPr>
                <a:xfrm>
                  <a:off x="16896266" y="9143656"/>
                  <a:ext cx="33883" cy="41214"/>
                </a:xfrm>
                <a:custGeom>
                  <a:avLst/>
                  <a:gdLst>
                    <a:gd name="connsiteX0" fmla="*/ 0 w 33883"/>
                    <a:gd name="connsiteY0" fmla="*/ 0 h 41214"/>
                    <a:gd name="connsiteX1" fmla="*/ 33884 w 33883"/>
                    <a:gd name="connsiteY1" fmla="*/ 41215 h 41214"/>
                    <a:gd name="connsiteX2" fmla="*/ 0 w 33883"/>
                    <a:gd name="connsiteY2" fmla="*/ 0 h 4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83" h="41214">
                      <a:moveTo>
                        <a:pt x="0" y="0"/>
                      </a:moveTo>
                      <a:cubicBezTo>
                        <a:pt x="11196" y="13771"/>
                        <a:pt x="22490" y="27543"/>
                        <a:pt x="33884" y="41215"/>
                      </a:cubicBezTo>
                      <a:cubicBezTo>
                        <a:pt x="22490" y="27543"/>
                        <a:pt x="11295" y="13672"/>
                        <a:pt x="0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bg-BG" sz="13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Свободна форма: фигура 40">
                  <a:extLst>
                    <a:ext uri="{FF2B5EF4-FFF2-40B4-BE49-F238E27FC236}">
                      <a16:creationId xmlns:a16="http://schemas.microsoft.com/office/drawing/2014/main" id="{DDEB3B83-AF9B-4AE4-8C47-A878681EAE63}"/>
                    </a:ext>
                  </a:extLst>
                </p:cNvPr>
                <p:cNvSpPr/>
                <p:nvPr/>
              </p:nvSpPr>
              <p:spPr>
                <a:xfrm>
                  <a:off x="16930150" y="9184772"/>
                  <a:ext cx="38342" cy="44682"/>
                </a:xfrm>
                <a:custGeom>
                  <a:avLst/>
                  <a:gdLst>
                    <a:gd name="connsiteX0" fmla="*/ 38343 w 38342"/>
                    <a:gd name="connsiteY0" fmla="*/ 44683 h 44682"/>
                    <a:gd name="connsiteX1" fmla="*/ 0 w 38342"/>
                    <a:gd name="connsiteY1" fmla="*/ 0 h 44682"/>
                    <a:gd name="connsiteX2" fmla="*/ 38343 w 38342"/>
                    <a:gd name="connsiteY2" fmla="*/ 44683 h 44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42" h="44682">
                      <a:moveTo>
                        <a:pt x="38343" y="44683"/>
                      </a:moveTo>
                      <a:cubicBezTo>
                        <a:pt x="25562" y="29822"/>
                        <a:pt x="12682" y="15060"/>
                        <a:pt x="0" y="0"/>
                      </a:cubicBezTo>
                      <a:cubicBezTo>
                        <a:pt x="12682" y="14960"/>
                        <a:pt x="25462" y="29822"/>
                        <a:pt x="38343" y="44683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bg-BG" sz="13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Свободна форма: фигура 41">
                  <a:extLst>
                    <a:ext uri="{FF2B5EF4-FFF2-40B4-BE49-F238E27FC236}">
                      <a16:creationId xmlns:a16="http://schemas.microsoft.com/office/drawing/2014/main" id="{42D19F0F-F1F8-4EFF-85E3-2282A958891A}"/>
                    </a:ext>
                  </a:extLst>
                </p:cNvPr>
                <p:cNvSpPr/>
                <p:nvPr/>
              </p:nvSpPr>
              <p:spPr>
                <a:xfrm>
                  <a:off x="17464858" y="9297817"/>
                  <a:ext cx="49142" cy="20409"/>
                </a:xfrm>
                <a:custGeom>
                  <a:avLst/>
                  <a:gdLst>
                    <a:gd name="connsiteX0" fmla="*/ 49142 w 49142"/>
                    <a:gd name="connsiteY0" fmla="*/ 0 h 20409"/>
                    <a:gd name="connsiteX1" fmla="*/ 0 w 49142"/>
                    <a:gd name="connsiteY1" fmla="*/ 20409 h 20409"/>
                    <a:gd name="connsiteX2" fmla="*/ 49142 w 49142"/>
                    <a:gd name="connsiteY2" fmla="*/ 0 h 20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142" h="20409">
                      <a:moveTo>
                        <a:pt x="49142" y="0"/>
                      </a:moveTo>
                      <a:cubicBezTo>
                        <a:pt x="32794" y="6836"/>
                        <a:pt x="16447" y="13771"/>
                        <a:pt x="0" y="20409"/>
                      </a:cubicBezTo>
                      <a:cubicBezTo>
                        <a:pt x="16348" y="13672"/>
                        <a:pt x="32794" y="6836"/>
                        <a:pt x="49142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bg-BG" sz="13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Свободна форма: фигура 42">
                  <a:extLst>
                    <a:ext uri="{FF2B5EF4-FFF2-40B4-BE49-F238E27FC236}">
                      <a16:creationId xmlns:a16="http://schemas.microsoft.com/office/drawing/2014/main" id="{52C8D045-578E-40C8-A9C3-5F5A2CF21E83}"/>
                    </a:ext>
                  </a:extLst>
                </p:cNvPr>
                <p:cNvSpPr/>
                <p:nvPr/>
              </p:nvSpPr>
              <p:spPr>
                <a:xfrm>
                  <a:off x="16033146" y="7714984"/>
                  <a:ext cx="2480135" cy="2443742"/>
                </a:xfrm>
                <a:custGeom>
                  <a:avLst/>
                  <a:gdLst>
                    <a:gd name="connsiteX0" fmla="*/ 2449512 w 2480135"/>
                    <a:gd name="connsiteY0" fmla="*/ 703442 h 2443742"/>
                    <a:gd name="connsiteX1" fmla="*/ 2373520 w 2480135"/>
                    <a:gd name="connsiteY1" fmla="*/ 637359 h 2443742"/>
                    <a:gd name="connsiteX2" fmla="*/ 2284154 w 2480135"/>
                    <a:gd name="connsiteY2" fmla="*/ 601296 h 2443742"/>
                    <a:gd name="connsiteX3" fmla="*/ 2099577 w 2480135"/>
                    <a:gd name="connsiteY3" fmla="*/ 573852 h 2443742"/>
                    <a:gd name="connsiteX4" fmla="*/ 1915695 w 2480135"/>
                    <a:gd name="connsiteY4" fmla="*/ 577121 h 2443742"/>
                    <a:gd name="connsiteX5" fmla="*/ 1774612 w 2480135"/>
                    <a:gd name="connsiteY5" fmla="*/ 592279 h 2443742"/>
                    <a:gd name="connsiteX6" fmla="*/ 1746771 w 2480135"/>
                    <a:gd name="connsiteY6" fmla="*/ 296936 h 2443742"/>
                    <a:gd name="connsiteX7" fmla="*/ 1686929 w 2480135"/>
                    <a:gd name="connsiteY7" fmla="*/ 129004 h 2443742"/>
                    <a:gd name="connsiteX8" fmla="*/ 1630258 w 2480135"/>
                    <a:gd name="connsiteY8" fmla="*/ 55292 h 2443742"/>
                    <a:gd name="connsiteX9" fmla="*/ 1546045 w 2480135"/>
                    <a:gd name="connsiteY9" fmla="*/ 6746 h 2443742"/>
                    <a:gd name="connsiteX10" fmla="*/ 1447763 w 2480135"/>
                    <a:gd name="connsiteY10" fmla="*/ 5160 h 2443742"/>
                    <a:gd name="connsiteX11" fmla="*/ 1359090 w 2480135"/>
                    <a:gd name="connsiteY11" fmla="*/ 39836 h 2443742"/>
                    <a:gd name="connsiteX12" fmla="*/ 1283694 w 2480135"/>
                    <a:gd name="connsiteY12" fmla="*/ 92941 h 2443742"/>
                    <a:gd name="connsiteX13" fmla="*/ 1249612 w 2480135"/>
                    <a:gd name="connsiteY13" fmla="*/ 123159 h 2443742"/>
                    <a:gd name="connsiteX14" fmla="*/ 1217908 w 2480135"/>
                    <a:gd name="connsiteY14" fmla="*/ 155358 h 2443742"/>
                    <a:gd name="connsiteX15" fmla="*/ 1106349 w 2480135"/>
                    <a:gd name="connsiteY15" fmla="*/ 295153 h 2443742"/>
                    <a:gd name="connsiteX16" fmla="*/ 1041554 w 2480135"/>
                    <a:gd name="connsiteY16" fmla="*/ 396408 h 2443742"/>
                    <a:gd name="connsiteX17" fmla="*/ 951891 w 2480135"/>
                    <a:gd name="connsiteY17" fmla="*/ 336467 h 2443742"/>
                    <a:gd name="connsiteX18" fmla="*/ 791092 w 2480135"/>
                    <a:gd name="connsiteY18" fmla="*/ 247102 h 2443742"/>
                    <a:gd name="connsiteX19" fmla="*/ 615234 w 2480135"/>
                    <a:gd name="connsiteY19" fmla="*/ 184586 h 2443742"/>
                    <a:gd name="connsiteX20" fmla="*/ 519329 w 2480135"/>
                    <a:gd name="connsiteY20" fmla="*/ 174480 h 2443742"/>
                    <a:gd name="connsiteX21" fmla="*/ 421146 w 2480135"/>
                    <a:gd name="connsiteY21" fmla="*/ 197168 h 2443742"/>
                    <a:gd name="connsiteX22" fmla="*/ 348127 w 2480135"/>
                    <a:gd name="connsiteY22" fmla="*/ 269394 h 2443742"/>
                    <a:gd name="connsiteX23" fmla="*/ 323358 w 2480135"/>
                    <a:gd name="connsiteY23" fmla="*/ 364011 h 2443742"/>
                    <a:gd name="connsiteX24" fmla="*/ 327223 w 2480135"/>
                    <a:gd name="connsiteY24" fmla="*/ 457538 h 2443742"/>
                    <a:gd name="connsiteX25" fmla="*/ 335148 w 2480135"/>
                    <a:gd name="connsiteY25" fmla="*/ 502914 h 2443742"/>
                    <a:gd name="connsiteX26" fmla="*/ 345849 w 2480135"/>
                    <a:gd name="connsiteY26" fmla="*/ 547399 h 2443742"/>
                    <a:gd name="connsiteX27" fmla="*/ 486535 w 2480135"/>
                    <a:gd name="connsiteY27" fmla="*/ 880192 h 2443742"/>
                    <a:gd name="connsiteX28" fmla="*/ 571542 w 2480135"/>
                    <a:gd name="connsiteY28" fmla="*/ 1025337 h 2443742"/>
                    <a:gd name="connsiteX29" fmla="*/ 393801 w 2480135"/>
                    <a:gd name="connsiteY29" fmla="*/ 1141057 h 2443742"/>
                    <a:gd name="connsiteX30" fmla="*/ 249845 w 2480135"/>
                    <a:gd name="connsiteY30" fmla="*/ 1254597 h 2443742"/>
                    <a:gd name="connsiteX31" fmla="*/ 118966 w 2480135"/>
                    <a:gd name="connsiteY31" fmla="*/ 1385277 h 2443742"/>
                    <a:gd name="connsiteX32" fmla="*/ 89640 w 2480135"/>
                    <a:gd name="connsiteY32" fmla="*/ 1421836 h 2443742"/>
                    <a:gd name="connsiteX33" fmla="*/ 62692 w 2480135"/>
                    <a:gd name="connsiteY33" fmla="*/ 1460673 h 2443742"/>
                    <a:gd name="connsiteX34" fmla="*/ 18405 w 2480135"/>
                    <a:gd name="connsiteY34" fmla="*/ 1546076 h 2443742"/>
                    <a:gd name="connsiteX35" fmla="*/ 175 w 2480135"/>
                    <a:gd name="connsiteY35" fmla="*/ 1645052 h 2443742"/>
                    <a:gd name="connsiteX36" fmla="*/ 35644 w 2480135"/>
                    <a:gd name="connsiteY36" fmla="*/ 1742839 h 2443742"/>
                    <a:gd name="connsiteX37" fmla="*/ 113913 w 2480135"/>
                    <a:gd name="connsiteY37" fmla="*/ 1804464 h 2443742"/>
                    <a:gd name="connsiteX38" fmla="*/ 203379 w 2480135"/>
                    <a:gd name="connsiteY38" fmla="*/ 1835277 h 2443742"/>
                    <a:gd name="connsiteX39" fmla="*/ 385875 w 2480135"/>
                    <a:gd name="connsiteY39" fmla="*/ 1852714 h 2443742"/>
                    <a:gd name="connsiteX40" fmla="*/ 675670 w 2480135"/>
                    <a:gd name="connsiteY40" fmla="*/ 1825072 h 2443742"/>
                    <a:gd name="connsiteX41" fmla="*/ 686568 w 2480135"/>
                    <a:gd name="connsiteY41" fmla="*/ 1978440 h 2443742"/>
                    <a:gd name="connsiteX42" fmla="*/ 719263 w 2480135"/>
                    <a:gd name="connsiteY42" fmla="*/ 2154200 h 2443742"/>
                    <a:gd name="connsiteX43" fmla="*/ 732242 w 2480135"/>
                    <a:gd name="connsiteY43" fmla="*/ 2197495 h 2443742"/>
                    <a:gd name="connsiteX44" fmla="*/ 748193 w 2480135"/>
                    <a:gd name="connsiteY44" fmla="*/ 2240098 h 2443742"/>
                    <a:gd name="connsiteX45" fmla="*/ 789804 w 2480135"/>
                    <a:gd name="connsiteY45" fmla="*/ 2322429 h 2443742"/>
                    <a:gd name="connsiteX46" fmla="*/ 851726 w 2480135"/>
                    <a:gd name="connsiteY46" fmla="*/ 2394655 h 2443742"/>
                    <a:gd name="connsiteX47" fmla="*/ 939110 w 2480135"/>
                    <a:gd name="connsiteY47" fmla="*/ 2439337 h 2443742"/>
                    <a:gd name="connsiteX48" fmla="*/ 1036105 w 2480135"/>
                    <a:gd name="connsiteY48" fmla="*/ 2436068 h 2443742"/>
                    <a:gd name="connsiteX49" fmla="*/ 1120616 w 2480135"/>
                    <a:gd name="connsiteY49" fmla="*/ 2397726 h 2443742"/>
                    <a:gd name="connsiteX50" fmla="*/ 1252287 w 2480135"/>
                    <a:gd name="connsiteY50" fmla="*/ 2277746 h 2443742"/>
                    <a:gd name="connsiteX51" fmla="*/ 1432009 w 2480135"/>
                    <a:gd name="connsiteY51" fmla="*/ 1998850 h 2443742"/>
                    <a:gd name="connsiteX52" fmla="*/ 1702979 w 2480135"/>
                    <a:gd name="connsiteY52" fmla="*/ 2181346 h 2443742"/>
                    <a:gd name="connsiteX53" fmla="*/ 1872300 w 2480135"/>
                    <a:gd name="connsiteY53" fmla="*/ 2251689 h 2443742"/>
                    <a:gd name="connsiteX54" fmla="*/ 1965727 w 2480135"/>
                    <a:gd name="connsiteY54" fmla="*/ 2266550 h 2443742"/>
                    <a:gd name="connsiteX55" fmla="*/ 2063712 w 2480135"/>
                    <a:gd name="connsiteY55" fmla="*/ 2248915 h 2443742"/>
                    <a:gd name="connsiteX56" fmla="*/ 2140991 w 2480135"/>
                    <a:gd name="connsiteY56" fmla="*/ 2179265 h 2443742"/>
                    <a:gd name="connsiteX57" fmla="*/ 2171407 w 2480135"/>
                    <a:gd name="connsiteY57" fmla="*/ 2083360 h 2443742"/>
                    <a:gd name="connsiteX58" fmla="*/ 2172497 w 2480135"/>
                    <a:gd name="connsiteY58" fmla="*/ 1987159 h 2443742"/>
                    <a:gd name="connsiteX59" fmla="*/ 2166949 w 2480135"/>
                    <a:gd name="connsiteY59" fmla="*/ 1940197 h 2443742"/>
                    <a:gd name="connsiteX60" fmla="*/ 2158230 w 2480135"/>
                    <a:gd name="connsiteY60" fmla="*/ 1894226 h 2443742"/>
                    <a:gd name="connsiteX61" fmla="*/ 2104037 w 2480135"/>
                    <a:gd name="connsiteY61" fmla="*/ 1717377 h 2443742"/>
                    <a:gd name="connsiteX62" fmla="*/ 2030324 w 2480135"/>
                    <a:gd name="connsiteY62" fmla="*/ 1549444 h 2443742"/>
                    <a:gd name="connsiteX63" fmla="*/ 1927781 w 2480135"/>
                    <a:gd name="connsiteY63" fmla="*/ 1363778 h 2443742"/>
                    <a:gd name="connsiteX64" fmla="*/ 2071044 w 2480135"/>
                    <a:gd name="connsiteY64" fmla="*/ 1275601 h 2443742"/>
                    <a:gd name="connsiteX65" fmla="*/ 2351625 w 2480135"/>
                    <a:gd name="connsiteY65" fmla="*/ 1047926 h 2443742"/>
                    <a:gd name="connsiteX66" fmla="*/ 2381942 w 2480135"/>
                    <a:gd name="connsiteY66" fmla="*/ 1013646 h 2443742"/>
                    <a:gd name="connsiteX67" fmla="*/ 2410277 w 2480135"/>
                    <a:gd name="connsiteY67" fmla="*/ 977285 h 2443742"/>
                    <a:gd name="connsiteX68" fmla="*/ 2457635 w 2480135"/>
                    <a:gd name="connsiteY68" fmla="*/ 896539 h 2443742"/>
                    <a:gd name="connsiteX69" fmla="*/ 2480125 w 2480135"/>
                    <a:gd name="connsiteY69" fmla="*/ 801427 h 2443742"/>
                    <a:gd name="connsiteX70" fmla="*/ 2449512 w 2480135"/>
                    <a:gd name="connsiteY70" fmla="*/ 703442 h 2443742"/>
                    <a:gd name="connsiteX71" fmla="*/ 1727551 w 2480135"/>
                    <a:gd name="connsiteY71" fmla="*/ 1072100 h 2443742"/>
                    <a:gd name="connsiteX72" fmla="*/ 1625900 w 2480135"/>
                    <a:gd name="connsiteY72" fmla="*/ 944987 h 2443742"/>
                    <a:gd name="connsiteX73" fmla="*/ 1454995 w 2480135"/>
                    <a:gd name="connsiteY73" fmla="*/ 755654 h 2443742"/>
                    <a:gd name="connsiteX74" fmla="*/ 1748950 w 2480135"/>
                    <a:gd name="connsiteY74" fmla="*/ 682834 h 2443742"/>
                    <a:gd name="connsiteX75" fmla="*/ 1760543 w 2480135"/>
                    <a:gd name="connsiteY75" fmla="*/ 680655 h 2443742"/>
                    <a:gd name="connsiteX76" fmla="*/ 1727551 w 2480135"/>
                    <a:gd name="connsiteY76" fmla="*/ 1072100 h 2443742"/>
                    <a:gd name="connsiteX77" fmla="*/ 1704267 w 2480135"/>
                    <a:gd name="connsiteY77" fmla="*/ 1203375 h 2443742"/>
                    <a:gd name="connsiteX78" fmla="*/ 1766586 w 2480135"/>
                    <a:gd name="connsiteY78" fmla="*/ 1289372 h 2443742"/>
                    <a:gd name="connsiteX79" fmla="*/ 1844063 w 2480135"/>
                    <a:gd name="connsiteY79" fmla="*/ 1404101 h 2443742"/>
                    <a:gd name="connsiteX80" fmla="*/ 1622234 w 2480135"/>
                    <a:gd name="connsiteY80" fmla="*/ 1519524 h 2443742"/>
                    <a:gd name="connsiteX81" fmla="*/ 1661170 w 2480135"/>
                    <a:gd name="connsiteY81" fmla="*/ 1382801 h 2443742"/>
                    <a:gd name="connsiteX82" fmla="*/ 1620847 w 2480135"/>
                    <a:gd name="connsiteY82" fmla="*/ 1520119 h 2443742"/>
                    <a:gd name="connsiteX83" fmla="*/ 1480754 w 2480135"/>
                    <a:gd name="connsiteY83" fmla="*/ 1582635 h 2443742"/>
                    <a:gd name="connsiteX84" fmla="*/ 1620351 w 2480135"/>
                    <a:gd name="connsiteY84" fmla="*/ 1521604 h 2443742"/>
                    <a:gd name="connsiteX85" fmla="*/ 1427948 w 2480135"/>
                    <a:gd name="connsiteY85" fmla="*/ 1977152 h 2443742"/>
                    <a:gd name="connsiteX86" fmla="*/ 1427749 w 2480135"/>
                    <a:gd name="connsiteY86" fmla="*/ 1977449 h 2443742"/>
                    <a:gd name="connsiteX87" fmla="*/ 1413184 w 2480135"/>
                    <a:gd name="connsiteY87" fmla="*/ 1966650 h 2443742"/>
                    <a:gd name="connsiteX88" fmla="*/ 1122796 w 2480135"/>
                    <a:gd name="connsiteY88" fmla="*/ 1714206 h 2443742"/>
                    <a:gd name="connsiteX89" fmla="*/ 1431514 w 2480135"/>
                    <a:gd name="connsiteY89" fmla="*/ 1603044 h 2443742"/>
                    <a:gd name="connsiteX90" fmla="*/ 1120418 w 2480135"/>
                    <a:gd name="connsiteY90" fmla="*/ 1711928 h 2443742"/>
                    <a:gd name="connsiteX91" fmla="*/ 935247 w 2480135"/>
                    <a:gd name="connsiteY91" fmla="*/ 1514372 h 2443742"/>
                    <a:gd name="connsiteX92" fmla="*/ 1117347 w 2480135"/>
                    <a:gd name="connsiteY92" fmla="*/ 1712820 h 2443742"/>
                    <a:gd name="connsiteX93" fmla="*/ 760379 w 2480135"/>
                    <a:gd name="connsiteY93" fmla="*/ 1796241 h 2443742"/>
                    <a:gd name="connsiteX94" fmla="*/ 790993 w 2480135"/>
                    <a:gd name="connsiteY94" fmla="*/ 1462358 h 2443742"/>
                    <a:gd name="connsiteX95" fmla="*/ 807935 w 2480135"/>
                    <a:gd name="connsiteY95" fmla="*/ 1360013 h 2443742"/>
                    <a:gd name="connsiteX96" fmla="*/ 862922 w 2480135"/>
                    <a:gd name="connsiteY96" fmla="*/ 1428474 h 2443742"/>
                    <a:gd name="connsiteX97" fmla="*/ 808034 w 2480135"/>
                    <a:gd name="connsiteY97" fmla="*/ 1359320 h 2443742"/>
                    <a:gd name="connsiteX98" fmla="*/ 858067 w 2480135"/>
                    <a:gd name="connsiteY98" fmla="*/ 1127285 h 2443742"/>
                    <a:gd name="connsiteX99" fmla="*/ 903741 w 2480135"/>
                    <a:gd name="connsiteY99" fmla="*/ 961037 h 2443742"/>
                    <a:gd name="connsiteX100" fmla="*/ 908496 w 2480135"/>
                    <a:gd name="connsiteY100" fmla="*/ 958858 h 2443742"/>
                    <a:gd name="connsiteX101" fmla="*/ 1071673 w 2480135"/>
                    <a:gd name="connsiteY101" fmla="*/ 889208 h 2443742"/>
                    <a:gd name="connsiteX102" fmla="*/ 1350867 w 2480135"/>
                    <a:gd name="connsiteY102" fmla="*/ 787755 h 2443742"/>
                    <a:gd name="connsiteX103" fmla="*/ 1549909 w 2480135"/>
                    <a:gd name="connsiteY103" fmla="*/ 1008593 h 2443742"/>
                    <a:gd name="connsiteX104" fmla="*/ 1661170 w 2480135"/>
                    <a:gd name="connsiteY104" fmla="*/ 1146704 h 2443742"/>
                    <a:gd name="connsiteX105" fmla="*/ 1703574 w 2480135"/>
                    <a:gd name="connsiteY105" fmla="*/ 1202583 h 2443742"/>
                    <a:gd name="connsiteX106" fmla="*/ 1674545 w 2480135"/>
                    <a:gd name="connsiteY106" fmla="*/ 1331083 h 2443742"/>
                    <a:gd name="connsiteX107" fmla="*/ 1704267 w 2480135"/>
                    <a:gd name="connsiteY107" fmla="*/ 1203375 h 2443742"/>
                    <a:gd name="connsiteX108" fmla="*/ 728972 w 2480135"/>
                    <a:gd name="connsiteY108" fmla="*/ 1252913 h 2443742"/>
                    <a:gd name="connsiteX109" fmla="*/ 626429 w 2480135"/>
                    <a:gd name="connsiteY109" fmla="*/ 1100238 h 2443742"/>
                    <a:gd name="connsiteX110" fmla="*/ 748787 w 2480135"/>
                    <a:gd name="connsiteY110" fmla="*/ 1035344 h 2443742"/>
                    <a:gd name="connsiteX111" fmla="*/ 785247 w 2480135"/>
                    <a:gd name="connsiteY111" fmla="*/ 1017015 h 2443742"/>
                    <a:gd name="connsiteX112" fmla="*/ 762162 w 2480135"/>
                    <a:gd name="connsiteY112" fmla="*/ 1103408 h 2443742"/>
                    <a:gd name="connsiteX113" fmla="*/ 728972 w 2480135"/>
                    <a:gd name="connsiteY113" fmla="*/ 1252913 h 2443742"/>
                    <a:gd name="connsiteX114" fmla="*/ 1069790 w 2480135"/>
                    <a:gd name="connsiteY114" fmla="*/ 525404 h 2443742"/>
                    <a:gd name="connsiteX115" fmla="*/ 1274381 w 2480135"/>
                    <a:gd name="connsiteY115" fmla="*/ 710674 h 2443742"/>
                    <a:gd name="connsiteX116" fmla="*/ 1034817 w 2480135"/>
                    <a:gd name="connsiteY116" fmla="*/ 797464 h 2443742"/>
                    <a:gd name="connsiteX117" fmla="*/ 944560 w 2480135"/>
                    <a:gd name="connsiteY117" fmla="*/ 835509 h 2443742"/>
                    <a:gd name="connsiteX118" fmla="*/ 956647 w 2480135"/>
                    <a:gd name="connsiteY118" fmla="*/ 800140 h 2443742"/>
                    <a:gd name="connsiteX119" fmla="*/ 1069790 w 2480135"/>
                    <a:gd name="connsiteY119" fmla="*/ 525404 h 2443742"/>
                    <a:gd name="connsiteX120" fmla="*/ 1269625 w 2480135"/>
                    <a:gd name="connsiteY120" fmla="*/ 201825 h 2443742"/>
                    <a:gd name="connsiteX121" fmla="*/ 1390001 w 2480135"/>
                    <a:gd name="connsiteY121" fmla="*/ 91158 h 2443742"/>
                    <a:gd name="connsiteX122" fmla="*/ 1533958 w 2480135"/>
                    <a:gd name="connsiteY122" fmla="*/ 55094 h 2443742"/>
                    <a:gd name="connsiteX123" fmla="*/ 1600536 w 2480135"/>
                    <a:gd name="connsiteY123" fmla="*/ 88879 h 2443742"/>
                    <a:gd name="connsiteX124" fmla="*/ 1652749 w 2480135"/>
                    <a:gd name="connsiteY124" fmla="*/ 149413 h 2443742"/>
                    <a:gd name="connsiteX125" fmla="*/ 1717643 w 2480135"/>
                    <a:gd name="connsiteY125" fmla="*/ 304070 h 2443742"/>
                    <a:gd name="connsiteX126" fmla="*/ 1749149 w 2480135"/>
                    <a:gd name="connsiteY126" fmla="*/ 472597 h 2443742"/>
                    <a:gd name="connsiteX127" fmla="*/ 1758858 w 2480135"/>
                    <a:gd name="connsiteY127" fmla="*/ 594559 h 2443742"/>
                    <a:gd name="connsiteX128" fmla="*/ 1733891 w 2480135"/>
                    <a:gd name="connsiteY128" fmla="*/ 598323 h 2443742"/>
                    <a:gd name="connsiteX129" fmla="*/ 1378311 w 2480135"/>
                    <a:gd name="connsiteY129" fmla="*/ 678673 h 2443742"/>
                    <a:gd name="connsiteX130" fmla="*/ 1109520 w 2480135"/>
                    <a:gd name="connsiteY130" fmla="*/ 446342 h 2443742"/>
                    <a:gd name="connsiteX131" fmla="*/ 1269625 w 2480135"/>
                    <a:gd name="connsiteY131" fmla="*/ 201825 h 2443742"/>
                    <a:gd name="connsiteX132" fmla="*/ 498722 w 2480135"/>
                    <a:gd name="connsiteY132" fmla="*/ 874248 h 2443742"/>
                    <a:gd name="connsiteX133" fmla="*/ 426892 w 2480135"/>
                    <a:gd name="connsiteY133" fmla="*/ 710476 h 2443742"/>
                    <a:gd name="connsiteX134" fmla="*/ 374977 w 2480135"/>
                    <a:gd name="connsiteY134" fmla="*/ 540662 h 2443742"/>
                    <a:gd name="connsiteX135" fmla="*/ 366853 w 2480135"/>
                    <a:gd name="connsiteY135" fmla="*/ 497366 h 2443742"/>
                    <a:gd name="connsiteX136" fmla="*/ 361800 w 2480135"/>
                    <a:gd name="connsiteY136" fmla="*/ 453971 h 2443742"/>
                    <a:gd name="connsiteX137" fmla="*/ 362889 w 2480135"/>
                    <a:gd name="connsiteY137" fmla="*/ 368271 h 2443742"/>
                    <a:gd name="connsiteX138" fmla="*/ 387262 w 2480135"/>
                    <a:gd name="connsiteY138" fmla="*/ 291388 h 2443742"/>
                    <a:gd name="connsiteX139" fmla="*/ 442744 w 2480135"/>
                    <a:gd name="connsiteY139" fmla="*/ 242247 h 2443742"/>
                    <a:gd name="connsiteX140" fmla="*/ 519131 w 2480135"/>
                    <a:gd name="connsiteY140" fmla="*/ 229565 h 2443742"/>
                    <a:gd name="connsiteX141" fmla="*/ 600967 w 2480135"/>
                    <a:gd name="connsiteY141" fmla="*/ 243040 h 2443742"/>
                    <a:gd name="connsiteX142" fmla="*/ 759685 w 2480135"/>
                    <a:gd name="connsiteY142" fmla="*/ 309519 h 2443742"/>
                    <a:gd name="connsiteX143" fmla="*/ 1000438 w 2480135"/>
                    <a:gd name="connsiteY143" fmla="*/ 469624 h 2443742"/>
                    <a:gd name="connsiteX144" fmla="*/ 866588 w 2480135"/>
                    <a:gd name="connsiteY144" fmla="*/ 767346 h 2443742"/>
                    <a:gd name="connsiteX145" fmla="*/ 823193 w 2480135"/>
                    <a:gd name="connsiteY145" fmla="*/ 890892 h 2443742"/>
                    <a:gd name="connsiteX146" fmla="*/ 704699 w 2480135"/>
                    <a:gd name="connsiteY146" fmla="*/ 950733 h 2443742"/>
                    <a:gd name="connsiteX147" fmla="*/ 578477 w 2480135"/>
                    <a:gd name="connsiteY147" fmla="*/ 1021473 h 2443742"/>
                    <a:gd name="connsiteX148" fmla="*/ 498722 w 2480135"/>
                    <a:gd name="connsiteY148" fmla="*/ 874248 h 2443742"/>
                    <a:gd name="connsiteX149" fmla="*/ 564606 w 2480135"/>
                    <a:gd name="connsiteY149" fmla="*/ 1820118 h 2443742"/>
                    <a:gd name="connsiteX150" fmla="*/ 386568 w 2480135"/>
                    <a:gd name="connsiteY150" fmla="*/ 1823189 h 2443742"/>
                    <a:gd name="connsiteX151" fmla="*/ 213088 w 2480135"/>
                    <a:gd name="connsiteY151" fmla="*/ 1797331 h 2443742"/>
                    <a:gd name="connsiteX152" fmla="*/ 134620 w 2480135"/>
                    <a:gd name="connsiteY152" fmla="*/ 1765429 h 2443742"/>
                    <a:gd name="connsiteX153" fmla="*/ 75373 w 2480135"/>
                    <a:gd name="connsiteY153" fmla="*/ 1713810 h 2443742"/>
                    <a:gd name="connsiteX154" fmla="*/ 54468 w 2480135"/>
                    <a:gd name="connsiteY154" fmla="*/ 1644062 h 2443742"/>
                    <a:gd name="connsiteX155" fmla="*/ 73392 w 2480135"/>
                    <a:gd name="connsiteY155" fmla="*/ 1568467 h 2443742"/>
                    <a:gd name="connsiteX156" fmla="*/ 115796 w 2480135"/>
                    <a:gd name="connsiteY156" fmla="*/ 1496935 h 2443742"/>
                    <a:gd name="connsiteX157" fmla="*/ 142051 w 2480135"/>
                    <a:gd name="connsiteY157" fmla="*/ 1463349 h 2443742"/>
                    <a:gd name="connsiteX158" fmla="*/ 170585 w 2480135"/>
                    <a:gd name="connsiteY158" fmla="*/ 1431149 h 2443742"/>
                    <a:gd name="connsiteX159" fmla="*/ 442249 w 2480135"/>
                    <a:gd name="connsiteY159" fmla="*/ 1211301 h 2443742"/>
                    <a:gd name="connsiteX160" fmla="*/ 621475 w 2480135"/>
                    <a:gd name="connsiteY160" fmla="*/ 1102814 h 2443742"/>
                    <a:gd name="connsiteX161" fmla="*/ 677651 w 2480135"/>
                    <a:gd name="connsiteY161" fmla="*/ 1184947 h 2443742"/>
                    <a:gd name="connsiteX162" fmla="*/ 728378 w 2480135"/>
                    <a:gd name="connsiteY162" fmla="*/ 1255489 h 2443742"/>
                    <a:gd name="connsiteX163" fmla="*/ 724514 w 2480135"/>
                    <a:gd name="connsiteY163" fmla="*/ 1275106 h 2443742"/>
                    <a:gd name="connsiteX164" fmla="*/ 696674 w 2480135"/>
                    <a:gd name="connsiteY164" fmla="*/ 1449082 h 2443742"/>
                    <a:gd name="connsiteX165" fmla="*/ 675174 w 2480135"/>
                    <a:gd name="connsiteY165" fmla="*/ 1801294 h 2443742"/>
                    <a:gd name="connsiteX166" fmla="*/ 675372 w 2480135"/>
                    <a:gd name="connsiteY166" fmla="*/ 1808724 h 2443742"/>
                    <a:gd name="connsiteX167" fmla="*/ 564606 w 2480135"/>
                    <a:gd name="connsiteY167" fmla="*/ 1820118 h 2443742"/>
                    <a:gd name="connsiteX168" fmla="*/ 1337195 w 2480135"/>
                    <a:gd name="connsiteY168" fmla="*/ 2124080 h 2443742"/>
                    <a:gd name="connsiteX169" fmla="*/ 1230193 w 2480135"/>
                    <a:gd name="connsiteY169" fmla="*/ 2258129 h 2443742"/>
                    <a:gd name="connsiteX170" fmla="*/ 1100306 w 2480135"/>
                    <a:gd name="connsiteY170" fmla="*/ 2364239 h 2443742"/>
                    <a:gd name="connsiteX171" fmla="*/ 1025702 w 2480135"/>
                    <a:gd name="connsiteY171" fmla="*/ 2393169 h 2443742"/>
                    <a:gd name="connsiteX172" fmla="*/ 950900 w 2480135"/>
                    <a:gd name="connsiteY172" fmla="*/ 2391682 h 2443742"/>
                    <a:gd name="connsiteX173" fmla="*/ 840531 w 2480135"/>
                    <a:gd name="connsiteY173" fmla="*/ 2292112 h 2443742"/>
                    <a:gd name="connsiteX174" fmla="*/ 786237 w 2480135"/>
                    <a:gd name="connsiteY174" fmla="*/ 2137852 h 2443742"/>
                    <a:gd name="connsiteX175" fmla="*/ 760180 w 2480135"/>
                    <a:gd name="connsiteY175" fmla="*/ 1809517 h 2443742"/>
                    <a:gd name="connsiteX176" fmla="*/ 1119824 w 2480135"/>
                    <a:gd name="connsiteY176" fmla="*/ 1715395 h 2443742"/>
                    <a:gd name="connsiteX177" fmla="*/ 1404962 w 2480135"/>
                    <a:gd name="connsiteY177" fmla="*/ 1977449 h 2443742"/>
                    <a:gd name="connsiteX178" fmla="*/ 1420813 w 2480135"/>
                    <a:gd name="connsiteY178" fmla="*/ 1990032 h 2443742"/>
                    <a:gd name="connsiteX179" fmla="*/ 1337195 w 2480135"/>
                    <a:gd name="connsiteY179" fmla="*/ 2124080 h 2443742"/>
                    <a:gd name="connsiteX180" fmla="*/ 1954432 w 2480135"/>
                    <a:gd name="connsiteY180" fmla="*/ 1588877 h 2443742"/>
                    <a:gd name="connsiteX181" fmla="*/ 2090958 w 2480135"/>
                    <a:gd name="connsiteY181" fmla="*/ 1910573 h 2443742"/>
                    <a:gd name="connsiteX182" fmla="*/ 2101064 w 2480135"/>
                    <a:gd name="connsiteY182" fmla="*/ 1952383 h 2443742"/>
                    <a:gd name="connsiteX183" fmla="*/ 2108395 w 2480135"/>
                    <a:gd name="connsiteY183" fmla="*/ 1994292 h 2443742"/>
                    <a:gd name="connsiteX184" fmla="*/ 2112259 w 2480135"/>
                    <a:gd name="connsiteY184" fmla="*/ 2077317 h 2443742"/>
                    <a:gd name="connsiteX185" fmla="*/ 2093435 w 2480135"/>
                    <a:gd name="connsiteY185" fmla="*/ 2152911 h 2443742"/>
                    <a:gd name="connsiteX186" fmla="*/ 2042214 w 2480135"/>
                    <a:gd name="connsiteY186" fmla="*/ 2204628 h 2443742"/>
                    <a:gd name="connsiteX187" fmla="*/ 1965628 w 2480135"/>
                    <a:gd name="connsiteY187" fmla="*/ 2222363 h 2443742"/>
                    <a:gd name="connsiteX188" fmla="*/ 1881414 w 2480135"/>
                    <a:gd name="connsiteY188" fmla="*/ 2213645 h 2443742"/>
                    <a:gd name="connsiteX189" fmla="*/ 1716157 w 2480135"/>
                    <a:gd name="connsiteY189" fmla="*/ 2154992 h 2443742"/>
                    <a:gd name="connsiteX190" fmla="*/ 1560411 w 2480135"/>
                    <a:gd name="connsiteY190" fmla="*/ 2068598 h 2443742"/>
                    <a:gd name="connsiteX191" fmla="*/ 1438747 w 2480135"/>
                    <a:gd name="connsiteY191" fmla="*/ 1985772 h 2443742"/>
                    <a:gd name="connsiteX192" fmla="*/ 1439836 w 2480135"/>
                    <a:gd name="connsiteY192" fmla="*/ 1983592 h 2443742"/>
                    <a:gd name="connsiteX193" fmla="*/ 1574876 w 2480135"/>
                    <a:gd name="connsiteY193" fmla="*/ 1663480 h 2443742"/>
                    <a:gd name="connsiteX194" fmla="*/ 1621639 w 2480135"/>
                    <a:gd name="connsiteY194" fmla="*/ 1521109 h 2443742"/>
                    <a:gd name="connsiteX195" fmla="*/ 1758858 w 2480135"/>
                    <a:gd name="connsiteY195" fmla="*/ 1455125 h 2443742"/>
                    <a:gd name="connsiteX196" fmla="*/ 1847035 w 2480135"/>
                    <a:gd name="connsiteY196" fmla="*/ 1408956 h 2443742"/>
                    <a:gd name="connsiteX197" fmla="*/ 1954432 w 2480135"/>
                    <a:gd name="connsiteY197" fmla="*/ 1588877 h 2443742"/>
                    <a:gd name="connsiteX198" fmla="*/ 2420680 w 2480135"/>
                    <a:gd name="connsiteY198" fmla="*/ 881678 h 2443742"/>
                    <a:gd name="connsiteX199" fmla="*/ 2381447 w 2480135"/>
                    <a:gd name="connsiteY199" fmla="*/ 957867 h 2443742"/>
                    <a:gd name="connsiteX200" fmla="*/ 2356579 w 2480135"/>
                    <a:gd name="connsiteY200" fmla="*/ 993831 h 2443742"/>
                    <a:gd name="connsiteX201" fmla="*/ 2329036 w 2480135"/>
                    <a:gd name="connsiteY201" fmla="*/ 1028210 h 2443742"/>
                    <a:gd name="connsiteX202" fmla="*/ 2203408 w 2480135"/>
                    <a:gd name="connsiteY202" fmla="*/ 1153739 h 2443742"/>
                    <a:gd name="connsiteX203" fmla="*/ 2063118 w 2480135"/>
                    <a:gd name="connsiteY203" fmla="*/ 1264505 h 2443742"/>
                    <a:gd name="connsiteX204" fmla="*/ 1923421 w 2480135"/>
                    <a:gd name="connsiteY204" fmla="*/ 1356941 h 2443742"/>
                    <a:gd name="connsiteX205" fmla="*/ 1845252 w 2480135"/>
                    <a:gd name="connsiteY205" fmla="*/ 1235178 h 2443742"/>
                    <a:gd name="connsiteX206" fmla="*/ 1729334 w 2480135"/>
                    <a:gd name="connsiteY206" fmla="*/ 1074280 h 2443742"/>
                    <a:gd name="connsiteX207" fmla="*/ 1742907 w 2480135"/>
                    <a:gd name="connsiteY207" fmla="*/ 990859 h 2443742"/>
                    <a:gd name="connsiteX208" fmla="*/ 1773026 w 2480135"/>
                    <a:gd name="connsiteY208" fmla="*/ 678178 h 2443742"/>
                    <a:gd name="connsiteX209" fmla="*/ 2097992 w 2480135"/>
                    <a:gd name="connsiteY209" fmla="*/ 643204 h 2443742"/>
                    <a:gd name="connsiteX210" fmla="*/ 2269392 w 2480135"/>
                    <a:gd name="connsiteY210" fmla="*/ 659056 h 2443742"/>
                    <a:gd name="connsiteX211" fmla="*/ 2347959 w 2480135"/>
                    <a:gd name="connsiteY211" fmla="*/ 685609 h 2443742"/>
                    <a:gd name="connsiteX212" fmla="*/ 2409485 w 2480135"/>
                    <a:gd name="connsiteY212" fmla="*/ 732768 h 2443742"/>
                    <a:gd name="connsiteX213" fmla="*/ 2435343 w 2480135"/>
                    <a:gd name="connsiteY213" fmla="*/ 802220 h 2443742"/>
                    <a:gd name="connsiteX214" fmla="*/ 2420680 w 2480135"/>
                    <a:gd name="connsiteY214" fmla="*/ 881678 h 2443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2480135" h="2443742">
                      <a:moveTo>
                        <a:pt x="2449512" y="703442"/>
                      </a:moveTo>
                      <a:cubicBezTo>
                        <a:pt x="2429399" y="674908"/>
                        <a:pt x="2402153" y="653013"/>
                        <a:pt x="2373520" y="637359"/>
                      </a:cubicBezTo>
                      <a:cubicBezTo>
                        <a:pt x="2344788" y="621507"/>
                        <a:pt x="2314571" y="610113"/>
                        <a:pt x="2284154" y="601296"/>
                      </a:cubicBezTo>
                      <a:cubicBezTo>
                        <a:pt x="2223124" y="584453"/>
                        <a:pt x="2161104" y="576824"/>
                        <a:pt x="2099577" y="573852"/>
                      </a:cubicBezTo>
                      <a:cubicBezTo>
                        <a:pt x="2037953" y="570979"/>
                        <a:pt x="1976625" y="572762"/>
                        <a:pt x="1915695" y="577121"/>
                      </a:cubicBezTo>
                      <a:cubicBezTo>
                        <a:pt x="1868435" y="580589"/>
                        <a:pt x="1821375" y="585741"/>
                        <a:pt x="1774612" y="592279"/>
                      </a:cubicBezTo>
                      <a:cubicBezTo>
                        <a:pt x="1774512" y="493700"/>
                        <a:pt x="1767973" y="394624"/>
                        <a:pt x="1746771" y="296936"/>
                      </a:cubicBezTo>
                      <a:cubicBezTo>
                        <a:pt x="1734188" y="239572"/>
                        <a:pt x="1716058" y="182505"/>
                        <a:pt x="1686929" y="129004"/>
                      </a:cubicBezTo>
                      <a:cubicBezTo>
                        <a:pt x="1671871" y="102551"/>
                        <a:pt x="1653442" y="77188"/>
                        <a:pt x="1630258" y="55292"/>
                      </a:cubicBezTo>
                      <a:cubicBezTo>
                        <a:pt x="1607174" y="33496"/>
                        <a:pt x="1578343" y="15662"/>
                        <a:pt x="1546045" y="6746"/>
                      </a:cubicBezTo>
                      <a:cubicBezTo>
                        <a:pt x="1513845" y="-2171"/>
                        <a:pt x="1479367" y="-1775"/>
                        <a:pt x="1447763" y="5160"/>
                      </a:cubicBezTo>
                      <a:cubicBezTo>
                        <a:pt x="1415959" y="12095"/>
                        <a:pt x="1386435" y="24678"/>
                        <a:pt x="1359090" y="39836"/>
                      </a:cubicBezTo>
                      <a:cubicBezTo>
                        <a:pt x="1332340" y="55689"/>
                        <a:pt x="1306778" y="73225"/>
                        <a:pt x="1283694" y="92941"/>
                      </a:cubicBezTo>
                      <a:cubicBezTo>
                        <a:pt x="1271705" y="102452"/>
                        <a:pt x="1261006" y="113053"/>
                        <a:pt x="1249612" y="123159"/>
                      </a:cubicBezTo>
                      <a:cubicBezTo>
                        <a:pt x="1239011" y="133760"/>
                        <a:pt x="1228113" y="144361"/>
                        <a:pt x="1217908" y="155358"/>
                      </a:cubicBezTo>
                      <a:cubicBezTo>
                        <a:pt x="1176891" y="199249"/>
                        <a:pt x="1140233" y="246408"/>
                        <a:pt x="1106349" y="295153"/>
                      </a:cubicBezTo>
                      <a:cubicBezTo>
                        <a:pt x="1083463" y="328245"/>
                        <a:pt x="1061964" y="362029"/>
                        <a:pt x="1041554" y="396408"/>
                      </a:cubicBezTo>
                      <a:cubicBezTo>
                        <a:pt x="1012228" y="375701"/>
                        <a:pt x="982307" y="355688"/>
                        <a:pt x="951891" y="336467"/>
                      </a:cubicBezTo>
                      <a:cubicBezTo>
                        <a:pt x="900174" y="303872"/>
                        <a:pt x="846773" y="273555"/>
                        <a:pt x="791092" y="247102"/>
                      </a:cubicBezTo>
                      <a:cubicBezTo>
                        <a:pt x="735313" y="220748"/>
                        <a:pt x="677057" y="198456"/>
                        <a:pt x="615234" y="184586"/>
                      </a:cubicBezTo>
                      <a:cubicBezTo>
                        <a:pt x="584223" y="178145"/>
                        <a:pt x="552222" y="173984"/>
                        <a:pt x="519329" y="174480"/>
                      </a:cubicBezTo>
                      <a:cubicBezTo>
                        <a:pt x="486634" y="174876"/>
                        <a:pt x="452354" y="181415"/>
                        <a:pt x="421146" y="197168"/>
                      </a:cubicBezTo>
                      <a:cubicBezTo>
                        <a:pt x="389937" y="212723"/>
                        <a:pt x="363682" y="239077"/>
                        <a:pt x="348127" y="269394"/>
                      </a:cubicBezTo>
                      <a:cubicBezTo>
                        <a:pt x="332275" y="299711"/>
                        <a:pt x="325637" y="332406"/>
                        <a:pt x="323358" y="364011"/>
                      </a:cubicBezTo>
                      <a:cubicBezTo>
                        <a:pt x="321080" y="395715"/>
                        <a:pt x="322665" y="427121"/>
                        <a:pt x="327223" y="457538"/>
                      </a:cubicBezTo>
                      <a:cubicBezTo>
                        <a:pt x="328907" y="472894"/>
                        <a:pt x="332374" y="487854"/>
                        <a:pt x="335148" y="502914"/>
                      </a:cubicBezTo>
                      <a:cubicBezTo>
                        <a:pt x="338517" y="517874"/>
                        <a:pt x="341985" y="532735"/>
                        <a:pt x="345849" y="547399"/>
                      </a:cubicBezTo>
                      <a:cubicBezTo>
                        <a:pt x="377949" y="665001"/>
                        <a:pt x="429666" y="774578"/>
                        <a:pt x="486535" y="880192"/>
                      </a:cubicBezTo>
                      <a:cubicBezTo>
                        <a:pt x="513484" y="929432"/>
                        <a:pt x="541918" y="977781"/>
                        <a:pt x="571542" y="1025337"/>
                      </a:cubicBezTo>
                      <a:cubicBezTo>
                        <a:pt x="510908" y="1061499"/>
                        <a:pt x="451562" y="1099940"/>
                        <a:pt x="393801" y="1141057"/>
                      </a:cubicBezTo>
                      <a:cubicBezTo>
                        <a:pt x="344065" y="1176427"/>
                        <a:pt x="296113" y="1214373"/>
                        <a:pt x="249845" y="1254597"/>
                      </a:cubicBezTo>
                      <a:cubicBezTo>
                        <a:pt x="203675" y="1294921"/>
                        <a:pt x="159389" y="1337919"/>
                        <a:pt x="118966" y="1385277"/>
                      </a:cubicBezTo>
                      <a:cubicBezTo>
                        <a:pt x="108960" y="1397166"/>
                        <a:pt x="99151" y="1409353"/>
                        <a:pt x="89640" y="1421836"/>
                      </a:cubicBezTo>
                      <a:cubicBezTo>
                        <a:pt x="80525" y="1434716"/>
                        <a:pt x="70915" y="1447001"/>
                        <a:pt x="62692" y="1460673"/>
                      </a:cubicBezTo>
                      <a:cubicBezTo>
                        <a:pt x="45254" y="1487027"/>
                        <a:pt x="30195" y="1515561"/>
                        <a:pt x="18405" y="1546076"/>
                      </a:cubicBezTo>
                      <a:cubicBezTo>
                        <a:pt x="6813" y="1576591"/>
                        <a:pt x="-1311" y="1609980"/>
                        <a:pt x="175" y="1645052"/>
                      </a:cubicBezTo>
                      <a:cubicBezTo>
                        <a:pt x="1364" y="1680026"/>
                        <a:pt x="14145" y="1715494"/>
                        <a:pt x="35644" y="1742839"/>
                      </a:cubicBezTo>
                      <a:cubicBezTo>
                        <a:pt x="57044" y="1770382"/>
                        <a:pt x="84984" y="1790494"/>
                        <a:pt x="113913" y="1804464"/>
                      </a:cubicBezTo>
                      <a:cubicBezTo>
                        <a:pt x="142942" y="1818533"/>
                        <a:pt x="173062" y="1828143"/>
                        <a:pt x="203379" y="1835277"/>
                      </a:cubicBezTo>
                      <a:cubicBezTo>
                        <a:pt x="264112" y="1848751"/>
                        <a:pt x="325241" y="1852416"/>
                        <a:pt x="385875" y="1852714"/>
                      </a:cubicBezTo>
                      <a:cubicBezTo>
                        <a:pt x="483662" y="1852615"/>
                        <a:pt x="580260" y="1841320"/>
                        <a:pt x="675670" y="1825072"/>
                      </a:cubicBezTo>
                      <a:cubicBezTo>
                        <a:pt x="677057" y="1876195"/>
                        <a:pt x="680623" y="1927416"/>
                        <a:pt x="686568" y="1978440"/>
                      </a:cubicBezTo>
                      <a:cubicBezTo>
                        <a:pt x="693503" y="2037389"/>
                        <a:pt x="703708" y="2096142"/>
                        <a:pt x="719263" y="2154200"/>
                      </a:cubicBezTo>
                      <a:cubicBezTo>
                        <a:pt x="723126" y="2168664"/>
                        <a:pt x="727783" y="2183129"/>
                        <a:pt x="732242" y="2197495"/>
                      </a:cubicBezTo>
                      <a:cubicBezTo>
                        <a:pt x="737592" y="2211762"/>
                        <a:pt x="742050" y="2226128"/>
                        <a:pt x="748193" y="2240098"/>
                      </a:cubicBezTo>
                      <a:cubicBezTo>
                        <a:pt x="759289" y="2268433"/>
                        <a:pt x="773655" y="2295877"/>
                        <a:pt x="789804" y="2322429"/>
                      </a:cubicBezTo>
                      <a:cubicBezTo>
                        <a:pt x="806746" y="2348684"/>
                        <a:pt x="826858" y="2373552"/>
                        <a:pt x="851726" y="2394655"/>
                      </a:cubicBezTo>
                      <a:cubicBezTo>
                        <a:pt x="876396" y="2415659"/>
                        <a:pt x="906515" y="2432105"/>
                        <a:pt x="939110" y="2439337"/>
                      </a:cubicBezTo>
                      <a:cubicBezTo>
                        <a:pt x="971706" y="2446570"/>
                        <a:pt x="1005491" y="2444490"/>
                        <a:pt x="1036105" y="2436068"/>
                      </a:cubicBezTo>
                      <a:cubicBezTo>
                        <a:pt x="1066818" y="2427647"/>
                        <a:pt x="1094956" y="2413875"/>
                        <a:pt x="1120616" y="2397726"/>
                      </a:cubicBezTo>
                      <a:cubicBezTo>
                        <a:pt x="1171441" y="2364338"/>
                        <a:pt x="1214242" y="2322429"/>
                        <a:pt x="1252287" y="2277746"/>
                      </a:cubicBezTo>
                      <a:cubicBezTo>
                        <a:pt x="1324612" y="2192343"/>
                        <a:pt x="1381481" y="2096835"/>
                        <a:pt x="1432009" y="1998850"/>
                      </a:cubicBezTo>
                      <a:cubicBezTo>
                        <a:pt x="1517213" y="2066320"/>
                        <a:pt x="1606085" y="2129728"/>
                        <a:pt x="1702979" y="2181346"/>
                      </a:cubicBezTo>
                      <a:cubicBezTo>
                        <a:pt x="1756579" y="2209582"/>
                        <a:pt x="1812359" y="2235045"/>
                        <a:pt x="1872300" y="2251689"/>
                      </a:cubicBezTo>
                      <a:cubicBezTo>
                        <a:pt x="1902318" y="2259616"/>
                        <a:pt x="1933428" y="2265362"/>
                        <a:pt x="1965727" y="2266550"/>
                      </a:cubicBezTo>
                      <a:cubicBezTo>
                        <a:pt x="1997827" y="2267838"/>
                        <a:pt x="2031909" y="2263182"/>
                        <a:pt x="2063712" y="2248915"/>
                      </a:cubicBezTo>
                      <a:cubicBezTo>
                        <a:pt x="2095515" y="2234847"/>
                        <a:pt x="2123554" y="2209484"/>
                        <a:pt x="2140991" y="2179265"/>
                      </a:cubicBezTo>
                      <a:cubicBezTo>
                        <a:pt x="2158725" y="2148948"/>
                        <a:pt x="2167247" y="2115758"/>
                        <a:pt x="2171407" y="2083360"/>
                      </a:cubicBezTo>
                      <a:cubicBezTo>
                        <a:pt x="2175370" y="2050864"/>
                        <a:pt x="2175469" y="2018566"/>
                        <a:pt x="2172497" y="1987159"/>
                      </a:cubicBezTo>
                      <a:cubicBezTo>
                        <a:pt x="2171605" y="1971207"/>
                        <a:pt x="2168930" y="1955851"/>
                        <a:pt x="2166949" y="1940197"/>
                      </a:cubicBezTo>
                      <a:cubicBezTo>
                        <a:pt x="2164373" y="1924741"/>
                        <a:pt x="2161499" y="1909385"/>
                        <a:pt x="2158230" y="1894226"/>
                      </a:cubicBezTo>
                      <a:cubicBezTo>
                        <a:pt x="2144756" y="1833493"/>
                        <a:pt x="2125833" y="1774742"/>
                        <a:pt x="2104037" y="1717377"/>
                      </a:cubicBezTo>
                      <a:cubicBezTo>
                        <a:pt x="2082140" y="1660112"/>
                        <a:pt x="2057570" y="1604035"/>
                        <a:pt x="2030324" y="1549444"/>
                      </a:cubicBezTo>
                      <a:cubicBezTo>
                        <a:pt x="1998720" y="1486037"/>
                        <a:pt x="1964340" y="1424214"/>
                        <a:pt x="1927781" y="1363778"/>
                      </a:cubicBezTo>
                      <a:cubicBezTo>
                        <a:pt x="1976328" y="1335740"/>
                        <a:pt x="2024082" y="1306413"/>
                        <a:pt x="2071044" y="1275601"/>
                      </a:cubicBezTo>
                      <a:cubicBezTo>
                        <a:pt x="2170912" y="1209022"/>
                        <a:pt x="2268005" y="1136598"/>
                        <a:pt x="2351625" y="1047926"/>
                      </a:cubicBezTo>
                      <a:cubicBezTo>
                        <a:pt x="2361928" y="1036730"/>
                        <a:pt x="2371935" y="1025238"/>
                        <a:pt x="2381942" y="1013646"/>
                      </a:cubicBezTo>
                      <a:cubicBezTo>
                        <a:pt x="2391454" y="1001658"/>
                        <a:pt x="2401558" y="990066"/>
                        <a:pt x="2410277" y="977285"/>
                      </a:cubicBezTo>
                      <a:cubicBezTo>
                        <a:pt x="2428705" y="952517"/>
                        <a:pt x="2444755" y="925568"/>
                        <a:pt x="2457635" y="896539"/>
                      </a:cubicBezTo>
                      <a:cubicBezTo>
                        <a:pt x="2470416" y="867511"/>
                        <a:pt x="2479927" y="835608"/>
                        <a:pt x="2480125" y="801427"/>
                      </a:cubicBezTo>
                      <a:cubicBezTo>
                        <a:pt x="2480522" y="767444"/>
                        <a:pt x="2469722" y="731777"/>
                        <a:pt x="2449512" y="703442"/>
                      </a:cubicBezTo>
                      <a:close/>
                      <a:moveTo>
                        <a:pt x="1727551" y="1072100"/>
                      </a:moveTo>
                      <a:cubicBezTo>
                        <a:pt x="1694558" y="1029003"/>
                        <a:pt x="1660576" y="986698"/>
                        <a:pt x="1625900" y="944987"/>
                      </a:cubicBezTo>
                      <a:cubicBezTo>
                        <a:pt x="1571111" y="880093"/>
                        <a:pt x="1514143" y="816784"/>
                        <a:pt x="1454995" y="755654"/>
                      </a:cubicBezTo>
                      <a:cubicBezTo>
                        <a:pt x="1551989" y="727121"/>
                        <a:pt x="1649974" y="702550"/>
                        <a:pt x="1748950" y="682834"/>
                      </a:cubicBezTo>
                      <a:cubicBezTo>
                        <a:pt x="1752814" y="682042"/>
                        <a:pt x="1756678" y="681447"/>
                        <a:pt x="1760543" y="680655"/>
                      </a:cubicBezTo>
                      <a:cubicBezTo>
                        <a:pt x="1760047" y="811632"/>
                        <a:pt x="1748158" y="942510"/>
                        <a:pt x="1727551" y="1072100"/>
                      </a:cubicBezTo>
                      <a:close/>
                      <a:moveTo>
                        <a:pt x="1704267" y="1203375"/>
                      </a:moveTo>
                      <a:cubicBezTo>
                        <a:pt x="1725470" y="1231711"/>
                        <a:pt x="1746374" y="1260343"/>
                        <a:pt x="1766586" y="1289372"/>
                      </a:cubicBezTo>
                      <a:cubicBezTo>
                        <a:pt x="1793238" y="1327120"/>
                        <a:pt x="1819096" y="1365363"/>
                        <a:pt x="1844063" y="1404101"/>
                      </a:cubicBezTo>
                      <a:cubicBezTo>
                        <a:pt x="1771738" y="1445515"/>
                        <a:pt x="1697630" y="1483857"/>
                        <a:pt x="1622234" y="1519524"/>
                      </a:cubicBezTo>
                      <a:cubicBezTo>
                        <a:pt x="1636104" y="1474247"/>
                        <a:pt x="1649083" y="1428573"/>
                        <a:pt x="1661170" y="1382801"/>
                      </a:cubicBezTo>
                      <a:cubicBezTo>
                        <a:pt x="1648785" y="1428870"/>
                        <a:pt x="1635311" y="1474643"/>
                        <a:pt x="1620847" y="1520119"/>
                      </a:cubicBezTo>
                      <a:cubicBezTo>
                        <a:pt x="1574578" y="1541915"/>
                        <a:pt x="1527914" y="1562820"/>
                        <a:pt x="1480754" y="1582635"/>
                      </a:cubicBezTo>
                      <a:cubicBezTo>
                        <a:pt x="1527617" y="1563117"/>
                        <a:pt x="1574182" y="1542807"/>
                        <a:pt x="1620351" y="1521604"/>
                      </a:cubicBezTo>
                      <a:cubicBezTo>
                        <a:pt x="1570120" y="1679134"/>
                        <a:pt x="1507208" y="1832502"/>
                        <a:pt x="1427948" y="1977152"/>
                      </a:cubicBezTo>
                      <a:cubicBezTo>
                        <a:pt x="1427849" y="1977251"/>
                        <a:pt x="1427849" y="1977350"/>
                        <a:pt x="1427749" y="1977449"/>
                      </a:cubicBezTo>
                      <a:cubicBezTo>
                        <a:pt x="1422895" y="1973883"/>
                        <a:pt x="1418040" y="1970316"/>
                        <a:pt x="1413184" y="1966650"/>
                      </a:cubicBezTo>
                      <a:cubicBezTo>
                        <a:pt x="1310939" y="1889173"/>
                        <a:pt x="1214341" y="1804365"/>
                        <a:pt x="1122796" y="1714206"/>
                      </a:cubicBezTo>
                      <a:cubicBezTo>
                        <a:pt x="1227122" y="1681116"/>
                        <a:pt x="1330061" y="1643665"/>
                        <a:pt x="1431514" y="1603044"/>
                      </a:cubicBezTo>
                      <a:cubicBezTo>
                        <a:pt x="1329566" y="1643863"/>
                        <a:pt x="1225636" y="1680422"/>
                        <a:pt x="1120418" y="1711928"/>
                      </a:cubicBezTo>
                      <a:cubicBezTo>
                        <a:pt x="1056217" y="1648520"/>
                        <a:pt x="994493" y="1582437"/>
                        <a:pt x="935247" y="1514372"/>
                      </a:cubicBezTo>
                      <a:cubicBezTo>
                        <a:pt x="993899" y="1582337"/>
                        <a:pt x="1054533" y="1648619"/>
                        <a:pt x="1117347" y="1712820"/>
                      </a:cubicBezTo>
                      <a:cubicBezTo>
                        <a:pt x="1000042" y="1747694"/>
                        <a:pt x="880953" y="1776030"/>
                        <a:pt x="760379" y="1796241"/>
                      </a:cubicBezTo>
                      <a:cubicBezTo>
                        <a:pt x="763648" y="1684682"/>
                        <a:pt x="774250" y="1573123"/>
                        <a:pt x="790993" y="1462358"/>
                      </a:cubicBezTo>
                      <a:cubicBezTo>
                        <a:pt x="796046" y="1428176"/>
                        <a:pt x="801792" y="1393996"/>
                        <a:pt x="807935" y="1360013"/>
                      </a:cubicBezTo>
                      <a:cubicBezTo>
                        <a:pt x="826066" y="1382998"/>
                        <a:pt x="844394" y="1405885"/>
                        <a:pt x="862922" y="1428474"/>
                      </a:cubicBezTo>
                      <a:cubicBezTo>
                        <a:pt x="844394" y="1405687"/>
                        <a:pt x="826066" y="1382602"/>
                        <a:pt x="808034" y="1359320"/>
                      </a:cubicBezTo>
                      <a:cubicBezTo>
                        <a:pt x="822202" y="1281545"/>
                        <a:pt x="838945" y="1204069"/>
                        <a:pt x="858067" y="1127285"/>
                      </a:cubicBezTo>
                      <a:cubicBezTo>
                        <a:pt x="872037" y="1071506"/>
                        <a:pt x="887294" y="1016024"/>
                        <a:pt x="903741" y="961037"/>
                      </a:cubicBezTo>
                      <a:cubicBezTo>
                        <a:pt x="905326" y="960344"/>
                        <a:pt x="906911" y="959551"/>
                        <a:pt x="908496" y="958858"/>
                      </a:cubicBezTo>
                      <a:cubicBezTo>
                        <a:pt x="962195" y="934188"/>
                        <a:pt x="1016884" y="911500"/>
                        <a:pt x="1071673" y="889208"/>
                      </a:cubicBezTo>
                      <a:cubicBezTo>
                        <a:pt x="1163615" y="852352"/>
                        <a:pt x="1256646" y="818369"/>
                        <a:pt x="1350867" y="787755"/>
                      </a:cubicBezTo>
                      <a:cubicBezTo>
                        <a:pt x="1419625" y="859089"/>
                        <a:pt x="1486006" y="932801"/>
                        <a:pt x="1549909" y="1008593"/>
                      </a:cubicBezTo>
                      <a:cubicBezTo>
                        <a:pt x="1587755" y="1054069"/>
                        <a:pt x="1625305" y="1099743"/>
                        <a:pt x="1661170" y="1146704"/>
                      </a:cubicBezTo>
                      <a:cubicBezTo>
                        <a:pt x="1675437" y="1165231"/>
                        <a:pt x="1689604" y="1183857"/>
                        <a:pt x="1703574" y="1202583"/>
                      </a:cubicBezTo>
                      <a:cubicBezTo>
                        <a:pt x="1694756" y="1245581"/>
                        <a:pt x="1685047" y="1288481"/>
                        <a:pt x="1674545" y="1331083"/>
                      </a:cubicBezTo>
                      <a:cubicBezTo>
                        <a:pt x="1685345" y="1288778"/>
                        <a:pt x="1695153" y="1246175"/>
                        <a:pt x="1704267" y="1203375"/>
                      </a:cubicBezTo>
                      <a:close/>
                      <a:moveTo>
                        <a:pt x="728972" y="1252913"/>
                      </a:moveTo>
                      <a:cubicBezTo>
                        <a:pt x="693305" y="1202979"/>
                        <a:pt x="659025" y="1152153"/>
                        <a:pt x="626429" y="1100238"/>
                      </a:cubicBezTo>
                      <a:cubicBezTo>
                        <a:pt x="666753" y="1077748"/>
                        <a:pt x="707473" y="1056149"/>
                        <a:pt x="748787" y="1035344"/>
                      </a:cubicBezTo>
                      <a:cubicBezTo>
                        <a:pt x="760874" y="1029102"/>
                        <a:pt x="773061" y="1023059"/>
                        <a:pt x="785247" y="1017015"/>
                      </a:cubicBezTo>
                      <a:cubicBezTo>
                        <a:pt x="777222" y="1045747"/>
                        <a:pt x="769494" y="1074479"/>
                        <a:pt x="762162" y="1103408"/>
                      </a:cubicBezTo>
                      <a:cubicBezTo>
                        <a:pt x="750273" y="1153144"/>
                        <a:pt x="738880" y="1202880"/>
                        <a:pt x="728972" y="1252913"/>
                      </a:cubicBezTo>
                      <a:close/>
                      <a:moveTo>
                        <a:pt x="1069790" y="525404"/>
                      </a:moveTo>
                      <a:cubicBezTo>
                        <a:pt x="1140431" y="584254"/>
                        <a:pt x="1208595" y="646176"/>
                        <a:pt x="1274381" y="710674"/>
                      </a:cubicBezTo>
                      <a:cubicBezTo>
                        <a:pt x="1193536" y="736830"/>
                        <a:pt x="1113582" y="765959"/>
                        <a:pt x="1034817" y="797464"/>
                      </a:cubicBezTo>
                      <a:cubicBezTo>
                        <a:pt x="1004599" y="809849"/>
                        <a:pt x="974480" y="822530"/>
                        <a:pt x="944560" y="835509"/>
                      </a:cubicBezTo>
                      <a:cubicBezTo>
                        <a:pt x="948622" y="823719"/>
                        <a:pt x="952486" y="811830"/>
                        <a:pt x="956647" y="800140"/>
                      </a:cubicBezTo>
                      <a:cubicBezTo>
                        <a:pt x="989639" y="706613"/>
                        <a:pt x="1027188" y="614671"/>
                        <a:pt x="1069790" y="525404"/>
                      </a:cubicBezTo>
                      <a:close/>
                      <a:moveTo>
                        <a:pt x="1269625" y="201825"/>
                      </a:moveTo>
                      <a:cubicBezTo>
                        <a:pt x="1305490" y="159420"/>
                        <a:pt x="1345417" y="120781"/>
                        <a:pt x="1390001" y="91158"/>
                      </a:cubicBezTo>
                      <a:cubicBezTo>
                        <a:pt x="1434585" y="62723"/>
                        <a:pt x="1485510" y="44592"/>
                        <a:pt x="1533958" y="55094"/>
                      </a:cubicBezTo>
                      <a:cubicBezTo>
                        <a:pt x="1558032" y="60246"/>
                        <a:pt x="1580721" y="72135"/>
                        <a:pt x="1600536" y="88879"/>
                      </a:cubicBezTo>
                      <a:cubicBezTo>
                        <a:pt x="1620450" y="105622"/>
                        <a:pt x="1637788" y="126429"/>
                        <a:pt x="1652749" y="149413"/>
                      </a:cubicBezTo>
                      <a:cubicBezTo>
                        <a:pt x="1681778" y="196078"/>
                        <a:pt x="1702881" y="249182"/>
                        <a:pt x="1717643" y="304070"/>
                      </a:cubicBezTo>
                      <a:cubicBezTo>
                        <a:pt x="1732505" y="358958"/>
                        <a:pt x="1742412" y="415629"/>
                        <a:pt x="1749149" y="472597"/>
                      </a:cubicBezTo>
                      <a:cubicBezTo>
                        <a:pt x="1753904" y="513019"/>
                        <a:pt x="1757075" y="553739"/>
                        <a:pt x="1758858" y="594559"/>
                      </a:cubicBezTo>
                      <a:cubicBezTo>
                        <a:pt x="1750536" y="595747"/>
                        <a:pt x="1742214" y="596936"/>
                        <a:pt x="1733891" y="598323"/>
                      </a:cubicBezTo>
                      <a:cubicBezTo>
                        <a:pt x="1613615" y="617742"/>
                        <a:pt x="1495021" y="644988"/>
                        <a:pt x="1378311" y="678673"/>
                      </a:cubicBezTo>
                      <a:cubicBezTo>
                        <a:pt x="1293403" y="596243"/>
                        <a:pt x="1203938" y="518370"/>
                        <a:pt x="1109520" y="446342"/>
                      </a:cubicBezTo>
                      <a:cubicBezTo>
                        <a:pt x="1155590" y="359552"/>
                        <a:pt x="1207208" y="275734"/>
                        <a:pt x="1269625" y="201825"/>
                      </a:cubicBezTo>
                      <a:close/>
                      <a:moveTo>
                        <a:pt x="498722" y="874248"/>
                      </a:moveTo>
                      <a:cubicBezTo>
                        <a:pt x="472070" y="820846"/>
                        <a:pt x="448094" y="766058"/>
                        <a:pt x="426892" y="710476"/>
                      </a:cubicBezTo>
                      <a:cubicBezTo>
                        <a:pt x="405789" y="654895"/>
                        <a:pt x="387658" y="598224"/>
                        <a:pt x="374977" y="540662"/>
                      </a:cubicBezTo>
                      <a:cubicBezTo>
                        <a:pt x="371905" y="526296"/>
                        <a:pt x="369230" y="511830"/>
                        <a:pt x="366853" y="497366"/>
                      </a:cubicBezTo>
                      <a:cubicBezTo>
                        <a:pt x="365069" y="482901"/>
                        <a:pt x="362493" y="468436"/>
                        <a:pt x="361800" y="453971"/>
                      </a:cubicBezTo>
                      <a:cubicBezTo>
                        <a:pt x="359025" y="425041"/>
                        <a:pt x="359422" y="396111"/>
                        <a:pt x="362889" y="368271"/>
                      </a:cubicBezTo>
                      <a:cubicBezTo>
                        <a:pt x="366456" y="340530"/>
                        <a:pt x="373887" y="313581"/>
                        <a:pt x="387262" y="291388"/>
                      </a:cubicBezTo>
                      <a:cubicBezTo>
                        <a:pt x="400538" y="269096"/>
                        <a:pt x="419758" y="252253"/>
                        <a:pt x="442744" y="242247"/>
                      </a:cubicBezTo>
                      <a:cubicBezTo>
                        <a:pt x="465729" y="232241"/>
                        <a:pt x="492083" y="228277"/>
                        <a:pt x="519131" y="229565"/>
                      </a:cubicBezTo>
                      <a:cubicBezTo>
                        <a:pt x="546178" y="230754"/>
                        <a:pt x="573722" y="235708"/>
                        <a:pt x="600967" y="243040"/>
                      </a:cubicBezTo>
                      <a:cubicBezTo>
                        <a:pt x="655459" y="258396"/>
                        <a:pt x="708364" y="282472"/>
                        <a:pt x="759685" y="309519"/>
                      </a:cubicBezTo>
                      <a:cubicBezTo>
                        <a:pt x="844296" y="354697"/>
                        <a:pt x="923853" y="410179"/>
                        <a:pt x="1000438" y="469624"/>
                      </a:cubicBezTo>
                      <a:cubicBezTo>
                        <a:pt x="949117" y="565926"/>
                        <a:pt x="904731" y="665595"/>
                        <a:pt x="866588" y="767346"/>
                      </a:cubicBezTo>
                      <a:cubicBezTo>
                        <a:pt x="851132" y="808165"/>
                        <a:pt x="836766" y="849380"/>
                        <a:pt x="823193" y="890892"/>
                      </a:cubicBezTo>
                      <a:cubicBezTo>
                        <a:pt x="783265" y="910014"/>
                        <a:pt x="743734" y="929928"/>
                        <a:pt x="704699" y="950733"/>
                      </a:cubicBezTo>
                      <a:cubicBezTo>
                        <a:pt x="662096" y="973224"/>
                        <a:pt x="619989" y="996803"/>
                        <a:pt x="578477" y="1021473"/>
                      </a:cubicBezTo>
                      <a:cubicBezTo>
                        <a:pt x="550439" y="973224"/>
                        <a:pt x="523688" y="924181"/>
                        <a:pt x="498722" y="874248"/>
                      </a:cubicBezTo>
                      <a:close/>
                      <a:moveTo>
                        <a:pt x="564606" y="1820118"/>
                      </a:moveTo>
                      <a:cubicBezTo>
                        <a:pt x="505161" y="1824378"/>
                        <a:pt x="445617" y="1826063"/>
                        <a:pt x="386568" y="1823189"/>
                      </a:cubicBezTo>
                      <a:cubicBezTo>
                        <a:pt x="327519" y="1820316"/>
                        <a:pt x="268768" y="1812786"/>
                        <a:pt x="213088" y="1797331"/>
                      </a:cubicBezTo>
                      <a:cubicBezTo>
                        <a:pt x="185446" y="1789206"/>
                        <a:pt x="158795" y="1778903"/>
                        <a:pt x="134620" y="1765429"/>
                      </a:cubicBezTo>
                      <a:cubicBezTo>
                        <a:pt x="110347" y="1752152"/>
                        <a:pt x="89640" y="1734517"/>
                        <a:pt x="75373" y="1713810"/>
                      </a:cubicBezTo>
                      <a:cubicBezTo>
                        <a:pt x="61106" y="1693103"/>
                        <a:pt x="53973" y="1669127"/>
                        <a:pt x="54468" y="1644062"/>
                      </a:cubicBezTo>
                      <a:cubicBezTo>
                        <a:pt x="54766" y="1618995"/>
                        <a:pt x="62295" y="1593236"/>
                        <a:pt x="73392" y="1568467"/>
                      </a:cubicBezTo>
                      <a:cubicBezTo>
                        <a:pt x="84488" y="1543698"/>
                        <a:pt x="98854" y="1519623"/>
                        <a:pt x="115796" y="1496935"/>
                      </a:cubicBezTo>
                      <a:cubicBezTo>
                        <a:pt x="123722" y="1485343"/>
                        <a:pt x="133233" y="1474544"/>
                        <a:pt x="142051" y="1463349"/>
                      </a:cubicBezTo>
                      <a:cubicBezTo>
                        <a:pt x="151463" y="1452549"/>
                        <a:pt x="160875" y="1441750"/>
                        <a:pt x="170585" y="1431149"/>
                      </a:cubicBezTo>
                      <a:cubicBezTo>
                        <a:pt x="249845" y="1347133"/>
                        <a:pt x="344462" y="1276295"/>
                        <a:pt x="442249" y="1211301"/>
                      </a:cubicBezTo>
                      <a:cubicBezTo>
                        <a:pt x="500604" y="1173058"/>
                        <a:pt x="560445" y="1136995"/>
                        <a:pt x="621475" y="1102814"/>
                      </a:cubicBezTo>
                      <a:cubicBezTo>
                        <a:pt x="639805" y="1130456"/>
                        <a:pt x="658530" y="1157900"/>
                        <a:pt x="677651" y="1184947"/>
                      </a:cubicBezTo>
                      <a:cubicBezTo>
                        <a:pt x="694296" y="1208626"/>
                        <a:pt x="711237" y="1232107"/>
                        <a:pt x="728378" y="1255489"/>
                      </a:cubicBezTo>
                      <a:cubicBezTo>
                        <a:pt x="727090" y="1262028"/>
                        <a:pt x="725702" y="1268567"/>
                        <a:pt x="724514" y="1275106"/>
                      </a:cubicBezTo>
                      <a:cubicBezTo>
                        <a:pt x="713714" y="1332767"/>
                        <a:pt x="704104" y="1390726"/>
                        <a:pt x="696674" y="1449082"/>
                      </a:cubicBezTo>
                      <a:cubicBezTo>
                        <a:pt x="681515" y="1565594"/>
                        <a:pt x="673688" y="1683295"/>
                        <a:pt x="675174" y="1801294"/>
                      </a:cubicBezTo>
                      <a:cubicBezTo>
                        <a:pt x="675174" y="1803771"/>
                        <a:pt x="675372" y="1806248"/>
                        <a:pt x="675372" y="1808724"/>
                      </a:cubicBezTo>
                      <a:cubicBezTo>
                        <a:pt x="638417" y="1813579"/>
                        <a:pt x="601562" y="1817443"/>
                        <a:pt x="564606" y="1820118"/>
                      </a:cubicBezTo>
                      <a:close/>
                      <a:moveTo>
                        <a:pt x="1337195" y="2124080"/>
                      </a:moveTo>
                      <a:cubicBezTo>
                        <a:pt x="1304400" y="2171240"/>
                        <a:pt x="1269130" y="2216518"/>
                        <a:pt x="1230193" y="2258129"/>
                      </a:cubicBezTo>
                      <a:cubicBezTo>
                        <a:pt x="1191455" y="2299741"/>
                        <a:pt x="1147862" y="2336597"/>
                        <a:pt x="1100306" y="2364239"/>
                      </a:cubicBezTo>
                      <a:cubicBezTo>
                        <a:pt x="1076330" y="2377515"/>
                        <a:pt x="1051165" y="2387819"/>
                        <a:pt x="1025702" y="2393169"/>
                      </a:cubicBezTo>
                      <a:cubicBezTo>
                        <a:pt x="1000240" y="2398618"/>
                        <a:pt x="974579" y="2398419"/>
                        <a:pt x="950900" y="2391682"/>
                      </a:cubicBezTo>
                      <a:cubicBezTo>
                        <a:pt x="903047" y="2378109"/>
                        <a:pt x="866588" y="2338182"/>
                        <a:pt x="840531" y="2292112"/>
                      </a:cubicBezTo>
                      <a:cubicBezTo>
                        <a:pt x="815068" y="2245051"/>
                        <a:pt x="797928" y="2192145"/>
                        <a:pt x="786237" y="2137852"/>
                      </a:cubicBezTo>
                      <a:cubicBezTo>
                        <a:pt x="763252" y="2031346"/>
                        <a:pt x="758199" y="1920085"/>
                        <a:pt x="760180" y="1809517"/>
                      </a:cubicBezTo>
                      <a:cubicBezTo>
                        <a:pt x="881845" y="1784649"/>
                        <a:pt x="1001726" y="1752846"/>
                        <a:pt x="1119824" y="1715395"/>
                      </a:cubicBezTo>
                      <a:cubicBezTo>
                        <a:pt x="1210180" y="1807635"/>
                        <a:pt x="1304797" y="1895613"/>
                        <a:pt x="1404962" y="1977449"/>
                      </a:cubicBezTo>
                      <a:cubicBezTo>
                        <a:pt x="1410213" y="1981709"/>
                        <a:pt x="1415464" y="1985871"/>
                        <a:pt x="1420813" y="1990032"/>
                      </a:cubicBezTo>
                      <a:cubicBezTo>
                        <a:pt x="1395054" y="2036102"/>
                        <a:pt x="1367116" y="2080884"/>
                        <a:pt x="1337195" y="2124080"/>
                      </a:cubicBezTo>
                      <a:close/>
                      <a:moveTo>
                        <a:pt x="1954432" y="1588877"/>
                      </a:moveTo>
                      <a:cubicBezTo>
                        <a:pt x="2010112" y="1692113"/>
                        <a:pt x="2060443" y="1799213"/>
                        <a:pt x="2090958" y="1910573"/>
                      </a:cubicBezTo>
                      <a:cubicBezTo>
                        <a:pt x="2094624" y="1924444"/>
                        <a:pt x="2097894" y="1938413"/>
                        <a:pt x="2101064" y="1952383"/>
                      </a:cubicBezTo>
                      <a:cubicBezTo>
                        <a:pt x="2103640" y="1966353"/>
                        <a:pt x="2106909" y="1980323"/>
                        <a:pt x="2108395" y="1994292"/>
                      </a:cubicBezTo>
                      <a:cubicBezTo>
                        <a:pt x="2112755" y="2022330"/>
                        <a:pt x="2114043" y="2050270"/>
                        <a:pt x="2112259" y="2077317"/>
                      </a:cubicBezTo>
                      <a:cubicBezTo>
                        <a:pt x="2110376" y="2104364"/>
                        <a:pt x="2104928" y="2130620"/>
                        <a:pt x="2093435" y="2152911"/>
                      </a:cubicBezTo>
                      <a:cubicBezTo>
                        <a:pt x="2082140" y="2175203"/>
                        <a:pt x="2064604" y="2193037"/>
                        <a:pt x="2042214" y="2204628"/>
                      </a:cubicBezTo>
                      <a:cubicBezTo>
                        <a:pt x="2019922" y="2216121"/>
                        <a:pt x="1993270" y="2221967"/>
                        <a:pt x="1965628" y="2222363"/>
                      </a:cubicBezTo>
                      <a:cubicBezTo>
                        <a:pt x="1937986" y="2222859"/>
                        <a:pt x="1909552" y="2219391"/>
                        <a:pt x="1881414" y="2213645"/>
                      </a:cubicBezTo>
                      <a:cubicBezTo>
                        <a:pt x="1825041" y="2201161"/>
                        <a:pt x="1769559" y="2180157"/>
                        <a:pt x="1716157" y="2154992"/>
                      </a:cubicBezTo>
                      <a:cubicBezTo>
                        <a:pt x="1662656" y="2129728"/>
                        <a:pt x="1610840" y="2100303"/>
                        <a:pt x="1560411" y="2068598"/>
                      </a:cubicBezTo>
                      <a:cubicBezTo>
                        <a:pt x="1518997" y="2042442"/>
                        <a:pt x="1478377" y="2014801"/>
                        <a:pt x="1438747" y="1985772"/>
                      </a:cubicBezTo>
                      <a:cubicBezTo>
                        <a:pt x="1439142" y="1985078"/>
                        <a:pt x="1439539" y="1984285"/>
                        <a:pt x="1439836" y="1983592"/>
                      </a:cubicBezTo>
                      <a:cubicBezTo>
                        <a:pt x="1491652" y="1879761"/>
                        <a:pt x="1536236" y="1772661"/>
                        <a:pt x="1574876" y="1663480"/>
                      </a:cubicBezTo>
                      <a:cubicBezTo>
                        <a:pt x="1591619" y="1616419"/>
                        <a:pt x="1607075" y="1568863"/>
                        <a:pt x="1621639" y="1521109"/>
                      </a:cubicBezTo>
                      <a:cubicBezTo>
                        <a:pt x="1667709" y="1499907"/>
                        <a:pt x="1713581" y="1478111"/>
                        <a:pt x="1758858" y="1455125"/>
                      </a:cubicBezTo>
                      <a:cubicBezTo>
                        <a:pt x="1788481" y="1440165"/>
                        <a:pt x="1817907" y="1424808"/>
                        <a:pt x="1847035" y="1408956"/>
                      </a:cubicBezTo>
                      <a:cubicBezTo>
                        <a:pt x="1885079" y="1467807"/>
                        <a:pt x="1920945" y="1527747"/>
                        <a:pt x="1954432" y="1588877"/>
                      </a:cubicBezTo>
                      <a:close/>
                      <a:moveTo>
                        <a:pt x="2420680" y="881678"/>
                      </a:moveTo>
                      <a:cubicBezTo>
                        <a:pt x="2410773" y="907933"/>
                        <a:pt x="2397497" y="933593"/>
                        <a:pt x="2381447" y="957867"/>
                      </a:cubicBezTo>
                      <a:cubicBezTo>
                        <a:pt x="2374016" y="970351"/>
                        <a:pt x="2365000" y="981843"/>
                        <a:pt x="2356579" y="993831"/>
                      </a:cubicBezTo>
                      <a:cubicBezTo>
                        <a:pt x="2347662" y="1005423"/>
                        <a:pt x="2338547" y="1016915"/>
                        <a:pt x="2329036" y="1028210"/>
                      </a:cubicBezTo>
                      <a:cubicBezTo>
                        <a:pt x="2290793" y="1073091"/>
                        <a:pt x="2248190" y="1114604"/>
                        <a:pt x="2203408" y="1153739"/>
                      </a:cubicBezTo>
                      <a:cubicBezTo>
                        <a:pt x="2158528" y="1192873"/>
                        <a:pt x="2111664" y="1229927"/>
                        <a:pt x="2063118" y="1264505"/>
                      </a:cubicBezTo>
                      <a:cubicBezTo>
                        <a:pt x="2017642" y="1296803"/>
                        <a:pt x="1970978" y="1327616"/>
                        <a:pt x="1923421" y="1356941"/>
                      </a:cubicBezTo>
                      <a:cubicBezTo>
                        <a:pt x="1898356" y="1315726"/>
                        <a:pt x="1872300" y="1275106"/>
                        <a:pt x="1845252" y="1235178"/>
                      </a:cubicBezTo>
                      <a:cubicBezTo>
                        <a:pt x="1808296" y="1180291"/>
                        <a:pt x="1769559" y="1126790"/>
                        <a:pt x="1729334" y="1074280"/>
                      </a:cubicBezTo>
                      <a:cubicBezTo>
                        <a:pt x="1734188" y="1046539"/>
                        <a:pt x="1738746" y="1018699"/>
                        <a:pt x="1742907" y="990859"/>
                      </a:cubicBezTo>
                      <a:cubicBezTo>
                        <a:pt x="1758462" y="887326"/>
                        <a:pt x="1768864" y="782999"/>
                        <a:pt x="1773026" y="678178"/>
                      </a:cubicBezTo>
                      <a:cubicBezTo>
                        <a:pt x="1880721" y="658165"/>
                        <a:pt x="1989604" y="643403"/>
                        <a:pt x="2097992" y="643204"/>
                      </a:cubicBezTo>
                      <a:cubicBezTo>
                        <a:pt x="2156051" y="643403"/>
                        <a:pt x="2214010" y="646969"/>
                        <a:pt x="2269392" y="659056"/>
                      </a:cubicBezTo>
                      <a:cubicBezTo>
                        <a:pt x="2296836" y="665397"/>
                        <a:pt x="2323487" y="673917"/>
                        <a:pt x="2347959" y="685609"/>
                      </a:cubicBezTo>
                      <a:cubicBezTo>
                        <a:pt x="2372431" y="697200"/>
                        <a:pt x="2393831" y="713052"/>
                        <a:pt x="2409485" y="732768"/>
                      </a:cubicBezTo>
                      <a:cubicBezTo>
                        <a:pt x="2425138" y="752385"/>
                        <a:pt x="2434154" y="776361"/>
                        <a:pt x="2435343" y="802220"/>
                      </a:cubicBezTo>
                      <a:cubicBezTo>
                        <a:pt x="2436631" y="828277"/>
                        <a:pt x="2430489" y="855522"/>
                        <a:pt x="2420680" y="881678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bg-BG" sz="13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Свободна форма: фигура 43">
                  <a:extLst>
                    <a:ext uri="{FF2B5EF4-FFF2-40B4-BE49-F238E27FC236}">
                      <a16:creationId xmlns:a16="http://schemas.microsoft.com/office/drawing/2014/main" id="{81220F41-3B76-4686-93FB-DB097C5FCB8C}"/>
                    </a:ext>
                  </a:extLst>
                </p:cNvPr>
                <p:cNvSpPr/>
                <p:nvPr/>
              </p:nvSpPr>
              <p:spPr>
                <a:xfrm>
                  <a:off x="17694316" y="9046166"/>
                  <a:ext cx="13573" cy="51716"/>
                </a:xfrm>
                <a:custGeom>
                  <a:avLst/>
                  <a:gdLst>
                    <a:gd name="connsiteX0" fmla="*/ 13573 w 13573"/>
                    <a:gd name="connsiteY0" fmla="*/ 0 h 51716"/>
                    <a:gd name="connsiteX1" fmla="*/ 0 w 13573"/>
                    <a:gd name="connsiteY1" fmla="*/ 51717 h 51716"/>
                    <a:gd name="connsiteX2" fmla="*/ 13573 w 13573"/>
                    <a:gd name="connsiteY2" fmla="*/ 0 h 5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3" h="51716">
                      <a:moveTo>
                        <a:pt x="13573" y="0"/>
                      </a:moveTo>
                      <a:cubicBezTo>
                        <a:pt x="9215" y="17239"/>
                        <a:pt x="4558" y="34478"/>
                        <a:pt x="0" y="51717"/>
                      </a:cubicBezTo>
                      <a:cubicBezTo>
                        <a:pt x="4656" y="34478"/>
                        <a:pt x="9215" y="17239"/>
                        <a:pt x="13573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bg-BG" sz="13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" name="Свободна форма: фигура 44">
                <a:extLst>
                  <a:ext uri="{FF2B5EF4-FFF2-40B4-BE49-F238E27FC236}">
                    <a16:creationId xmlns:a16="http://schemas.microsoft.com/office/drawing/2014/main" id="{416F1957-50FC-461E-9C4D-A6AEB329727B}"/>
                  </a:ext>
                </a:extLst>
              </p:cNvPr>
              <p:cNvSpPr/>
              <p:nvPr/>
            </p:nvSpPr>
            <p:spPr>
              <a:xfrm rot="-1350026">
                <a:off x="16622830" y="7814545"/>
                <a:ext cx="290297" cy="290297"/>
              </a:xfrm>
              <a:custGeom>
                <a:avLst/>
                <a:gdLst>
                  <a:gd name="connsiteX0" fmla="*/ 290297 w 290297"/>
                  <a:gd name="connsiteY0" fmla="*/ 145149 h 290297"/>
                  <a:gd name="connsiteX1" fmla="*/ 145148 w 290297"/>
                  <a:gd name="connsiteY1" fmla="*/ 290298 h 290297"/>
                  <a:gd name="connsiteX2" fmla="*/ -1 w 290297"/>
                  <a:gd name="connsiteY2" fmla="*/ 145149 h 290297"/>
                  <a:gd name="connsiteX3" fmla="*/ 145148 w 290297"/>
                  <a:gd name="connsiteY3" fmla="*/ 0 h 290297"/>
                  <a:gd name="connsiteX4" fmla="*/ 290297 w 290297"/>
                  <a:gd name="connsiteY4" fmla="*/ 145149 h 29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97" h="290297">
                    <a:moveTo>
                      <a:pt x="290297" y="145149"/>
                    </a:moveTo>
                    <a:cubicBezTo>
                      <a:pt x="290297" y="225312"/>
                      <a:pt x="225312" y="290298"/>
                      <a:pt x="145148" y="290298"/>
                    </a:cubicBezTo>
                    <a:cubicBezTo>
                      <a:pt x="64985" y="290298"/>
                      <a:pt x="-1" y="225313"/>
                      <a:pt x="-1" y="145149"/>
                    </a:cubicBezTo>
                    <a:cubicBezTo>
                      <a:pt x="-1" y="64986"/>
                      <a:pt x="64984" y="0"/>
                      <a:pt x="145148" y="0"/>
                    </a:cubicBezTo>
                    <a:cubicBezTo>
                      <a:pt x="225311" y="0"/>
                      <a:pt x="290297" y="64985"/>
                      <a:pt x="290297" y="145149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 Ligh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1" name="Свободна форма: фигура 45">
                <a:extLst>
                  <a:ext uri="{FF2B5EF4-FFF2-40B4-BE49-F238E27FC236}">
                    <a16:creationId xmlns:a16="http://schemas.microsoft.com/office/drawing/2014/main" id="{B34C9622-D973-4A63-839A-094B24E6C682}"/>
                  </a:ext>
                </a:extLst>
              </p:cNvPr>
              <p:cNvSpPr/>
              <p:nvPr/>
            </p:nvSpPr>
            <p:spPr>
              <a:xfrm>
                <a:off x="16368592" y="9381733"/>
                <a:ext cx="245904" cy="245904"/>
              </a:xfrm>
              <a:custGeom>
                <a:avLst/>
                <a:gdLst>
                  <a:gd name="connsiteX0" fmla="*/ 245904 w 245904"/>
                  <a:gd name="connsiteY0" fmla="*/ 122952 h 245904"/>
                  <a:gd name="connsiteX1" fmla="*/ 122952 w 245904"/>
                  <a:gd name="connsiteY1" fmla="*/ 245904 h 245904"/>
                  <a:gd name="connsiteX2" fmla="*/ 0 w 245904"/>
                  <a:gd name="connsiteY2" fmla="*/ 122952 h 245904"/>
                  <a:gd name="connsiteX3" fmla="*/ 122952 w 245904"/>
                  <a:gd name="connsiteY3" fmla="*/ 0 h 245904"/>
                  <a:gd name="connsiteX4" fmla="*/ 245904 w 245904"/>
                  <a:gd name="connsiteY4" fmla="*/ 122952 h 24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904" h="245904">
                    <a:moveTo>
                      <a:pt x="245904" y="122952"/>
                    </a:moveTo>
                    <a:cubicBezTo>
                      <a:pt x="245904" y="190857"/>
                      <a:pt x="190857" y="245904"/>
                      <a:pt x="122952" y="245904"/>
                    </a:cubicBezTo>
                    <a:cubicBezTo>
                      <a:pt x="55047" y="245904"/>
                      <a:pt x="0" y="190856"/>
                      <a:pt x="0" y="122952"/>
                    </a:cubicBezTo>
                    <a:cubicBezTo>
                      <a:pt x="0" y="55047"/>
                      <a:pt x="55048" y="0"/>
                      <a:pt x="122952" y="0"/>
                    </a:cubicBezTo>
                    <a:cubicBezTo>
                      <a:pt x="190857" y="0"/>
                      <a:pt x="245904" y="55048"/>
                      <a:pt x="245904" y="12295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 Ligh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2" name="Свободна форма: фигура 46">
                <a:extLst>
                  <a:ext uri="{FF2B5EF4-FFF2-40B4-BE49-F238E27FC236}">
                    <a16:creationId xmlns:a16="http://schemas.microsoft.com/office/drawing/2014/main" id="{CB8AC6E6-AB46-4E59-AA69-8CD7079C36F1}"/>
                  </a:ext>
                </a:extLst>
              </p:cNvPr>
              <p:cNvSpPr/>
              <p:nvPr/>
            </p:nvSpPr>
            <p:spPr>
              <a:xfrm rot="-2700000">
                <a:off x="17460878" y="9325300"/>
                <a:ext cx="229852" cy="229852"/>
              </a:xfrm>
              <a:custGeom>
                <a:avLst/>
                <a:gdLst>
                  <a:gd name="connsiteX0" fmla="*/ 229852 w 229852"/>
                  <a:gd name="connsiteY0" fmla="*/ 114926 h 229852"/>
                  <a:gd name="connsiteX1" fmla="*/ 114926 w 229852"/>
                  <a:gd name="connsiteY1" fmla="*/ 229852 h 229852"/>
                  <a:gd name="connsiteX2" fmla="*/ 0 w 229852"/>
                  <a:gd name="connsiteY2" fmla="*/ 114926 h 229852"/>
                  <a:gd name="connsiteX3" fmla="*/ 114926 w 229852"/>
                  <a:gd name="connsiteY3" fmla="*/ 0 h 229852"/>
                  <a:gd name="connsiteX4" fmla="*/ 229852 w 229852"/>
                  <a:gd name="connsiteY4" fmla="*/ 114926 h 22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52" h="229852">
                    <a:moveTo>
                      <a:pt x="229852" y="114926"/>
                    </a:moveTo>
                    <a:cubicBezTo>
                      <a:pt x="229852" y="178398"/>
                      <a:pt x="178398" y="229852"/>
                      <a:pt x="114926" y="229852"/>
                    </a:cubicBezTo>
                    <a:cubicBezTo>
                      <a:pt x="51454" y="229852"/>
                      <a:pt x="0" y="178398"/>
                      <a:pt x="0" y="114926"/>
                    </a:cubicBezTo>
                    <a:cubicBezTo>
                      <a:pt x="0" y="51454"/>
                      <a:pt x="51454" y="0"/>
                      <a:pt x="114926" y="0"/>
                    </a:cubicBezTo>
                    <a:cubicBezTo>
                      <a:pt x="178398" y="0"/>
                      <a:pt x="229852" y="51454"/>
                      <a:pt x="229852" y="11492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inkl Ligh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Свободна форма: фигура 47">
                <a:extLst>
                  <a:ext uri="{FF2B5EF4-FFF2-40B4-BE49-F238E27FC236}">
                    <a16:creationId xmlns:a16="http://schemas.microsoft.com/office/drawing/2014/main" id="{92D2F9A9-8357-4125-9EE5-F8CF2A9FA91B}"/>
                  </a:ext>
                </a:extLst>
              </p:cNvPr>
              <p:cNvSpPr/>
              <p:nvPr/>
            </p:nvSpPr>
            <p:spPr>
              <a:xfrm>
                <a:off x="18246264" y="8688405"/>
                <a:ext cx="179326" cy="179326"/>
              </a:xfrm>
              <a:custGeom>
                <a:avLst/>
                <a:gdLst>
                  <a:gd name="connsiteX0" fmla="*/ 179326 w 179326"/>
                  <a:gd name="connsiteY0" fmla="*/ 89663 h 179326"/>
                  <a:gd name="connsiteX1" fmla="*/ 89663 w 179326"/>
                  <a:gd name="connsiteY1" fmla="*/ 179326 h 179326"/>
                  <a:gd name="connsiteX2" fmla="*/ -1 w 179326"/>
                  <a:gd name="connsiteY2" fmla="*/ 89663 h 179326"/>
                  <a:gd name="connsiteX3" fmla="*/ 89663 w 179326"/>
                  <a:gd name="connsiteY3" fmla="*/ 0 h 179326"/>
                  <a:gd name="connsiteX4" fmla="*/ 179326 w 179326"/>
                  <a:gd name="connsiteY4" fmla="*/ 89663 h 17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26" h="179326">
                    <a:moveTo>
                      <a:pt x="179326" y="89663"/>
                    </a:moveTo>
                    <a:cubicBezTo>
                      <a:pt x="179326" y="139182"/>
                      <a:pt x="139182" y="179326"/>
                      <a:pt x="89663" y="179326"/>
                    </a:cubicBezTo>
                    <a:cubicBezTo>
                      <a:pt x="40143" y="179326"/>
                      <a:pt x="-1" y="139182"/>
                      <a:pt x="-1" y="89663"/>
                    </a:cubicBezTo>
                    <a:cubicBezTo>
                      <a:pt x="-1" y="40144"/>
                      <a:pt x="40143" y="0"/>
                      <a:pt x="89663" y="0"/>
                    </a:cubicBezTo>
                    <a:cubicBezTo>
                      <a:pt x="139182" y="0"/>
                      <a:pt x="179326" y="40144"/>
                      <a:pt x="179326" y="89663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Графика 23">
              <a:extLst>
                <a:ext uri="{FF2B5EF4-FFF2-40B4-BE49-F238E27FC236}">
                  <a16:creationId xmlns:a16="http://schemas.microsoft.com/office/drawing/2014/main" id="{2B68FA22-0D22-45D4-8328-A523FBC327DF}"/>
                </a:ext>
              </a:extLst>
            </p:cNvPr>
            <p:cNvGrpSpPr/>
            <p:nvPr/>
          </p:nvGrpSpPr>
          <p:grpSpPr>
            <a:xfrm>
              <a:off x="12704651" y="4358776"/>
              <a:ext cx="2005961" cy="2495053"/>
              <a:chOff x="12704651" y="4358776"/>
              <a:chExt cx="2005961" cy="2495053"/>
            </a:xfrm>
            <a:solidFill>
              <a:schemeClr val="accent1"/>
            </a:solidFill>
          </p:grpSpPr>
          <p:sp>
            <p:nvSpPr>
              <p:cNvPr id="22" name="Свободна форма: фигура 49">
                <a:extLst>
                  <a:ext uri="{FF2B5EF4-FFF2-40B4-BE49-F238E27FC236}">
                    <a16:creationId xmlns:a16="http://schemas.microsoft.com/office/drawing/2014/main" id="{51B16597-1B40-4C94-B65E-F87E70142148}"/>
                  </a:ext>
                </a:extLst>
              </p:cNvPr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Свободна форма: фигура 50">
                <a:extLst>
                  <a:ext uri="{FF2B5EF4-FFF2-40B4-BE49-F238E27FC236}">
                    <a16:creationId xmlns:a16="http://schemas.microsoft.com/office/drawing/2014/main" id="{DFB11C9B-B324-4065-98A6-95660483D1EB}"/>
                  </a:ext>
                </a:extLst>
              </p:cNvPr>
              <p:cNvSpPr/>
              <p:nvPr/>
            </p:nvSpPr>
            <p:spPr>
              <a:xfrm>
                <a:off x="13356609" y="5002262"/>
                <a:ext cx="464761" cy="186611"/>
              </a:xfrm>
              <a:custGeom>
                <a:avLst/>
                <a:gdLst>
                  <a:gd name="connsiteX0" fmla="*/ 464761 w 464761"/>
                  <a:gd name="connsiteY0" fmla="*/ 76836 h 186611"/>
                  <a:gd name="connsiteX1" fmla="*/ 282166 w 464761"/>
                  <a:gd name="connsiteY1" fmla="*/ 37602 h 186611"/>
                  <a:gd name="connsiteX2" fmla="*/ 221334 w 464761"/>
                  <a:gd name="connsiteY2" fmla="*/ 24624 h 186611"/>
                  <a:gd name="connsiteX3" fmla="*/ 0 w 464761"/>
                  <a:gd name="connsiteY3" fmla="*/ 186611 h 186611"/>
                  <a:gd name="connsiteX4" fmla="*/ 305052 w 464761"/>
                  <a:gd name="connsiteY4" fmla="*/ 105370 h 186611"/>
                  <a:gd name="connsiteX5" fmla="*/ 372918 w 464761"/>
                  <a:gd name="connsiteY5" fmla="*/ 91697 h 186611"/>
                  <a:gd name="connsiteX6" fmla="*/ 464761 w 464761"/>
                  <a:gd name="connsiteY6" fmla="*/ 76836 h 1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761" h="186611">
                    <a:moveTo>
                      <a:pt x="464761" y="76836"/>
                    </a:moveTo>
                    <a:cubicBezTo>
                      <a:pt x="403731" y="64749"/>
                      <a:pt x="342998" y="50878"/>
                      <a:pt x="282166" y="37602"/>
                    </a:cubicBezTo>
                    <a:cubicBezTo>
                      <a:pt x="261856" y="33144"/>
                      <a:pt x="241644" y="28785"/>
                      <a:pt x="221334" y="24624"/>
                    </a:cubicBezTo>
                    <a:cubicBezTo>
                      <a:pt x="89168" y="-61077"/>
                      <a:pt x="59445" y="97444"/>
                      <a:pt x="0" y="186611"/>
                    </a:cubicBezTo>
                    <a:cubicBezTo>
                      <a:pt x="108983" y="166796"/>
                      <a:pt x="198150" y="117259"/>
                      <a:pt x="305052" y="105370"/>
                    </a:cubicBezTo>
                    <a:cubicBezTo>
                      <a:pt x="327542" y="100416"/>
                      <a:pt x="350131" y="95859"/>
                      <a:pt x="372918" y="91697"/>
                    </a:cubicBezTo>
                    <a:cubicBezTo>
                      <a:pt x="403335" y="86050"/>
                      <a:pt x="434048" y="81295"/>
                      <a:pt x="464761" y="76836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Свободна форма: фигура 51">
                <a:extLst>
                  <a:ext uri="{FF2B5EF4-FFF2-40B4-BE49-F238E27FC236}">
                    <a16:creationId xmlns:a16="http://schemas.microsoft.com/office/drawing/2014/main" id="{66DC30BA-60EC-44DE-9058-1EF2D05D96C8}"/>
                  </a:ext>
                </a:extLst>
              </p:cNvPr>
              <p:cNvSpPr/>
              <p:nvPr/>
            </p:nvSpPr>
            <p:spPr>
              <a:xfrm>
                <a:off x="13222361" y="4713213"/>
                <a:ext cx="1427947" cy="2140616"/>
              </a:xfrm>
              <a:custGeom>
                <a:avLst/>
                <a:gdLst>
                  <a:gd name="connsiteX0" fmla="*/ 1211293 w 1427947"/>
                  <a:gd name="connsiteY0" fmla="*/ 457826 h 2140616"/>
                  <a:gd name="connsiteX1" fmla="*/ 1208816 w 1427947"/>
                  <a:gd name="connsiteY1" fmla="*/ 457331 h 2140616"/>
                  <a:gd name="connsiteX2" fmla="*/ 1275692 w 1427947"/>
                  <a:gd name="connsiteY2" fmla="*/ 96697 h 2140616"/>
                  <a:gd name="connsiteX3" fmla="*/ 1043559 w 1427947"/>
                  <a:gd name="connsiteY3" fmla="*/ 50627 h 2140616"/>
                  <a:gd name="connsiteX4" fmla="*/ 937945 w 1427947"/>
                  <a:gd name="connsiteY4" fmla="*/ 28930 h 2140616"/>
                  <a:gd name="connsiteX5" fmla="*/ 807859 w 1427947"/>
                  <a:gd name="connsiteY5" fmla="*/ 0 h 2140616"/>
                  <a:gd name="connsiteX6" fmla="*/ 895243 w 1427947"/>
                  <a:gd name="connsiteY6" fmla="*/ 85006 h 2140616"/>
                  <a:gd name="connsiteX7" fmla="*/ 979754 w 1427947"/>
                  <a:gd name="connsiteY7" fmla="*/ 136526 h 2140616"/>
                  <a:gd name="connsiteX8" fmla="*/ 1152343 w 1427947"/>
                  <a:gd name="connsiteY8" fmla="*/ 271268 h 2140616"/>
                  <a:gd name="connsiteX9" fmla="*/ 1121927 w 1427947"/>
                  <a:gd name="connsiteY9" fmla="*/ 438804 h 2140616"/>
                  <a:gd name="connsiteX10" fmla="*/ 1165025 w 1427947"/>
                  <a:gd name="connsiteY10" fmla="*/ 585435 h 2140616"/>
                  <a:gd name="connsiteX11" fmla="*/ 1189794 w 1427947"/>
                  <a:gd name="connsiteY11" fmla="*/ 819450 h 2140616"/>
                  <a:gd name="connsiteX12" fmla="*/ 1262019 w 1427947"/>
                  <a:gd name="connsiteY12" fmla="*/ 1510797 h 2140616"/>
                  <a:gd name="connsiteX13" fmla="*/ 1110831 w 1427947"/>
                  <a:gd name="connsiteY13" fmla="*/ 1898379 h 2140616"/>
                  <a:gd name="connsiteX14" fmla="*/ 648744 w 1427947"/>
                  <a:gd name="connsiteY14" fmla="*/ 1957923 h 2140616"/>
                  <a:gd name="connsiteX15" fmla="*/ 201618 w 1427947"/>
                  <a:gd name="connsiteY15" fmla="*/ 1914033 h 2140616"/>
                  <a:gd name="connsiteX16" fmla="*/ 138705 w 1427947"/>
                  <a:gd name="connsiteY16" fmla="*/ 1911655 h 2140616"/>
                  <a:gd name="connsiteX17" fmla="*/ 115522 w 1427947"/>
                  <a:gd name="connsiteY17" fmla="*/ 1911060 h 2140616"/>
                  <a:gd name="connsiteX18" fmla="*/ 0 w 1427947"/>
                  <a:gd name="connsiteY18" fmla="*/ 1908287 h 2140616"/>
                  <a:gd name="connsiteX19" fmla="*/ 1237548 w 1427947"/>
                  <a:gd name="connsiteY19" fmla="*/ 2137844 h 2140616"/>
                  <a:gd name="connsiteX20" fmla="*/ 1426286 w 1427947"/>
                  <a:gd name="connsiteY20" fmla="*/ 1956734 h 2140616"/>
                  <a:gd name="connsiteX21" fmla="*/ 1211293 w 1427947"/>
                  <a:gd name="connsiteY21" fmla="*/ 457826 h 21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7947" h="2140616">
                    <a:moveTo>
                      <a:pt x="1211293" y="457826"/>
                    </a:moveTo>
                    <a:lnTo>
                      <a:pt x="1208816" y="457331"/>
                    </a:lnTo>
                    <a:lnTo>
                      <a:pt x="1275692" y="96697"/>
                    </a:lnTo>
                    <a:cubicBezTo>
                      <a:pt x="1262416" y="94815"/>
                      <a:pt x="1152937" y="72820"/>
                      <a:pt x="1043559" y="50627"/>
                    </a:cubicBezTo>
                    <a:cubicBezTo>
                      <a:pt x="1007099" y="43197"/>
                      <a:pt x="970739" y="35766"/>
                      <a:pt x="937945" y="28930"/>
                    </a:cubicBezTo>
                    <a:cubicBezTo>
                      <a:pt x="897027" y="9908"/>
                      <a:pt x="847489" y="19815"/>
                      <a:pt x="807859" y="0"/>
                    </a:cubicBezTo>
                    <a:cubicBezTo>
                      <a:pt x="817767" y="49538"/>
                      <a:pt x="867304" y="59445"/>
                      <a:pt x="895243" y="85006"/>
                    </a:cubicBezTo>
                    <a:cubicBezTo>
                      <a:pt x="921003" y="101651"/>
                      <a:pt x="950329" y="119088"/>
                      <a:pt x="979754" y="136526"/>
                    </a:cubicBezTo>
                    <a:cubicBezTo>
                      <a:pt x="1068129" y="188837"/>
                      <a:pt x="1157198" y="241446"/>
                      <a:pt x="1152343" y="271268"/>
                    </a:cubicBezTo>
                    <a:cubicBezTo>
                      <a:pt x="1150362" y="282265"/>
                      <a:pt x="1123413" y="427806"/>
                      <a:pt x="1121927" y="438804"/>
                    </a:cubicBezTo>
                    <a:cubicBezTo>
                      <a:pt x="1140256" y="486657"/>
                      <a:pt x="1155514" y="534609"/>
                      <a:pt x="1165025" y="585435"/>
                    </a:cubicBezTo>
                    <a:cubicBezTo>
                      <a:pt x="1179391" y="662020"/>
                      <a:pt x="1183254" y="741875"/>
                      <a:pt x="1189794" y="819450"/>
                    </a:cubicBezTo>
                    <a:cubicBezTo>
                      <a:pt x="1212680" y="1093988"/>
                      <a:pt x="1245573" y="1235863"/>
                      <a:pt x="1262019" y="1510797"/>
                    </a:cubicBezTo>
                    <a:cubicBezTo>
                      <a:pt x="1270936" y="1660500"/>
                      <a:pt x="1236458" y="1803663"/>
                      <a:pt x="1110831" y="1898379"/>
                    </a:cubicBezTo>
                    <a:cubicBezTo>
                      <a:pt x="972819" y="2002408"/>
                      <a:pt x="808156" y="1991906"/>
                      <a:pt x="648744" y="1957923"/>
                    </a:cubicBezTo>
                    <a:cubicBezTo>
                      <a:pt x="503302" y="1926913"/>
                      <a:pt x="349834" y="1920572"/>
                      <a:pt x="201618" y="1914033"/>
                    </a:cubicBezTo>
                    <a:cubicBezTo>
                      <a:pt x="180713" y="1913141"/>
                      <a:pt x="159709" y="1912348"/>
                      <a:pt x="138705" y="1911655"/>
                    </a:cubicBezTo>
                    <a:cubicBezTo>
                      <a:pt x="131671" y="1911457"/>
                      <a:pt x="120476" y="1911160"/>
                      <a:pt x="115522" y="1911060"/>
                    </a:cubicBezTo>
                    <a:cubicBezTo>
                      <a:pt x="76982" y="1910169"/>
                      <a:pt x="38540" y="1909376"/>
                      <a:pt x="0" y="1908287"/>
                    </a:cubicBezTo>
                    <a:lnTo>
                      <a:pt x="1237548" y="2137844"/>
                    </a:lnTo>
                    <a:cubicBezTo>
                      <a:pt x="1345837" y="2157956"/>
                      <a:pt x="1441841" y="2065717"/>
                      <a:pt x="1426286" y="1956734"/>
                    </a:cubicBezTo>
                    <a:lnTo>
                      <a:pt x="1211293" y="457826"/>
                    </a:ln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Свободна форма: фигура 52">
                <a:extLst>
                  <a:ext uri="{FF2B5EF4-FFF2-40B4-BE49-F238E27FC236}">
                    <a16:creationId xmlns:a16="http://schemas.microsoft.com/office/drawing/2014/main" id="{537F2B7A-AA89-4094-AE12-3976469D583E}"/>
                  </a:ext>
                </a:extLst>
              </p:cNvPr>
              <p:cNvSpPr/>
              <p:nvPr/>
            </p:nvSpPr>
            <p:spPr>
              <a:xfrm>
                <a:off x="12919691" y="5594982"/>
                <a:ext cx="1521449" cy="1020951"/>
              </a:xfrm>
              <a:custGeom>
                <a:avLst/>
                <a:gdLst>
                  <a:gd name="connsiteX0" fmla="*/ 1399234 w 1521449"/>
                  <a:gd name="connsiteY0" fmla="*/ 351320 h 1020951"/>
                  <a:gd name="connsiteX1" fmla="*/ 950919 w 1521449"/>
                  <a:gd name="connsiteY1" fmla="*/ 401452 h 1020951"/>
                  <a:gd name="connsiteX2" fmla="*/ 673906 w 1521449"/>
                  <a:gd name="connsiteY2" fmla="*/ 269881 h 1020951"/>
                  <a:gd name="connsiteX3" fmla="*/ 611686 w 1521449"/>
                  <a:gd name="connsiteY3" fmla="*/ 223414 h 1020951"/>
                  <a:gd name="connsiteX4" fmla="*/ 417103 w 1521449"/>
                  <a:gd name="connsiteY4" fmla="*/ 0 h 1020951"/>
                  <a:gd name="connsiteX5" fmla="*/ 60829 w 1521449"/>
                  <a:gd name="connsiteY5" fmla="*/ 593361 h 1020951"/>
                  <a:gd name="connsiteX6" fmla="*/ 6040 w 1521449"/>
                  <a:gd name="connsiteY6" fmla="*/ 688275 h 1020951"/>
                  <a:gd name="connsiteX7" fmla="*/ 36555 w 1521449"/>
                  <a:gd name="connsiteY7" fmla="*/ 754556 h 1020951"/>
                  <a:gd name="connsiteX8" fmla="*/ 1468587 w 1521449"/>
                  <a:gd name="connsiteY8" fmla="*/ 1020177 h 1020951"/>
                  <a:gd name="connsiteX9" fmla="*/ 1520899 w 1521449"/>
                  <a:gd name="connsiteY9" fmla="*/ 969252 h 1020951"/>
                  <a:gd name="connsiteX10" fmla="*/ 1421824 w 1521449"/>
                  <a:gd name="connsiteY10" fmla="*/ 343097 h 1020951"/>
                  <a:gd name="connsiteX11" fmla="*/ 1399234 w 1521449"/>
                  <a:gd name="connsiteY11" fmla="*/ 351320 h 102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1449" h="1020951">
                    <a:moveTo>
                      <a:pt x="1399234" y="351320"/>
                    </a:moveTo>
                    <a:cubicBezTo>
                      <a:pt x="1256666" y="401552"/>
                      <a:pt x="1101217" y="427113"/>
                      <a:pt x="950919" y="401452"/>
                    </a:cubicBezTo>
                    <a:cubicBezTo>
                      <a:pt x="843225" y="383123"/>
                      <a:pt x="757327" y="330217"/>
                      <a:pt x="673906" y="269881"/>
                    </a:cubicBezTo>
                    <a:cubicBezTo>
                      <a:pt x="653100" y="254821"/>
                      <a:pt x="632393" y="239266"/>
                      <a:pt x="611686" y="223414"/>
                    </a:cubicBezTo>
                    <a:cubicBezTo>
                      <a:pt x="535993" y="158520"/>
                      <a:pt x="496363" y="69353"/>
                      <a:pt x="417103" y="0"/>
                    </a:cubicBezTo>
                    <a:cubicBezTo>
                      <a:pt x="298213" y="198150"/>
                      <a:pt x="169415" y="396301"/>
                      <a:pt x="60829" y="593361"/>
                    </a:cubicBezTo>
                    <a:cubicBezTo>
                      <a:pt x="27936" y="650329"/>
                      <a:pt x="6040" y="688275"/>
                      <a:pt x="6040" y="688275"/>
                    </a:cubicBezTo>
                    <a:cubicBezTo>
                      <a:pt x="-9416" y="715026"/>
                      <a:pt x="6238" y="748909"/>
                      <a:pt x="36555" y="754556"/>
                    </a:cubicBezTo>
                    <a:lnTo>
                      <a:pt x="1468587" y="1020177"/>
                    </a:lnTo>
                    <a:cubicBezTo>
                      <a:pt x="1498904" y="1025824"/>
                      <a:pt x="1525654" y="999767"/>
                      <a:pt x="1520899" y="969252"/>
                    </a:cubicBezTo>
                    <a:lnTo>
                      <a:pt x="1421824" y="343097"/>
                    </a:lnTo>
                    <a:cubicBezTo>
                      <a:pt x="1414195" y="345970"/>
                      <a:pt x="1406764" y="348744"/>
                      <a:pt x="1399234" y="351320"/>
                    </a:cubicBezTo>
                    <a:close/>
                  </a:path>
                </a:pathLst>
              </a:custGeom>
              <a:solidFill>
                <a:srgbClr val="50DE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Свободна форма: фигура 53">
                <a:extLst>
                  <a:ext uri="{FF2B5EF4-FFF2-40B4-BE49-F238E27FC236}">
                    <a16:creationId xmlns:a16="http://schemas.microsoft.com/office/drawing/2014/main" id="{2DA03CEC-50E6-425B-8F98-4FE578837194}"/>
                  </a:ext>
                </a:extLst>
              </p:cNvPr>
              <p:cNvSpPr/>
              <p:nvPr/>
            </p:nvSpPr>
            <p:spPr>
              <a:xfrm>
                <a:off x="12928109" y="6313940"/>
                <a:ext cx="1264991" cy="264957"/>
              </a:xfrm>
              <a:custGeom>
                <a:avLst/>
                <a:gdLst>
                  <a:gd name="connsiteX0" fmla="*/ 1182066 w 1264991"/>
                  <a:gd name="connsiteY0" fmla="*/ 225327 h 264957"/>
                  <a:gd name="connsiteX1" fmla="*/ 1135401 w 1264991"/>
                  <a:gd name="connsiteY1" fmla="*/ 204522 h 264957"/>
                  <a:gd name="connsiteX2" fmla="*/ 1119351 w 1264991"/>
                  <a:gd name="connsiteY2" fmla="*/ 197586 h 264957"/>
                  <a:gd name="connsiteX3" fmla="*/ 1115685 w 1264991"/>
                  <a:gd name="connsiteY3" fmla="*/ 196100 h 264957"/>
                  <a:gd name="connsiteX4" fmla="*/ 1011557 w 1264991"/>
                  <a:gd name="connsiteY4" fmla="*/ 154786 h 264957"/>
                  <a:gd name="connsiteX5" fmla="*/ 806769 w 1264991"/>
                  <a:gd name="connsiteY5" fmla="*/ 79191 h 264957"/>
                  <a:gd name="connsiteX6" fmla="*/ 603070 w 1264991"/>
                  <a:gd name="connsiteY6" fmla="*/ 16774 h 264957"/>
                  <a:gd name="connsiteX7" fmla="*/ 551551 w 1264991"/>
                  <a:gd name="connsiteY7" fmla="*/ 6867 h 264957"/>
                  <a:gd name="connsiteX8" fmla="*/ 522324 w 1264991"/>
                  <a:gd name="connsiteY8" fmla="*/ 4390 h 264957"/>
                  <a:gd name="connsiteX9" fmla="*/ 407595 w 1264991"/>
                  <a:gd name="connsiteY9" fmla="*/ 30 h 264957"/>
                  <a:gd name="connsiteX10" fmla="*/ 155845 w 1264991"/>
                  <a:gd name="connsiteY10" fmla="*/ 11127 h 264957"/>
                  <a:gd name="connsiteX11" fmla="*/ 49934 w 1264991"/>
                  <a:gd name="connsiteY11" fmla="*/ 17468 h 264957"/>
                  <a:gd name="connsiteX12" fmla="*/ 0 w 1264991"/>
                  <a:gd name="connsiteY12" fmla="*/ 17567 h 264957"/>
                  <a:gd name="connsiteX13" fmla="*/ 28137 w 1264991"/>
                  <a:gd name="connsiteY13" fmla="*/ 35499 h 264957"/>
                  <a:gd name="connsiteX14" fmla="*/ 1264991 w 1264991"/>
                  <a:gd name="connsiteY14" fmla="*/ 264957 h 264957"/>
                  <a:gd name="connsiteX15" fmla="*/ 1182066 w 1264991"/>
                  <a:gd name="connsiteY15" fmla="*/ 225327 h 26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4991" h="264957">
                    <a:moveTo>
                      <a:pt x="1182066" y="225327"/>
                    </a:moveTo>
                    <a:cubicBezTo>
                      <a:pt x="1166610" y="218293"/>
                      <a:pt x="1151055" y="211358"/>
                      <a:pt x="1135401" y="204522"/>
                    </a:cubicBezTo>
                    <a:cubicBezTo>
                      <a:pt x="1130051" y="202144"/>
                      <a:pt x="1124701" y="199865"/>
                      <a:pt x="1119351" y="197586"/>
                    </a:cubicBezTo>
                    <a:cubicBezTo>
                      <a:pt x="1118261" y="197190"/>
                      <a:pt x="1117171" y="196695"/>
                      <a:pt x="1115685" y="196100"/>
                    </a:cubicBezTo>
                    <a:cubicBezTo>
                      <a:pt x="1080910" y="182428"/>
                      <a:pt x="1046432" y="168161"/>
                      <a:pt x="1011557" y="154786"/>
                    </a:cubicBezTo>
                    <a:cubicBezTo>
                      <a:pt x="943592" y="128828"/>
                      <a:pt x="875130" y="103960"/>
                      <a:pt x="806769" y="79191"/>
                    </a:cubicBezTo>
                    <a:cubicBezTo>
                      <a:pt x="739992" y="55116"/>
                      <a:pt x="672522" y="32230"/>
                      <a:pt x="603070" y="16774"/>
                    </a:cubicBezTo>
                    <a:cubicBezTo>
                      <a:pt x="585930" y="13009"/>
                      <a:pt x="568790" y="10037"/>
                      <a:pt x="551551" y="6867"/>
                    </a:cubicBezTo>
                    <a:cubicBezTo>
                      <a:pt x="541841" y="5876"/>
                      <a:pt x="532033" y="4984"/>
                      <a:pt x="522324" y="4390"/>
                    </a:cubicBezTo>
                    <a:cubicBezTo>
                      <a:pt x="484180" y="1715"/>
                      <a:pt x="445838" y="229"/>
                      <a:pt x="407595" y="30"/>
                    </a:cubicBezTo>
                    <a:cubicBezTo>
                      <a:pt x="323579" y="-465"/>
                      <a:pt x="239662" y="5182"/>
                      <a:pt x="155845" y="11127"/>
                    </a:cubicBezTo>
                    <a:cubicBezTo>
                      <a:pt x="120574" y="13703"/>
                      <a:pt x="85304" y="17072"/>
                      <a:pt x="49934" y="17468"/>
                    </a:cubicBezTo>
                    <a:cubicBezTo>
                      <a:pt x="33289" y="17666"/>
                      <a:pt x="16645" y="17171"/>
                      <a:pt x="0" y="17567"/>
                    </a:cubicBezTo>
                    <a:cubicBezTo>
                      <a:pt x="6340" y="26484"/>
                      <a:pt x="16050" y="33221"/>
                      <a:pt x="28137" y="35499"/>
                    </a:cubicBezTo>
                    <a:lnTo>
                      <a:pt x="1264991" y="264957"/>
                    </a:lnTo>
                    <a:cubicBezTo>
                      <a:pt x="1237547" y="251384"/>
                      <a:pt x="1210004" y="238009"/>
                      <a:pt x="1182066" y="225327"/>
                    </a:cubicBezTo>
                    <a:close/>
                  </a:path>
                </a:pathLst>
              </a:custGeom>
              <a:solidFill>
                <a:srgbClr val="39C1EA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Свободна форма: фигура 54">
                <a:extLst>
                  <a:ext uri="{FF2B5EF4-FFF2-40B4-BE49-F238E27FC236}">
                    <a16:creationId xmlns:a16="http://schemas.microsoft.com/office/drawing/2014/main" id="{C99EEA9C-4572-47BD-A499-E77D29F8E585}"/>
                  </a:ext>
                </a:extLst>
              </p:cNvPr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Свободна форма: фигура 55">
                <a:extLst>
                  <a:ext uri="{FF2B5EF4-FFF2-40B4-BE49-F238E27FC236}">
                    <a16:creationId xmlns:a16="http://schemas.microsoft.com/office/drawing/2014/main" id="{F0FB6E6F-3632-4FC7-BB63-85AE36820071}"/>
                  </a:ext>
                </a:extLst>
              </p:cNvPr>
              <p:cNvSpPr/>
              <p:nvPr/>
            </p:nvSpPr>
            <p:spPr>
              <a:xfrm>
                <a:off x="13450926" y="4404199"/>
                <a:ext cx="1135501" cy="227178"/>
              </a:xfrm>
              <a:custGeom>
                <a:avLst/>
                <a:gdLst>
                  <a:gd name="connsiteX0" fmla="*/ 3866 w 1135501"/>
                  <a:gd name="connsiteY0" fmla="*/ 41908 h 227178"/>
                  <a:gd name="connsiteX1" fmla="*/ 3866 w 1135501"/>
                  <a:gd name="connsiteY1" fmla="*/ 41908 h 227178"/>
                  <a:gd name="connsiteX2" fmla="*/ 54295 w 1135501"/>
                  <a:gd name="connsiteY2" fmla="*/ 126122 h 227178"/>
                  <a:gd name="connsiteX3" fmla="*/ 902081 w 1135501"/>
                  <a:gd name="connsiteY3" fmla="*/ 205184 h 227178"/>
                  <a:gd name="connsiteX4" fmla="*/ 1023052 w 1135501"/>
                  <a:gd name="connsiteY4" fmla="*/ 216676 h 227178"/>
                  <a:gd name="connsiteX5" fmla="*/ 1135502 w 1135501"/>
                  <a:gd name="connsiteY5" fmla="*/ 227178 h 227178"/>
                  <a:gd name="connsiteX6" fmla="*/ 1025727 w 1135501"/>
                  <a:gd name="connsiteY6" fmla="*/ 203797 h 227178"/>
                  <a:gd name="connsiteX7" fmla="*/ 907728 w 1135501"/>
                  <a:gd name="connsiteY7" fmla="*/ 178434 h 227178"/>
                  <a:gd name="connsiteX8" fmla="*/ 80253 w 1135501"/>
                  <a:gd name="connsiteY8" fmla="*/ 2080 h 227178"/>
                  <a:gd name="connsiteX9" fmla="*/ 3866 w 1135501"/>
                  <a:gd name="connsiteY9" fmla="*/ 41908 h 22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5501" h="227178">
                    <a:moveTo>
                      <a:pt x="3866" y="41908"/>
                    </a:moveTo>
                    <a:lnTo>
                      <a:pt x="3866" y="41908"/>
                    </a:lnTo>
                    <a:cubicBezTo>
                      <a:pt x="-9906" y="79656"/>
                      <a:pt x="14566" y="120474"/>
                      <a:pt x="54295" y="126122"/>
                    </a:cubicBezTo>
                    <a:cubicBezTo>
                      <a:pt x="341613" y="150494"/>
                      <a:pt x="619024" y="170309"/>
                      <a:pt x="902081" y="205184"/>
                    </a:cubicBezTo>
                    <a:cubicBezTo>
                      <a:pt x="947358" y="209543"/>
                      <a:pt x="988375" y="213407"/>
                      <a:pt x="1023052" y="216676"/>
                    </a:cubicBezTo>
                    <a:cubicBezTo>
                      <a:pt x="1092206" y="223116"/>
                      <a:pt x="1135502" y="227178"/>
                      <a:pt x="1135502" y="227178"/>
                    </a:cubicBezTo>
                    <a:cubicBezTo>
                      <a:pt x="1135502" y="227178"/>
                      <a:pt x="1093296" y="218162"/>
                      <a:pt x="1025727" y="203797"/>
                    </a:cubicBezTo>
                    <a:cubicBezTo>
                      <a:pt x="991942" y="196564"/>
                      <a:pt x="951817" y="188044"/>
                      <a:pt x="907728" y="178434"/>
                    </a:cubicBezTo>
                    <a:cubicBezTo>
                      <a:pt x="628931" y="110864"/>
                      <a:pt x="361428" y="51419"/>
                      <a:pt x="80253" y="2080"/>
                    </a:cubicBezTo>
                    <a:cubicBezTo>
                      <a:pt x="48152" y="-6243"/>
                      <a:pt x="15061" y="11095"/>
                      <a:pt x="3866" y="41908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bg-BG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" name="Свободна форма: фигура 56">
              <a:extLst>
                <a:ext uri="{FF2B5EF4-FFF2-40B4-BE49-F238E27FC236}">
                  <a16:creationId xmlns:a16="http://schemas.microsoft.com/office/drawing/2014/main" id="{C8651EB7-32B7-4E58-BC69-0E38A07E1BFF}"/>
                </a:ext>
              </a:extLst>
            </p:cNvPr>
            <p:cNvSpPr/>
            <p:nvPr/>
          </p:nvSpPr>
          <p:spPr>
            <a:xfrm>
              <a:off x="12079777" y="2454989"/>
              <a:ext cx="4459084" cy="1387843"/>
            </a:xfrm>
            <a:custGeom>
              <a:avLst/>
              <a:gdLst>
                <a:gd name="connsiteX0" fmla="*/ 0 w 4458381"/>
                <a:gd name="connsiteY0" fmla="*/ 1302467 h 1389689"/>
                <a:gd name="connsiteX1" fmla="*/ 1525757 w 4458381"/>
                <a:gd name="connsiteY1" fmla="*/ 1269475 h 1389689"/>
                <a:gd name="connsiteX2" fmla="*/ 4458382 w 4458381"/>
                <a:gd name="connsiteY2" fmla="*/ 67396 h 138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8381" h="1389689">
                  <a:moveTo>
                    <a:pt x="0" y="1302467"/>
                  </a:moveTo>
                  <a:cubicBezTo>
                    <a:pt x="0" y="1302467"/>
                    <a:pt x="857594" y="1519144"/>
                    <a:pt x="1525757" y="1269475"/>
                  </a:cubicBezTo>
                  <a:cubicBezTo>
                    <a:pt x="2833549" y="780737"/>
                    <a:pt x="2860003" y="-276097"/>
                    <a:pt x="4458382" y="6739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bg-BG" sz="13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Свободна форма: фигура 57">
              <a:extLst>
                <a:ext uri="{FF2B5EF4-FFF2-40B4-BE49-F238E27FC236}">
                  <a16:creationId xmlns:a16="http://schemas.microsoft.com/office/drawing/2014/main" id="{2C906FD5-8BBD-42B0-A649-B1EB9B9D77C2}"/>
                </a:ext>
              </a:extLst>
            </p:cNvPr>
            <p:cNvSpPr/>
            <p:nvPr/>
          </p:nvSpPr>
          <p:spPr>
            <a:xfrm>
              <a:off x="-13288195" y="8605319"/>
              <a:ext cx="5573857" cy="930096"/>
            </a:xfrm>
            <a:custGeom>
              <a:avLst/>
              <a:gdLst>
                <a:gd name="connsiteX0" fmla="*/ 0 w 5571292"/>
                <a:gd name="connsiteY0" fmla="*/ 752363 h 928762"/>
                <a:gd name="connsiteX1" fmla="*/ 3312379 w 5571292"/>
                <a:gd name="connsiteY1" fmla="*/ 177728 h 928762"/>
                <a:gd name="connsiteX2" fmla="*/ 5571293 w 5571292"/>
                <a:gd name="connsiteY2" fmla="*/ 544306 h 9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71292" h="928762">
                  <a:moveTo>
                    <a:pt x="0" y="752363"/>
                  </a:moveTo>
                  <a:cubicBezTo>
                    <a:pt x="1033651" y="1178387"/>
                    <a:pt x="1889660" y="772278"/>
                    <a:pt x="3312379" y="177728"/>
                  </a:cubicBezTo>
                  <a:cubicBezTo>
                    <a:pt x="4639986" y="-377093"/>
                    <a:pt x="5571293" y="544306"/>
                    <a:pt x="5571293" y="54430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bg-BG" sz="13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Свободна форма: фигура 58">
              <a:extLst>
                <a:ext uri="{FF2B5EF4-FFF2-40B4-BE49-F238E27FC236}">
                  <a16:creationId xmlns:a16="http://schemas.microsoft.com/office/drawing/2014/main" id="{257A2CEA-BDB4-4D62-B0B3-54A565CA1C3A}"/>
                </a:ext>
              </a:extLst>
            </p:cNvPr>
            <p:cNvSpPr/>
            <p:nvPr/>
          </p:nvSpPr>
          <p:spPr>
            <a:xfrm>
              <a:off x="11231222" y="6233813"/>
              <a:ext cx="5784606" cy="1494974"/>
            </a:xfrm>
            <a:custGeom>
              <a:avLst/>
              <a:gdLst>
                <a:gd name="connsiteX0" fmla="*/ 0 w 5785889"/>
                <a:gd name="connsiteY0" fmla="*/ 845508 h 1495425"/>
                <a:gd name="connsiteX1" fmla="*/ 1836160 w 5785889"/>
                <a:gd name="connsiteY1" fmla="*/ 1400328 h 1495425"/>
                <a:gd name="connsiteX2" fmla="*/ 1849337 w 5785889"/>
                <a:gd name="connsiteY2" fmla="*/ 977574 h 1495425"/>
                <a:gd name="connsiteX3" fmla="*/ 5785890 w 5785889"/>
                <a:gd name="connsiteY3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5889" h="1495425">
                  <a:moveTo>
                    <a:pt x="0" y="845508"/>
                  </a:moveTo>
                  <a:cubicBezTo>
                    <a:pt x="0" y="845508"/>
                    <a:pt x="1017205" y="1704192"/>
                    <a:pt x="1836160" y="1400328"/>
                  </a:cubicBezTo>
                  <a:cubicBezTo>
                    <a:pt x="2655214" y="1096465"/>
                    <a:pt x="2021133" y="700164"/>
                    <a:pt x="1849337" y="977574"/>
                  </a:cubicBezTo>
                  <a:cubicBezTo>
                    <a:pt x="1677640" y="1254985"/>
                    <a:pt x="3421362" y="2404257"/>
                    <a:pt x="5785890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bg-BG" sz="13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Свободна форма: фигура 59">
              <a:extLst>
                <a:ext uri="{FF2B5EF4-FFF2-40B4-BE49-F238E27FC236}">
                  <a16:creationId xmlns:a16="http://schemas.microsoft.com/office/drawing/2014/main" id="{9C49A295-76B0-48F9-B1A1-62B493F3A98E}"/>
                </a:ext>
              </a:extLst>
            </p:cNvPr>
            <p:cNvSpPr/>
            <p:nvPr/>
          </p:nvSpPr>
          <p:spPr>
            <a:xfrm>
              <a:off x="12390360" y="8400795"/>
              <a:ext cx="3749180" cy="637919"/>
            </a:xfrm>
            <a:custGeom>
              <a:avLst/>
              <a:gdLst>
                <a:gd name="connsiteX0" fmla="*/ 0 w 3748310"/>
                <a:gd name="connsiteY0" fmla="*/ 48730 h 637600"/>
                <a:gd name="connsiteX1" fmla="*/ 1505942 w 3748310"/>
                <a:gd name="connsiteY1" fmla="*/ 339318 h 637600"/>
                <a:gd name="connsiteX2" fmla="*/ 3748310 w 3748310"/>
                <a:gd name="connsiteY2" fmla="*/ 154344 h 6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310" h="637600">
                  <a:moveTo>
                    <a:pt x="0" y="48730"/>
                  </a:moveTo>
                  <a:cubicBezTo>
                    <a:pt x="0" y="48730"/>
                    <a:pt x="647258" y="-175873"/>
                    <a:pt x="1505942" y="339318"/>
                  </a:cubicBezTo>
                  <a:cubicBezTo>
                    <a:pt x="2364626" y="854508"/>
                    <a:pt x="3299202" y="643181"/>
                    <a:pt x="3748310" y="154344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bg-BG" sz="13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Свободна форма: фигура 60">
              <a:extLst>
                <a:ext uri="{FF2B5EF4-FFF2-40B4-BE49-F238E27FC236}">
                  <a16:creationId xmlns:a16="http://schemas.microsoft.com/office/drawing/2014/main" id="{DF1F31EC-3371-4A30-9B28-AC43B89A9D1E}"/>
                </a:ext>
              </a:extLst>
            </p:cNvPr>
            <p:cNvSpPr/>
            <p:nvPr/>
          </p:nvSpPr>
          <p:spPr>
            <a:xfrm>
              <a:off x="17082381" y="4164227"/>
              <a:ext cx="366044" cy="930096"/>
            </a:xfrm>
            <a:custGeom>
              <a:avLst/>
              <a:gdLst>
                <a:gd name="connsiteX0" fmla="*/ 53987 w 367627"/>
                <a:gd name="connsiteY0" fmla="*/ 927938 h 927937"/>
                <a:gd name="connsiteX1" fmla="*/ 134932 w 367627"/>
                <a:gd name="connsiteY1" fmla="*/ 440587 h 927937"/>
                <a:gd name="connsiteX2" fmla="*/ 140975 w 367627"/>
                <a:gd name="connsiteY2" fmla="*/ 0 h 927937"/>
                <a:gd name="connsiteX3" fmla="*/ 360228 w 367627"/>
                <a:gd name="connsiteY3" fmla="*/ 296235 h 927937"/>
                <a:gd name="connsiteX4" fmla="*/ 81332 w 367627"/>
                <a:gd name="connsiteY4" fmla="*/ 721465 h 927937"/>
                <a:gd name="connsiteX5" fmla="*/ 53987 w 367627"/>
                <a:gd name="connsiteY5" fmla="*/ 927938 h 92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627" h="927937">
                  <a:moveTo>
                    <a:pt x="53987" y="927938"/>
                  </a:moveTo>
                  <a:cubicBezTo>
                    <a:pt x="-43206" y="789926"/>
                    <a:pt x="-4962" y="609411"/>
                    <a:pt x="134932" y="440587"/>
                  </a:cubicBezTo>
                  <a:cubicBezTo>
                    <a:pt x="312474" y="226387"/>
                    <a:pt x="140975" y="0"/>
                    <a:pt x="140975" y="0"/>
                  </a:cubicBezTo>
                  <a:cubicBezTo>
                    <a:pt x="140975" y="0"/>
                    <a:pt x="415711" y="44485"/>
                    <a:pt x="360228" y="296235"/>
                  </a:cubicBezTo>
                  <a:cubicBezTo>
                    <a:pt x="304647" y="547985"/>
                    <a:pt x="122052" y="591281"/>
                    <a:pt x="81332" y="721465"/>
                  </a:cubicBezTo>
                  <a:cubicBezTo>
                    <a:pt x="40612" y="851650"/>
                    <a:pt x="53987" y="927938"/>
                    <a:pt x="53987" y="927938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bg-BG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Свободна форма: фигура 61">
              <a:extLst>
                <a:ext uri="{FF2B5EF4-FFF2-40B4-BE49-F238E27FC236}">
                  <a16:creationId xmlns:a16="http://schemas.microsoft.com/office/drawing/2014/main" id="{A14A0678-2F9A-48D8-9A97-2C0CD6E2AA8B}"/>
                </a:ext>
              </a:extLst>
            </p:cNvPr>
            <p:cNvSpPr/>
            <p:nvPr/>
          </p:nvSpPr>
          <p:spPr>
            <a:xfrm>
              <a:off x="17270949" y="4514840"/>
              <a:ext cx="282854" cy="438266"/>
            </a:xfrm>
            <a:custGeom>
              <a:avLst/>
              <a:gdLst>
                <a:gd name="connsiteX0" fmla="*/ 0 w 283804"/>
                <a:gd name="connsiteY0" fmla="*/ 416314 h 439862"/>
                <a:gd name="connsiteX1" fmla="*/ 162781 w 283804"/>
                <a:gd name="connsiteY1" fmla="*/ 233916 h 439862"/>
                <a:gd name="connsiteX2" fmla="*/ 255911 w 283804"/>
                <a:gd name="connsiteY2" fmla="*/ 0 h 439862"/>
                <a:gd name="connsiteX3" fmla="*/ 209643 w 283804"/>
                <a:gd name="connsiteY3" fmla="*/ 335667 h 439862"/>
                <a:gd name="connsiteX4" fmla="*/ 0 w 283804"/>
                <a:gd name="connsiteY4" fmla="*/ 416314 h 4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04" h="439862">
                  <a:moveTo>
                    <a:pt x="0" y="416314"/>
                  </a:moveTo>
                  <a:cubicBezTo>
                    <a:pt x="48150" y="320211"/>
                    <a:pt x="77180" y="332793"/>
                    <a:pt x="162781" y="233916"/>
                  </a:cubicBezTo>
                  <a:cubicBezTo>
                    <a:pt x="248382" y="135138"/>
                    <a:pt x="255911" y="0"/>
                    <a:pt x="255911" y="0"/>
                  </a:cubicBezTo>
                  <a:cubicBezTo>
                    <a:pt x="255911" y="0"/>
                    <a:pt x="342899" y="165455"/>
                    <a:pt x="209643" y="335667"/>
                  </a:cubicBezTo>
                  <a:cubicBezTo>
                    <a:pt x="76486" y="505878"/>
                    <a:pt x="0" y="416314"/>
                    <a:pt x="0" y="416314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bg-BG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Свободна форма: фигура 62">
              <a:extLst>
                <a:ext uri="{FF2B5EF4-FFF2-40B4-BE49-F238E27FC236}">
                  <a16:creationId xmlns:a16="http://schemas.microsoft.com/office/drawing/2014/main" id="{B237FD53-35BA-472D-9574-81C1F75C67D5}"/>
                </a:ext>
              </a:extLst>
            </p:cNvPr>
            <p:cNvSpPr/>
            <p:nvPr/>
          </p:nvSpPr>
          <p:spPr>
            <a:xfrm>
              <a:off x="16694152" y="1130453"/>
              <a:ext cx="1680477" cy="2644204"/>
            </a:xfrm>
            <a:custGeom>
              <a:avLst/>
              <a:gdLst>
                <a:gd name="connsiteX0" fmla="*/ 1648362 w 1676732"/>
                <a:gd name="connsiteY0" fmla="*/ 1596898 h 2646503"/>
                <a:gd name="connsiteX1" fmla="*/ 1347868 w 1676732"/>
                <a:gd name="connsiteY1" fmla="*/ 1153438 h 2646503"/>
                <a:gd name="connsiteX2" fmla="*/ 1258700 w 1676732"/>
                <a:gd name="connsiteY2" fmla="*/ 1095578 h 2646503"/>
                <a:gd name="connsiteX3" fmla="*/ 872010 w 1676732"/>
                <a:gd name="connsiteY3" fmla="*/ 993332 h 2646503"/>
                <a:gd name="connsiteX4" fmla="*/ 714678 w 1676732"/>
                <a:gd name="connsiteY4" fmla="*/ 392541 h 2646503"/>
                <a:gd name="connsiteX5" fmla="*/ 705267 w 1676732"/>
                <a:gd name="connsiteY5" fmla="*/ 357468 h 2646503"/>
                <a:gd name="connsiteX6" fmla="*/ 741033 w 1676732"/>
                <a:gd name="connsiteY6" fmla="*/ 60342 h 2646503"/>
                <a:gd name="connsiteX7" fmla="*/ 673563 w 1676732"/>
                <a:gd name="connsiteY7" fmla="*/ 1887 h 2646503"/>
                <a:gd name="connsiteX8" fmla="*/ 70096 w 1676732"/>
                <a:gd name="connsiteY8" fmla="*/ 164668 h 2646503"/>
                <a:gd name="connsiteX9" fmla="*/ 41066 w 1676732"/>
                <a:gd name="connsiteY9" fmla="*/ 249080 h 2646503"/>
                <a:gd name="connsiteX10" fmla="*/ 221185 w 1676732"/>
                <a:gd name="connsiteY10" fmla="*/ 488049 h 2646503"/>
                <a:gd name="connsiteX11" fmla="*/ 390604 w 1676732"/>
                <a:gd name="connsiteY11" fmla="*/ 1116582 h 2646503"/>
                <a:gd name="connsiteX12" fmla="*/ 324521 w 1676732"/>
                <a:gd name="connsiteY12" fmla="*/ 1162850 h 2646503"/>
                <a:gd name="connsiteX13" fmla="*/ 28385 w 1676732"/>
                <a:gd name="connsiteY13" fmla="*/ 2033324 h 2646503"/>
                <a:gd name="connsiteX14" fmla="*/ 721713 w 1676732"/>
                <a:gd name="connsiteY14" fmla="*/ 2637187 h 2646503"/>
                <a:gd name="connsiteX15" fmla="*/ 830893 w 1676732"/>
                <a:gd name="connsiteY15" fmla="*/ 2644519 h 2646503"/>
                <a:gd name="connsiteX16" fmla="*/ 1647967 w 1676732"/>
                <a:gd name="connsiteY16" fmla="*/ 2031045 h 2646503"/>
                <a:gd name="connsiteX17" fmla="*/ 1668673 w 1676732"/>
                <a:gd name="connsiteY17" fmla="*/ 1925431 h 2646503"/>
                <a:gd name="connsiteX18" fmla="*/ 1648362 w 1676732"/>
                <a:gd name="connsiteY18" fmla="*/ 1596898 h 26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6732" h="2646503">
                  <a:moveTo>
                    <a:pt x="1648362" y="1596898"/>
                  </a:moveTo>
                  <a:cubicBezTo>
                    <a:pt x="1598726" y="1412817"/>
                    <a:pt x="1490140" y="1260142"/>
                    <a:pt x="1347868" y="1153438"/>
                  </a:cubicBezTo>
                  <a:cubicBezTo>
                    <a:pt x="1319433" y="1132137"/>
                    <a:pt x="1289612" y="1112718"/>
                    <a:pt x="1258700" y="1095578"/>
                  </a:cubicBezTo>
                  <a:cubicBezTo>
                    <a:pt x="1140801" y="1032566"/>
                    <a:pt x="1006654" y="998286"/>
                    <a:pt x="872010" y="993332"/>
                  </a:cubicBezTo>
                  <a:cubicBezTo>
                    <a:pt x="820590" y="793795"/>
                    <a:pt x="772539" y="593168"/>
                    <a:pt x="714678" y="392541"/>
                  </a:cubicBezTo>
                  <a:cubicBezTo>
                    <a:pt x="711409" y="380552"/>
                    <a:pt x="708337" y="368961"/>
                    <a:pt x="705267" y="357468"/>
                  </a:cubicBezTo>
                  <a:lnTo>
                    <a:pt x="741033" y="60342"/>
                  </a:lnTo>
                  <a:cubicBezTo>
                    <a:pt x="745590" y="22495"/>
                    <a:pt x="710419" y="-8020"/>
                    <a:pt x="673563" y="1887"/>
                  </a:cubicBezTo>
                  <a:lnTo>
                    <a:pt x="70096" y="164668"/>
                  </a:lnTo>
                  <a:cubicBezTo>
                    <a:pt x="33240" y="174575"/>
                    <a:pt x="18180" y="218565"/>
                    <a:pt x="41066" y="249080"/>
                  </a:cubicBezTo>
                  <a:lnTo>
                    <a:pt x="221185" y="488049"/>
                  </a:lnTo>
                  <a:lnTo>
                    <a:pt x="390604" y="1116582"/>
                  </a:lnTo>
                  <a:cubicBezTo>
                    <a:pt x="367717" y="1131047"/>
                    <a:pt x="345624" y="1146403"/>
                    <a:pt x="324521" y="1162850"/>
                  </a:cubicBezTo>
                  <a:cubicBezTo>
                    <a:pt x="66529" y="1362585"/>
                    <a:pt x="-60882" y="1701918"/>
                    <a:pt x="28385" y="2033324"/>
                  </a:cubicBezTo>
                  <a:cubicBezTo>
                    <a:pt x="117652" y="2364731"/>
                    <a:pt x="398233" y="2594090"/>
                    <a:pt x="721713" y="2637187"/>
                  </a:cubicBezTo>
                  <a:cubicBezTo>
                    <a:pt x="757678" y="2641943"/>
                    <a:pt x="794137" y="2644519"/>
                    <a:pt x="830893" y="2644519"/>
                  </a:cubicBezTo>
                  <a:cubicBezTo>
                    <a:pt x="1208271" y="2671368"/>
                    <a:pt x="1604572" y="2423680"/>
                    <a:pt x="1647967" y="2031045"/>
                  </a:cubicBezTo>
                  <a:cubicBezTo>
                    <a:pt x="1656586" y="1996270"/>
                    <a:pt x="1663819" y="1961098"/>
                    <a:pt x="1668673" y="1925431"/>
                  </a:cubicBezTo>
                  <a:cubicBezTo>
                    <a:pt x="1683733" y="1818628"/>
                    <a:pt x="1678085" y="1707367"/>
                    <a:pt x="1648362" y="1596898"/>
                  </a:cubicBezTo>
                  <a:close/>
                </a:path>
              </a:pathLst>
            </a:custGeom>
            <a:noFill/>
            <a:ln w="29700" cap="flat">
              <a:solidFill>
                <a:srgbClr val="A3A3A3"/>
              </a:solidFill>
              <a:prstDash val="solid"/>
              <a:miter/>
            </a:ln>
          </p:spPr>
          <p:txBody>
            <a:bodyPr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bg-BG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roup 5">
            <a:extLst>
              <a:ext uri="{FF2B5EF4-FFF2-40B4-BE49-F238E27FC236}">
                <a16:creationId xmlns:a16="http://schemas.microsoft.com/office/drawing/2014/main" id="{3CCB7159-0807-4140-B026-AED11204CF0E}"/>
              </a:ext>
            </a:extLst>
          </p:cNvPr>
          <p:cNvGrpSpPr>
            <a:grpSpLocks/>
          </p:cNvGrpSpPr>
          <p:nvPr/>
        </p:nvGrpSpPr>
        <p:grpSpPr bwMode="auto">
          <a:xfrm>
            <a:off x="8064507" y="3476632"/>
            <a:ext cx="2676525" cy="2841625"/>
            <a:chOff x="0" y="-1"/>
            <a:chExt cx="12034058" cy="12879112"/>
          </a:xfrm>
        </p:grpSpPr>
        <p:sp>
          <p:nvSpPr>
            <p:cNvPr id="49" name="AutoShape 6" descr="Freeform: Shape 10">
              <a:extLst>
                <a:ext uri="{FF2B5EF4-FFF2-40B4-BE49-F238E27FC236}">
                  <a16:creationId xmlns:a16="http://schemas.microsoft.com/office/drawing/2014/main" id="{4DB9A592-379E-492E-8310-31CCBE831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870" y="4072389"/>
              <a:ext cx="1291915" cy="1172793"/>
            </a:xfrm>
            <a:custGeom>
              <a:avLst/>
              <a:gdLst>
                <a:gd name="T0" fmla="+- 0 11410 1220"/>
                <a:gd name="T1" fmla="*/ T0 w 20380"/>
                <a:gd name="T2" fmla="+- 0 10721 1563"/>
                <a:gd name="T3" fmla="*/ 10721 h 18316"/>
                <a:gd name="T4" fmla="+- 0 11410 1220"/>
                <a:gd name="T5" fmla="*/ T4 w 20380"/>
                <a:gd name="T6" fmla="+- 0 10721 1563"/>
                <a:gd name="T7" fmla="*/ 10721 h 18316"/>
                <a:gd name="T8" fmla="+- 0 11410 1220"/>
                <a:gd name="T9" fmla="*/ T8 w 20380"/>
                <a:gd name="T10" fmla="+- 0 10721 1563"/>
                <a:gd name="T11" fmla="*/ 10721 h 18316"/>
                <a:gd name="T12" fmla="+- 0 11410 1220"/>
                <a:gd name="T13" fmla="*/ T12 w 20380"/>
                <a:gd name="T14" fmla="+- 0 10721 1563"/>
                <a:gd name="T15" fmla="*/ 10721 h 183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80" h="18316">
                  <a:moveTo>
                    <a:pt x="20380" y="11509"/>
                  </a:moveTo>
                  <a:cubicBezTo>
                    <a:pt x="20380" y="14987"/>
                    <a:pt x="16647" y="17328"/>
                    <a:pt x="16647" y="17328"/>
                  </a:cubicBezTo>
                  <a:cubicBezTo>
                    <a:pt x="15753" y="17678"/>
                    <a:pt x="14901" y="17926"/>
                    <a:pt x="14090" y="18086"/>
                  </a:cubicBezTo>
                  <a:cubicBezTo>
                    <a:pt x="4223" y="20037"/>
                    <a:pt x="395" y="8920"/>
                    <a:pt x="395" y="8920"/>
                  </a:cubicBezTo>
                  <a:cubicBezTo>
                    <a:pt x="395" y="8920"/>
                    <a:pt x="-1220" y="6188"/>
                    <a:pt x="2081" y="2641"/>
                  </a:cubicBezTo>
                  <a:cubicBezTo>
                    <a:pt x="5993" y="-1563"/>
                    <a:pt x="10477" y="513"/>
                    <a:pt x="10477" y="513"/>
                  </a:cubicBezTo>
                  <a:cubicBezTo>
                    <a:pt x="11839" y="7536"/>
                    <a:pt x="20380" y="11509"/>
                    <a:pt x="20380" y="11509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0" name="AutoShape 7" descr="Freeform: Shape 11">
              <a:extLst>
                <a:ext uri="{FF2B5EF4-FFF2-40B4-BE49-F238E27FC236}">
                  <a16:creationId xmlns:a16="http://schemas.microsoft.com/office/drawing/2014/main" id="{B5FFF166-7F20-4E54-891F-F2E21FBA4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673" y="2230460"/>
              <a:ext cx="1827235" cy="2583020"/>
            </a:xfrm>
            <a:custGeom>
              <a:avLst/>
              <a:gdLst>
                <a:gd name="T0" fmla="*/ 10733 w 21466"/>
                <a:gd name="T1" fmla="+- 0 10838 76"/>
                <a:gd name="T2" fmla="*/ 10838 h 21524"/>
                <a:gd name="T3" fmla="*/ 10733 w 21466"/>
                <a:gd name="T4" fmla="+- 0 10838 76"/>
                <a:gd name="T5" fmla="*/ 10838 h 21524"/>
                <a:gd name="T6" fmla="*/ 10733 w 21466"/>
                <a:gd name="T7" fmla="+- 0 10838 76"/>
                <a:gd name="T8" fmla="*/ 10838 h 21524"/>
                <a:gd name="T9" fmla="*/ 10733 w 21466"/>
                <a:gd name="T10" fmla="+- 0 10838 76"/>
                <a:gd name="T11" fmla="*/ 10838 h 21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66" h="21524">
                  <a:moveTo>
                    <a:pt x="21080" y="10215"/>
                  </a:moveTo>
                  <a:cubicBezTo>
                    <a:pt x="21600" y="14336"/>
                    <a:pt x="14951" y="18130"/>
                    <a:pt x="10732" y="20102"/>
                  </a:cubicBezTo>
                  <a:cubicBezTo>
                    <a:pt x="10732" y="20102"/>
                    <a:pt x="10732" y="20102"/>
                    <a:pt x="10731" y="20104"/>
                  </a:cubicBezTo>
                  <a:cubicBezTo>
                    <a:pt x="8806" y="21003"/>
                    <a:pt x="7388" y="21524"/>
                    <a:pt x="7388" y="21524"/>
                  </a:cubicBezTo>
                  <a:cubicBezTo>
                    <a:pt x="7388" y="21524"/>
                    <a:pt x="1016" y="19392"/>
                    <a:pt x="0" y="15623"/>
                  </a:cubicBezTo>
                  <a:cubicBezTo>
                    <a:pt x="0" y="15623"/>
                    <a:pt x="2033" y="5743"/>
                    <a:pt x="9020" y="1460"/>
                  </a:cubicBezTo>
                  <a:cubicBezTo>
                    <a:pt x="10931" y="289"/>
                    <a:pt x="12726" y="-76"/>
                    <a:pt x="14329" y="12"/>
                  </a:cubicBezTo>
                  <a:cubicBezTo>
                    <a:pt x="18584" y="249"/>
                    <a:pt x="21466" y="3686"/>
                    <a:pt x="21466" y="3686"/>
                  </a:cubicBezTo>
                  <a:lnTo>
                    <a:pt x="17933" y="3686"/>
                  </a:lnTo>
                  <a:cubicBezTo>
                    <a:pt x="19076" y="4347"/>
                    <a:pt x="19726" y="4985"/>
                    <a:pt x="20095" y="5489"/>
                  </a:cubicBezTo>
                  <a:cubicBezTo>
                    <a:pt x="20557" y="6120"/>
                    <a:pt x="20583" y="6543"/>
                    <a:pt x="20583" y="6543"/>
                  </a:cubicBezTo>
                  <a:lnTo>
                    <a:pt x="17612" y="5743"/>
                  </a:lnTo>
                  <a:lnTo>
                    <a:pt x="18334" y="7342"/>
                  </a:lnTo>
                  <a:cubicBezTo>
                    <a:pt x="12874" y="5572"/>
                    <a:pt x="10866" y="11226"/>
                    <a:pt x="13678" y="12539"/>
                  </a:cubicBezTo>
                  <a:cubicBezTo>
                    <a:pt x="16488" y="13853"/>
                    <a:pt x="20182" y="8141"/>
                    <a:pt x="20182" y="8141"/>
                  </a:cubicBezTo>
                  <a:cubicBezTo>
                    <a:pt x="20708" y="8837"/>
                    <a:pt x="20993" y="9530"/>
                    <a:pt x="21080" y="10215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1" name="AutoShape 8" descr="Freeform: Shape 12">
              <a:extLst>
                <a:ext uri="{FF2B5EF4-FFF2-40B4-BE49-F238E27FC236}">
                  <a16:creationId xmlns:a16="http://schemas.microsoft.com/office/drawing/2014/main" id="{8E7B6E1C-B710-4D82-B2E0-DEB1D9C8E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4985" y="3878125"/>
              <a:ext cx="1413252" cy="1388639"/>
            </a:xfrm>
            <a:custGeom>
              <a:avLst/>
              <a:gdLst>
                <a:gd name="T0" fmla="+- 0 10839 408"/>
                <a:gd name="T1" fmla="*/ T0 w 20863"/>
                <a:gd name="T2" fmla="+- 0 10325 757"/>
                <a:gd name="T3" fmla="*/ 10325 h 19136"/>
                <a:gd name="T4" fmla="+- 0 10839 408"/>
                <a:gd name="T5" fmla="*/ T4 w 20863"/>
                <a:gd name="T6" fmla="+- 0 10325 757"/>
                <a:gd name="T7" fmla="*/ 10325 h 19136"/>
                <a:gd name="T8" fmla="+- 0 10839 408"/>
                <a:gd name="T9" fmla="*/ T8 w 20863"/>
                <a:gd name="T10" fmla="+- 0 10325 757"/>
                <a:gd name="T11" fmla="*/ 10325 h 19136"/>
                <a:gd name="T12" fmla="+- 0 10839 408"/>
                <a:gd name="T13" fmla="*/ T12 w 20863"/>
                <a:gd name="T14" fmla="+- 0 10325 757"/>
                <a:gd name="T15" fmla="*/ 10325 h 191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63" h="19136">
                  <a:moveTo>
                    <a:pt x="20343" y="7825"/>
                  </a:moveTo>
                  <a:cubicBezTo>
                    <a:pt x="19337" y="10318"/>
                    <a:pt x="17007" y="12811"/>
                    <a:pt x="14556" y="14620"/>
                  </a:cubicBezTo>
                  <a:cubicBezTo>
                    <a:pt x="10041" y="17951"/>
                    <a:pt x="6940" y="18642"/>
                    <a:pt x="6940" y="18642"/>
                  </a:cubicBezTo>
                  <a:cubicBezTo>
                    <a:pt x="6940" y="18642"/>
                    <a:pt x="6940" y="18642"/>
                    <a:pt x="6940" y="18644"/>
                  </a:cubicBezTo>
                  <a:cubicBezTo>
                    <a:pt x="6940" y="18644"/>
                    <a:pt x="3369" y="20843"/>
                    <a:pt x="742" y="15941"/>
                  </a:cubicBezTo>
                  <a:cubicBezTo>
                    <a:pt x="-408" y="13795"/>
                    <a:pt x="-127" y="12035"/>
                    <a:pt x="942" y="10409"/>
                  </a:cubicBezTo>
                  <a:cubicBezTo>
                    <a:pt x="1526" y="9522"/>
                    <a:pt x="2342" y="8675"/>
                    <a:pt x="3290" y="7825"/>
                  </a:cubicBezTo>
                  <a:cubicBezTo>
                    <a:pt x="4579" y="6670"/>
                    <a:pt x="6107" y="5512"/>
                    <a:pt x="7616" y="4249"/>
                  </a:cubicBezTo>
                  <a:cubicBezTo>
                    <a:pt x="8904" y="3169"/>
                    <a:pt x="10086" y="2223"/>
                    <a:pt x="11201" y="1499"/>
                  </a:cubicBezTo>
                  <a:cubicBezTo>
                    <a:pt x="14107" y="-384"/>
                    <a:pt x="16566" y="-757"/>
                    <a:pt x="19341" y="1922"/>
                  </a:cubicBezTo>
                  <a:cubicBezTo>
                    <a:pt x="21099" y="3619"/>
                    <a:pt x="21192" y="5722"/>
                    <a:pt x="20343" y="782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2" name="AutoShape 9" descr="Freeform: Shape 14">
              <a:extLst>
                <a:ext uri="{FF2B5EF4-FFF2-40B4-BE49-F238E27FC236}">
                  <a16:creationId xmlns:a16="http://schemas.microsoft.com/office/drawing/2014/main" id="{E511F7A0-D544-40E8-AF81-EA6A0760C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043" y="-1"/>
              <a:ext cx="4118415" cy="3755808"/>
            </a:xfrm>
            <a:custGeom>
              <a:avLst/>
              <a:gdLst>
                <a:gd name="T0" fmla="+- 0 11000 661"/>
                <a:gd name="T1" fmla="*/ T0 w 20678"/>
                <a:gd name="T2" fmla="*/ 10428 h 20857"/>
                <a:gd name="T3" fmla="+- 0 11000 661"/>
                <a:gd name="T4" fmla="*/ T3 w 20678"/>
                <a:gd name="T5" fmla="*/ 10428 h 20857"/>
                <a:gd name="T6" fmla="+- 0 11000 661"/>
                <a:gd name="T7" fmla="*/ T6 w 20678"/>
                <a:gd name="T8" fmla="*/ 10428 h 20857"/>
                <a:gd name="T9" fmla="+- 0 11000 661"/>
                <a:gd name="T10" fmla="*/ T9 w 20678"/>
                <a:gd name="T11" fmla="*/ 10428 h 2085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678" h="20857">
                  <a:moveTo>
                    <a:pt x="20670" y="13285"/>
                  </a:moveTo>
                  <a:cubicBezTo>
                    <a:pt x="19906" y="13584"/>
                    <a:pt x="19181" y="14183"/>
                    <a:pt x="18555" y="15189"/>
                  </a:cubicBezTo>
                  <a:cubicBezTo>
                    <a:pt x="15982" y="15345"/>
                    <a:pt x="12880" y="10756"/>
                    <a:pt x="12880" y="10756"/>
                  </a:cubicBezTo>
                  <a:cubicBezTo>
                    <a:pt x="9866" y="14917"/>
                    <a:pt x="4884" y="15834"/>
                    <a:pt x="3599" y="16006"/>
                  </a:cubicBezTo>
                  <a:cubicBezTo>
                    <a:pt x="3601" y="16046"/>
                    <a:pt x="3665" y="17511"/>
                    <a:pt x="3790" y="19175"/>
                  </a:cubicBezTo>
                  <a:lnTo>
                    <a:pt x="3710" y="19182"/>
                  </a:lnTo>
                  <a:cubicBezTo>
                    <a:pt x="3673" y="18727"/>
                    <a:pt x="3551" y="18266"/>
                    <a:pt x="3326" y="17803"/>
                  </a:cubicBezTo>
                  <a:cubicBezTo>
                    <a:pt x="3326" y="17803"/>
                    <a:pt x="1745" y="21600"/>
                    <a:pt x="542" y="20726"/>
                  </a:cubicBezTo>
                  <a:cubicBezTo>
                    <a:pt x="-661" y="19854"/>
                    <a:pt x="198" y="16096"/>
                    <a:pt x="2535" y="17273"/>
                  </a:cubicBezTo>
                  <a:lnTo>
                    <a:pt x="2226" y="16209"/>
                  </a:lnTo>
                  <a:lnTo>
                    <a:pt x="3498" y="16741"/>
                  </a:lnTo>
                  <a:cubicBezTo>
                    <a:pt x="3498" y="16741"/>
                    <a:pt x="3487" y="16460"/>
                    <a:pt x="3289" y="16041"/>
                  </a:cubicBezTo>
                  <a:cubicBezTo>
                    <a:pt x="3131" y="15705"/>
                    <a:pt x="2853" y="15282"/>
                    <a:pt x="2364" y="14842"/>
                  </a:cubicBezTo>
                  <a:lnTo>
                    <a:pt x="3876" y="14842"/>
                  </a:lnTo>
                  <a:cubicBezTo>
                    <a:pt x="3876" y="14842"/>
                    <a:pt x="2642" y="12558"/>
                    <a:pt x="821" y="12400"/>
                  </a:cubicBezTo>
                  <a:cubicBezTo>
                    <a:pt x="851" y="12246"/>
                    <a:pt x="2838" y="2389"/>
                    <a:pt x="10680" y="2088"/>
                  </a:cubicBezTo>
                  <a:cubicBezTo>
                    <a:pt x="10680" y="2088"/>
                    <a:pt x="12160" y="1366"/>
                    <a:pt x="12194" y="0"/>
                  </a:cubicBezTo>
                  <a:cubicBezTo>
                    <a:pt x="12194" y="0"/>
                    <a:pt x="12811" y="797"/>
                    <a:pt x="12502" y="2201"/>
                  </a:cubicBezTo>
                  <a:cubicBezTo>
                    <a:pt x="12502" y="2201"/>
                    <a:pt x="14564" y="2277"/>
                    <a:pt x="15664" y="379"/>
                  </a:cubicBezTo>
                  <a:cubicBezTo>
                    <a:pt x="15664" y="379"/>
                    <a:pt x="15870" y="2315"/>
                    <a:pt x="14942" y="2847"/>
                  </a:cubicBezTo>
                  <a:cubicBezTo>
                    <a:pt x="14942" y="2847"/>
                    <a:pt x="20939" y="5984"/>
                    <a:pt x="20670" y="13285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3" name="AutoShape 10" descr="Freeform: Shape 15">
              <a:extLst>
                <a:ext uri="{FF2B5EF4-FFF2-40B4-BE49-F238E27FC236}">
                  <a16:creationId xmlns:a16="http://schemas.microsoft.com/office/drawing/2014/main" id="{1DC3CBC2-BE18-44E3-BAD1-4172184D6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807" y="1935466"/>
              <a:ext cx="3190522" cy="23239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3586"/>
                  </a:moveTo>
                  <a:cubicBezTo>
                    <a:pt x="19838" y="14219"/>
                    <a:pt x="19466" y="18228"/>
                    <a:pt x="19393" y="19477"/>
                  </a:cubicBezTo>
                  <a:cubicBezTo>
                    <a:pt x="19475" y="17173"/>
                    <a:pt x="19288" y="15190"/>
                    <a:pt x="19288" y="15190"/>
                  </a:cubicBezTo>
                  <a:cubicBezTo>
                    <a:pt x="8007" y="21554"/>
                    <a:pt x="1146" y="15190"/>
                    <a:pt x="1146" y="15190"/>
                  </a:cubicBezTo>
                  <a:cubicBezTo>
                    <a:pt x="892" y="15722"/>
                    <a:pt x="952" y="18860"/>
                    <a:pt x="1059" y="21600"/>
                  </a:cubicBezTo>
                  <a:cubicBezTo>
                    <a:pt x="702" y="20309"/>
                    <a:pt x="434" y="17031"/>
                    <a:pt x="257" y="14115"/>
                  </a:cubicBezTo>
                  <a:cubicBezTo>
                    <a:pt x="88" y="11326"/>
                    <a:pt x="3" y="8869"/>
                    <a:pt x="0" y="8802"/>
                  </a:cubicBezTo>
                  <a:cubicBezTo>
                    <a:pt x="5" y="8801"/>
                    <a:pt x="9" y="8801"/>
                    <a:pt x="14" y="8800"/>
                  </a:cubicBezTo>
                  <a:cubicBezTo>
                    <a:pt x="14" y="8800"/>
                    <a:pt x="14" y="8800"/>
                    <a:pt x="15" y="8800"/>
                  </a:cubicBezTo>
                  <a:cubicBezTo>
                    <a:pt x="1770" y="8505"/>
                    <a:pt x="8464" y="6959"/>
                    <a:pt x="12519" y="0"/>
                  </a:cubicBezTo>
                  <a:cubicBezTo>
                    <a:pt x="12519" y="0"/>
                    <a:pt x="16264" y="6884"/>
                    <a:pt x="19607" y="7406"/>
                  </a:cubicBezTo>
                  <a:cubicBezTo>
                    <a:pt x="19798" y="7437"/>
                    <a:pt x="19988" y="7446"/>
                    <a:pt x="20176" y="7432"/>
                  </a:cubicBezTo>
                  <a:cubicBezTo>
                    <a:pt x="20096" y="7593"/>
                    <a:pt x="20016" y="7760"/>
                    <a:pt x="19938" y="7935"/>
                  </a:cubicBezTo>
                  <a:lnTo>
                    <a:pt x="21483" y="7043"/>
                  </a:lnTo>
                  <a:cubicBezTo>
                    <a:pt x="21483" y="7043"/>
                    <a:pt x="20185" y="8740"/>
                    <a:pt x="20246" y="9589"/>
                  </a:cubicBezTo>
                  <a:lnTo>
                    <a:pt x="20715" y="9393"/>
                  </a:lnTo>
                  <a:lnTo>
                    <a:pt x="20834" y="9929"/>
                  </a:lnTo>
                  <a:cubicBezTo>
                    <a:pt x="20919" y="10704"/>
                    <a:pt x="21057" y="11476"/>
                    <a:pt x="21236" y="12235"/>
                  </a:cubicBezTo>
                  <a:cubicBezTo>
                    <a:pt x="21343" y="12690"/>
                    <a:pt x="21466" y="13141"/>
                    <a:pt x="21600" y="13586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4" name="AutoShape 11" descr="Freeform: Shape 16">
              <a:extLst>
                <a:ext uri="{FF2B5EF4-FFF2-40B4-BE49-F238E27FC236}">
                  <a16:creationId xmlns:a16="http://schemas.microsoft.com/office/drawing/2014/main" id="{88A32FEF-189C-47DF-BC93-D5D8DBD61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514" y="2352778"/>
              <a:ext cx="1877197" cy="2093753"/>
            </a:xfrm>
            <a:custGeom>
              <a:avLst/>
              <a:gdLst>
                <a:gd name="T0" fmla="*/ 10800 w 21600"/>
                <a:gd name="T1" fmla="+- 0 11144 688"/>
                <a:gd name="T2" fmla="*/ 11144 h 20912"/>
                <a:gd name="T3" fmla="*/ 10800 w 21600"/>
                <a:gd name="T4" fmla="+- 0 11144 688"/>
                <a:gd name="T5" fmla="*/ 11144 h 20912"/>
                <a:gd name="T6" fmla="*/ 10800 w 21600"/>
                <a:gd name="T7" fmla="+- 0 11144 688"/>
                <a:gd name="T8" fmla="*/ 11144 h 20912"/>
                <a:gd name="T9" fmla="*/ 10800 w 21600"/>
                <a:gd name="T10" fmla="+- 0 11144 688"/>
                <a:gd name="T11" fmla="*/ 11144 h 2091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0912">
                  <a:moveTo>
                    <a:pt x="21600" y="16331"/>
                  </a:moveTo>
                  <a:cubicBezTo>
                    <a:pt x="20729" y="16855"/>
                    <a:pt x="19806" y="17540"/>
                    <a:pt x="18799" y="18322"/>
                  </a:cubicBezTo>
                  <a:cubicBezTo>
                    <a:pt x="17620" y="19236"/>
                    <a:pt x="16426" y="20075"/>
                    <a:pt x="15419" y="20912"/>
                  </a:cubicBezTo>
                  <a:cubicBezTo>
                    <a:pt x="14831" y="19723"/>
                    <a:pt x="13586" y="14270"/>
                    <a:pt x="14427" y="13087"/>
                  </a:cubicBezTo>
                  <a:cubicBezTo>
                    <a:pt x="15270" y="11903"/>
                    <a:pt x="13533" y="8306"/>
                    <a:pt x="10800" y="6713"/>
                  </a:cubicBezTo>
                  <a:cubicBezTo>
                    <a:pt x="10333" y="6441"/>
                    <a:pt x="9791" y="6324"/>
                    <a:pt x="9216" y="6318"/>
                  </a:cubicBezTo>
                  <a:cubicBezTo>
                    <a:pt x="7595" y="6299"/>
                    <a:pt x="5692" y="7155"/>
                    <a:pt x="4381" y="7877"/>
                  </a:cubicBezTo>
                  <a:cubicBezTo>
                    <a:pt x="3431" y="8400"/>
                    <a:pt x="2790" y="8853"/>
                    <a:pt x="2790" y="8853"/>
                  </a:cubicBezTo>
                  <a:cubicBezTo>
                    <a:pt x="2790" y="8483"/>
                    <a:pt x="3044" y="7954"/>
                    <a:pt x="3394" y="7403"/>
                  </a:cubicBezTo>
                  <a:cubicBezTo>
                    <a:pt x="4155" y="6200"/>
                    <a:pt x="5371" y="4892"/>
                    <a:pt x="5371" y="4892"/>
                  </a:cubicBezTo>
                  <a:lnTo>
                    <a:pt x="1324" y="5957"/>
                  </a:lnTo>
                  <a:lnTo>
                    <a:pt x="526" y="6167"/>
                  </a:lnTo>
                  <a:cubicBezTo>
                    <a:pt x="421" y="5256"/>
                    <a:pt x="2633" y="3436"/>
                    <a:pt x="2633" y="3436"/>
                  </a:cubicBezTo>
                  <a:lnTo>
                    <a:pt x="0" y="4392"/>
                  </a:lnTo>
                  <a:cubicBezTo>
                    <a:pt x="133" y="4205"/>
                    <a:pt x="269" y="4026"/>
                    <a:pt x="405" y="3853"/>
                  </a:cubicBezTo>
                  <a:cubicBezTo>
                    <a:pt x="1844" y="2044"/>
                    <a:pt x="3510" y="967"/>
                    <a:pt x="5265" y="429"/>
                  </a:cubicBezTo>
                  <a:cubicBezTo>
                    <a:pt x="8916" y="-688"/>
                    <a:pt x="12959" y="525"/>
                    <a:pt x="16166" y="2343"/>
                  </a:cubicBezTo>
                  <a:cubicBezTo>
                    <a:pt x="21063" y="5120"/>
                    <a:pt x="20483" y="14952"/>
                    <a:pt x="20483" y="14952"/>
                  </a:cubicBezTo>
                  <a:lnTo>
                    <a:pt x="21600" y="16331"/>
                  </a:ln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5" name="AutoShape 12" descr="Freeform: Shape 18">
              <a:extLst>
                <a:ext uri="{FF2B5EF4-FFF2-40B4-BE49-F238E27FC236}">
                  <a16:creationId xmlns:a16="http://schemas.microsoft.com/office/drawing/2014/main" id="{98C0BF5E-8B8F-4695-B01E-36BA3B3A7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443" y="3453616"/>
              <a:ext cx="1456078" cy="2338389"/>
            </a:xfrm>
            <a:custGeom>
              <a:avLst/>
              <a:gdLst>
                <a:gd name="T0" fmla="+- 0 11031 462"/>
                <a:gd name="T1" fmla="*/ T0 w 21138"/>
                <a:gd name="T2" fmla="*/ 10800 h 21600"/>
                <a:gd name="T3" fmla="+- 0 11031 462"/>
                <a:gd name="T4" fmla="*/ T3 w 21138"/>
                <a:gd name="T5" fmla="*/ 10800 h 21600"/>
                <a:gd name="T6" fmla="+- 0 11031 462"/>
                <a:gd name="T7" fmla="*/ T6 w 21138"/>
                <a:gd name="T8" fmla="*/ 10800 h 21600"/>
                <a:gd name="T9" fmla="+- 0 11031 462"/>
                <a:gd name="T10" fmla="*/ T9 w 2113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138" h="21600">
                  <a:moveTo>
                    <a:pt x="21138" y="11700"/>
                  </a:moveTo>
                  <a:cubicBezTo>
                    <a:pt x="10470" y="12628"/>
                    <a:pt x="9957" y="16973"/>
                    <a:pt x="9957" y="16973"/>
                  </a:cubicBezTo>
                  <a:cubicBezTo>
                    <a:pt x="5385" y="17436"/>
                    <a:pt x="4450" y="20439"/>
                    <a:pt x="4450" y="20439"/>
                  </a:cubicBezTo>
                  <a:cubicBezTo>
                    <a:pt x="2923" y="20819"/>
                    <a:pt x="1449" y="21212"/>
                    <a:pt x="56" y="21600"/>
                  </a:cubicBezTo>
                  <a:lnTo>
                    <a:pt x="50" y="21591"/>
                  </a:lnTo>
                  <a:cubicBezTo>
                    <a:pt x="50" y="21591"/>
                    <a:pt x="-462" y="16098"/>
                    <a:pt x="1792" y="14546"/>
                  </a:cubicBezTo>
                  <a:cubicBezTo>
                    <a:pt x="4009" y="13021"/>
                    <a:pt x="5873" y="11030"/>
                    <a:pt x="5930" y="10969"/>
                  </a:cubicBezTo>
                  <a:cubicBezTo>
                    <a:pt x="5932" y="10967"/>
                    <a:pt x="5932" y="10967"/>
                    <a:pt x="5932" y="10967"/>
                  </a:cubicBezTo>
                  <a:cubicBezTo>
                    <a:pt x="11154" y="8781"/>
                    <a:pt x="19382" y="4578"/>
                    <a:pt x="18738" y="11"/>
                  </a:cubicBezTo>
                  <a:lnTo>
                    <a:pt x="18968" y="0"/>
                  </a:lnTo>
                  <a:cubicBezTo>
                    <a:pt x="19347" y="2899"/>
                    <a:pt x="19922" y="6158"/>
                    <a:pt x="20686" y="7442"/>
                  </a:cubicBezTo>
                  <a:cubicBezTo>
                    <a:pt x="20877" y="9707"/>
                    <a:pt x="21138" y="11700"/>
                    <a:pt x="21138" y="11700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6" name="AutoShape 13" descr="Freeform: Shape 19">
              <a:extLst>
                <a:ext uri="{FF2B5EF4-FFF2-40B4-BE49-F238E27FC236}">
                  <a16:creationId xmlns:a16="http://schemas.microsoft.com/office/drawing/2014/main" id="{52D1C98A-23DC-4276-84EC-D968F0938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560" y="3568736"/>
              <a:ext cx="2726578" cy="1532545"/>
            </a:xfrm>
            <a:custGeom>
              <a:avLst/>
              <a:gdLst>
                <a:gd name="T0" fmla="+- 0 10808 87"/>
                <a:gd name="T1" fmla="*/ T0 w 21442"/>
                <a:gd name="T2" fmla="*/ 9377 h 18754"/>
                <a:gd name="T3" fmla="+- 0 10808 87"/>
                <a:gd name="T4" fmla="*/ T3 w 21442"/>
                <a:gd name="T5" fmla="*/ 9377 h 18754"/>
                <a:gd name="T6" fmla="+- 0 10808 87"/>
                <a:gd name="T7" fmla="*/ T6 w 21442"/>
                <a:gd name="T8" fmla="*/ 9377 h 18754"/>
                <a:gd name="T9" fmla="+- 0 10808 87"/>
                <a:gd name="T10" fmla="*/ T9 w 21442"/>
                <a:gd name="T11" fmla="*/ 9377 h 18754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42" h="18754">
                  <a:moveTo>
                    <a:pt x="21418" y="5631"/>
                  </a:moveTo>
                  <a:lnTo>
                    <a:pt x="21418" y="5639"/>
                  </a:lnTo>
                  <a:cubicBezTo>
                    <a:pt x="21348" y="7849"/>
                    <a:pt x="21113" y="10284"/>
                    <a:pt x="20506" y="12092"/>
                  </a:cubicBezTo>
                  <a:cubicBezTo>
                    <a:pt x="19544" y="14965"/>
                    <a:pt x="18178" y="16075"/>
                    <a:pt x="17651" y="17571"/>
                  </a:cubicBezTo>
                  <a:cubicBezTo>
                    <a:pt x="9228" y="21600"/>
                    <a:pt x="351" y="14044"/>
                    <a:pt x="351" y="14044"/>
                  </a:cubicBezTo>
                  <a:cubicBezTo>
                    <a:pt x="351" y="14044"/>
                    <a:pt x="210" y="11411"/>
                    <a:pt x="106" y="8419"/>
                  </a:cubicBezTo>
                  <a:cubicBezTo>
                    <a:pt x="-17" y="4821"/>
                    <a:pt x="-87" y="699"/>
                    <a:pt x="207" y="0"/>
                  </a:cubicBezTo>
                  <a:cubicBezTo>
                    <a:pt x="207" y="0"/>
                    <a:pt x="8183" y="8358"/>
                    <a:pt x="21297" y="0"/>
                  </a:cubicBezTo>
                  <a:cubicBezTo>
                    <a:pt x="21297" y="0"/>
                    <a:pt x="21513" y="2604"/>
                    <a:pt x="21418" y="5631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7" name="AutoShape 14" descr="Freeform: Shape 20">
              <a:extLst>
                <a:ext uri="{FF2B5EF4-FFF2-40B4-BE49-F238E27FC236}">
                  <a16:creationId xmlns:a16="http://schemas.microsoft.com/office/drawing/2014/main" id="{E51DD395-DF63-4B10-8940-91DB9AAC7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946" y="2985941"/>
              <a:ext cx="563871" cy="532433"/>
            </a:xfrm>
            <a:custGeom>
              <a:avLst/>
              <a:gdLst>
                <a:gd name="T0" fmla="*/ 9809 w 19619"/>
                <a:gd name="T1" fmla="+- 0 10837 74"/>
                <a:gd name="T2" fmla="*/ 10837 h 21526"/>
                <a:gd name="T3" fmla="*/ 9809 w 19619"/>
                <a:gd name="T4" fmla="+- 0 10837 74"/>
                <a:gd name="T5" fmla="*/ 10837 h 21526"/>
                <a:gd name="T6" fmla="*/ 9809 w 19619"/>
                <a:gd name="T7" fmla="+- 0 10837 74"/>
                <a:gd name="T8" fmla="*/ 10837 h 21526"/>
                <a:gd name="T9" fmla="*/ 9809 w 19619"/>
                <a:gd name="T10" fmla="+- 0 10837 74"/>
                <a:gd name="T11" fmla="*/ 10837 h 2152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9619" h="21526">
                  <a:moveTo>
                    <a:pt x="19244" y="21526"/>
                  </a:moveTo>
                  <a:cubicBezTo>
                    <a:pt x="18373" y="18617"/>
                    <a:pt x="7841" y="11337"/>
                    <a:pt x="0" y="6247"/>
                  </a:cubicBezTo>
                  <a:cubicBezTo>
                    <a:pt x="3932" y="3355"/>
                    <a:pt x="9636" y="-74"/>
                    <a:pt x="14496" y="1"/>
                  </a:cubicBezTo>
                  <a:cubicBezTo>
                    <a:pt x="21600" y="13919"/>
                    <a:pt x="19244" y="21526"/>
                    <a:pt x="19244" y="2152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8" name="AutoShape 15" descr="Freeform: Shape 21">
              <a:extLst>
                <a:ext uri="{FF2B5EF4-FFF2-40B4-BE49-F238E27FC236}">
                  <a16:creationId xmlns:a16="http://schemas.microsoft.com/office/drawing/2014/main" id="{54948523-3873-4C59-ADE5-ADC6EAB21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2851" y="2842040"/>
              <a:ext cx="349747" cy="2518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5110" y="11249"/>
                    <a:pt x="11048" y="21600"/>
                  </a:cubicBezTo>
                  <a:cubicBezTo>
                    <a:pt x="5194" y="17103"/>
                    <a:pt x="1082" y="14101"/>
                    <a:pt x="1082" y="14101"/>
                  </a:cubicBezTo>
                  <a:lnTo>
                    <a:pt x="0" y="91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A39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9" name="AutoShape 16" descr="Freeform: Shape 22">
              <a:extLst>
                <a:ext uri="{FF2B5EF4-FFF2-40B4-BE49-F238E27FC236}">
                  <a16:creationId xmlns:a16="http://schemas.microsoft.com/office/drawing/2014/main" id="{2132CBA7-1CC1-47D3-A92F-2CF4C5C3B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228" y="2985941"/>
              <a:ext cx="1149162" cy="16476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146"/>
                  </a:moveTo>
                  <a:cubicBezTo>
                    <a:pt x="20388" y="19953"/>
                    <a:pt x="19346" y="20758"/>
                    <a:pt x="18600" y="21600"/>
                  </a:cubicBezTo>
                  <a:cubicBezTo>
                    <a:pt x="18600" y="21600"/>
                    <a:pt x="6332" y="14320"/>
                    <a:pt x="1014" y="5428"/>
                  </a:cubicBezTo>
                  <a:cubicBezTo>
                    <a:pt x="640" y="4801"/>
                    <a:pt x="299" y="4166"/>
                    <a:pt x="0" y="3526"/>
                  </a:cubicBezTo>
                  <a:lnTo>
                    <a:pt x="946" y="3326"/>
                  </a:lnTo>
                  <a:cubicBezTo>
                    <a:pt x="946" y="3326"/>
                    <a:pt x="1994" y="2731"/>
                    <a:pt x="3547" y="2045"/>
                  </a:cubicBezTo>
                  <a:cubicBezTo>
                    <a:pt x="7825" y="3712"/>
                    <a:pt x="13570" y="6096"/>
                    <a:pt x="14046" y="7049"/>
                  </a:cubicBezTo>
                  <a:cubicBezTo>
                    <a:pt x="14046" y="7049"/>
                    <a:pt x="15331" y="4558"/>
                    <a:pt x="11455" y="0"/>
                  </a:cubicBezTo>
                  <a:cubicBezTo>
                    <a:pt x="12396" y="9"/>
                    <a:pt x="13282" y="161"/>
                    <a:pt x="14046" y="519"/>
                  </a:cubicBezTo>
                  <a:cubicBezTo>
                    <a:pt x="18516" y="2609"/>
                    <a:pt x="21357" y="7327"/>
                    <a:pt x="19978" y="8880"/>
                  </a:cubicBezTo>
                  <a:cubicBezTo>
                    <a:pt x="18602" y="10432"/>
                    <a:pt x="20639" y="17586"/>
                    <a:pt x="21600" y="1914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0" name="AutoShape 17" descr="Freeform: Shape 23">
              <a:extLst>
                <a:ext uri="{FF2B5EF4-FFF2-40B4-BE49-F238E27FC236}">
                  <a16:creationId xmlns:a16="http://schemas.microsoft.com/office/drawing/2014/main" id="{8FB64301-910F-44DF-8F60-234EB24E0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127" y="3007523"/>
              <a:ext cx="164168" cy="2446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612"/>
                  </a:moveTo>
                  <a:cubicBezTo>
                    <a:pt x="17555" y="12423"/>
                    <a:pt x="14621" y="17035"/>
                    <a:pt x="14621" y="20269"/>
                  </a:cubicBezTo>
                  <a:lnTo>
                    <a:pt x="7928" y="21600"/>
                  </a:lnTo>
                  <a:cubicBezTo>
                    <a:pt x="4402" y="14490"/>
                    <a:pt x="1682" y="7262"/>
                    <a:pt x="0" y="0"/>
                  </a:cubicBezTo>
                  <a:cubicBezTo>
                    <a:pt x="0" y="0"/>
                    <a:pt x="8912" y="3047"/>
                    <a:pt x="21600" y="7612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1" name="AutoShape 18" descr="Freeform: Shape 24">
              <a:extLst>
                <a:ext uri="{FF2B5EF4-FFF2-40B4-BE49-F238E27FC236}">
                  <a16:creationId xmlns:a16="http://schemas.microsoft.com/office/drawing/2014/main" id="{98A02449-822B-4EE3-8ECA-72F239AE5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228" y="3396055"/>
              <a:ext cx="2169842" cy="2964354"/>
            </a:xfrm>
            <a:custGeom>
              <a:avLst/>
              <a:gdLst>
                <a:gd name="T0" fmla="+- 0 10861 122"/>
                <a:gd name="T1" fmla="*/ T0 w 21478"/>
                <a:gd name="T2" fmla="*/ 10640 h 21281"/>
                <a:gd name="T3" fmla="+- 0 10861 122"/>
                <a:gd name="T4" fmla="*/ T3 w 21478"/>
                <a:gd name="T5" fmla="*/ 10640 h 21281"/>
                <a:gd name="T6" fmla="+- 0 10861 122"/>
                <a:gd name="T7" fmla="*/ T6 w 21478"/>
                <a:gd name="T8" fmla="*/ 10640 h 21281"/>
                <a:gd name="T9" fmla="+- 0 10861 122"/>
                <a:gd name="T10" fmla="*/ T9 w 21478"/>
                <a:gd name="T11" fmla="*/ 10640 h 2128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78" h="21281">
                  <a:moveTo>
                    <a:pt x="21478" y="13152"/>
                  </a:moveTo>
                  <a:cubicBezTo>
                    <a:pt x="21466" y="13203"/>
                    <a:pt x="21055" y="15020"/>
                    <a:pt x="19824" y="16921"/>
                  </a:cubicBezTo>
                  <a:cubicBezTo>
                    <a:pt x="18575" y="18847"/>
                    <a:pt x="16487" y="20860"/>
                    <a:pt x="13124" y="21203"/>
                  </a:cubicBezTo>
                  <a:cubicBezTo>
                    <a:pt x="9231" y="21600"/>
                    <a:pt x="7394" y="20421"/>
                    <a:pt x="6466" y="19046"/>
                  </a:cubicBezTo>
                  <a:cubicBezTo>
                    <a:pt x="5790" y="18044"/>
                    <a:pt x="5597" y="16936"/>
                    <a:pt x="5445" y="16260"/>
                  </a:cubicBezTo>
                  <a:cubicBezTo>
                    <a:pt x="5084" y="14656"/>
                    <a:pt x="1380" y="15278"/>
                    <a:pt x="251" y="13174"/>
                  </a:cubicBezTo>
                  <a:cubicBezTo>
                    <a:pt x="-122" y="12479"/>
                    <a:pt x="-52" y="11990"/>
                    <a:pt x="276" y="11558"/>
                  </a:cubicBezTo>
                  <a:cubicBezTo>
                    <a:pt x="938" y="10679"/>
                    <a:pt x="2655" y="10027"/>
                    <a:pt x="3865" y="8340"/>
                  </a:cubicBezTo>
                  <a:cubicBezTo>
                    <a:pt x="4628" y="7277"/>
                    <a:pt x="4923" y="5848"/>
                    <a:pt x="5011" y="4550"/>
                  </a:cubicBezTo>
                  <a:lnTo>
                    <a:pt x="5011" y="4545"/>
                  </a:lnTo>
                  <a:cubicBezTo>
                    <a:pt x="5118" y="3581"/>
                    <a:pt x="5661" y="488"/>
                    <a:pt x="8236" y="0"/>
                  </a:cubicBezTo>
                  <a:cubicBezTo>
                    <a:pt x="11025" y="4874"/>
                    <a:pt x="17458" y="8864"/>
                    <a:pt x="17458" y="8864"/>
                  </a:cubicBezTo>
                  <a:cubicBezTo>
                    <a:pt x="16742" y="9711"/>
                    <a:pt x="16553" y="10627"/>
                    <a:pt x="17324" y="11744"/>
                  </a:cubicBezTo>
                  <a:cubicBezTo>
                    <a:pt x="19085" y="14297"/>
                    <a:pt x="21478" y="13152"/>
                    <a:pt x="21478" y="13152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2" name="AutoShape 19" descr="Freeform: Shape 25">
              <a:extLst>
                <a:ext uri="{FF2B5EF4-FFF2-40B4-BE49-F238E27FC236}">
                  <a16:creationId xmlns:a16="http://schemas.microsoft.com/office/drawing/2014/main" id="{49D5847A-F934-4180-B4C2-1BF20EFEE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510" y="5849564"/>
              <a:ext cx="1477489" cy="2654966"/>
            </a:xfrm>
            <a:custGeom>
              <a:avLst/>
              <a:gdLst>
                <a:gd name="T0" fmla="+- 0 11412 1225"/>
                <a:gd name="T1" fmla="*/ T0 w 20375"/>
                <a:gd name="T2" fmla="*/ 10800 h 21600"/>
                <a:gd name="T3" fmla="+- 0 11412 1225"/>
                <a:gd name="T4" fmla="*/ T3 w 20375"/>
                <a:gd name="T5" fmla="*/ 10800 h 21600"/>
                <a:gd name="T6" fmla="+- 0 11412 1225"/>
                <a:gd name="T7" fmla="*/ T6 w 20375"/>
                <a:gd name="T8" fmla="*/ 10800 h 21600"/>
                <a:gd name="T9" fmla="+- 0 11412 1225"/>
                <a:gd name="T10" fmla="*/ T9 w 20375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375" h="21600">
                  <a:moveTo>
                    <a:pt x="16775" y="11265"/>
                  </a:moveTo>
                  <a:cubicBezTo>
                    <a:pt x="18380" y="17488"/>
                    <a:pt x="11299" y="21600"/>
                    <a:pt x="11299" y="21600"/>
                  </a:cubicBezTo>
                  <a:cubicBezTo>
                    <a:pt x="11299" y="21600"/>
                    <a:pt x="10260" y="16989"/>
                    <a:pt x="8372" y="16433"/>
                  </a:cubicBezTo>
                  <a:cubicBezTo>
                    <a:pt x="6485" y="15877"/>
                    <a:pt x="223" y="20321"/>
                    <a:pt x="223" y="20321"/>
                  </a:cubicBezTo>
                  <a:cubicBezTo>
                    <a:pt x="223" y="20321"/>
                    <a:pt x="1670" y="13321"/>
                    <a:pt x="223" y="9043"/>
                  </a:cubicBezTo>
                  <a:cubicBezTo>
                    <a:pt x="-1225" y="4765"/>
                    <a:pt x="4852" y="0"/>
                    <a:pt x="4852" y="0"/>
                  </a:cubicBezTo>
                  <a:cubicBezTo>
                    <a:pt x="7318" y="1474"/>
                    <a:pt x="12153" y="3661"/>
                    <a:pt x="20375" y="4832"/>
                  </a:cubicBezTo>
                  <a:cubicBezTo>
                    <a:pt x="17901" y="7039"/>
                    <a:pt x="16272" y="9315"/>
                    <a:pt x="16775" y="1126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3" name="AutoShape 20" descr="Freeform: Shape 26">
              <a:extLst>
                <a:ext uri="{FF2B5EF4-FFF2-40B4-BE49-F238E27FC236}">
                  <a16:creationId xmlns:a16="http://schemas.microsoft.com/office/drawing/2014/main" id="{FC8AF86F-8E95-4F3B-A1BD-F99D2E7CF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446530"/>
              <a:ext cx="12034058" cy="8432581"/>
            </a:xfrm>
            <a:custGeom>
              <a:avLst/>
              <a:gdLst>
                <a:gd name="T0" fmla="+- 0 10494 70"/>
                <a:gd name="T1" fmla="*/ T0 w 20849"/>
                <a:gd name="T2" fmla="*/ 10800 h 21600"/>
                <a:gd name="T3" fmla="+- 0 10494 70"/>
                <a:gd name="T4" fmla="*/ T3 w 20849"/>
                <a:gd name="T5" fmla="*/ 10800 h 21600"/>
                <a:gd name="T6" fmla="+- 0 10494 70"/>
                <a:gd name="T7" fmla="*/ T6 w 20849"/>
                <a:gd name="T8" fmla="*/ 10800 h 21600"/>
                <a:gd name="T9" fmla="+- 0 10494 70"/>
                <a:gd name="T10" fmla="*/ T9 w 2084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9" h="21600">
                  <a:moveTo>
                    <a:pt x="17660" y="0"/>
                  </a:moveTo>
                  <a:cubicBezTo>
                    <a:pt x="17543" y="463"/>
                    <a:pt x="17269" y="926"/>
                    <a:pt x="16982" y="1262"/>
                  </a:cubicBezTo>
                  <a:cubicBezTo>
                    <a:pt x="16453" y="1881"/>
                    <a:pt x="16090" y="2009"/>
                    <a:pt x="16090" y="2009"/>
                  </a:cubicBezTo>
                  <a:cubicBezTo>
                    <a:pt x="16090" y="2009"/>
                    <a:pt x="16090" y="2009"/>
                    <a:pt x="16090" y="2010"/>
                  </a:cubicBezTo>
                  <a:cubicBezTo>
                    <a:pt x="16094" y="2025"/>
                    <a:pt x="16402" y="3034"/>
                    <a:pt x="16794" y="4330"/>
                  </a:cubicBezTo>
                  <a:cubicBezTo>
                    <a:pt x="16512" y="3894"/>
                    <a:pt x="15800" y="3354"/>
                    <a:pt x="15800" y="3354"/>
                  </a:cubicBezTo>
                  <a:cubicBezTo>
                    <a:pt x="15582" y="4042"/>
                    <a:pt x="15217" y="4760"/>
                    <a:pt x="14628" y="4882"/>
                  </a:cubicBezTo>
                  <a:cubicBezTo>
                    <a:pt x="13948" y="5024"/>
                    <a:pt x="13626" y="4603"/>
                    <a:pt x="13464" y="4113"/>
                  </a:cubicBezTo>
                  <a:cubicBezTo>
                    <a:pt x="12993" y="4688"/>
                    <a:pt x="12104" y="5334"/>
                    <a:pt x="10479" y="5373"/>
                  </a:cubicBezTo>
                  <a:cubicBezTo>
                    <a:pt x="9824" y="5388"/>
                    <a:pt x="9268" y="5287"/>
                    <a:pt x="8800" y="5119"/>
                  </a:cubicBezTo>
                  <a:cubicBezTo>
                    <a:pt x="8490" y="5815"/>
                    <a:pt x="8285" y="6533"/>
                    <a:pt x="8348" y="7147"/>
                  </a:cubicBezTo>
                  <a:cubicBezTo>
                    <a:pt x="8482" y="8452"/>
                    <a:pt x="8134" y="9463"/>
                    <a:pt x="7886" y="9993"/>
                  </a:cubicBezTo>
                  <a:cubicBezTo>
                    <a:pt x="7761" y="10260"/>
                    <a:pt x="7661" y="10405"/>
                    <a:pt x="7661" y="10405"/>
                  </a:cubicBezTo>
                  <a:cubicBezTo>
                    <a:pt x="7661" y="10405"/>
                    <a:pt x="7559" y="9266"/>
                    <a:pt x="7371" y="8883"/>
                  </a:cubicBezTo>
                  <a:cubicBezTo>
                    <a:pt x="7370" y="8883"/>
                    <a:pt x="7370" y="8883"/>
                    <a:pt x="7370" y="8883"/>
                  </a:cubicBezTo>
                  <a:cubicBezTo>
                    <a:pt x="7347" y="8833"/>
                    <a:pt x="7321" y="8797"/>
                    <a:pt x="7294" y="8776"/>
                  </a:cubicBezTo>
                  <a:cubicBezTo>
                    <a:pt x="7125" y="8652"/>
                    <a:pt x="6679" y="9324"/>
                    <a:pt x="6436" y="9723"/>
                  </a:cubicBezTo>
                  <a:cubicBezTo>
                    <a:pt x="6336" y="9885"/>
                    <a:pt x="6271" y="10002"/>
                    <a:pt x="6271" y="10002"/>
                  </a:cubicBezTo>
                  <a:cubicBezTo>
                    <a:pt x="6271" y="10002"/>
                    <a:pt x="6453" y="7795"/>
                    <a:pt x="6271" y="6447"/>
                  </a:cubicBezTo>
                  <a:cubicBezTo>
                    <a:pt x="6089" y="5098"/>
                    <a:pt x="6852" y="3596"/>
                    <a:pt x="6852" y="3596"/>
                  </a:cubicBezTo>
                  <a:cubicBezTo>
                    <a:pt x="6667" y="3318"/>
                    <a:pt x="6588" y="3121"/>
                    <a:pt x="6588" y="3121"/>
                  </a:cubicBezTo>
                  <a:cubicBezTo>
                    <a:pt x="6406" y="3226"/>
                    <a:pt x="6230" y="3335"/>
                    <a:pt x="6064" y="3442"/>
                  </a:cubicBezTo>
                  <a:cubicBezTo>
                    <a:pt x="5289" y="3943"/>
                    <a:pt x="4725" y="4417"/>
                    <a:pt x="4711" y="4429"/>
                  </a:cubicBezTo>
                  <a:cubicBezTo>
                    <a:pt x="5218" y="3122"/>
                    <a:pt x="5578" y="2018"/>
                    <a:pt x="5578" y="2018"/>
                  </a:cubicBezTo>
                  <a:cubicBezTo>
                    <a:pt x="4492" y="2339"/>
                    <a:pt x="4071" y="509"/>
                    <a:pt x="4071" y="509"/>
                  </a:cubicBezTo>
                  <a:cubicBezTo>
                    <a:pt x="4071" y="509"/>
                    <a:pt x="-70" y="6471"/>
                    <a:pt x="1" y="9724"/>
                  </a:cubicBezTo>
                  <a:cubicBezTo>
                    <a:pt x="11" y="10207"/>
                    <a:pt x="115" y="10631"/>
                    <a:pt x="338" y="10966"/>
                  </a:cubicBezTo>
                  <a:cubicBezTo>
                    <a:pt x="1706" y="13015"/>
                    <a:pt x="4538" y="11015"/>
                    <a:pt x="5666" y="10087"/>
                  </a:cubicBezTo>
                  <a:cubicBezTo>
                    <a:pt x="5697" y="13957"/>
                    <a:pt x="5789" y="21595"/>
                    <a:pt x="5789" y="21595"/>
                  </a:cubicBezTo>
                  <a:lnTo>
                    <a:pt x="16589" y="21600"/>
                  </a:lnTo>
                  <a:cubicBezTo>
                    <a:pt x="16589" y="21600"/>
                    <a:pt x="16454" y="15550"/>
                    <a:pt x="16390" y="11518"/>
                  </a:cubicBezTo>
                  <a:cubicBezTo>
                    <a:pt x="16388" y="11403"/>
                    <a:pt x="16386" y="11289"/>
                    <a:pt x="16384" y="11177"/>
                  </a:cubicBezTo>
                  <a:cubicBezTo>
                    <a:pt x="16384" y="11177"/>
                    <a:pt x="19297" y="13700"/>
                    <a:pt x="20600" y="11177"/>
                  </a:cubicBezTo>
                  <a:cubicBezTo>
                    <a:pt x="20659" y="11063"/>
                    <a:pt x="20706" y="10937"/>
                    <a:pt x="20743" y="10800"/>
                  </a:cubicBezTo>
                  <a:cubicBezTo>
                    <a:pt x="21530" y="7892"/>
                    <a:pt x="17660" y="0"/>
                    <a:pt x="17660" y="0"/>
                  </a:cubicBezTo>
                  <a:close/>
                  <a:moveTo>
                    <a:pt x="11737" y="17143"/>
                  </a:moveTo>
                  <a:cubicBezTo>
                    <a:pt x="11593" y="17143"/>
                    <a:pt x="11476" y="16971"/>
                    <a:pt x="11476" y="16758"/>
                  </a:cubicBezTo>
                  <a:cubicBezTo>
                    <a:pt x="11476" y="16545"/>
                    <a:pt x="11593" y="16372"/>
                    <a:pt x="11737" y="16372"/>
                  </a:cubicBezTo>
                  <a:cubicBezTo>
                    <a:pt x="11881" y="16372"/>
                    <a:pt x="11998" y="16545"/>
                    <a:pt x="11998" y="16758"/>
                  </a:cubicBezTo>
                  <a:cubicBezTo>
                    <a:pt x="11998" y="16971"/>
                    <a:pt x="11881" y="17143"/>
                    <a:pt x="11737" y="17143"/>
                  </a:cubicBezTo>
                  <a:close/>
                  <a:moveTo>
                    <a:pt x="11737" y="13069"/>
                  </a:moveTo>
                  <a:cubicBezTo>
                    <a:pt x="11593" y="13069"/>
                    <a:pt x="11476" y="12896"/>
                    <a:pt x="11476" y="12683"/>
                  </a:cubicBezTo>
                  <a:cubicBezTo>
                    <a:pt x="11476" y="12471"/>
                    <a:pt x="11593" y="12298"/>
                    <a:pt x="11737" y="12298"/>
                  </a:cubicBezTo>
                  <a:cubicBezTo>
                    <a:pt x="11881" y="12298"/>
                    <a:pt x="11998" y="12471"/>
                    <a:pt x="11998" y="12683"/>
                  </a:cubicBezTo>
                  <a:cubicBezTo>
                    <a:pt x="11998" y="12896"/>
                    <a:pt x="11881" y="13069"/>
                    <a:pt x="11737" y="13069"/>
                  </a:cubicBezTo>
                  <a:close/>
                  <a:moveTo>
                    <a:pt x="11737" y="9266"/>
                  </a:moveTo>
                  <a:cubicBezTo>
                    <a:pt x="11593" y="9266"/>
                    <a:pt x="11476" y="9093"/>
                    <a:pt x="11476" y="8880"/>
                  </a:cubicBezTo>
                  <a:cubicBezTo>
                    <a:pt x="11476" y="8667"/>
                    <a:pt x="11593" y="8495"/>
                    <a:pt x="11737" y="8495"/>
                  </a:cubicBezTo>
                  <a:cubicBezTo>
                    <a:pt x="11881" y="8495"/>
                    <a:pt x="11998" y="8667"/>
                    <a:pt x="11998" y="8880"/>
                  </a:cubicBezTo>
                  <a:cubicBezTo>
                    <a:pt x="11998" y="9093"/>
                    <a:pt x="11881" y="9266"/>
                    <a:pt x="11737" y="926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4" name="AutoShape 21" descr="Freeform: Shape 27">
              <a:extLst>
                <a:ext uri="{FF2B5EF4-FFF2-40B4-BE49-F238E27FC236}">
                  <a16:creationId xmlns:a16="http://schemas.microsoft.com/office/drawing/2014/main" id="{AE7B17CD-9218-4D0C-8E79-5F748829C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4363" y="4719942"/>
              <a:ext cx="3968527" cy="1820346"/>
            </a:xfrm>
            <a:custGeom>
              <a:avLst/>
              <a:gdLst>
                <a:gd name="T0" fmla="*/ 10800 w 21600"/>
                <a:gd name="T1" fmla="*/ 10768 h 21536"/>
                <a:gd name="T2" fmla="*/ 10800 w 21600"/>
                <a:gd name="T3" fmla="*/ 10768 h 21536"/>
                <a:gd name="T4" fmla="*/ 10800 w 21600"/>
                <a:gd name="T5" fmla="*/ 10768 h 21536"/>
                <a:gd name="T6" fmla="*/ 10800 w 21600"/>
                <a:gd name="T7" fmla="*/ 10768 h 2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36">
                  <a:moveTo>
                    <a:pt x="21600" y="15722"/>
                  </a:moveTo>
                  <a:cubicBezTo>
                    <a:pt x="20120" y="18375"/>
                    <a:pt x="17329" y="21350"/>
                    <a:pt x="12224" y="21529"/>
                  </a:cubicBezTo>
                  <a:cubicBezTo>
                    <a:pt x="10165" y="21600"/>
                    <a:pt x="8420" y="21132"/>
                    <a:pt x="6949" y="20362"/>
                  </a:cubicBezTo>
                  <a:cubicBezTo>
                    <a:pt x="3708" y="18661"/>
                    <a:pt x="1802" y="15483"/>
                    <a:pt x="830" y="13341"/>
                  </a:cubicBezTo>
                  <a:cubicBezTo>
                    <a:pt x="248" y="12060"/>
                    <a:pt x="0" y="11149"/>
                    <a:pt x="0" y="11149"/>
                  </a:cubicBezTo>
                  <a:cubicBezTo>
                    <a:pt x="0" y="11149"/>
                    <a:pt x="350" y="7319"/>
                    <a:pt x="2062" y="6727"/>
                  </a:cubicBezTo>
                  <a:cubicBezTo>
                    <a:pt x="2062" y="6727"/>
                    <a:pt x="2255" y="1184"/>
                    <a:pt x="6250" y="0"/>
                  </a:cubicBezTo>
                  <a:cubicBezTo>
                    <a:pt x="6250" y="0"/>
                    <a:pt x="6371" y="144"/>
                    <a:pt x="6595" y="381"/>
                  </a:cubicBezTo>
                  <a:cubicBezTo>
                    <a:pt x="6595" y="381"/>
                    <a:pt x="6596" y="383"/>
                    <a:pt x="6597" y="384"/>
                  </a:cubicBezTo>
                  <a:cubicBezTo>
                    <a:pt x="7971" y="1834"/>
                    <a:pt x="13200" y="6749"/>
                    <a:pt x="18199" y="3407"/>
                  </a:cubicBezTo>
                  <a:cubicBezTo>
                    <a:pt x="18199" y="3407"/>
                    <a:pt x="18199" y="3407"/>
                    <a:pt x="18198" y="3409"/>
                  </a:cubicBezTo>
                  <a:cubicBezTo>
                    <a:pt x="18019" y="4120"/>
                    <a:pt x="17980" y="4923"/>
                    <a:pt x="18185" y="6065"/>
                  </a:cubicBezTo>
                  <a:cubicBezTo>
                    <a:pt x="18805" y="9526"/>
                    <a:pt x="20840" y="8503"/>
                    <a:pt x="21039" y="11140"/>
                  </a:cubicBezTo>
                  <a:cubicBezTo>
                    <a:pt x="21123" y="12251"/>
                    <a:pt x="21228" y="14073"/>
                    <a:pt x="21600" y="15722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5" name="Oval 22" descr="Freeform: Shape 28">
              <a:extLst>
                <a:ext uri="{FF2B5EF4-FFF2-40B4-BE49-F238E27FC236}">
                  <a16:creationId xmlns:a16="http://schemas.microsoft.com/office/drawing/2014/main" id="{DF31BEF0-ACD7-466D-9DC8-31110133E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6" name="Oval 23" descr="Freeform: Shape 29">
              <a:extLst>
                <a:ext uri="{FF2B5EF4-FFF2-40B4-BE49-F238E27FC236}">
                  <a16:creationId xmlns:a16="http://schemas.microsoft.com/office/drawing/2014/main" id="{102E085D-F0D0-4B71-B1F1-D029FA36E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7" name="Oval 24" descr="Freeform: Shape 30">
              <a:extLst>
                <a:ext uri="{FF2B5EF4-FFF2-40B4-BE49-F238E27FC236}">
                  <a16:creationId xmlns:a16="http://schemas.microsoft.com/office/drawing/2014/main" id="{59A75B4D-8C93-473A-8B4F-581626C1F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8" name="AutoShape 25" descr="Freeform: Shape 31">
              <a:extLst>
                <a:ext uri="{FF2B5EF4-FFF2-40B4-BE49-F238E27FC236}">
                  <a16:creationId xmlns:a16="http://schemas.microsoft.com/office/drawing/2014/main" id="{DC913A88-949B-4425-9278-1F786922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8637" y="6115778"/>
              <a:ext cx="970719" cy="2216071"/>
            </a:xfrm>
            <a:custGeom>
              <a:avLst/>
              <a:gdLst>
                <a:gd name="T0" fmla="+- 0 10818 156"/>
                <a:gd name="T1" fmla="*/ T0 w 21324"/>
                <a:gd name="T2" fmla="+- 0 10810 106"/>
                <a:gd name="T3" fmla="*/ 10810 h 21409"/>
                <a:gd name="T4" fmla="+- 0 10818 156"/>
                <a:gd name="T5" fmla="*/ T4 w 21324"/>
                <a:gd name="T6" fmla="+- 0 10810 106"/>
                <a:gd name="T7" fmla="*/ 10810 h 21409"/>
                <a:gd name="T8" fmla="+- 0 10818 156"/>
                <a:gd name="T9" fmla="*/ T8 w 21324"/>
                <a:gd name="T10" fmla="+- 0 10810 106"/>
                <a:gd name="T11" fmla="*/ 10810 h 21409"/>
                <a:gd name="T12" fmla="+- 0 10818 156"/>
                <a:gd name="T13" fmla="*/ T12 w 21324"/>
                <a:gd name="T14" fmla="+- 0 10810 106"/>
                <a:gd name="T15" fmla="*/ 10810 h 214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24" h="21409">
                  <a:moveTo>
                    <a:pt x="35" y="248"/>
                  </a:moveTo>
                  <a:cubicBezTo>
                    <a:pt x="1707" y="1897"/>
                    <a:pt x="3374" y="3547"/>
                    <a:pt x="5035" y="5198"/>
                  </a:cubicBezTo>
                  <a:cubicBezTo>
                    <a:pt x="6748" y="6903"/>
                    <a:pt x="8456" y="8607"/>
                    <a:pt x="10155" y="10314"/>
                  </a:cubicBezTo>
                  <a:cubicBezTo>
                    <a:pt x="11712" y="11880"/>
                    <a:pt x="13261" y="13447"/>
                    <a:pt x="14796" y="15018"/>
                  </a:cubicBezTo>
                  <a:cubicBezTo>
                    <a:pt x="16027" y="16279"/>
                    <a:pt x="17247" y="17542"/>
                    <a:pt x="18431" y="18811"/>
                  </a:cubicBezTo>
                  <a:cubicBezTo>
                    <a:pt x="19146" y="19579"/>
                    <a:pt x="19883" y="20347"/>
                    <a:pt x="20480" y="21134"/>
                  </a:cubicBezTo>
                  <a:cubicBezTo>
                    <a:pt x="20521" y="21187"/>
                    <a:pt x="20559" y="21241"/>
                    <a:pt x="20598" y="21296"/>
                  </a:cubicBezTo>
                  <a:cubicBezTo>
                    <a:pt x="20736" y="21494"/>
                    <a:pt x="21444" y="21410"/>
                    <a:pt x="21306" y="21210"/>
                  </a:cubicBezTo>
                  <a:cubicBezTo>
                    <a:pt x="20803" y="20489"/>
                    <a:pt x="20121" y="19788"/>
                    <a:pt x="19478" y="19090"/>
                  </a:cubicBezTo>
                  <a:cubicBezTo>
                    <a:pt x="18349" y="17869"/>
                    <a:pt x="17179" y="16656"/>
                    <a:pt x="16004" y="15445"/>
                  </a:cubicBezTo>
                  <a:cubicBezTo>
                    <a:pt x="14502" y="13899"/>
                    <a:pt x="12976" y="12355"/>
                    <a:pt x="11448" y="10814"/>
                  </a:cubicBezTo>
                  <a:cubicBezTo>
                    <a:pt x="9752" y="9106"/>
                    <a:pt x="8044" y="7400"/>
                    <a:pt x="6334" y="5696"/>
                  </a:cubicBezTo>
                  <a:cubicBezTo>
                    <a:pt x="4650" y="4021"/>
                    <a:pt x="2962" y="2348"/>
                    <a:pt x="1269" y="675"/>
                  </a:cubicBezTo>
                  <a:cubicBezTo>
                    <a:pt x="1070" y="478"/>
                    <a:pt x="870" y="281"/>
                    <a:pt x="673" y="84"/>
                  </a:cubicBezTo>
                  <a:cubicBezTo>
                    <a:pt x="476" y="-106"/>
                    <a:pt x="-156" y="58"/>
                    <a:pt x="35" y="248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9" name="AutoShape 26" descr="Freeform: Shape 32">
              <a:extLst>
                <a:ext uri="{FF2B5EF4-FFF2-40B4-BE49-F238E27FC236}">
                  <a16:creationId xmlns:a16="http://schemas.microsoft.com/office/drawing/2014/main" id="{376C904A-270A-4C76-95AC-A250A6648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722" y="4029218"/>
              <a:ext cx="28551" cy="431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21600"/>
                    <a:pt x="4798" y="13611"/>
                    <a:pt x="21600" y="0"/>
                  </a:cubicBezTo>
                </a:path>
              </a:pathLst>
            </a:custGeom>
            <a:solidFill>
              <a:srgbClr val="FBB040"/>
            </a:solidFill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0" name="AutoShape 27" descr="Freeform: Shape 33">
              <a:extLst>
                <a:ext uri="{FF2B5EF4-FFF2-40B4-BE49-F238E27FC236}">
                  <a16:creationId xmlns:a16="http://schemas.microsoft.com/office/drawing/2014/main" id="{281DF2C0-99AC-441A-992A-2F7682C0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942" y="1935466"/>
              <a:ext cx="2890746" cy="9497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8179"/>
                  </a:moveTo>
                  <a:cubicBezTo>
                    <a:pt x="21570" y="18189"/>
                    <a:pt x="21540" y="18195"/>
                    <a:pt x="21509" y="18198"/>
                  </a:cubicBezTo>
                  <a:cubicBezTo>
                    <a:pt x="17450" y="18746"/>
                    <a:pt x="13582" y="2812"/>
                    <a:pt x="13582" y="2812"/>
                  </a:cubicBezTo>
                  <a:cubicBezTo>
                    <a:pt x="9714" y="18828"/>
                    <a:pt x="432" y="21484"/>
                    <a:pt x="0" y="21600"/>
                  </a:cubicBezTo>
                  <a:cubicBezTo>
                    <a:pt x="1935" y="20878"/>
                    <a:pt x="9316" y="17081"/>
                    <a:pt x="13786" y="0"/>
                  </a:cubicBezTo>
                  <a:cubicBezTo>
                    <a:pt x="13786" y="0"/>
                    <a:pt x="17915" y="16898"/>
                    <a:pt x="21600" y="18179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1" name="AutoShape 28" descr="Freeform: Shape 34">
              <a:extLst>
                <a:ext uri="{FF2B5EF4-FFF2-40B4-BE49-F238E27FC236}">
                  <a16:creationId xmlns:a16="http://schemas.microsoft.com/office/drawing/2014/main" id="{AF72B09C-3034-4D7E-8B58-8AEEF951E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122" y="6936012"/>
              <a:ext cx="157028" cy="5417863"/>
            </a:xfrm>
            <a:custGeom>
              <a:avLst/>
              <a:gdLst>
                <a:gd name="T0" fmla="+- 0 10701 86"/>
                <a:gd name="T1" fmla="*/ T0 w 21230"/>
                <a:gd name="T2" fmla="+- 0 10800 22"/>
                <a:gd name="T3" fmla="*/ 10800 h 21557"/>
                <a:gd name="T4" fmla="+- 0 10701 86"/>
                <a:gd name="T5" fmla="*/ T4 w 21230"/>
                <a:gd name="T6" fmla="+- 0 10800 22"/>
                <a:gd name="T7" fmla="*/ 10800 h 21557"/>
                <a:gd name="T8" fmla="+- 0 10701 86"/>
                <a:gd name="T9" fmla="*/ T8 w 21230"/>
                <a:gd name="T10" fmla="+- 0 10800 22"/>
                <a:gd name="T11" fmla="*/ 10800 h 21557"/>
                <a:gd name="T12" fmla="+- 0 10701 86"/>
                <a:gd name="T13" fmla="*/ T12 w 21230"/>
                <a:gd name="T14" fmla="+- 0 10800 22"/>
                <a:gd name="T15" fmla="*/ 10800 h 215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30" h="21557">
                  <a:moveTo>
                    <a:pt x="1" y="64"/>
                  </a:moveTo>
                  <a:cubicBezTo>
                    <a:pt x="177" y="244"/>
                    <a:pt x="369" y="425"/>
                    <a:pt x="545" y="606"/>
                  </a:cubicBezTo>
                  <a:cubicBezTo>
                    <a:pt x="1035" y="1097"/>
                    <a:pt x="1526" y="1587"/>
                    <a:pt x="1999" y="2078"/>
                  </a:cubicBezTo>
                  <a:cubicBezTo>
                    <a:pt x="2717" y="2807"/>
                    <a:pt x="3418" y="3536"/>
                    <a:pt x="4118" y="4265"/>
                  </a:cubicBezTo>
                  <a:cubicBezTo>
                    <a:pt x="4977" y="5162"/>
                    <a:pt x="5818" y="6061"/>
                    <a:pt x="6658" y="6959"/>
                  </a:cubicBezTo>
                  <a:cubicBezTo>
                    <a:pt x="7569" y="7944"/>
                    <a:pt x="8463" y="8928"/>
                    <a:pt x="9339" y="9913"/>
                  </a:cubicBezTo>
                  <a:cubicBezTo>
                    <a:pt x="10232" y="10926"/>
                    <a:pt x="11108" y="11940"/>
                    <a:pt x="11949" y="12953"/>
                  </a:cubicBezTo>
                  <a:cubicBezTo>
                    <a:pt x="12737" y="13911"/>
                    <a:pt x="13508" y="14870"/>
                    <a:pt x="14209" y="15828"/>
                  </a:cubicBezTo>
                  <a:cubicBezTo>
                    <a:pt x="14822" y="16663"/>
                    <a:pt x="15400" y="17498"/>
                    <a:pt x="15891" y="18333"/>
                  </a:cubicBezTo>
                  <a:cubicBezTo>
                    <a:pt x="16258" y="18974"/>
                    <a:pt x="16591" y="19615"/>
                    <a:pt x="16731" y="20256"/>
                  </a:cubicBezTo>
                  <a:cubicBezTo>
                    <a:pt x="16819" y="20627"/>
                    <a:pt x="16994" y="20998"/>
                    <a:pt x="16486" y="21368"/>
                  </a:cubicBezTo>
                  <a:cubicBezTo>
                    <a:pt x="16434" y="21410"/>
                    <a:pt x="16364" y="21451"/>
                    <a:pt x="16224" y="21493"/>
                  </a:cubicBezTo>
                  <a:cubicBezTo>
                    <a:pt x="15961" y="21578"/>
                    <a:pt x="20340" y="21577"/>
                    <a:pt x="20603" y="21493"/>
                  </a:cubicBezTo>
                  <a:cubicBezTo>
                    <a:pt x="21514" y="21199"/>
                    <a:pt x="21164" y="20899"/>
                    <a:pt x="21164" y="20605"/>
                  </a:cubicBezTo>
                  <a:cubicBezTo>
                    <a:pt x="21129" y="20024"/>
                    <a:pt x="20866" y="19443"/>
                    <a:pt x="20568" y="18862"/>
                  </a:cubicBezTo>
                  <a:cubicBezTo>
                    <a:pt x="20148" y="18068"/>
                    <a:pt x="19640" y="17274"/>
                    <a:pt x="19079" y="16480"/>
                  </a:cubicBezTo>
                  <a:cubicBezTo>
                    <a:pt x="18413" y="15542"/>
                    <a:pt x="17695" y="14603"/>
                    <a:pt x="16924" y="13665"/>
                  </a:cubicBezTo>
                  <a:cubicBezTo>
                    <a:pt x="16118" y="12664"/>
                    <a:pt x="15260" y="11664"/>
                    <a:pt x="14384" y="10664"/>
                  </a:cubicBezTo>
                  <a:cubicBezTo>
                    <a:pt x="13508" y="9661"/>
                    <a:pt x="12597" y="8657"/>
                    <a:pt x="11686" y="7653"/>
                  </a:cubicBezTo>
                  <a:cubicBezTo>
                    <a:pt x="10845" y="6729"/>
                    <a:pt x="9970" y="5805"/>
                    <a:pt x="9093" y="4881"/>
                  </a:cubicBezTo>
                  <a:cubicBezTo>
                    <a:pt x="8358" y="4105"/>
                    <a:pt x="7605" y="3329"/>
                    <a:pt x="6851" y="2553"/>
                  </a:cubicBezTo>
                  <a:cubicBezTo>
                    <a:pt x="6308" y="1997"/>
                    <a:pt x="5765" y="1440"/>
                    <a:pt x="5204" y="882"/>
                  </a:cubicBezTo>
                  <a:cubicBezTo>
                    <a:pt x="4942" y="621"/>
                    <a:pt x="4819" y="359"/>
                    <a:pt x="4416" y="97"/>
                  </a:cubicBezTo>
                  <a:cubicBezTo>
                    <a:pt x="4399" y="86"/>
                    <a:pt x="4399" y="75"/>
                    <a:pt x="4381" y="64"/>
                  </a:cubicBezTo>
                  <a:cubicBezTo>
                    <a:pt x="4294" y="-21"/>
                    <a:pt x="-86" y="-22"/>
                    <a:pt x="1" y="6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2" name="Oval 29" descr="Freeform: Shape 35">
              <a:extLst>
                <a:ext uri="{FF2B5EF4-FFF2-40B4-BE49-F238E27FC236}">
                  <a16:creationId xmlns:a16="http://schemas.microsoft.com/office/drawing/2014/main" id="{D88E31E7-07AA-4452-8EB9-12C6FC498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3" name="Oval 30" descr="Freeform: Shape 36">
              <a:extLst>
                <a:ext uri="{FF2B5EF4-FFF2-40B4-BE49-F238E27FC236}">
                  <a16:creationId xmlns:a16="http://schemas.microsoft.com/office/drawing/2014/main" id="{6020A4EF-4BCD-4087-86EB-68715AF0C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4" name="Oval 31" descr="Freeform: Shape 37">
              <a:extLst>
                <a:ext uri="{FF2B5EF4-FFF2-40B4-BE49-F238E27FC236}">
                  <a16:creationId xmlns:a16="http://schemas.microsoft.com/office/drawing/2014/main" id="{20FB5832-9D56-45AB-B7AC-75B25B35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5" name="AutoShape 32" descr="Freeform: Shape 38">
              <a:extLst>
                <a:ext uri="{FF2B5EF4-FFF2-40B4-BE49-F238E27FC236}">
                  <a16:creationId xmlns:a16="http://schemas.microsoft.com/office/drawing/2014/main" id="{9669848E-46BA-4959-9808-599144AE4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925" y="2863623"/>
              <a:ext cx="713764" cy="151098"/>
            </a:xfrm>
            <a:custGeom>
              <a:avLst/>
              <a:gdLst>
                <a:gd name="T0" fmla="+- 0 10805 129"/>
                <a:gd name="T1" fmla="*/ T0 w 21352"/>
                <a:gd name="T2" fmla="+- 0 12299 3458"/>
                <a:gd name="T3" fmla="*/ 12299 h 17683"/>
                <a:gd name="T4" fmla="+- 0 10805 129"/>
                <a:gd name="T5" fmla="*/ T4 w 21352"/>
                <a:gd name="T6" fmla="+- 0 12299 3458"/>
                <a:gd name="T7" fmla="*/ 12299 h 17683"/>
                <a:gd name="T8" fmla="+- 0 10805 129"/>
                <a:gd name="T9" fmla="*/ T8 w 21352"/>
                <a:gd name="T10" fmla="+- 0 12299 3458"/>
                <a:gd name="T11" fmla="*/ 12299 h 17683"/>
                <a:gd name="T12" fmla="+- 0 10805 129"/>
                <a:gd name="T13" fmla="*/ T12 w 21352"/>
                <a:gd name="T14" fmla="+- 0 12299 3458"/>
                <a:gd name="T15" fmla="*/ 12299 h 17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2" h="17683">
                  <a:moveTo>
                    <a:pt x="1493" y="17193"/>
                  </a:moveTo>
                  <a:cubicBezTo>
                    <a:pt x="7266" y="5838"/>
                    <a:pt x="14128" y="5066"/>
                    <a:pt x="20089" y="14555"/>
                  </a:cubicBezTo>
                  <a:cubicBezTo>
                    <a:pt x="20590" y="15360"/>
                    <a:pt x="21183" y="13687"/>
                    <a:pt x="21315" y="11757"/>
                  </a:cubicBezTo>
                  <a:cubicBezTo>
                    <a:pt x="21471" y="9489"/>
                    <a:pt x="21122" y="7639"/>
                    <a:pt x="20618" y="6835"/>
                  </a:cubicBezTo>
                  <a:cubicBezTo>
                    <a:pt x="14152" y="-3458"/>
                    <a:pt x="6713" y="-1978"/>
                    <a:pt x="488" y="10277"/>
                  </a:cubicBezTo>
                  <a:cubicBezTo>
                    <a:pt x="3" y="11226"/>
                    <a:pt x="-129" y="13993"/>
                    <a:pt x="131" y="15746"/>
                  </a:cubicBezTo>
                  <a:cubicBezTo>
                    <a:pt x="416" y="17740"/>
                    <a:pt x="1009" y="18142"/>
                    <a:pt x="1493" y="1719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6" name="AutoShape 33" descr="Freeform: Shape 39">
              <a:extLst>
                <a:ext uri="{FF2B5EF4-FFF2-40B4-BE49-F238E27FC236}">
                  <a16:creationId xmlns:a16="http://schemas.microsoft.com/office/drawing/2014/main" id="{8F0B7C03-754C-4AA3-89B6-4198A2888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0902" y="2863623"/>
              <a:ext cx="713764" cy="151098"/>
            </a:xfrm>
            <a:custGeom>
              <a:avLst/>
              <a:gdLst>
                <a:gd name="T0" fmla="+- 0 10794 116"/>
                <a:gd name="T1" fmla="*/ T0 w 21357"/>
                <a:gd name="T2" fmla="+- 0 12298 3458"/>
                <a:gd name="T3" fmla="*/ 12298 h 17680"/>
                <a:gd name="T4" fmla="+- 0 10794 116"/>
                <a:gd name="T5" fmla="*/ T4 w 21357"/>
                <a:gd name="T6" fmla="+- 0 12298 3458"/>
                <a:gd name="T7" fmla="*/ 12298 h 17680"/>
                <a:gd name="T8" fmla="+- 0 10794 116"/>
                <a:gd name="T9" fmla="*/ T8 w 21357"/>
                <a:gd name="T10" fmla="+- 0 12298 3458"/>
                <a:gd name="T11" fmla="*/ 12298 h 17680"/>
                <a:gd name="T12" fmla="+- 0 10794 116"/>
                <a:gd name="T13" fmla="*/ T12 w 21357"/>
                <a:gd name="T14" fmla="+- 0 12298 3458"/>
                <a:gd name="T15" fmla="*/ 12298 h 17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7" h="17680">
                  <a:moveTo>
                    <a:pt x="20871" y="10277"/>
                  </a:moveTo>
                  <a:cubicBezTo>
                    <a:pt x="14639" y="-1978"/>
                    <a:pt x="7198" y="-3458"/>
                    <a:pt x="734" y="6835"/>
                  </a:cubicBezTo>
                  <a:cubicBezTo>
                    <a:pt x="233" y="7639"/>
                    <a:pt x="-116" y="9505"/>
                    <a:pt x="36" y="11757"/>
                  </a:cubicBezTo>
                  <a:cubicBezTo>
                    <a:pt x="169" y="13671"/>
                    <a:pt x="758" y="15360"/>
                    <a:pt x="1263" y="14555"/>
                  </a:cubicBezTo>
                  <a:cubicBezTo>
                    <a:pt x="7226" y="5066"/>
                    <a:pt x="14090" y="5838"/>
                    <a:pt x="19865" y="17193"/>
                  </a:cubicBezTo>
                  <a:cubicBezTo>
                    <a:pt x="20350" y="18142"/>
                    <a:pt x="20943" y="17724"/>
                    <a:pt x="21228" y="15762"/>
                  </a:cubicBezTo>
                  <a:cubicBezTo>
                    <a:pt x="21484" y="13993"/>
                    <a:pt x="21356" y="11242"/>
                    <a:pt x="20871" y="1027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7" name="AutoShape 34" descr="Freeform: Shape 40">
              <a:extLst>
                <a:ext uri="{FF2B5EF4-FFF2-40B4-BE49-F238E27FC236}">
                  <a16:creationId xmlns:a16="http://schemas.microsoft.com/office/drawing/2014/main" id="{2AB7DEC1-9A70-4FAC-9468-712F1A396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818" y="3352885"/>
              <a:ext cx="463944" cy="129511"/>
            </a:xfrm>
            <a:custGeom>
              <a:avLst/>
              <a:gdLst>
                <a:gd name="T0" fmla="+- 0 10446 226"/>
                <a:gd name="T1" fmla="*/ T0 w 20441"/>
                <a:gd name="T2" fmla="+- 0 9628 733"/>
                <a:gd name="T3" fmla="*/ 9628 h 17791"/>
                <a:gd name="T4" fmla="+- 0 10446 226"/>
                <a:gd name="T5" fmla="*/ T4 w 20441"/>
                <a:gd name="T6" fmla="+- 0 9628 733"/>
                <a:gd name="T7" fmla="*/ 9628 h 17791"/>
                <a:gd name="T8" fmla="+- 0 10446 226"/>
                <a:gd name="T9" fmla="*/ T8 w 20441"/>
                <a:gd name="T10" fmla="+- 0 9628 733"/>
                <a:gd name="T11" fmla="*/ 9628 h 17791"/>
                <a:gd name="T12" fmla="+- 0 10446 226"/>
                <a:gd name="T13" fmla="*/ T12 w 20441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41" h="17791">
                  <a:moveTo>
                    <a:pt x="724" y="8360"/>
                  </a:moveTo>
                  <a:cubicBezTo>
                    <a:pt x="6268" y="19969"/>
                    <a:pt x="13842" y="20867"/>
                    <a:pt x="19716" y="11019"/>
                  </a:cubicBezTo>
                  <a:cubicBezTo>
                    <a:pt x="21374" y="8252"/>
                    <a:pt x="19893" y="525"/>
                    <a:pt x="18236" y="3292"/>
                  </a:cubicBezTo>
                  <a:cubicBezTo>
                    <a:pt x="13228" y="11684"/>
                    <a:pt x="6893" y="10444"/>
                    <a:pt x="2204" y="633"/>
                  </a:cubicBezTo>
                  <a:cubicBezTo>
                    <a:pt x="1549" y="-733"/>
                    <a:pt x="576" y="255"/>
                    <a:pt x="199" y="2232"/>
                  </a:cubicBezTo>
                  <a:cubicBezTo>
                    <a:pt x="-226" y="4442"/>
                    <a:pt x="69" y="6976"/>
                    <a:pt x="724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8" name="AutoShape 35" descr="Freeform: Shape 41">
              <a:extLst>
                <a:ext uri="{FF2B5EF4-FFF2-40B4-BE49-F238E27FC236}">
                  <a16:creationId xmlns:a16="http://schemas.microsoft.com/office/drawing/2014/main" id="{CFDA4339-7DC1-4E78-8E61-D947BED5E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969" y="3352885"/>
              <a:ext cx="463944" cy="129511"/>
            </a:xfrm>
            <a:custGeom>
              <a:avLst/>
              <a:gdLst>
                <a:gd name="T0" fmla="+- 0 10448 229"/>
                <a:gd name="T1" fmla="*/ T0 w 20438"/>
                <a:gd name="T2" fmla="+- 0 9628 733"/>
                <a:gd name="T3" fmla="*/ 9628 h 17791"/>
                <a:gd name="T4" fmla="+- 0 10448 229"/>
                <a:gd name="T5" fmla="*/ T4 w 20438"/>
                <a:gd name="T6" fmla="+- 0 9628 733"/>
                <a:gd name="T7" fmla="*/ 9628 h 17791"/>
                <a:gd name="T8" fmla="+- 0 10448 229"/>
                <a:gd name="T9" fmla="*/ T8 w 20438"/>
                <a:gd name="T10" fmla="+- 0 9628 733"/>
                <a:gd name="T11" fmla="*/ 9628 h 17791"/>
                <a:gd name="T12" fmla="+- 0 10448 229"/>
                <a:gd name="T13" fmla="*/ T12 w 20438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38" h="17791">
                  <a:moveTo>
                    <a:pt x="726" y="8360"/>
                  </a:moveTo>
                  <a:cubicBezTo>
                    <a:pt x="6269" y="19969"/>
                    <a:pt x="13841" y="20867"/>
                    <a:pt x="19714" y="11019"/>
                  </a:cubicBezTo>
                  <a:cubicBezTo>
                    <a:pt x="21371" y="8252"/>
                    <a:pt x="19891" y="525"/>
                    <a:pt x="18234" y="3292"/>
                  </a:cubicBezTo>
                  <a:cubicBezTo>
                    <a:pt x="13228" y="11684"/>
                    <a:pt x="6894" y="10444"/>
                    <a:pt x="2206" y="633"/>
                  </a:cubicBezTo>
                  <a:cubicBezTo>
                    <a:pt x="1552" y="-733"/>
                    <a:pt x="579" y="255"/>
                    <a:pt x="201" y="2232"/>
                  </a:cubicBezTo>
                  <a:cubicBezTo>
                    <a:pt x="-229" y="4442"/>
                    <a:pt x="72" y="6976"/>
                    <a:pt x="726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9" name="AutoShape 36" descr="Freeform: Shape 42">
              <a:extLst>
                <a:ext uri="{FF2B5EF4-FFF2-40B4-BE49-F238E27FC236}">
                  <a16:creationId xmlns:a16="http://schemas.microsoft.com/office/drawing/2014/main" id="{84900294-6620-4DB9-8A90-720CA2D0B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683" y="3352885"/>
              <a:ext cx="78512" cy="539630"/>
            </a:xfrm>
            <a:custGeom>
              <a:avLst/>
              <a:gdLst>
                <a:gd name="T0" fmla="+- 0 10800 283"/>
                <a:gd name="T1" fmla="*/ T0 w 21035"/>
                <a:gd name="T2" fmla="+- 0 10800 413"/>
                <a:gd name="T3" fmla="*/ 10800 h 20775"/>
                <a:gd name="T4" fmla="+- 0 10800 283"/>
                <a:gd name="T5" fmla="*/ T4 w 21035"/>
                <a:gd name="T6" fmla="+- 0 10800 413"/>
                <a:gd name="T7" fmla="*/ 10800 h 20775"/>
                <a:gd name="T8" fmla="+- 0 10800 283"/>
                <a:gd name="T9" fmla="*/ T8 w 21035"/>
                <a:gd name="T10" fmla="+- 0 10800 413"/>
                <a:gd name="T11" fmla="*/ 10800 h 20775"/>
                <a:gd name="T12" fmla="+- 0 10800 283"/>
                <a:gd name="T13" fmla="*/ T12 w 21035"/>
                <a:gd name="T14" fmla="+- 0 10800 413"/>
                <a:gd name="T15" fmla="*/ 10800 h 207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5" h="20775">
                  <a:moveTo>
                    <a:pt x="3252" y="1237"/>
                  </a:moveTo>
                  <a:cubicBezTo>
                    <a:pt x="2180" y="7337"/>
                    <a:pt x="1074" y="13437"/>
                    <a:pt x="3" y="19537"/>
                  </a:cubicBezTo>
                  <a:cubicBezTo>
                    <a:pt x="-283" y="21187"/>
                    <a:pt x="17461" y="21187"/>
                    <a:pt x="17783" y="19537"/>
                  </a:cubicBezTo>
                  <a:cubicBezTo>
                    <a:pt x="18854" y="13437"/>
                    <a:pt x="19960" y="7337"/>
                    <a:pt x="21032" y="1237"/>
                  </a:cubicBezTo>
                  <a:cubicBezTo>
                    <a:pt x="21317" y="-413"/>
                    <a:pt x="3537" y="-413"/>
                    <a:pt x="3252" y="123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0" name="AutoShape 37" descr="Freeform: Shape 43">
              <a:extLst>
                <a:ext uri="{FF2B5EF4-FFF2-40B4-BE49-F238E27FC236}">
                  <a16:creationId xmlns:a16="http://schemas.microsoft.com/office/drawing/2014/main" id="{8B705A83-B69C-455A-9311-056AAEF8A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5082" y="3101061"/>
              <a:ext cx="185579" cy="4964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236" y="21600"/>
                  </a:moveTo>
                  <a:cubicBezTo>
                    <a:pt x="16474" y="20960"/>
                    <a:pt x="1905" y="11181"/>
                    <a:pt x="1000" y="5570"/>
                  </a:cubicBezTo>
                  <a:lnTo>
                    <a:pt x="0" y="0"/>
                  </a:lnTo>
                  <a:cubicBezTo>
                    <a:pt x="857" y="5297"/>
                    <a:pt x="21425" y="20750"/>
                    <a:pt x="21600" y="20902"/>
                  </a:cubicBezTo>
                  <a:lnTo>
                    <a:pt x="17236" y="21600"/>
                  </a:ln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1" name="AutoShape 38" descr="Freeform: Shape 44">
              <a:extLst>
                <a:ext uri="{FF2B5EF4-FFF2-40B4-BE49-F238E27FC236}">
                  <a16:creationId xmlns:a16="http://schemas.microsoft.com/office/drawing/2014/main" id="{5604D356-F543-4916-97D7-47270F044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172" y="3050694"/>
              <a:ext cx="278370" cy="575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533" y="21600"/>
                  </a:moveTo>
                  <a:lnTo>
                    <a:pt x="0" y="20740"/>
                  </a:lnTo>
                  <a:cubicBezTo>
                    <a:pt x="175" y="20620"/>
                    <a:pt x="18202" y="8013"/>
                    <a:pt x="20416" y="0"/>
                  </a:cubicBezTo>
                  <a:lnTo>
                    <a:pt x="21600" y="2739"/>
                  </a:lnTo>
                  <a:cubicBezTo>
                    <a:pt x="19294" y="11112"/>
                    <a:pt x="3253" y="21105"/>
                    <a:pt x="2533" y="21600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2" name="AutoShape 39" descr="Freeform: Shape 45">
              <a:extLst>
                <a:ext uri="{FF2B5EF4-FFF2-40B4-BE49-F238E27FC236}">
                  <a16:creationId xmlns:a16="http://schemas.microsoft.com/office/drawing/2014/main" id="{E14F01D8-5B38-42E2-9354-4CDA04C9F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173" y="6158949"/>
              <a:ext cx="1013545" cy="1431814"/>
            </a:xfrm>
            <a:custGeom>
              <a:avLst/>
              <a:gdLst>
                <a:gd name="T0" fmla="+- 0 10852 217"/>
                <a:gd name="T1" fmla="*/ T0 w 21270"/>
                <a:gd name="T2" fmla="*/ 10723 h 21446"/>
                <a:gd name="T3" fmla="+- 0 10852 217"/>
                <a:gd name="T4" fmla="*/ T3 w 21270"/>
                <a:gd name="T5" fmla="*/ 10723 h 21446"/>
                <a:gd name="T6" fmla="+- 0 10852 217"/>
                <a:gd name="T7" fmla="*/ T6 w 21270"/>
                <a:gd name="T8" fmla="*/ 10723 h 21446"/>
                <a:gd name="T9" fmla="+- 0 10852 217"/>
                <a:gd name="T10" fmla="*/ T9 w 21270"/>
                <a:gd name="T11" fmla="*/ 10723 h 2144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70" h="21446">
                  <a:moveTo>
                    <a:pt x="600" y="21373"/>
                  </a:moveTo>
                  <a:cubicBezTo>
                    <a:pt x="3698" y="19213"/>
                    <a:pt x="6393" y="16762"/>
                    <a:pt x="8929" y="14261"/>
                  </a:cubicBezTo>
                  <a:cubicBezTo>
                    <a:pt x="11817" y="11413"/>
                    <a:pt x="14493" y="8454"/>
                    <a:pt x="17053" y="5450"/>
                  </a:cubicBezTo>
                  <a:cubicBezTo>
                    <a:pt x="18481" y="3775"/>
                    <a:pt x="19872" y="2083"/>
                    <a:pt x="21232" y="378"/>
                  </a:cubicBezTo>
                  <a:cubicBezTo>
                    <a:pt x="21131" y="420"/>
                    <a:pt x="21030" y="460"/>
                    <a:pt x="20930" y="502"/>
                  </a:cubicBezTo>
                  <a:cubicBezTo>
                    <a:pt x="20930" y="502"/>
                    <a:pt x="20932" y="502"/>
                    <a:pt x="20932" y="502"/>
                  </a:cubicBezTo>
                  <a:cubicBezTo>
                    <a:pt x="21383" y="502"/>
                    <a:pt x="21383" y="0"/>
                    <a:pt x="20932" y="0"/>
                  </a:cubicBezTo>
                  <a:cubicBezTo>
                    <a:pt x="20932" y="0"/>
                    <a:pt x="20930" y="0"/>
                    <a:pt x="20930" y="0"/>
                  </a:cubicBezTo>
                  <a:cubicBezTo>
                    <a:pt x="20806" y="0"/>
                    <a:pt x="20689" y="48"/>
                    <a:pt x="20627" y="125"/>
                  </a:cubicBezTo>
                  <a:cubicBezTo>
                    <a:pt x="18201" y="3160"/>
                    <a:pt x="15688" y="6159"/>
                    <a:pt x="13026" y="9092"/>
                  </a:cubicBezTo>
                  <a:cubicBezTo>
                    <a:pt x="10446" y="11935"/>
                    <a:pt x="7734" y="14729"/>
                    <a:pt x="4737" y="17357"/>
                  </a:cubicBezTo>
                  <a:cubicBezTo>
                    <a:pt x="3281" y="18633"/>
                    <a:pt x="1753" y="19870"/>
                    <a:pt x="105" y="21019"/>
                  </a:cubicBezTo>
                  <a:cubicBezTo>
                    <a:pt x="-217" y="21244"/>
                    <a:pt x="278" y="21600"/>
                    <a:pt x="600" y="2137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3" name="AutoShape 40" descr="Freeform: Shape 46">
              <a:extLst>
                <a:ext uri="{FF2B5EF4-FFF2-40B4-BE49-F238E27FC236}">
                  <a16:creationId xmlns:a16="http://schemas.microsoft.com/office/drawing/2014/main" id="{F6BCAA77-D52F-46F9-8155-DB0D59CC5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171" y="5554566"/>
              <a:ext cx="549596" cy="208658"/>
            </a:xfrm>
            <a:custGeom>
              <a:avLst/>
              <a:gdLst>
                <a:gd name="T0" fmla="+- 0 10772 343"/>
                <a:gd name="T1" fmla="*/ T0 w 20859"/>
                <a:gd name="T2" fmla="+- 0 11023 833"/>
                <a:gd name="T3" fmla="*/ 11023 h 20380"/>
                <a:gd name="T4" fmla="+- 0 10772 343"/>
                <a:gd name="T5" fmla="*/ T4 w 20859"/>
                <a:gd name="T6" fmla="+- 0 11023 833"/>
                <a:gd name="T7" fmla="*/ 11023 h 20380"/>
                <a:gd name="T8" fmla="+- 0 10772 343"/>
                <a:gd name="T9" fmla="*/ T8 w 20859"/>
                <a:gd name="T10" fmla="+- 0 11023 833"/>
                <a:gd name="T11" fmla="*/ 11023 h 20380"/>
                <a:gd name="T12" fmla="+- 0 10772 343"/>
                <a:gd name="T13" fmla="*/ T12 w 20859"/>
                <a:gd name="T14" fmla="+- 0 11023 833"/>
                <a:gd name="T15" fmla="*/ 11023 h 20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59" h="20380">
                  <a:moveTo>
                    <a:pt x="798" y="20340"/>
                  </a:moveTo>
                  <a:cubicBezTo>
                    <a:pt x="5746" y="17687"/>
                    <a:pt x="10694" y="14115"/>
                    <a:pt x="15392" y="9339"/>
                  </a:cubicBezTo>
                  <a:cubicBezTo>
                    <a:pt x="17165" y="7540"/>
                    <a:pt x="18918" y="5547"/>
                    <a:pt x="20554" y="3037"/>
                  </a:cubicBezTo>
                  <a:cubicBezTo>
                    <a:pt x="21257" y="1962"/>
                    <a:pt x="20615" y="-833"/>
                    <a:pt x="19912" y="241"/>
                  </a:cubicBezTo>
                  <a:cubicBezTo>
                    <a:pt x="16982" y="4732"/>
                    <a:pt x="13705" y="7734"/>
                    <a:pt x="10460" y="10388"/>
                  </a:cubicBezTo>
                  <a:cubicBezTo>
                    <a:pt x="7723" y="12626"/>
                    <a:pt x="4946" y="14555"/>
                    <a:pt x="2149" y="16237"/>
                  </a:cubicBezTo>
                  <a:cubicBezTo>
                    <a:pt x="1588" y="16574"/>
                    <a:pt x="1023" y="16910"/>
                    <a:pt x="457" y="17208"/>
                  </a:cubicBezTo>
                  <a:cubicBezTo>
                    <a:pt x="-343" y="17648"/>
                    <a:pt x="-7" y="20767"/>
                    <a:pt x="798" y="2034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4" name="AutoShape 41" descr="Freeform: Shape 47">
              <a:extLst>
                <a:ext uri="{FF2B5EF4-FFF2-40B4-BE49-F238E27FC236}">
                  <a16:creationId xmlns:a16="http://schemas.microsoft.com/office/drawing/2014/main" id="{14D6FBCA-6B8A-4B5E-B158-97F3E1D80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572" y="7864174"/>
              <a:ext cx="542461" cy="467675"/>
            </a:xfrm>
            <a:custGeom>
              <a:avLst/>
              <a:gdLst>
                <a:gd name="T0" fmla="*/ 10800 w 21600"/>
                <a:gd name="T1" fmla="+- 0 11712 1824"/>
                <a:gd name="T2" fmla="*/ 11712 h 19776"/>
                <a:gd name="T3" fmla="*/ 10800 w 21600"/>
                <a:gd name="T4" fmla="+- 0 11712 1824"/>
                <a:gd name="T5" fmla="*/ 11712 h 19776"/>
                <a:gd name="T6" fmla="*/ 10800 w 21600"/>
                <a:gd name="T7" fmla="+- 0 11712 1824"/>
                <a:gd name="T8" fmla="*/ 11712 h 19776"/>
                <a:gd name="T9" fmla="*/ 10800 w 21600"/>
                <a:gd name="T10" fmla="+- 0 11712 1824"/>
                <a:gd name="T11" fmla="*/ 11712 h 1977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19776">
                  <a:moveTo>
                    <a:pt x="21600" y="2026"/>
                  </a:moveTo>
                  <a:cubicBezTo>
                    <a:pt x="12591" y="3221"/>
                    <a:pt x="0" y="19776"/>
                    <a:pt x="0" y="19776"/>
                  </a:cubicBezTo>
                  <a:lnTo>
                    <a:pt x="0" y="16035"/>
                  </a:lnTo>
                  <a:cubicBezTo>
                    <a:pt x="5631" y="9382"/>
                    <a:pt x="15932" y="-1824"/>
                    <a:pt x="19825" y="252"/>
                  </a:cubicBezTo>
                  <a:cubicBezTo>
                    <a:pt x="20452" y="590"/>
                    <a:pt x="21048" y="1202"/>
                    <a:pt x="21600" y="202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5" name="AutoShape 42" descr="Freeform: Shape 48">
              <a:extLst>
                <a:ext uri="{FF2B5EF4-FFF2-40B4-BE49-F238E27FC236}">
                  <a16:creationId xmlns:a16="http://schemas.microsoft.com/office/drawing/2014/main" id="{7F3A6ABA-989B-4DD6-A7CE-0F3AE7984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813" y="6051025"/>
              <a:ext cx="3219077" cy="2439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5195" y="8645"/>
                    <a:pt x="3994" y="4356"/>
                    <a:pt x="3994" y="4356"/>
                  </a:cubicBezTo>
                  <a:cubicBezTo>
                    <a:pt x="1883" y="7799"/>
                    <a:pt x="2379" y="10632"/>
                    <a:pt x="2379" y="10632"/>
                  </a:cubicBezTo>
                  <a:cubicBezTo>
                    <a:pt x="3243" y="16761"/>
                    <a:pt x="201" y="21600"/>
                    <a:pt x="201" y="21600"/>
                  </a:cubicBezTo>
                  <a:cubicBezTo>
                    <a:pt x="201" y="21600"/>
                    <a:pt x="137" y="21049"/>
                    <a:pt x="0" y="20308"/>
                  </a:cubicBezTo>
                  <a:cubicBezTo>
                    <a:pt x="961" y="18476"/>
                    <a:pt x="2310" y="14986"/>
                    <a:pt x="1792" y="10480"/>
                  </a:cubicBezTo>
                  <a:cubicBezTo>
                    <a:pt x="1547" y="8357"/>
                    <a:pt x="2339" y="5879"/>
                    <a:pt x="3541" y="3477"/>
                  </a:cubicBezTo>
                  <a:cubicBezTo>
                    <a:pt x="5354" y="4054"/>
                    <a:pt x="7505" y="4404"/>
                    <a:pt x="10043" y="4351"/>
                  </a:cubicBezTo>
                  <a:cubicBezTo>
                    <a:pt x="16336" y="4217"/>
                    <a:pt x="19775" y="1988"/>
                    <a:pt x="216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6" name="AutoShape 43" descr="Freeform: Shape 49">
              <a:extLst>
                <a:ext uri="{FF2B5EF4-FFF2-40B4-BE49-F238E27FC236}">
                  <a16:creationId xmlns:a16="http://schemas.microsoft.com/office/drawing/2014/main" id="{0CEF984F-DFD8-44AC-90AA-79A30E35F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510" y="5410665"/>
              <a:ext cx="1884336" cy="489262"/>
            </a:xfrm>
            <a:custGeom>
              <a:avLst/>
              <a:gdLst>
                <a:gd name="T0" fmla="+- 0 10928 256"/>
                <a:gd name="T1" fmla="*/ T0 w 21344"/>
                <a:gd name="T2" fmla="*/ 9041 h 18082"/>
                <a:gd name="T3" fmla="+- 0 10928 256"/>
                <a:gd name="T4" fmla="*/ T3 w 21344"/>
                <a:gd name="T5" fmla="*/ 9041 h 18082"/>
                <a:gd name="T6" fmla="+- 0 10928 256"/>
                <a:gd name="T7" fmla="*/ T6 w 21344"/>
                <a:gd name="T8" fmla="*/ 9041 h 18082"/>
                <a:gd name="T9" fmla="+- 0 10928 256"/>
                <a:gd name="T10" fmla="*/ T9 w 21344"/>
                <a:gd name="T11" fmla="*/ 9041 h 1808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44" h="18082">
                  <a:moveTo>
                    <a:pt x="0" y="0"/>
                  </a:moveTo>
                  <a:cubicBezTo>
                    <a:pt x="0" y="0"/>
                    <a:pt x="8230" y="15000"/>
                    <a:pt x="21344" y="13923"/>
                  </a:cubicBezTo>
                  <a:cubicBezTo>
                    <a:pt x="21344" y="13923"/>
                    <a:pt x="16036" y="21600"/>
                    <a:pt x="7890" y="16093"/>
                  </a:cubicBezTo>
                  <a:cubicBezTo>
                    <a:pt x="-256" y="1058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7" name="AutoShape 44" descr="Freeform: Shape 50">
              <a:extLst>
                <a:ext uri="{FF2B5EF4-FFF2-40B4-BE49-F238E27FC236}">
                  <a16:creationId xmlns:a16="http://schemas.microsoft.com/office/drawing/2014/main" id="{0DFB7B4D-308D-488D-AF48-2E0BD9703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1172" y="5331522"/>
              <a:ext cx="2084190" cy="474872"/>
            </a:xfrm>
            <a:custGeom>
              <a:avLst/>
              <a:gdLst>
                <a:gd name="T0" fmla="+- 0 10824 104"/>
                <a:gd name="T1" fmla="*/ T0 w 21440"/>
                <a:gd name="T2" fmla="+- 0 11012 425"/>
                <a:gd name="T3" fmla="*/ 11012 h 21175"/>
                <a:gd name="T4" fmla="+- 0 10824 104"/>
                <a:gd name="T5" fmla="*/ T4 w 21440"/>
                <a:gd name="T6" fmla="+- 0 11012 425"/>
                <a:gd name="T7" fmla="*/ 11012 h 21175"/>
                <a:gd name="T8" fmla="+- 0 10824 104"/>
                <a:gd name="T9" fmla="*/ T8 w 21440"/>
                <a:gd name="T10" fmla="+- 0 11012 425"/>
                <a:gd name="T11" fmla="*/ 11012 h 21175"/>
                <a:gd name="T12" fmla="+- 0 10824 104"/>
                <a:gd name="T13" fmla="*/ T12 w 21440"/>
                <a:gd name="T14" fmla="+- 0 11012 425"/>
                <a:gd name="T15" fmla="*/ 11012 h 211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40" h="21175">
                  <a:moveTo>
                    <a:pt x="77" y="1423"/>
                  </a:moveTo>
                  <a:cubicBezTo>
                    <a:pt x="330" y="2185"/>
                    <a:pt x="603" y="2839"/>
                    <a:pt x="872" y="3481"/>
                  </a:cubicBezTo>
                  <a:cubicBezTo>
                    <a:pt x="1653" y="5341"/>
                    <a:pt x="2466" y="6955"/>
                    <a:pt x="3289" y="8419"/>
                  </a:cubicBezTo>
                  <a:cubicBezTo>
                    <a:pt x="4591" y="10729"/>
                    <a:pt x="5930" y="12643"/>
                    <a:pt x="7287" y="14239"/>
                  </a:cubicBezTo>
                  <a:cubicBezTo>
                    <a:pt x="9146" y="16423"/>
                    <a:pt x="11039" y="18013"/>
                    <a:pt x="12948" y="19123"/>
                  </a:cubicBezTo>
                  <a:cubicBezTo>
                    <a:pt x="15363" y="20533"/>
                    <a:pt x="17802" y="21169"/>
                    <a:pt x="20239" y="21175"/>
                  </a:cubicBezTo>
                  <a:cubicBezTo>
                    <a:pt x="20585" y="21175"/>
                    <a:pt x="20928" y="21163"/>
                    <a:pt x="21274" y="21139"/>
                  </a:cubicBezTo>
                  <a:cubicBezTo>
                    <a:pt x="21496" y="21121"/>
                    <a:pt x="21496" y="19621"/>
                    <a:pt x="21274" y="19639"/>
                  </a:cubicBezTo>
                  <a:cubicBezTo>
                    <a:pt x="18777" y="19813"/>
                    <a:pt x="16277" y="19351"/>
                    <a:pt x="13796" y="18091"/>
                  </a:cubicBezTo>
                  <a:cubicBezTo>
                    <a:pt x="11836" y="17095"/>
                    <a:pt x="9889" y="15589"/>
                    <a:pt x="7978" y="13477"/>
                  </a:cubicBezTo>
                  <a:cubicBezTo>
                    <a:pt x="6559" y="11911"/>
                    <a:pt x="5158" y="10015"/>
                    <a:pt x="3795" y="7699"/>
                  </a:cubicBezTo>
                  <a:cubicBezTo>
                    <a:pt x="2925" y="6223"/>
                    <a:pt x="2070" y="4567"/>
                    <a:pt x="1245" y="2659"/>
                  </a:cubicBezTo>
                  <a:cubicBezTo>
                    <a:pt x="1012" y="2119"/>
                    <a:pt x="781" y="1561"/>
                    <a:pt x="555" y="967"/>
                  </a:cubicBezTo>
                  <a:cubicBezTo>
                    <a:pt x="458" y="715"/>
                    <a:pt x="364" y="397"/>
                    <a:pt x="265" y="175"/>
                  </a:cubicBezTo>
                  <a:cubicBezTo>
                    <a:pt x="261" y="163"/>
                    <a:pt x="256" y="151"/>
                    <a:pt x="252" y="139"/>
                  </a:cubicBezTo>
                  <a:cubicBezTo>
                    <a:pt x="69" y="-425"/>
                    <a:pt x="-104" y="877"/>
                    <a:pt x="77" y="14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8" name="AutoShape 45" descr="Freeform: Shape 51">
              <a:extLst>
                <a:ext uri="{FF2B5EF4-FFF2-40B4-BE49-F238E27FC236}">
                  <a16:creationId xmlns:a16="http://schemas.microsoft.com/office/drawing/2014/main" id="{A38537E1-4586-4BE3-BD16-64195B1AD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762" y="4748722"/>
              <a:ext cx="2127016" cy="395729"/>
            </a:xfrm>
            <a:custGeom>
              <a:avLst/>
              <a:gdLst>
                <a:gd name="T0" fmla="*/ 10800 w 21600"/>
                <a:gd name="T1" fmla="*/ 7817 h 15634"/>
                <a:gd name="T2" fmla="*/ 10800 w 21600"/>
                <a:gd name="T3" fmla="*/ 7817 h 15634"/>
                <a:gd name="T4" fmla="*/ 10800 w 21600"/>
                <a:gd name="T5" fmla="*/ 7817 h 15634"/>
                <a:gd name="T6" fmla="*/ 10800 w 21600"/>
                <a:gd name="T7" fmla="*/ 7817 h 15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5634">
                  <a:moveTo>
                    <a:pt x="21600" y="10258"/>
                  </a:moveTo>
                  <a:cubicBezTo>
                    <a:pt x="21600" y="10258"/>
                    <a:pt x="21600" y="10258"/>
                    <a:pt x="21599" y="10263"/>
                  </a:cubicBezTo>
                  <a:cubicBezTo>
                    <a:pt x="21558" y="10424"/>
                    <a:pt x="20204" y="15634"/>
                    <a:pt x="12428" y="15634"/>
                  </a:cubicBezTo>
                  <a:cubicBezTo>
                    <a:pt x="4652" y="15634"/>
                    <a:pt x="140" y="472"/>
                    <a:pt x="0" y="0"/>
                  </a:cubicBezTo>
                  <a:cubicBezTo>
                    <a:pt x="2558" y="4920"/>
                    <a:pt x="12293" y="21600"/>
                    <a:pt x="21600" y="10258"/>
                  </a:cubicBezTo>
                  <a:close/>
                </a:path>
              </a:pathLst>
            </a:custGeom>
            <a:solidFill>
              <a:srgbClr val="C66E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9" name="AutoShape 46" descr="Freeform: Shape 52">
              <a:extLst>
                <a:ext uri="{FF2B5EF4-FFF2-40B4-BE49-F238E27FC236}">
                  <a16:creationId xmlns:a16="http://schemas.microsoft.com/office/drawing/2014/main" id="{71DAE5A7-EFE5-40D0-8996-79086F180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682" y="7655516"/>
              <a:ext cx="49966" cy="1172793"/>
            </a:xfrm>
            <a:custGeom>
              <a:avLst/>
              <a:gdLst>
                <a:gd name="T0" fmla="+- 0 11352 1317"/>
                <a:gd name="T1" fmla="*/ T0 w 20071"/>
                <a:gd name="T2" fmla="+- 0 10800 99"/>
                <a:gd name="T3" fmla="*/ 10800 h 21402"/>
                <a:gd name="T4" fmla="+- 0 11352 1317"/>
                <a:gd name="T5" fmla="*/ T4 w 20071"/>
                <a:gd name="T6" fmla="+- 0 10800 99"/>
                <a:gd name="T7" fmla="*/ 10800 h 21402"/>
                <a:gd name="T8" fmla="+- 0 11352 1317"/>
                <a:gd name="T9" fmla="*/ T8 w 20071"/>
                <a:gd name="T10" fmla="+- 0 10800 99"/>
                <a:gd name="T11" fmla="*/ 10800 h 21402"/>
                <a:gd name="T12" fmla="+- 0 11352 1317"/>
                <a:gd name="T13" fmla="*/ T12 w 20071"/>
                <a:gd name="T14" fmla="+- 0 10800 99"/>
                <a:gd name="T15" fmla="*/ 10800 h 21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71" h="21402">
                  <a:moveTo>
                    <a:pt x="20068" y="21106"/>
                  </a:moveTo>
                  <a:cubicBezTo>
                    <a:pt x="17121" y="15132"/>
                    <a:pt x="14012" y="9154"/>
                    <a:pt x="13637" y="3177"/>
                  </a:cubicBezTo>
                  <a:cubicBezTo>
                    <a:pt x="13583" y="2218"/>
                    <a:pt x="13583" y="1256"/>
                    <a:pt x="14012" y="296"/>
                  </a:cubicBezTo>
                  <a:cubicBezTo>
                    <a:pt x="14173" y="-99"/>
                    <a:pt x="774" y="-99"/>
                    <a:pt x="613" y="296"/>
                  </a:cubicBezTo>
                  <a:cubicBezTo>
                    <a:pt x="-1317" y="5210"/>
                    <a:pt x="1738" y="10130"/>
                    <a:pt x="3829" y="15044"/>
                  </a:cubicBezTo>
                  <a:cubicBezTo>
                    <a:pt x="4686" y="17064"/>
                    <a:pt x="5651" y="19086"/>
                    <a:pt x="6669" y="21106"/>
                  </a:cubicBezTo>
                  <a:cubicBezTo>
                    <a:pt x="6884" y="21501"/>
                    <a:pt x="20283" y="21501"/>
                    <a:pt x="20068" y="2110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0" name="AutoShape 47" descr="Freeform: Shape 53">
              <a:extLst>
                <a:ext uri="{FF2B5EF4-FFF2-40B4-BE49-F238E27FC236}">
                  <a16:creationId xmlns:a16="http://schemas.microsoft.com/office/drawing/2014/main" id="{A4A539C5-617B-4174-A1BE-CCDA432DB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628" y="7526005"/>
              <a:ext cx="42826" cy="870601"/>
            </a:xfrm>
            <a:custGeom>
              <a:avLst/>
              <a:gdLst>
                <a:gd name="T0" fmla="+- 0 10959 460"/>
                <a:gd name="T1" fmla="*/ T0 w 20998"/>
                <a:gd name="T2" fmla="+- 0 10800 132"/>
                <a:gd name="T3" fmla="*/ 10800 h 21336"/>
                <a:gd name="T4" fmla="+- 0 10959 460"/>
                <a:gd name="T5" fmla="*/ T4 w 20998"/>
                <a:gd name="T6" fmla="+- 0 10800 132"/>
                <a:gd name="T7" fmla="*/ 10800 h 21336"/>
                <a:gd name="T8" fmla="+- 0 10959 460"/>
                <a:gd name="T9" fmla="*/ T8 w 20998"/>
                <a:gd name="T10" fmla="+- 0 10800 132"/>
                <a:gd name="T11" fmla="*/ 10800 h 21336"/>
                <a:gd name="T12" fmla="+- 0 10959 460"/>
                <a:gd name="T13" fmla="*/ T12 w 20998"/>
                <a:gd name="T14" fmla="+- 0 10800 132"/>
                <a:gd name="T15" fmla="*/ 10800 h 213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98" h="21336">
                  <a:moveTo>
                    <a:pt x="20997" y="20941"/>
                  </a:moveTo>
                  <a:cubicBezTo>
                    <a:pt x="19364" y="14765"/>
                    <a:pt x="17303" y="8586"/>
                    <a:pt x="17943" y="2407"/>
                  </a:cubicBezTo>
                  <a:cubicBezTo>
                    <a:pt x="18013" y="1735"/>
                    <a:pt x="18013" y="1064"/>
                    <a:pt x="18653" y="395"/>
                  </a:cubicBezTo>
                  <a:cubicBezTo>
                    <a:pt x="19151" y="-132"/>
                    <a:pt x="1387" y="-132"/>
                    <a:pt x="890" y="395"/>
                  </a:cubicBezTo>
                  <a:cubicBezTo>
                    <a:pt x="-460" y="1955"/>
                    <a:pt x="108" y="3518"/>
                    <a:pt x="180" y="5077"/>
                  </a:cubicBezTo>
                  <a:cubicBezTo>
                    <a:pt x="392" y="8127"/>
                    <a:pt x="961" y="11181"/>
                    <a:pt x="1600" y="14231"/>
                  </a:cubicBezTo>
                  <a:cubicBezTo>
                    <a:pt x="2097" y="16469"/>
                    <a:pt x="2667" y="18703"/>
                    <a:pt x="3235" y="20941"/>
                  </a:cubicBezTo>
                  <a:cubicBezTo>
                    <a:pt x="3377" y="21468"/>
                    <a:pt x="21140" y="21468"/>
                    <a:pt x="20997" y="20941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1" name="AutoShape 48" descr="Freeform: Shape 54">
              <a:extLst>
                <a:ext uri="{FF2B5EF4-FFF2-40B4-BE49-F238E27FC236}">
                  <a16:creationId xmlns:a16="http://schemas.microsoft.com/office/drawing/2014/main" id="{0D138AD3-EE78-46D2-8791-677DC9A9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015" y="11202670"/>
              <a:ext cx="1598831" cy="1194376"/>
            </a:xfrm>
            <a:custGeom>
              <a:avLst/>
              <a:gdLst>
                <a:gd name="T0" fmla="*/ 10800 w 21600"/>
                <a:gd name="T1" fmla="*/ 10242 h 20485"/>
                <a:gd name="T2" fmla="*/ 10800 w 21600"/>
                <a:gd name="T3" fmla="*/ 10242 h 20485"/>
                <a:gd name="T4" fmla="*/ 10800 w 21600"/>
                <a:gd name="T5" fmla="*/ 10242 h 20485"/>
                <a:gd name="T6" fmla="*/ 10800 w 21600"/>
                <a:gd name="T7" fmla="*/ 10242 h 20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485">
                  <a:moveTo>
                    <a:pt x="0" y="0"/>
                  </a:moveTo>
                  <a:cubicBezTo>
                    <a:pt x="0" y="0"/>
                    <a:pt x="6760" y="15511"/>
                    <a:pt x="12560" y="18556"/>
                  </a:cubicBezTo>
                  <a:cubicBezTo>
                    <a:pt x="18359" y="21600"/>
                    <a:pt x="21600" y="20131"/>
                    <a:pt x="21600" y="20131"/>
                  </a:cubicBezTo>
                  <a:cubicBezTo>
                    <a:pt x="21600" y="20131"/>
                    <a:pt x="9774" y="1492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2" name="AutoShape 49" descr="Freeform: Shape 55">
              <a:extLst>
                <a:ext uri="{FF2B5EF4-FFF2-40B4-BE49-F238E27FC236}">
                  <a16:creationId xmlns:a16="http://schemas.microsoft.com/office/drawing/2014/main" id="{D815A6B5-9415-4CFC-A6C7-1322012D9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03" y="11015599"/>
              <a:ext cx="1784410" cy="1345469"/>
            </a:xfrm>
            <a:custGeom>
              <a:avLst/>
              <a:gdLst>
                <a:gd name="T0" fmla="+- 0 10806 116"/>
                <a:gd name="T1" fmla="*/ T0 w 21380"/>
                <a:gd name="T2" fmla="+- 0 10827 157"/>
                <a:gd name="T3" fmla="*/ 10827 h 21340"/>
                <a:gd name="T4" fmla="+- 0 10806 116"/>
                <a:gd name="T5" fmla="*/ T4 w 21380"/>
                <a:gd name="T6" fmla="+- 0 10827 157"/>
                <a:gd name="T7" fmla="*/ 10827 h 21340"/>
                <a:gd name="T8" fmla="+- 0 10806 116"/>
                <a:gd name="T9" fmla="*/ T8 w 21380"/>
                <a:gd name="T10" fmla="+- 0 10827 157"/>
                <a:gd name="T11" fmla="*/ 10827 h 21340"/>
                <a:gd name="T12" fmla="+- 0 10806 116"/>
                <a:gd name="T13" fmla="*/ T12 w 21380"/>
                <a:gd name="T14" fmla="+- 0 10827 157"/>
                <a:gd name="T15" fmla="*/ 10827 h 2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80" h="21340">
                  <a:moveTo>
                    <a:pt x="39" y="380"/>
                  </a:moveTo>
                  <a:cubicBezTo>
                    <a:pt x="337" y="905"/>
                    <a:pt x="656" y="1410"/>
                    <a:pt x="976" y="1909"/>
                  </a:cubicBezTo>
                  <a:cubicBezTo>
                    <a:pt x="1816" y="3222"/>
                    <a:pt x="2700" y="4485"/>
                    <a:pt x="3612" y="5709"/>
                  </a:cubicBezTo>
                  <a:cubicBezTo>
                    <a:pt x="4947" y="7499"/>
                    <a:pt x="6350" y="9204"/>
                    <a:pt x="7813" y="10812"/>
                  </a:cubicBezTo>
                  <a:cubicBezTo>
                    <a:pt x="9587" y="12761"/>
                    <a:pt x="11448" y="14569"/>
                    <a:pt x="13400" y="16193"/>
                  </a:cubicBezTo>
                  <a:cubicBezTo>
                    <a:pt x="15563" y="17994"/>
                    <a:pt x="17836" y="19568"/>
                    <a:pt x="20205" y="20840"/>
                  </a:cubicBezTo>
                  <a:cubicBezTo>
                    <a:pt x="20514" y="21006"/>
                    <a:pt x="20826" y="21167"/>
                    <a:pt x="21138" y="21322"/>
                  </a:cubicBezTo>
                  <a:cubicBezTo>
                    <a:pt x="21380" y="21443"/>
                    <a:pt x="21484" y="20929"/>
                    <a:pt x="21244" y="20810"/>
                  </a:cubicBezTo>
                  <a:cubicBezTo>
                    <a:pt x="18843" y="19612"/>
                    <a:pt x="16537" y="18094"/>
                    <a:pt x="14341" y="16340"/>
                  </a:cubicBezTo>
                  <a:cubicBezTo>
                    <a:pt x="12351" y="14749"/>
                    <a:pt x="10449" y="12965"/>
                    <a:pt x="8642" y="11031"/>
                  </a:cubicBezTo>
                  <a:cubicBezTo>
                    <a:pt x="7139" y="9421"/>
                    <a:pt x="5698" y="7709"/>
                    <a:pt x="4325" y="5906"/>
                  </a:cubicBezTo>
                  <a:cubicBezTo>
                    <a:pt x="3348" y="4623"/>
                    <a:pt x="2404" y="3296"/>
                    <a:pt x="1506" y="1918"/>
                  </a:cubicBezTo>
                  <a:cubicBezTo>
                    <a:pt x="1238" y="1508"/>
                    <a:pt x="976" y="1094"/>
                    <a:pt x="718" y="673"/>
                  </a:cubicBezTo>
                  <a:cubicBezTo>
                    <a:pt x="641" y="546"/>
                    <a:pt x="563" y="419"/>
                    <a:pt x="488" y="291"/>
                  </a:cubicBezTo>
                  <a:cubicBezTo>
                    <a:pt x="462" y="249"/>
                    <a:pt x="438" y="206"/>
                    <a:pt x="412" y="164"/>
                  </a:cubicBezTo>
                  <a:cubicBezTo>
                    <a:pt x="390" y="125"/>
                    <a:pt x="444" y="210"/>
                    <a:pt x="396" y="136"/>
                  </a:cubicBezTo>
                  <a:cubicBezTo>
                    <a:pt x="391" y="128"/>
                    <a:pt x="387" y="119"/>
                    <a:pt x="382" y="113"/>
                  </a:cubicBezTo>
                  <a:cubicBezTo>
                    <a:pt x="231" y="-157"/>
                    <a:pt x="-116" y="106"/>
                    <a:pt x="39" y="38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3" name="AutoShape 50" descr="Freeform: Shape 56">
              <a:extLst>
                <a:ext uri="{FF2B5EF4-FFF2-40B4-BE49-F238E27FC236}">
                  <a16:creationId xmlns:a16="http://schemas.microsoft.com/office/drawing/2014/main" id="{5DE323C2-4B1E-4485-99FC-11BBE451D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959" y="9547812"/>
              <a:ext cx="1705898" cy="1136815"/>
            </a:xfrm>
            <a:custGeom>
              <a:avLst/>
              <a:gdLst>
                <a:gd name="T0" fmla="+- 0 10797 111"/>
                <a:gd name="T1" fmla="*/ T0 w 21372"/>
                <a:gd name="T2" fmla="+- 0 10854 206"/>
                <a:gd name="T3" fmla="*/ 10854 h 21297"/>
                <a:gd name="T4" fmla="+- 0 10797 111"/>
                <a:gd name="T5" fmla="*/ T4 w 21372"/>
                <a:gd name="T6" fmla="+- 0 10854 206"/>
                <a:gd name="T7" fmla="*/ 10854 h 21297"/>
                <a:gd name="T8" fmla="+- 0 10797 111"/>
                <a:gd name="T9" fmla="*/ T8 w 21372"/>
                <a:gd name="T10" fmla="+- 0 10854 206"/>
                <a:gd name="T11" fmla="*/ 10854 h 21297"/>
                <a:gd name="T12" fmla="+- 0 10797 111"/>
                <a:gd name="T13" fmla="*/ T12 w 21372"/>
                <a:gd name="T14" fmla="+- 0 10854 206"/>
                <a:gd name="T15" fmla="*/ 10854 h 212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72" h="21297">
                  <a:moveTo>
                    <a:pt x="258" y="21284"/>
                  </a:moveTo>
                  <a:cubicBezTo>
                    <a:pt x="3474" y="19937"/>
                    <a:pt x="6578" y="17998"/>
                    <a:pt x="9482" y="15537"/>
                  </a:cubicBezTo>
                  <a:cubicBezTo>
                    <a:pt x="12375" y="13087"/>
                    <a:pt x="15074" y="10118"/>
                    <a:pt x="17497" y="6717"/>
                  </a:cubicBezTo>
                  <a:cubicBezTo>
                    <a:pt x="18866" y="4795"/>
                    <a:pt x="20146" y="2732"/>
                    <a:pt x="21323" y="547"/>
                  </a:cubicBezTo>
                  <a:cubicBezTo>
                    <a:pt x="21489" y="237"/>
                    <a:pt x="21195" y="-206"/>
                    <a:pt x="21027" y="107"/>
                  </a:cubicBezTo>
                  <a:cubicBezTo>
                    <a:pt x="18951" y="3959"/>
                    <a:pt x="16558" y="7433"/>
                    <a:pt x="13920" y="10426"/>
                  </a:cubicBezTo>
                  <a:cubicBezTo>
                    <a:pt x="11294" y="13405"/>
                    <a:pt x="8430" y="15918"/>
                    <a:pt x="5407" y="17890"/>
                  </a:cubicBezTo>
                  <a:cubicBezTo>
                    <a:pt x="3701" y="19004"/>
                    <a:pt x="1941" y="19935"/>
                    <a:pt x="149" y="20686"/>
                  </a:cubicBezTo>
                  <a:cubicBezTo>
                    <a:pt x="-111" y="20793"/>
                    <a:pt x="-2" y="21394"/>
                    <a:pt x="258" y="2128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4" name="AutoShape 51" descr="Freeform: Shape 57">
              <a:extLst>
                <a:ext uri="{FF2B5EF4-FFF2-40B4-BE49-F238E27FC236}">
                  <a16:creationId xmlns:a16="http://schemas.microsoft.com/office/drawing/2014/main" id="{6D66D4B1-71F3-4D54-A926-FDA34F185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936124"/>
              <a:ext cx="3269038" cy="1136815"/>
            </a:xfrm>
            <a:custGeom>
              <a:avLst/>
              <a:gdLst>
                <a:gd name="T0" fmla="*/ 10800 w 21600"/>
                <a:gd name="T1" fmla="*/ 7222 h 14445"/>
                <a:gd name="T2" fmla="*/ 10800 w 21600"/>
                <a:gd name="T3" fmla="*/ 7222 h 14445"/>
                <a:gd name="T4" fmla="*/ 10800 w 21600"/>
                <a:gd name="T5" fmla="*/ 7222 h 14445"/>
                <a:gd name="T6" fmla="*/ 10800 w 21600"/>
                <a:gd name="T7" fmla="*/ 7222 h 14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4445">
                  <a:moveTo>
                    <a:pt x="21600" y="5653"/>
                  </a:moveTo>
                  <a:cubicBezTo>
                    <a:pt x="17300" y="10264"/>
                    <a:pt x="6500" y="20195"/>
                    <a:pt x="1287" y="10019"/>
                  </a:cubicBezTo>
                  <a:cubicBezTo>
                    <a:pt x="434" y="8354"/>
                    <a:pt x="40" y="6249"/>
                    <a:pt x="0" y="3850"/>
                  </a:cubicBezTo>
                  <a:cubicBezTo>
                    <a:pt x="172" y="4227"/>
                    <a:pt x="8207" y="21600"/>
                    <a:pt x="21570" y="0"/>
                  </a:cubicBezTo>
                  <a:lnTo>
                    <a:pt x="21600" y="565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5" name="AutoShape 52" descr="Freeform: Shape 58">
              <a:extLst>
                <a:ext uri="{FF2B5EF4-FFF2-40B4-BE49-F238E27FC236}">
                  <a16:creationId xmlns:a16="http://schemas.microsoft.com/office/drawing/2014/main" id="{1A10A79F-D757-4CDA-8794-61B16D945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3098" y="8504530"/>
              <a:ext cx="2526724" cy="741091"/>
            </a:xfrm>
            <a:custGeom>
              <a:avLst/>
              <a:gdLst>
                <a:gd name="T0" fmla="*/ 10800 w 21600"/>
                <a:gd name="T1" fmla="*/ 6205 h 12410"/>
                <a:gd name="T2" fmla="*/ 10800 w 21600"/>
                <a:gd name="T3" fmla="*/ 6205 h 12410"/>
                <a:gd name="T4" fmla="*/ 10800 w 21600"/>
                <a:gd name="T5" fmla="*/ 6205 h 12410"/>
                <a:gd name="T6" fmla="*/ 10800 w 21600"/>
                <a:gd name="T7" fmla="*/ 6205 h 1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2410">
                  <a:moveTo>
                    <a:pt x="21600" y="2586"/>
                  </a:moveTo>
                  <a:cubicBezTo>
                    <a:pt x="21418" y="3486"/>
                    <a:pt x="21184" y="4314"/>
                    <a:pt x="20895" y="5058"/>
                  </a:cubicBezTo>
                  <a:cubicBezTo>
                    <a:pt x="14477" y="21600"/>
                    <a:pt x="137" y="5058"/>
                    <a:pt x="137" y="5058"/>
                  </a:cubicBezTo>
                  <a:cubicBezTo>
                    <a:pt x="145" y="5794"/>
                    <a:pt x="154" y="6538"/>
                    <a:pt x="163" y="7296"/>
                  </a:cubicBezTo>
                  <a:lnTo>
                    <a:pt x="137" y="7130"/>
                  </a:lnTo>
                  <a:lnTo>
                    <a:pt x="0" y="0"/>
                  </a:lnTo>
                  <a:cubicBezTo>
                    <a:pt x="0" y="0"/>
                    <a:pt x="13494" y="13407"/>
                    <a:pt x="21600" y="2586"/>
                  </a:cubicBezTo>
                  <a:cubicBezTo>
                    <a:pt x="21599" y="2589"/>
                    <a:pt x="21600" y="2589"/>
                    <a:pt x="21600" y="258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6" name="AutoShape 53" descr="Freeform: Shape 59">
              <a:extLst>
                <a:ext uri="{FF2B5EF4-FFF2-40B4-BE49-F238E27FC236}">
                  <a16:creationId xmlns:a16="http://schemas.microsoft.com/office/drawing/2014/main" id="{9A663E2D-4CB7-4BCA-8559-534C47144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087" y="4475311"/>
              <a:ext cx="835101" cy="201461"/>
            </a:xfrm>
            <a:custGeom>
              <a:avLst/>
              <a:gdLst>
                <a:gd name="T0" fmla="+- 0 10571 82"/>
                <a:gd name="T1" fmla="*/ T0 w 20978"/>
                <a:gd name="T2" fmla="+- 0 10756 1411"/>
                <a:gd name="T3" fmla="*/ 10756 h 18690"/>
                <a:gd name="T4" fmla="+- 0 10571 82"/>
                <a:gd name="T5" fmla="*/ T4 w 20978"/>
                <a:gd name="T6" fmla="+- 0 10756 1411"/>
                <a:gd name="T7" fmla="*/ 10756 h 18690"/>
                <a:gd name="T8" fmla="+- 0 10571 82"/>
                <a:gd name="T9" fmla="*/ T8 w 20978"/>
                <a:gd name="T10" fmla="+- 0 10756 1411"/>
                <a:gd name="T11" fmla="*/ 10756 h 18690"/>
                <a:gd name="T12" fmla="+- 0 10571 82"/>
                <a:gd name="T13" fmla="*/ T12 w 20978"/>
                <a:gd name="T14" fmla="+- 0 10756 1411"/>
                <a:gd name="T15" fmla="*/ 10756 h 18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78" h="18690">
                  <a:moveTo>
                    <a:pt x="611" y="17398"/>
                  </a:moveTo>
                  <a:cubicBezTo>
                    <a:pt x="5890" y="20189"/>
                    <a:pt x="11314" y="18472"/>
                    <a:pt x="16364" y="12112"/>
                  </a:cubicBezTo>
                  <a:cubicBezTo>
                    <a:pt x="17795" y="10309"/>
                    <a:pt x="19195" y="8135"/>
                    <a:pt x="20552" y="5665"/>
                  </a:cubicBezTo>
                  <a:cubicBezTo>
                    <a:pt x="21518" y="3899"/>
                    <a:pt x="20670" y="-1411"/>
                    <a:pt x="19707" y="355"/>
                  </a:cubicBezTo>
                  <a:cubicBezTo>
                    <a:pt x="15249" y="8518"/>
                    <a:pt x="10277" y="12705"/>
                    <a:pt x="5294" y="12594"/>
                  </a:cubicBezTo>
                  <a:cubicBezTo>
                    <a:pt x="3877" y="12569"/>
                    <a:pt x="2460" y="12211"/>
                    <a:pt x="1056" y="11470"/>
                  </a:cubicBezTo>
                  <a:cubicBezTo>
                    <a:pt x="608" y="11235"/>
                    <a:pt x="157" y="11878"/>
                    <a:pt x="26" y="13619"/>
                  </a:cubicBezTo>
                  <a:cubicBezTo>
                    <a:pt x="-82" y="15064"/>
                    <a:pt x="160" y="17151"/>
                    <a:pt x="611" y="17398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7" name="AutoShape 54" descr="Freeform: Shape 60">
              <a:extLst>
                <a:ext uri="{FF2B5EF4-FFF2-40B4-BE49-F238E27FC236}">
                  <a16:creationId xmlns:a16="http://schemas.microsoft.com/office/drawing/2014/main" id="{EE0D0E45-6FF6-4D95-962F-999E92856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779" y="4216289"/>
              <a:ext cx="1341876" cy="223048"/>
            </a:xfrm>
            <a:custGeom>
              <a:avLst/>
              <a:gdLst>
                <a:gd name="T0" fmla="+- 0 10804 62"/>
                <a:gd name="T1" fmla="*/ T0 w 21485"/>
                <a:gd name="T2" fmla="+- 0 10541 413"/>
                <a:gd name="T3" fmla="*/ 10541 h 20256"/>
                <a:gd name="T4" fmla="+- 0 10804 62"/>
                <a:gd name="T5" fmla="*/ T4 w 21485"/>
                <a:gd name="T6" fmla="+- 0 10541 413"/>
                <a:gd name="T7" fmla="*/ 10541 h 20256"/>
                <a:gd name="T8" fmla="+- 0 10804 62"/>
                <a:gd name="T9" fmla="*/ T8 w 21485"/>
                <a:gd name="T10" fmla="+- 0 10541 413"/>
                <a:gd name="T11" fmla="*/ 10541 h 20256"/>
                <a:gd name="T12" fmla="+- 0 10804 62"/>
                <a:gd name="T13" fmla="*/ T12 w 21485"/>
                <a:gd name="T14" fmla="+- 0 10541 413"/>
                <a:gd name="T15" fmla="*/ 10541 h 20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5" h="20256">
                  <a:moveTo>
                    <a:pt x="393" y="5892"/>
                  </a:moveTo>
                  <a:cubicBezTo>
                    <a:pt x="5517" y="16344"/>
                    <a:pt x="11010" y="21187"/>
                    <a:pt x="16460" y="20108"/>
                  </a:cubicBezTo>
                  <a:cubicBezTo>
                    <a:pt x="18012" y="19796"/>
                    <a:pt x="19558" y="18981"/>
                    <a:pt x="21096" y="17747"/>
                  </a:cubicBezTo>
                  <a:cubicBezTo>
                    <a:pt x="21381" y="17519"/>
                    <a:pt x="21538" y="15493"/>
                    <a:pt x="21469" y="14079"/>
                  </a:cubicBezTo>
                  <a:cubicBezTo>
                    <a:pt x="21386" y="12365"/>
                    <a:pt x="21098" y="11766"/>
                    <a:pt x="20812" y="11993"/>
                  </a:cubicBezTo>
                  <a:cubicBezTo>
                    <a:pt x="15573" y="16201"/>
                    <a:pt x="10181" y="14630"/>
                    <a:pt x="5040" y="7570"/>
                  </a:cubicBezTo>
                  <a:cubicBezTo>
                    <a:pt x="3563" y="5544"/>
                    <a:pt x="2107" y="3051"/>
                    <a:pt x="677" y="139"/>
                  </a:cubicBezTo>
                  <a:cubicBezTo>
                    <a:pt x="406" y="-413"/>
                    <a:pt x="90" y="762"/>
                    <a:pt x="20" y="2224"/>
                  </a:cubicBezTo>
                  <a:cubicBezTo>
                    <a:pt x="-62" y="3890"/>
                    <a:pt x="121" y="5341"/>
                    <a:pt x="393" y="5892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8" name="AutoShape 55" descr="Freeform: Shape 61">
              <a:extLst>
                <a:ext uri="{FF2B5EF4-FFF2-40B4-BE49-F238E27FC236}">
                  <a16:creationId xmlns:a16="http://schemas.microsoft.com/office/drawing/2014/main" id="{C6963E16-3946-4A85-B9B0-E95D6F007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493" y="5914317"/>
              <a:ext cx="1042095" cy="726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0"/>
                    <a:pt x="775" y="8030"/>
                    <a:pt x="72" y="21600"/>
                  </a:cubicBezTo>
                  <a:cubicBezTo>
                    <a:pt x="72" y="21600"/>
                    <a:pt x="2522" y="10475"/>
                    <a:pt x="5149" y="10475"/>
                  </a:cubicBezTo>
                  <a:cubicBezTo>
                    <a:pt x="7776" y="10475"/>
                    <a:pt x="13634" y="16947"/>
                    <a:pt x="21600" y="15631"/>
                  </a:cubicBezTo>
                  <a:cubicBezTo>
                    <a:pt x="21597" y="15635"/>
                    <a:pt x="8008" y="10574"/>
                    <a:pt x="0" y="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9" name="AutoShape 56" descr="Freeform: Shape 62">
              <a:extLst>
                <a:ext uri="{FF2B5EF4-FFF2-40B4-BE49-F238E27FC236}">
                  <a16:creationId xmlns:a16="http://schemas.microsoft.com/office/drawing/2014/main" id="{33620FFE-1198-4DA7-A1BE-22A320773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9976" y="5835174"/>
              <a:ext cx="1584556" cy="697916"/>
            </a:xfrm>
            <a:custGeom>
              <a:avLst/>
              <a:gdLst>
                <a:gd name="T0" fmla="+- 0 10827 127"/>
                <a:gd name="T1" fmla="*/ T0 w 21400"/>
                <a:gd name="T2" fmla="+- 0 10931 331"/>
                <a:gd name="T3" fmla="*/ 10931 h 21201"/>
                <a:gd name="T4" fmla="+- 0 10827 127"/>
                <a:gd name="T5" fmla="*/ T4 w 21400"/>
                <a:gd name="T6" fmla="+- 0 10931 331"/>
                <a:gd name="T7" fmla="*/ 10931 h 21201"/>
                <a:gd name="T8" fmla="+- 0 10827 127"/>
                <a:gd name="T9" fmla="*/ T8 w 21400"/>
                <a:gd name="T10" fmla="+- 0 10931 331"/>
                <a:gd name="T11" fmla="*/ 10931 h 21201"/>
                <a:gd name="T12" fmla="+- 0 10827 127"/>
                <a:gd name="T13" fmla="*/ T12 w 21400"/>
                <a:gd name="T14" fmla="+- 0 10931 331"/>
                <a:gd name="T15" fmla="*/ 10931 h 212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0" h="21201">
                  <a:moveTo>
                    <a:pt x="53" y="883"/>
                  </a:moveTo>
                  <a:cubicBezTo>
                    <a:pt x="270" y="1480"/>
                    <a:pt x="519" y="2024"/>
                    <a:pt x="766" y="2561"/>
                  </a:cubicBezTo>
                  <a:cubicBezTo>
                    <a:pt x="1466" y="4077"/>
                    <a:pt x="2226" y="5460"/>
                    <a:pt x="3013" y="6747"/>
                  </a:cubicBezTo>
                  <a:cubicBezTo>
                    <a:pt x="4234" y="8747"/>
                    <a:pt x="5533" y="10501"/>
                    <a:pt x="6879" y="12050"/>
                  </a:cubicBezTo>
                  <a:cubicBezTo>
                    <a:pt x="8700" y="14143"/>
                    <a:pt x="10607" y="15853"/>
                    <a:pt x="12558" y="17228"/>
                  </a:cubicBezTo>
                  <a:cubicBezTo>
                    <a:pt x="15019" y="18962"/>
                    <a:pt x="17552" y="20148"/>
                    <a:pt x="20109" y="20906"/>
                  </a:cubicBezTo>
                  <a:cubicBezTo>
                    <a:pt x="20466" y="21011"/>
                    <a:pt x="20825" y="21108"/>
                    <a:pt x="21184" y="21196"/>
                  </a:cubicBezTo>
                  <a:cubicBezTo>
                    <a:pt x="21473" y="21269"/>
                    <a:pt x="21469" y="20261"/>
                    <a:pt x="21184" y="20188"/>
                  </a:cubicBezTo>
                  <a:cubicBezTo>
                    <a:pt x="18568" y="19535"/>
                    <a:pt x="15972" y="18430"/>
                    <a:pt x="13445" y="16776"/>
                  </a:cubicBezTo>
                  <a:cubicBezTo>
                    <a:pt x="11453" y="15470"/>
                    <a:pt x="9503" y="13824"/>
                    <a:pt x="7639" y="11776"/>
                  </a:cubicBezTo>
                  <a:cubicBezTo>
                    <a:pt x="6239" y="10239"/>
                    <a:pt x="4887" y="8481"/>
                    <a:pt x="3612" y="6472"/>
                  </a:cubicBezTo>
                  <a:cubicBezTo>
                    <a:pt x="2787" y="5174"/>
                    <a:pt x="1995" y="3766"/>
                    <a:pt x="1261" y="2222"/>
                  </a:cubicBezTo>
                  <a:cubicBezTo>
                    <a:pt x="954" y="1581"/>
                    <a:pt x="689" y="835"/>
                    <a:pt x="382" y="197"/>
                  </a:cubicBezTo>
                  <a:cubicBezTo>
                    <a:pt x="378" y="189"/>
                    <a:pt x="375" y="177"/>
                    <a:pt x="371" y="169"/>
                  </a:cubicBezTo>
                  <a:cubicBezTo>
                    <a:pt x="191" y="-331"/>
                    <a:pt x="-127" y="387"/>
                    <a:pt x="53" y="8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0" name="AutoShape 57" descr="Freeform: Shape 63">
              <a:extLst>
                <a:ext uri="{FF2B5EF4-FFF2-40B4-BE49-F238E27FC236}">
                  <a16:creationId xmlns:a16="http://schemas.microsoft.com/office/drawing/2014/main" id="{D5FCEAD9-91C8-45C1-9F94-332792DA5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077" y="6079806"/>
              <a:ext cx="264095" cy="618773"/>
            </a:xfrm>
            <a:custGeom>
              <a:avLst/>
              <a:gdLst>
                <a:gd name="T0" fmla="+- 0 10481 102"/>
                <a:gd name="T1" fmla="*/ T0 w 20758"/>
                <a:gd name="T2" fmla="+- 0 10878 342"/>
                <a:gd name="T3" fmla="*/ 10878 h 21073"/>
                <a:gd name="T4" fmla="+- 0 10481 102"/>
                <a:gd name="T5" fmla="*/ T4 w 20758"/>
                <a:gd name="T6" fmla="+- 0 10878 342"/>
                <a:gd name="T7" fmla="*/ 10878 h 21073"/>
                <a:gd name="T8" fmla="+- 0 10481 102"/>
                <a:gd name="T9" fmla="*/ T8 w 20758"/>
                <a:gd name="T10" fmla="+- 0 10878 342"/>
                <a:gd name="T11" fmla="*/ 10878 h 21073"/>
                <a:gd name="T12" fmla="+- 0 10481 102"/>
                <a:gd name="T13" fmla="*/ T12 w 20758"/>
                <a:gd name="T14" fmla="+- 0 10878 342"/>
                <a:gd name="T15" fmla="*/ 10878 h 210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58" h="21073">
                  <a:moveTo>
                    <a:pt x="18235" y="250"/>
                  </a:moveTo>
                  <a:cubicBezTo>
                    <a:pt x="16077" y="1547"/>
                    <a:pt x="14172" y="2931"/>
                    <a:pt x="12372" y="4324"/>
                  </a:cubicBezTo>
                  <a:cubicBezTo>
                    <a:pt x="8424" y="7374"/>
                    <a:pt x="5077" y="10592"/>
                    <a:pt x="2782" y="13947"/>
                  </a:cubicBezTo>
                  <a:cubicBezTo>
                    <a:pt x="1319" y="16091"/>
                    <a:pt x="319" y="18294"/>
                    <a:pt x="3" y="20525"/>
                  </a:cubicBezTo>
                  <a:cubicBezTo>
                    <a:pt x="-102" y="21258"/>
                    <a:pt x="2530" y="21253"/>
                    <a:pt x="2635" y="20525"/>
                  </a:cubicBezTo>
                  <a:cubicBezTo>
                    <a:pt x="3582" y="13975"/>
                    <a:pt x="10361" y="7602"/>
                    <a:pt x="18466" y="2139"/>
                  </a:cubicBezTo>
                  <a:cubicBezTo>
                    <a:pt x="19130" y="1693"/>
                    <a:pt x="19793" y="1247"/>
                    <a:pt x="20519" y="819"/>
                  </a:cubicBezTo>
                  <a:cubicBezTo>
                    <a:pt x="21498" y="227"/>
                    <a:pt x="19224" y="-342"/>
                    <a:pt x="18235" y="2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1" name="AutoShape 58" descr="Freeform: Shape 64">
              <a:extLst>
                <a:ext uri="{FF2B5EF4-FFF2-40B4-BE49-F238E27FC236}">
                  <a16:creationId xmlns:a16="http://schemas.microsoft.com/office/drawing/2014/main" id="{9DC9CD24-4553-4BC2-885D-839E9F22B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482" y="6101388"/>
              <a:ext cx="78516" cy="410119"/>
            </a:xfrm>
            <a:custGeom>
              <a:avLst/>
              <a:gdLst>
                <a:gd name="T0" fmla="+- 0 10512 226"/>
                <a:gd name="T1" fmla="*/ T0 w 20573"/>
                <a:gd name="T2" fmla="+- 0 10895 468"/>
                <a:gd name="T3" fmla="*/ 10895 h 20854"/>
                <a:gd name="T4" fmla="+- 0 10512 226"/>
                <a:gd name="T5" fmla="*/ T4 w 20573"/>
                <a:gd name="T6" fmla="+- 0 10895 468"/>
                <a:gd name="T7" fmla="*/ 10895 h 20854"/>
                <a:gd name="T8" fmla="+- 0 10512 226"/>
                <a:gd name="T9" fmla="*/ T8 w 20573"/>
                <a:gd name="T10" fmla="+- 0 10895 468"/>
                <a:gd name="T11" fmla="*/ 10895 h 20854"/>
                <a:gd name="T12" fmla="+- 0 10512 226"/>
                <a:gd name="T13" fmla="*/ T12 w 20573"/>
                <a:gd name="T14" fmla="+- 0 10895 468"/>
                <a:gd name="T15" fmla="*/ 10895 h 208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73" h="20854">
                  <a:moveTo>
                    <a:pt x="11508" y="621"/>
                  </a:moveTo>
                  <a:cubicBezTo>
                    <a:pt x="7360" y="5702"/>
                    <a:pt x="3511" y="10805"/>
                    <a:pt x="1082" y="15927"/>
                  </a:cubicBezTo>
                  <a:cubicBezTo>
                    <a:pt x="447" y="17290"/>
                    <a:pt x="-226" y="18667"/>
                    <a:pt x="73" y="20029"/>
                  </a:cubicBezTo>
                  <a:cubicBezTo>
                    <a:pt x="335" y="21125"/>
                    <a:pt x="9677" y="21132"/>
                    <a:pt x="9416" y="20029"/>
                  </a:cubicBezTo>
                  <a:cubicBezTo>
                    <a:pt x="8780" y="17311"/>
                    <a:pt x="11022" y="14523"/>
                    <a:pt x="12704" y="11825"/>
                  </a:cubicBezTo>
                  <a:cubicBezTo>
                    <a:pt x="14535" y="8873"/>
                    <a:pt x="16703" y="5928"/>
                    <a:pt x="18983" y="2990"/>
                  </a:cubicBezTo>
                  <a:cubicBezTo>
                    <a:pt x="19469" y="2354"/>
                    <a:pt x="19992" y="1710"/>
                    <a:pt x="20515" y="1073"/>
                  </a:cubicBezTo>
                  <a:cubicBezTo>
                    <a:pt x="21374" y="-2"/>
                    <a:pt x="12405" y="-468"/>
                    <a:pt x="11508" y="62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2" name="Oval 59" descr="Freeform: Shape 65">
              <a:extLst>
                <a:ext uri="{FF2B5EF4-FFF2-40B4-BE49-F238E27FC236}">
                  <a16:creationId xmlns:a16="http://schemas.microsoft.com/office/drawing/2014/main" id="{F0346B57-978D-4144-8041-2CEECE050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07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3" name="Oval 60" descr="Freeform: Shape 66">
              <a:extLst>
                <a:ext uri="{FF2B5EF4-FFF2-40B4-BE49-F238E27FC236}">
                  <a16:creationId xmlns:a16="http://schemas.microsoft.com/office/drawing/2014/main" id="{6671009F-FA07-49D6-8BCA-9DD4A520F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916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4" name="AutoShape 61" descr="Freeform: Shape 67">
              <a:extLst>
                <a:ext uri="{FF2B5EF4-FFF2-40B4-BE49-F238E27FC236}">
                  <a16:creationId xmlns:a16="http://schemas.microsoft.com/office/drawing/2014/main" id="{D58E5726-C81F-47E4-BD8A-ADD2FF3FB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8139" y="4374580"/>
              <a:ext cx="385432" cy="338169"/>
            </a:xfrm>
            <a:custGeom>
              <a:avLst/>
              <a:gdLst>
                <a:gd name="T0" fmla="+- 0 10770 417"/>
                <a:gd name="T1" fmla="*/ T0 w 20707"/>
                <a:gd name="T2" fmla="+- 0 10639 345"/>
                <a:gd name="T3" fmla="*/ 10639 h 20589"/>
                <a:gd name="T4" fmla="+- 0 10770 417"/>
                <a:gd name="T5" fmla="*/ T4 w 20707"/>
                <a:gd name="T6" fmla="+- 0 10639 345"/>
                <a:gd name="T7" fmla="*/ 10639 h 20589"/>
                <a:gd name="T8" fmla="+- 0 10770 417"/>
                <a:gd name="T9" fmla="*/ T8 w 20707"/>
                <a:gd name="T10" fmla="+- 0 10639 345"/>
                <a:gd name="T11" fmla="*/ 10639 h 20589"/>
                <a:gd name="T12" fmla="+- 0 10770 417"/>
                <a:gd name="T13" fmla="*/ T12 w 20707"/>
                <a:gd name="T14" fmla="+- 0 10639 345"/>
                <a:gd name="T15" fmla="*/ 10639 h 205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07" h="20589">
                  <a:moveTo>
                    <a:pt x="1660" y="20063"/>
                  </a:moveTo>
                  <a:cubicBezTo>
                    <a:pt x="5355" y="11502"/>
                    <a:pt x="12078" y="4887"/>
                    <a:pt x="20079" y="2039"/>
                  </a:cubicBezTo>
                  <a:cubicBezTo>
                    <a:pt x="21183" y="1642"/>
                    <a:pt x="20711" y="-345"/>
                    <a:pt x="19600" y="52"/>
                  </a:cubicBezTo>
                  <a:cubicBezTo>
                    <a:pt x="11178" y="3049"/>
                    <a:pt x="4005" y="9987"/>
                    <a:pt x="106" y="19020"/>
                  </a:cubicBezTo>
                  <a:cubicBezTo>
                    <a:pt x="-417" y="20212"/>
                    <a:pt x="1144" y="21255"/>
                    <a:pt x="1660" y="2006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5" name="AutoShape 62" descr="Freeform: Shape 68">
              <a:extLst>
                <a:ext uri="{FF2B5EF4-FFF2-40B4-BE49-F238E27FC236}">
                  <a16:creationId xmlns:a16="http://schemas.microsoft.com/office/drawing/2014/main" id="{B37D13DD-EF4B-42D9-A4F7-8CF36047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3" y="4849452"/>
              <a:ext cx="185579" cy="172681"/>
            </a:xfrm>
            <a:custGeom>
              <a:avLst/>
              <a:gdLst>
                <a:gd name="T0" fmla="+- 0 10804 223"/>
                <a:gd name="T1" fmla="*/ T0 w 21162"/>
                <a:gd name="T2" fmla="+- 0 10794 264"/>
                <a:gd name="T3" fmla="*/ 10794 h 21060"/>
                <a:gd name="T4" fmla="+- 0 10804 223"/>
                <a:gd name="T5" fmla="*/ T4 w 21162"/>
                <a:gd name="T6" fmla="+- 0 10794 264"/>
                <a:gd name="T7" fmla="*/ 10794 h 21060"/>
                <a:gd name="T8" fmla="+- 0 10804 223"/>
                <a:gd name="T9" fmla="*/ T8 w 21162"/>
                <a:gd name="T10" fmla="+- 0 10794 264"/>
                <a:gd name="T11" fmla="*/ 10794 h 21060"/>
                <a:gd name="T12" fmla="+- 0 10804 223"/>
                <a:gd name="T13" fmla="*/ T12 w 21162"/>
                <a:gd name="T14" fmla="+- 0 10794 264"/>
                <a:gd name="T15" fmla="*/ 10794 h 210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62" h="21060">
                  <a:moveTo>
                    <a:pt x="2427" y="20970"/>
                  </a:moveTo>
                  <a:cubicBezTo>
                    <a:pt x="10454" y="17894"/>
                    <a:pt x="17263" y="11442"/>
                    <a:pt x="20930" y="3095"/>
                  </a:cubicBezTo>
                  <a:cubicBezTo>
                    <a:pt x="21377" y="2081"/>
                    <a:pt x="21192" y="867"/>
                    <a:pt x="20237" y="268"/>
                  </a:cubicBezTo>
                  <a:cubicBezTo>
                    <a:pt x="19405" y="-264"/>
                    <a:pt x="18065" y="2"/>
                    <a:pt x="17618" y="1017"/>
                  </a:cubicBezTo>
                  <a:cubicBezTo>
                    <a:pt x="14382" y="8366"/>
                    <a:pt x="8543" y="14252"/>
                    <a:pt x="1410" y="16979"/>
                  </a:cubicBezTo>
                  <a:cubicBezTo>
                    <a:pt x="439" y="17345"/>
                    <a:pt x="-223" y="18393"/>
                    <a:pt x="70" y="19523"/>
                  </a:cubicBezTo>
                  <a:cubicBezTo>
                    <a:pt x="332" y="20538"/>
                    <a:pt x="1441" y="21336"/>
                    <a:pt x="2427" y="2097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6" name="AutoShape 63" descr="Freeform: Shape 69">
              <a:extLst>
                <a:ext uri="{FF2B5EF4-FFF2-40B4-BE49-F238E27FC236}">
                  <a16:creationId xmlns:a16="http://schemas.microsoft.com/office/drawing/2014/main" id="{E9319D67-A8E7-4FEE-B550-DCF865C48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8637" y="4057999"/>
              <a:ext cx="371157" cy="402922"/>
            </a:xfrm>
            <a:custGeom>
              <a:avLst/>
              <a:gdLst>
                <a:gd name="T0" fmla="+- 0 10796 302"/>
                <a:gd name="T1" fmla="*/ T0 w 20988"/>
                <a:gd name="T2" fmla="+- 0 10593 55"/>
                <a:gd name="T3" fmla="*/ 10593 h 21077"/>
                <a:gd name="T4" fmla="+- 0 10796 302"/>
                <a:gd name="T5" fmla="*/ T4 w 20988"/>
                <a:gd name="T6" fmla="+- 0 10593 55"/>
                <a:gd name="T7" fmla="*/ 10593 h 21077"/>
                <a:gd name="T8" fmla="+- 0 10796 302"/>
                <a:gd name="T9" fmla="*/ T8 w 20988"/>
                <a:gd name="T10" fmla="+- 0 10593 55"/>
                <a:gd name="T11" fmla="*/ 10593 h 21077"/>
                <a:gd name="T12" fmla="+- 0 10796 302"/>
                <a:gd name="T13" fmla="*/ T12 w 20988"/>
                <a:gd name="T14" fmla="+- 0 10593 55"/>
                <a:gd name="T15" fmla="*/ 10593 h 210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88" h="21077">
                  <a:moveTo>
                    <a:pt x="908" y="1772"/>
                  </a:moveTo>
                  <a:cubicBezTo>
                    <a:pt x="11326" y="2291"/>
                    <a:pt x="16475" y="12305"/>
                    <a:pt x="19128" y="20458"/>
                  </a:cubicBezTo>
                  <a:cubicBezTo>
                    <a:pt x="19484" y="21545"/>
                    <a:pt x="21298" y="21083"/>
                    <a:pt x="20943" y="19988"/>
                  </a:cubicBezTo>
                  <a:cubicBezTo>
                    <a:pt x="19347" y="15106"/>
                    <a:pt x="17321" y="10201"/>
                    <a:pt x="13715" y="6299"/>
                  </a:cubicBezTo>
                  <a:cubicBezTo>
                    <a:pt x="10464" y="2781"/>
                    <a:pt x="5928" y="258"/>
                    <a:pt x="908" y="2"/>
                  </a:cubicBezTo>
                  <a:cubicBezTo>
                    <a:pt x="-302" y="-55"/>
                    <a:pt x="-302" y="1715"/>
                    <a:pt x="908" y="1772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7" name="AutoShape 64" descr="Freeform: Shape 70">
              <a:extLst>
                <a:ext uri="{FF2B5EF4-FFF2-40B4-BE49-F238E27FC236}">
                  <a16:creationId xmlns:a16="http://schemas.microsoft.com/office/drawing/2014/main" id="{CDCCB9C5-2BCE-4D4E-A3C8-573C51586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1755" y="4446530"/>
              <a:ext cx="278370" cy="402922"/>
            </a:xfrm>
            <a:custGeom>
              <a:avLst/>
              <a:gdLst>
                <a:gd name="T0" fmla="+- 0 10708 536"/>
                <a:gd name="T1" fmla="*/ T0 w 20344"/>
                <a:gd name="T2" fmla="+- 0 10806 553"/>
                <a:gd name="T3" fmla="*/ 10806 h 20507"/>
                <a:gd name="T4" fmla="+- 0 10708 536"/>
                <a:gd name="T5" fmla="*/ T4 w 20344"/>
                <a:gd name="T6" fmla="+- 0 10806 553"/>
                <a:gd name="T7" fmla="*/ 10806 h 20507"/>
                <a:gd name="T8" fmla="+- 0 10708 536"/>
                <a:gd name="T9" fmla="*/ T8 w 20344"/>
                <a:gd name="T10" fmla="+- 0 10806 553"/>
                <a:gd name="T11" fmla="*/ 10806 h 20507"/>
                <a:gd name="T12" fmla="+- 0 10708 536"/>
                <a:gd name="T13" fmla="*/ T12 w 20344"/>
                <a:gd name="T14" fmla="+- 0 10806 553"/>
                <a:gd name="T15" fmla="*/ 10806 h 20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44" h="20507">
                  <a:moveTo>
                    <a:pt x="130" y="1304"/>
                  </a:moveTo>
                  <a:cubicBezTo>
                    <a:pt x="4792" y="8238"/>
                    <a:pt x="10940" y="14629"/>
                    <a:pt x="18313" y="20242"/>
                  </a:cubicBezTo>
                  <a:cubicBezTo>
                    <a:pt x="19375" y="21047"/>
                    <a:pt x="21064" y="19836"/>
                    <a:pt x="20012" y="19031"/>
                  </a:cubicBezTo>
                  <a:cubicBezTo>
                    <a:pt x="12773" y="13521"/>
                    <a:pt x="6780" y="7248"/>
                    <a:pt x="2205" y="438"/>
                  </a:cubicBezTo>
                  <a:cubicBezTo>
                    <a:pt x="1539" y="-553"/>
                    <a:pt x="-536" y="314"/>
                    <a:pt x="130" y="130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8" name="AutoShape 65" descr="Freeform: Shape 71">
              <a:extLst>
                <a:ext uri="{FF2B5EF4-FFF2-40B4-BE49-F238E27FC236}">
                  <a16:creationId xmlns:a16="http://schemas.microsoft.com/office/drawing/2014/main" id="{6C9F6F29-71F5-4DE3-B664-55D512BC1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0598" y="4863842"/>
              <a:ext cx="114202" cy="179878"/>
            </a:xfrm>
            <a:custGeom>
              <a:avLst/>
              <a:gdLst>
                <a:gd name="T0" fmla="+- 0 10033 230"/>
                <a:gd name="T1" fmla="*/ T0 w 19607"/>
                <a:gd name="T2" fmla="+- 0 10337 192"/>
                <a:gd name="T3" fmla="*/ 10337 h 20291"/>
                <a:gd name="T4" fmla="+- 0 10033 230"/>
                <a:gd name="T5" fmla="*/ T4 w 19607"/>
                <a:gd name="T6" fmla="+- 0 10337 192"/>
                <a:gd name="T7" fmla="*/ 10337 h 20291"/>
                <a:gd name="T8" fmla="+- 0 10033 230"/>
                <a:gd name="T9" fmla="*/ T8 w 19607"/>
                <a:gd name="T10" fmla="+- 0 10337 192"/>
                <a:gd name="T11" fmla="*/ 10337 h 20291"/>
                <a:gd name="T12" fmla="+- 0 10033 230"/>
                <a:gd name="T13" fmla="*/ T12 w 19607"/>
                <a:gd name="T14" fmla="+- 0 10337 192"/>
                <a:gd name="T15" fmla="*/ 10337 h 202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07" h="20291">
                  <a:moveTo>
                    <a:pt x="66" y="2323"/>
                  </a:moveTo>
                  <a:cubicBezTo>
                    <a:pt x="2112" y="8936"/>
                    <a:pt x="7319" y="15076"/>
                    <a:pt x="14753" y="19766"/>
                  </a:cubicBezTo>
                  <a:cubicBezTo>
                    <a:pt x="17368" y="21408"/>
                    <a:pt x="21370" y="18819"/>
                    <a:pt x="18755" y="17162"/>
                  </a:cubicBezTo>
                  <a:cubicBezTo>
                    <a:pt x="11957" y="12886"/>
                    <a:pt x="7387" y="7368"/>
                    <a:pt x="5522" y="1347"/>
                  </a:cubicBezTo>
                  <a:cubicBezTo>
                    <a:pt x="5227" y="370"/>
                    <a:pt x="3430" y="-192"/>
                    <a:pt x="2044" y="60"/>
                  </a:cubicBezTo>
                  <a:cubicBezTo>
                    <a:pt x="475" y="341"/>
                    <a:pt x="-230" y="1347"/>
                    <a:pt x="66" y="23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</p:grpSp>
      <p:cxnSp>
        <p:nvCxnSpPr>
          <p:cNvPr id="109" name="Straight Connector 16">
            <a:extLst>
              <a:ext uri="{FF2B5EF4-FFF2-40B4-BE49-F238E27FC236}">
                <a16:creationId xmlns:a16="http://schemas.microsoft.com/office/drawing/2014/main" id="{55C30DF2-2A02-41AC-8AAD-CC971CF5C40C}"/>
              </a:ext>
            </a:extLst>
          </p:cNvPr>
          <p:cNvCxnSpPr>
            <a:cxnSpLocks/>
            <a:endCxn id="114" idx="3"/>
          </p:cNvCxnSpPr>
          <p:nvPr/>
        </p:nvCxnSpPr>
        <p:spPr>
          <a:xfrm flipH="1" flipV="1">
            <a:off x="6546850" y="4010025"/>
            <a:ext cx="427038" cy="1333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7">
            <a:extLst>
              <a:ext uri="{FF2B5EF4-FFF2-40B4-BE49-F238E27FC236}">
                <a16:creationId xmlns:a16="http://schemas.microsoft.com/office/drawing/2014/main" id="{97F44D76-3DE0-47B2-B648-5FB244D1355A}"/>
              </a:ext>
            </a:extLst>
          </p:cNvPr>
          <p:cNvCxnSpPr>
            <a:cxnSpLocks/>
            <a:endCxn id="113" idx="3"/>
          </p:cNvCxnSpPr>
          <p:nvPr/>
        </p:nvCxnSpPr>
        <p:spPr>
          <a:xfrm flipH="1">
            <a:off x="7088188" y="2705107"/>
            <a:ext cx="1308100" cy="4921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8">
            <a:extLst>
              <a:ext uri="{FF2B5EF4-FFF2-40B4-BE49-F238E27FC236}">
                <a16:creationId xmlns:a16="http://schemas.microsoft.com/office/drawing/2014/main" id="{21DCEE6F-5426-4E76-9AF2-8EDE4A81528E}"/>
              </a:ext>
            </a:extLst>
          </p:cNvPr>
          <p:cNvCxnSpPr>
            <a:cxnSpLocks/>
            <a:stCxn id="118" idx="2"/>
            <a:endCxn id="112" idx="3"/>
          </p:cNvCxnSpPr>
          <p:nvPr/>
        </p:nvCxnSpPr>
        <p:spPr>
          <a:xfrm flipH="1">
            <a:off x="6673857" y="1614495"/>
            <a:ext cx="690563" cy="1920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">
            <a:extLst>
              <a:ext uri="{FF2B5EF4-FFF2-40B4-BE49-F238E27FC236}">
                <a16:creationId xmlns:a16="http://schemas.microsoft.com/office/drawing/2014/main" id="{9BB13B47-43CC-4CC8-8DC7-7BBDD17483BD}"/>
              </a:ext>
            </a:extLst>
          </p:cNvPr>
          <p:cNvSpPr txBox="1"/>
          <p:nvPr/>
        </p:nvSpPr>
        <p:spPr>
          <a:xfrm>
            <a:off x="3165482" y="1544645"/>
            <a:ext cx="3508375" cy="5238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غسل اليدين بالصابون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113" name="TextBox 12">
            <a:extLst>
              <a:ext uri="{FF2B5EF4-FFF2-40B4-BE49-F238E27FC236}">
                <a16:creationId xmlns:a16="http://schemas.microsoft.com/office/drawing/2014/main" id="{120A6513-1E67-467A-AD45-EB25D5B855A2}"/>
              </a:ext>
            </a:extLst>
          </p:cNvPr>
          <p:cNvSpPr txBox="1"/>
          <p:nvPr/>
        </p:nvSpPr>
        <p:spPr>
          <a:xfrm>
            <a:off x="2192338" y="2492382"/>
            <a:ext cx="4895850" cy="523875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تجنب لمس العينين وال</a:t>
            </a:r>
            <a:r>
              <a:rPr kumimoji="0" lang="ar-AE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أ</a:t>
            </a: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نف بيد ملوث</a:t>
            </a:r>
            <a:r>
              <a:rPr kumimoji="0" lang="ar-AE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ة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sp>
        <p:nvSpPr>
          <p:cNvPr id="114" name="TextBox 13">
            <a:extLst>
              <a:ext uri="{FF2B5EF4-FFF2-40B4-BE49-F238E27FC236}">
                <a16:creationId xmlns:a16="http://schemas.microsoft.com/office/drawing/2014/main" id="{B1FEB38C-6D92-4FBD-BB04-E189313155D7}"/>
              </a:ext>
            </a:extLst>
          </p:cNvPr>
          <p:cNvSpPr txBox="1"/>
          <p:nvPr/>
        </p:nvSpPr>
        <p:spPr>
          <a:xfrm>
            <a:off x="3546482" y="3532195"/>
            <a:ext cx="3000375" cy="95408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تجنب </a:t>
            </a:r>
            <a:r>
              <a:rPr kumimoji="0" lang="ar-AE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الا</a:t>
            </a: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تصال المباشر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مع ا</a:t>
            </a:r>
            <a:r>
              <a:rPr kumimoji="0" lang="ar-AE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لآ</a:t>
            </a: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34" charset="-127"/>
                <a:cs typeface="Calibri" pitchFamily="34" charset="0"/>
                <a:sym typeface="Arial"/>
              </a:rPr>
              <a:t>خرين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cxnSp>
        <p:nvCxnSpPr>
          <p:cNvPr id="115" name="Straight Connector 16">
            <a:extLst>
              <a:ext uri="{FF2B5EF4-FFF2-40B4-BE49-F238E27FC236}">
                <a16:creationId xmlns:a16="http://schemas.microsoft.com/office/drawing/2014/main" id="{8D992C81-0DA5-442D-9CDA-18260048E93F}"/>
              </a:ext>
            </a:extLst>
          </p:cNvPr>
          <p:cNvCxnSpPr>
            <a:cxnSpLocks/>
            <a:endCxn id="116" idx="3"/>
          </p:cNvCxnSpPr>
          <p:nvPr/>
        </p:nvCxnSpPr>
        <p:spPr>
          <a:xfrm flipH="1" flipV="1">
            <a:off x="6797682" y="5724532"/>
            <a:ext cx="41275" cy="3857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20">
            <a:extLst>
              <a:ext uri="{FF2B5EF4-FFF2-40B4-BE49-F238E27FC236}">
                <a16:creationId xmlns:a16="http://schemas.microsoft.com/office/drawing/2014/main" id="{142814A4-80BB-4024-805C-3E23D3465804}"/>
              </a:ext>
            </a:extLst>
          </p:cNvPr>
          <p:cNvSpPr txBox="1"/>
          <p:nvPr/>
        </p:nvSpPr>
        <p:spPr>
          <a:xfrm>
            <a:off x="2967045" y="5462595"/>
            <a:ext cx="3830637" cy="523875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inkl Light"/>
                <a:ea typeface="맑은 고딕" panose="020B0503020000020004" pitchFamily="34" charset="-127"/>
                <a:cs typeface="Calibri" pitchFamily="34" charset="0"/>
                <a:sym typeface="Arial"/>
              </a:rPr>
              <a:t>لا تشارك كمامتك مع ا</a:t>
            </a:r>
            <a:r>
              <a:rPr kumimoji="0" lang="ar-AE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inkl Light"/>
                <a:ea typeface="맑은 고딕" panose="020B0503020000020004" pitchFamily="34" charset="-127"/>
                <a:cs typeface="Calibri" pitchFamily="34" charset="0"/>
                <a:sym typeface="Arial"/>
              </a:rPr>
              <a:t>لآ</a:t>
            </a:r>
            <a:r>
              <a:rPr kumimoji="0" lang="ar-SA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inkl Light"/>
                <a:ea typeface="맑은 고딕" panose="020B0503020000020004" pitchFamily="34" charset="-127"/>
                <a:cs typeface="Calibri" pitchFamily="34" charset="0"/>
                <a:sym typeface="Arial"/>
              </a:rPr>
              <a:t>خرين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inkl Light"/>
              <a:ea typeface="맑은 고딕" panose="020B0503020000020004" pitchFamily="34" charset="-127"/>
              <a:cs typeface="Calibri" pitchFamily="34" charset="0"/>
              <a:sym typeface="Arial"/>
            </a:endParaRPr>
          </a:p>
        </p:txBody>
      </p:sp>
      <p:grpSp>
        <p:nvGrpSpPr>
          <p:cNvPr id="117" name="مجموعة 7">
            <a:extLst>
              <a:ext uri="{FF2B5EF4-FFF2-40B4-BE49-F238E27FC236}">
                <a16:creationId xmlns:a16="http://schemas.microsoft.com/office/drawing/2014/main" id="{E724FB4B-4860-4E13-BAD0-3DC486D0B8C5}"/>
              </a:ext>
            </a:extLst>
          </p:cNvPr>
          <p:cNvGrpSpPr>
            <a:grpSpLocks/>
          </p:cNvGrpSpPr>
          <p:nvPr/>
        </p:nvGrpSpPr>
        <p:grpSpPr bwMode="auto">
          <a:xfrm>
            <a:off x="7297738" y="855670"/>
            <a:ext cx="1668462" cy="1341437"/>
            <a:chOff x="7712348" y="1698069"/>
            <a:chExt cx="926387" cy="811043"/>
          </a:xfrm>
        </p:grpSpPr>
        <p:sp>
          <p:nvSpPr>
            <p:cNvPr id="118" name="Oval 5">
              <a:extLst>
                <a:ext uri="{FF2B5EF4-FFF2-40B4-BE49-F238E27FC236}">
                  <a16:creationId xmlns:a16="http://schemas.microsoft.com/office/drawing/2014/main" id="{AC4DF1C9-36AE-4B3E-AC1D-E3A8B6580D63}"/>
                </a:ext>
              </a:extLst>
            </p:cNvPr>
            <p:cNvSpPr/>
            <p:nvPr/>
          </p:nvSpPr>
          <p:spPr>
            <a:xfrm>
              <a:off x="7749368" y="1804608"/>
              <a:ext cx="704266" cy="7045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3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9" name="صورة 2">
              <a:extLst>
                <a:ext uri="{FF2B5EF4-FFF2-40B4-BE49-F238E27FC236}">
                  <a16:creationId xmlns:a16="http://schemas.microsoft.com/office/drawing/2014/main" id="{B4C01176-3186-47CC-AD45-467B06118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70" t="20784" r="6985" b="67439"/>
            <a:stretch>
              <a:fillRect/>
            </a:stretch>
          </p:blipFill>
          <p:spPr bwMode="auto">
            <a:xfrm>
              <a:off x="7712348" y="1698069"/>
              <a:ext cx="926387" cy="80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0" name="مجموعة 6">
            <a:extLst>
              <a:ext uri="{FF2B5EF4-FFF2-40B4-BE49-F238E27FC236}">
                <a16:creationId xmlns:a16="http://schemas.microsoft.com/office/drawing/2014/main" id="{E4D1B358-602A-4B17-ACA1-57EED1454C9B}"/>
              </a:ext>
            </a:extLst>
          </p:cNvPr>
          <p:cNvGrpSpPr>
            <a:grpSpLocks/>
          </p:cNvGrpSpPr>
          <p:nvPr/>
        </p:nvGrpSpPr>
        <p:grpSpPr bwMode="auto">
          <a:xfrm>
            <a:off x="8026400" y="2039938"/>
            <a:ext cx="1931988" cy="1187450"/>
            <a:chOff x="7630537" y="2802645"/>
            <a:chExt cx="1069389" cy="801648"/>
          </a:xfrm>
        </p:grpSpPr>
        <p:sp>
          <p:nvSpPr>
            <p:cNvPr id="121" name="Oval 8">
              <a:extLst>
                <a:ext uri="{FF2B5EF4-FFF2-40B4-BE49-F238E27FC236}">
                  <a16:creationId xmlns:a16="http://schemas.microsoft.com/office/drawing/2014/main" id="{DDF1987C-633A-460C-A23B-B19E1EFF4ED9}"/>
                </a:ext>
              </a:extLst>
            </p:cNvPr>
            <p:cNvSpPr/>
            <p:nvPr/>
          </p:nvSpPr>
          <p:spPr>
            <a:xfrm>
              <a:off x="7749242" y="2899760"/>
              <a:ext cx="704533" cy="704533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3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2" name="صورة 5">
              <a:extLst>
                <a:ext uri="{FF2B5EF4-FFF2-40B4-BE49-F238E27FC236}">
                  <a16:creationId xmlns:a16="http://schemas.microsoft.com/office/drawing/2014/main" id="{EEDFD6E5-11FE-4022-BD2D-CD20421D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9" t="17992" r="32091" b="68086"/>
            <a:stretch>
              <a:fillRect/>
            </a:stretch>
          </p:blipFill>
          <p:spPr bwMode="auto">
            <a:xfrm>
              <a:off x="7630537" y="2802645"/>
              <a:ext cx="1069389" cy="78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" name="مجموعة 3">
            <a:extLst>
              <a:ext uri="{FF2B5EF4-FFF2-40B4-BE49-F238E27FC236}">
                <a16:creationId xmlns:a16="http://schemas.microsoft.com/office/drawing/2014/main" id="{8026DFC6-22F1-46F4-A8C9-CC3E606B376E}"/>
              </a:ext>
            </a:extLst>
          </p:cNvPr>
          <p:cNvGrpSpPr>
            <a:grpSpLocks/>
          </p:cNvGrpSpPr>
          <p:nvPr/>
        </p:nvGrpSpPr>
        <p:grpSpPr bwMode="auto">
          <a:xfrm>
            <a:off x="6692907" y="3517900"/>
            <a:ext cx="1679575" cy="1250950"/>
            <a:chOff x="7573876" y="3994941"/>
            <a:chExt cx="1052921" cy="704533"/>
          </a:xfrm>
        </p:grpSpPr>
        <p:sp>
          <p:nvSpPr>
            <p:cNvPr id="124" name="Oval 11">
              <a:extLst>
                <a:ext uri="{FF2B5EF4-FFF2-40B4-BE49-F238E27FC236}">
                  <a16:creationId xmlns:a16="http://schemas.microsoft.com/office/drawing/2014/main" id="{858273F0-3EB4-4313-B167-20CF97409734}"/>
                </a:ext>
              </a:extLst>
            </p:cNvPr>
            <p:cNvSpPr/>
            <p:nvPr/>
          </p:nvSpPr>
          <p:spPr>
            <a:xfrm>
              <a:off x="7749242" y="3994941"/>
              <a:ext cx="704533" cy="704533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3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25" name="Group 5">
              <a:extLst>
                <a:ext uri="{FF2B5EF4-FFF2-40B4-BE49-F238E27FC236}">
                  <a16:creationId xmlns:a16="http://schemas.microsoft.com/office/drawing/2014/main" id="{305ACB2A-B836-4BCE-A2B7-D02145EEF0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3876" y="4111111"/>
              <a:ext cx="436196" cy="539477"/>
              <a:chOff x="-1" y="-1"/>
              <a:chExt cx="6338980" cy="7316172"/>
            </a:xfrm>
          </p:grpSpPr>
          <p:sp>
            <p:nvSpPr>
              <p:cNvPr id="141" name="AutoShape 6" descr="Freeform: Shape 38">
                <a:extLst>
                  <a:ext uri="{FF2B5EF4-FFF2-40B4-BE49-F238E27FC236}">
                    <a16:creationId xmlns:a16="http://schemas.microsoft.com/office/drawing/2014/main" id="{C60FA357-3C3F-4A71-B8A8-AEB965122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816"/>
                <a:ext cx="6045390" cy="7311452"/>
              </a:xfrm>
              <a:custGeom>
                <a:avLst/>
                <a:gdLst>
                  <a:gd name="T0" fmla="+- 0 12000 2416"/>
                  <a:gd name="T1" fmla="*/ T0 w 19168"/>
                  <a:gd name="T2" fmla="+- 0 10950 1167"/>
                  <a:gd name="T3" fmla="*/ 10950 h 19567"/>
                  <a:gd name="T4" fmla="+- 0 12000 2416"/>
                  <a:gd name="T5" fmla="*/ T4 w 19168"/>
                  <a:gd name="T6" fmla="+- 0 10950 1167"/>
                  <a:gd name="T7" fmla="*/ 10950 h 19567"/>
                  <a:gd name="T8" fmla="+- 0 12000 2416"/>
                  <a:gd name="T9" fmla="*/ T8 w 19168"/>
                  <a:gd name="T10" fmla="+- 0 10950 1167"/>
                  <a:gd name="T11" fmla="*/ 10950 h 19567"/>
                  <a:gd name="T12" fmla="+- 0 12000 2416"/>
                  <a:gd name="T13" fmla="*/ T12 w 19168"/>
                  <a:gd name="T14" fmla="+- 0 10950 1167"/>
                  <a:gd name="T15" fmla="*/ 10950 h 195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168" h="19567">
                    <a:moveTo>
                      <a:pt x="19118" y="3674"/>
                    </a:moveTo>
                    <a:cubicBezTo>
                      <a:pt x="19012" y="4310"/>
                      <a:pt x="18742" y="4817"/>
                      <a:pt x="18369" y="5224"/>
                    </a:cubicBezTo>
                    <a:cubicBezTo>
                      <a:pt x="16895" y="6838"/>
                      <a:pt x="13821" y="6894"/>
                      <a:pt x="12995" y="7208"/>
                    </a:cubicBezTo>
                    <a:cubicBezTo>
                      <a:pt x="11851" y="7642"/>
                      <a:pt x="11651" y="9742"/>
                      <a:pt x="11565" y="9235"/>
                    </a:cubicBezTo>
                    <a:cubicBezTo>
                      <a:pt x="11479" y="8728"/>
                      <a:pt x="9707" y="7763"/>
                      <a:pt x="9163" y="9307"/>
                    </a:cubicBezTo>
                    <a:cubicBezTo>
                      <a:pt x="8620" y="10852"/>
                      <a:pt x="10736" y="11962"/>
                      <a:pt x="10736" y="11962"/>
                    </a:cubicBezTo>
                    <a:cubicBezTo>
                      <a:pt x="10844" y="12855"/>
                      <a:pt x="10733" y="13670"/>
                      <a:pt x="10467" y="14410"/>
                    </a:cubicBezTo>
                    <a:cubicBezTo>
                      <a:pt x="10190" y="15181"/>
                      <a:pt x="9746" y="15871"/>
                      <a:pt x="9209" y="16481"/>
                    </a:cubicBezTo>
                    <a:cubicBezTo>
                      <a:pt x="8090" y="17753"/>
                      <a:pt x="6571" y="18677"/>
                      <a:pt x="5332" y="19275"/>
                    </a:cubicBezTo>
                    <a:cubicBezTo>
                      <a:pt x="2930" y="20433"/>
                      <a:pt x="-2416" y="17947"/>
                      <a:pt x="1244" y="15244"/>
                    </a:cubicBezTo>
                    <a:cubicBezTo>
                      <a:pt x="4903" y="12541"/>
                      <a:pt x="5017" y="8607"/>
                      <a:pt x="5017" y="8607"/>
                    </a:cubicBezTo>
                    <a:cubicBezTo>
                      <a:pt x="5017" y="8607"/>
                      <a:pt x="3273" y="6797"/>
                      <a:pt x="4503" y="3974"/>
                    </a:cubicBezTo>
                    <a:cubicBezTo>
                      <a:pt x="7076" y="-1167"/>
                      <a:pt x="18770" y="-974"/>
                      <a:pt x="19142" y="2574"/>
                    </a:cubicBezTo>
                    <a:cubicBezTo>
                      <a:pt x="19184" y="2978"/>
                      <a:pt x="19174" y="3343"/>
                      <a:pt x="19118" y="367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2" name="AutoShape 7" descr="Freeform: Shape 39">
                <a:extLst>
                  <a:ext uri="{FF2B5EF4-FFF2-40B4-BE49-F238E27FC236}">
                    <a16:creationId xmlns:a16="http://schemas.microsoft.com/office/drawing/2014/main" id="{EEED58DE-BB9F-41E2-8D46-62407BA4E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3605" y="1952965"/>
                <a:ext cx="3123934" cy="3576907"/>
              </a:xfrm>
              <a:custGeom>
                <a:avLst/>
                <a:gdLst>
                  <a:gd name="T0" fmla="+- 0 11200 940"/>
                  <a:gd name="T1" fmla="*/ T0 w 20521"/>
                  <a:gd name="T2" fmla="*/ 10735 h 21471"/>
                  <a:gd name="T3" fmla="+- 0 11200 940"/>
                  <a:gd name="T4" fmla="*/ T3 w 20521"/>
                  <a:gd name="T5" fmla="*/ 10735 h 21471"/>
                  <a:gd name="T6" fmla="+- 0 11200 940"/>
                  <a:gd name="T7" fmla="*/ T6 w 20521"/>
                  <a:gd name="T8" fmla="*/ 10735 h 21471"/>
                  <a:gd name="T9" fmla="+- 0 11200 940"/>
                  <a:gd name="T10" fmla="*/ T9 w 20521"/>
                  <a:gd name="T11" fmla="*/ 10735 h 2147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1">
                    <a:moveTo>
                      <a:pt x="20087" y="12312"/>
                    </a:moveTo>
                    <a:lnTo>
                      <a:pt x="19220" y="13380"/>
                    </a:lnTo>
                    <a:cubicBezTo>
                      <a:pt x="19220" y="13380"/>
                      <a:pt x="18428" y="17131"/>
                      <a:pt x="15377" y="20024"/>
                    </a:cubicBezTo>
                    <a:cubicBezTo>
                      <a:pt x="14344" y="21006"/>
                      <a:pt x="12573" y="21385"/>
                      <a:pt x="10685" y="21457"/>
                    </a:cubicBezTo>
                    <a:cubicBezTo>
                      <a:pt x="7007" y="21600"/>
                      <a:pt x="2883" y="20579"/>
                      <a:pt x="2883" y="20579"/>
                    </a:cubicBezTo>
                    <a:cubicBezTo>
                      <a:pt x="3433" y="18921"/>
                      <a:pt x="3664" y="17094"/>
                      <a:pt x="3440" y="15094"/>
                    </a:cubicBezTo>
                    <a:cubicBezTo>
                      <a:pt x="3440" y="15094"/>
                      <a:pt x="-940" y="12607"/>
                      <a:pt x="184" y="9147"/>
                    </a:cubicBezTo>
                    <a:cubicBezTo>
                      <a:pt x="1309" y="5687"/>
                      <a:pt x="4979" y="7849"/>
                      <a:pt x="5156" y="8985"/>
                    </a:cubicBezTo>
                    <a:cubicBezTo>
                      <a:pt x="5334" y="10120"/>
                      <a:pt x="5748" y="5416"/>
                      <a:pt x="8116" y="4443"/>
                    </a:cubicBezTo>
                    <a:cubicBezTo>
                      <a:pt x="9827" y="3740"/>
                      <a:pt x="16190" y="3615"/>
                      <a:pt x="19242" y="0"/>
                    </a:cubicBezTo>
                    <a:cubicBezTo>
                      <a:pt x="19468" y="931"/>
                      <a:pt x="19596" y="3405"/>
                      <a:pt x="19666" y="5557"/>
                    </a:cubicBezTo>
                    <a:cubicBezTo>
                      <a:pt x="19731" y="7527"/>
                      <a:pt x="19747" y="9228"/>
                      <a:pt x="19747" y="9228"/>
                    </a:cubicBezTo>
                    <a:lnTo>
                      <a:pt x="20287" y="10209"/>
                    </a:lnTo>
                    <a:cubicBezTo>
                      <a:pt x="20660" y="10889"/>
                      <a:pt x="20583" y="11702"/>
                      <a:pt x="20087" y="12312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3" name="AutoShape 8" descr="Freeform: Shape 40">
                <a:extLst>
                  <a:ext uri="{FF2B5EF4-FFF2-40B4-BE49-F238E27FC236}">
                    <a16:creationId xmlns:a16="http://schemas.microsoft.com/office/drawing/2014/main" id="{4054B9EA-CCAA-4D73-B7FC-5B9D46C7C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9529" y="1370959"/>
                <a:ext cx="535114" cy="1503515"/>
              </a:xfrm>
              <a:custGeom>
                <a:avLst/>
                <a:gdLst>
                  <a:gd name="T0" fmla="*/ 9524 w 19049"/>
                  <a:gd name="T1" fmla="*/ 10800 h 21600"/>
                  <a:gd name="T2" fmla="*/ 9524 w 19049"/>
                  <a:gd name="T3" fmla="*/ 10800 h 21600"/>
                  <a:gd name="T4" fmla="*/ 9524 w 19049"/>
                  <a:gd name="T5" fmla="*/ 10800 h 21600"/>
                  <a:gd name="T6" fmla="*/ 9524 w 19049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49" h="21600">
                    <a:moveTo>
                      <a:pt x="18610" y="11410"/>
                    </a:moveTo>
                    <a:cubicBezTo>
                      <a:pt x="15621" y="16729"/>
                      <a:pt x="2277" y="21600"/>
                      <a:pt x="2277" y="21600"/>
                    </a:cubicBezTo>
                    <a:cubicBezTo>
                      <a:pt x="1899" y="16452"/>
                      <a:pt x="1215" y="10536"/>
                      <a:pt x="0" y="8309"/>
                    </a:cubicBezTo>
                    <a:cubicBezTo>
                      <a:pt x="4138" y="6126"/>
                      <a:pt x="7141" y="3407"/>
                      <a:pt x="8318" y="0"/>
                    </a:cubicBezTo>
                    <a:cubicBezTo>
                      <a:pt x="8318" y="0"/>
                      <a:pt x="21600" y="6092"/>
                      <a:pt x="18610" y="11410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4" name="AutoShape 9" descr="Freeform: Shape 41">
                <a:extLst>
                  <a:ext uri="{FF2B5EF4-FFF2-40B4-BE49-F238E27FC236}">
                    <a16:creationId xmlns:a16="http://schemas.microsoft.com/office/drawing/2014/main" id="{D02AD86E-877E-45EA-BC0C-C878E91E4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997" y="5384370"/>
                <a:ext cx="1576425" cy="77600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4091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2306" y="15238"/>
                      <a:pt x="4215" y="8048"/>
                      <a:pt x="5405" y="0"/>
                    </a:cubicBezTo>
                    <a:cubicBezTo>
                      <a:pt x="5405" y="0"/>
                      <a:pt x="13965" y="4755"/>
                      <a:pt x="21600" y="4091"/>
                    </a:cubicBez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5" name="Oval 10" descr="Freeform: Shape 42">
                <a:extLst>
                  <a:ext uri="{FF2B5EF4-FFF2-40B4-BE49-F238E27FC236}">
                    <a16:creationId xmlns:a16="http://schemas.microsoft.com/office/drawing/2014/main" id="{B745429F-CAB1-446F-B0BB-4F89A32E3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8964" y="3432229"/>
                <a:ext cx="809909" cy="812379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6" name="AutoShape 11" descr="Freeform: Shape 43">
                <a:extLst>
                  <a:ext uri="{FF2B5EF4-FFF2-40B4-BE49-F238E27FC236}">
                    <a16:creationId xmlns:a16="http://schemas.microsoft.com/office/drawing/2014/main" id="{F175338A-5602-4C06-B877-DF16EEE09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692" y="4268859"/>
                <a:ext cx="867759" cy="509255"/>
              </a:xfrm>
              <a:custGeom>
                <a:avLst/>
                <a:gdLst>
                  <a:gd name="T0" fmla="+- 0 10834 201"/>
                  <a:gd name="T1" fmla="*/ T0 w 21266"/>
                  <a:gd name="T2" fmla="+- 0 10839 335"/>
                  <a:gd name="T3" fmla="*/ 10839 h 21008"/>
                  <a:gd name="T4" fmla="+- 0 10834 201"/>
                  <a:gd name="T5" fmla="*/ T4 w 21266"/>
                  <a:gd name="T6" fmla="+- 0 10839 335"/>
                  <a:gd name="T7" fmla="*/ 10839 h 21008"/>
                  <a:gd name="T8" fmla="+- 0 10834 201"/>
                  <a:gd name="T9" fmla="*/ T8 w 21266"/>
                  <a:gd name="T10" fmla="+- 0 10839 335"/>
                  <a:gd name="T11" fmla="*/ 10839 h 21008"/>
                  <a:gd name="T12" fmla="+- 0 10834 201"/>
                  <a:gd name="T13" fmla="*/ T12 w 21266"/>
                  <a:gd name="T14" fmla="+- 0 10839 335"/>
                  <a:gd name="T15" fmla="*/ 10839 h 21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66" h="21008">
                    <a:moveTo>
                      <a:pt x="414" y="4099"/>
                    </a:moveTo>
                    <a:cubicBezTo>
                      <a:pt x="4791" y="10199"/>
                      <a:pt x="9707" y="15040"/>
                      <a:pt x="15022" y="18462"/>
                    </a:cubicBezTo>
                    <a:cubicBezTo>
                      <a:pt x="16477" y="19401"/>
                      <a:pt x="17960" y="20219"/>
                      <a:pt x="19460" y="20926"/>
                    </a:cubicBezTo>
                    <a:cubicBezTo>
                      <a:pt x="20181" y="21265"/>
                      <a:pt x="21056" y="20510"/>
                      <a:pt x="21226" y="19241"/>
                    </a:cubicBezTo>
                    <a:cubicBezTo>
                      <a:pt x="21399" y="17963"/>
                      <a:pt x="20998" y="16642"/>
                      <a:pt x="20222" y="16279"/>
                    </a:cubicBezTo>
                    <a:cubicBezTo>
                      <a:pt x="18920" y="15669"/>
                      <a:pt x="17636" y="14972"/>
                      <a:pt x="16367" y="14183"/>
                    </a:cubicBezTo>
                    <a:cubicBezTo>
                      <a:pt x="15744" y="13796"/>
                      <a:pt x="15126" y="13379"/>
                      <a:pt x="14512" y="12958"/>
                    </a:cubicBezTo>
                    <a:cubicBezTo>
                      <a:pt x="14307" y="12818"/>
                      <a:pt x="14714" y="13103"/>
                      <a:pt x="14509" y="12958"/>
                    </a:cubicBezTo>
                    <a:cubicBezTo>
                      <a:pt x="14434" y="12905"/>
                      <a:pt x="14356" y="12847"/>
                      <a:pt x="14281" y="12793"/>
                    </a:cubicBezTo>
                    <a:cubicBezTo>
                      <a:pt x="14128" y="12682"/>
                      <a:pt x="13975" y="12571"/>
                      <a:pt x="13825" y="12459"/>
                    </a:cubicBezTo>
                    <a:cubicBezTo>
                      <a:pt x="13502" y="12217"/>
                      <a:pt x="13181" y="11975"/>
                      <a:pt x="12861" y="11724"/>
                    </a:cubicBezTo>
                    <a:cubicBezTo>
                      <a:pt x="10435" y="9816"/>
                      <a:pt x="8097" y="7580"/>
                      <a:pt x="5884" y="5038"/>
                    </a:cubicBezTo>
                    <a:cubicBezTo>
                      <a:pt x="5267" y="4332"/>
                      <a:pt x="4658" y="3601"/>
                      <a:pt x="4061" y="2845"/>
                    </a:cubicBezTo>
                    <a:cubicBezTo>
                      <a:pt x="3911" y="2657"/>
                      <a:pt x="3764" y="2468"/>
                      <a:pt x="3613" y="2274"/>
                    </a:cubicBezTo>
                    <a:cubicBezTo>
                      <a:pt x="3657" y="2332"/>
                      <a:pt x="3824" y="2550"/>
                      <a:pt x="3608" y="2265"/>
                    </a:cubicBezTo>
                    <a:cubicBezTo>
                      <a:pt x="3527" y="2158"/>
                      <a:pt x="3443" y="2052"/>
                      <a:pt x="3362" y="1940"/>
                    </a:cubicBezTo>
                    <a:cubicBezTo>
                      <a:pt x="3054" y="1529"/>
                      <a:pt x="2748" y="1112"/>
                      <a:pt x="2442" y="686"/>
                    </a:cubicBezTo>
                    <a:cubicBezTo>
                      <a:pt x="1865" y="-117"/>
                      <a:pt x="968" y="-335"/>
                      <a:pt x="411" y="686"/>
                    </a:cubicBezTo>
                    <a:cubicBezTo>
                      <a:pt x="-71" y="1577"/>
                      <a:pt x="-201" y="3238"/>
                      <a:pt x="414" y="4099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7" name="AutoShape 12" descr="Freeform: Shape 44">
                <a:extLst>
                  <a:ext uri="{FF2B5EF4-FFF2-40B4-BE49-F238E27FC236}">
                    <a16:creationId xmlns:a16="http://schemas.microsoft.com/office/drawing/2014/main" id="{DAD75F11-5F83-4635-BD32-66BBCB7E5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367" y="2559221"/>
                <a:ext cx="896685" cy="375875"/>
              </a:xfrm>
              <a:custGeom>
                <a:avLst/>
                <a:gdLst>
                  <a:gd name="T0" fmla="+- 0 10905 243"/>
                  <a:gd name="T1" fmla="*/ T0 w 21324"/>
                  <a:gd name="T2" fmla="+- 0 10500 6"/>
                  <a:gd name="T3" fmla="*/ 10500 h 20988"/>
                  <a:gd name="T4" fmla="+- 0 10905 243"/>
                  <a:gd name="T5" fmla="*/ T4 w 21324"/>
                  <a:gd name="T6" fmla="+- 0 10500 6"/>
                  <a:gd name="T7" fmla="*/ 10500 h 20988"/>
                  <a:gd name="T8" fmla="+- 0 10905 243"/>
                  <a:gd name="T9" fmla="*/ T8 w 21324"/>
                  <a:gd name="T10" fmla="+- 0 10500 6"/>
                  <a:gd name="T11" fmla="*/ 10500 h 20988"/>
                  <a:gd name="T12" fmla="+- 0 10905 243"/>
                  <a:gd name="T13" fmla="*/ T12 w 21324"/>
                  <a:gd name="T14" fmla="+- 0 10500 6"/>
                  <a:gd name="T15" fmla="*/ 10500 h 209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24" h="20988">
                    <a:moveTo>
                      <a:pt x="2091" y="20507"/>
                    </a:moveTo>
                    <a:cubicBezTo>
                      <a:pt x="3106" y="18733"/>
                      <a:pt x="4166" y="17095"/>
                      <a:pt x="5271" y="15626"/>
                    </a:cubicBezTo>
                    <a:cubicBezTo>
                      <a:pt x="5823" y="14888"/>
                      <a:pt x="6383" y="14195"/>
                      <a:pt x="6952" y="13542"/>
                    </a:cubicBezTo>
                    <a:cubicBezTo>
                      <a:pt x="7237" y="13212"/>
                      <a:pt x="7524" y="12895"/>
                      <a:pt x="7814" y="12590"/>
                    </a:cubicBezTo>
                    <a:cubicBezTo>
                      <a:pt x="7959" y="12435"/>
                      <a:pt x="8104" y="12286"/>
                      <a:pt x="8249" y="12137"/>
                    </a:cubicBezTo>
                    <a:cubicBezTo>
                      <a:pt x="8322" y="12066"/>
                      <a:pt x="8394" y="11988"/>
                      <a:pt x="8467" y="11917"/>
                    </a:cubicBezTo>
                    <a:cubicBezTo>
                      <a:pt x="8709" y="11671"/>
                      <a:pt x="8366" y="12008"/>
                      <a:pt x="8520" y="11865"/>
                    </a:cubicBezTo>
                    <a:cubicBezTo>
                      <a:pt x="10882" y="9645"/>
                      <a:pt x="13325" y="8007"/>
                      <a:pt x="15849" y="7121"/>
                    </a:cubicBezTo>
                    <a:cubicBezTo>
                      <a:pt x="15927" y="7095"/>
                      <a:pt x="16005" y="7069"/>
                      <a:pt x="16086" y="7043"/>
                    </a:cubicBezTo>
                    <a:cubicBezTo>
                      <a:pt x="16223" y="6998"/>
                      <a:pt x="16329" y="6972"/>
                      <a:pt x="16131" y="7030"/>
                    </a:cubicBezTo>
                    <a:cubicBezTo>
                      <a:pt x="16309" y="6978"/>
                      <a:pt x="16485" y="6926"/>
                      <a:pt x="16663" y="6881"/>
                    </a:cubicBezTo>
                    <a:cubicBezTo>
                      <a:pt x="17017" y="6791"/>
                      <a:pt x="17374" y="6713"/>
                      <a:pt x="17731" y="6648"/>
                    </a:cubicBezTo>
                    <a:cubicBezTo>
                      <a:pt x="18465" y="6519"/>
                      <a:pt x="19198" y="6454"/>
                      <a:pt x="19935" y="6447"/>
                    </a:cubicBezTo>
                    <a:cubicBezTo>
                      <a:pt x="20660" y="6441"/>
                      <a:pt x="21357" y="4972"/>
                      <a:pt x="21324" y="3224"/>
                    </a:cubicBezTo>
                    <a:cubicBezTo>
                      <a:pt x="21290" y="1483"/>
                      <a:pt x="20713" y="-6"/>
                      <a:pt x="19935" y="0"/>
                    </a:cubicBezTo>
                    <a:cubicBezTo>
                      <a:pt x="14521" y="59"/>
                      <a:pt x="9136" y="3340"/>
                      <a:pt x="4392" y="9393"/>
                    </a:cubicBezTo>
                    <a:cubicBezTo>
                      <a:pt x="3104" y="11037"/>
                      <a:pt x="1868" y="12901"/>
                      <a:pt x="694" y="14953"/>
                    </a:cubicBezTo>
                    <a:cubicBezTo>
                      <a:pt x="117" y="15963"/>
                      <a:pt x="-243" y="17782"/>
                      <a:pt x="195" y="19361"/>
                    </a:cubicBezTo>
                    <a:cubicBezTo>
                      <a:pt x="560" y="20681"/>
                      <a:pt x="1472" y="21594"/>
                      <a:pt x="2091" y="20507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8" name="AutoShape 13" descr="Freeform: Shape 45">
                <a:extLst>
                  <a:ext uri="{FF2B5EF4-FFF2-40B4-BE49-F238E27FC236}">
                    <a16:creationId xmlns:a16="http://schemas.microsoft.com/office/drawing/2014/main" id="{77F1EB96-E528-45F6-8675-42D85DF92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8705" y="3007846"/>
                <a:ext cx="159094" cy="436504"/>
              </a:xfrm>
              <a:custGeom>
                <a:avLst/>
                <a:gdLst>
                  <a:gd name="T0" fmla="+- 0 10931 499"/>
                  <a:gd name="T1" fmla="*/ T0 w 20865"/>
                  <a:gd name="T2" fmla="+- 0 10711 60"/>
                  <a:gd name="T3" fmla="*/ 10711 h 21303"/>
                  <a:gd name="T4" fmla="+- 0 10931 499"/>
                  <a:gd name="T5" fmla="*/ T4 w 20865"/>
                  <a:gd name="T6" fmla="+- 0 10711 60"/>
                  <a:gd name="T7" fmla="*/ 10711 h 21303"/>
                  <a:gd name="T8" fmla="+- 0 10931 499"/>
                  <a:gd name="T9" fmla="*/ T8 w 20865"/>
                  <a:gd name="T10" fmla="+- 0 10711 60"/>
                  <a:gd name="T11" fmla="*/ 10711 h 21303"/>
                  <a:gd name="T12" fmla="+- 0 10931 499"/>
                  <a:gd name="T13" fmla="*/ T12 w 20865"/>
                  <a:gd name="T14" fmla="+- 0 10711 60"/>
                  <a:gd name="T15" fmla="*/ 10711 h 21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65" h="21303">
                    <a:moveTo>
                      <a:pt x="4511" y="2831"/>
                    </a:moveTo>
                    <a:cubicBezTo>
                      <a:pt x="4067" y="5409"/>
                      <a:pt x="3492" y="7983"/>
                      <a:pt x="2720" y="10556"/>
                    </a:cubicBezTo>
                    <a:cubicBezTo>
                      <a:pt x="2343" y="11842"/>
                      <a:pt x="1916" y="13123"/>
                      <a:pt x="1456" y="14404"/>
                    </a:cubicBezTo>
                    <a:cubicBezTo>
                      <a:pt x="1357" y="14676"/>
                      <a:pt x="1258" y="14954"/>
                      <a:pt x="1160" y="15226"/>
                    </a:cubicBezTo>
                    <a:cubicBezTo>
                      <a:pt x="1094" y="15407"/>
                      <a:pt x="1029" y="15594"/>
                      <a:pt x="946" y="15776"/>
                    </a:cubicBezTo>
                    <a:cubicBezTo>
                      <a:pt x="1061" y="15481"/>
                      <a:pt x="1045" y="15509"/>
                      <a:pt x="913" y="15850"/>
                    </a:cubicBezTo>
                    <a:cubicBezTo>
                      <a:pt x="651" y="16490"/>
                      <a:pt x="388" y="17130"/>
                      <a:pt x="125" y="17765"/>
                    </a:cubicBezTo>
                    <a:cubicBezTo>
                      <a:pt x="-499" y="19216"/>
                      <a:pt x="1176" y="20866"/>
                      <a:pt x="5841" y="21234"/>
                    </a:cubicBezTo>
                    <a:cubicBezTo>
                      <a:pt x="9718" y="21540"/>
                      <a:pt x="15237" y="20826"/>
                      <a:pt x="15894" y="19261"/>
                    </a:cubicBezTo>
                    <a:cubicBezTo>
                      <a:pt x="18227" y="13809"/>
                      <a:pt x="19918" y="8328"/>
                      <a:pt x="20855" y="2825"/>
                    </a:cubicBezTo>
                    <a:cubicBezTo>
                      <a:pt x="21101" y="1351"/>
                      <a:pt x="16912" y="-60"/>
                      <a:pt x="12675" y="2"/>
                    </a:cubicBezTo>
                    <a:cubicBezTo>
                      <a:pt x="8042" y="82"/>
                      <a:pt x="4774" y="1249"/>
                      <a:pt x="4511" y="283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26" name="Group 14">
              <a:extLst>
                <a:ext uri="{FF2B5EF4-FFF2-40B4-BE49-F238E27FC236}">
                  <a16:creationId xmlns:a16="http://schemas.microsoft.com/office/drawing/2014/main" id="{C03A4097-C1B1-4AA2-A468-1066C8D35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6815" y="4125679"/>
              <a:ext cx="409982" cy="508722"/>
              <a:chOff x="0" y="-1"/>
              <a:chExt cx="5128587" cy="6437157"/>
            </a:xfrm>
          </p:grpSpPr>
          <p:sp>
            <p:nvSpPr>
              <p:cNvPr id="133" name="AutoShape 15" descr="Freeform: Shape 46">
                <a:extLst>
                  <a:ext uri="{FF2B5EF4-FFF2-40B4-BE49-F238E27FC236}">
                    <a16:creationId xmlns:a16="http://schemas.microsoft.com/office/drawing/2014/main" id="{9077C57D-8796-4210-B99E-C7AC348B4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71" y="2158275"/>
                <a:ext cx="3124764" cy="3654188"/>
              </a:xfrm>
              <a:custGeom>
                <a:avLst/>
                <a:gdLst>
                  <a:gd name="T0" fmla="+- 0 10399 139"/>
                  <a:gd name="T1" fmla="*/ T0 w 20521"/>
                  <a:gd name="T2" fmla="*/ 10736 h 21473"/>
                  <a:gd name="T3" fmla="+- 0 10399 139"/>
                  <a:gd name="T4" fmla="*/ T3 w 20521"/>
                  <a:gd name="T5" fmla="*/ 10736 h 21473"/>
                  <a:gd name="T6" fmla="+- 0 10399 139"/>
                  <a:gd name="T7" fmla="*/ T6 w 20521"/>
                  <a:gd name="T8" fmla="*/ 10736 h 21473"/>
                  <a:gd name="T9" fmla="+- 0 10399 139"/>
                  <a:gd name="T10" fmla="*/ T9 w 20521"/>
                  <a:gd name="T11" fmla="*/ 10736 h 21473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3">
                    <a:moveTo>
                      <a:pt x="17081" y="15211"/>
                    </a:moveTo>
                    <a:cubicBezTo>
                      <a:pt x="16857" y="17175"/>
                      <a:pt x="17088" y="18969"/>
                      <a:pt x="17638" y="20597"/>
                    </a:cubicBezTo>
                    <a:cubicBezTo>
                      <a:pt x="17638" y="20597"/>
                      <a:pt x="13514" y="21600"/>
                      <a:pt x="9836" y="21460"/>
                    </a:cubicBezTo>
                    <a:cubicBezTo>
                      <a:pt x="7948" y="21389"/>
                      <a:pt x="6177" y="21016"/>
                      <a:pt x="5144" y="20053"/>
                    </a:cubicBezTo>
                    <a:cubicBezTo>
                      <a:pt x="2093" y="17211"/>
                      <a:pt x="1301" y="13527"/>
                      <a:pt x="1301" y="13527"/>
                    </a:cubicBezTo>
                    <a:lnTo>
                      <a:pt x="434" y="12479"/>
                    </a:lnTo>
                    <a:cubicBezTo>
                      <a:pt x="-62" y="11879"/>
                      <a:pt x="-139" y="11080"/>
                      <a:pt x="234" y="10413"/>
                    </a:cubicBezTo>
                    <a:lnTo>
                      <a:pt x="774" y="9449"/>
                    </a:lnTo>
                    <a:cubicBezTo>
                      <a:pt x="774" y="9449"/>
                      <a:pt x="790" y="7779"/>
                      <a:pt x="855" y="5844"/>
                    </a:cubicBezTo>
                    <a:cubicBezTo>
                      <a:pt x="925" y="3730"/>
                      <a:pt x="1053" y="1301"/>
                      <a:pt x="1279" y="387"/>
                    </a:cubicBezTo>
                    <a:lnTo>
                      <a:pt x="1358" y="0"/>
                    </a:lnTo>
                    <a:cubicBezTo>
                      <a:pt x="1531" y="232"/>
                      <a:pt x="1739" y="474"/>
                      <a:pt x="1985" y="713"/>
                    </a:cubicBezTo>
                    <a:cubicBezTo>
                      <a:pt x="2043" y="769"/>
                      <a:pt x="2104" y="825"/>
                      <a:pt x="2166" y="881"/>
                    </a:cubicBezTo>
                    <a:cubicBezTo>
                      <a:pt x="2198" y="909"/>
                      <a:pt x="2229" y="937"/>
                      <a:pt x="2262" y="964"/>
                    </a:cubicBezTo>
                    <a:cubicBezTo>
                      <a:pt x="2327" y="1020"/>
                      <a:pt x="2394" y="1075"/>
                      <a:pt x="2464" y="1129"/>
                    </a:cubicBezTo>
                    <a:cubicBezTo>
                      <a:pt x="2498" y="1156"/>
                      <a:pt x="2533" y="1183"/>
                      <a:pt x="2569" y="1209"/>
                    </a:cubicBezTo>
                    <a:cubicBezTo>
                      <a:pt x="2604" y="1236"/>
                      <a:pt x="2641" y="1262"/>
                      <a:pt x="2678" y="1289"/>
                    </a:cubicBezTo>
                    <a:cubicBezTo>
                      <a:pt x="2712" y="1312"/>
                      <a:pt x="2746" y="1337"/>
                      <a:pt x="2781" y="1360"/>
                    </a:cubicBezTo>
                    <a:cubicBezTo>
                      <a:pt x="2824" y="1389"/>
                      <a:pt x="2867" y="1417"/>
                      <a:pt x="2911" y="1445"/>
                    </a:cubicBezTo>
                    <a:cubicBezTo>
                      <a:pt x="2946" y="1468"/>
                      <a:pt x="2981" y="1491"/>
                      <a:pt x="3017" y="1511"/>
                    </a:cubicBezTo>
                    <a:cubicBezTo>
                      <a:pt x="3025" y="1517"/>
                      <a:pt x="3033" y="1522"/>
                      <a:pt x="3041" y="1526"/>
                    </a:cubicBezTo>
                    <a:cubicBezTo>
                      <a:pt x="3072" y="1545"/>
                      <a:pt x="3103" y="1563"/>
                      <a:pt x="3134" y="1581"/>
                    </a:cubicBezTo>
                    <a:cubicBezTo>
                      <a:pt x="3144" y="1587"/>
                      <a:pt x="3154" y="1593"/>
                      <a:pt x="3165" y="1599"/>
                    </a:cubicBezTo>
                    <a:cubicBezTo>
                      <a:pt x="3202" y="1621"/>
                      <a:pt x="3241" y="1642"/>
                      <a:pt x="3280" y="1663"/>
                    </a:cubicBezTo>
                    <a:cubicBezTo>
                      <a:pt x="3323" y="1687"/>
                      <a:pt x="3366" y="1710"/>
                      <a:pt x="3411" y="1732"/>
                    </a:cubicBezTo>
                    <a:cubicBezTo>
                      <a:pt x="3455" y="1755"/>
                      <a:pt x="3501" y="1778"/>
                      <a:pt x="3546" y="1800"/>
                    </a:cubicBezTo>
                    <a:cubicBezTo>
                      <a:pt x="3592" y="1821"/>
                      <a:pt x="3638" y="1843"/>
                      <a:pt x="3685" y="1864"/>
                    </a:cubicBezTo>
                    <a:cubicBezTo>
                      <a:pt x="3732" y="1886"/>
                      <a:pt x="3780" y="1906"/>
                      <a:pt x="3828" y="1927"/>
                    </a:cubicBezTo>
                    <a:cubicBezTo>
                      <a:pt x="3985" y="1992"/>
                      <a:pt x="4150" y="2054"/>
                      <a:pt x="4321" y="2110"/>
                    </a:cubicBezTo>
                    <a:cubicBezTo>
                      <a:pt x="4361" y="2123"/>
                      <a:pt x="4401" y="2135"/>
                      <a:pt x="4441" y="2148"/>
                    </a:cubicBezTo>
                    <a:cubicBezTo>
                      <a:pt x="4494" y="2164"/>
                      <a:pt x="4549" y="2180"/>
                      <a:pt x="4604" y="2195"/>
                    </a:cubicBezTo>
                    <a:cubicBezTo>
                      <a:pt x="4660" y="2210"/>
                      <a:pt x="4715" y="2225"/>
                      <a:pt x="4772" y="2239"/>
                    </a:cubicBezTo>
                    <a:cubicBezTo>
                      <a:pt x="4827" y="2253"/>
                      <a:pt x="4882" y="2266"/>
                      <a:pt x="4938" y="2279"/>
                    </a:cubicBezTo>
                    <a:cubicBezTo>
                      <a:pt x="4943" y="2279"/>
                      <a:pt x="4948" y="2281"/>
                      <a:pt x="4953" y="2282"/>
                    </a:cubicBezTo>
                    <a:cubicBezTo>
                      <a:pt x="5008" y="2295"/>
                      <a:pt x="5063" y="2306"/>
                      <a:pt x="5119" y="2317"/>
                    </a:cubicBezTo>
                    <a:lnTo>
                      <a:pt x="5122" y="2317"/>
                    </a:lnTo>
                    <a:cubicBezTo>
                      <a:pt x="5171" y="2327"/>
                      <a:pt x="5219" y="2336"/>
                      <a:pt x="5269" y="2345"/>
                    </a:cubicBezTo>
                    <a:cubicBezTo>
                      <a:pt x="5292" y="2349"/>
                      <a:pt x="5315" y="2353"/>
                      <a:pt x="5338" y="2356"/>
                    </a:cubicBezTo>
                    <a:cubicBezTo>
                      <a:pt x="5382" y="2364"/>
                      <a:pt x="5426" y="2371"/>
                      <a:pt x="5471" y="2377"/>
                    </a:cubicBezTo>
                    <a:cubicBezTo>
                      <a:pt x="5478" y="2379"/>
                      <a:pt x="5485" y="2379"/>
                      <a:pt x="5492" y="2380"/>
                    </a:cubicBezTo>
                    <a:cubicBezTo>
                      <a:pt x="5541" y="2388"/>
                      <a:pt x="5589" y="2395"/>
                      <a:pt x="5639" y="2400"/>
                    </a:cubicBezTo>
                    <a:cubicBezTo>
                      <a:pt x="5660" y="2403"/>
                      <a:pt x="5681" y="2406"/>
                      <a:pt x="5702" y="2408"/>
                    </a:cubicBezTo>
                    <a:cubicBezTo>
                      <a:pt x="5732" y="2411"/>
                      <a:pt x="5763" y="2415"/>
                      <a:pt x="5794" y="2418"/>
                    </a:cubicBezTo>
                    <a:cubicBezTo>
                      <a:pt x="5833" y="2422"/>
                      <a:pt x="5872" y="2426"/>
                      <a:pt x="5912" y="2429"/>
                    </a:cubicBezTo>
                    <a:cubicBezTo>
                      <a:pt x="5918" y="2430"/>
                      <a:pt x="5924" y="2431"/>
                      <a:pt x="5931" y="2431"/>
                    </a:cubicBezTo>
                    <a:cubicBezTo>
                      <a:pt x="5988" y="2436"/>
                      <a:pt x="6046" y="2441"/>
                      <a:pt x="6104" y="2444"/>
                    </a:cubicBezTo>
                    <a:cubicBezTo>
                      <a:pt x="6160" y="2448"/>
                      <a:pt x="6215" y="2451"/>
                      <a:pt x="6273" y="2454"/>
                    </a:cubicBezTo>
                    <a:cubicBezTo>
                      <a:pt x="6340" y="2458"/>
                      <a:pt x="6409" y="2460"/>
                      <a:pt x="6477" y="2461"/>
                    </a:cubicBezTo>
                    <a:cubicBezTo>
                      <a:pt x="6548" y="2463"/>
                      <a:pt x="6618" y="2464"/>
                      <a:pt x="6689" y="2464"/>
                    </a:cubicBezTo>
                    <a:cubicBezTo>
                      <a:pt x="7634" y="2464"/>
                      <a:pt x="8716" y="2319"/>
                      <a:pt x="9953" y="1974"/>
                    </a:cubicBezTo>
                    <a:cubicBezTo>
                      <a:pt x="9953" y="1974"/>
                      <a:pt x="10107" y="3235"/>
                      <a:pt x="10938" y="4382"/>
                    </a:cubicBezTo>
                    <a:cubicBezTo>
                      <a:pt x="11530" y="5202"/>
                      <a:pt x="12469" y="5963"/>
                      <a:pt x="13944" y="6164"/>
                    </a:cubicBezTo>
                    <a:cubicBezTo>
                      <a:pt x="14414" y="6908"/>
                      <a:pt x="14724" y="7769"/>
                      <a:pt x="14934" y="8415"/>
                    </a:cubicBezTo>
                    <a:cubicBezTo>
                      <a:pt x="14946" y="8453"/>
                      <a:pt x="14958" y="8490"/>
                      <a:pt x="14969" y="8526"/>
                    </a:cubicBezTo>
                    <a:cubicBezTo>
                      <a:pt x="14981" y="8563"/>
                      <a:pt x="14993" y="8600"/>
                      <a:pt x="15005" y="8636"/>
                    </a:cubicBezTo>
                    <a:cubicBezTo>
                      <a:pt x="15012" y="8661"/>
                      <a:pt x="15020" y="8685"/>
                      <a:pt x="15028" y="8709"/>
                    </a:cubicBezTo>
                    <a:cubicBezTo>
                      <a:pt x="15051" y="8784"/>
                      <a:pt x="15073" y="8854"/>
                      <a:pt x="15094" y="8919"/>
                    </a:cubicBezTo>
                    <a:cubicBezTo>
                      <a:pt x="15100" y="8937"/>
                      <a:pt x="15106" y="8955"/>
                      <a:pt x="15111" y="8972"/>
                    </a:cubicBezTo>
                    <a:cubicBezTo>
                      <a:pt x="15158" y="9118"/>
                      <a:pt x="15199" y="9231"/>
                      <a:pt x="15232" y="9302"/>
                    </a:cubicBezTo>
                    <a:cubicBezTo>
                      <a:pt x="15235" y="9309"/>
                      <a:pt x="15238" y="9315"/>
                      <a:pt x="15241" y="9321"/>
                    </a:cubicBezTo>
                    <a:cubicBezTo>
                      <a:pt x="15245" y="9328"/>
                      <a:pt x="15248" y="9334"/>
                      <a:pt x="15252" y="9340"/>
                    </a:cubicBezTo>
                    <a:cubicBezTo>
                      <a:pt x="15256" y="9348"/>
                      <a:pt x="15260" y="9354"/>
                      <a:pt x="15264" y="9359"/>
                    </a:cubicBezTo>
                    <a:cubicBezTo>
                      <a:pt x="15268" y="9364"/>
                      <a:pt x="15271" y="9368"/>
                      <a:pt x="15275" y="9372"/>
                    </a:cubicBezTo>
                    <a:cubicBezTo>
                      <a:pt x="15278" y="9374"/>
                      <a:pt x="15281" y="9376"/>
                      <a:pt x="15284" y="9378"/>
                    </a:cubicBezTo>
                    <a:cubicBezTo>
                      <a:pt x="15285" y="9380"/>
                      <a:pt x="15287" y="9381"/>
                      <a:pt x="15289" y="9381"/>
                    </a:cubicBezTo>
                    <a:cubicBezTo>
                      <a:pt x="15319" y="9394"/>
                      <a:pt x="15344" y="9342"/>
                      <a:pt x="15365" y="9211"/>
                    </a:cubicBezTo>
                    <a:cubicBezTo>
                      <a:pt x="15542" y="8095"/>
                      <a:pt x="19212" y="5972"/>
                      <a:pt x="20337" y="9370"/>
                    </a:cubicBezTo>
                    <a:cubicBezTo>
                      <a:pt x="21461" y="12769"/>
                      <a:pt x="17081" y="15211"/>
                      <a:pt x="17081" y="15211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4" name="AutoShape 16" descr="Freeform: Shape 47">
                <a:extLst>
                  <a:ext uri="{FF2B5EF4-FFF2-40B4-BE49-F238E27FC236}">
                    <a16:creationId xmlns:a16="http://schemas.microsoft.com/office/drawing/2014/main" id="{E74F1EF6-B61C-419A-B83D-A229E126B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92" y="1841503"/>
                <a:ext cx="547767" cy="1312341"/>
              </a:xfrm>
              <a:custGeom>
                <a:avLst/>
                <a:gdLst>
                  <a:gd name="T0" fmla="+- 0 11483 1367"/>
                  <a:gd name="T1" fmla="*/ T0 w 20233"/>
                  <a:gd name="T2" fmla="*/ 10800 h 21600"/>
                  <a:gd name="T3" fmla="+- 0 11483 1367"/>
                  <a:gd name="T4" fmla="*/ T3 w 20233"/>
                  <a:gd name="T5" fmla="*/ 10800 h 21600"/>
                  <a:gd name="T6" fmla="+- 0 11483 1367"/>
                  <a:gd name="T7" fmla="*/ T6 w 20233"/>
                  <a:gd name="T8" fmla="*/ 10800 h 21600"/>
                  <a:gd name="T9" fmla="+- 0 11483 1367"/>
                  <a:gd name="T10" fmla="*/ T9 w 2023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233" h="21600">
                    <a:moveTo>
                      <a:pt x="20233" y="6371"/>
                    </a:moveTo>
                    <a:cubicBezTo>
                      <a:pt x="18942" y="8922"/>
                      <a:pt x="18216" y="15701"/>
                      <a:pt x="17815" y="21600"/>
                    </a:cubicBezTo>
                    <a:cubicBezTo>
                      <a:pt x="17815" y="21600"/>
                      <a:pt x="3641" y="16019"/>
                      <a:pt x="465" y="9925"/>
                    </a:cubicBezTo>
                    <a:cubicBezTo>
                      <a:pt x="-1367" y="6407"/>
                      <a:pt x="2557" y="2596"/>
                      <a:pt x="6200" y="0"/>
                    </a:cubicBezTo>
                    <a:cubicBezTo>
                      <a:pt x="12692" y="3916"/>
                      <a:pt x="20000" y="6295"/>
                      <a:pt x="20229" y="6369"/>
                    </a:cubicBezTo>
                    <a:cubicBezTo>
                      <a:pt x="20233" y="6371"/>
                      <a:pt x="20233" y="6371"/>
                      <a:pt x="20233" y="6371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5" name="AutoShape 17" descr="Freeform: Shape 48">
                <a:extLst>
                  <a:ext uri="{FF2B5EF4-FFF2-40B4-BE49-F238E27FC236}">
                    <a16:creationId xmlns:a16="http://schemas.microsoft.com/office/drawing/2014/main" id="{A02EC08F-A32A-4184-9CCD-4EBD3C1B9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580" y="5393875"/>
                <a:ext cx="1730449" cy="104082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8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639"/>
                    </a:lnTo>
                    <a:cubicBezTo>
                      <a:pt x="6992" y="9130"/>
                      <a:pt x="14832" y="5610"/>
                      <a:pt x="14832" y="5610"/>
                    </a:cubicBezTo>
                    <a:cubicBezTo>
                      <a:pt x="14832" y="5610"/>
                      <a:pt x="17722" y="3985"/>
                      <a:pt x="21531" y="0"/>
                    </a:cubicBezTo>
                    <a:lnTo>
                      <a:pt x="21600" y="182"/>
                    </a:ln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6" name="Oval 18" descr="Freeform: Shape 49">
                <a:extLst>
                  <a:ext uri="{FF2B5EF4-FFF2-40B4-BE49-F238E27FC236}">
                    <a16:creationId xmlns:a16="http://schemas.microsoft.com/office/drawing/2014/main" id="{2660BC55-F140-40A6-AEC2-463BCED09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829" y="3708192"/>
                <a:ext cx="821650" cy="814557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7" name="AutoShape 19" descr="Freeform: Shape 50">
                <a:extLst>
                  <a:ext uri="{FF2B5EF4-FFF2-40B4-BE49-F238E27FC236}">
                    <a16:creationId xmlns:a16="http://schemas.microsoft.com/office/drawing/2014/main" id="{98837BF3-F640-4567-A259-88FBF0761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103" y="4545375"/>
                <a:ext cx="871447" cy="509101"/>
              </a:xfrm>
              <a:custGeom>
                <a:avLst/>
                <a:gdLst>
                  <a:gd name="T0" fmla="+- 0 10809 180"/>
                  <a:gd name="T1" fmla="*/ T0 w 21259"/>
                  <a:gd name="T2" fmla="+- 0 10796 270"/>
                  <a:gd name="T3" fmla="*/ 10796 h 21053"/>
                  <a:gd name="T4" fmla="+- 0 10809 180"/>
                  <a:gd name="T5" fmla="*/ T4 w 21259"/>
                  <a:gd name="T6" fmla="+- 0 10796 270"/>
                  <a:gd name="T7" fmla="*/ 10796 h 21053"/>
                  <a:gd name="T8" fmla="+- 0 10809 180"/>
                  <a:gd name="T9" fmla="*/ T8 w 21259"/>
                  <a:gd name="T10" fmla="+- 0 10796 270"/>
                  <a:gd name="T11" fmla="*/ 10796 h 21053"/>
                  <a:gd name="T12" fmla="+- 0 10809 180"/>
                  <a:gd name="T13" fmla="*/ T12 w 21259"/>
                  <a:gd name="T14" fmla="+- 0 10796 270"/>
                  <a:gd name="T15" fmla="*/ 10796 h 210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59" h="21053">
                    <a:moveTo>
                      <a:pt x="18818" y="681"/>
                    </a:moveTo>
                    <a:cubicBezTo>
                      <a:pt x="18562" y="1040"/>
                      <a:pt x="18306" y="1395"/>
                      <a:pt x="18046" y="1744"/>
                    </a:cubicBezTo>
                    <a:cubicBezTo>
                      <a:pt x="17916" y="1919"/>
                      <a:pt x="17787" y="2093"/>
                      <a:pt x="17654" y="2263"/>
                    </a:cubicBezTo>
                    <a:cubicBezTo>
                      <a:pt x="17614" y="2317"/>
                      <a:pt x="17441" y="2545"/>
                      <a:pt x="17649" y="2273"/>
                    </a:cubicBezTo>
                    <a:cubicBezTo>
                      <a:pt x="17582" y="2360"/>
                      <a:pt x="17516" y="2443"/>
                      <a:pt x="17450" y="2530"/>
                    </a:cubicBezTo>
                    <a:cubicBezTo>
                      <a:pt x="16905" y="3229"/>
                      <a:pt x="16352" y="3908"/>
                      <a:pt x="15790" y="4568"/>
                    </a:cubicBezTo>
                    <a:cubicBezTo>
                      <a:pt x="14684" y="5869"/>
                      <a:pt x="13546" y="7092"/>
                      <a:pt x="12382" y="8237"/>
                    </a:cubicBezTo>
                    <a:cubicBezTo>
                      <a:pt x="11235" y="9363"/>
                      <a:pt x="10062" y="10416"/>
                      <a:pt x="8864" y="11382"/>
                    </a:cubicBezTo>
                    <a:cubicBezTo>
                      <a:pt x="8265" y="11867"/>
                      <a:pt x="7662" y="12333"/>
                      <a:pt x="7052" y="12774"/>
                    </a:cubicBezTo>
                    <a:cubicBezTo>
                      <a:pt x="6985" y="12823"/>
                      <a:pt x="6542" y="13134"/>
                      <a:pt x="6821" y="12939"/>
                    </a:cubicBezTo>
                    <a:cubicBezTo>
                      <a:pt x="6668" y="13046"/>
                      <a:pt x="6516" y="13153"/>
                      <a:pt x="6360" y="13260"/>
                    </a:cubicBezTo>
                    <a:cubicBezTo>
                      <a:pt x="6035" y="13483"/>
                      <a:pt x="5706" y="13701"/>
                      <a:pt x="5375" y="13915"/>
                    </a:cubicBezTo>
                    <a:cubicBezTo>
                      <a:pt x="3960" y="14822"/>
                      <a:pt x="2520" y="15623"/>
                      <a:pt x="1062" y="16307"/>
                    </a:cubicBezTo>
                    <a:cubicBezTo>
                      <a:pt x="339" y="16647"/>
                      <a:pt x="-180" y="18035"/>
                      <a:pt x="59" y="19277"/>
                    </a:cubicBezTo>
                    <a:cubicBezTo>
                      <a:pt x="298" y="20520"/>
                      <a:pt x="1050" y="21330"/>
                      <a:pt x="1822" y="20966"/>
                    </a:cubicBezTo>
                    <a:cubicBezTo>
                      <a:pt x="7190" y="18433"/>
                      <a:pt x="12333" y="14415"/>
                      <a:pt x="16928" y="9096"/>
                    </a:cubicBezTo>
                    <a:cubicBezTo>
                      <a:pt x="18277" y="7533"/>
                      <a:pt x="19582" y="5859"/>
                      <a:pt x="20841" y="4098"/>
                    </a:cubicBezTo>
                    <a:cubicBezTo>
                      <a:pt x="21420" y="3287"/>
                      <a:pt x="21377" y="1511"/>
                      <a:pt x="20841" y="681"/>
                    </a:cubicBezTo>
                    <a:cubicBezTo>
                      <a:pt x="20230" y="-270"/>
                      <a:pt x="19435" y="-183"/>
                      <a:pt x="18818" y="68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8" name="AutoShape 20" descr="Freeform: Shape 51">
                <a:extLst>
                  <a:ext uri="{FF2B5EF4-FFF2-40B4-BE49-F238E27FC236}">
                    <a16:creationId xmlns:a16="http://schemas.microsoft.com/office/drawing/2014/main" id="{3C162EA1-07B6-46DD-8FA2-8968450CE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601" y="2825755"/>
                <a:ext cx="896346" cy="384652"/>
              </a:xfrm>
              <a:custGeom>
                <a:avLst/>
                <a:gdLst>
                  <a:gd name="T0" fmla="+- 0 10713 32"/>
                  <a:gd name="T1" fmla="*/ T0 w 21362"/>
                  <a:gd name="T2" fmla="+- 0 10527 6"/>
                  <a:gd name="T3" fmla="*/ 10527 h 21043"/>
                  <a:gd name="T4" fmla="+- 0 10713 32"/>
                  <a:gd name="T5" fmla="*/ T4 w 21362"/>
                  <a:gd name="T6" fmla="+- 0 10527 6"/>
                  <a:gd name="T7" fmla="*/ 10527 h 21043"/>
                  <a:gd name="T8" fmla="+- 0 10713 32"/>
                  <a:gd name="T9" fmla="*/ T8 w 21362"/>
                  <a:gd name="T10" fmla="+- 0 10527 6"/>
                  <a:gd name="T11" fmla="*/ 10527 h 21043"/>
                  <a:gd name="T12" fmla="+- 0 10713 32"/>
                  <a:gd name="T13" fmla="*/ T12 w 21362"/>
                  <a:gd name="T14" fmla="+- 0 10527 6"/>
                  <a:gd name="T15" fmla="*/ 10527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62" h="21043">
                    <a:moveTo>
                      <a:pt x="20684" y="14993"/>
                    </a:moveTo>
                    <a:cubicBezTo>
                      <a:pt x="16432" y="7555"/>
                      <a:pt x="11320" y="2623"/>
                      <a:pt x="6050" y="851"/>
                    </a:cubicBezTo>
                    <a:cubicBezTo>
                      <a:pt x="4506" y="332"/>
                      <a:pt x="2954" y="20"/>
                      <a:pt x="1394" y="0"/>
                    </a:cubicBezTo>
                    <a:cubicBezTo>
                      <a:pt x="667" y="-6"/>
                      <a:pt x="-32" y="1493"/>
                      <a:pt x="2" y="3233"/>
                    </a:cubicBezTo>
                    <a:cubicBezTo>
                      <a:pt x="35" y="4992"/>
                      <a:pt x="614" y="6452"/>
                      <a:pt x="1394" y="6465"/>
                    </a:cubicBezTo>
                    <a:cubicBezTo>
                      <a:pt x="2672" y="6478"/>
                      <a:pt x="3938" y="6699"/>
                      <a:pt x="5208" y="7049"/>
                    </a:cubicBezTo>
                    <a:cubicBezTo>
                      <a:pt x="4895" y="6965"/>
                      <a:pt x="5339" y="7094"/>
                      <a:pt x="5429" y="7127"/>
                    </a:cubicBezTo>
                    <a:cubicBezTo>
                      <a:pt x="5585" y="7179"/>
                      <a:pt x="5745" y="7237"/>
                      <a:pt x="5901" y="7296"/>
                    </a:cubicBezTo>
                    <a:cubicBezTo>
                      <a:pt x="6215" y="7413"/>
                      <a:pt x="6530" y="7549"/>
                      <a:pt x="6841" y="7692"/>
                    </a:cubicBezTo>
                    <a:cubicBezTo>
                      <a:pt x="7487" y="7984"/>
                      <a:pt x="8127" y="8328"/>
                      <a:pt x="8762" y="8717"/>
                    </a:cubicBezTo>
                    <a:cubicBezTo>
                      <a:pt x="9995" y="9470"/>
                      <a:pt x="11208" y="10392"/>
                      <a:pt x="12391" y="11488"/>
                    </a:cubicBezTo>
                    <a:cubicBezTo>
                      <a:pt x="12520" y="11605"/>
                      <a:pt x="12648" y="11729"/>
                      <a:pt x="12780" y="11852"/>
                    </a:cubicBezTo>
                    <a:cubicBezTo>
                      <a:pt x="13026" y="12086"/>
                      <a:pt x="12827" y="11897"/>
                      <a:pt x="12777" y="11845"/>
                    </a:cubicBezTo>
                    <a:cubicBezTo>
                      <a:pt x="12850" y="11917"/>
                      <a:pt x="12922" y="11988"/>
                      <a:pt x="12998" y="12066"/>
                    </a:cubicBezTo>
                    <a:cubicBezTo>
                      <a:pt x="13308" y="12378"/>
                      <a:pt x="13616" y="12709"/>
                      <a:pt x="13923" y="13040"/>
                    </a:cubicBezTo>
                    <a:cubicBezTo>
                      <a:pt x="14499" y="13676"/>
                      <a:pt x="15067" y="14351"/>
                      <a:pt x="15623" y="15065"/>
                    </a:cubicBezTo>
                    <a:cubicBezTo>
                      <a:pt x="16896" y="16700"/>
                      <a:pt x="18118" y="18544"/>
                      <a:pt x="19278" y="20575"/>
                    </a:cubicBezTo>
                    <a:cubicBezTo>
                      <a:pt x="19862" y="21594"/>
                      <a:pt x="20858" y="20835"/>
                      <a:pt x="21182" y="19413"/>
                    </a:cubicBezTo>
                    <a:cubicBezTo>
                      <a:pt x="21568" y="17713"/>
                      <a:pt x="21305" y="16084"/>
                      <a:pt x="20684" y="14993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9" name="AutoShape 21" descr="Freeform: Shape 52">
                <a:extLst>
                  <a:ext uri="{FF2B5EF4-FFF2-40B4-BE49-F238E27FC236}">
                    <a16:creationId xmlns:a16="http://schemas.microsoft.com/office/drawing/2014/main" id="{31012C10-339F-4214-9446-B4D7BFC66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2383" y="3278287"/>
                <a:ext cx="149391" cy="441222"/>
              </a:xfrm>
              <a:custGeom>
                <a:avLst/>
                <a:gdLst>
                  <a:gd name="T0" fmla="+- 0 10664 251"/>
                  <a:gd name="T1" fmla="*/ T0 w 20827"/>
                  <a:gd name="T2" fmla="+- 0 10672 65"/>
                  <a:gd name="T3" fmla="*/ 10672 h 21214"/>
                  <a:gd name="T4" fmla="+- 0 10664 251"/>
                  <a:gd name="T5" fmla="*/ T4 w 20827"/>
                  <a:gd name="T6" fmla="+- 0 10672 65"/>
                  <a:gd name="T7" fmla="*/ 10672 h 21214"/>
                  <a:gd name="T8" fmla="+- 0 10664 251"/>
                  <a:gd name="T9" fmla="*/ T8 w 20827"/>
                  <a:gd name="T10" fmla="+- 0 10672 65"/>
                  <a:gd name="T11" fmla="*/ 10672 h 21214"/>
                  <a:gd name="T12" fmla="+- 0 10664 251"/>
                  <a:gd name="T13" fmla="*/ T12 w 20827"/>
                  <a:gd name="T14" fmla="+- 0 10672 65"/>
                  <a:gd name="T15" fmla="*/ 10672 h 21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27" h="21214">
                    <a:moveTo>
                      <a:pt x="11" y="2804"/>
                    </a:moveTo>
                    <a:cubicBezTo>
                      <a:pt x="945" y="8277"/>
                      <a:pt x="2633" y="13728"/>
                      <a:pt x="4960" y="19151"/>
                    </a:cubicBezTo>
                    <a:cubicBezTo>
                      <a:pt x="5583" y="20605"/>
                      <a:pt x="11155" y="21535"/>
                      <a:pt x="14990" y="21112"/>
                    </a:cubicBezTo>
                    <a:cubicBezTo>
                      <a:pt x="19612" y="20599"/>
                      <a:pt x="21349" y="19224"/>
                      <a:pt x="20694" y="17663"/>
                    </a:cubicBezTo>
                    <a:cubicBezTo>
                      <a:pt x="20415" y="17026"/>
                      <a:pt x="20153" y="16389"/>
                      <a:pt x="19907" y="15757"/>
                    </a:cubicBezTo>
                    <a:cubicBezTo>
                      <a:pt x="19776" y="15419"/>
                      <a:pt x="19759" y="15391"/>
                      <a:pt x="19874" y="15684"/>
                    </a:cubicBezTo>
                    <a:cubicBezTo>
                      <a:pt x="19809" y="15504"/>
                      <a:pt x="19743" y="15318"/>
                      <a:pt x="19661" y="15137"/>
                    </a:cubicBezTo>
                    <a:cubicBezTo>
                      <a:pt x="19563" y="14867"/>
                      <a:pt x="19465" y="14591"/>
                      <a:pt x="19366" y="14320"/>
                    </a:cubicBezTo>
                    <a:cubicBezTo>
                      <a:pt x="18907" y="13046"/>
                      <a:pt x="18481" y="11767"/>
                      <a:pt x="18104" y="10493"/>
                    </a:cubicBezTo>
                    <a:cubicBezTo>
                      <a:pt x="17350" y="7939"/>
                      <a:pt x="16760" y="5374"/>
                      <a:pt x="16318" y="2810"/>
                    </a:cubicBezTo>
                    <a:cubicBezTo>
                      <a:pt x="16072" y="1350"/>
                      <a:pt x="12745" y="-65"/>
                      <a:pt x="8157" y="3"/>
                    </a:cubicBezTo>
                    <a:cubicBezTo>
                      <a:pt x="3961" y="65"/>
                      <a:pt x="-251" y="1237"/>
                      <a:pt x="11" y="2804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0" name="AutoShape 22" descr="Freeform: Shape 53">
                <a:extLst>
                  <a:ext uri="{FF2B5EF4-FFF2-40B4-BE49-F238E27FC236}">
                    <a16:creationId xmlns:a16="http://schemas.microsoft.com/office/drawing/2014/main" id="{876F7AEF-29C8-45E4-A73F-F8A585E9E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2" y="-2567"/>
                <a:ext cx="5129089" cy="5667960"/>
              </a:xfrm>
              <a:custGeom>
                <a:avLst/>
                <a:gdLst>
                  <a:gd name="T0" fmla="+- 0 10799 456"/>
                  <a:gd name="T1" fmla="*/ T0 w 20686"/>
                  <a:gd name="T2" fmla="+- 0 11689 1778"/>
                  <a:gd name="T3" fmla="*/ 11689 h 19822"/>
                  <a:gd name="T4" fmla="+- 0 10799 456"/>
                  <a:gd name="T5" fmla="*/ T4 w 20686"/>
                  <a:gd name="T6" fmla="+- 0 11689 1778"/>
                  <a:gd name="T7" fmla="*/ 11689 h 19822"/>
                  <a:gd name="T8" fmla="+- 0 10799 456"/>
                  <a:gd name="T9" fmla="*/ T8 w 20686"/>
                  <a:gd name="T10" fmla="+- 0 11689 1778"/>
                  <a:gd name="T11" fmla="*/ 11689 h 19822"/>
                  <a:gd name="T12" fmla="+- 0 10799 456"/>
                  <a:gd name="T13" fmla="*/ T12 w 20686"/>
                  <a:gd name="T14" fmla="+- 0 11689 1778"/>
                  <a:gd name="T15" fmla="*/ 11689 h 198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86" h="19822">
                    <a:moveTo>
                      <a:pt x="20656" y="10333"/>
                    </a:moveTo>
                    <a:cubicBezTo>
                      <a:pt x="20341" y="15042"/>
                      <a:pt x="17076" y="17631"/>
                      <a:pt x="14814" y="18871"/>
                    </a:cubicBezTo>
                    <a:cubicBezTo>
                      <a:pt x="13582" y="19547"/>
                      <a:pt x="12647" y="19822"/>
                      <a:pt x="12647" y="19822"/>
                    </a:cubicBezTo>
                    <a:cubicBezTo>
                      <a:pt x="12309" y="18854"/>
                      <a:pt x="12166" y="17786"/>
                      <a:pt x="12304" y="16618"/>
                    </a:cubicBezTo>
                    <a:cubicBezTo>
                      <a:pt x="12304" y="16618"/>
                      <a:pt x="14998" y="15165"/>
                      <a:pt x="14306" y="13144"/>
                    </a:cubicBezTo>
                    <a:cubicBezTo>
                      <a:pt x="13615" y="11122"/>
                      <a:pt x="11358" y="12385"/>
                      <a:pt x="11249" y="13049"/>
                    </a:cubicBezTo>
                    <a:cubicBezTo>
                      <a:pt x="11236" y="13127"/>
                      <a:pt x="11221" y="13158"/>
                      <a:pt x="11202" y="13150"/>
                    </a:cubicBezTo>
                    <a:cubicBezTo>
                      <a:pt x="11201" y="13150"/>
                      <a:pt x="11200" y="13149"/>
                      <a:pt x="11199" y="13149"/>
                    </a:cubicBezTo>
                    <a:cubicBezTo>
                      <a:pt x="11197" y="13147"/>
                      <a:pt x="11196" y="13146"/>
                      <a:pt x="11194" y="13145"/>
                    </a:cubicBezTo>
                    <a:cubicBezTo>
                      <a:pt x="11191" y="13142"/>
                      <a:pt x="11189" y="13140"/>
                      <a:pt x="11187" y="13137"/>
                    </a:cubicBezTo>
                    <a:cubicBezTo>
                      <a:pt x="11185" y="13134"/>
                      <a:pt x="11182" y="13130"/>
                      <a:pt x="11179" y="13126"/>
                    </a:cubicBezTo>
                    <a:cubicBezTo>
                      <a:pt x="11177" y="13122"/>
                      <a:pt x="11175" y="13119"/>
                      <a:pt x="11173" y="13114"/>
                    </a:cubicBezTo>
                    <a:cubicBezTo>
                      <a:pt x="11171" y="13111"/>
                      <a:pt x="11169" y="13107"/>
                      <a:pt x="11167" y="13103"/>
                    </a:cubicBezTo>
                    <a:cubicBezTo>
                      <a:pt x="11147" y="13061"/>
                      <a:pt x="11122" y="12994"/>
                      <a:pt x="11093" y="12907"/>
                    </a:cubicBezTo>
                    <a:cubicBezTo>
                      <a:pt x="11090" y="12897"/>
                      <a:pt x="11086" y="12886"/>
                      <a:pt x="11082" y="12875"/>
                    </a:cubicBezTo>
                    <a:cubicBezTo>
                      <a:pt x="11070" y="12836"/>
                      <a:pt x="11056" y="12795"/>
                      <a:pt x="11042" y="12750"/>
                    </a:cubicBezTo>
                    <a:cubicBezTo>
                      <a:pt x="11037" y="12736"/>
                      <a:pt x="11032" y="12722"/>
                      <a:pt x="11027" y="12707"/>
                    </a:cubicBezTo>
                    <a:cubicBezTo>
                      <a:pt x="11020" y="12686"/>
                      <a:pt x="11013" y="12664"/>
                      <a:pt x="11005" y="12641"/>
                    </a:cubicBezTo>
                    <a:cubicBezTo>
                      <a:pt x="10998" y="12620"/>
                      <a:pt x="10991" y="12598"/>
                      <a:pt x="10984" y="12575"/>
                    </a:cubicBezTo>
                    <a:cubicBezTo>
                      <a:pt x="10855" y="12191"/>
                      <a:pt x="10664" y="11679"/>
                      <a:pt x="10375" y="11237"/>
                    </a:cubicBezTo>
                    <a:cubicBezTo>
                      <a:pt x="9468" y="11117"/>
                      <a:pt x="8891" y="10664"/>
                      <a:pt x="8526" y="10177"/>
                    </a:cubicBezTo>
                    <a:cubicBezTo>
                      <a:pt x="8015" y="9494"/>
                      <a:pt x="7921" y="8744"/>
                      <a:pt x="7921" y="8744"/>
                    </a:cubicBezTo>
                    <a:cubicBezTo>
                      <a:pt x="7160" y="8949"/>
                      <a:pt x="6495" y="9035"/>
                      <a:pt x="5914" y="9035"/>
                    </a:cubicBezTo>
                    <a:cubicBezTo>
                      <a:pt x="5870" y="9035"/>
                      <a:pt x="5827" y="9035"/>
                      <a:pt x="5783" y="9034"/>
                    </a:cubicBezTo>
                    <a:cubicBezTo>
                      <a:pt x="5741" y="9033"/>
                      <a:pt x="5699" y="9032"/>
                      <a:pt x="5658" y="9030"/>
                    </a:cubicBezTo>
                    <a:cubicBezTo>
                      <a:pt x="5622" y="9028"/>
                      <a:pt x="5588" y="9026"/>
                      <a:pt x="5554" y="9024"/>
                    </a:cubicBezTo>
                    <a:cubicBezTo>
                      <a:pt x="5518" y="9022"/>
                      <a:pt x="5483" y="9019"/>
                      <a:pt x="5447" y="9016"/>
                    </a:cubicBezTo>
                    <a:cubicBezTo>
                      <a:pt x="5443" y="9016"/>
                      <a:pt x="5439" y="9015"/>
                      <a:pt x="5436" y="9015"/>
                    </a:cubicBezTo>
                    <a:cubicBezTo>
                      <a:pt x="5411" y="9013"/>
                      <a:pt x="5387" y="9011"/>
                      <a:pt x="5363" y="9008"/>
                    </a:cubicBezTo>
                    <a:cubicBezTo>
                      <a:pt x="5344" y="9006"/>
                      <a:pt x="5325" y="9004"/>
                      <a:pt x="5307" y="9002"/>
                    </a:cubicBezTo>
                    <a:cubicBezTo>
                      <a:pt x="5294" y="9001"/>
                      <a:pt x="5281" y="8999"/>
                      <a:pt x="5268" y="8997"/>
                    </a:cubicBezTo>
                    <a:cubicBezTo>
                      <a:pt x="5237" y="8994"/>
                      <a:pt x="5207" y="8990"/>
                      <a:pt x="5178" y="8986"/>
                    </a:cubicBezTo>
                    <a:cubicBezTo>
                      <a:pt x="5173" y="8985"/>
                      <a:pt x="5169" y="8985"/>
                      <a:pt x="5165" y="8984"/>
                    </a:cubicBezTo>
                    <a:cubicBezTo>
                      <a:pt x="5137" y="8980"/>
                      <a:pt x="5110" y="8976"/>
                      <a:pt x="5083" y="8971"/>
                    </a:cubicBezTo>
                    <a:cubicBezTo>
                      <a:pt x="5069" y="8969"/>
                      <a:pt x="5054" y="8967"/>
                      <a:pt x="5041" y="8964"/>
                    </a:cubicBezTo>
                    <a:cubicBezTo>
                      <a:pt x="5010" y="8960"/>
                      <a:pt x="4980" y="8954"/>
                      <a:pt x="4950" y="8948"/>
                    </a:cubicBezTo>
                    <a:lnTo>
                      <a:pt x="4948" y="8948"/>
                    </a:lnTo>
                    <a:cubicBezTo>
                      <a:pt x="4914" y="8941"/>
                      <a:pt x="4880" y="8934"/>
                      <a:pt x="4846" y="8927"/>
                    </a:cubicBezTo>
                    <a:cubicBezTo>
                      <a:pt x="4843" y="8927"/>
                      <a:pt x="4840" y="8926"/>
                      <a:pt x="4837" y="8925"/>
                    </a:cubicBezTo>
                    <a:cubicBezTo>
                      <a:pt x="4802" y="8918"/>
                      <a:pt x="4768" y="8910"/>
                      <a:pt x="4735" y="8902"/>
                    </a:cubicBezTo>
                    <a:cubicBezTo>
                      <a:pt x="4700" y="8894"/>
                      <a:pt x="4666" y="8884"/>
                      <a:pt x="4632" y="8875"/>
                    </a:cubicBezTo>
                    <a:cubicBezTo>
                      <a:pt x="4598" y="8866"/>
                      <a:pt x="4564" y="8857"/>
                      <a:pt x="4531" y="8847"/>
                    </a:cubicBezTo>
                    <a:cubicBezTo>
                      <a:pt x="4507" y="8840"/>
                      <a:pt x="4482" y="8833"/>
                      <a:pt x="4458" y="8825"/>
                    </a:cubicBezTo>
                    <a:cubicBezTo>
                      <a:pt x="4352" y="8792"/>
                      <a:pt x="4251" y="8755"/>
                      <a:pt x="4154" y="8716"/>
                    </a:cubicBezTo>
                    <a:cubicBezTo>
                      <a:pt x="4125" y="8704"/>
                      <a:pt x="4096" y="8691"/>
                      <a:pt x="4067" y="8679"/>
                    </a:cubicBezTo>
                    <a:cubicBezTo>
                      <a:pt x="4038" y="8666"/>
                      <a:pt x="4009" y="8653"/>
                      <a:pt x="3981" y="8640"/>
                    </a:cubicBezTo>
                    <a:cubicBezTo>
                      <a:pt x="3953" y="8627"/>
                      <a:pt x="3925" y="8614"/>
                      <a:pt x="3898" y="8600"/>
                    </a:cubicBezTo>
                    <a:cubicBezTo>
                      <a:pt x="3870" y="8587"/>
                      <a:pt x="3844" y="8573"/>
                      <a:pt x="3817" y="8559"/>
                    </a:cubicBezTo>
                    <a:cubicBezTo>
                      <a:pt x="3793" y="8547"/>
                      <a:pt x="3770" y="8534"/>
                      <a:pt x="3746" y="8521"/>
                    </a:cubicBezTo>
                    <a:cubicBezTo>
                      <a:pt x="3740" y="8517"/>
                      <a:pt x="3733" y="8514"/>
                      <a:pt x="3727" y="8510"/>
                    </a:cubicBezTo>
                    <a:cubicBezTo>
                      <a:pt x="3708" y="8500"/>
                      <a:pt x="3689" y="8489"/>
                      <a:pt x="3670" y="8477"/>
                    </a:cubicBezTo>
                    <a:cubicBezTo>
                      <a:pt x="3665" y="8475"/>
                      <a:pt x="3660" y="8472"/>
                      <a:pt x="3655" y="8469"/>
                    </a:cubicBezTo>
                    <a:cubicBezTo>
                      <a:pt x="3634" y="8456"/>
                      <a:pt x="3612" y="8443"/>
                      <a:pt x="3590" y="8430"/>
                    </a:cubicBezTo>
                    <a:cubicBezTo>
                      <a:pt x="3563" y="8413"/>
                      <a:pt x="3537" y="8396"/>
                      <a:pt x="3511" y="8379"/>
                    </a:cubicBezTo>
                    <a:cubicBezTo>
                      <a:pt x="3489" y="8365"/>
                      <a:pt x="3468" y="8350"/>
                      <a:pt x="3447" y="8336"/>
                    </a:cubicBezTo>
                    <a:cubicBezTo>
                      <a:pt x="3425" y="8321"/>
                      <a:pt x="3402" y="8305"/>
                      <a:pt x="3380" y="8289"/>
                    </a:cubicBezTo>
                    <a:cubicBezTo>
                      <a:pt x="3358" y="8273"/>
                      <a:pt x="3336" y="8257"/>
                      <a:pt x="3315" y="8241"/>
                    </a:cubicBezTo>
                    <a:cubicBezTo>
                      <a:pt x="3272" y="8209"/>
                      <a:pt x="3231" y="8176"/>
                      <a:pt x="3191" y="8143"/>
                    </a:cubicBezTo>
                    <a:cubicBezTo>
                      <a:pt x="3171" y="8127"/>
                      <a:pt x="3152" y="8110"/>
                      <a:pt x="3132" y="8094"/>
                    </a:cubicBezTo>
                    <a:cubicBezTo>
                      <a:pt x="3094" y="8061"/>
                      <a:pt x="3057" y="8027"/>
                      <a:pt x="3021" y="7994"/>
                    </a:cubicBezTo>
                    <a:cubicBezTo>
                      <a:pt x="2869" y="7852"/>
                      <a:pt x="2742" y="7707"/>
                      <a:pt x="2635" y="7570"/>
                    </a:cubicBezTo>
                    <a:lnTo>
                      <a:pt x="2587" y="7800"/>
                    </a:lnTo>
                    <a:cubicBezTo>
                      <a:pt x="2587" y="7800"/>
                      <a:pt x="2587" y="7800"/>
                      <a:pt x="2586" y="7799"/>
                    </a:cubicBezTo>
                    <a:cubicBezTo>
                      <a:pt x="2562" y="7784"/>
                      <a:pt x="1773" y="7277"/>
                      <a:pt x="1073" y="6442"/>
                    </a:cubicBezTo>
                    <a:cubicBezTo>
                      <a:pt x="938" y="6281"/>
                      <a:pt x="806" y="6108"/>
                      <a:pt x="684" y="5924"/>
                    </a:cubicBezTo>
                    <a:cubicBezTo>
                      <a:pt x="-61" y="4803"/>
                      <a:pt x="-456" y="3275"/>
                      <a:pt x="880" y="1607"/>
                    </a:cubicBezTo>
                    <a:cubicBezTo>
                      <a:pt x="3592" y="-1778"/>
                      <a:pt x="8099" y="1237"/>
                      <a:pt x="8099" y="1237"/>
                    </a:cubicBezTo>
                    <a:cubicBezTo>
                      <a:pt x="15623" y="549"/>
                      <a:pt x="21144" y="3061"/>
                      <a:pt x="20656" y="1033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27" name="Group 23">
              <a:extLst>
                <a:ext uri="{FF2B5EF4-FFF2-40B4-BE49-F238E27FC236}">
                  <a16:creationId xmlns:a16="http://schemas.microsoft.com/office/drawing/2014/main" id="{8208D16C-46F5-431D-B6DA-C99283AB6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40200" y="4202720"/>
              <a:ext cx="152772" cy="354524"/>
              <a:chOff x="-1" y="0"/>
              <a:chExt cx="570807" cy="2029216"/>
            </a:xfrm>
          </p:grpSpPr>
          <p:sp>
            <p:nvSpPr>
              <p:cNvPr id="128" name="Line 24" descr="Freeform: Shape 54">
                <a:extLst>
                  <a:ext uri="{FF2B5EF4-FFF2-40B4-BE49-F238E27FC236}">
                    <a16:creationId xmlns:a16="http://schemas.microsoft.com/office/drawing/2014/main" id="{1E60210A-0CDC-4871-BE1D-67BBA541D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7" y="-2021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9" name="Line 25" descr="Freeform: Shape 55">
                <a:extLst>
                  <a:ext uri="{FF2B5EF4-FFF2-40B4-BE49-F238E27FC236}">
                    <a16:creationId xmlns:a16="http://schemas.microsoft.com/office/drawing/2014/main" id="{DBD1009B-A24D-41E8-9181-9D8622FA5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197" y="591609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0" name="Line 26" descr="Freeform: Shape 56">
                <a:extLst>
                  <a:ext uri="{FF2B5EF4-FFF2-40B4-BE49-F238E27FC236}">
                    <a16:creationId xmlns:a16="http://schemas.microsoft.com/office/drawing/2014/main" id="{DA40A59E-529A-4C53-97D7-B3476CD6A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7" y="1609993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1" name="Line 27" descr="Freeform: Shape 57">
                <a:extLst>
                  <a:ext uri="{FF2B5EF4-FFF2-40B4-BE49-F238E27FC236}">
                    <a16:creationId xmlns:a16="http://schemas.microsoft.com/office/drawing/2014/main" id="{5A4EF4A8-FF78-404D-9047-DA56F1804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197" y="1364353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2" name="Line 28" descr="Freeform: Shape 58">
                <a:extLst>
                  <a:ext uri="{FF2B5EF4-FFF2-40B4-BE49-F238E27FC236}">
                    <a16:creationId xmlns:a16="http://schemas.microsoft.com/office/drawing/2014/main" id="{29A584A9-14EE-41A8-8B3A-76D8B48B1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7" y="1021479"/>
                <a:ext cx="568914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ar-SA" altLang="ar-SA" sz="13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F Flat" panose="02000500000000000000" pitchFamily="2" charset="-78"/>
                  <a:ea typeface="+mn-ea"/>
                  <a:cs typeface="JF Flat" panose="020005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149" name="مجموعة 1">
            <a:extLst>
              <a:ext uri="{FF2B5EF4-FFF2-40B4-BE49-F238E27FC236}">
                <a16:creationId xmlns:a16="http://schemas.microsoft.com/office/drawing/2014/main" id="{5AE4A854-1DDD-40BA-BBD2-8737E85A9CE8}"/>
              </a:ext>
            </a:extLst>
          </p:cNvPr>
          <p:cNvGrpSpPr>
            <a:grpSpLocks/>
          </p:cNvGrpSpPr>
          <p:nvPr/>
        </p:nvGrpSpPr>
        <p:grpSpPr bwMode="auto">
          <a:xfrm>
            <a:off x="6659563" y="5365750"/>
            <a:ext cx="1435100" cy="1200150"/>
            <a:chOff x="7660011" y="5090123"/>
            <a:chExt cx="926387" cy="704533"/>
          </a:xfrm>
        </p:grpSpPr>
        <p:sp>
          <p:nvSpPr>
            <p:cNvPr id="150" name="Oval 11">
              <a:extLst>
                <a:ext uri="{FF2B5EF4-FFF2-40B4-BE49-F238E27FC236}">
                  <a16:creationId xmlns:a16="http://schemas.microsoft.com/office/drawing/2014/main" id="{07640B81-82F2-49EF-B5B8-E55BD6F0B5FB}"/>
                </a:ext>
              </a:extLst>
            </p:cNvPr>
            <p:cNvSpPr/>
            <p:nvPr/>
          </p:nvSpPr>
          <p:spPr>
            <a:xfrm>
              <a:off x="7749242" y="5090123"/>
              <a:ext cx="704533" cy="704533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3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 Ligh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1" name="صورة 159">
              <a:extLst>
                <a:ext uri="{FF2B5EF4-FFF2-40B4-BE49-F238E27FC236}">
                  <a16:creationId xmlns:a16="http://schemas.microsoft.com/office/drawing/2014/main" id="{AAA356C3-FF8E-45B1-8484-8C4463125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238" r="5542" b="72163"/>
            <a:stretch>
              <a:fillRect/>
            </a:stretch>
          </p:blipFill>
          <p:spPr bwMode="auto">
            <a:xfrm>
              <a:off x="7660011" y="5206425"/>
              <a:ext cx="926387" cy="47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2" name="Group 34">
            <a:extLst>
              <a:ext uri="{FF2B5EF4-FFF2-40B4-BE49-F238E27FC236}">
                <a16:creationId xmlns:a16="http://schemas.microsoft.com/office/drawing/2014/main" id="{F4DC2FDE-3BB0-4CDD-8FD6-46C8F5DADDFC}"/>
              </a:ext>
            </a:extLst>
          </p:cNvPr>
          <p:cNvGrpSpPr>
            <a:grpSpLocks/>
          </p:cNvGrpSpPr>
          <p:nvPr/>
        </p:nvGrpSpPr>
        <p:grpSpPr bwMode="auto">
          <a:xfrm>
            <a:off x="2162175" y="1217620"/>
            <a:ext cx="812800" cy="758825"/>
            <a:chOff x="-1" y="-1"/>
            <a:chExt cx="962301" cy="924394"/>
          </a:xfrm>
        </p:grpSpPr>
        <p:sp>
          <p:nvSpPr>
            <p:cNvPr id="153" name="AutoShape 35" descr="Freeform: Shape 516">
              <a:extLst>
                <a:ext uri="{FF2B5EF4-FFF2-40B4-BE49-F238E27FC236}">
                  <a16:creationId xmlns:a16="http://schemas.microsoft.com/office/drawing/2014/main" id="{75A66164-793E-47D7-8001-CD590AFCB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29" y="152775"/>
              <a:ext cx="451079" cy="6091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4" name="AutoShape 36" descr="Freeform: Shape 517">
              <a:extLst>
                <a:ext uri="{FF2B5EF4-FFF2-40B4-BE49-F238E27FC236}">
                  <a16:creationId xmlns:a16="http://schemas.microsoft.com/office/drawing/2014/main" id="{F6439CB8-0A2F-429F-B9BB-B2036BF4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34" y="131503"/>
              <a:ext cx="430405" cy="6227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5" name="AutoShape 37" descr="Freeform: Shape 518">
              <a:extLst>
                <a:ext uri="{FF2B5EF4-FFF2-40B4-BE49-F238E27FC236}">
                  <a16:creationId xmlns:a16="http://schemas.microsoft.com/office/drawing/2014/main" id="{33CB8E02-A67F-4AB1-8781-97C15E05C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20" y="59949"/>
              <a:ext cx="146601" cy="1759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6" name="AutoShape 38" descr="Freeform: Shape 519">
              <a:extLst>
                <a:ext uri="{FF2B5EF4-FFF2-40B4-BE49-F238E27FC236}">
                  <a16:creationId xmlns:a16="http://schemas.microsoft.com/office/drawing/2014/main" id="{E4247EFB-5635-485B-82CC-E2DE7D7F9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508" y="282345"/>
              <a:ext cx="140961" cy="986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7" name="AutoShape 39" descr="Freeform: Shape 520">
              <a:extLst>
                <a:ext uri="{FF2B5EF4-FFF2-40B4-BE49-F238E27FC236}">
                  <a16:creationId xmlns:a16="http://schemas.microsoft.com/office/drawing/2014/main" id="{AB164D10-6118-40D5-A8DB-09CB98A20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458" y="435121"/>
              <a:ext cx="92096" cy="522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8" name="AutoShape 40" descr="Freeform: Shape 521">
              <a:extLst>
                <a:ext uri="{FF2B5EF4-FFF2-40B4-BE49-F238E27FC236}">
                  <a16:creationId xmlns:a16="http://schemas.microsoft.com/office/drawing/2014/main" id="{F9A2D990-1EA6-4ACA-B736-5360D15EE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92" y="545353"/>
              <a:ext cx="191708" cy="10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9" name="AutoShape 41" descr="Freeform: Shape 522">
              <a:extLst>
                <a:ext uri="{FF2B5EF4-FFF2-40B4-BE49-F238E27FC236}">
                  <a16:creationId xmlns:a16="http://schemas.microsoft.com/office/drawing/2014/main" id="{020058C8-789D-41B8-9ABF-7920B5F18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53" y="655583"/>
              <a:ext cx="90216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0" name="AutoShape 42" descr="Freeform: Shape 523">
              <a:extLst>
                <a:ext uri="{FF2B5EF4-FFF2-40B4-BE49-F238E27FC236}">
                  <a16:creationId xmlns:a16="http://schemas.microsoft.com/office/drawing/2014/main" id="{FE02A54D-E5C8-411D-95A1-A40B7095A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919" y="717467"/>
              <a:ext cx="84578" cy="1566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1" name="AutoShape 43" descr="Freeform: Shape 524">
              <a:extLst>
                <a:ext uri="{FF2B5EF4-FFF2-40B4-BE49-F238E27FC236}">
                  <a16:creationId xmlns:a16="http://schemas.microsoft.com/office/drawing/2014/main" id="{3FABF7C7-DB4D-43CA-9CE3-06FFD822B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21" y="758079"/>
              <a:ext cx="43229" cy="638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2" name="AutoShape 44" descr="Freeform: Shape 525">
              <a:extLst>
                <a:ext uri="{FF2B5EF4-FFF2-40B4-BE49-F238E27FC236}">
                  <a16:creationId xmlns:a16="http://schemas.microsoft.com/office/drawing/2014/main" id="{893BC86B-F1D0-4E47-A839-A7D7439E2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16" y="740674"/>
              <a:ext cx="88337" cy="1837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3" name="AutoShape 45" descr="Freeform: Shape 526">
              <a:extLst>
                <a:ext uri="{FF2B5EF4-FFF2-40B4-BE49-F238E27FC236}">
                  <a16:creationId xmlns:a16="http://schemas.microsoft.com/office/drawing/2014/main" id="{C1B7454F-13BF-47C0-8916-574C17E3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82" y="694261"/>
              <a:ext cx="82698" cy="112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4" name="AutoShape 46" descr="Freeform: Shape 527">
              <a:extLst>
                <a:ext uri="{FF2B5EF4-FFF2-40B4-BE49-F238E27FC236}">
                  <a16:creationId xmlns:a16="http://schemas.microsoft.com/office/drawing/2014/main" id="{C870841E-925D-4562-B9D1-1AFA123C8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90" y="603369"/>
              <a:ext cx="186069" cy="179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5" name="AutoShape 47" descr="Freeform: Shape 528">
              <a:extLst>
                <a:ext uri="{FF2B5EF4-FFF2-40B4-BE49-F238E27FC236}">
                  <a16:creationId xmlns:a16="http://schemas.microsoft.com/office/drawing/2014/main" id="{8F233CC8-7264-4DA8-9878-29FAD0815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66063"/>
              <a:ext cx="210503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6" name="AutoShape 48" descr="Freeform: Shape 529">
              <a:extLst>
                <a:ext uri="{FF2B5EF4-FFF2-40B4-BE49-F238E27FC236}">
                  <a16:creationId xmlns:a16="http://schemas.microsoft.com/office/drawing/2014/main" id="{7D39410B-1D5F-44E5-875D-16E13C464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95" y="423518"/>
              <a:ext cx="97734" cy="386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7" name="AutoShape 49" descr="Freeform: Shape 530">
              <a:extLst>
                <a:ext uri="{FF2B5EF4-FFF2-40B4-BE49-F238E27FC236}">
                  <a16:creationId xmlns:a16="http://schemas.microsoft.com/office/drawing/2014/main" id="{FEA70FE1-ABC9-4CC3-B514-98763322F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46" y="315221"/>
              <a:ext cx="165395" cy="87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8" name="AutoShape 50" descr="Freeform: Shape 531">
              <a:extLst>
                <a:ext uri="{FF2B5EF4-FFF2-40B4-BE49-F238E27FC236}">
                  <a16:creationId xmlns:a16="http://schemas.microsoft.com/office/drawing/2014/main" id="{7BE86748-5AED-4C91-8185-9ADF70F5B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46" y="251403"/>
              <a:ext cx="48867" cy="444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9" name="AutoShape 51" descr="Freeform: Shape 532">
              <a:extLst>
                <a:ext uri="{FF2B5EF4-FFF2-40B4-BE49-F238E27FC236}">
                  <a16:creationId xmlns:a16="http://schemas.microsoft.com/office/drawing/2014/main" id="{334CE30F-1EA2-45FE-8F55-90F55CFA5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00" y="94758"/>
              <a:ext cx="101493" cy="1431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0" name="AutoShape 52" descr="Freeform: Shape 533">
              <a:extLst>
                <a:ext uri="{FF2B5EF4-FFF2-40B4-BE49-F238E27FC236}">
                  <a16:creationId xmlns:a16="http://schemas.microsoft.com/office/drawing/2014/main" id="{E61DD093-BFDC-4266-80CD-8B13B1FF6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47" y="108296"/>
              <a:ext cx="39469" cy="65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1" name="AutoShape 53" descr="Freeform: Shape 534">
              <a:extLst>
                <a:ext uri="{FF2B5EF4-FFF2-40B4-BE49-F238E27FC236}">
                  <a16:creationId xmlns:a16="http://schemas.microsoft.com/office/drawing/2014/main" id="{B2A1F625-347F-405F-92A6-BAE8620B9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29" y="-1"/>
              <a:ext cx="75180" cy="145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2" name="AutoShape 54" descr="Freeform: Shape 535">
              <a:extLst>
                <a:ext uri="{FF2B5EF4-FFF2-40B4-BE49-F238E27FC236}">
                  <a16:creationId xmlns:a16="http://schemas.microsoft.com/office/drawing/2014/main" id="{C05FA0B2-3340-41BB-A450-A85F16FCE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173" y="79287"/>
              <a:ext cx="63903" cy="676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3" name="AutoShape 55" descr="Freeform: Shape 536">
              <a:extLst>
                <a:ext uri="{FF2B5EF4-FFF2-40B4-BE49-F238E27FC236}">
                  <a16:creationId xmlns:a16="http://schemas.microsoft.com/office/drawing/2014/main" id="{2F441110-3F13-45DF-AAA6-FB262243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55" y="255271"/>
              <a:ext cx="75180" cy="90892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4" name="AutoShape 56" descr="Freeform: Shape 537">
              <a:extLst>
                <a:ext uri="{FF2B5EF4-FFF2-40B4-BE49-F238E27FC236}">
                  <a16:creationId xmlns:a16="http://schemas.microsoft.com/office/drawing/2014/main" id="{2C47FB83-2D63-4BC2-9ABA-74D729D09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80" y="259139"/>
              <a:ext cx="46988" cy="870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5" name="AutoShape 57" descr="Freeform: Shape 538">
              <a:extLst>
                <a:ext uri="{FF2B5EF4-FFF2-40B4-BE49-F238E27FC236}">
                  <a16:creationId xmlns:a16="http://schemas.microsoft.com/office/drawing/2014/main" id="{8BEFC9B6-D5DA-4AFE-AAAD-8BF429D49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67" y="400311"/>
              <a:ext cx="31952" cy="560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6" name="AutoShape 58" descr="Freeform: Shape 539">
              <a:extLst>
                <a:ext uri="{FF2B5EF4-FFF2-40B4-BE49-F238E27FC236}">
                  <a16:creationId xmlns:a16="http://schemas.microsoft.com/office/drawing/2014/main" id="{962F2461-4470-4116-985C-3A69FF694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35" y="204990"/>
              <a:ext cx="39469" cy="46413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7" name="AutoShape 59" descr="Freeform: Shape 540">
              <a:extLst>
                <a:ext uri="{FF2B5EF4-FFF2-40B4-BE49-F238E27FC236}">
                  <a16:creationId xmlns:a16="http://schemas.microsoft.com/office/drawing/2014/main" id="{2A618D17-DB0B-4148-B4C2-21573214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353" y="197255"/>
              <a:ext cx="46987" cy="50281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8" name="AutoShape 60" descr="Freeform: Shape 541">
              <a:extLst>
                <a:ext uri="{FF2B5EF4-FFF2-40B4-BE49-F238E27FC236}">
                  <a16:creationId xmlns:a16="http://schemas.microsoft.com/office/drawing/2014/main" id="{70A595E8-91DD-4F42-83DE-8E188B5B3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1" y="301684"/>
              <a:ext cx="26313" cy="29008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9" name="AutoShape 61" descr="Freeform: Shape 542">
              <a:extLst>
                <a:ext uri="{FF2B5EF4-FFF2-40B4-BE49-F238E27FC236}">
                  <a16:creationId xmlns:a16="http://schemas.microsoft.com/office/drawing/2014/main" id="{25EB1B1F-94E8-4B4B-BCF7-F1584A52C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30" y="293949"/>
              <a:ext cx="24433" cy="25140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0" name="AutoShape 62" descr="Freeform: Shape 543">
              <a:extLst>
                <a:ext uri="{FF2B5EF4-FFF2-40B4-BE49-F238E27FC236}">
                  <a16:creationId xmlns:a16="http://schemas.microsoft.com/office/drawing/2014/main" id="{8FC06BB2-2CC8-4A72-97D0-3C562558B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22" y="400311"/>
              <a:ext cx="103372" cy="1779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1" name="AutoShape 63" descr="Freeform: Shape 544">
              <a:extLst>
                <a:ext uri="{FF2B5EF4-FFF2-40B4-BE49-F238E27FC236}">
                  <a16:creationId xmlns:a16="http://schemas.microsoft.com/office/drawing/2014/main" id="{7ED8AE4E-BEA5-484E-A4E7-E07B442B0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89" y="620773"/>
              <a:ext cx="28192" cy="36744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2" name="AutoShape 64" descr="Freeform: Shape 545">
              <a:extLst>
                <a:ext uri="{FF2B5EF4-FFF2-40B4-BE49-F238E27FC236}">
                  <a16:creationId xmlns:a16="http://schemas.microsoft.com/office/drawing/2014/main" id="{ACCC223B-D0BF-4116-9C6B-26A8674FD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50" y="398378"/>
              <a:ext cx="118409" cy="175982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3" name="AutoShape 65" descr="Freeform: Shape 546">
              <a:extLst>
                <a:ext uri="{FF2B5EF4-FFF2-40B4-BE49-F238E27FC236}">
                  <a16:creationId xmlns:a16="http://schemas.microsoft.com/office/drawing/2014/main" id="{14DAE56C-4993-4AD8-90E3-6281BB250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53" y="620773"/>
              <a:ext cx="26313" cy="3674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4" name="AutoShape 66" descr="Freeform: Shape 547">
              <a:extLst>
                <a:ext uri="{FF2B5EF4-FFF2-40B4-BE49-F238E27FC236}">
                  <a16:creationId xmlns:a16="http://schemas.microsoft.com/office/drawing/2014/main" id="{B1128FB8-44CD-47DC-80F9-F41716F6D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14" y="541485"/>
              <a:ext cx="26313" cy="34810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85" name="Group 34">
            <a:extLst>
              <a:ext uri="{FF2B5EF4-FFF2-40B4-BE49-F238E27FC236}">
                <a16:creationId xmlns:a16="http://schemas.microsoft.com/office/drawing/2014/main" id="{C4B9985F-1F3B-4479-B71E-B4A1B0B37D20}"/>
              </a:ext>
            </a:extLst>
          </p:cNvPr>
          <p:cNvGrpSpPr>
            <a:grpSpLocks/>
          </p:cNvGrpSpPr>
          <p:nvPr/>
        </p:nvGrpSpPr>
        <p:grpSpPr bwMode="auto">
          <a:xfrm>
            <a:off x="2589213" y="603250"/>
            <a:ext cx="468312" cy="393700"/>
            <a:chOff x="-1" y="-1"/>
            <a:chExt cx="962301" cy="924394"/>
          </a:xfrm>
        </p:grpSpPr>
        <p:sp>
          <p:nvSpPr>
            <p:cNvPr id="186" name="AutoShape 35" descr="Freeform: Shape 516">
              <a:extLst>
                <a:ext uri="{FF2B5EF4-FFF2-40B4-BE49-F238E27FC236}">
                  <a16:creationId xmlns:a16="http://schemas.microsoft.com/office/drawing/2014/main" id="{2A237093-26C2-4B7B-8E94-0DA5AA990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97" y="152823"/>
              <a:ext cx="453423" cy="6112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7" name="AutoShape 36" descr="Freeform: Shape 517">
              <a:extLst>
                <a:ext uri="{FF2B5EF4-FFF2-40B4-BE49-F238E27FC236}">
                  <a16:creationId xmlns:a16="http://schemas.microsoft.com/office/drawing/2014/main" id="{AADE5A8E-CB0A-445B-8F71-C070AF7AC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44" y="130459"/>
              <a:ext cx="430589" cy="6224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8" name="AutoShape 37" descr="Freeform: Shape 518">
              <a:extLst>
                <a:ext uri="{FF2B5EF4-FFF2-40B4-BE49-F238E27FC236}">
                  <a16:creationId xmlns:a16="http://schemas.microsoft.com/office/drawing/2014/main" id="{84C6A614-A8AE-4EB9-BBC5-B2A78EA08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16" y="59637"/>
              <a:ext cx="143530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9" name="AutoShape 38" descr="Freeform: Shape 519">
              <a:extLst>
                <a:ext uri="{FF2B5EF4-FFF2-40B4-BE49-F238E27FC236}">
                  <a16:creationId xmlns:a16="http://schemas.microsoft.com/office/drawing/2014/main" id="{7817B110-19B2-4C82-B3D3-0DFA22F52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50" y="283281"/>
              <a:ext cx="143530" cy="969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0" name="AutoShape 39" descr="Freeform: Shape 520">
              <a:extLst>
                <a:ext uri="{FF2B5EF4-FFF2-40B4-BE49-F238E27FC236}">
                  <a16:creationId xmlns:a16="http://schemas.microsoft.com/office/drawing/2014/main" id="{28010F04-69AA-4F11-A5C6-0BD50D5C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770" y="436105"/>
              <a:ext cx="91337" cy="52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1" name="AutoShape 40" descr="Freeform: Shape 521">
              <a:extLst>
                <a:ext uri="{FF2B5EF4-FFF2-40B4-BE49-F238E27FC236}">
                  <a16:creationId xmlns:a16="http://schemas.microsoft.com/office/drawing/2014/main" id="{6D388B9E-6BF0-4269-B7E3-85D16A998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841" y="544199"/>
              <a:ext cx="192459" cy="100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2" name="AutoShape 41" descr="Freeform: Shape 522">
              <a:extLst>
                <a:ext uri="{FF2B5EF4-FFF2-40B4-BE49-F238E27FC236}">
                  <a16:creationId xmlns:a16="http://schemas.microsoft.com/office/drawing/2014/main" id="{C271DB58-69F8-41D7-BB4E-5C330C8E6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52" y="656021"/>
              <a:ext cx="88074" cy="931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3" name="AutoShape 42" descr="Freeform: Shape 523">
              <a:extLst>
                <a:ext uri="{FF2B5EF4-FFF2-40B4-BE49-F238E27FC236}">
                  <a16:creationId xmlns:a16="http://schemas.microsoft.com/office/drawing/2014/main" id="{14C3F7F4-5BAA-4124-AFE9-FF0738EC3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690" y="719387"/>
              <a:ext cx="84813" cy="152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4" name="AutoShape 43" descr="Freeform: Shape 524">
              <a:extLst>
                <a:ext uri="{FF2B5EF4-FFF2-40B4-BE49-F238E27FC236}">
                  <a16:creationId xmlns:a16="http://schemas.microsoft.com/office/drawing/2014/main" id="{882112A5-34B1-4813-9C11-638539709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77" y="760388"/>
              <a:ext cx="45669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5" name="AutoShape 44" descr="Freeform: Shape 525">
              <a:extLst>
                <a:ext uri="{FF2B5EF4-FFF2-40B4-BE49-F238E27FC236}">
                  <a16:creationId xmlns:a16="http://schemas.microsoft.com/office/drawing/2014/main" id="{175D87F0-E988-4DA3-8A4C-1DFE4EB18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20" y="741752"/>
              <a:ext cx="88074" cy="182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6" name="AutoShape 45" descr="Freeform: Shape 526">
              <a:extLst>
                <a:ext uri="{FF2B5EF4-FFF2-40B4-BE49-F238E27FC236}">
                  <a16:creationId xmlns:a16="http://schemas.microsoft.com/office/drawing/2014/main" id="{C16E1F4F-9F0B-4578-A177-26C4AD9AF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96" y="693295"/>
              <a:ext cx="84813" cy="111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7" name="AutoShape 46" descr="Freeform: Shape 527">
              <a:extLst>
                <a:ext uri="{FF2B5EF4-FFF2-40B4-BE49-F238E27FC236}">
                  <a16:creationId xmlns:a16="http://schemas.microsoft.com/office/drawing/2014/main" id="{B4DB9FC7-CD92-43E7-9975-F3D2A9ECD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08" y="603837"/>
              <a:ext cx="185935" cy="1789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8" name="AutoShape 47" descr="Freeform: Shape 528">
              <a:extLst>
                <a:ext uri="{FF2B5EF4-FFF2-40B4-BE49-F238E27FC236}">
                  <a16:creationId xmlns:a16="http://schemas.microsoft.com/office/drawing/2014/main" id="{3CBCC5C6-7FE0-40FF-96CF-1C4FD1BB1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65925"/>
              <a:ext cx="208771" cy="93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9" name="AutoShape 48" descr="Freeform: Shape 529">
              <a:extLst>
                <a:ext uri="{FF2B5EF4-FFF2-40B4-BE49-F238E27FC236}">
                  <a16:creationId xmlns:a16="http://schemas.microsoft.com/office/drawing/2014/main" id="{D3B75670-09CC-463D-B118-AFB08186D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36" y="424922"/>
              <a:ext cx="97861" cy="372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0" name="AutoShape 49" descr="Freeform: Shape 530">
              <a:extLst>
                <a:ext uri="{FF2B5EF4-FFF2-40B4-BE49-F238E27FC236}">
                  <a16:creationId xmlns:a16="http://schemas.microsoft.com/office/drawing/2014/main" id="{2C6A0D8E-5764-4F3F-8A91-0F10A940E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2" y="316829"/>
              <a:ext cx="163102" cy="85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1" name="AutoShape 50" descr="Freeform: Shape 531">
              <a:extLst>
                <a:ext uri="{FF2B5EF4-FFF2-40B4-BE49-F238E27FC236}">
                  <a16:creationId xmlns:a16="http://schemas.microsoft.com/office/drawing/2014/main" id="{AEA08027-B709-4245-A71E-3E2D3B75B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82" y="249736"/>
              <a:ext cx="45669" cy="44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2" name="AutoShape 51" descr="Freeform: Shape 532">
              <a:extLst>
                <a:ext uri="{FF2B5EF4-FFF2-40B4-BE49-F238E27FC236}">
                  <a16:creationId xmlns:a16="http://schemas.microsoft.com/office/drawing/2014/main" id="{9EE7DFCA-CA78-4571-99CE-2F32C5A6C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18" y="93185"/>
              <a:ext cx="101122" cy="1453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3" name="AutoShape 52" descr="Freeform: Shape 533">
              <a:extLst>
                <a:ext uri="{FF2B5EF4-FFF2-40B4-BE49-F238E27FC236}">
                  <a16:creationId xmlns:a16="http://schemas.microsoft.com/office/drawing/2014/main" id="{11103CC3-9E12-43B7-936C-27B0C5D92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75" y="108095"/>
              <a:ext cx="39144" cy="670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4" name="AutoShape 53" descr="Freeform: Shape 534">
              <a:extLst>
                <a:ext uri="{FF2B5EF4-FFF2-40B4-BE49-F238E27FC236}">
                  <a16:creationId xmlns:a16="http://schemas.microsoft.com/office/drawing/2014/main" id="{84C82831-A9EC-43D6-8BF4-725618169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16" y="-1"/>
              <a:ext cx="75026" cy="1453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5" name="AutoShape 54" descr="Freeform: Shape 535">
              <a:extLst>
                <a:ext uri="{FF2B5EF4-FFF2-40B4-BE49-F238E27FC236}">
                  <a16:creationId xmlns:a16="http://schemas.microsoft.com/office/drawing/2014/main" id="{038D2B2B-EB7D-4541-A4C0-87987729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59" y="78275"/>
              <a:ext cx="61980" cy="708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6" name="AutoShape 55" descr="Freeform: Shape 536">
              <a:extLst>
                <a:ext uri="{FF2B5EF4-FFF2-40B4-BE49-F238E27FC236}">
                  <a16:creationId xmlns:a16="http://schemas.microsoft.com/office/drawing/2014/main" id="{D3641C59-B5CA-406D-BFEE-21A5F9EBC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81" y="257190"/>
              <a:ext cx="78289" cy="89457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7" name="AutoShape 56" descr="Freeform: Shape 537">
              <a:extLst>
                <a:ext uri="{FF2B5EF4-FFF2-40B4-BE49-F238E27FC236}">
                  <a16:creationId xmlns:a16="http://schemas.microsoft.com/office/drawing/2014/main" id="{BFD43440-4825-40FC-A474-9967F9C2F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09" y="257190"/>
              <a:ext cx="48932" cy="894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8" name="AutoShape 57" descr="Freeform: Shape 538">
              <a:extLst>
                <a:ext uri="{FF2B5EF4-FFF2-40B4-BE49-F238E27FC236}">
                  <a16:creationId xmlns:a16="http://schemas.microsoft.com/office/drawing/2014/main" id="{9CD7EB28-D022-44DF-A9E1-1C0F26644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05" y="398831"/>
              <a:ext cx="32620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9" name="AutoShape 58" descr="Freeform: Shape 539">
              <a:extLst>
                <a:ext uri="{FF2B5EF4-FFF2-40B4-BE49-F238E27FC236}">
                  <a16:creationId xmlns:a16="http://schemas.microsoft.com/office/drawing/2014/main" id="{7C0620D0-79C4-4D1C-8866-EFC6EC6BB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00" y="205007"/>
              <a:ext cx="42408" cy="44729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0" name="AutoShape 59" descr="Freeform: Shape 540">
              <a:extLst>
                <a:ext uri="{FF2B5EF4-FFF2-40B4-BE49-F238E27FC236}">
                  <a16:creationId xmlns:a16="http://schemas.microsoft.com/office/drawing/2014/main" id="{2FF822ED-06CB-40F1-AE39-C2975631F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87" y="197552"/>
              <a:ext cx="45669" cy="48455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1" name="AutoShape 60" descr="Freeform: Shape 541">
              <a:extLst>
                <a:ext uri="{FF2B5EF4-FFF2-40B4-BE49-F238E27FC236}">
                  <a16:creationId xmlns:a16="http://schemas.microsoft.com/office/drawing/2014/main" id="{030BF57B-5EC4-4EFF-8542-D80CD9C17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37" y="301919"/>
              <a:ext cx="26096" cy="29819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2" name="AutoShape 61" descr="Freeform: Shape 542">
              <a:extLst>
                <a:ext uri="{FF2B5EF4-FFF2-40B4-BE49-F238E27FC236}">
                  <a16:creationId xmlns:a16="http://schemas.microsoft.com/office/drawing/2014/main" id="{DED9A13A-2F8E-418B-8B74-7920241A3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72" y="294464"/>
              <a:ext cx="26096" cy="26091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3" name="AutoShape 62" descr="Freeform: Shape 543">
              <a:extLst>
                <a:ext uri="{FF2B5EF4-FFF2-40B4-BE49-F238E27FC236}">
                  <a16:creationId xmlns:a16="http://schemas.microsoft.com/office/drawing/2014/main" id="{67202260-6F7F-41EF-8A53-D4862F229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03" y="402558"/>
              <a:ext cx="104385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4" name="AutoShape 63" descr="Freeform: Shape 544">
              <a:extLst>
                <a:ext uri="{FF2B5EF4-FFF2-40B4-BE49-F238E27FC236}">
                  <a16:creationId xmlns:a16="http://schemas.microsoft.com/office/drawing/2014/main" id="{6F55C5A1-B215-4D62-851C-AA3078BAB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42" y="622475"/>
              <a:ext cx="29359" cy="33545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5" name="AutoShape 64" descr="Freeform: Shape 545">
              <a:extLst>
                <a:ext uri="{FF2B5EF4-FFF2-40B4-BE49-F238E27FC236}">
                  <a16:creationId xmlns:a16="http://schemas.microsoft.com/office/drawing/2014/main" id="{E9266BB9-35F4-47DD-BF2C-16A95A06A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311" y="398831"/>
              <a:ext cx="120694" cy="175186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6" name="AutoShape 65" descr="Freeform: Shape 546">
              <a:extLst>
                <a:ext uri="{FF2B5EF4-FFF2-40B4-BE49-F238E27FC236}">
                  <a16:creationId xmlns:a16="http://schemas.microsoft.com/office/drawing/2014/main" id="{67C94368-CDE7-4391-BC3D-9D058A06D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94" y="622475"/>
              <a:ext cx="26096" cy="33545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7" name="AutoShape 66" descr="Freeform: Shape 547">
              <a:extLst>
                <a:ext uri="{FF2B5EF4-FFF2-40B4-BE49-F238E27FC236}">
                  <a16:creationId xmlns:a16="http://schemas.microsoft.com/office/drawing/2014/main" id="{37C0BE1E-CA95-4E91-9F54-035EC6965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44" y="540472"/>
              <a:ext cx="26096" cy="3727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218" name="Group 34">
            <a:extLst>
              <a:ext uri="{FF2B5EF4-FFF2-40B4-BE49-F238E27FC236}">
                <a16:creationId xmlns:a16="http://schemas.microsoft.com/office/drawing/2014/main" id="{167C45F9-EDFA-4634-963D-CFDC1E843B36}"/>
              </a:ext>
            </a:extLst>
          </p:cNvPr>
          <p:cNvGrpSpPr>
            <a:grpSpLocks/>
          </p:cNvGrpSpPr>
          <p:nvPr/>
        </p:nvGrpSpPr>
        <p:grpSpPr bwMode="auto">
          <a:xfrm>
            <a:off x="7800975" y="568325"/>
            <a:ext cx="304800" cy="242888"/>
            <a:chOff x="-1" y="-1"/>
            <a:chExt cx="962301" cy="924394"/>
          </a:xfrm>
        </p:grpSpPr>
        <p:sp>
          <p:nvSpPr>
            <p:cNvPr id="219" name="AutoShape 35" descr="Freeform: Shape 516">
              <a:extLst>
                <a:ext uri="{FF2B5EF4-FFF2-40B4-BE49-F238E27FC236}">
                  <a16:creationId xmlns:a16="http://schemas.microsoft.com/office/drawing/2014/main" id="{6E03B2A2-2E85-4AB2-BD98-763CB42EB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54" y="151045"/>
              <a:ext cx="451079" cy="6102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0" name="AutoShape 36" descr="Freeform: Shape 517">
              <a:extLst>
                <a:ext uri="{FF2B5EF4-FFF2-40B4-BE49-F238E27FC236}">
                  <a16:creationId xmlns:a16="http://schemas.microsoft.com/office/drawing/2014/main" id="{865F2E5F-C6B5-44B7-9DEF-B323F64AD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34" y="132918"/>
              <a:ext cx="431031" cy="622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1" name="AutoShape 37" descr="Freeform: Shape 518">
              <a:extLst>
                <a:ext uri="{FF2B5EF4-FFF2-40B4-BE49-F238E27FC236}">
                  <a16:creationId xmlns:a16="http://schemas.microsoft.com/office/drawing/2014/main" id="{3CEC2783-7D91-4097-B98B-4386CBE06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5" y="60417"/>
              <a:ext cx="145346" cy="175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2" name="AutoShape 38" descr="Freeform: Shape 519">
              <a:extLst>
                <a:ext uri="{FF2B5EF4-FFF2-40B4-BE49-F238E27FC236}">
                  <a16:creationId xmlns:a16="http://schemas.microsoft.com/office/drawing/2014/main" id="{C9B682D7-FDE9-41CB-8A17-96BE629EE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882" y="283964"/>
              <a:ext cx="14033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3" name="AutoShape 39" descr="Freeform: Shape 520">
              <a:extLst>
                <a:ext uri="{FF2B5EF4-FFF2-40B4-BE49-F238E27FC236}">
                  <a16:creationId xmlns:a16="http://schemas.microsoft.com/office/drawing/2014/main" id="{D0321160-12BD-4E33-A263-27645BDE4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54" y="435007"/>
              <a:ext cx="95226" cy="543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4" name="AutoShape 40" descr="Freeform: Shape 521">
              <a:extLst>
                <a:ext uri="{FF2B5EF4-FFF2-40B4-BE49-F238E27FC236}">
                  <a16:creationId xmlns:a16="http://schemas.microsoft.com/office/drawing/2014/main" id="{75DE77EE-0282-4AE1-901F-56FAF1350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5" y="543759"/>
              <a:ext cx="190455" cy="10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5" name="AutoShape 41" descr="Freeform: Shape 522">
              <a:extLst>
                <a:ext uri="{FF2B5EF4-FFF2-40B4-BE49-F238E27FC236}">
                  <a16:creationId xmlns:a16="http://schemas.microsoft.com/office/drawing/2014/main" id="{2E31108D-D4BC-4F43-8403-D525A1E1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53" y="652511"/>
              <a:ext cx="9021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6" name="AutoShape 42" descr="Freeform: Shape 523">
              <a:extLst>
                <a:ext uri="{FF2B5EF4-FFF2-40B4-BE49-F238E27FC236}">
                  <a16:creationId xmlns:a16="http://schemas.microsoft.com/office/drawing/2014/main" id="{3F7EFC87-DDEF-461A-9790-DEE45E3BA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13" y="718973"/>
              <a:ext cx="85205" cy="1570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7" name="AutoShape 43" descr="Freeform: Shape 524">
              <a:extLst>
                <a:ext uri="{FF2B5EF4-FFF2-40B4-BE49-F238E27FC236}">
                  <a16:creationId xmlns:a16="http://schemas.microsoft.com/office/drawing/2014/main" id="{2B89F927-B3E4-402B-9DCD-AB5F35C0E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21" y="761263"/>
              <a:ext cx="45109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8" name="AutoShape 44" descr="Freeform: Shape 525">
              <a:extLst>
                <a:ext uri="{FF2B5EF4-FFF2-40B4-BE49-F238E27FC236}">
                  <a16:creationId xmlns:a16="http://schemas.microsoft.com/office/drawing/2014/main" id="{9D6745A2-7C74-46EA-8F4F-4EDF46F04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23" y="743140"/>
              <a:ext cx="85202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9" name="AutoShape 45" descr="Freeform: Shape 526">
              <a:extLst>
                <a:ext uri="{FF2B5EF4-FFF2-40B4-BE49-F238E27FC236}">
                  <a16:creationId xmlns:a16="http://schemas.microsoft.com/office/drawing/2014/main" id="{14EFC012-0664-4FEE-B50A-4657F1E05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84" y="694805"/>
              <a:ext cx="85202" cy="108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0" name="AutoShape 46" descr="Freeform: Shape 527">
              <a:extLst>
                <a:ext uri="{FF2B5EF4-FFF2-40B4-BE49-F238E27FC236}">
                  <a16:creationId xmlns:a16="http://schemas.microsoft.com/office/drawing/2014/main" id="{BE22658E-0E40-4DF4-8EDF-81300FE9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63" y="604177"/>
              <a:ext cx="185445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1" name="AutoShape 47" descr="Freeform: Shape 528">
              <a:extLst>
                <a:ext uri="{FF2B5EF4-FFF2-40B4-BE49-F238E27FC236}">
                  <a16:creationId xmlns:a16="http://schemas.microsoft.com/office/drawing/2014/main" id="{97E3BA69-6C70-4D62-A460-AEAB300C2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65218"/>
              <a:ext cx="210503" cy="906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2" name="AutoShape 48" descr="Freeform: Shape 529">
              <a:extLst>
                <a:ext uri="{FF2B5EF4-FFF2-40B4-BE49-F238E27FC236}">
                  <a16:creationId xmlns:a16="http://schemas.microsoft.com/office/drawing/2014/main" id="{768BDB4E-9ED6-4DEE-B370-33C2188FA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5" y="422923"/>
              <a:ext cx="100240" cy="362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3" name="AutoShape 49" descr="Freeform: Shape 530">
              <a:extLst>
                <a:ext uri="{FF2B5EF4-FFF2-40B4-BE49-F238E27FC236}">
                  <a16:creationId xmlns:a16="http://schemas.microsoft.com/office/drawing/2014/main" id="{624F76BA-F984-4EFF-BFC5-7209D7840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9" y="314171"/>
              <a:ext cx="165397" cy="906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4" name="AutoShape 50" descr="Freeform: Shape 531">
              <a:extLst>
                <a:ext uri="{FF2B5EF4-FFF2-40B4-BE49-F238E27FC236}">
                  <a16:creationId xmlns:a16="http://schemas.microsoft.com/office/drawing/2014/main" id="{6776FFF5-79D5-4367-B33D-BDD0E3FE1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68" y="253754"/>
              <a:ext cx="50120" cy="422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5" name="AutoShape 51" descr="Freeform: Shape 532">
              <a:extLst>
                <a:ext uri="{FF2B5EF4-FFF2-40B4-BE49-F238E27FC236}">
                  <a16:creationId xmlns:a16="http://schemas.microsoft.com/office/drawing/2014/main" id="{6323EB86-72E2-4269-A609-C7F1A90C7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26" y="96667"/>
              <a:ext cx="100240" cy="1389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6" name="AutoShape 52" descr="Freeform: Shape 533">
              <a:extLst>
                <a:ext uri="{FF2B5EF4-FFF2-40B4-BE49-F238E27FC236}">
                  <a16:creationId xmlns:a16="http://schemas.microsoft.com/office/drawing/2014/main" id="{2FEC8709-4532-4155-ADAE-993D87C36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28" y="108751"/>
              <a:ext cx="40096" cy="66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7" name="AutoShape 53" descr="Freeform: Shape 534">
              <a:extLst>
                <a:ext uri="{FF2B5EF4-FFF2-40B4-BE49-F238E27FC236}">
                  <a16:creationId xmlns:a16="http://schemas.microsoft.com/office/drawing/2014/main" id="{1C88A26F-6DA0-4404-9A4C-651F20D16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82" y="-1"/>
              <a:ext cx="75181" cy="1450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8" name="AutoShape 54" descr="Freeform: Shape 535">
              <a:extLst>
                <a:ext uri="{FF2B5EF4-FFF2-40B4-BE49-F238E27FC236}">
                  <a16:creationId xmlns:a16="http://schemas.microsoft.com/office/drawing/2014/main" id="{668C9660-F05F-4C2E-B687-AA1790DE1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307" y="78544"/>
              <a:ext cx="60144" cy="664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9" name="AutoShape 55" descr="Freeform: Shape 536">
              <a:extLst>
                <a:ext uri="{FF2B5EF4-FFF2-40B4-BE49-F238E27FC236}">
                  <a16:creationId xmlns:a16="http://schemas.microsoft.com/office/drawing/2014/main" id="{5DFEC203-B3C8-4E9F-86C7-D3752815C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34" y="253754"/>
              <a:ext cx="75181" cy="90629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0" name="AutoShape 56" descr="Freeform: Shape 537">
              <a:extLst>
                <a:ext uri="{FF2B5EF4-FFF2-40B4-BE49-F238E27FC236}">
                  <a16:creationId xmlns:a16="http://schemas.microsoft.com/office/drawing/2014/main" id="{111B5A8B-B93B-41C5-B34C-1A97FAC35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75" y="259797"/>
              <a:ext cx="50120" cy="845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1" name="AutoShape 57" descr="Freeform: Shape 538">
              <a:extLst>
                <a:ext uri="{FF2B5EF4-FFF2-40B4-BE49-F238E27FC236}">
                  <a16:creationId xmlns:a16="http://schemas.microsoft.com/office/drawing/2014/main" id="{4E04F24B-BF96-4524-BF6C-35FABEC3E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63" y="398756"/>
              <a:ext cx="35082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2" name="AutoShape 58" descr="Freeform: Shape 539">
              <a:extLst>
                <a:ext uri="{FF2B5EF4-FFF2-40B4-BE49-F238E27FC236}">
                  <a16:creationId xmlns:a16="http://schemas.microsoft.com/office/drawing/2014/main" id="{AD4D9D57-2035-4705-B1EA-B89DB705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61" y="205419"/>
              <a:ext cx="40096" cy="48334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3" name="AutoShape 59" descr="Freeform: Shape 540">
              <a:extLst>
                <a:ext uri="{FF2B5EF4-FFF2-40B4-BE49-F238E27FC236}">
                  <a16:creationId xmlns:a16="http://schemas.microsoft.com/office/drawing/2014/main" id="{61FD0D48-ACBD-43FF-B029-85EAE2746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475" y="199380"/>
              <a:ext cx="50120" cy="48334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4" name="AutoShape 60" descr="Freeform: Shape 541">
              <a:extLst>
                <a:ext uri="{FF2B5EF4-FFF2-40B4-BE49-F238E27FC236}">
                  <a16:creationId xmlns:a16="http://schemas.microsoft.com/office/drawing/2014/main" id="{8001771B-8115-49AC-B92E-F18C0A91E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7" y="302088"/>
              <a:ext cx="25062" cy="30211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5" name="AutoShape 61" descr="Freeform: Shape 542">
              <a:extLst>
                <a:ext uri="{FF2B5EF4-FFF2-40B4-BE49-F238E27FC236}">
                  <a16:creationId xmlns:a16="http://schemas.microsoft.com/office/drawing/2014/main" id="{B8256BD3-9974-4D65-9B50-02A418BE5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509" y="296048"/>
              <a:ext cx="25062" cy="24167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6" name="AutoShape 62" descr="Freeform: Shape 543">
              <a:extLst>
                <a:ext uri="{FF2B5EF4-FFF2-40B4-BE49-F238E27FC236}">
                  <a16:creationId xmlns:a16="http://schemas.microsoft.com/office/drawing/2014/main" id="{80F9702F-1ED6-4414-8F00-19096027B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89" y="398756"/>
              <a:ext cx="105253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7" name="AutoShape 63" descr="Freeform: Shape 544">
              <a:extLst>
                <a:ext uri="{FF2B5EF4-FFF2-40B4-BE49-F238E27FC236}">
                  <a16:creationId xmlns:a16="http://schemas.microsoft.com/office/drawing/2014/main" id="{2DCA67DB-FA7C-4259-8EC9-9693A96F3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63" y="622304"/>
              <a:ext cx="30072" cy="36251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8" name="AutoShape 64" descr="Freeform: Shape 545">
              <a:extLst>
                <a:ext uri="{FF2B5EF4-FFF2-40B4-BE49-F238E27FC236}">
                  <a16:creationId xmlns:a16="http://schemas.microsoft.com/office/drawing/2014/main" id="{34DC1EBB-FBB8-4CD9-86D2-FB4CF032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99" y="398756"/>
              <a:ext cx="120288" cy="175213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9" name="AutoShape 65" descr="Freeform: Shape 546">
              <a:extLst>
                <a:ext uri="{FF2B5EF4-FFF2-40B4-BE49-F238E27FC236}">
                  <a16:creationId xmlns:a16="http://schemas.microsoft.com/office/drawing/2014/main" id="{9F3EE5ED-8A97-4C19-BB09-A968399D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26" y="622304"/>
              <a:ext cx="25062" cy="3625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50" name="AutoShape 66" descr="Freeform: Shape 547">
              <a:extLst>
                <a:ext uri="{FF2B5EF4-FFF2-40B4-BE49-F238E27FC236}">
                  <a16:creationId xmlns:a16="http://schemas.microsoft.com/office/drawing/2014/main" id="{E6589C11-1B46-4400-9CA5-494804EA2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34" y="543759"/>
              <a:ext cx="25062" cy="3021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ar-SA" altLang="ar-SA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F Flat" panose="02000500000000000000" pitchFamily="2" charset="-78"/>
                <a:ea typeface="+mn-ea"/>
                <a:cs typeface="JF Flat" panose="02000500000000000000" pitchFamily="2" charset="-78"/>
                <a:sym typeface="Arial"/>
              </a:endParaRPr>
            </a:p>
          </p:txBody>
        </p:sp>
      </p:grpSp>
      <p:sp>
        <p:nvSpPr>
          <p:cNvPr id="251" name="مربع نص 331">
            <a:extLst>
              <a:ext uri="{FF2B5EF4-FFF2-40B4-BE49-F238E27FC236}">
                <a16:creationId xmlns:a16="http://schemas.microsoft.com/office/drawing/2014/main" id="{AF4DD32D-625D-4291-A346-ED68AAC2F7A6}"/>
              </a:ext>
            </a:extLst>
          </p:cNvPr>
          <p:cNvSpPr txBox="1"/>
          <p:nvPr/>
        </p:nvSpPr>
        <p:spPr>
          <a:xfrm>
            <a:off x="3233743" y="655638"/>
            <a:ext cx="4310063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الوقاية من فايروس كور</a:t>
            </a:r>
            <a:r>
              <a:rPr kumimoji="0" lang="ar-A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و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نا </a:t>
            </a:r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C91E7017-7A16-40CF-8B89-F07EC78BA5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" r="992" b="-2"/>
          <a:stretch/>
        </p:blipFill>
        <p:spPr>
          <a:xfrm>
            <a:off x="9471910" y="669857"/>
            <a:ext cx="1695701" cy="1494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Free printable black and withe frame">
            <a:extLst>
              <a:ext uri="{FF2B5EF4-FFF2-40B4-BE49-F238E27FC236}">
                <a16:creationId xmlns:a16="http://schemas.microsoft.com/office/drawing/2014/main" id="{DECD82F4-6D19-4696-86BF-E76DA15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37" y="1349183"/>
            <a:ext cx="1933434" cy="16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12C647-7CAF-4A6E-8FB2-768DC5F9F74E}"/>
              </a:ext>
            </a:extLst>
          </p:cNvPr>
          <p:cNvSpPr txBox="1"/>
          <p:nvPr/>
        </p:nvSpPr>
        <p:spPr>
          <a:xfrm>
            <a:off x="1584372" y="1956374"/>
            <a:ext cx="1749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قَوانين الْحِصَّة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(AH) Manal Black" pitchFamily="2" charset="-78"/>
            </a:endParaRPr>
          </a:p>
        </p:txBody>
      </p:sp>
      <p:pic>
        <p:nvPicPr>
          <p:cNvPr id="24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7F51652-9C06-417A-92ED-95F74BA8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73" y="1199247"/>
            <a:ext cx="974154" cy="98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8C8178-98B2-49CE-95C3-230F16211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3013696" y="3078697"/>
            <a:ext cx="1420391" cy="153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64A9DC80-E7A3-4EFE-ACB9-A9C8CF57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8" r="9906" b="21489"/>
          <a:stretch>
            <a:fillRect/>
          </a:stretch>
        </p:blipFill>
        <p:spPr bwMode="auto">
          <a:xfrm>
            <a:off x="7999045" y="4920762"/>
            <a:ext cx="1220482" cy="89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54447206-417D-4F8A-995C-7B26C5BD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>
            <a:fillRect/>
          </a:stretch>
        </p:blipFill>
        <p:spPr bwMode="auto">
          <a:xfrm>
            <a:off x="4144602" y="993690"/>
            <a:ext cx="902765" cy="147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CA2914-3FCB-4B0C-88A2-AF9BE82B95C8}"/>
              </a:ext>
            </a:extLst>
          </p:cNvPr>
          <p:cNvSpPr txBox="1"/>
          <p:nvPr/>
        </p:nvSpPr>
        <p:spPr>
          <a:xfrm>
            <a:off x="3817613" y="2646998"/>
            <a:ext cx="1792567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أِسْتأْذِن قَبْلِ التَّحّدًّث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(AH) Manal Black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FC78C2-E1C6-437B-A67F-3DC6CC14045F}"/>
              </a:ext>
            </a:extLst>
          </p:cNvPr>
          <p:cNvSpPr txBox="1"/>
          <p:nvPr/>
        </p:nvSpPr>
        <p:spPr>
          <a:xfrm>
            <a:off x="2988437" y="4654527"/>
            <a:ext cx="1492714" cy="4154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أِلتِزِم ال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هدوء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(AH) Manal Black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827EAF-B7A4-4214-B10B-0729F4FE5332}"/>
              </a:ext>
            </a:extLst>
          </p:cNvPr>
          <p:cNvSpPr txBox="1"/>
          <p:nvPr/>
        </p:nvSpPr>
        <p:spPr>
          <a:xfrm>
            <a:off x="7307587" y="5363496"/>
            <a:ext cx="10518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أًدَوِّن مُلاحَظاتي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(AH) Manal Black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099C68-41C5-4819-997A-CB56282C2D63}"/>
              </a:ext>
            </a:extLst>
          </p:cNvPr>
          <p:cNvSpPr txBox="1"/>
          <p:nvPr/>
        </p:nvSpPr>
        <p:spPr>
          <a:xfrm>
            <a:off x="9140055" y="2124818"/>
            <a:ext cx="14798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أَبْتَعِد عَنْ 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ال</a:t>
            </a:r>
            <a:r>
              <a:rPr kumimoji="0" lang="ar-B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ضّجيج مَنْ حَوْلي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(AH) Manal Black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15AF2C-BADE-4944-AFD7-D563A0576152}"/>
              </a:ext>
            </a:extLst>
          </p:cNvPr>
          <p:cNvSpPr txBox="1"/>
          <p:nvPr/>
        </p:nvSpPr>
        <p:spPr>
          <a:xfrm>
            <a:off x="7254798" y="2754614"/>
            <a:ext cx="13099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أَسْتَمِع إلى الْمُعَلَّ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م</a:t>
            </a: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ة</a:t>
            </a:r>
            <a:r>
              <a:rPr kumimoji="0" lang="ar-B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 بِتِرْكيز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(AH) Manal Black" pitchFamily="2" charset="-78"/>
            </a:endParaRPr>
          </a:p>
        </p:txBody>
      </p:sp>
      <p:pic>
        <p:nvPicPr>
          <p:cNvPr id="33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AD8BBE45-A27C-472F-8645-D92EFEF1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37" y="2785670"/>
            <a:ext cx="1623555" cy="1691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AF03E84-8ED5-4627-BF01-018B4469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99" y="1488440"/>
            <a:ext cx="1309945" cy="130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71F514C-0899-4B9C-A83B-40844D1D5EF7}"/>
              </a:ext>
            </a:extLst>
          </p:cNvPr>
          <p:cNvSpPr txBox="1"/>
          <p:nvPr/>
        </p:nvSpPr>
        <p:spPr>
          <a:xfrm>
            <a:off x="5745069" y="4546921"/>
            <a:ext cx="162355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اُفَكِّر وأُجيب بِمُفْرَدي</a:t>
            </a: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(AH) Manal Black" pitchFamily="2" charset="-78"/>
              </a:rPr>
              <a:t>دونَ مساعَدَة أُحد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(AH) Manal Black" pitchFamily="2" charset="-78"/>
            </a:endParaRPr>
          </a:p>
        </p:txBody>
      </p:sp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CFB86C-FB8A-44DF-82BA-2814D2D5A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0812" y="4833406"/>
            <a:ext cx="457186" cy="4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ECF32E-9D87-4AFD-903F-5C4479E8783C}"/>
              </a:ext>
            </a:extLst>
          </p:cNvPr>
          <p:cNvSpPr/>
          <p:nvPr/>
        </p:nvSpPr>
        <p:spPr>
          <a:xfrm rot="20682693">
            <a:off x="1851365" y="1544970"/>
            <a:ext cx="3026335" cy="649573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4E8BF-56D4-4955-89F5-0C6432EA0718}"/>
              </a:ext>
            </a:extLst>
          </p:cNvPr>
          <p:cNvSpPr/>
          <p:nvPr/>
        </p:nvSpPr>
        <p:spPr>
          <a:xfrm rot="20659828">
            <a:off x="1804012" y="1523509"/>
            <a:ext cx="3121043" cy="692495"/>
          </a:xfrm>
          <a:prstGeom prst="rect">
            <a:avLst/>
          </a:prstGeom>
          <a:solidFill>
            <a:srgbClr val="66FFCC"/>
          </a:solidFill>
          <a:ln>
            <a:noFill/>
          </a:ln>
        </p:spPr>
        <p:txBody>
          <a:bodyPr wrap="none" lIns="68578" tIns="34289" rIns="68578" bIns="34289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38" normalizeH="0" baseline="0" noProof="0" dirty="0">
                <a:ln w="9525" cmpd="sng">
                  <a:solidFill>
                    <a:srgbClr val="D34817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D34817">
                      <a:alpha val="40000"/>
                    </a:srgbClr>
                  </a:glow>
                </a:effectLst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الحضور و الغياب</a:t>
            </a:r>
            <a:endParaRPr kumimoji="0" lang="en-US" sz="4050" b="1" i="0" u="none" strike="noStrike" kern="1200" cap="none" spc="38" normalizeH="0" baseline="0" noProof="0" dirty="0">
              <a:ln w="9525" cmpd="sng">
                <a:solidFill>
                  <a:srgbClr val="D34817"/>
                </a:solidFill>
                <a:prstDash val="solid"/>
              </a:ln>
              <a:solidFill>
                <a:prstClr val="white"/>
              </a:solidFill>
              <a:effectLst>
                <a:glow rad="38100">
                  <a:srgbClr val="D34817">
                    <a:alpha val="40000"/>
                  </a:srgbClr>
                </a:glow>
              </a:effectLst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3CDE5-1D82-4012-A007-666F6C2E4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26" b="48850"/>
          <a:stretch/>
        </p:blipFill>
        <p:spPr>
          <a:xfrm>
            <a:off x="1819277" y="4465182"/>
            <a:ext cx="1037915" cy="1177159"/>
          </a:xfrm>
          <a:prstGeom prst="rect">
            <a:avLst/>
          </a:prstGeom>
        </p:spPr>
      </p:pic>
      <p:pic>
        <p:nvPicPr>
          <p:cNvPr id="4098" name="Picture 2" descr="If you use the same pencil to take a test that you used to study for the test, the pencil will remember the answers.">
            <a:extLst>
              <a:ext uri="{FF2B5EF4-FFF2-40B4-BE49-F238E27FC236}">
                <a16:creationId xmlns:a16="http://schemas.microsoft.com/office/drawing/2014/main" id="{4ECFEA7C-87B5-4817-8B50-2624F256D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6" r="34460"/>
          <a:stretch/>
        </p:blipFill>
        <p:spPr bwMode="auto">
          <a:xfrm>
            <a:off x="8588647" y="1215664"/>
            <a:ext cx="1784080" cy="173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 ">
            <a:extLst>
              <a:ext uri="{FF2B5EF4-FFF2-40B4-BE49-F238E27FC236}">
                <a16:creationId xmlns:a16="http://schemas.microsoft.com/office/drawing/2014/main" id="{4C8076A5-90BA-4EC0-92A6-5E190812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0577">
            <a:off x="5280321" y="1281612"/>
            <a:ext cx="3070654" cy="3070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 ">
            <a:extLst>
              <a:ext uri="{FF2B5EF4-FFF2-40B4-BE49-F238E27FC236}">
                <a16:creationId xmlns:a16="http://schemas.microsoft.com/office/drawing/2014/main" id="{37E171F0-0594-4DBD-8BC9-FC01ECA51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8" r="32484"/>
          <a:stretch/>
        </p:blipFill>
        <p:spPr bwMode="auto">
          <a:xfrm rot="5400000">
            <a:off x="8958495" y="4228109"/>
            <a:ext cx="1239247" cy="158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 ">
            <a:extLst>
              <a:ext uri="{FF2B5EF4-FFF2-40B4-BE49-F238E27FC236}">
                <a16:creationId xmlns:a16="http://schemas.microsoft.com/office/drawing/2014/main" id="{72B47D80-9AFF-407F-B1F9-BF5796A9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79" y="3069573"/>
            <a:ext cx="2702123" cy="25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336A90-0D00-4485-8194-6FBF84BAACDA}"/>
              </a:ext>
            </a:extLst>
          </p:cNvPr>
          <p:cNvSpPr/>
          <p:nvPr/>
        </p:nvSpPr>
        <p:spPr>
          <a:xfrm>
            <a:off x="2125984" y="5700529"/>
            <a:ext cx="7940037" cy="142575"/>
          </a:xfrm>
          <a:prstGeom prst="rect">
            <a:avLst/>
          </a:prstGeom>
          <a:ln>
            <a:solidFill>
              <a:srgbClr val="FACA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8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1CDA44-69D3-4DC1-BF00-BC8AC84AD689}"/>
              </a:ext>
            </a:extLst>
          </p:cNvPr>
          <p:cNvSpPr/>
          <p:nvPr/>
        </p:nvSpPr>
        <p:spPr>
          <a:xfrm>
            <a:off x="3293821" y="327015"/>
            <a:ext cx="56043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/>
            <a:r>
              <a:rPr lang="ar-AE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دورة التعلم الخماسية 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inkl SemiBold" charset="0"/>
              </a:rPr>
              <a:t>5E</a:t>
            </a:r>
            <a:endParaRPr lang="ar-AE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winkl SemiBold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7A7382-E547-400E-AF1C-E8C91EE9E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60" r="56714"/>
          <a:stretch/>
        </p:blipFill>
        <p:spPr>
          <a:xfrm>
            <a:off x="233881" y="1426243"/>
            <a:ext cx="4934129" cy="4503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95CB96-6D67-4CB9-8D1E-425B1189B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33" t="17460" b="30781"/>
          <a:stretch/>
        </p:blipFill>
        <p:spPr>
          <a:xfrm>
            <a:off x="6174163" y="1556766"/>
            <a:ext cx="5083569" cy="4755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Heavyweight Seeds - Farqual does heavyweight jackpot auto Battle Feb1 2018  | Page 2 | The Autoflower Network">
            <a:extLst>
              <a:ext uri="{FF2B5EF4-FFF2-40B4-BE49-F238E27FC236}">
                <a16:creationId xmlns:a16="http://schemas.microsoft.com/office/drawing/2014/main" id="{5DEEB2CC-2F2E-4736-9BDD-45B102C8A8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49" y="1300233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112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">
            <a:extLst>
              <a:ext uri="{FF2B5EF4-FFF2-40B4-BE49-F238E27FC236}">
                <a16:creationId xmlns:a16="http://schemas.microsoft.com/office/drawing/2014/main" id="{FD3105D5-9D88-4D79-84C7-ED2D1A5C8824}"/>
              </a:ext>
            </a:extLst>
          </p:cNvPr>
          <p:cNvGrpSpPr/>
          <p:nvPr/>
        </p:nvGrpSpPr>
        <p:grpSpPr>
          <a:xfrm rot="10800000">
            <a:off x="9515061" y="-3448"/>
            <a:ext cx="2618378" cy="1318861"/>
            <a:chOff x="0" y="0"/>
            <a:chExt cx="3280585" cy="1710510"/>
          </a:xfrm>
        </p:grpSpPr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6934BA29-6CD1-491C-B6DC-B2A37BED2A5B}"/>
                </a:ext>
              </a:extLst>
            </p:cNvPr>
            <p:cNvSpPr/>
            <p:nvPr/>
          </p:nvSpPr>
          <p:spPr>
            <a:xfrm>
              <a:off x="0" y="725176"/>
              <a:ext cx="2427230" cy="263548"/>
            </a:xfrm>
            <a:prstGeom prst="rect">
              <a:avLst/>
            </a:prstGeom>
            <a:solidFill>
              <a:srgbClr val="801231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80000"/>
                </a:lnSpc>
              </a:pPr>
              <a:endParaRPr sz="2400"/>
            </a:p>
          </p:txBody>
        </p:sp>
        <p:grpSp>
          <p:nvGrpSpPr>
            <p:cNvPr id="43" name="Group">
              <a:extLst>
                <a:ext uri="{FF2B5EF4-FFF2-40B4-BE49-F238E27FC236}">
                  <a16:creationId xmlns:a16="http://schemas.microsoft.com/office/drawing/2014/main" id="{735AC96A-83C7-49C8-8CE2-9CD29BABEFDB}"/>
                </a:ext>
              </a:extLst>
            </p:cNvPr>
            <p:cNvGrpSpPr/>
            <p:nvPr/>
          </p:nvGrpSpPr>
          <p:grpSpPr>
            <a:xfrm>
              <a:off x="1570074" y="0"/>
              <a:ext cx="1710511" cy="1710510"/>
              <a:chOff x="27205" y="0"/>
              <a:chExt cx="1710509" cy="1710509"/>
            </a:xfrm>
          </p:grpSpPr>
          <p:grpSp>
            <p:nvGrpSpPr>
              <p:cNvPr id="44" name="Group">
                <a:extLst>
                  <a:ext uri="{FF2B5EF4-FFF2-40B4-BE49-F238E27FC236}">
                    <a16:creationId xmlns:a16="http://schemas.microsoft.com/office/drawing/2014/main" id="{88A7C481-1FA8-44AC-94A5-A8DD81E093FA}"/>
                  </a:ext>
                </a:extLst>
              </p:cNvPr>
              <p:cNvGrpSpPr/>
              <p:nvPr/>
            </p:nvGrpSpPr>
            <p:grpSpPr>
              <a:xfrm>
                <a:off x="27205" y="0"/>
                <a:ext cx="1710509" cy="1710509"/>
                <a:chOff x="0" y="0"/>
                <a:chExt cx="1710508" cy="1710508"/>
              </a:xfrm>
            </p:grpSpPr>
            <p:sp>
              <p:nvSpPr>
                <p:cNvPr id="46" name="Shape">
                  <a:extLst>
                    <a:ext uri="{FF2B5EF4-FFF2-40B4-BE49-F238E27FC236}">
                      <a16:creationId xmlns:a16="http://schemas.microsoft.com/office/drawing/2014/main" id="{619B2236-D2D0-484F-85AF-2E4B83FA61B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710509" cy="1710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3" y="21600"/>
                      </a:moveTo>
                      <a:cubicBezTo>
                        <a:pt x="16765" y="21600"/>
                        <a:pt x="21600" y="16765"/>
                        <a:pt x="21600" y="10747"/>
                      </a:cubicBezTo>
                      <a:cubicBezTo>
                        <a:pt x="21600" y="4835"/>
                        <a:pt x="16765" y="0"/>
                        <a:pt x="10853" y="0"/>
                      </a:cubicBezTo>
                      <a:cubicBezTo>
                        <a:pt x="4835" y="0"/>
                        <a:pt x="0" y="4835"/>
                        <a:pt x="0" y="10747"/>
                      </a:cubicBezTo>
                      <a:cubicBezTo>
                        <a:pt x="0" y="16765"/>
                        <a:pt x="4835" y="21600"/>
                        <a:pt x="10853" y="21600"/>
                      </a:cubicBezTo>
                    </a:path>
                  </a:pathLst>
                </a:custGeom>
                <a:solidFill>
                  <a:srgbClr val="8012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CDDD2854-90F6-4626-94F6-8D23FF671E61}"/>
                    </a:ext>
                  </a:extLst>
                </p:cNvPr>
                <p:cNvSpPr/>
                <p:nvPr/>
              </p:nvSpPr>
              <p:spPr>
                <a:xfrm>
                  <a:off x="108437" y="105047"/>
                  <a:ext cx="1490245" cy="1497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56" y="0"/>
                      </a:moveTo>
                      <a:cubicBezTo>
                        <a:pt x="16785" y="0"/>
                        <a:pt x="21600" y="4910"/>
                        <a:pt x="21600" y="10794"/>
                      </a:cubicBezTo>
                      <a:cubicBezTo>
                        <a:pt x="21600" y="16812"/>
                        <a:pt x="16785" y="21600"/>
                        <a:pt x="10856" y="21600"/>
                      </a:cubicBezTo>
                      <a:cubicBezTo>
                        <a:pt x="4815" y="21600"/>
                        <a:pt x="0" y="16812"/>
                        <a:pt x="0" y="10794"/>
                      </a:cubicBezTo>
                      <a:cubicBezTo>
                        <a:pt x="0" y="4910"/>
                        <a:pt x="4815" y="0"/>
                        <a:pt x="10856" y="0"/>
                      </a:cubicBezTo>
                    </a:path>
                  </a:pathLst>
                </a:custGeom>
                <a:gradFill flip="none" rotWithShape="1">
                  <a:gsLst>
                    <a:gs pos="61000">
                      <a:srgbClr val="FFFFFF"/>
                    </a:gs>
                    <a:gs pos="94000">
                      <a:srgbClr val="DEEBF7"/>
                    </a:gs>
                  </a:gsLst>
                  <a:path path="circle">
                    <a:fillToRect l="-7922" t="9442" r="107922" b="90557"/>
                  </a:path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5" name="المحور الأول">
                <a:extLst>
                  <a:ext uri="{FF2B5EF4-FFF2-40B4-BE49-F238E27FC236}">
                    <a16:creationId xmlns:a16="http://schemas.microsoft.com/office/drawing/2014/main" id="{C8C4D138-B57F-4B4D-897E-2C43D58AB158}"/>
                  </a:ext>
                </a:extLst>
              </p:cNvPr>
              <p:cNvSpPr txBox="1"/>
              <p:nvPr/>
            </p:nvSpPr>
            <p:spPr>
              <a:xfrm rot="10168855">
                <a:off x="192140" y="508382"/>
                <a:ext cx="1467591" cy="7880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67733" tIns="67733" rIns="67733" bIns="67733" numCol="1" anchor="ctr">
                <a:noAutofit/>
              </a:bodyPr>
              <a:lstStyle>
                <a:lvl1pPr algn="r" rtl="1">
                  <a:defRPr sz="3600"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r>
                  <a:rPr lang="ar-EG" sz="2000" b="1" dirty="0"/>
                  <a:t>مرحلة الاندماج</a:t>
                </a:r>
                <a:endParaRPr sz="2000" b="1" dirty="0"/>
              </a:p>
            </p:txBody>
          </p:sp>
        </p:grpSp>
      </p:grpSp>
      <p:pic>
        <p:nvPicPr>
          <p:cNvPr id="48" name="صورة 5">
            <a:extLst>
              <a:ext uri="{FF2B5EF4-FFF2-40B4-BE49-F238E27FC236}">
                <a16:creationId xmlns:a16="http://schemas.microsoft.com/office/drawing/2014/main" id="{87963BA7-44C9-411B-9433-DC838DBF79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5F2"/>
              </a:clrFrom>
              <a:clrTo>
                <a:srgbClr val="FAF5F2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48" y="-3450"/>
            <a:ext cx="1365736" cy="1513232"/>
          </a:xfrm>
          <a:prstGeom prst="rect">
            <a:avLst/>
          </a:prstGeom>
        </p:spPr>
      </p:pic>
      <p:sp>
        <p:nvSpPr>
          <p:cNvPr id="49" name="مربع نص 4">
            <a:extLst>
              <a:ext uri="{FF2B5EF4-FFF2-40B4-BE49-F238E27FC236}">
                <a16:creationId xmlns:a16="http://schemas.microsoft.com/office/drawing/2014/main" id="{4E7F7100-64F7-449B-A852-EEFF13F2EA7D}"/>
              </a:ext>
            </a:extLst>
          </p:cNvPr>
          <p:cNvSpPr txBox="1"/>
          <p:nvPr/>
        </p:nvSpPr>
        <p:spPr>
          <a:xfrm>
            <a:off x="10904158" y="161572"/>
            <a:ext cx="11316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3200" b="1" dirty="0"/>
              <a:t>التهيئة الحافزة</a:t>
            </a:r>
            <a:endParaRPr lang="ar-AE" sz="3200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A981678-1B93-47A1-BECB-EF5DD3F57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2" y="161572"/>
            <a:ext cx="2133600" cy="831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49194E-2B43-442C-9FCE-F842F31F62FF}"/>
              </a:ext>
            </a:extLst>
          </p:cNvPr>
          <p:cNvSpPr/>
          <p:nvPr/>
        </p:nvSpPr>
        <p:spPr>
          <a:xfrm>
            <a:off x="4482400" y="137573"/>
            <a:ext cx="46057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EG" sz="4800" b="1" cap="none" spc="0" dirty="0">
                <a:ln/>
                <a:solidFill>
                  <a:srgbClr val="FF0000"/>
                </a:solidFill>
                <a:effectLst/>
              </a:rPr>
              <a:t>تنشيط المعرفة السابقة</a:t>
            </a:r>
            <a:endParaRPr lang="en-US" sz="48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6ABAAD-D712-4BE4-9EEB-9EAE902CF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5" y="1640784"/>
            <a:ext cx="5080000" cy="3390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D78377-15B3-40C5-A70E-CF78FB8B274D}"/>
              </a:ext>
            </a:extLst>
          </p:cNvPr>
          <p:cNvSpPr txBox="1"/>
          <p:nvPr/>
        </p:nvSpPr>
        <p:spPr>
          <a:xfrm>
            <a:off x="5950225" y="2151727"/>
            <a:ext cx="57884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srgbClr val="C00000"/>
                </a:solidFill>
              </a:rPr>
              <a:t>هل نظرت يوما إلى أصدقائك ولاحظت أنهم يشبهون كلا أبويهم ؟ </a:t>
            </a:r>
          </a:p>
          <a:p>
            <a:pPr algn="ctr" rtl="1"/>
            <a:endParaRPr lang="ar-AE" sz="3200" b="1" dirty="0">
              <a:solidFill>
                <a:srgbClr val="C00000"/>
              </a:solidFill>
            </a:endParaRPr>
          </a:p>
          <a:p>
            <a:pPr algn="ctr" rtl="1"/>
            <a:r>
              <a:rPr lang="ar-AE" sz="3200" b="1" dirty="0">
                <a:solidFill>
                  <a:srgbClr val="C00000"/>
                </a:solidFill>
              </a:rPr>
              <a:t>ماذا عنك ؟ هل تشبه والدتك أم والدك ام كليهما ؟ </a:t>
            </a:r>
            <a:endParaRPr lang="en-AE" sz="3200" b="1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63708-9BC6-497A-A29E-B59C2731D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426" y="58490"/>
            <a:ext cx="1633171" cy="9341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0613B6-D71F-463F-A8DE-EA0C6C4CED70}"/>
              </a:ext>
            </a:extLst>
          </p:cNvPr>
          <p:cNvSpPr/>
          <p:nvPr/>
        </p:nvSpPr>
        <p:spPr>
          <a:xfrm>
            <a:off x="2562684" y="39676"/>
            <a:ext cx="5424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YE" sz="4000" b="1" cap="none" spc="0" dirty="0">
                <a:ln/>
                <a:solidFill>
                  <a:srgbClr val="FF0000"/>
                </a:solidFill>
                <a:effectLst/>
              </a:rPr>
              <a:t>عنوان الوحدة</a:t>
            </a:r>
            <a:r>
              <a:rPr lang="en-US" sz="4000" b="1" dirty="0">
                <a:ln/>
                <a:solidFill>
                  <a:srgbClr val="FF0000"/>
                </a:solidFill>
              </a:rPr>
              <a:t>2</a:t>
            </a:r>
            <a:r>
              <a:rPr lang="ar-YE" sz="4000" b="1" cap="none" spc="0" dirty="0">
                <a:ln/>
                <a:solidFill>
                  <a:srgbClr val="FF0000"/>
                </a:solidFill>
                <a:effectLst/>
              </a:rPr>
              <a:t>: </a:t>
            </a:r>
            <a:r>
              <a:rPr lang="ar-AE" sz="4000" b="1" cap="none" spc="0" dirty="0">
                <a:ln/>
                <a:solidFill>
                  <a:srgbClr val="FF0000"/>
                </a:solidFill>
                <a:effectLst/>
              </a:rPr>
              <a:t>الآباء وال</a:t>
            </a:r>
            <a:r>
              <a:rPr lang="ar-AE" sz="4000" b="1" dirty="0">
                <a:ln/>
                <a:solidFill>
                  <a:srgbClr val="FF0000"/>
                </a:solidFill>
              </a:rPr>
              <a:t>أبناء </a:t>
            </a:r>
            <a:endParaRPr lang="en-US" sz="40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697C5-46C8-4C89-96A9-1444F8E9706A}"/>
              </a:ext>
            </a:extLst>
          </p:cNvPr>
          <p:cNvSpPr/>
          <p:nvPr/>
        </p:nvSpPr>
        <p:spPr>
          <a:xfrm>
            <a:off x="3057588" y="727619"/>
            <a:ext cx="42049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YE" sz="4000" b="1" cap="none" spc="0" dirty="0">
                <a:ln/>
                <a:solidFill>
                  <a:srgbClr val="002060"/>
                </a:solidFill>
                <a:effectLst/>
              </a:rPr>
              <a:t>عنوان الدرس</a:t>
            </a:r>
            <a:r>
              <a:rPr lang="en-US" sz="4000" b="1" dirty="0">
                <a:ln/>
                <a:solidFill>
                  <a:srgbClr val="002060"/>
                </a:solidFill>
              </a:rPr>
              <a:t>1</a:t>
            </a:r>
            <a:r>
              <a:rPr lang="ar-YE" sz="4000" b="1" cap="none" spc="0" dirty="0">
                <a:ln/>
                <a:solidFill>
                  <a:srgbClr val="002060"/>
                </a:solidFill>
                <a:effectLst/>
              </a:rPr>
              <a:t>: </a:t>
            </a:r>
            <a:r>
              <a:rPr lang="ar-AE" sz="4000" b="1" cap="none" spc="0" dirty="0">
                <a:ln/>
                <a:solidFill>
                  <a:srgbClr val="002060"/>
                </a:solidFill>
                <a:effectLst/>
              </a:rPr>
              <a:t>التكاثر </a:t>
            </a:r>
            <a:endParaRPr lang="en-US" sz="40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4" descr="Creativity by natsorozco on emaze">
            <a:hlinkClick r:id="" action="ppaction://noaction"/>
            <a:extLst>
              <a:ext uri="{FF2B5EF4-FFF2-40B4-BE49-F238E27FC236}">
                <a16:creationId xmlns:a16="http://schemas.microsoft.com/office/drawing/2014/main" id="{61107F5D-9145-4FC8-8C74-EF14EB7BA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69" y="1857387"/>
            <a:ext cx="538367" cy="53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C4435F-6423-41AC-A057-B500408611D1}"/>
              </a:ext>
            </a:extLst>
          </p:cNvPr>
          <p:cNvSpPr/>
          <p:nvPr/>
        </p:nvSpPr>
        <p:spPr>
          <a:xfrm>
            <a:off x="-239151" y="2775064"/>
            <a:ext cx="104520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ar-AE" alt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يصنف التكاثر الى جنسي ولاجنسي </a:t>
            </a:r>
          </a:p>
        </p:txBody>
      </p:sp>
      <p:grpSp>
        <p:nvGrpSpPr>
          <p:cNvPr id="16" name="Google Shape;1361;p40">
            <a:extLst>
              <a:ext uri="{FF2B5EF4-FFF2-40B4-BE49-F238E27FC236}">
                <a16:creationId xmlns:a16="http://schemas.microsoft.com/office/drawing/2014/main" id="{ACAD3104-8EFF-4019-8B2A-8F83742AD794}"/>
              </a:ext>
            </a:extLst>
          </p:cNvPr>
          <p:cNvGrpSpPr/>
          <p:nvPr/>
        </p:nvGrpSpPr>
        <p:grpSpPr>
          <a:xfrm>
            <a:off x="4600136" y="1655874"/>
            <a:ext cx="5074386" cy="901903"/>
            <a:chOff x="4049800" y="640400"/>
            <a:chExt cx="858900" cy="858900"/>
          </a:xfrm>
        </p:grpSpPr>
        <p:sp>
          <p:nvSpPr>
            <p:cNvPr id="18" name="Google Shape;1362;p40">
              <a:extLst>
                <a:ext uri="{FF2B5EF4-FFF2-40B4-BE49-F238E27FC236}">
                  <a16:creationId xmlns:a16="http://schemas.microsoft.com/office/drawing/2014/main" id="{14F7DBC4-1C5B-40D6-B5D7-E52BFD71E17C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9973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9" name="Google Shape;1363;p40">
              <a:extLst>
                <a:ext uri="{FF2B5EF4-FFF2-40B4-BE49-F238E27FC236}">
                  <a16:creationId xmlns:a16="http://schemas.microsoft.com/office/drawing/2014/main" id="{45613FCC-3D19-4485-9D51-164D10A5AF9F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11478446"/>
                <a:gd name="adj2" fmla="val 2161899"/>
                <a:gd name="adj3" fmla="val 9751"/>
              </a:avLst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1F6F9D2-3C10-4A77-8EDA-D547D7DA75D5}"/>
              </a:ext>
            </a:extLst>
          </p:cNvPr>
          <p:cNvSpPr/>
          <p:nvPr/>
        </p:nvSpPr>
        <p:spPr>
          <a:xfrm>
            <a:off x="5160076" y="1708756"/>
            <a:ext cx="3648330" cy="796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Y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نواتج التعلم (هدفي)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E0423-A316-4A85-80BB-EE3601227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74" y="3735313"/>
            <a:ext cx="2771190" cy="77598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40D954-79D5-41B6-9CF3-1933C6688EA3}"/>
              </a:ext>
            </a:extLst>
          </p:cNvPr>
          <p:cNvSpPr/>
          <p:nvPr/>
        </p:nvSpPr>
        <p:spPr>
          <a:xfrm>
            <a:off x="7091601" y="4741880"/>
            <a:ext cx="3163135" cy="9019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التكاثر الجنسي 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B19C08-9552-4DFC-8978-9EA37FEEACD5}"/>
              </a:ext>
            </a:extLst>
          </p:cNvPr>
          <p:cNvSpPr/>
          <p:nvPr/>
        </p:nvSpPr>
        <p:spPr>
          <a:xfrm>
            <a:off x="4926202" y="4986160"/>
            <a:ext cx="2060549" cy="9019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الاخصاب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8D2D012-67C6-4BA4-B9AF-C3A7F195DF05}"/>
              </a:ext>
            </a:extLst>
          </p:cNvPr>
          <p:cNvSpPr/>
          <p:nvPr/>
        </p:nvSpPr>
        <p:spPr>
          <a:xfrm>
            <a:off x="2715075" y="4996243"/>
            <a:ext cx="2060549" cy="9019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الصفة</a:t>
            </a:r>
            <a:endParaRPr lang="en-AE" sz="3600" b="1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385335F-5B2E-4F16-943D-BFFD953663C6}"/>
              </a:ext>
            </a:extLst>
          </p:cNvPr>
          <p:cNvSpPr/>
          <p:nvPr/>
        </p:nvSpPr>
        <p:spPr>
          <a:xfrm>
            <a:off x="7137329" y="5888063"/>
            <a:ext cx="3163135" cy="9019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</a:rPr>
              <a:t>التكاثر اللاجنسي  </a:t>
            </a:r>
            <a:endParaRPr lang="en-AE" sz="3600" b="1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3A0727-6260-4AA7-BB61-F8191B818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5" y="23243"/>
            <a:ext cx="1633171" cy="9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5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592264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6_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ustom 6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475</Words>
  <Application>Microsoft Office PowerPoint</Application>
  <PresentationFormat>Widescreen</PresentationFormat>
  <Paragraphs>98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맑은 고딕</vt:lpstr>
      <vt:lpstr>Meiryo UI</vt:lpstr>
      <vt:lpstr>(AH) Manal Black</vt:lpstr>
      <vt:lpstr>Akhbar MT</vt:lpstr>
      <vt:lpstr>Arabic Typesetting</vt:lpstr>
      <vt:lpstr>Arial</vt:lpstr>
      <vt:lpstr>Calibri</vt:lpstr>
      <vt:lpstr>Calibri Light</vt:lpstr>
      <vt:lpstr>Century Gothic</vt:lpstr>
      <vt:lpstr>Clear Sans</vt:lpstr>
      <vt:lpstr>Droid Arabic Kufi</vt:lpstr>
      <vt:lpstr>Farah Regular</vt:lpstr>
      <vt:lpstr>JF Flat</vt:lpstr>
      <vt:lpstr>Sassoon Infant Rg</vt:lpstr>
      <vt:lpstr>Tw Cen MT</vt:lpstr>
      <vt:lpstr>Twinkl</vt:lpstr>
      <vt:lpstr>Twinkl Light</vt:lpstr>
      <vt:lpstr>Twinkl SemiBold</vt:lpstr>
      <vt:lpstr>Wingdings 3</vt:lpstr>
      <vt:lpstr>Office Theme</vt:lpstr>
      <vt:lpstr>Ion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mahmoud N</dc:creator>
  <cp:lastModifiedBy>Noha Ali El Dessouki</cp:lastModifiedBy>
  <cp:revision>28</cp:revision>
  <dcterms:created xsi:type="dcterms:W3CDTF">2021-07-10T19:26:42Z</dcterms:created>
  <dcterms:modified xsi:type="dcterms:W3CDTF">2021-10-03T06:56:19Z</dcterms:modified>
</cp:coreProperties>
</file>