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940" r:id="rId2"/>
    <p:sldId id="375" r:id="rId3"/>
    <p:sldId id="395" r:id="rId4"/>
    <p:sldId id="1944" r:id="rId5"/>
    <p:sldId id="256" r:id="rId6"/>
    <p:sldId id="1945" r:id="rId7"/>
    <p:sldId id="1946" r:id="rId8"/>
    <p:sldId id="1947" r:id="rId9"/>
    <p:sldId id="1948" r:id="rId10"/>
    <p:sldId id="1949" r:id="rId11"/>
    <p:sldId id="1951" r:id="rId12"/>
    <p:sldId id="1950" r:id="rId13"/>
    <p:sldId id="1954" r:id="rId14"/>
    <p:sldId id="1952" r:id="rId15"/>
    <p:sldId id="19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45BB7-BA64-4EB3-9143-78910CF16F7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7AFE1-3956-4C21-85C3-28C7CD9D0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1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F412E-C1BE-4123-9826-913C116FB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1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91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1947-541E-4DD3-B32B-6EF0E761B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A37D37-C950-4CB6-9824-BD763FF1A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6B2A8-A6EA-443C-88A5-EC5CED17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56D63-BBA5-4E81-B8E5-617DD4EAE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DF5AD-BA7D-455E-8CB5-5ECE1122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8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5214-56AA-461C-B76B-00D3A6A5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C74CE-AB88-43B4-905F-44B6BC6F2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BB239-7042-44FE-8D24-74F9362DB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0C3E7-E3EA-48ED-9C02-2E20D874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80A2C-8BC7-42AD-B1B8-D913CE09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7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FAD22-C801-4DF9-8943-3A384B4B2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2748C-A66E-443F-AAC7-DAB5654AF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C92F6-5FAA-411F-8E6F-40CF26FC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616F9-FEA8-445A-97E0-6FB217C4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FEBE4-E14F-4BE7-A0FE-25700754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3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38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64C4-3DEF-41FA-AACF-DE12D0211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32CBA-B834-4B3C-B1EC-EE113DA53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2630-19BD-4C59-8062-20280F2FE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8EBB2-F3BF-43AE-A3C2-E132F0687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53131-6646-48BC-8009-512396E6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0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CAEB-CC14-4686-B88C-6A074C5C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78136-DF5E-4AAD-938E-A6D2D5625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C6AFE-E5B4-4B89-9478-7DE28A28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7C95-5A29-42C9-881E-E20CC36D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2A64C-5847-4A32-91D0-9378888B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1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85ED-6C77-4A87-978C-07924265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88BB0-17BC-4218-AA28-29BD70E65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BE354-5455-4514-8C6D-C5D406176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3D7AB-8114-4F6B-99EB-5A12C218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7B5C5-2CA0-4186-90F8-8B8D1B7E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D9B52-1CB8-49C7-AFFA-2D0791B6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5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A6C7-AC66-45BC-9058-EC45041E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327A-8F24-44A8-82B4-462C82A0F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B7D04-7DDC-4861-AEFA-80977A1DA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5CBE83-8566-4948-83FF-B8FC793F1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82B87-4A22-4AA4-8F0A-4A33AF794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F4AF4-389F-4775-8659-6741570D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B6798-B59A-4295-BBB1-6213A950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F4E61C-1B61-485A-BC2C-042EB382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7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80C8-90B4-4878-BF06-7746DC32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CB9C3-9EC6-45C8-9B3B-3CA53D23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B9AED-88B3-4780-BC01-982CD079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48313-80CD-43F5-8B7A-78057A75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1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D44C5-1A2A-49C3-9E7E-223E441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0B10B-F929-4F2B-95C4-D0389B5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5977E-9C89-4771-84B4-2AB04E0F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3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C402-7D81-4E29-AB2A-8EF02C41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A69F4-9AD5-4CF7-9C52-04AADFFDD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312BF-2261-4238-AACA-BABDA718E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2547B-DB20-46D0-8908-9964858F7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A174E-D79C-4311-8AA8-4920FAD7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4E6B3-B706-4B2E-9426-7DAA3CD4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05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0DBB-17D3-4097-B781-4A2ACD5F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8E92D-2065-402C-A38E-1103F104A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B6224-B9D1-47E4-B3FE-F27D41EB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8704B-6869-4E26-9B85-FE50E749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8CD8D-6806-445D-A42E-EA6747CD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D1F4-472B-4708-B774-12796E2E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9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830E0-3734-41EA-8210-8E3A3066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04884-A394-48CF-842F-E1E8CFEE7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80E57-252C-4666-AD77-70A0295E5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A690-438D-4B03-9FF0-B4E961E0D47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6CF55-7839-46F5-9961-657EEAE49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A7C96-C66B-49CC-8B2A-12528546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2D0AC-3BA1-4AAD-9985-9F9809A8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D630F7-BA21-4E6A-9E66-4609B82B6E67}"/>
              </a:ext>
            </a:extLst>
          </p:cNvPr>
          <p:cNvSpPr txBox="1"/>
          <p:nvPr/>
        </p:nvSpPr>
        <p:spPr>
          <a:xfrm>
            <a:off x="6626296" y="1119282"/>
            <a:ext cx="51085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prstClr val="black"/>
                </a:solidFill>
                <a:latin typeface="Berlin Sans FB" panose="020E0602020502020306" pitchFamily="34" charset="0"/>
              </a:rPr>
              <a:t>2021 – 2022</a:t>
            </a:r>
          </a:p>
          <a:p>
            <a:pPr algn="ctr"/>
            <a:r>
              <a:rPr lang="en-US" sz="4400">
                <a:solidFill>
                  <a:srgbClr val="FF3399"/>
                </a:solidFill>
                <a:latin typeface="Berlin Sans FB" panose="020E0602020502020306" pitchFamily="34" charset="0"/>
              </a:rPr>
              <a:t>Term 1</a:t>
            </a:r>
            <a:endParaRPr lang="en-US" sz="4400" dirty="0">
              <a:solidFill>
                <a:srgbClr val="FF3399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4400">
                <a:solidFill>
                  <a:srgbClr val="7030A0"/>
                </a:solidFill>
                <a:latin typeface="Berlin Sans FB" panose="020E0602020502020306" pitchFamily="34" charset="0"/>
              </a:rPr>
              <a:t>Week :</a:t>
            </a:r>
            <a:endParaRPr lang="en-US" sz="4400" dirty="0">
              <a:solidFill>
                <a:srgbClr val="7030A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4400">
                <a:solidFill>
                  <a:srgbClr val="0000FF"/>
                </a:solidFill>
                <a:latin typeface="Berlin Sans FB" panose="020E0602020502020306" pitchFamily="34" charset="0"/>
              </a:rPr>
              <a:t>Day:</a:t>
            </a:r>
          </a:p>
          <a:p>
            <a:pPr algn="ctr"/>
            <a:r>
              <a:rPr lang="en-US" sz="4400">
                <a:solidFill>
                  <a:srgbClr val="0000FF"/>
                </a:solidFill>
                <a:latin typeface="Berlin Sans FB" panose="020E0602020502020306" pitchFamily="34" charset="0"/>
              </a:rPr>
              <a:t>Date: 21</a:t>
            </a:r>
            <a:r>
              <a:rPr lang="en-US" sz="4400" baseline="30000">
                <a:solidFill>
                  <a:srgbClr val="0000FF"/>
                </a:solidFill>
                <a:latin typeface="Berlin Sans FB" panose="020E0602020502020306" pitchFamily="34" charset="0"/>
              </a:rPr>
              <a:t>st</a:t>
            </a:r>
            <a:r>
              <a:rPr lang="en-US" sz="4400">
                <a:solidFill>
                  <a:srgbClr val="0000FF"/>
                </a:solidFill>
                <a:latin typeface="Berlin Sans FB" panose="020E0602020502020306" pitchFamily="34" charset="0"/>
              </a:rPr>
              <a:t> Sept., 2021</a:t>
            </a:r>
          </a:p>
          <a:p>
            <a:pPr algn="ctr"/>
            <a:r>
              <a:rPr lang="en-US" sz="4400">
                <a:solidFill>
                  <a:prstClr val="black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Unit 2 Lesson 3-4</a:t>
            </a:r>
          </a:p>
          <a:p>
            <a:pPr algn="ctr"/>
            <a:r>
              <a:rPr lang="en-US" sz="4400">
                <a:solidFill>
                  <a:prstClr val="black"/>
                </a:solidFill>
                <a:latin typeface="Berlin Sans FB" panose="020E0602020502020306" pitchFamily="34" charset="0"/>
              </a:rPr>
              <a:t>   </a:t>
            </a:r>
            <a:r>
              <a:rPr lang="en-US" sz="4400">
                <a:solidFill>
                  <a:prstClr val="black"/>
                </a:solidFill>
                <a:highlight>
                  <a:srgbClr val="00FFFF"/>
                </a:highlight>
                <a:latin typeface="Berlin Sans FB" panose="020E0602020502020306" pitchFamily="34" charset="0"/>
              </a:rPr>
              <a:t>Alef Lesson 9 </a:t>
            </a:r>
            <a:r>
              <a:rPr lang="en-US" sz="4400" dirty="0">
                <a:solidFill>
                  <a:srgbClr val="FF0000"/>
                </a:solidFill>
                <a:highlight>
                  <a:srgbClr val="00FFFF"/>
                </a:highlight>
                <a:latin typeface="Berlin Sans FB" panose="020E0602020502020306" pitchFamily="34" charset="0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B22BF-3761-4CA2-9D78-17F89E3B1EBF}"/>
              </a:ext>
            </a:extLst>
          </p:cNvPr>
          <p:cNvSpPr txBox="1"/>
          <p:nvPr/>
        </p:nvSpPr>
        <p:spPr>
          <a:xfrm>
            <a:off x="2510430" y="4801478"/>
            <a:ext cx="4072753" cy="2612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1344C-BB3B-4C7C-A071-33FC1A0288AA}"/>
              </a:ext>
            </a:extLst>
          </p:cNvPr>
          <p:cNvSpPr txBox="1"/>
          <p:nvPr/>
        </p:nvSpPr>
        <p:spPr>
          <a:xfrm>
            <a:off x="1915599" y="5683928"/>
            <a:ext cx="4428053" cy="267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3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2" descr="Good Morning Coffee Gif - IceGif">
            <a:extLst>
              <a:ext uri="{FF2B5EF4-FFF2-40B4-BE49-F238E27FC236}">
                <a16:creationId xmlns:a16="http://schemas.microsoft.com/office/drawing/2014/main" id="{F09786CB-674B-4580-A679-3DCDAC155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415637"/>
            <a:ext cx="5701145" cy="53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1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FA341-A76A-4D2D-B0FD-DF210E211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9" t="42006" r="27336" b="5114"/>
          <a:stretch/>
        </p:blipFill>
        <p:spPr>
          <a:xfrm>
            <a:off x="429717" y="164892"/>
            <a:ext cx="11337562" cy="6633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423DDC-1043-4CFD-AEF0-79B839487C16}"/>
              </a:ext>
            </a:extLst>
          </p:cNvPr>
          <p:cNvSpPr/>
          <p:nvPr/>
        </p:nvSpPr>
        <p:spPr>
          <a:xfrm>
            <a:off x="3250698" y="511049"/>
            <a:ext cx="1983043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enjoyed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990FB6-D078-4EF2-B3B3-BEBA1878CB1A}"/>
              </a:ext>
            </a:extLst>
          </p:cNvPr>
          <p:cNvSpPr/>
          <p:nvPr/>
        </p:nvSpPr>
        <p:spPr>
          <a:xfrm>
            <a:off x="6330135" y="1128144"/>
            <a:ext cx="1514774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read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8E341-4CBF-4504-9D32-3749CD1C64D7}"/>
              </a:ext>
            </a:extLst>
          </p:cNvPr>
          <p:cNvSpPr/>
          <p:nvPr/>
        </p:nvSpPr>
        <p:spPr>
          <a:xfrm>
            <a:off x="4385135" y="1487908"/>
            <a:ext cx="159293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done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230C6-E977-4675-94C9-59AD55B7B3FC}"/>
              </a:ext>
            </a:extLst>
          </p:cNvPr>
          <p:cNvSpPr/>
          <p:nvPr/>
        </p:nvSpPr>
        <p:spPr>
          <a:xfrm>
            <a:off x="2446932" y="1972324"/>
            <a:ext cx="1935273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you 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FFB-5C83-4F47-9DD1-07539C4DA4FB}"/>
              </a:ext>
            </a:extLst>
          </p:cNvPr>
          <p:cNvSpPr/>
          <p:nvPr/>
        </p:nvSpPr>
        <p:spPr>
          <a:xfrm>
            <a:off x="4190081" y="2286267"/>
            <a:ext cx="1983043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enjoyed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18A870-7317-4B75-88CA-570ED7DE2A8A}"/>
              </a:ext>
            </a:extLst>
          </p:cNvPr>
          <p:cNvSpPr/>
          <p:nvPr/>
        </p:nvSpPr>
        <p:spPr>
          <a:xfrm>
            <a:off x="2947098" y="2940041"/>
            <a:ext cx="1815753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Haven’t had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A6F93D-17F2-4945-8118-2B3621044686}"/>
              </a:ext>
            </a:extLst>
          </p:cNvPr>
          <p:cNvSpPr/>
          <p:nvPr/>
        </p:nvSpPr>
        <p:spPr>
          <a:xfrm>
            <a:off x="2587576" y="3408316"/>
            <a:ext cx="236750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you played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68E051-85E4-4A35-BB96-4B07BE5F7360}"/>
              </a:ext>
            </a:extLst>
          </p:cNvPr>
          <p:cNvSpPr/>
          <p:nvPr/>
        </p:nvSpPr>
        <p:spPr>
          <a:xfrm>
            <a:off x="3014763" y="3749635"/>
            <a:ext cx="179433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played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937B70-F723-4559-8DBA-C6352BB7A655}"/>
              </a:ext>
            </a:extLst>
          </p:cNvPr>
          <p:cNvSpPr/>
          <p:nvPr/>
        </p:nvSpPr>
        <p:spPr>
          <a:xfrm>
            <a:off x="1510570" y="4530365"/>
            <a:ext cx="4207498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the headteacher spoken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EA4BEA-BD21-4358-9798-205360DB1A0F}"/>
              </a:ext>
            </a:extLst>
          </p:cNvPr>
          <p:cNvSpPr/>
          <p:nvPr/>
        </p:nvSpPr>
        <p:spPr>
          <a:xfrm>
            <a:off x="2119630" y="5534997"/>
            <a:ext cx="2589876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you enjoyed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487B14-5FDB-4581-9441-B39D6E682F08}"/>
              </a:ext>
            </a:extLst>
          </p:cNvPr>
          <p:cNvSpPr/>
          <p:nvPr/>
        </p:nvSpPr>
        <p:spPr>
          <a:xfrm>
            <a:off x="4347462" y="5966357"/>
            <a:ext cx="166827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made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C0384-3E01-4891-AC36-0B04C498AC5C}"/>
              </a:ext>
            </a:extLst>
          </p:cNvPr>
          <p:cNvSpPr/>
          <p:nvPr/>
        </p:nvSpPr>
        <p:spPr>
          <a:xfrm>
            <a:off x="2587576" y="6374164"/>
            <a:ext cx="1983043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enjoyed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89465D-28E6-494A-B669-0C9FD7788C09}"/>
              </a:ext>
            </a:extLst>
          </p:cNvPr>
          <p:cNvSpPr txBox="1"/>
          <p:nvPr/>
        </p:nvSpPr>
        <p:spPr>
          <a:xfrm>
            <a:off x="8884172" y="6336361"/>
            <a:ext cx="31579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Workbook – Page 19</a:t>
            </a:r>
          </a:p>
        </p:txBody>
      </p:sp>
    </p:spTree>
    <p:extLst>
      <p:ext uri="{BB962C8B-B14F-4D97-AF65-F5344CB8AC3E}">
        <p14:creationId xmlns:p14="http://schemas.microsoft.com/office/powerpoint/2010/main" val="422244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4333647" y="-74253"/>
            <a:ext cx="2152917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Objective </a:t>
            </a:r>
            <a:endParaRPr sz="3733" b="1" dirty="0">
              <a:solidFill>
                <a:srgbClr val="FF0000"/>
              </a:solidFill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2983598" y="107247"/>
            <a:ext cx="4739072" cy="141015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1849159" y="4353087"/>
            <a:ext cx="1245600" cy="76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b="1">
                <a:solidFill>
                  <a:srgbClr val="009900"/>
                </a:solidFill>
              </a:rPr>
              <a:t>02</a:t>
            </a:r>
            <a:endParaRPr sz="4800" b="1">
              <a:solidFill>
                <a:srgbClr val="009900"/>
              </a:solidFill>
            </a:endParaRPr>
          </a:p>
        </p:txBody>
      </p:sp>
      <p:sp>
        <p:nvSpPr>
          <p:cNvPr id="603" name="Google Shape;603;p25"/>
          <p:cNvSpPr txBox="1">
            <a:spLocks noGrp="1"/>
          </p:cNvSpPr>
          <p:nvPr>
            <p:ph type="title" idx="2"/>
          </p:nvPr>
        </p:nvSpPr>
        <p:spPr>
          <a:xfrm>
            <a:off x="4333647" y="1368119"/>
            <a:ext cx="1245600" cy="76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b="1">
                <a:solidFill>
                  <a:srgbClr val="FF0066"/>
                </a:solidFill>
              </a:rPr>
              <a:t>01</a:t>
            </a:r>
            <a:endParaRPr sz="4800" b="1">
              <a:solidFill>
                <a:srgbClr val="FF0066"/>
              </a:solidFill>
            </a:endParaRPr>
          </a:p>
        </p:txBody>
      </p:sp>
      <p:sp>
        <p:nvSpPr>
          <p:cNvPr id="606" name="Google Shape;606;p25"/>
          <p:cNvSpPr/>
          <p:nvPr/>
        </p:nvSpPr>
        <p:spPr>
          <a:xfrm>
            <a:off x="1884026" y="4091580"/>
            <a:ext cx="1343588" cy="1205969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07" name="Google Shape;607;p25"/>
          <p:cNvSpPr/>
          <p:nvPr/>
        </p:nvSpPr>
        <p:spPr>
          <a:xfrm>
            <a:off x="4333647" y="1225160"/>
            <a:ext cx="1400357" cy="1108888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2889666" y="4500712"/>
            <a:ext cx="8344579" cy="10961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600" b="1"/>
              <a:t>Use the present perfect simple. </a:t>
            </a:r>
            <a:r>
              <a:rPr lang="en-US" sz="3600">
                <a:solidFill>
                  <a:srgbClr val="FF0000"/>
                </a:solidFill>
              </a:rPr>
              <a:t>(Alef L11) </a:t>
            </a:r>
            <a:endParaRPr sz="3600" dirty="0">
              <a:solidFill>
                <a:srgbClr val="FF0000"/>
              </a:solidFill>
            </a:endParaRPr>
          </a:p>
        </p:txBody>
      </p:sp>
      <p:grpSp>
        <p:nvGrpSpPr>
          <p:cNvPr id="39" name="Google Shape;413;p23">
            <a:extLst>
              <a:ext uri="{FF2B5EF4-FFF2-40B4-BE49-F238E27FC236}">
                <a16:creationId xmlns:a16="http://schemas.microsoft.com/office/drawing/2014/main" id="{D52F31F1-D8FB-421E-85AB-E3392AD6D6B6}"/>
              </a:ext>
            </a:extLst>
          </p:cNvPr>
          <p:cNvGrpSpPr/>
          <p:nvPr/>
        </p:nvGrpSpPr>
        <p:grpSpPr>
          <a:xfrm>
            <a:off x="10867761" y="231850"/>
            <a:ext cx="925223" cy="945475"/>
            <a:chOff x="1214230" y="1280862"/>
            <a:chExt cx="693917" cy="709106"/>
          </a:xfrm>
        </p:grpSpPr>
        <p:sp>
          <p:nvSpPr>
            <p:cNvPr id="40" name="Google Shape;414;p23">
              <a:extLst>
                <a:ext uri="{FF2B5EF4-FFF2-40B4-BE49-F238E27FC236}">
                  <a16:creationId xmlns:a16="http://schemas.microsoft.com/office/drawing/2014/main" id="{A990985E-5F17-4C92-8728-FEBADD880FE5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15;p23">
              <a:extLst>
                <a:ext uri="{FF2B5EF4-FFF2-40B4-BE49-F238E27FC236}">
                  <a16:creationId xmlns:a16="http://schemas.microsoft.com/office/drawing/2014/main" id="{284CCE78-CCE0-42AB-9B79-B9EAFDC1BB6A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16;p23">
              <a:extLst>
                <a:ext uri="{FF2B5EF4-FFF2-40B4-BE49-F238E27FC236}">
                  <a16:creationId xmlns:a16="http://schemas.microsoft.com/office/drawing/2014/main" id="{B008E6B4-4A18-4761-866C-F978913B5ED1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8" name="Google Shape;520;p23">
            <a:extLst>
              <a:ext uri="{FF2B5EF4-FFF2-40B4-BE49-F238E27FC236}">
                <a16:creationId xmlns:a16="http://schemas.microsoft.com/office/drawing/2014/main" id="{A5C0003D-CA69-41E2-9A70-D2A2C48ED4A6}"/>
              </a:ext>
            </a:extLst>
          </p:cNvPr>
          <p:cNvGrpSpPr/>
          <p:nvPr/>
        </p:nvGrpSpPr>
        <p:grpSpPr>
          <a:xfrm>
            <a:off x="279096" y="5136355"/>
            <a:ext cx="1808133" cy="1658908"/>
            <a:chOff x="5751609" y="213662"/>
            <a:chExt cx="1480128" cy="1386642"/>
          </a:xfrm>
        </p:grpSpPr>
        <p:grpSp>
          <p:nvGrpSpPr>
            <p:cNvPr id="59" name="Google Shape;521;p23">
              <a:extLst>
                <a:ext uri="{FF2B5EF4-FFF2-40B4-BE49-F238E27FC236}">
                  <a16:creationId xmlns:a16="http://schemas.microsoft.com/office/drawing/2014/main" id="{CF4175B2-24BE-48FE-89B6-376F23F73FD5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66" name="Google Shape;522;p23">
                <a:extLst>
                  <a:ext uri="{FF2B5EF4-FFF2-40B4-BE49-F238E27FC236}">
                    <a16:creationId xmlns:a16="http://schemas.microsoft.com/office/drawing/2014/main" id="{5515AD46-02DC-4D7B-B67F-5DA7A92551AC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523;p23">
                <a:extLst>
                  <a:ext uri="{FF2B5EF4-FFF2-40B4-BE49-F238E27FC236}">
                    <a16:creationId xmlns:a16="http://schemas.microsoft.com/office/drawing/2014/main" id="{D7563063-92E6-4579-9E28-BFC10BA6FFAB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524;p23">
                <a:extLst>
                  <a:ext uri="{FF2B5EF4-FFF2-40B4-BE49-F238E27FC236}">
                    <a16:creationId xmlns:a16="http://schemas.microsoft.com/office/drawing/2014/main" id="{3940E069-B391-41B5-8D8B-D3EED382447A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525;p23">
                <a:extLst>
                  <a:ext uri="{FF2B5EF4-FFF2-40B4-BE49-F238E27FC236}">
                    <a16:creationId xmlns:a16="http://schemas.microsoft.com/office/drawing/2014/main" id="{20B5B61A-ACEC-4D7C-94A9-5FDE44CD21F8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526;p23">
                <a:extLst>
                  <a:ext uri="{FF2B5EF4-FFF2-40B4-BE49-F238E27FC236}">
                    <a16:creationId xmlns:a16="http://schemas.microsoft.com/office/drawing/2014/main" id="{136C4040-9F7F-4A4F-A87E-884A02D839A4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527;p23">
                <a:extLst>
                  <a:ext uri="{FF2B5EF4-FFF2-40B4-BE49-F238E27FC236}">
                    <a16:creationId xmlns:a16="http://schemas.microsoft.com/office/drawing/2014/main" id="{B0E589A2-98ED-4086-9E5C-079ACF9EDDA4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528;p23">
                <a:extLst>
                  <a:ext uri="{FF2B5EF4-FFF2-40B4-BE49-F238E27FC236}">
                    <a16:creationId xmlns:a16="http://schemas.microsoft.com/office/drawing/2014/main" id="{1C01068A-64B4-4BC2-A9C4-0A5B85036514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529;p23">
                <a:extLst>
                  <a:ext uri="{FF2B5EF4-FFF2-40B4-BE49-F238E27FC236}">
                    <a16:creationId xmlns:a16="http://schemas.microsoft.com/office/drawing/2014/main" id="{F6DDCA17-BC1A-40EF-A953-9EA7C1A33811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530;p23">
                <a:extLst>
                  <a:ext uri="{FF2B5EF4-FFF2-40B4-BE49-F238E27FC236}">
                    <a16:creationId xmlns:a16="http://schemas.microsoft.com/office/drawing/2014/main" id="{3E1E50EE-2C4B-41B9-9711-E8247CB33C3C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531;p23">
                <a:extLst>
                  <a:ext uri="{FF2B5EF4-FFF2-40B4-BE49-F238E27FC236}">
                    <a16:creationId xmlns:a16="http://schemas.microsoft.com/office/drawing/2014/main" id="{0EABCC03-37E2-4AAC-8B23-770F45A8831D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532;p23">
                <a:extLst>
                  <a:ext uri="{FF2B5EF4-FFF2-40B4-BE49-F238E27FC236}">
                    <a16:creationId xmlns:a16="http://schemas.microsoft.com/office/drawing/2014/main" id="{C5F0948B-1B92-492B-8AE0-204689CE95CC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0" name="Google Shape;533;p23">
              <a:extLst>
                <a:ext uri="{FF2B5EF4-FFF2-40B4-BE49-F238E27FC236}">
                  <a16:creationId xmlns:a16="http://schemas.microsoft.com/office/drawing/2014/main" id="{8B3C521B-F5DB-43F5-A308-3144C0F88C8A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64" name="Google Shape;534;p23">
                <a:extLst>
                  <a:ext uri="{FF2B5EF4-FFF2-40B4-BE49-F238E27FC236}">
                    <a16:creationId xmlns:a16="http://schemas.microsoft.com/office/drawing/2014/main" id="{2CA3F936-1064-4AA3-96DF-F239596CD9BB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535;p23">
                <a:extLst>
                  <a:ext uri="{FF2B5EF4-FFF2-40B4-BE49-F238E27FC236}">
                    <a16:creationId xmlns:a16="http://schemas.microsoft.com/office/drawing/2014/main" id="{4A6D3232-21BF-4422-9DD1-63C07C8D5F6C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1" name="Google Shape;536;p23">
              <a:extLst>
                <a:ext uri="{FF2B5EF4-FFF2-40B4-BE49-F238E27FC236}">
                  <a16:creationId xmlns:a16="http://schemas.microsoft.com/office/drawing/2014/main" id="{7AEC6C30-F0B9-4B9A-83C4-116B1C35F69C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62" name="Google Shape;537;p23">
                <a:extLst>
                  <a:ext uri="{FF2B5EF4-FFF2-40B4-BE49-F238E27FC236}">
                    <a16:creationId xmlns:a16="http://schemas.microsoft.com/office/drawing/2014/main" id="{7B100C99-9D7A-4F9B-BDDE-421B7697B61C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538;p23">
                <a:extLst>
                  <a:ext uri="{FF2B5EF4-FFF2-40B4-BE49-F238E27FC236}">
                    <a16:creationId xmlns:a16="http://schemas.microsoft.com/office/drawing/2014/main" id="{27A78CA3-0164-4694-8382-08C24339239D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77" name="Google Shape;622;p25">
            <a:extLst>
              <a:ext uri="{FF2B5EF4-FFF2-40B4-BE49-F238E27FC236}">
                <a16:creationId xmlns:a16="http://schemas.microsoft.com/office/drawing/2014/main" id="{7BE0037F-A914-40FA-9E7F-51E90C9B11EB}"/>
              </a:ext>
            </a:extLst>
          </p:cNvPr>
          <p:cNvSpPr txBox="1">
            <a:spLocks/>
          </p:cNvSpPr>
          <p:nvPr/>
        </p:nvSpPr>
        <p:spPr>
          <a:xfrm>
            <a:off x="5353134" y="1652579"/>
            <a:ext cx="6439850" cy="1410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3600" b="1"/>
              <a:t>listen to two learners for specific details about school life.</a:t>
            </a:r>
            <a:endParaRPr lang="en-US" sz="3600" b="1" dirty="0"/>
          </a:p>
        </p:txBody>
      </p:sp>
      <p:grpSp>
        <p:nvGrpSpPr>
          <p:cNvPr id="148" name="Google Shape;752;p28">
            <a:extLst>
              <a:ext uri="{FF2B5EF4-FFF2-40B4-BE49-F238E27FC236}">
                <a16:creationId xmlns:a16="http://schemas.microsoft.com/office/drawing/2014/main" id="{3D2FE909-FFF7-4D6A-936C-53E9F7514514}"/>
              </a:ext>
            </a:extLst>
          </p:cNvPr>
          <p:cNvGrpSpPr/>
          <p:nvPr/>
        </p:nvGrpSpPr>
        <p:grpSpPr>
          <a:xfrm rot="-725115">
            <a:off x="405227" y="294914"/>
            <a:ext cx="2555838" cy="2472998"/>
            <a:chOff x="6292350" y="1776075"/>
            <a:chExt cx="2430925" cy="2404675"/>
          </a:xfrm>
        </p:grpSpPr>
        <p:sp>
          <p:nvSpPr>
            <p:cNvPr id="149" name="Google Shape;753;p28">
              <a:extLst>
                <a:ext uri="{FF2B5EF4-FFF2-40B4-BE49-F238E27FC236}">
                  <a16:creationId xmlns:a16="http://schemas.microsoft.com/office/drawing/2014/main" id="{E4229CB4-861E-4F2E-A556-9B964B7BEB6E}"/>
                </a:ext>
              </a:extLst>
            </p:cNvPr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54;p28">
              <a:extLst>
                <a:ext uri="{FF2B5EF4-FFF2-40B4-BE49-F238E27FC236}">
                  <a16:creationId xmlns:a16="http://schemas.microsoft.com/office/drawing/2014/main" id="{A56EFEA9-6969-4756-A003-C8ED4123BB17}"/>
                </a:ext>
              </a:extLst>
            </p:cNvPr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55;p28">
              <a:extLst>
                <a:ext uri="{FF2B5EF4-FFF2-40B4-BE49-F238E27FC236}">
                  <a16:creationId xmlns:a16="http://schemas.microsoft.com/office/drawing/2014/main" id="{F5FF6D89-FC29-4B3A-B895-CD8EE210B993}"/>
                </a:ext>
              </a:extLst>
            </p:cNvPr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56;p28">
              <a:extLst>
                <a:ext uri="{FF2B5EF4-FFF2-40B4-BE49-F238E27FC236}">
                  <a16:creationId xmlns:a16="http://schemas.microsoft.com/office/drawing/2014/main" id="{74665504-1995-4C0E-9BB0-EBC89030C2EA}"/>
                </a:ext>
              </a:extLst>
            </p:cNvPr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57;p28">
              <a:extLst>
                <a:ext uri="{FF2B5EF4-FFF2-40B4-BE49-F238E27FC236}">
                  <a16:creationId xmlns:a16="http://schemas.microsoft.com/office/drawing/2014/main" id="{D009354D-FD5D-47DC-883E-B9203AA787B6}"/>
                </a:ext>
              </a:extLst>
            </p:cNvPr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58;p28">
              <a:extLst>
                <a:ext uri="{FF2B5EF4-FFF2-40B4-BE49-F238E27FC236}">
                  <a16:creationId xmlns:a16="http://schemas.microsoft.com/office/drawing/2014/main" id="{C8AD961A-E9CC-4B2B-B213-0FD9E62F4411}"/>
                </a:ext>
              </a:extLst>
            </p:cNvPr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59;p28">
              <a:extLst>
                <a:ext uri="{FF2B5EF4-FFF2-40B4-BE49-F238E27FC236}">
                  <a16:creationId xmlns:a16="http://schemas.microsoft.com/office/drawing/2014/main" id="{02CA62DB-0D0F-4639-B4DF-0F5DA3AEFFE2}"/>
                </a:ext>
              </a:extLst>
            </p:cNvPr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60;p28">
              <a:extLst>
                <a:ext uri="{FF2B5EF4-FFF2-40B4-BE49-F238E27FC236}">
                  <a16:creationId xmlns:a16="http://schemas.microsoft.com/office/drawing/2014/main" id="{648988B5-27FA-40BF-84A5-1F081C9EA36D}"/>
                </a:ext>
              </a:extLst>
            </p:cNvPr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61;p28">
              <a:extLst>
                <a:ext uri="{FF2B5EF4-FFF2-40B4-BE49-F238E27FC236}">
                  <a16:creationId xmlns:a16="http://schemas.microsoft.com/office/drawing/2014/main" id="{693C1E93-6CD0-44F6-B7D2-6CDD5CCA4940}"/>
                </a:ext>
              </a:extLst>
            </p:cNvPr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62;p28">
              <a:extLst>
                <a:ext uri="{FF2B5EF4-FFF2-40B4-BE49-F238E27FC236}">
                  <a16:creationId xmlns:a16="http://schemas.microsoft.com/office/drawing/2014/main" id="{A3131F3E-DC48-449F-8B4B-D8C7CA651290}"/>
                </a:ext>
              </a:extLst>
            </p:cNvPr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63;p28">
              <a:extLst>
                <a:ext uri="{FF2B5EF4-FFF2-40B4-BE49-F238E27FC236}">
                  <a16:creationId xmlns:a16="http://schemas.microsoft.com/office/drawing/2014/main" id="{9418E7AB-7257-4AEA-9C2A-63AEA950C36C}"/>
                </a:ext>
              </a:extLst>
            </p:cNvPr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64;p28">
              <a:extLst>
                <a:ext uri="{FF2B5EF4-FFF2-40B4-BE49-F238E27FC236}">
                  <a16:creationId xmlns:a16="http://schemas.microsoft.com/office/drawing/2014/main" id="{519AFA5F-8DDF-4FA5-B575-40B18FA01DAF}"/>
                </a:ext>
              </a:extLst>
            </p:cNvPr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65;p28">
              <a:extLst>
                <a:ext uri="{FF2B5EF4-FFF2-40B4-BE49-F238E27FC236}">
                  <a16:creationId xmlns:a16="http://schemas.microsoft.com/office/drawing/2014/main" id="{3001A941-A2DB-409B-B366-7AC03CBBE60C}"/>
                </a:ext>
              </a:extLst>
            </p:cNvPr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66;p28">
              <a:extLst>
                <a:ext uri="{FF2B5EF4-FFF2-40B4-BE49-F238E27FC236}">
                  <a16:creationId xmlns:a16="http://schemas.microsoft.com/office/drawing/2014/main" id="{9DF009D7-D9B4-4322-86FA-0C3AB5990C12}"/>
                </a:ext>
              </a:extLst>
            </p:cNvPr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67;p28">
              <a:extLst>
                <a:ext uri="{FF2B5EF4-FFF2-40B4-BE49-F238E27FC236}">
                  <a16:creationId xmlns:a16="http://schemas.microsoft.com/office/drawing/2014/main" id="{159A6961-ABA7-40B0-9AE1-A6C1356CB20D}"/>
                </a:ext>
              </a:extLst>
            </p:cNvPr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68;p28">
              <a:extLst>
                <a:ext uri="{FF2B5EF4-FFF2-40B4-BE49-F238E27FC236}">
                  <a16:creationId xmlns:a16="http://schemas.microsoft.com/office/drawing/2014/main" id="{21AD8B33-885F-4585-8BA5-D60F9760B38F}"/>
                </a:ext>
              </a:extLst>
            </p:cNvPr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69;p28">
              <a:extLst>
                <a:ext uri="{FF2B5EF4-FFF2-40B4-BE49-F238E27FC236}">
                  <a16:creationId xmlns:a16="http://schemas.microsoft.com/office/drawing/2014/main" id="{561ACAC7-40FF-4F6A-AD2B-5FA6B18E38E8}"/>
                </a:ext>
              </a:extLst>
            </p:cNvPr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70;p28">
              <a:extLst>
                <a:ext uri="{FF2B5EF4-FFF2-40B4-BE49-F238E27FC236}">
                  <a16:creationId xmlns:a16="http://schemas.microsoft.com/office/drawing/2014/main" id="{21B91B3F-0562-4410-A354-D84EAF67E14B}"/>
                </a:ext>
              </a:extLst>
            </p:cNvPr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71;p28">
              <a:extLst>
                <a:ext uri="{FF2B5EF4-FFF2-40B4-BE49-F238E27FC236}">
                  <a16:creationId xmlns:a16="http://schemas.microsoft.com/office/drawing/2014/main" id="{CB4AC3B2-BE17-4E38-B5A8-46319B4FB788}"/>
                </a:ext>
              </a:extLst>
            </p:cNvPr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72;p28">
              <a:extLst>
                <a:ext uri="{FF2B5EF4-FFF2-40B4-BE49-F238E27FC236}">
                  <a16:creationId xmlns:a16="http://schemas.microsoft.com/office/drawing/2014/main" id="{331B9B50-4211-45F7-9AB5-FFB5D7E4AD1C}"/>
                </a:ext>
              </a:extLst>
            </p:cNvPr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73;p28">
              <a:extLst>
                <a:ext uri="{FF2B5EF4-FFF2-40B4-BE49-F238E27FC236}">
                  <a16:creationId xmlns:a16="http://schemas.microsoft.com/office/drawing/2014/main" id="{9C279D68-139A-4109-B834-97E44773852C}"/>
                </a:ext>
              </a:extLst>
            </p:cNvPr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74;p28">
              <a:extLst>
                <a:ext uri="{FF2B5EF4-FFF2-40B4-BE49-F238E27FC236}">
                  <a16:creationId xmlns:a16="http://schemas.microsoft.com/office/drawing/2014/main" id="{80F45574-6AEF-41F7-9DC1-7D8A630F0021}"/>
                </a:ext>
              </a:extLst>
            </p:cNvPr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75;p28">
              <a:extLst>
                <a:ext uri="{FF2B5EF4-FFF2-40B4-BE49-F238E27FC236}">
                  <a16:creationId xmlns:a16="http://schemas.microsoft.com/office/drawing/2014/main" id="{8C4EFF82-B24A-44A2-9634-D6FF8926BB92}"/>
                </a:ext>
              </a:extLst>
            </p:cNvPr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76;p28">
              <a:extLst>
                <a:ext uri="{FF2B5EF4-FFF2-40B4-BE49-F238E27FC236}">
                  <a16:creationId xmlns:a16="http://schemas.microsoft.com/office/drawing/2014/main" id="{49DA8ADE-9C29-4E6A-9EA2-7F60979AA828}"/>
                </a:ext>
              </a:extLst>
            </p:cNvPr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77;p28">
              <a:extLst>
                <a:ext uri="{FF2B5EF4-FFF2-40B4-BE49-F238E27FC236}">
                  <a16:creationId xmlns:a16="http://schemas.microsoft.com/office/drawing/2014/main" id="{73B3615A-4B7F-4913-BF5E-C0B8A2CB7461}"/>
                </a:ext>
              </a:extLst>
            </p:cNvPr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78;p28">
              <a:extLst>
                <a:ext uri="{FF2B5EF4-FFF2-40B4-BE49-F238E27FC236}">
                  <a16:creationId xmlns:a16="http://schemas.microsoft.com/office/drawing/2014/main" id="{B390FF6C-E50F-4506-B62D-7A4A08F06372}"/>
                </a:ext>
              </a:extLst>
            </p:cNvPr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79;p28">
              <a:extLst>
                <a:ext uri="{FF2B5EF4-FFF2-40B4-BE49-F238E27FC236}">
                  <a16:creationId xmlns:a16="http://schemas.microsoft.com/office/drawing/2014/main" id="{8137375D-D905-4ABE-9E65-00B1977899FE}"/>
                </a:ext>
              </a:extLst>
            </p:cNvPr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80;p28">
              <a:extLst>
                <a:ext uri="{FF2B5EF4-FFF2-40B4-BE49-F238E27FC236}">
                  <a16:creationId xmlns:a16="http://schemas.microsoft.com/office/drawing/2014/main" id="{0F005D4B-D011-44D7-A016-32C4F0D951AC}"/>
                </a:ext>
              </a:extLst>
            </p:cNvPr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81;p28">
              <a:extLst>
                <a:ext uri="{FF2B5EF4-FFF2-40B4-BE49-F238E27FC236}">
                  <a16:creationId xmlns:a16="http://schemas.microsoft.com/office/drawing/2014/main" id="{9C11BECF-100B-4FC9-A75C-71B65C32EFA1}"/>
                </a:ext>
              </a:extLst>
            </p:cNvPr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82;p28">
              <a:extLst>
                <a:ext uri="{FF2B5EF4-FFF2-40B4-BE49-F238E27FC236}">
                  <a16:creationId xmlns:a16="http://schemas.microsoft.com/office/drawing/2014/main" id="{A1713D3B-EBF5-415E-8FA1-3B7ADAB70ABD}"/>
                </a:ext>
              </a:extLst>
            </p:cNvPr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83;p28">
              <a:extLst>
                <a:ext uri="{FF2B5EF4-FFF2-40B4-BE49-F238E27FC236}">
                  <a16:creationId xmlns:a16="http://schemas.microsoft.com/office/drawing/2014/main" id="{C555A9B3-3947-4CA9-B0AF-536BFAEC5553}"/>
                </a:ext>
              </a:extLst>
            </p:cNvPr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84;p28">
              <a:extLst>
                <a:ext uri="{FF2B5EF4-FFF2-40B4-BE49-F238E27FC236}">
                  <a16:creationId xmlns:a16="http://schemas.microsoft.com/office/drawing/2014/main" id="{9D65E8E5-13CC-4AF7-9188-6F0E39F3141C}"/>
                </a:ext>
              </a:extLst>
            </p:cNvPr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85;p28">
              <a:extLst>
                <a:ext uri="{FF2B5EF4-FFF2-40B4-BE49-F238E27FC236}">
                  <a16:creationId xmlns:a16="http://schemas.microsoft.com/office/drawing/2014/main" id="{0EA4E86F-D9A3-4F31-BDD7-EC7471ED6D90}"/>
                </a:ext>
              </a:extLst>
            </p:cNvPr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86;p28">
              <a:extLst>
                <a:ext uri="{FF2B5EF4-FFF2-40B4-BE49-F238E27FC236}">
                  <a16:creationId xmlns:a16="http://schemas.microsoft.com/office/drawing/2014/main" id="{60E425E5-9B91-40FC-A48C-94298231CDB8}"/>
                </a:ext>
              </a:extLst>
            </p:cNvPr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87;p28">
              <a:extLst>
                <a:ext uri="{FF2B5EF4-FFF2-40B4-BE49-F238E27FC236}">
                  <a16:creationId xmlns:a16="http://schemas.microsoft.com/office/drawing/2014/main" id="{F7DBDB2F-C7BC-4386-B220-4D7972C2CB2A}"/>
                </a:ext>
              </a:extLst>
            </p:cNvPr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88;p28">
              <a:extLst>
                <a:ext uri="{FF2B5EF4-FFF2-40B4-BE49-F238E27FC236}">
                  <a16:creationId xmlns:a16="http://schemas.microsoft.com/office/drawing/2014/main" id="{CFE83F91-BB4C-47DE-A07D-FF3462854026}"/>
                </a:ext>
              </a:extLst>
            </p:cNvPr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89;p28">
              <a:extLst>
                <a:ext uri="{FF2B5EF4-FFF2-40B4-BE49-F238E27FC236}">
                  <a16:creationId xmlns:a16="http://schemas.microsoft.com/office/drawing/2014/main" id="{4C91777D-3C5A-4F72-AA9A-B06170909ADE}"/>
                </a:ext>
              </a:extLst>
            </p:cNvPr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90;p28">
              <a:extLst>
                <a:ext uri="{FF2B5EF4-FFF2-40B4-BE49-F238E27FC236}">
                  <a16:creationId xmlns:a16="http://schemas.microsoft.com/office/drawing/2014/main" id="{4FF9E9B2-DC98-4C50-913F-91550618FB21}"/>
                </a:ext>
              </a:extLst>
            </p:cNvPr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91;p28">
              <a:extLst>
                <a:ext uri="{FF2B5EF4-FFF2-40B4-BE49-F238E27FC236}">
                  <a16:creationId xmlns:a16="http://schemas.microsoft.com/office/drawing/2014/main" id="{2C0F9E77-A028-4547-AF4D-0E0E84AF8127}"/>
                </a:ext>
              </a:extLst>
            </p:cNvPr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92;p28">
              <a:extLst>
                <a:ext uri="{FF2B5EF4-FFF2-40B4-BE49-F238E27FC236}">
                  <a16:creationId xmlns:a16="http://schemas.microsoft.com/office/drawing/2014/main" id="{8BC986C4-3471-4D3A-931D-5CE162F60547}"/>
                </a:ext>
              </a:extLst>
            </p:cNvPr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93;p28">
              <a:extLst>
                <a:ext uri="{FF2B5EF4-FFF2-40B4-BE49-F238E27FC236}">
                  <a16:creationId xmlns:a16="http://schemas.microsoft.com/office/drawing/2014/main" id="{26F68BD1-2459-4FCB-BB5A-5081A78BA501}"/>
                </a:ext>
              </a:extLst>
            </p:cNvPr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94;p28">
              <a:extLst>
                <a:ext uri="{FF2B5EF4-FFF2-40B4-BE49-F238E27FC236}">
                  <a16:creationId xmlns:a16="http://schemas.microsoft.com/office/drawing/2014/main" id="{D144FCD9-527D-4A01-A449-67BF6F84675C}"/>
                </a:ext>
              </a:extLst>
            </p:cNvPr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95;p28">
              <a:extLst>
                <a:ext uri="{FF2B5EF4-FFF2-40B4-BE49-F238E27FC236}">
                  <a16:creationId xmlns:a16="http://schemas.microsoft.com/office/drawing/2014/main" id="{A558470B-30D9-41B1-81FE-548EDA3B7594}"/>
                </a:ext>
              </a:extLst>
            </p:cNvPr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96;p28">
              <a:extLst>
                <a:ext uri="{FF2B5EF4-FFF2-40B4-BE49-F238E27FC236}">
                  <a16:creationId xmlns:a16="http://schemas.microsoft.com/office/drawing/2014/main" id="{97DEA686-A4F7-440E-BE4D-3774C1868CCF}"/>
                </a:ext>
              </a:extLst>
            </p:cNvPr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97;p28">
              <a:extLst>
                <a:ext uri="{FF2B5EF4-FFF2-40B4-BE49-F238E27FC236}">
                  <a16:creationId xmlns:a16="http://schemas.microsoft.com/office/drawing/2014/main" id="{A3531102-366D-4AB4-A2DA-C68E02EA01F6}"/>
                </a:ext>
              </a:extLst>
            </p:cNvPr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98;p28">
              <a:extLst>
                <a:ext uri="{FF2B5EF4-FFF2-40B4-BE49-F238E27FC236}">
                  <a16:creationId xmlns:a16="http://schemas.microsoft.com/office/drawing/2014/main" id="{8A6AB0D0-5729-41CD-8ECB-6339D92998B2}"/>
                </a:ext>
              </a:extLst>
            </p:cNvPr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99;p28">
              <a:extLst>
                <a:ext uri="{FF2B5EF4-FFF2-40B4-BE49-F238E27FC236}">
                  <a16:creationId xmlns:a16="http://schemas.microsoft.com/office/drawing/2014/main" id="{1E88A2F3-D655-4E1D-81BC-0AD59CA2A5E2}"/>
                </a:ext>
              </a:extLst>
            </p:cNvPr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00;p28">
              <a:extLst>
                <a:ext uri="{FF2B5EF4-FFF2-40B4-BE49-F238E27FC236}">
                  <a16:creationId xmlns:a16="http://schemas.microsoft.com/office/drawing/2014/main" id="{D7BC1160-6ED8-4349-9B24-6556FB5667C7}"/>
                </a:ext>
              </a:extLst>
            </p:cNvPr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01;p28">
              <a:extLst>
                <a:ext uri="{FF2B5EF4-FFF2-40B4-BE49-F238E27FC236}">
                  <a16:creationId xmlns:a16="http://schemas.microsoft.com/office/drawing/2014/main" id="{35C71636-3A12-4A09-A679-404DD6DCAF15}"/>
                </a:ext>
              </a:extLst>
            </p:cNvPr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02;p28">
              <a:extLst>
                <a:ext uri="{FF2B5EF4-FFF2-40B4-BE49-F238E27FC236}">
                  <a16:creationId xmlns:a16="http://schemas.microsoft.com/office/drawing/2014/main" id="{FB3B17A9-DA1F-4276-B041-BF93FD92106E}"/>
                </a:ext>
              </a:extLst>
            </p:cNvPr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03;p28">
              <a:extLst>
                <a:ext uri="{FF2B5EF4-FFF2-40B4-BE49-F238E27FC236}">
                  <a16:creationId xmlns:a16="http://schemas.microsoft.com/office/drawing/2014/main" id="{807D6D22-366C-44F3-8880-9223970B022D}"/>
                </a:ext>
              </a:extLst>
            </p:cNvPr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04;p28">
              <a:extLst>
                <a:ext uri="{FF2B5EF4-FFF2-40B4-BE49-F238E27FC236}">
                  <a16:creationId xmlns:a16="http://schemas.microsoft.com/office/drawing/2014/main" id="{8BADD63A-03B2-4A9F-AA11-9BB76CBE695E}"/>
                </a:ext>
              </a:extLst>
            </p:cNvPr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05;p28">
              <a:extLst>
                <a:ext uri="{FF2B5EF4-FFF2-40B4-BE49-F238E27FC236}">
                  <a16:creationId xmlns:a16="http://schemas.microsoft.com/office/drawing/2014/main" id="{1D2C6D77-CC3D-48C6-BC57-AC17A9459C7B}"/>
                </a:ext>
              </a:extLst>
            </p:cNvPr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06;p28">
              <a:extLst>
                <a:ext uri="{FF2B5EF4-FFF2-40B4-BE49-F238E27FC236}">
                  <a16:creationId xmlns:a16="http://schemas.microsoft.com/office/drawing/2014/main" id="{E6CB9713-1EEF-434C-B3A1-FDEE6A69A98E}"/>
                </a:ext>
              </a:extLst>
            </p:cNvPr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07;p28">
              <a:extLst>
                <a:ext uri="{FF2B5EF4-FFF2-40B4-BE49-F238E27FC236}">
                  <a16:creationId xmlns:a16="http://schemas.microsoft.com/office/drawing/2014/main" id="{A73C4CA2-9842-4ADA-AF48-591F8B861630}"/>
                </a:ext>
              </a:extLst>
            </p:cNvPr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08;p28">
              <a:extLst>
                <a:ext uri="{FF2B5EF4-FFF2-40B4-BE49-F238E27FC236}">
                  <a16:creationId xmlns:a16="http://schemas.microsoft.com/office/drawing/2014/main" id="{F03B93E8-6C47-4020-ABC0-6057773A401C}"/>
                </a:ext>
              </a:extLst>
            </p:cNvPr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09;p28">
              <a:extLst>
                <a:ext uri="{FF2B5EF4-FFF2-40B4-BE49-F238E27FC236}">
                  <a16:creationId xmlns:a16="http://schemas.microsoft.com/office/drawing/2014/main" id="{B815EB74-4F6D-4743-8F02-E28F6F231672}"/>
                </a:ext>
              </a:extLst>
            </p:cNvPr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10;p28">
              <a:extLst>
                <a:ext uri="{FF2B5EF4-FFF2-40B4-BE49-F238E27FC236}">
                  <a16:creationId xmlns:a16="http://schemas.microsoft.com/office/drawing/2014/main" id="{A28F8E39-3209-4828-8495-31770C308183}"/>
                </a:ext>
              </a:extLst>
            </p:cNvPr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11;p28">
              <a:extLst>
                <a:ext uri="{FF2B5EF4-FFF2-40B4-BE49-F238E27FC236}">
                  <a16:creationId xmlns:a16="http://schemas.microsoft.com/office/drawing/2014/main" id="{1556B369-BCDB-498D-8E29-EF38755B26EC}"/>
                </a:ext>
              </a:extLst>
            </p:cNvPr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12;p28">
              <a:extLst>
                <a:ext uri="{FF2B5EF4-FFF2-40B4-BE49-F238E27FC236}">
                  <a16:creationId xmlns:a16="http://schemas.microsoft.com/office/drawing/2014/main" id="{C0B07ECE-D21B-4ED4-A60B-D511641FB780}"/>
                </a:ext>
              </a:extLst>
            </p:cNvPr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13;p28">
              <a:extLst>
                <a:ext uri="{FF2B5EF4-FFF2-40B4-BE49-F238E27FC236}">
                  <a16:creationId xmlns:a16="http://schemas.microsoft.com/office/drawing/2014/main" id="{A7A39B75-9694-45BA-9478-1069ADEF26A1}"/>
                </a:ext>
              </a:extLst>
            </p:cNvPr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14;p28">
              <a:extLst>
                <a:ext uri="{FF2B5EF4-FFF2-40B4-BE49-F238E27FC236}">
                  <a16:creationId xmlns:a16="http://schemas.microsoft.com/office/drawing/2014/main" id="{79133633-8D18-4C4F-8B9F-602EAA37DA84}"/>
                </a:ext>
              </a:extLst>
            </p:cNvPr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15;p28">
              <a:extLst>
                <a:ext uri="{FF2B5EF4-FFF2-40B4-BE49-F238E27FC236}">
                  <a16:creationId xmlns:a16="http://schemas.microsoft.com/office/drawing/2014/main" id="{25FC028B-7052-4A7F-9BA5-9945D62129AA}"/>
                </a:ext>
              </a:extLst>
            </p:cNvPr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7567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AC084-9839-4E09-811D-CDA0E2603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62" t="27312" r="23033" b="23703"/>
          <a:stretch/>
        </p:blipFill>
        <p:spPr>
          <a:xfrm>
            <a:off x="1303186" y="599606"/>
            <a:ext cx="4047344" cy="5891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5E3CF-F06F-4CB1-B7E7-939DD16CD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23" t="28842" r="51312" b="37043"/>
          <a:stretch/>
        </p:blipFill>
        <p:spPr>
          <a:xfrm>
            <a:off x="6460760" y="1139252"/>
            <a:ext cx="4556051" cy="470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76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 Perfect">
            <a:hlinkClick r:id="" action="ppaction://media"/>
            <a:extLst>
              <a:ext uri="{FF2B5EF4-FFF2-40B4-BE49-F238E27FC236}">
                <a16:creationId xmlns:a16="http://schemas.microsoft.com/office/drawing/2014/main" id="{0708D4BD-C81D-4FD6-84B3-E46948C9B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03" y="232842"/>
            <a:ext cx="11615867" cy="63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2D081-4903-4588-AA03-24EEE7360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39" t="24468" r="13074" b="21954"/>
          <a:stretch/>
        </p:blipFill>
        <p:spPr>
          <a:xfrm>
            <a:off x="1124262" y="483432"/>
            <a:ext cx="9943475" cy="589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17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0C64BB-11DC-4174-B357-634CCFCDB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07" t="26874" r="39262" b="21297"/>
          <a:stretch/>
        </p:blipFill>
        <p:spPr>
          <a:xfrm>
            <a:off x="149901" y="221105"/>
            <a:ext cx="5756224" cy="6415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Present Perfect Tense (video lessons, examples, explanations)">
            <a:extLst>
              <a:ext uri="{FF2B5EF4-FFF2-40B4-BE49-F238E27FC236}">
                <a16:creationId xmlns:a16="http://schemas.microsoft.com/office/drawing/2014/main" id="{4473D9D9-876C-45FB-94B0-FE9F8A03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31" y="1667968"/>
            <a:ext cx="6709269" cy="4013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93F31C-AFF3-44F7-B12C-A22547BDEC73}"/>
              </a:ext>
            </a:extLst>
          </p:cNvPr>
          <p:cNvSpPr txBox="1"/>
          <p:nvPr/>
        </p:nvSpPr>
        <p:spPr>
          <a:xfrm rot="16200000">
            <a:off x="6516459" y="3443786"/>
            <a:ext cx="119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Plural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EE952-C0F7-45CC-83D3-0CFF680D41E4}"/>
              </a:ext>
            </a:extLst>
          </p:cNvPr>
          <p:cNvSpPr txBox="1"/>
          <p:nvPr/>
        </p:nvSpPr>
        <p:spPr>
          <a:xfrm rot="16200000">
            <a:off x="6462078" y="4745301"/>
            <a:ext cx="1301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Singular</a:t>
            </a:r>
          </a:p>
        </p:txBody>
      </p:sp>
    </p:spTree>
    <p:extLst>
      <p:ext uri="{BB962C8B-B14F-4D97-AF65-F5344CB8AC3E}">
        <p14:creationId xmlns:p14="http://schemas.microsoft.com/office/powerpoint/2010/main" val="1065018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3B937E33-48A3-4276-AA11-BC97061C1A21}"/>
              </a:ext>
            </a:extLst>
          </p:cNvPr>
          <p:cNvSpPr/>
          <p:nvPr/>
        </p:nvSpPr>
        <p:spPr>
          <a:xfrm>
            <a:off x="2454021" y="1554026"/>
            <a:ext cx="7058081" cy="557621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rtl="1" hangingPunct="0"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70B1AF-50EA-4B04-8D16-FFD8EAD8D549}"/>
              </a:ext>
            </a:extLst>
          </p:cNvPr>
          <p:cNvSpPr/>
          <p:nvPr/>
        </p:nvSpPr>
        <p:spPr>
          <a:xfrm>
            <a:off x="821637" y="1256567"/>
            <a:ext cx="8817985" cy="5336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 hangingPunct="0"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9C3D2FB-878E-4317-B67F-993A16206C10}"/>
              </a:ext>
            </a:extLst>
          </p:cNvPr>
          <p:cNvSpPr/>
          <p:nvPr/>
        </p:nvSpPr>
        <p:spPr>
          <a:xfrm>
            <a:off x="821637" y="1324306"/>
            <a:ext cx="8351640" cy="35674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 hangingPunct="0"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FA0798-6599-4D24-8BE8-0F90BD9E3306}"/>
              </a:ext>
            </a:extLst>
          </p:cNvPr>
          <p:cNvGrpSpPr/>
          <p:nvPr/>
        </p:nvGrpSpPr>
        <p:grpSpPr>
          <a:xfrm>
            <a:off x="8049863" y="1328240"/>
            <a:ext cx="1682360" cy="4422066"/>
            <a:chOff x="3661534" y="181717"/>
            <a:chExt cx="2243146" cy="58960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9257BD5-7609-4C83-AD03-33FF14164024}"/>
                </a:ext>
              </a:extLst>
            </p:cNvPr>
            <p:cNvGrpSpPr/>
            <p:nvPr/>
          </p:nvGrpSpPr>
          <p:grpSpPr>
            <a:xfrm>
              <a:off x="3661534" y="181717"/>
              <a:ext cx="2208628" cy="5896087"/>
              <a:chOff x="1231952" y="218898"/>
              <a:chExt cx="2208628" cy="5896087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BC12887-63DE-4338-9904-5BC6DB12E994}"/>
                  </a:ext>
                </a:extLst>
              </p:cNvPr>
              <p:cNvSpPr/>
              <p:nvPr/>
            </p:nvSpPr>
            <p:spPr>
              <a:xfrm>
                <a:off x="1480949" y="6043988"/>
                <a:ext cx="1794737" cy="7099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4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1133609-A0B5-4EDE-943C-F54CE0DDB654}"/>
                  </a:ext>
                </a:extLst>
              </p:cNvPr>
              <p:cNvSpPr/>
              <p:nvPr/>
            </p:nvSpPr>
            <p:spPr>
              <a:xfrm>
                <a:off x="2303571" y="3809048"/>
                <a:ext cx="45719" cy="190237"/>
              </a:xfrm>
              <a:custGeom>
                <a:avLst/>
                <a:gdLst>
                  <a:gd name="connsiteX0" fmla="*/ 31547 w 31547"/>
                  <a:gd name="connsiteY0" fmla="*/ 142875 h 142875"/>
                  <a:gd name="connsiteX1" fmla="*/ 114 w 31547"/>
                  <a:gd name="connsiteY1" fmla="*/ 74295 h 142875"/>
                  <a:gd name="connsiteX2" fmla="*/ 22974 w 31547"/>
                  <a:gd name="connsiteY2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42875">
                    <a:moveTo>
                      <a:pt x="31547" y="142875"/>
                    </a:moveTo>
                    <a:cubicBezTo>
                      <a:pt x="16545" y="120491"/>
                      <a:pt x="1543" y="98107"/>
                      <a:pt x="114" y="74295"/>
                    </a:cubicBezTo>
                    <a:cubicBezTo>
                      <a:pt x="-1315" y="50483"/>
                      <a:pt x="10829" y="25241"/>
                      <a:pt x="2297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899EDD3-847E-47AF-8465-D234924B1AA2}"/>
                  </a:ext>
                </a:extLst>
              </p:cNvPr>
              <p:cNvSpPr/>
              <p:nvPr/>
            </p:nvSpPr>
            <p:spPr>
              <a:xfrm>
                <a:off x="1231952" y="3820887"/>
                <a:ext cx="2208628" cy="2208628"/>
              </a:xfrm>
              <a:custGeom>
                <a:avLst/>
                <a:gdLst>
                  <a:gd name="connsiteX0" fmla="*/ 1104314 w 2208628"/>
                  <a:gd name="connsiteY0" fmla="*/ 115856 h 2208628"/>
                  <a:gd name="connsiteX1" fmla="*/ 996529 w 2208628"/>
                  <a:gd name="connsiteY1" fmla="*/ 223641 h 2208628"/>
                  <a:gd name="connsiteX2" fmla="*/ 1104314 w 2208628"/>
                  <a:gd name="connsiteY2" fmla="*/ 331426 h 2208628"/>
                  <a:gd name="connsiteX3" fmla="*/ 1212099 w 2208628"/>
                  <a:gd name="connsiteY3" fmla="*/ 223641 h 2208628"/>
                  <a:gd name="connsiteX4" fmla="*/ 1104314 w 2208628"/>
                  <a:gd name="connsiteY4" fmla="*/ 115856 h 2208628"/>
                  <a:gd name="connsiteX5" fmla="*/ 1104314 w 2208628"/>
                  <a:gd name="connsiteY5" fmla="*/ 0 h 2208628"/>
                  <a:gd name="connsiteX6" fmla="*/ 2208628 w 2208628"/>
                  <a:gd name="connsiteY6" fmla="*/ 1104314 h 2208628"/>
                  <a:gd name="connsiteX7" fmla="*/ 1104314 w 2208628"/>
                  <a:gd name="connsiteY7" fmla="*/ 2208628 h 2208628"/>
                  <a:gd name="connsiteX8" fmla="*/ 0 w 2208628"/>
                  <a:gd name="connsiteY8" fmla="*/ 1104314 h 2208628"/>
                  <a:gd name="connsiteX9" fmla="*/ 1104314 w 2208628"/>
                  <a:gd name="connsiteY9" fmla="*/ 0 h 220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628" h="2208628">
                    <a:moveTo>
                      <a:pt x="1104314" y="115856"/>
                    </a:moveTo>
                    <a:cubicBezTo>
                      <a:pt x="1044786" y="115856"/>
                      <a:pt x="996529" y="164113"/>
                      <a:pt x="996529" y="223641"/>
                    </a:cubicBezTo>
                    <a:cubicBezTo>
                      <a:pt x="996529" y="283169"/>
                      <a:pt x="1044786" y="331426"/>
                      <a:pt x="1104314" y="331426"/>
                    </a:cubicBezTo>
                    <a:cubicBezTo>
                      <a:pt x="1163842" y="331426"/>
                      <a:pt x="1212099" y="283169"/>
                      <a:pt x="1212099" y="223641"/>
                    </a:cubicBezTo>
                    <a:cubicBezTo>
                      <a:pt x="1212099" y="164113"/>
                      <a:pt x="1163842" y="115856"/>
                      <a:pt x="1104314" y="115856"/>
                    </a:cubicBezTo>
                    <a:close/>
                    <a:moveTo>
                      <a:pt x="1104314" y="0"/>
                    </a:moveTo>
                    <a:cubicBezTo>
                      <a:pt x="1714210" y="0"/>
                      <a:pt x="2208628" y="494418"/>
                      <a:pt x="2208628" y="1104314"/>
                    </a:cubicBezTo>
                    <a:cubicBezTo>
                      <a:pt x="2208628" y="1714210"/>
                      <a:pt x="1714210" y="2208628"/>
                      <a:pt x="1104314" y="2208628"/>
                    </a:cubicBezTo>
                    <a:cubicBezTo>
                      <a:pt x="494418" y="2208628"/>
                      <a:pt x="0" y="1714210"/>
                      <a:pt x="0" y="1104314"/>
                    </a:cubicBezTo>
                    <a:cubicBezTo>
                      <a:pt x="0" y="494418"/>
                      <a:pt x="494418" y="0"/>
                      <a:pt x="110431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3CC33">
                      <a:alpha val="49804"/>
                    </a:srgbClr>
                  </a:gs>
                  <a:gs pos="100000">
                    <a:srgbClr val="00FF00">
                      <a:alpha val="69804"/>
                    </a:srgbClr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  <a:reflection blurRad="6350" stA="35000" endPos="90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F64701E-F31D-4C6B-9219-1EE401EA8FC0}"/>
                  </a:ext>
                </a:extLst>
              </p:cNvPr>
              <p:cNvGrpSpPr/>
              <p:nvPr/>
            </p:nvGrpSpPr>
            <p:grpSpPr>
              <a:xfrm>
                <a:off x="1960036" y="218898"/>
                <a:ext cx="769257" cy="769257"/>
                <a:chOff x="1742325" y="218898"/>
                <a:chExt cx="769257" cy="769257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982E62F5-DD20-4F0B-BB5C-E1CB87472CE4}"/>
                    </a:ext>
                  </a:extLst>
                </p:cNvPr>
                <p:cNvSpPr/>
                <p:nvPr/>
              </p:nvSpPr>
              <p:spPr>
                <a:xfrm>
                  <a:off x="1742325" y="218898"/>
                  <a:ext cx="769257" cy="76925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4B2BBF9-0535-47F9-8B63-D311C6F9FADA}"/>
                    </a:ext>
                  </a:extLst>
                </p:cNvPr>
                <p:cNvSpPr/>
                <p:nvPr/>
              </p:nvSpPr>
              <p:spPr>
                <a:xfrm>
                  <a:off x="1917636" y="434419"/>
                  <a:ext cx="418638" cy="4186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33CC33"/>
                    </a:gs>
                    <a:gs pos="100000">
                      <a:srgbClr val="00FF00"/>
                    </a:gs>
                  </a:gsLst>
                  <a:lin ang="0" scaled="1"/>
                  <a:tileRect/>
                </a:gradFill>
                <a:ln>
                  <a:gradFill>
                    <a:gsLst>
                      <a:gs pos="0">
                        <a:srgbClr val="33CC33"/>
                      </a:gs>
                      <a:gs pos="100000">
                        <a:srgbClr val="00FF00">
                          <a:alpha val="0"/>
                        </a:srgbClr>
                      </a:gs>
                    </a:gsLst>
                    <a:lin ang="19200000" scaled="0"/>
                  </a:gradFill>
                </a:ln>
                <a:effectLst>
                  <a:innerShdw blurRad="317500" dir="8400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1AFB019-8DC7-4C04-9081-61E2B3AF30CF}"/>
                  </a:ext>
                </a:extLst>
              </p:cNvPr>
              <p:cNvCxnSpPr>
                <a:cxnSpLocks/>
                <a:stCxn id="28" idx="4"/>
                <a:endCxn id="18" idx="5"/>
              </p:cNvCxnSpPr>
              <p:nvPr/>
            </p:nvCxnSpPr>
            <p:spPr>
              <a:xfrm flipH="1">
                <a:off x="2336267" y="988155"/>
                <a:ext cx="8399" cy="28327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DA01CA7-6449-460B-ACCF-C315808172CD}"/>
                  </a:ext>
                </a:extLst>
              </p:cNvPr>
              <p:cNvSpPr/>
              <p:nvPr/>
            </p:nvSpPr>
            <p:spPr>
              <a:xfrm>
                <a:off x="2335118" y="3813989"/>
                <a:ext cx="45719" cy="182438"/>
              </a:xfrm>
              <a:custGeom>
                <a:avLst/>
                <a:gdLst>
                  <a:gd name="connsiteX0" fmla="*/ 0 w 64970"/>
                  <a:gd name="connsiteY0" fmla="*/ 11823 h 147491"/>
                  <a:gd name="connsiteX1" fmla="*/ 62865 w 64970"/>
                  <a:gd name="connsiteY1" fmla="*/ 11823 h 147491"/>
                  <a:gd name="connsiteX2" fmla="*/ 45720 w 64970"/>
                  <a:gd name="connsiteY2" fmla="*/ 134696 h 147491"/>
                  <a:gd name="connsiteX3" fmla="*/ 2857 w 64970"/>
                  <a:gd name="connsiteY3" fmla="*/ 137553 h 147491"/>
                  <a:gd name="connsiteX0" fmla="*/ 0 w 49664"/>
                  <a:gd name="connsiteY0" fmla="*/ 3631 h 137775"/>
                  <a:gd name="connsiteX1" fmla="*/ 42563 w 49664"/>
                  <a:gd name="connsiteY1" fmla="*/ 26491 h 137775"/>
                  <a:gd name="connsiteX2" fmla="*/ 45720 w 49664"/>
                  <a:gd name="connsiteY2" fmla="*/ 126504 h 137775"/>
                  <a:gd name="connsiteX3" fmla="*/ 2857 w 49664"/>
                  <a:gd name="connsiteY3" fmla="*/ 129361 h 13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64" h="137775">
                    <a:moveTo>
                      <a:pt x="0" y="3631"/>
                    </a:moveTo>
                    <a:cubicBezTo>
                      <a:pt x="27622" y="-6609"/>
                      <a:pt x="34943" y="6012"/>
                      <a:pt x="42563" y="26491"/>
                    </a:cubicBezTo>
                    <a:cubicBezTo>
                      <a:pt x="50183" y="46970"/>
                      <a:pt x="52338" y="109359"/>
                      <a:pt x="45720" y="126504"/>
                    </a:cubicBezTo>
                    <a:cubicBezTo>
                      <a:pt x="39102" y="143649"/>
                      <a:pt x="19288" y="138410"/>
                      <a:pt x="2857" y="12936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33A24A7-874A-4143-807A-C35217BBCB01}"/>
                  </a:ext>
                </a:extLst>
              </p:cNvPr>
              <p:cNvSpPr/>
              <p:nvPr/>
            </p:nvSpPr>
            <p:spPr>
              <a:xfrm>
                <a:off x="2309413" y="3791900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53C0446-6D36-4BBD-A0FD-4716481F8107}"/>
                  </a:ext>
                </a:extLst>
              </p:cNvPr>
              <p:cNvSpPr/>
              <p:nvPr/>
            </p:nvSpPr>
            <p:spPr>
              <a:xfrm>
                <a:off x="2316079" y="3772847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594D0D7-A613-4748-96E9-7B1CFE3B2604}"/>
                </a:ext>
              </a:extLst>
            </p:cNvPr>
            <p:cNvSpPr/>
            <p:nvPr/>
          </p:nvSpPr>
          <p:spPr>
            <a:xfrm>
              <a:off x="3838775" y="4391482"/>
              <a:ext cx="2065905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Keep the liquids away from your laptop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73F8CD3-AC66-41B8-B125-A613651916F8}"/>
              </a:ext>
            </a:extLst>
          </p:cNvPr>
          <p:cNvGrpSpPr/>
          <p:nvPr/>
        </p:nvGrpSpPr>
        <p:grpSpPr>
          <a:xfrm>
            <a:off x="7776297" y="1350124"/>
            <a:ext cx="2277149" cy="4206827"/>
            <a:chOff x="3807918" y="289020"/>
            <a:chExt cx="3036198" cy="56091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74503D-3E31-4501-ACC1-9E54432DCB14}"/>
                </a:ext>
              </a:extLst>
            </p:cNvPr>
            <p:cNvGrpSpPr/>
            <p:nvPr/>
          </p:nvGrpSpPr>
          <p:grpSpPr>
            <a:xfrm>
              <a:off x="4175984" y="289020"/>
              <a:ext cx="2208628" cy="5609102"/>
              <a:chOff x="4864290" y="173147"/>
              <a:chExt cx="2208628" cy="5609102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0055088-77BD-4D23-A1E1-B07EFB6D84D5}"/>
                  </a:ext>
                </a:extLst>
              </p:cNvPr>
              <p:cNvSpPr/>
              <p:nvPr/>
            </p:nvSpPr>
            <p:spPr>
              <a:xfrm>
                <a:off x="5937057" y="3411066"/>
                <a:ext cx="45719" cy="190237"/>
              </a:xfrm>
              <a:custGeom>
                <a:avLst/>
                <a:gdLst>
                  <a:gd name="connsiteX0" fmla="*/ 31547 w 31547"/>
                  <a:gd name="connsiteY0" fmla="*/ 142875 h 142875"/>
                  <a:gd name="connsiteX1" fmla="*/ 114 w 31547"/>
                  <a:gd name="connsiteY1" fmla="*/ 74295 h 142875"/>
                  <a:gd name="connsiteX2" fmla="*/ 22974 w 31547"/>
                  <a:gd name="connsiteY2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42875">
                    <a:moveTo>
                      <a:pt x="31547" y="142875"/>
                    </a:moveTo>
                    <a:cubicBezTo>
                      <a:pt x="16545" y="120491"/>
                      <a:pt x="1543" y="98107"/>
                      <a:pt x="114" y="74295"/>
                    </a:cubicBezTo>
                    <a:cubicBezTo>
                      <a:pt x="-1315" y="50483"/>
                      <a:pt x="10829" y="25241"/>
                      <a:pt x="2297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7E04C9-A934-4BBF-93A0-2A48D7BB8F9B}"/>
                  </a:ext>
                </a:extLst>
              </p:cNvPr>
              <p:cNvSpPr/>
              <p:nvPr/>
            </p:nvSpPr>
            <p:spPr>
              <a:xfrm>
                <a:off x="4864290" y="3573621"/>
                <a:ext cx="2208628" cy="2208628"/>
              </a:xfrm>
              <a:custGeom>
                <a:avLst/>
                <a:gdLst>
                  <a:gd name="connsiteX0" fmla="*/ 1104314 w 2208628"/>
                  <a:gd name="connsiteY0" fmla="*/ 143598 h 2208628"/>
                  <a:gd name="connsiteX1" fmla="*/ 996529 w 2208628"/>
                  <a:gd name="connsiteY1" fmla="*/ 251383 h 2208628"/>
                  <a:gd name="connsiteX2" fmla="*/ 1104314 w 2208628"/>
                  <a:gd name="connsiteY2" fmla="*/ 359168 h 2208628"/>
                  <a:gd name="connsiteX3" fmla="*/ 1212099 w 2208628"/>
                  <a:gd name="connsiteY3" fmla="*/ 251383 h 2208628"/>
                  <a:gd name="connsiteX4" fmla="*/ 1104314 w 2208628"/>
                  <a:gd name="connsiteY4" fmla="*/ 143598 h 2208628"/>
                  <a:gd name="connsiteX5" fmla="*/ 1104314 w 2208628"/>
                  <a:gd name="connsiteY5" fmla="*/ 0 h 2208628"/>
                  <a:gd name="connsiteX6" fmla="*/ 2208628 w 2208628"/>
                  <a:gd name="connsiteY6" fmla="*/ 1104314 h 2208628"/>
                  <a:gd name="connsiteX7" fmla="*/ 1104314 w 2208628"/>
                  <a:gd name="connsiteY7" fmla="*/ 2208628 h 2208628"/>
                  <a:gd name="connsiteX8" fmla="*/ 0 w 2208628"/>
                  <a:gd name="connsiteY8" fmla="*/ 1104314 h 2208628"/>
                  <a:gd name="connsiteX9" fmla="*/ 1104314 w 2208628"/>
                  <a:gd name="connsiteY9" fmla="*/ 0 h 220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628" h="2208628">
                    <a:moveTo>
                      <a:pt x="1104314" y="143598"/>
                    </a:moveTo>
                    <a:cubicBezTo>
                      <a:pt x="1044786" y="143598"/>
                      <a:pt x="996529" y="191855"/>
                      <a:pt x="996529" y="251383"/>
                    </a:cubicBezTo>
                    <a:cubicBezTo>
                      <a:pt x="996529" y="310911"/>
                      <a:pt x="1044786" y="359168"/>
                      <a:pt x="1104314" y="359168"/>
                    </a:cubicBezTo>
                    <a:cubicBezTo>
                      <a:pt x="1163842" y="359168"/>
                      <a:pt x="1212099" y="310911"/>
                      <a:pt x="1212099" y="251383"/>
                    </a:cubicBezTo>
                    <a:cubicBezTo>
                      <a:pt x="1212099" y="191855"/>
                      <a:pt x="1163842" y="143598"/>
                      <a:pt x="1104314" y="143598"/>
                    </a:cubicBezTo>
                    <a:close/>
                    <a:moveTo>
                      <a:pt x="1104314" y="0"/>
                    </a:moveTo>
                    <a:cubicBezTo>
                      <a:pt x="1714210" y="0"/>
                      <a:pt x="2208628" y="494418"/>
                      <a:pt x="2208628" y="1104314"/>
                    </a:cubicBezTo>
                    <a:cubicBezTo>
                      <a:pt x="2208628" y="1714210"/>
                      <a:pt x="1714210" y="2208628"/>
                      <a:pt x="1104314" y="2208628"/>
                    </a:cubicBezTo>
                    <a:cubicBezTo>
                      <a:pt x="494418" y="2208628"/>
                      <a:pt x="0" y="1714210"/>
                      <a:pt x="0" y="1104314"/>
                    </a:cubicBezTo>
                    <a:cubicBezTo>
                      <a:pt x="0" y="494418"/>
                      <a:pt x="494418" y="0"/>
                      <a:pt x="110431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  <a:alpha val="50000"/>
                    </a:srgbClr>
                  </a:gs>
                  <a:gs pos="100000">
                    <a:srgbClr val="FFCC00">
                      <a:alpha val="70000"/>
                    </a:srgbClr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  <a:reflection blurRad="6350" stA="35000" endPos="90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0D0F899-833F-420E-82CB-CA929109DE37}"/>
                  </a:ext>
                </a:extLst>
              </p:cNvPr>
              <p:cNvGrpSpPr/>
              <p:nvPr/>
            </p:nvGrpSpPr>
            <p:grpSpPr>
              <a:xfrm>
                <a:off x="5586031" y="173147"/>
                <a:ext cx="769257" cy="769257"/>
                <a:chOff x="4496334" y="213865"/>
                <a:chExt cx="769257" cy="769257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6746E8F-9175-45A0-A65A-11E5F0492B2D}"/>
                    </a:ext>
                  </a:extLst>
                </p:cNvPr>
                <p:cNvSpPr/>
                <p:nvPr/>
              </p:nvSpPr>
              <p:spPr>
                <a:xfrm>
                  <a:off x="4496334" y="213865"/>
                  <a:ext cx="769257" cy="76925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2897699-3D79-4867-97B6-52C3DCD0AE86}"/>
                    </a:ext>
                  </a:extLst>
                </p:cNvPr>
                <p:cNvSpPr/>
                <p:nvPr/>
              </p:nvSpPr>
              <p:spPr>
                <a:xfrm>
                  <a:off x="4671643" y="349674"/>
                  <a:ext cx="418637" cy="4186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9900">
                        <a:lumMod val="88000"/>
                        <a:lumOff val="12000"/>
                      </a:srgbClr>
                    </a:gs>
                    <a:gs pos="100000">
                      <a:srgbClr val="FFCC00"/>
                    </a:gs>
                  </a:gsLst>
                  <a:lin ang="0" scaled="1"/>
                  <a:tileRect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rgbClr val="FFCC00">
                          <a:alpha val="0"/>
                        </a:srgbClr>
                      </a:gs>
                    </a:gsLst>
                    <a:lin ang="19200000" scaled="0"/>
                  </a:gradFill>
                </a:ln>
                <a:effectLst>
                  <a:innerShdw blurRad="317500" dir="8400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CCF36B1-C983-4D8D-A2BC-232598546795}"/>
                  </a:ext>
                </a:extLst>
              </p:cNvPr>
              <p:cNvCxnSpPr>
                <a:cxnSpLocks/>
                <a:stCxn id="32" idx="4"/>
                <a:endCxn id="20" idx="5"/>
              </p:cNvCxnSpPr>
              <p:nvPr/>
            </p:nvCxnSpPr>
            <p:spPr>
              <a:xfrm flipH="1">
                <a:off x="5968605" y="942404"/>
                <a:ext cx="2056" cy="26312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F28B970-B7D3-4943-A2E6-16F51889E37C}"/>
                  </a:ext>
                </a:extLst>
              </p:cNvPr>
              <p:cNvSpPr/>
              <p:nvPr/>
            </p:nvSpPr>
            <p:spPr>
              <a:xfrm flipH="1">
                <a:off x="5907646" y="3416008"/>
                <a:ext cx="60959" cy="346905"/>
              </a:xfrm>
              <a:custGeom>
                <a:avLst/>
                <a:gdLst>
                  <a:gd name="connsiteX0" fmla="*/ 0 w 64970"/>
                  <a:gd name="connsiteY0" fmla="*/ 11823 h 147491"/>
                  <a:gd name="connsiteX1" fmla="*/ 62865 w 64970"/>
                  <a:gd name="connsiteY1" fmla="*/ 11823 h 147491"/>
                  <a:gd name="connsiteX2" fmla="*/ 45720 w 64970"/>
                  <a:gd name="connsiteY2" fmla="*/ 134696 h 147491"/>
                  <a:gd name="connsiteX3" fmla="*/ 2857 w 64970"/>
                  <a:gd name="connsiteY3" fmla="*/ 137553 h 147491"/>
                  <a:gd name="connsiteX0" fmla="*/ 0 w 49664"/>
                  <a:gd name="connsiteY0" fmla="*/ 3631 h 137775"/>
                  <a:gd name="connsiteX1" fmla="*/ 42563 w 49664"/>
                  <a:gd name="connsiteY1" fmla="*/ 26491 h 137775"/>
                  <a:gd name="connsiteX2" fmla="*/ 45720 w 49664"/>
                  <a:gd name="connsiteY2" fmla="*/ 126504 h 137775"/>
                  <a:gd name="connsiteX3" fmla="*/ 2857 w 49664"/>
                  <a:gd name="connsiteY3" fmla="*/ 129361 h 13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64" h="137775">
                    <a:moveTo>
                      <a:pt x="0" y="3631"/>
                    </a:moveTo>
                    <a:cubicBezTo>
                      <a:pt x="27622" y="-6609"/>
                      <a:pt x="34943" y="6012"/>
                      <a:pt x="42563" y="26491"/>
                    </a:cubicBezTo>
                    <a:cubicBezTo>
                      <a:pt x="50183" y="46970"/>
                      <a:pt x="52338" y="109359"/>
                      <a:pt x="45720" y="126504"/>
                    </a:cubicBezTo>
                    <a:cubicBezTo>
                      <a:pt x="39102" y="143649"/>
                      <a:pt x="19288" y="138410"/>
                      <a:pt x="2857" y="12936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ECCF5FF-84C7-47BB-BCD9-02FEDF2DA590}"/>
                  </a:ext>
                </a:extLst>
              </p:cNvPr>
              <p:cNvSpPr/>
              <p:nvPr/>
            </p:nvSpPr>
            <p:spPr>
              <a:xfrm>
                <a:off x="5942899" y="3393918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27476EE-CF2F-4028-90E6-07F9ADE09488}"/>
                  </a:ext>
                </a:extLst>
              </p:cNvPr>
              <p:cNvSpPr/>
              <p:nvPr/>
            </p:nvSpPr>
            <p:spPr>
              <a:xfrm>
                <a:off x="5949565" y="3374865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F52D426-5001-48C3-B633-FA67C69E28CE}"/>
                  </a:ext>
                </a:extLst>
              </p:cNvPr>
              <p:cNvSpPr/>
              <p:nvPr/>
            </p:nvSpPr>
            <p:spPr>
              <a:xfrm>
                <a:off x="5039688" y="5629149"/>
                <a:ext cx="1794737" cy="7099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4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ECA9569D-EDC6-4D59-9EE1-A8751CB54B12}"/>
                </a:ext>
              </a:extLst>
            </p:cNvPr>
            <p:cNvSpPr/>
            <p:nvPr/>
          </p:nvSpPr>
          <p:spPr>
            <a:xfrm>
              <a:off x="3807918" y="4325416"/>
              <a:ext cx="3036198" cy="40425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57213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  <a:cs typeface="Arial"/>
                </a:rPr>
                <a:t>Be active </a:t>
              </a:r>
            </a:p>
            <a:p>
              <a:pPr algn="ctr" defTabSz="557213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  <a:cs typeface="Arial"/>
                </a:rPr>
                <a:t>and </a:t>
              </a:r>
            </a:p>
            <a:p>
              <a:pPr algn="ctr" defTabSz="557213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  <a:cs typeface="Arial"/>
                </a:rPr>
                <a:t>participate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1E34F6-A724-4DCA-9F97-EA19B732040D}"/>
              </a:ext>
            </a:extLst>
          </p:cNvPr>
          <p:cNvGrpSpPr/>
          <p:nvPr/>
        </p:nvGrpSpPr>
        <p:grpSpPr>
          <a:xfrm>
            <a:off x="8056161" y="1381730"/>
            <a:ext cx="1656471" cy="4063754"/>
            <a:chOff x="5740517" y="47799"/>
            <a:chExt cx="2208628" cy="54183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FA8295-C1A7-4773-88C6-725B3B35F50D}"/>
                </a:ext>
              </a:extLst>
            </p:cNvPr>
            <p:cNvGrpSpPr/>
            <p:nvPr/>
          </p:nvGrpSpPr>
          <p:grpSpPr>
            <a:xfrm>
              <a:off x="5740517" y="47799"/>
              <a:ext cx="2208628" cy="5418338"/>
              <a:chOff x="2946244" y="184577"/>
              <a:chExt cx="2208628" cy="5418338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7BE03DD-D845-433B-8D65-3F374AC9FB91}"/>
                  </a:ext>
                </a:extLst>
              </p:cNvPr>
              <p:cNvSpPr/>
              <p:nvPr/>
            </p:nvSpPr>
            <p:spPr>
              <a:xfrm>
                <a:off x="4011925" y="3297855"/>
                <a:ext cx="45719" cy="190237"/>
              </a:xfrm>
              <a:custGeom>
                <a:avLst/>
                <a:gdLst>
                  <a:gd name="connsiteX0" fmla="*/ 31547 w 31547"/>
                  <a:gd name="connsiteY0" fmla="*/ 142875 h 142875"/>
                  <a:gd name="connsiteX1" fmla="*/ 114 w 31547"/>
                  <a:gd name="connsiteY1" fmla="*/ 74295 h 142875"/>
                  <a:gd name="connsiteX2" fmla="*/ 22974 w 31547"/>
                  <a:gd name="connsiteY2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42875">
                    <a:moveTo>
                      <a:pt x="31547" y="142875"/>
                    </a:moveTo>
                    <a:cubicBezTo>
                      <a:pt x="16545" y="120491"/>
                      <a:pt x="1543" y="98107"/>
                      <a:pt x="114" y="74295"/>
                    </a:cubicBezTo>
                    <a:cubicBezTo>
                      <a:pt x="-1315" y="50483"/>
                      <a:pt x="10829" y="25241"/>
                      <a:pt x="2297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89F9BD3-AFE2-479D-8EFA-651C98F06908}"/>
                  </a:ext>
                </a:extLst>
              </p:cNvPr>
              <p:cNvSpPr/>
              <p:nvPr/>
            </p:nvSpPr>
            <p:spPr>
              <a:xfrm>
                <a:off x="2946244" y="3308817"/>
                <a:ext cx="2208628" cy="2208628"/>
              </a:xfrm>
              <a:custGeom>
                <a:avLst/>
                <a:gdLst>
                  <a:gd name="connsiteX0" fmla="*/ 1104314 w 2208628"/>
                  <a:gd name="connsiteY0" fmla="*/ 123187 h 2208628"/>
                  <a:gd name="connsiteX1" fmla="*/ 996529 w 2208628"/>
                  <a:gd name="connsiteY1" fmla="*/ 230972 h 2208628"/>
                  <a:gd name="connsiteX2" fmla="*/ 1104314 w 2208628"/>
                  <a:gd name="connsiteY2" fmla="*/ 338757 h 2208628"/>
                  <a:gd name="connsiteX3" fmla="*/ 1212099 w 2208628"/>
                  <a:gd name="connsiteY3" fmla="*/ 230972 h 2208628"/>
                  <a:gd name="connsiteX4" fmla="*/ 1104314 w 2208628"/>
                  <a:gd name="connsiteY4" fmla="*/ 123187 h 2208628"/>
                  <a:gd name="connsiteX5" fmla="*/ 1104314 w 2208628"/>
                  <a:gd name="connsiteY5" fmla="*/ 0 h 2208628"/>
                  <a:gd name="connsiteX6" fmla="*/ 2208628 w 2208628"/>
                  <a:gd name="connsiteY6" fmla="*/ 1104314 h 2208628"/>
                  <a:gd name="connsiteX7" fmla="*/ 1104314 w 2208628"/>
                  <a:gd name="connsiteY7" fmla="*/ 2208628 h 2208628"/>
                  <a:gd name="connsiteX8" fmla="*/ 0 w 2208628"/>
                  <a:gd name="connsiteY8" fmla="*/ 1104314 h 2208628"/>
                  <a:gd name="connsiteX9" fmla="*/ 1104314 w 2208628"/>
                  <a:gd name="connsiteY9" fmla="*/ 0 h 220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628" h="2208628">
                    <a:moveTo>
                      <a:pt x="1104314" y="123187"/>
                    </a:moveTo>
                    <a:cubicBezTo>
                      <a:pt x="1044786" y="123187"/>
                      <a:pt x="996529" y="171444"/>
                      <a:pt x="996529" y="230972"/>
                    </a:cubicBezTo>
                    <a:cubicBezTo>
                      <a:pt x="996529" y="290500"/>
                      <a:pt x="1044786" y="338757"/>
                      <a:pt x="1104314" y="338757"/>
                    </a:cubicBezTo>
                    <a:cubicBezTo>
                      <a:pt x="1163842" y="338757"/>
                      <a:pt x="1212099" y="290500"/>
                      <a:pt x="1212099" y="230972"/>
                    </a:cubicBezTo>
                    <a:cubicBezTo>
                      <a:pt x="1212099" y="171444"/>
                      <a:pt x="1163842" y="123187"/>
                      <a:pt x="1104314" y="123187"/>
                    </a:cubicBezTo>
                    <a:close/>
                    <a:moveTo>
                      <a:pt x="1104314" y="0"/>
                    </a:moveTo>
                    <a:cubicBezTo>
                      <a:pt x="1714210" y="0"/>
                      <a:pt x="2208628" y="494418"/>
                      <a:pt x="2208628" y="1104314"/>
                    </a:cubicBezTo>
                    <a:cubicBezTo>
                      <a:pt x="2208628" y="1714210"/>
                      <a:pt x="1714210" y="2208628"/>
                      <a:pt x="1104314" y="2208628"/>
                    </a:cubicBezTo>
                    <a:cubicBezTo>
                      <a:pt x="494418" y="2208628"/>
                      <a:pt x="0" y="1714210"/>
                      <a:pt x="0" y="1104314"/>
                    </a:cubicBezTo>
                    <a:cubicBezTo>
                      <a:pt x="0" y="494418"/>
                      <a:pt x="494418" y="0"/>
                      <a:pt x="110431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  <a:reflection blurRad="6350" stA="35000" endPos="90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283ED2C-FB38-4E24-BB58-E4DD922AE5D3}"/>
                  </a:ext>
                </a:extLst>
              </p:cNvPr>
              <p:cNvGrpSpPr/>
              <p:nvPr/>
            </p:nvGrpSpPr>
            <p:grpSpPr>
              <a:xfrm>
                <a:off x="3655092" y="184577"/>
                <a:ext cx="769257" cy="769257"/>
                <a:chOff x="3118066" y="170063"/>
                <a:chExt cx="769257" cy="769257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4722BFA1-8133-4D7D-98FB-358C29FC0D02}"/>
                    </a:ext>
                  </a:extLst>
                </p:cNvPr>
                <p:cNvSpPr/>
                <p:nvPr/>
              </p:nvSpPr>
              <p:spPr>
                <a:xfrm>
                  <a:off x="3118066" y="170063"/>
                  <a:ext cx="769257" cy="76925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46ADDB2-FE29-4DBC-9B09-410876138581}"/>
                    </a:ext>
                  </a:extLst>
                </p:cNvPr>
                <p:cNvSpPr/>
                <p:nvPr/>
              </p:nvSpPr>
              <p:spPr>
                <a:xfrm>
                  <a:off x="3278087" y="350943"/>
                  <a:ext cx="418638" cy="4186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9CC"/>
                    </a:gs>
                    <a:gs pos="100000">
                      <a:srgbClr val="00CCFF"/>
                    </a:gs>
                  </a:gsLst>
                  <a:lin ang="0" scaled="1"/>
                  <a:tileRect/>
                </a:gradFill>
                <a:ln>
                  <a:gradFill>
                    <a:gsLst>
                      <a:gs pos="0">
                        <a:srgbClr val="0099CC"/>
                      </a:gs>
                      <a:gs pos="100000">
                        <a:srgbClr val="00CCFF">
                          <a:alpha val="0"/>
                        </a:srgbClr>
                      </a:gs>
                    </a:gsLst>
                    <a:lin ang="19200000" scaled="0"/>
                  </a:gradFill>
                </a:ln>
                <a:effectLst>
                  <a:innerShdw blurRad="317500" dir="8400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AB7DF42-404C-4667-ACEF-E1455B4B57F8}"/>
                  </a:ext>
                </a:extLst>
              </p:cNvPr>
              <p:cNvCxnSpPr>
                <a:cxnSpLocks/>
                <a:stCxn id="30" idx="4"/>
                <a:endCxn id="19" idx="5"/>
              </p:cNvCxnSpPr>
              <p:nvPr/>
            </p:nvCxnSpPr>
            <p:spPr>
              <a:xfrm>
                <a:off x="4039721" y="953834"/>
                <a:ext cx="10837" cy="2354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1654E2A-E43B-4221-AFC7-1E564C660AFB}"/>
                  </a:ext>
                </a:extLst>
              </p:cNvPr>
              <p:cNvSpPr/>
              <p:nvPr/>
            </p:nvSpPr>
            <p:spPr>
              <a:xfrm>
                <a:off x="4043472" y="3302796"/>
                <a:ext cx="45719" cy="182438"/>
              </a:xfrm>
              <a:custGeom>
                <a:avLst/>
                <a:gdLst>
                  <a:gd name="connsiteX0" fmla="*/ 0 w 64970"/>
                  <a:gd name="connsiteY0" fmla="*/ 11823 h 147491"/>
                  <a:gd name="connsiteX1" fmla="*/ 62865 w 64970"/>
                  <a:gd name="connsiteY1" fmla="*/ 11823 h 147491"/>
                  <a:gd name="connsiteX2" fmla="*/ 45720 w 64970"/>
                  <a:gd name="connsiteY2" fmla="*/ 134696 h 147491"/>
                  <a:gd name="connsiteX3" fmla="*/ 2857 w 64970"/>
                  <a:gd name="connsiteY3" fmla="*/ 137553 h 147491"/>
                  <a:gd name="connsiteX0" fmla="*/ 0 w 49664"/>
                  <a:gd name="connsiteY0" fmla="*/ 3631 h 137775"/>
                  <a:gd name="connsiteX1" fmla="*/ 42563 w 49664"/>
                  <a:gd name="connsiteY1" fmla="*/ 26491 h 137775"/>
                  <a:gd name="connsiteX2" fmla="*/ 45720 w 49664"/>
                  <a:gd name="connsiteY2" fmla="*/ 126504 h 137775"/>
                  <a:gd name="connsiteX3" fmla="*/ 2857 w 49664"/>
                  <a:gd name="connsiteY3" fmla="*/ 129361 h 13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64" h="137775">
                    <a:moveTo>
                      <a:pt x="0" y="3631"/>
                    </a:moveTo>
                    <a:cubicBezTo>
                      <a:pt x="27622" y="-6609"/>
                      <a:pt x="34943" y="6012"/>
                      <a:pt x="42563" y="26491"/>
                    </a:cubicBezTo>
                    <a:cubicBezTo>
                      <a:pt x="50183" y="46970"/>
                      <a:pt x="52338" y="109359"/>
                      <a:pt x="45720" y="126504"/>
                    </a:cubicBezTo>
                    <a:cubicBezTo>
                      <a:pt x="39102" y="143649"/>
                      <a:pt x="19288" y="138410"/>
                      <a:pt x="2857" y="12936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B0A1992-ADCB-478E-ACC2-C977A99DD7AF}"/>
                  </a:ext>
                </a:extLst>
              </p:cNvPr>
              <p:cNvSpPr/>
              <p:nvPr/>
            </p:nvSpPr>
            <p:spPr>
              <a:xfrm>
                <a:off x="4017767" y="3280707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64F327D-3774-4617-B795-F3350EC95C25}"/>
                  </a:ext>
                </a:extLst>
              </p:cNvPr>
              <p:cNvSpPr/>
              <p:nvPr/>
            </p:nvSpPr>
            <p:spPr>
              <a:xfrm>
                <a:off x="4024433" y="3261654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0AB8EA1-3F30-4177-82AE-0C56809CBE97}"/>
                  </a:ext>
                </a:extLst>
              </p:cNvPr>
              <p:cNvSpPr/>
              <p:nvPr/>
            </p:nvSpPr>
            <p:spPr>
              <a:xfrm>
                <a:off x="3168962" y="5531918"/>
                <a:ext cx="1794737" cy="7099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4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8B15A6-4B18-4A91-AFC8-DCB4E3AF14D6}"/>
                </a:ext>
              </a:extLst>
            </p:cNvPr>
            <p:cNvSpPr/>
            <p:nvPr/>
          </p:nvSpPr>
          <p:spPr>
            <a:xfrm>
              <a:off x="5987184" y="3410453"/>
              <a:ext cx="1877011" cy="16004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Mute the </a:t>
              </a:r>
            </a:p>
            <a:p>
              <a:pPr algn="ctr" defTabSz="685800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microphone</a:t>
              </a:r>
            </a:p>
            <a:p>
              <a:pPr algn="ctr" defTabSz="685800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 until I </a:t>
              </a:r>
            </a:p>
            <a:p>
              <a:pPr algn="ctr" defTabSz="685800" rtl="1" hangingPunct="0">
                <a:defRPr/>
              </a:pPr>
              <a:r>
                <a:rPr 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ask you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3952D7-C0CD-4B05-B65F-679AB94A6CF3}"/>
              </a:ext>
            </a:extLst>
          </p:cNvPr>
          <p:cNvGrpSpPr/>
          <p:nvPr/>
        </p:nvGrpSpPr>
        <p:grpSpPr>
          <a:xfrm>
            <a:off x="8068394" y="1319304"/>
            <a:ext cx="1702710" cy="3994841"/>
            <a:chOff x="7580615" y="307660"/>
            <a:chExt cx="2270280" cy="53264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090A4C6-0ACE-4A8F-802F-CA2D618C13AC}"/>
                </a:ext>
              </a:extLst>
            </p:cNvPr>
            <p:cNvGrpSpPr/>
            <p:nvPr/>
          </p:nvGrpSpPr>
          <p:grpSpPr>
            <a:xfrm>
              <a:off x="7588680" y="307660"/>
              <a:ext cx="2208628" cy="5326454"/>
              <a:chOff x="8496628" y="435429"/>
              <a:chExt cx="2208628" cy="532645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CCA6C05-9E12-4153-8A2C-8B007D98B6FA}"/>
                  </a:ext>
                </a:extLst>
              </p:cNvPr>
              <p:cNvSpPr/>
              <p:nvPr/>
            </p:nvSpPr>
            <p:spPr>
              <a:xfrm>
                <a:off x="9562617" y="3441238"/>
                <a:ext cx="45719" cy="190237"/>
              </a:xfrm>
              <a:custGeom>
                <a:avLst/>
                <a:gdLst>
                  <a:gd name="connsiteX0" fmla="*/ 31547 w 31547"/>
                  <a:gd name="connsiteY0" fmla="*/ 142875 h 142875"/>
                  <a:gd name="connsiteX1" fmla="*/ 114 w 31547"/>
                  <a:gd name="connsiteY1" fmla="*/ 74295 h 142875"/>
                  <a:gd name="connsiteX2" fmla="*/ 22974 w 31547"/>
                  <a:gd name="connsiteY2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42875">
                    <a:moveTo>
                      <a:pt x="31547" y="142875"/>
                    </a:moveTo>
                    <a:cubicBezTo>
                      <a:pt x="16545" y="120491"/>
                      <a:pt x="1543" y="98107"/>
                      <a:pt x="114" y="74295"/>
                    </a:cubicBezTo>
                    <a:cubicBezTo>
                      <a:pt x="-1315" y="50483"/>
                      <a:pt x="10829" y="25241"/>
                      <a:pt x="2297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B42899-DD88-45DE-930E-0A28FB23B5EF}"/>
                  </a:ext>
                </a:extLst>
              </p:cNvPr>
              <p:cNvSpPr/>
              <p:nvPr/>
            </p:nvSpPr>
            <p:spPr>
              <a:xfrm>
                <a:off x="8496628" y="3299081"/>
                <a:ext cx="2208628" cy="2208628"/>
              </a:xfrm>
              <a:custGeom>
                <a:avLst/>
                <a:gdLst>
                  <a:gd name="connsiteX0" fmla="*/ 1104314 w 2208628"/>
                  <a:gd name="connsiteY0" fmla="*/ 124227 h 2208628"/>
                  <a:gd name="connsiteX1" fmla="*/ 996529 w 2208628"/>
                  <a:gd name="connsiteY1" fmla="*/ 232012 h 2208628"/>
                  <a:gd name="connsiteX2" fmla="*/ 1104314 w 2208628"/>
                  <a:gd name="connsiteY2" fmla="*/ 339797 h 2208628"/>
                  <a:gd name="connsiteX3" fmla="*/ 1212099 w 2208628"/>
                  <a:gd name="connsiteY3" fmla="*/ 232012 h 2208628"/>
                  <a:gd name="connsiteX4" fmla="*/ 1104314 w 2208628"/>
                  <a:gd name="connsiteY4" fmla="*/ 124227 h 2208628"/>
                  <a:gd name="connsiteX5" fmla="*/ 1104314 w 2208628"/>
                  <a:gd name="connsiteY5" fmla="*/ 0 h 2208628"/>
                  <a:gd name="connsiteX6" fmla="*/ 2208628 w 2208628"/>
                  <a:gd name="connsiteY6" fmla="*/ 1104314 h 2208628"/>
                  <a:gd name="connsiteX7" fmla="*/ 1104314 w 2208628"/>
                  <a:gd name="connsiteY7" fmla="*/ 2208628 h 2208628"/>
                  <a:gd name="connsiteX8" fmla="*/ 0 w 2208628"/>
                  <a:gd name="connsiteY8" fmla="*/ 1104314 h 2208628"/>
                  <a:gd name="connsiteX9" fmla="*/ 1104314 w 2208628"/>
                  <a:gd name="connsiteY9" fmla="*/ 0 h 220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628" h="2208628">
                    <a:moveTo>
                      <a:pt x="1104314" y="124227"/>
                    </a:moveTo>
                    <a:cubicBezTo>
                      <a:pt x="1044786" y="124227"/>
                      <a:pt x="996529" y="172484"/>
                      <a:pt x="996529" y="232012"/>
                    </a:cubicBezTo>
                    <a:cubicBezTo>
                      <a:pt x="996529" y="291540"/>
                      <a:pt x="1044786" y="339797"/>
                      <a:pt x="1104314" y="339797"/>
                    </a:cubicBezTo>
                    <a:cubicBezTo>
                      <a:pt x="1163842" y="339797"/>
                      <a:pt x="1212099" y="291540"/>
                      <a:pt x="1212099" y="232012"/>
                    </a:cubicBezTo>
                    <a:cubicBezTo>
                      <a:pt x="1212099" y="172484"/>
                      <a:pt x="1163842" y="124227"/>
                      <a:pt x="1104314" y="124227"/>
                    </a:cubicBezTo>
                    <a:close/>
                    <a:moveTo>
                      <a:pt x="1104314" y="0"/>
                    </a:moveTo>
                    <a:cubicBezTo>
                      <a:pt x="1714210" y="0"/>
                      <a:pt x="2208628" y="494418"/>
                      <a:pt x="2208628" y="1104314"/>
                    </a:cubicBezTo>
                    <a:cubicBezTo>
                      <a:pt x="2208628" y="1714210"/>
                      <a:pt x="1714210" y="2208628"/>
                      <a:pt x="1104314" y="2208628"/>
                    </a:cubicBezTo>
                    <a:cubicBezTo>
                      <a:pt x="494418" y="2208628"/>
                      <a:pt x="0" y="1714210"/>
                      <a:pt x="0" y="1104314"/>
                    </a:cubicBezTo>
                    <a:cubicBezTo>
                      <a:pt x="0" y="494418"/>
                      <a:pt x="494418" y="0"/>
                      <a:pt x="110431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66">
                      <a:alpha val="49804"/>
                    </a:srgbClr>
                  </a:gs>
                  <a:gs pos="100000">
                    <a:srgbClr val="FF3399">
                      <a:alpha val="69804"/>
                    </a:srgbClr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  <a:reflection blurRad="6350" stA="35000" endPos="90000" dir="5400000" sy="-100000" algn="bl" rotWithShape="0"/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A28B76C-5107-436E-B803-6592BADC7185}"/>
                  </a:ext>
                </a:extLst>
              </p:cNvPr>
              <p:cNvGrpSpPr/>
              <p:nvPr/>
            </p:nvGrpSpPr>
            <p:grpSpPr>
              <a:xfrm>
                <a:off x="9217095" y="435429"/>
                <a:ext cx="769257" cy="769257"/>
                <a:chOff x="7255412" y="400287"/>
                <a:chExt cx="769257" cy="769257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E32F8C6-A1E2-4A41-ACB9-A9D887FE8A80}"/>
                    </a:ext>
                  </a:extLst>
                </p:cNvPr>
                <p:cNvSpPr/>
                <p:nvPr/>
              </p:nvSpPr>
              <p:spPr>
                <a:xfrm>
                  <a:off x="7255412" y="400287"/>
                  <a:ext cx="769257" cy="76925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8B37D97-0B59-4F86-8678-171A761C541D}"/>
                    </a:ext>
                  </a:extLst>
                </p:cNvPr>
                <p:cNvSpPr/>
                <p:nvPr/>
              </p:nvSpPr>
              <p:spPr>
                <a:xfrm>
                  <a:off x="7430721" y="575111"/>
                  <a:ext cx="418639" cy="4186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  <a:tileRect/>
                </a:gradFill>
                <a:ln>
                  <a:gradFill>
                    <a:gsLst>
                      <a:gs pos="0">
                        <a:srgbClr val="FF0066"/>
                      </a:gs>
                      <a:gs pos="100000">
                        <a:srgbClr val="FF3399">
                          <a:alpha val="0"/>
                        </a:srgbClr>
                      </a:gs>
                    </a:gsLst>
                    <a:lin ang="19200000" scaled="0"/>
                  </a:gradFill>
                </a:ln>
                <a:effectLst>
                  <a:innerShdw blurRad="317500" dir="8400000">
                    <a:schemeClr val="bg1"/>
                  </a:innerShdw>
                </a:effectLst>
                <a:scene3d>
                  <a:camera prst="orthographicFront"/>
                  <a:lightRig rig="chilly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5D97D61-3B74-473E-B47D-20E6942675C3}"/>
                  </a:ext>
                </a:extLst>
              </p:cNvPr>
              <p:cNvCxnSpPr>
                <a:cxnSpLocks/>
                <a:stCxn id="36" idx="4"/>
                <a:endCxn id="23" idx="5"/>
              </p:cNvCxnSpPr>
              <p:nvPr/>
            </p:nvCxnSpPr>
            <p:spPr>
              <a:xfrm flipH="1">
                <a:off x="9600943" y="1204686"/>
                <a:ext cx="781" cy="20943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2A2AEA3-0A47-404D-BA63-A6A151284C7A}"/>
                  </a:ext>
                </a:extLst>
              </p:cNvPr>
              <p:cNvSpPr/>
              <p:nvPr/>
            </p:nvSpPr>
            <p:spPr>
              <a:xfrm>
                <a:off x="9594164" y="3446179"/>
                <a:ext cx="45719" cy="182438"/>
              </a:xfrm>
              <a:custGeom>
                <a:avLst/>
                <a:gdLst>
                  <a:gd name="connsiteX0" fmla="*/ 0 w 64970"/>
                  <a:gd name="connsiteY0" fmla="*/ 11823 h 147491"/>
                  <a:gd name="connsiteX1" fmla="*/ 62865 w 64970"/>
                  <a:gd name="connsiteY1" fmla="*/ 11823 h 147491"/>
                  <a:gd name="connsiteX2" fmla="*/ 45720 w 64970"/>
                  <a:gd name="connsiteY2" fmla="*/ 134696 h 147491"/>
                  <a:gd name="connsiteX3" fmla="*/ 2857 w 64970"/>
                  <a:gd name="connsiteY3" fmla="*/ 137553 h 147491"/>
                  <a:gd name="connsiteX0" fmla="*/ 0 w 49664"/>
                  <a:gd name="connsiteY0" fmla="*/ 3631 h 137775"/>
                  <a:gd name="connsiteX1" fmla="*/ 42563 w 49664"/>
                  <a:gd name="connsiteY1" fmla="*/ 26491 h 137775"/>
                  <a:gd name="connsiteX2" fmla="*/ 45720 w 49664"/>
                  <a:gd name="connsiteY2" fmla="*/ 126504 h 137775"/>
                  <a:gd name="connsiteX3" fmla="*/ 2857 w 49664"/>
                  <a:gd name="connsiteY3" fmla="*/ 129361 h 13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64" h="137775">
                    <a:moveTo>
                      <a:pt x="0" y="3631"/>
                    </a:moveTo>
                    <a:cubicBezTo>
                      <a:pt x="27622" y="-6609"/>
                      <a:pt x="34943" y="6012"/>
                      <a:pt x="42563" y="26491"/>
                    </a:cubicBezTo>
                    <a:cubicBezTo>
                      <a:pt x="50183" y="46970"/>
                      <a:pt x="52338" y="109359"/>
                      <a:pt x="45720" y="126504"/>
                    </a:cubicBezTo>
                    <a:cubicBezTo>
                      <a:pt x="39102" y="143649"/>
                      <a:pt x="19288" y="138410"/>
                      <a:pt x="2857" y="12936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58B8F7C-74DA-4C48-AF4F-AC70DAA0F081}"/>
                  </a:ext>
                </a:extLst>
              </p:cNvPr>
              <p:cNvSpPr/>
              <p:nvPr/>
            </p:nvSpPr>
            <p:spPr>
              <a:xfrm>
                <a:off x="9568459" y="3424090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A0E65F2-9997-4D1C-84DC-F85F573B215D}"/>
                  </a:ext>
                </a:extLst>
              </p:cNvPr>
              <p:cNvSpPr/>
              <p:nvPr/>
            </p:nvSpPr>
            <p:spPr>
              <a:xfrm>
                <a:off x="9575125" y="3405037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6CD492D-9EE2-49DC-BCB4-B7D0D832510B}"/>
                  </a:ext>
                </a:extLst>
              </p:cNvPr>
              <p:cNvSpPr/>
              <p:nvPr/>
            </p:nvSpPr>
            <p:spPr>
              <a:xfrm>
                <a:off x="8742514" y="5690886"/>
                <a:ext cx="1794737" cy="7099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4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FD7982-5695-4FDB-AAA0-340681526BFE}"/>
                </a:ext>
              </a:extLst>
            </p:cNvPr>
            <p:cNvSpPr/>
            <p:nvPr/>
          </p:nvSpPr>
          <p:spPr>
            <a:xfrm>
              <a:off x="7580615" y="3719436"/>
              <a:ext cx="2270280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342900">
                <a:defRPr/>
              </a:pPr>
              <a:r>
                <a:rPr lang="en-US" sz="165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Follow the </a:t>
              </a:r>
            </a:p>
            <a:p>
              <a:pPr algn="ctr" defTabSz="342900">
                <a:defRPr/>
              </a:pPr>
              <a:r>
                <a:rPr lang="en-US" sz="165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teacher’s rules</a:t>
              </a:r>
            </a:p>
            <a:p>
              <a:pPr algn="ctr" defTabSz="342900">
                <a:defRPr/>
              </a:pPr>
              <a:r>
                <a:rPr lang="en-US" sz="165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 and do </a:t>
              </a:r>
            </a:p>
            <a:p>
              <a:pPr algn="ctr" defTabSz="342900">
                <a:defRPr/>
              </a:pPr>
              <a:r>
                <a:rPr lang="en-US" sz="165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the tasks</a:t>
              </a:r>
            </a:p>
          </p:txBody>
        </p:sp>
      </p:grpSp>
      <p:sp>
        <p:nvSpPr>
          <p:cNvPr id="89" name="Title 1">
            <a:extLst>
              <a:ext uri="{FF2B5EF4-FFF2-40B4-BE49-F238E27FC236}">
                <a16:creationId xmlns:a16="http://schemas.microsoft.com/office/drawing/2014/main" id="{B2A07AF3-2CE4-4AAD-B8F6-B38BC0B3B032}"/>
              </a:ext>
            </a:extLst>
          </p:cNvPr>
          <p:cNvSpPr txBox="1">
            <a:spLocks/>
          </p:cNvSpPr>
          <p:nvPr/>
        </p:nvSpPr>
        <p:spPr>
          <a:xfrm>
            <a:off x="1395447" y="204331"/>
            <a:ext cx="8375657" cy="73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b">
            <a:noAutofit/>
          </a:bodyPr>
          <a:lstStyle>
            <a:lvl1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defTabSz="685800">
              <a:defRPr/>
            </a:pPr>
            <a:r>
              <a:rPr lang="en-US" sz="4400" b="1" dirty="0">
                <a:solidFill>
                  <a:srgbClr val="0000FF"/>
                </a:solidFill>
              </a:rPr>
              <a:t>Online Learning Rules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5FE127-06F4-421B-A2B3-2985BDECC41E}"/>
              </a:ext>
            </a:extLst>
          </p:cNvPr>
          <p:cNvGrpSpPr/>
          <p:nvPr/>
        </p:nvGrpSpPr>
        <p:grpSpPr>
          <a:xfrm>
            <a:off x="7952612" y="1328240"/>
            <a:ext cx="1889966" cy="3534419"/>
            <a:chOff x="8676673" y="477866"/>
            <a:chExt cx="2519954" cy="47125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610F450-2927-44D5-940D-B2422147550C}"/>
                </a:ext>
              </a:extLst>
            </p:cNvPr>
            <p:cNvGrpSpPr/>
            <p:nvPr/>
          </p:nvGrpSpPr>
          <p:grpSpPr>
            <a:xfrm>
              <a:off x="8809885" y="477866"/>
              <a:ext cx="2208628" cy="4712558"/>
              <a:chOff x="6679891" y="388313"/>
              <a:chExt cx="2208628" cy="471255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516214F-E766-4B62-9E82-8040C5E96E93}"/>
                  </a:ext>
                </a:extLst>
              </p:cNvPr>
              <p:cNvSpPr/>
              <p:nvPr/>
            </p:nvSpPr>
            <p:spPr>
              <a:xfrm>
                <a:off x="7745571" y="2821152"/>
                <a:ext cx="45719" cy="190237"/>
              </a:xfrm>
              <a:custGeom>
                <a:avLst/>
                <a:gdLst>
                  <a:gd name="connsiteX0" fmla="*/ 31547 w 31547"/>
                  <a:gd name="connsiteY0" fmla="*/ 142875 h 142875"/>
                  <a:gd name="connsiteX1" fmla="*/ 114 w 31547"/>
                  <a:gd name="connsiteY1" fmla="*/ 74295 h 142875"/>
                  <a:gd name="connsiteX2" fmla="*/ 22974 w 31547"/>
                  <a:gd name="connsiteY2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42875">
                    <a:moveTo>
                      <a:pt x="31547" y="142875"/>
                    </a:moveTo>
                    <a:cubicBezTo>
                      <a:pt x="16545" y="120491"/>
                      <a:pt x="1543" y="98107"/>
                      <a:pt x="114" y="74295"/>
                    </a:cubicBezTo>
                    <a:cubicBezTo>
                      <a:pt x="-1315" y="50483"/>
                      <a:pt x="10829" y="25241"/>
                      <a:pt x="2297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3094720-7C51-4532-8AE1-235B96FCE28E}"/>
                  </a:ext>
                </a:extLst>
              </p:cNvPr>
              <p:cNvSpPr/>
              <p:nvPr/>
            </p:nvSpPr>
            <p:spPr>
              <a:xfrm>
                <a:off x="6679891" y="2844360"/>
                <a:ext cx="2208628" cy="2208628"/>
              </a:xfrm>
              <a:custGeom>
                <a:avLst/>
                <a:gdLst>
                  <a:gd name="connsiteX0" fmla="*/ 1104314 w 2208628"/>
                  <a:gd name="connsiteY0" fmla="*/ 137153 h 2208628"/>
                  <a:gd name="connsiteX1" fmla="*/ 996529 w 2208628"/>
                  <a:gd name="connsiteY1" fmla="*/ 244938 h 2208628"/>
                  <a:gd name="connsiteX2" fmla="*/ 1104314 w 2208628"/>
                  <a:gd name="connsiteY2" fmla="*/ 352723 h 2208628"/>
                  <a:gd name="connsiteX3" fmla="*/ 1212099 w 2208628"/>
                  <a:gd name="connsiteY3" fmla="*/ 244938 h 2208628"/>
                  <a:gd name="connsiteX4" fmla="*/ 1104314 w 2208628"/>
                  <a:gd name="connsiteY4" fmla="*/ 137153 h 2208628"/>
                  <a:gd name="connsiteX5" fmla="*/ 1104314 w 2208628"/>
                  <a:gd name="connsiteY5" fmla="*/ 0 h 2208628"/>
                  <a:gd name="connsiteX6" fmla="*/ 2208628 w 2208628"/>
                  <a:gd name="connsiteY6" fmla="*/ 1104314 h 2208628"/>
                  <a:gd name="connsiteX7" fmla="*/ 1104314 w 2208628"/>
                  <a:gd name="connsiteY7" fmla="*/ 2208628 h 2208628"/>
                  <a:gd name="connsiteX8" fmla="*/ 0 w 2208628"/>
                  <a:gd name="connsiteY8" fmla="*/ 1104314 h 2208628"/>
                  <a:gd name="connsiteX9" fmla="*/ 1104314 w 2208628"/>
                  <a:gd name="connsiteY9" fmla="*/ 0 h 220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628" h="2208628">
                    <a:moveTo>
                      <a:pt x="1104314" y="137153"/>
                    </a:moveTo>
                    <a:cubicBezTo>
                      <a:pt x="1044786" y="137153"/>
                      <a:pt x="996529" y="185410"/>
                      <a:pt x="996529" y="244938"/>
                    </a:cubicBezTo>
                    <a:cubicBezTo>
                      <a:pt x="996529" y="304466"/>
                      <a:pt x="1044786" y="352723"/>
                      <a:pt x="1104314" y="352723"/>
                    </a:cubicBezTo>
                    <a:cubicBezTo>
                      <a:pt x="1163842" y="352723"/>
                      <a:pt x="1212099" y="304466"/>
                      <a:pt x="1212099" y="244938"/>
                    </a:cubicBezTo>
                    <a:cubicBezTo>
                      <a:pt x="1212099" y="185410"/>
                      <a:pt x="1163842" y="137153"/>
                      <a:pt x="1104314" y="137153"/>
                    </a:cubicBezTo>
                    <a:close/>
                    <a:moveTo>
                      <a:pt x="1104314" y="0"/>
                    </a:moveTo>
                    <a:cubicBezTo>
                      <a:pt x="1714210" y="0"/>
                      <a:pt x="2208628" y="494418"/>
                      <a:pt x="2208628" y="1104314"/>
                    </a:cubicBezTo>
                    <a:cubicBezTo>
                      <a:pt x="2208628" y="1714210"/>
                      <a:pt x="1714210" y="2208628"/>
                      <a:pt x="1104314" y="2208628"/>
                    </a:cubicBezTo>
                    <a:cubicBezTo>
                      <a:pt x="494418" y="2208628"/>
                      <a:pt x="0" y="1714210"/>
                      <a:pt x="0" y="1104314"/>
                    </a:cubicBezTo>
                    <a:cubicBezTo>
                      <a:pt x="0" y="494418"/>
                      <a:pt x="494418" y="0"/>
                      <a:pt x="110431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660066">
                      <a:alpha val="50000"/>
                    </a:srgbClr>
                  </a:gs>
                  <a:gs pos="100000">
                    <a:srgbClr val="CC00CC">
                      <a:alpha val="69804"/>
                    </a:srgbClr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  <a:reflection blurRad="6350" stA="35000" endPos="90000" dir="5400000" sy="-100000" algn="bl" rotWithShape="0"/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0DB7FCD-B0F9-4DE5-BD77-ABD0320C9B7C}"/>
                  </a:ext>
                </a:extLst>
              </p:cNvPr>
              <p:cNvGrpSpPr/>
              <p:nvPr/>
            </p:nvGrpSpPr>
            <p:grpSpPr>
              <a:xfrm>
                <a:off x="7399576" y="388313"/>
                <a:ext cx="769257" cy="769257"/>
                <a:chOff x="5877141" y="400287"/>
                <a:chExt cx="769257" cy="769257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EA17841-E8C7-40F1-996D-32016E82F0FB}"/>
                    </a:ext>
                  </a:extLst>
                </p:cNvPr>
                <p:cNvSpPr/>
                <p:nvPr/>
              </p:nvSpPr>
              <p:spPr>
                <a:xfrm>
                  <a:off x="5877141" y="400287"/>
                  <a:ext cx="769257" cy="76925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7085B4D-A1A9-4696-B928-149384449E98}"/>
                    </a:ext>
                  </a:extLst>
                </p:cNvPr>
                <p:cNvSpPr/>
                <p:nvPr/>
              </p:nvSpPr>
              <p:spPr>
                <a:xfrm>
                  <a:off x="6052450" y="575111"/>
                  <a:ext cx="418638" cy="4186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  <a:tileRect/>
                </a:gradFill>
                <a:ln>
                  <a:gradFill>
                    <a:gsLst>
                      <a:gs pos="0">
                        <a:srgbClr val="660066"/>
                      </a:gs>
                      <a:gs pos="100000">
                        <a:srgbClr val="CC00CC">
                          <a:alpha val="0"/>
                        </a:srgbClr>
                      </a:gs>
                    </a:gsLst>
                    <a:lin ang="19200000" scaled="0"/>
                  </a:gradFill>
                </a:ln>
                <a:effectLst>
                  <a:innerShdw blurRad="317500" dir="8400000">
                    <a:schemeClr val="bg1"/>
                  </a:innerShdw>
                </a:effectLst>
                <a:scene3d>
                  <a:camera prst="orthographicFront"/>
                  <a:lightRig rig="chilly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rtl="1" hangingPunct="0">
                    <a:defRPr/>
                  </a:pPr>
                  <a:endParaRPr lang="en-US" sz="135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214B9F5-8F54-475D-8D32-5042F28DBA43}"/>
                  </a:ext>
                </a:extLst>
              </p:cNvPr>
              <p:cNvCxnSpPr>
                <a:cxnSpLocks/>
                <a:stCxn id="34" idx="4"/>
                <a:endCxn id="22" idx="5"/>
              </p:cNvCxnSpPr>
              <p:nvPr/>
            </p:nvCxnSpPr>
            <p:spPr>
              <a:xfrm>
                <a:off x="7784205" y="1157570"/>
                <a:ext cx="0" cy="16867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9D41BF1-B65C-4E42-B050-1A4A55E7E054}"/>
                  </a:ext>
                </a:extLst>
              </p:cNvPr>
              <p:cNvSpPr/>
              <p:nvPr/>
            </p:nvSpPr>
            <p:spPr>
              <a:xfrm>
                <a:off x="7777118" y="2826093"/>
                <a:ext cx="45719" cy="182438"/>
              </a:xfrm>
              <a:custGeom>
                <a:avLst/>
                <a:gdLst>
                  <a:gd name="connsiteX0" fmla="*/ 0 w 64970"/>
                  <a:gd name="connsiteY0" fmla="*/ 11823 h 147491"/>
                  <a:gd name="connsiteX1" fmla="*/ 62865 w 64970"/>
                  <a:gd name="connsiteY1" fmla="*/ 11823 h 147491"/>
                  <a:gd name="connsiteX2" fmla="*/ 45720 w 64970"/>
                  <a:gd name="connsiteY2" fmla="*/ 134696 h 147491"/>
                  <a:gd name="connsiteX3" fmla="*/ 2857 w 64970"/>
                  <a:gd name="connsiteY3" fmla="*/ 137553 h 147491"/>
                  <a:gd name="connsiteX0" fmla="*/ 0 w 49664"/>
                  <a:gd name="connsiteY0" fmla="*/ 3631 h 137775"/>
                  <a:gd name="connsiteX1" fmla="*/ 42563 w 49664"/>
                  <a:gd name="connsiteY1" fmla="*/ 26491 h 137775"/>
                  <a:gd name="connsiteX2" fmla="*/ 45720 w 49664"/>
                  <a:gd name="connsiteY2" fmla="*/ 126504 h 137775"/>
                  <a:gd name="connsiteX3" fmla="*/ 2857 w 49664"/>
                  <a:gd name="connsiteY3" fmla="*/ 129361 h 13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64" h="137775">
                    <a:moveTo>
                      <a:pt x="0" y="3631"/>
                    </a:moveTo>
                    <a:cubicBezTo>
                      <a:pt x="27622" y="-6609"/>
                      <a:pt x="34943" y="6012"/>
                      <a:pt x="42563" y="26491"/>
                    </a:cubicBezTo>
                    <a:cubicBezTo>
                      <a:pt x="50183" y="46970"/>
                      <a:pt x="52338" y="109359"/>
                      <a:pt x="45720" y="126504"/>
                    </a:cubicBezTo>
                    <a:cubicBezTo>
                      <a:pt x="39102" y="143649"/>
                      <a:pt x="19288" y="138410"/>
                      <a:pt x="2857" y="12936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CD65818-302D-465E-B1EC-0A491351A345}"/>
                  </a:ext>
                </a:extLst>
              </p:cNvPr>
              <p:cNvSpPr/>
              <p:nvPr/>
            </p:nvSpPr>
            <p:spPr>
              <a:xfrm>
                <a:off x="7751413" y="2804004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23C4DBF-7BD5-4D3A-A172-0F460697E89D}"/>
                  </a:ext>
                </a:extLst>
              </p:cNvPr>
              <p:cNvSpPr/>
              <p:nvPr/>
            </p:nvSpPr>
            <p:spPr>
              <a:xfrm>
                <a:off x="7758079" y="2784951"/>
                <a:ext cx="48578" cy="37147"/>
              </a:xfrm>
              <a:custGeom>
                <a:avLst/>
                <a:gdLst>
                  <a:gd name="connsiteX0" fmla="*/ 0 w 48578"/>
                  <a:gd name="connsiteY0" fmla="*/ 37147 h 37147"/>
                  <a:gd name="connsiteX1" fmla="*/ 48578 w 48578"/>
                  <a:gd name="connsiteY1" fmla="*/ 0 h 3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78" h="37147">
                    <a:moveTo>
                      <a:pt x="0" y="37147"/>
                    </a:moveTo>
                    <a:lnTo>
                      <a:pt x="48578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169E80C6-F659-4F10-BD85-5611702E25FD}"/>
                  </a:ext>
                </a:extLst>
              </p:cNvPr>
              <p:cNvSpPr/>
              <p:nvPr/>
            </p:nvSpPr>
            <p:spPr>
              <a:xfrm>
                <a:off x="6909288" y="5029874"/>
                <a:ext cx="1794737" cy="7099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4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 hangingPunct="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D0063C-4A85-4C92-A3C8-5D1DAA572E67}"/>
                </a:ext>
              </a:extLst>
            </p:cNvPr>
            <p:cNvSpPr/>
            <p:nvPr/>
          </p:nvSpPr>
          <p:spPr>
            <a:xfrm>
              <a:off x="8676673" y="3209480"/>
              <a:ext cx="251995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65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omic Sans MS" panose="030F0702030302020204" pitchFamily="66" charset="0"/>
                </a:rPr>
                <a:t>No chatting during the lesson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650" b="1" dirty="0">
                <a:solidFill>
                  <a:srgbClr val="000000">
                    <a:lumMod val="95000"/>
                    <a:lumOff val="5000"/>
                  </a:srgb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5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41 L -0.64141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57" y="-7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1343 L -4.375E-6 -3.703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5625 -0.005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49127 0.004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2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6 0.00393 L -0.31615 -0.003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8E83DB6-6139-4121-A070-44B0CDC473BC}"/>
              </a:ext>
            </a:extLst>
          </p:cNvPr>
          <p:cNvGrpSpPr/>
          <p:nvPr/>
        </p:nvGrpSpPr>
        <p:grpSpPr>
          <a:xfrm>
            <a:off x="1514008" y="185116"/>
            <a:ext cx="8874176" cy="7519828"/>
            <a:chOff x="1514008" y="185116"/>
            <a:chExt cx="8195412" cy="64877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0BBE61A-1284-45A8-A0F2-C18223963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440"/>
            <a:stretch/>
          </p:blipFill>
          <p:spPr>
            <a:xfrm>
              <a:off x="1514008" y="185116"/>
              <a:ext cx="8195412" cy="54212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A12A7F-B75B-497F-98B9-7272FF9530A3}"/>
                </a:ext>
              </a:extLst>
            </p:cNvPr>
            <p:cNvSpPr/>
            <p:nvPr/>
          </p:nvSpPr>
          <p:spPr>
            <a:xfrm>
              <a:off x="3987384" y="4871803"/>
              <a:ext cx="3282846" cy="1801081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oogle Shape;719;p27">
            <a:extLst>
              <a:ext uri="{FF2B5EF4-FFF2-40B4-BE49-F238E27FC236}">
                <a16:creationId xmlns:a16="http://schemas.microsoft.com/office/drawing/2014/main" id="{29C82110-F391-4CAF-B192-18575DA465EC}"/>
              </a:ext>
            </a:extLst>
          </p:cNvPr>
          <p:cNvGrpSpPr/>
          <p:nvPr/>
        </p:nvGrpSpPr>
        <p:grpSpPr>
          <a:xfrm>
            <a:off x="10595892" y="736543"/>
            <a:ext cx="1490486" cy="960916"/>
            <a:chOff x="-75881" y="2283499"/>
            <a:chExt cx="772313" cy="497910"/>
          </a:xfrm>
        </p:grpSpPr>
        <p:sp>
          <p:nvSpPr>
            <p:cNvPr id="6" name="Google Shape;720;p27">
              <a:extLst>
                <a:ext uri="{FF2B5EF4-FFF2-40B4-BE49-F238E27FC236}">
                  <a16:creationId xmlns:a16="http://schemas.microsoft.com/office/drawing/2014/main" id="{626C3E3D-8E1C-41E3-A821-6752DCCBE905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21;p27">
              <a:extLst>
                <a:ext uri="{FF2B5EF4-FFF2-40B4-BE49-F238E27FC236}">
                  <a16:creationId xmlns:a16="http://schemas.microsoft.com/office/drawing/2014/main" id="{F228FE49-BB77-42B5-8D0B-255B89FFC925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719;p27">
            <a:extLst>
              <a:ext uri="{FF2B5EF4-FFF2-40B4-BE49-F238E27FC236}">
                <a16:creationId xmlns:a16="http://schemas.microsoft.com/office/drawing/2014/main" id="{44AE4ECD-6ADD-4FC8-B06A-1DC89ABA254C}"/>
              </a:ext>
            </a:extLst>
          </p:cNvPr>
          <p:cNvGrpSpPr/>
          <p:nvPr/>
        </p:nvGrpSpPr>
        <p:grpSpPr>
          <a:xfrm rot="19270867">
            <a:off x="136580" y="5536038"/>
            <a:ext cx="1490486" cy="960916"/>
            <a:chOff x="-75881" y="2283499"/>
            <a:chExt cx="772313" cy="497910"/>
          </a:xfrm>
        </p:grpSpPr>
        <p:sp>
          <p:nvSpPr>
            <p:cNvPr id="9" name="Google Shape;720;p27">
              <a:extLst>
                <a:ext uri="{FF2B5EF4-FFF2-40B4-BE49-F238E27FC236}">
                  <a16:creationId xmlns:a16="http://schemas.microsoft.com/office/drawing/2014/main" id="{438EB06B-6D41-422C-AC76-01F725AB3627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21;p27">
              <a:extLst>
                <a:ext uri="{FF2B5EF4-FFF2-40B4-BE49-F238E27FC236}">
                  <a16:creationId xmlns:a16="http://schemas.microsoft.com/office/drawing/2014/main" id="{44D9987C-E3D4-4801-BD59-14B0B5541380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5813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4333647" y="-74253"/>
            <a:ext cx="2152917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733" b="1" dirty="0">
                <a:solidFill>
                  <a:srgbClr val="FF0000"/>
                </a:solidFill>
              </a:rPr>
              <a:t>Objective </a:t>
            </a:r>
            <a:endParaRPr sz="3733" b="1" dirty="0">
              <a:solidFill>
                <a:srgbClr val="FF0000"/>
              </a:solidFill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2983598" y="107247"/>
            <a:ext cx="4739072" cy="141015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1849159" y="4353087"/>
            <a:ext cx="1245600" cy="76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b="1">
                <a:solidFill>
                  <a:srgbClr val="009900"/>
                </a:solidFill>
              </a:rPr>
              <a:t>02</a:t>
            </a:r>
            <a:endParaRPr sz="4800" b="1">
              <a:solidFill>
                <a:srgbClr val="009900"/>
              </a:solidFill>
            </a:endParaRPr>
          </a:p>
        </p:txBody>
      </p:sp>
      <p:sp>
        <p:nvSpPr>
          <p:cNvPr id="603" name="Google Shape;603;p25"/>
          <p:cNvSpPr txBox="1">
            <a:spLocks noGrp="1"/>
          </p:cNvSpPr>
          <p:nvPr>
            <p:ph type="title" idx="2"/>
          </p:nvPr>
        </p:nvSpPr>
        <p:spPr>
          <a:xfrm>
            <a:off x="4333647" y="1368119"/>
            <a:ext cx="1245600" cy="76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b="1">
                <a:solidFill>
                  <a:srgbClr val="FF0066"/>
                </a:solidFill>
              </a:rPr>
              <a:t>01</a:t>
            </a:r>
            <a:endParaRPr sz="4800" b="1">
              <a:solidFill>
                <a:srgbClr val="FF0066"/>
              </a:solidFill>
            </a:endParaRPr>
          </a:p>
        </p:txBody>
      </p:sp>
      <p:sp>
        <p:nvSpPr>
          <p:cNvPr id="606" name="Google Shape;606;p25"/>
          <p:cNvSpPr/>
          <p:nvPr/>
        </p:nvSpPr>
        <p:spPr>
          <a:xfrm>
            <a:off x="1884026" y="4091580"/>
            <a:ext cx="1343588" cy="1205969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07" name="Google Shape;607;p25"/>
          <p:cNvSpPr/>
          <p:nvPr/>
        </p:nvSpPr>
        <p:spPr>
          <a:xfrm>
            <a:off x="4333647" y="1225160"/>
            <a:ext cx="1400357" cy="1108888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2889666" y="4500712"/>
            <a:ext cx="8344579" cy="10961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600" b="1"/>
              <a:t>Use the present perfect tense. </a:t>
            </a:r>
            <a:r>
              <a:rPr lang="en-US" sz="3600">
                <a:solidFill>
                  <a:srgbClr val="FF0000"/>
                </a:solidFill>
              </a:rPr>
              <a:t>(Alef L11) </a:t>
            </a:r>
            <a:endParaRPr sz="3600" dirty="0">
              <a:solidFill>
                <a:srgbClr val="FF0000"/>
              </a:solidFill>
            </a:endParaRPr>
          </a:p>
        </p:txBody>
      </p:sp>
      <p:grpSp>
        <p:nvGrpSpPr>
          <p:cNvPr id="39" name="Google Shape;413;p23">
            <a:extLst>
              <a:ext uri="{FF2B5EF4-FFF2-40B4-BE49-F238E27FC236}">
                <a16:creationId xmlns:a16="http://schemas.microsoft.com/office/drawing/2014/main" id="{D52F31F1-D8FB-421E-85AB-E3392AD6D6B6}"/>
              </a:ext>
            </a:extLst>
          </p:cNvPr>
          <p:cNvGrpSpPr/>
          <p:nvPr/>
        </p:nvGrpSpPr>
        <p:grpSpPr>
          <a:xfrm>
            <a:off x="10867761" y="231850"/>
            <a:ext cx="925223" cy="945475"/>
            <a:chOff x="1214230" y="1280862"/>
            <a:chExt cx="693917" cy="709106"/>
          </a:xfrm>
        </p:grpSpPr>
        <p:sp>
          <p:nvSpPr>
            <p:cNvPr id="40" name="Google Shape;414;p23">
              <a:extLst>
                <a:ext uri="{FF2B5EF4-FFF2-40B4-BE49-F238E27FC236}">
                  <a16:creationId xmlns:a16="http://schemas.microsoft.com/office/drawing/2014/main" id="{A990985E-5F17-4C92-8728-FEBADD880FE5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15;p23">
              <a:extLst>
                <a:ext uri="{FF2B5EF4-FFF2-40B4-BE49-F238E27FC236}">
                  <a16:creationId xmlns:a16="http://schemas.microsoft.com/office/drawing/2014/main" id="{284CCE78-CCE0-42AB-9B79-B9EAFDC1BB6A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16;p23">
              <a:extLst>
                <a:ext uri="{FF2B5EF4-FFF2-40B4-BE49-F238E27FC236}">
                  <a16:creationId xmlns:a16="http://schemas.microsoft.com/office/drawing/2014/main" id="{B008E6B4-4A18-4761-866C-F978913B5ED1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8" name="Google Shape;520;p23">
            <a:extLst>
              <a:ext uri="{FF2B5EF4-FFF2-40B4-BE49-F238E27FC236}">
                <a16:creationId xmlns:a16="http://schemas.microsoft.com/office/drawing/2014/main" id="{A5C0003D-CA69-41E2-9A70-D2A2C48ED4A6}"/>
              </a:ext>
            </a:extLst>
          </p:cNvPr>
          <p:cNvGrpSpPr/>
          <p:nvPr/>
        </p:nvGrpSpPr>
        <p:grpSpPr>
          <a:xfrm>
            <a:off x="279096" y="5136355"/>
            <a:ext cx="1808133" cy="1658908"/>
            <a:chOff x="5751609" y="213662"/>
            <a:chExt cx="1480128" cy="1386642"/>
          </a:xfrm>
        </p:grpSpPr>
        <p:grpSp>
          <p:nvGrpSpPr>
            <p:cNvPr id="59" name="Google Shape;521;p23">
              <a:extLst>
                <a:ext uri="{FF2B5EF4-FFF2-40B4-BE49-F238E27FC236}">
                  <a16:creationId xmlns:a16="http://schemas.microsoft.com/office/drawing/2014/main" id="{CF4175B2-24BE-48FE-89B6-376F23F73FD5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66" name="Google Shape;522;p23">
                <a:extLst>
                  <a:ext uri="{FF2B5EF4-FFF2-40B4-BE49-F238E27FC236}">
                    <a16:creationId xmlns:a16="http://schemas.microsoft.com/office/drawing/2014/main" id="{5515AD46-02DC-4D7B-B67F-5DA7A92551AC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523;p23">
                <a:extLst>
                  <a:ext uri="{FF2B5EF4-FFF2-40B4-BE49-F238E27FC236}">
                    <a16:creationId xmlns:a16="http://schemas.microsoft.com/office/drawing/2014/main" id="{D7563063-92E6-4579-9E28-BFC10BA6FFAB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524;p23">
                <a:extLst>
                  <a:ext uri="{FF2B5EF4-FFF2-40B4-BE49-F238E27FC236}">
                    <a16:creationId xmlns:a16="http://schemas.microsoft.com/office/drawing/2014/main" id="{3940E069-B391-41B5-8D8B-D3EED382447A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525;p23">
                <a:extLst>
                  <a:ext uri="{FF2B5EF4-FFF2-40B4-BE49-F238E27FC236}">
                    <a16:creationId xmlns:a16="http://schemas.microsoft.com/office/drawing/2014/main" id="{20B5B61A-ACEC-4D7C-94A9-5FDE44CD21F8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526;p23">
                <a:extLst>
                  <a:ext uri="{FF2B5EF4-FFF2-40B4-BE49-F238E27FC236}">
                    <a16:creationId xmlns:a16="http://schemas.microsoft.com/office/drawing/2014/main" id="{136C4040-9F7F-4A4F-A87E-884A02D839A4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527;p23">
                <a:extLst>
                  <a:ext uri="{FF2B5EF4-FFF2-40B4-BE49-F238E27FC236}">
                    <a16:creationId xmlns:a16="http://schemas.microsoft.com/office/drawing/2014/main" id="{B0E589A2-98ED-4086-9E5C-079ACF9EDDA4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528;p23">
                <a:extLst>
                  <a:ext uri="{FF2B5EF4-FFF2-40B4-BE49-F238E27FC236}">
                    <a16:creationId xmlns:a16="http://schemas.microsoft.com/office/drawing/2014/main" id="{1C01068A-64B4-4BC2-A9C4-0A5B85036514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529;p23">
                <a:extLst>
                  <a:ext uri="{FF2B5EF4-FFF2-40B4-BE49-F238E27FC236}">
                    <a16:creationId xmlns:a16="http://schemas.microsoft.com/office/drawing/2014/main" id="{F6DDCA17-BC1A-40EF-A953-9EA7C1A33811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530;p23">
                <a:extLst>
                  <a:ext uri="{FF2B5EF4-FFF2-40B4-BE49-F238E27FC236}">
                    <a16:creationId xmlns:a16="http://schemas.microsoft.com/office/drawing/2014/main" id="{3E1E50EE-2C4B-41B9-9711-E8247CB33C3C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531;p23">
                <a:extLst>
                  <a:ext uri="{FF2B5EF4-FFF2-40B4-BE49-F238E27FC236}">
                    <a16:creationId xmlns:a16="http://schemas.microsoft.com/office/drawing/2014/main" id="{0EABCC03-37E2-4AAC-8B23-770F45A8831D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532;p23">
                <a:extLst>
                  <a:ext uri="{FF2B5EF4-FFF2-40B4-BE49-F238E27FC236}">
                    <a16:creationId xmlns:a16="http://schemas.microsoft.com/office/drawing/2014/main" id="{C5F0948B-1B92-492B-8AE0-204689CE95CC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0" name="Google Shape;533;p23">
              <a:extLst>
                <a:ext uri="{FF2B5EF4-FFF2-40B4-BE49-F238E27FC236}">
                  <a16:creationId xmlns:a16="http://schemas.microsoft.com/office/drawing/2014/main" id="{8B3C521B-F5DB-43F5-A308-3144C0F88C8A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64" name="Google Shape;534;p23">
                <a:extLst>
                  <a:ext uri="{FF2B5EF4-FFF2-40B4-BE49-F238E27FC236}">
                    <a16:creationId xmlns:a16="http://schemas.microsoft.com/office/drawing/2014/main" id="{2CA3F936-1064-4AA3-96DF-F239596CD9BB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535;p23">
                <a:extLst>
                  <a:ext uri="{FF2B5EF4-FFF2-40B4-BE49-F238E27FC236}">
                    <a16:creationId xmlns:a16="http://schemas.microsoft.com/office/drawing/2014/main" id="{4A6D3232-21BF-4422-9DD1-63C07C8D5F6C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1" name="Google Shape;536;p23">
              <a:extLst>
                <a:ext uri="{FF2B5EF4-FFF2-40B4-BE49-F238E27FC236}">
                  <a16:creationId xmlns:a16="http://schemas.microsoft.com/office/drawing/2014/main" id="{7AEC6C30-F0B9-4B9A-83C4-116B1C35F69C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62" name="Google Shape;537;p23">
                <a:extLst>
                  <a:ext uri="{FF2B5EF4-FFF2-40B4-BE49-F238E27FC236}">
                    <a16:creationId xmlns:a16="http://schemas.microsoft.com/office/drawing/2014/main" id="{7B100C99-9D7A-4F9B-BDDE-421B7697B61C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538;p23">
                <a:extLst>
                  <a:ext uri="{FF2B5EF4-FFF2-40B4-BE49-F238E27FC236}">
                    <a16:creationId xmlns:a16="http://schemas.microsoft.com/office/drawing/2014/main" id="{27A78CA3-0164-4694-8382-08C24339239D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77" name="Google Shape;622;p25">
            <a:extLst>
              <a:ext uri="{FF2B5EF4-FFF2-40B4-BE49-F238E27FC236}">
                <a16:creationId xmlns:a16="http://schemas.microsoft.com/office/drawing/2014/main" id="{7BE0037F-A914-40FA-9E7F-51E90C9B11EB}"/>
              </a:ext>
            </a:extLst>
          </p:cNvPr>
          <p:cNvSpPr txBox="1">
            <a:spLocks/>
          </p:cNvSpPr>
          <p:nvPr/>
        </p:nvSpPr>
        <p:spPr>
          <a:xfrm>
            <a:off x="5353134" y="1652579"/>
            <a:ext cx="6439850" cy="1410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3600" b="1"/>
              <a:t>listen to two learners for specific details about school life.</a:t>
            </a:r>
            <a:endParaRPr lang="en-US" sz="3600" b="1" dirty="0"/>
          </a:p>
        </p:txBody>
      </p:sp>
      <p:grpSp>
        <p:nvGrpSpPr>
          <p:cNvPr id="148" name="Google Shape;752;p28">
            <a:extLst>
              <a:ext uri="{FF2B5EF4-FFF2-40B4-BE49-F238E27FC236}">
                <a16:creationId xmlns:a16="http://schemas.microsoft.com/office/drawing/2014/main" id="{3D2FE909-FFF7-4D6A-936C-53E9F7514514}"/>
              </a:ext>
            </a:extLst>
          </p:cNvPr>
          <p:cNvGrpSpPr/>
          <p:nvPr/>
        </p:nvGrpSpPr>
        <p:grpSpPr>
          <a:xfrm rot="-725115">
            <a:off x="405227" y="294914"/>
            <a:ext cx="2555838" cy="2472998"/>
            <a:chOff x="6292350" y="1776075"/>
            <a:chExt cx="2430925" cy="2404675"/>
          </a:xfrm>
        </p:grpSpPr>
        <p:sp>
          <p:nvSpPr>
            <p:cNvPr id="149" name="Google Shape;753;p28">
              <a:extLst>
                <a:ext uri="{FF2B5EF4-FFF2-40B4-BE49-F238E27FC236}">
                  <a16:creationId xmlns:a16="http://schemas.microsoft.com/office/drawing/2014/main" id="{E4229CB4-861E-4F2E-A556-9B964B7BEB6E}"/>
                </a:ext>
              </a:extLst>
            </p:cNvPr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54;p28">
              <a:extLst>
                <a:ext uri="{FF2B5EF4-FFF2-40B4-BE49-F238E27FC236}">
                  <a16:creationId xmlns:a16="http://schemas.microsoft.com/office/drawing/2014/main" id="{A56EFEA9-6969-4756-A003-C8ED4123BB17}"/>
                </a:ext>
              </a:extLst>
            </p:cNvPr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55;p28">
              <a:extLst>
                <a:ext uri="{FF2B5EF4-FFF2-40B4-BE49-F238E27FC236}">
                  <a16:creationId xmlns:a16="http://schemas.microsoft.com/office/drawing/2014/main" id="{F5FF6D89-FC29-4B3A-B895-CD8EE210B993}"/>
                </a:ext>
              </a:extLst>
            </p:cNvPr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56;p28">
              <a:extLst>
                <a:ext uri="{FF2B5EF4-FFF2-40B4-BE49-F238E27FC236}">
                  <a16:creationId xmlns:a16="http://schemas.microsoft.com/office/drawing/2014/main" id="{74665504-1995-4C0E-9BB0-EBC89030C2EA}"/>
                </a:ext>
              </a:extLst>
            </p:cNvPr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57;p28">
              <a:extLst>
                <a:ext uri="{FF2B5EF4-FFF2-40B4-BE49-F238E27FC236}">
                  <a16:creationId xmlns:a16="http://schemas.microsoft.com/office/drawing/2014/main" id="{D009354D-FD5D-47DC-883E-B9203AA787B6}"/>
                </a:ext>
              </a:extLst>
            </p:cNvPr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58;p28">
              <a:extLst>
                <a:ext uri="{FF2B5EF4-FFF2-40B4-BE49-F238E27FC236}">
                  <a16:creationId xmlns:a16="http://schemas.microsoft.com/office/drawing/2014/main" id="{C8AD961A-E9CC-4B2B-B213-0FD9E62F4411}"/>
                </a:ext>
              </a:extLst>
            </p:cNvPr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59;p28">
              <a:extLst>
                <a:ext uri="{FF2B5EF4-FFF2-40B4-BE49-F238E27FC236}">
                  <a16:creationId xmlns:a16="http://schemas.microsoft.com/office/drawing/2014/main" id="{02CA62DB-0D0F-4639-B4DF-0F5DA3AEFFE2}"/>
                </a:ext>
              </a:extLst>
            </p:cNvPr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60;p28">
              <a:extLst>
                <a:ext uri="{FF2B5EF4-FFF2-40B4-BE49-F238E27FC236}">
                  <a16:creationId xmlns:a16="http://schemas.microsoft.com/office/drawing/2014/main" id="{648988B5-27FA-40BF-84A5-1F081C9EA36D}"/>
                </a:ext>
              </a:extLst>
            </p:cNvPr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61;p28">
              <a:extLst>
                <a:ext uri="{FF2B5EF4-FFF2-40B4-BE49-F238E27FC236}">
                  <a16:creationId xmlns:a16="http://schemas.microsoft.com/office/drawing/2014/main" id="{693C1E93-6CD0-44F6-B7D2-6CDD5CCA4940}"/>
                </a:ext>
              </a:extLst>
            </p:cNvPr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62;p28">
              <a:extLst>
                <a:ext uri="{FF2B5EF4-FFF2-40B4-BE49-F238E27FC236}">
                  <a16:creationId xmlns:a16="http://schemas.microsoft.com/office/drawing/2014/main" id="{A3131F3E-DC48-449F-8B4B-D8C7CA651290}"/>
                </a:ext>
              </a:extLst>
            </p:cNvPr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63;p28">
              <a:extLst>
                <a:ext uri="{FF2B5EF4-FFF2-40B4-BE49-F238E27FC236}">
                  <a16:creationId xmlns:a16="http://schemas.microsoft.com/office/drawing/2014/main" id="{9418E7AB-7257-4AEA-9C2A-63AEA950C36C}"/>
                </a:ext>
              </a:extLst>
            </p:cNvPr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64;p28">
              <a:extLst>
                <a:ext uri="{FF2B5EF4-FFF2-40B4-BE49-F238E27FC236}">
                  <a16:creationId xmlns:a16="http://schemas.microsoft.com/office/drawing/2014/main" id="{519AFA5F-8DDF-4FA5-B575-40B18FA01DAF}"/>
                </a:ext>
              </a:extLst>
            </p:cNvPr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65;p28">
              <a:extLst>
                <a:ext uri="{FF2B5EF4-FFF2-40B4-BE49-F238E27FC236}">
                  <a16:creationId xmlns:a16="http://schemas.microsoft.com/office/drawing/2014/main" id="{3001A941-A2DB-409B-B366-7AC03CBBE60C}"/>
                </a:ext>
              </a:extLst>
            </p:cNvPr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66;p28">
              <a:extLst>
                <a:ext uri="{FF2B5EF4-FFF2-40B4-BE49-F238E27FC236}">
                  <a16:creationId xmlns:a16="http://schemas.microsoft.com/office/drawing/2014/main" id="{9DF009D7-D9B4-4322-86FA-0C3AB5990C12}"/>
                </a:ext>
              </a:extLst>
            </p:cNvPr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67;p28">
              <a:extLst>
                <a:ext uri="{FF2B5EF4-FFF2-40B4-BE49-F238E27FC236}">
                  <a16:creationId xmlns:a16="http://schemas.microsoft.com/office/drawing/2014/main" id="{159A6961-ABA7-40B0-9AE1-A6C1356CB20D}"/>
                </a:ext>
              </a:extLst>
            </p:cNvPr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68;p28">
              <a:extLst>
                <a:ext uri="{FF2B5EF4-FFF2-40B4-BE49-F238E27FC236}">
                  <a16:creationId xmlns:a16="http://schemas.microsoft.com/office/drawing/2014/main" id="{21AD8B33-885F-4585-8BA5-D60F9760B38F}"/>
                </a:ext>
              </a:extLst>
            </p:cNvPr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69;p28">
              <a:extLst>
                <a:ext uri="{FF2B5EF4-FFF2-40B4-BE49-F238E27FC236}">
                  <a16:creationId xmlns:a16="http://schemas.microsoft.com/office/drawing/2014/main" id="{561ACAC7-40FF-4F6A-AD2B-5FA6B18E38E8}"/>
                </a:ext>
              </a:extLst>
            </p:cNvPr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70;p28">
              <a:extLst>
                <a:ext uri="{FF2B5EF4-FFF2-40B4-BE49-F238E27FC236}">
                  <a16:creationId xmlns:a16="http://schemas.microsoft.com/office/drawing/2014/main" id="{21B91B3F-0562-4410-A354-D84EAF67E14B}"/>
                </a:ext>
              </a:extLst>
            </p:cNvPr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71;p28">
              <a:extLst>
                <a:ext uri="{FF2B5EF4-FFF2-40B4-BE49-F238E27FC236}">
                  <a16:creationId xmlns:a16="http://schemas.microsoft.com/office/drawing/2014/main" id="{CB4AC3B2-BE17-4E38-B5A8-46319B4FB788}"/>
                </a:ext>
              </a:extLst>
            </p:cNvPr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72;p28">
              <a:extLst>
                <a:ext uri="{FF2B5EF4-FFF2-40B4-BE49-F238E27FC236}">
                  <a16:creationId xmlns:a16="http://schemas.microsoft.com/office/drawing/2014/main" id="{331B9B50-4211-45F7-9AB5-FFB5D7E4AD1C}"/>
                </a:ext>
              </a:extLst>
            </p:cNvPr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73;p28">
              <a:extLst>
                <a:ext uri="{FF2B5EF4-FFF2-40B4-BE49-F238E27FC236}">
                  <a16:creationId xmlns:a16="http://schemas.microsoft.com/office/drawing/2014/main" id="{9C279D68-139A-4109-B834-97E44773852C}"/>
                </a:ext>
              </a:extLst>
            </p:cNvPr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74;p28">
              <a:extLst>
                <a:ext uri="{FF2B5EF4-FFF2-40B4-BE49-F238E27FC236}">
                  <a16:creationId xmlns:a16="http://schemas.microsoft.com/office/drawing/2014/main" id="{80F45574-6AEF-41F7-9DC1-7D8A630F0021}"/>
                </a:ext>
              </a:extLst>
            </p:cNvPr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75;p28">
              <a:extLst>
                <a:ext uri="{FF2B5EF4-FFF2-40B4-BE49-F238E27FC236}">
                  <a16:creationId xmlns:a16="http://schemas.microsoft.com/office/drawing/2014/main" id="{8C4EFF82-B24A-44A2-9634-D6FF8926BB92}"/>
                </a:ext>
              </a:extLst>
            </p:cNvPr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76;p28">
              <a:extLst>
                <a:ext uri="{FF2B5EF4-FFF2-40B4-BE49-F238E27FC236}">
                  <a16:creationId xmlns:a16="http://schemas.microsoft.com/office/drawing/2014/main" id="{49DA8ADE-9C29-4E6A-9EA2-7F60979AA828}"/>
                </a:ext>
              </a:extLst>
            </p:cNvPr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77;p28">
              <a:extLst>
                <a:ext uri="{FF2B5EF4-FFF2-40B4-BE49-F238E27FC236}">
                  <a16:creationId xmlns:a16="http://schemas.microsoft.com/office/drawing/2014/main" id="{73B3615A-4B7F-4913-BF5E-C0B8A2CB7461}"/>
                </a:ext>
              </a:extLst>
            </p:cNvPr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78;p28">
              <a:extLst>
                <a:ext uri="{FF2B5EF4-FFF2-40B4-BE49-F238E27FC236}">
                  <a16:creationId xmlns:a16="http://schemas.microsoft.com/office/drawing/2014/main" id="{B390FF6C-E50F-4506-B62D-7A4A08F06372}"/>
                </a:ext>
              </a:extLst>
            </p:cNvPr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79;p28">
              <a:extLst>
                <a:ext uri="{FF2B5EF4-FFF2-40B4-BE49-F238E27FC236}">
                  <a16:creationId xmlns:a16="http://schemas.microsoft.com/office/drawing/2014/main" id="{8137375D-D905-4ABE-9E65-00B1977899FE}"/>
                </a:ext>
              </a:extLst>
            </p:cNvPr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80;p28">
              <a:extLst>
                <a:ext uri="{FF2B5EF4-FFF2-40B4-BE49-F238E27FC236}">
                  <a16:creationId xmlns:a16="http://schemas.microsoft.com/office/drawing/2014/main" id="{0F005D4B-D011-44D7-A016-32C4F0D951AC}"/>
                </a:ext>
              </a:extLst>
            </p:cNvPr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81;p28">
              <a:extLst>
                <a:ext uri="{FF2B5EF4-FFF2-40B4-BE49-F238E27FC236}">
                  <a16:creationId xmlns:a16="http://schemas.microsoft.com/office/drawing/2014/main" id="{9C11BECF-100B-4FC9-A75C-71B65C32EFA1}"/>
                </a:ext>
              </a:extLst>
            </p:cNvPr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82;p28">
              <a:extLst>
                <a:ext uri="{FF2B5EF4-FFF2-40B4-BE49-F238E27FC236}">
                  <a16:creationId xmlns:a16="http://schemas.microsoft.com/office/drawing/2014/main" id="{A1713D3B-EBF5-415E-8FA1-3B7ADAB70ABD}"/>
                </a:ext>
              </a:extLst>
            </p:cNvPr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83;p28">
              <a:extLst>
                <a:ext uri="{FF2B5EF4-FFF2-40B4-BE49-F238E27FC236}">
                  <a16:creationId xmlns:a16="http://schemas.microsoft.com/office/drawing/2014/main" id="{C555A9B3-3947-4CA9-B0AF-536BFAEC5553}"/>
                </a:ext>
              </a:extLst>
            </p:cNvPr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84;p28">
              <a:extLst>
                <a:ext uri="{FF2B5EF4-FFF2-40B4-BE49-F238E27FC236}">
                  <a16:creationId xmlns:a16="http://schemas.microsoft.com/office/drawing/2014/main" id="{9D65E8E5-13CC-4AF7-9188-6F0E39F3141C}"/>
                </a:ext>
              </a:extLst>
            </p:cNvPr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85;p28">
              <a:extLst>
                <a:ext uri="{FF2B5EF4-FFF2-40B4-BE49-F238E27FC236}">
                  <a16:creationId xmlns:a16="http://schemas.microsoft.com/office/drawing/2014/main" id="{0EA4E86F-D9A3-4F31-BDD7-EC7471ED6D90}"/>
                </a:ext>
              </a:extLst>
            </p:cNvPr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86;p28">
              <a:extLst>
                <a:ext uri="{FF2B5EF4-FFF2-40B4-BE49-F238E27FC236}">
                  <a16:creationId xmlns:a16="http://schemas.microsoft.com/office/drawing/2014/main" id="{60E425E5-9B91-40FC-A48C-94298231CDB8}"/>
                </a:ext>
              </a:extLst>
            </p:cNvPr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87;p28">
              <a:extLst>
                <a:ext uri="{FF2B5EF4-FFF2-40B4-BE49-F238E27FC236}">
                  <a16:creationId xmlns:a16="http://schemas.microsoft.com/office/drawing/2014/main" id="{F7DBDB2F-C7BC-4386-B220-4D7972C2CB2A}"/>
                </a:ext>
              </a:extLst>
            </p:cNvPr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88;p28">
              <a:extLst>
                <a:ext uri="{FF2B5EF4-FFF2-40B4-BE49-F238E27FC236}">
                  <a16:creationId xmlns:a16="http://schemas.microsoft.com/office/drawing/2014/main" id="{CFE83F91-BB4C-47DE-A07D-FF3462854026}"/>
                </a:ext>
              </a:extLst>
            </p:cNvPr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89;p28">
              <a:extLst>
                <a:ext uri="{FF2B5EF4-FFF2-40B4-BE49-F238E27FC236}">
                  <a16:creationId xmlns:a16="http://schemas.microsoft.com/office/drawing/2014/main" id="{4C91777D-3C5A-4F72-AA9A-B06170909ADE}"/>
                </a:ext>
              </a:extLst>
            </p:cNvPr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90;p28">
              <a:extLst>
                <a:ext uri="{FF2B5EF4-FFF2-40B4-BE49-F238E27FC236}">
                  <a16:creationId xmlns:a16="http://schemas.microsoft.com/office/drawing/2014/main" id="{4FF9E9B2-DC98-4C50-913F-91550618FB21}"/>
                </a:ext>
              </a:extLst>
            </p:cNvPr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91;p28">
              <a:extLst>
                <a:ext uri="{FF2B5EF4-FFF2-40B4-BE49-F238E27FC236}">
                  <a16:creationId xmlns:a16="http://schemas.microsoft.com/office/drawing/2014/main" id="{2C0F9E77-A028-4547-AF4D-0E0E84AF8127}"/>
                </a:ext>
              </a:extLst>
            </p:cNvPr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92;p28">
              <a:extLst>
                <a:ext uri="{FF2B5EF4-FFF2-40B4-BE49-F238E27FC236}">
                  <a16:creationId xmlns:a16="http://schemas.microsoft.com/office/drawing/2014/main" id="{8BC986C4-3471-4D3A-931D-5CE162F60547}"/>
                </a:ext>
              </a:extLst>
            </p:cNvPr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93;p28">
              <a:extLst>
                <a:ext uri="{FF2B5EF4-FFF2-40B4-BE49-F238E27FC236}">
                  <a16:creationId xmlns:a16="http://schemas.microsoft.com/office/drawing/2014/main" id="{26F68BD1-2459-4FCB-BB5A-5081A78BA501}"/>
                </a:ext>
              </a:extLst>
            </p:cNvPr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94;p28">
              <a:extLst>
                <a:ext uri="{FF2B5EF4-FFF2-40B4-BE49-F238E27FC236}">
                  <a16:creationId xmlns:a16="http://schemas.microsoft.com/office/drawing/2014/main" id="{D144FCD9-527D-4A01-A449-67BF6F84675C}"/>
                </a:ext>
              </a:extLst>
            </p:cNvPr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95;p28">
              <a:extLst>
                <a:ext uri="{FF2B5EF4-FFF2-40B4-BE49-F238E27FC236}">
                  <a16:creationId xmlns:a16="http://schemas.microsoft.com/office/drawing/2014/main" id="{A558470B-30D9-41B1-81FE-548EDA3B7594}"/>
                </a:ext>
              </a:extLst>
            </p:cNvPr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96;p28">
              <a:extLst>
                <a:ext uri="{FF2B5EF4-FFF2-40B4-BE49-F238E27FC236}">
                  <a16:creationId xmlns:a16="http://schemas.microsoft.com/office/drawing/2014/main" id="{97DEA686-A4F7-440E-BE4D-3774C1868CCF}"/>
                </a:ext>
              </a:extLst>
            </p:cNvPr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97;p28">
              <a:extLst>
                <a:ext uri="{FF2B5EF4-FFF2-40B4-BE49-F238E27FC236}">
                  <a16:creationId xmlns:a16="http://schemas.microsoft.com/office/drawing/2014/main" id="{A3531102-366D-4AB4-A2DA-C68E02EA01F6}"/>
                </a:ext>
              </a:extLst>
            </p:cNvPr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98;p28">
              <a:extLst>
                <a:ext uri="{FF2B5EF4-FFF2-40B4-BE49-F238E27FC236}">
                  <a16:creationId xmlns:a16="http://schemas.microsoft.com/office/drawing/2014/main" id="{8A6AB0D0-5729-41CD-8ECB-6339D92998B2}"/>
                </a:ext>
              </a:extLst>
            </p:cNvPr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99;p28">
              <a:extLst>
                <a:ext uri="{FF2B5EF4-FFF2-40B4-BE49-F238E27FC236}">
                  <a16:creationId xmlns:a16="http://schemas.microsoft.com/office/drawing/2014/main" id="{1E88A2F3-D655-4E1D-81BC-0AD59CA2A5E2}"/>
                </a:ext>
              </a:extLst>
            </p:cNvPr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00;p28">
              <a:extLst>
                <a:ext uri="{FF2B5EF4-FFF2-40B4-BE49-F238E27FC236}">
                  <a16:creationId xmlns:a16="http://schemas.microsoft.com/office/drawing/2014/main" id="{D7BC1160-6ED8-4349-9B24-6556FB5667C7}"/>
                </a:ext>
              </a:extLst>
            </p:cNvPr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01;p28">
              <a:extLst>
                <a:ext uri="{FF2B5EF4-FFF2-40B4-BE49-F238E27FC236}">
                  <a16:creationId xmlns:a16="http://schemas.microsoft.com/office/drawing/2014/main" id="{35C71636-3A12-4A09-A679-404DD6DCAF15}"/>
                </a:ext>
              </a:extLst>
            </p:cNvPr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02;p28">
              <a:extLst>
                <a:ext uri="{FF2B5EF4-FFF2-40B4-BE49-F238E27FC236}">
                  <a16:creationId xmlns:a16="http://schemas.microsoft.com/office/drawing/2014/main" id="{FB3B17A9-DA1F-4276-B041-BF93FD92106E}"/>
                </a:ext>
              </a:extLst>
            </p:cNvPr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03;p28">
              <a:extLst>
                <a:ext uri="{FF2B5EF4-FFF2-40B4-BE49-F238E27FC236}">
                  <a16:creationId xmlns:a16="http://schemas.microsoft.com/office/drawing/2014/main" id="{807D6D22-366C-44F3-8880-9223970B022D}"/>
                </a:ext>
              </a:extLst>
            </p:cNvPr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04;p28">
              <a:extLst>
                <a:ext uri="{FF2B5EF4-FFF2-40B4-BE49-F238E27FC236}">
                  <a16:creationId xmlns:a16="http://schemas.microsoft.com/office/drawing/2014/main" id="{8BADD63A-03B2-4A9F-AA11-9BB76CBE695E}"/>
                </a:ext>
              </a:extLst>
            </p:cNvPr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05;p28">
              <a:extLst>
                <a:ext uri="{FF2B5EF4-FFF2-40B4-BE49-F238E27FC236}">
                  <a16:creationId xmlns:a16="http://schemas.microsoft.com/office/drawing/2014/main" id="{1D2C6D77-CC3D-48C6-BC57-AC17A9459C7B}"/>
                </a:ext>
              </a:extLst>
            </p:cNvPr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06;p28">
              <a:extLst>
                <a:ext uri="{FF2B5EF4-FFF2-40B4-BE49-F238E27FC236}">
                  <a16:creationId xmlns:a16="http://schemas.microsoft.com/office/drawing/2014/main" id="{E6CB9713-1EEF-434C-B3A1-FDEE6A69A98E}"/>
                </a:ext>
              </a:extLst>
            </p:cNvPr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07;p28">
              <a:extLst>
                <a:ext uri="{FF2B5EF4-FFF2-40B4-BE49-F238E27FC236}">
                  <a16:creationId xmlns:a16="http://schemas.microsoft.com/office/drawing/2014/main" id="{A73C4CA2-9842-4ADA-AF48-591F8B861630}"/>
                </a:ext>
              </a:extLst>
            </p:cNvPr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08;p28">
              <a:extLst>
                <a:ext uri="{FF2B5EF4-FFF2-40B4-BE49-F238E27FC236}">
                  <a16:creationId xmlns:a16="http://schemas.microsoft.com/office/drawing/2014/main" id="{F03B93E8-6C47-4020-ABC0-6057773A401C}"/>
                </a:ext>
              </a:extLst>
            </p:cNvPr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09;p28">
              <a:extLst>
                <a:ext uri="{FF2B5EF4-FFF2-40B4-BE49-F238E27FC236}">
                  <a16:creationId xmlns:a16="http://schemas.microsoft.com/office/drawing/2014/main" id="{B815EB74-4F6D-4743-8F02-E28F6F231672}"/>
                </a:ext>
              </a:extLst>
            </p:cNvPr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10;p28">
              <a:extLst>
                <a:ext uri="{FF2B5EF4-FFF2-40B4-BE49-F238E27FC236}">
                  <a16:creationId xmlns:a16="http://schemas.microsoft.com/office/drawing/2014/main" id="{A28F8E39-3209-4828-8495-31770C308183}"/>
                </a:ext>
              </a:extLst>
            </p:cNvPr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11;p28">
              <a:extLst>
                <a:ext uri="{FF2B5EF4-FFF2-40B4-BE49-F238E27FC236}">
                  <a16:creationId xmlns:a16="http://schemas.microsoft.com/office/drawing/2014/main" id="{1556B369-BCDB-498D-8E29-EF38755B26EC}"/>
                </a:ext>
              </a:extLst>
            </p:cNvPr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12;p28">
              <a:extLst>
                <a:ext uri="{FF2B5EF4-FFF2-40B4-BE49-F238E27FC236}">
                  <a16:creationId xmlns:a16="http://schemas.microsoft.com/office/drawing/2014/main" id="{C0B07ECE-D21B-4ED4-A60B-D511641FB780}"/>
                </a:ext>
              </a:extLst>
            </p:cNvPr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13;p28">
              <a:extLst>
                <a:ext uri="{FF2B5EF4-FFF2-40B4-BE49-F238E27FC236}">
                  <a16:creationId xmlns:a16="http://schemas.microsoft.com/office/drawing/2014/main" id="{A7A39B75-9694-45BA-9478-1069ADEF26A1}"/>
                </a:ext>
              </a:extLst>
            </p:cNvPr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14;p28">
              <a:extLst>
                <a:ext uri="{FF2B5EF4-FFF2-40B4-BE49-F238E27FC236}">
                  <a16:creationId xmlns:a16="http://schemas.microsoft.com/office/drawing/2014/main" id="{79133633-8D18-4C4F-8B9F-602EAA37DA84}"/>
                </a:ext>
              </a:extLst>
            </p:cNvPr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15;p28">
              <a:extLst>
                <a:ext uri="{FF2B5EF4-FFF2-40B4-BE49-F238E27FC236}">
                  <a16:creationId xmlns:a16="http://schemas.microsoft.com/office/drawing/2014/main" id="{25FC028B-7052-4A7F-9BA5-9945D62129AA}"/>
                </a:ext>
              </a:extLst>
            </p:cNvPr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2677D-4689-4462-BA93-66012A73A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77" t="23594" r="36557" b="37261"/>
          <a:stretch/>
        </p:blipFill>
        <p:spPr>
          <a:xfrm>
            <a:off x="449705" y="389745"/>
            <a:ext cx="11002780" cy="587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0B3731-B6B8-4B53-9453-E1E349AE5A52}"/>
              </a:ext>
            </a:extLst>
          </p:cNvPr>
          <p:cNvSpPr txBox="1"/>
          <p:nvPr/>
        </p:nvSpPr>
        <p:spPr>
          <a:xfrm>
            <a:off x="4751882" y="2122065"/>
            <a:ext cx="648074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/>
              <a:t>Teachers at the school have probably written the survey. New learners are going to answer it.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64B451-E0AB-40DF-B334-2D766140B067}"/>
              </a:ext>
            </a:extLst>
          </p:cNvPr>
          <p:cNvCxnSpPr/>
          <p:nvPr/>
        </p:nvCxnSpPr>
        <p:spPr>
          <a:xfrm flipV="1">
            <a:off x="7824866" y="2953062"/>
            <a:ext cx="0" cy="374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de 7 Unit 2 Lesson 3 Track 10">
            <a:hlinkClick r:id="" action="ppaction://media"/>
            <a:extLst>
              <a:ext uri="{FF2B5EF4-FFF2-40B4-BE49-F238E27FC236}">
                <a16:creationId xmlns:a16="http://schemas.microsoft.com/office/drawing/2014/main" id="{4BF441AF-1407-4895-B3FC-BE5EDFCAF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2630" y="175842"/>
            <a:ext cx="719528" cy="71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798A9-A9A1-4DF9-BB4D-88164EE32D35}"/>
              </a:ext>
            </a:extLst>
          </p:cNvPr>
          <p:cNvSpPr txBox="1"/>
          <p:nvPr/>
        </p:nvSpPr>
        <p:spPr>
          <a:xfrm>
            <a:off x="8074703" y="6190513"/>
            <a:ext cx="31579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Coursebook – Page 16</a:t>
            </a:r>
          </a:p>
        </p:txBody>
      </p:sp>
    </p:spTree>
    <p:extLst>
      <p:ext uri="{BB962C8B-B14F-4D97-AF65-F5344CB8AC3E}">
        <p14:creationId xmlns:p14="http://schemas.microsoft.com/office/powerpoint/2010/main" val="13954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A3A5F-C094-407F-8042-57FCCE83B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05" t="18127" r="26967" b="7302"/>
          <a:stretch/>
        </p:blipFill>
        <p:spPr>
          <a:xfrm>
            <a:off x="234846" y="221105"/>
            <a:ext cx="11652353" cy="6415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DC249A-E24E-497D-A431-0BECB16A9EF6}"/>
              </a:ext>
            </a:extLst>
          </p:cNvPr>
          <p:cNvSpPr/>
          <p:nvPr/>
        </p:nvSpPr>
        <p:spPr>
          <a:xfrm>
            <a:off x="9446252" y="1104993"/>
            <a:ext cx="13612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English</a:t>
            </a:r>
            <a:endParaRPr lang="en-US" sz="32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14AE2-CDEC-4CBD-A3FD-E75A45774320}"/>
              </a:ext>
            </a:extLst>
          </p:cNvPr>
          <p:cNvSpPr/>
          <p:nvPr/>
        </p:nvSpPr>
        <p:spPr>
          <a:xfrm>
            <a:off x="6820559" y="1154526"/>
            <a:ext cx="14382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Science</a:t>
            </a:r>
            <a:endParaRPr lang="en-US" sz="32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0A47D7-62B4-4E82-AF41-313A95478BB6}"/>
              </a:ext>
            </a:extLst>
          </p:cNvPr>
          <p:cNvSpPr/>
          <p:nvPr/>
        </p:nvSpPr>
        <p:spPr>
          <a:xfrm>
            <a:off x="6893585" y="1783269"/>
            <a:ext cx="13722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History</a:t>
            </a:r>
            <a:endParaRPr lang="en-US" sz="32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3192B1-0085-45A6-91A1-84CE53B23C07}"/>
              </a:ext>
            </a:extLst>
          </p:cNvPr>
          <p:cNvSpPr/>
          <p:nvPr/>
        </p:nvSpPr>
        <p:spPr>
          <a:xfrm>
            <a:off x="9088245" y="1665687"/>
            <a:ext cx="20008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Geography</a:t>
            </a:r>
            <a:endParaRPr lang="en-US" sz="32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C1531-70DC-45BD-9999-6DBC51F67F63}"/>
              </a:ext>
            </a:extLst>
          </p:cNvPr>
          <p:cNvSpPr txBox="1"/>
          <p:nvPr/>
        </p:nvSpPr>
        <p:spPr>
          <a:xfrm>
            <a:off x="6349681" y="2317545"/>
            <a:ext cx="553751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The body, the skeleton and joints..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DADAE8-4714-416A-8717-FB5865B0C589}"/>
              </a:ext>
            </a:extLst>
          </p:cNvPr>
          <p:cNvSpPr txBox="1"/>
          <p:nvPr/>
        </p:nvSpPr>
        <p:spPr>
          <a:xfrm>
            <a:off x="7579702" y="2845182"/>
            <a:ext cx="291174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The ancient Greek.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E1890-9F5E-4925-B0D3-1A7D2574879A}"/>
              </a:ext>
            </a:extLst>
          </p:cNvPr>
          <p:cNvSpPr txBox="1"/>
          <p:nvPr/>
        </p:nvSpPr>
        <p:spPr>
          <a:xfrm>
            <a:off x="6342688" y="3283877"/>
            <a:ext cx="2606440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The marks have been OK.</a:t>
            </a:r>
          </a:p>
          <a:p>
            <a:r>
              <a:rPr lang="en-US" b="1">
                <a:solidFill>
                  <a:srgbClr val="FF0000"/>
                </a:solidFill>
              </a:rPr>
              <a:t> He got an A for Science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F0A4B-20A4-42D6-834D-7EE6025FFC09}"/>
              </a:ext>
            </a:extLst>
          </p:cNvPr>
          <p:cNvSpPr txBox="1"/>
          <p:nvPr/>
        </p:nvSpPr>
        <p:spPr>
          <a:xfrm>
            <a:off x="9088245" y="3345432"/>
            <a:ext cx="304924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We do not know how Abdullah did in all subjects. He got an A for English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2D173E-BFE0-41BA-B480-77B5E3A6F554}"/>
              </a:ext>
            </a:extLst>
          </p:cNvPr>
          <p:cNvSpPr txBox="1"/>
          <p:nvPr/>
        </p:nvSpPr>
        <p:spPr>
          <a:xfrm>
            <a:off x="6061022" y="3956587"/>
            <a:ext cx="320169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He joined the school orchestra.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BB5711-884A-4094-8BBD-B46B9228EAC8}"/>
              </a:ext>
            </a:extLst>
          </p:cNvPr>
          <p:cNvSpPr txBox="1"/>
          <p:nvPr/>
        </p:nvSpPr>
        <p:spPr>
          <a:xfrm>
            <a:off x="9576314" y="3930208"/>
            <a:ext cx="640829" cy="36933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 No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FD101-419E-40B2-BADA-510022638D0F}"/>
              </a:ext>
            </a:extLst>
          </p:cNvPr>
          <p:cNvSpPr/>
          <p:nvPr/>
        </p:nvSpPr>
        <p:spPr>
          <a:xfrm>
            <a:off x="6768878" y="4333313"/>
            <a:ext cx="15415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Football</a:t>
            </a:r>
            <a:endParaRPr lang="en-US" sz="32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2692E4-5EFA-484C-8C35-3FD7DA878FAB}"/>
              </a:ext>
            </a:extLst>
          </p:cNvPr>
          <p:cNvSpPr/>
          <p:nvPr/>
        </p:nvSpPr>
        <p:spPr>
          <a:xfrm>
            <a:off x="9424275" y="4381244"/>
            <a:ext cx="17950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Volleyball</a:t>
            </a:r>
            <a:endParaRPr lang="en-US" sz="32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7698C-E511-49B9-9219-61E95C72FC57}"/>
              </a:ext>
            </a:extLst>
          </p:cNvPr>
          <p:cNvSpPr txBox="1"/>
          <p:nvPr/>
        </p:nvSpPr>
        <p:spPr>
          <a:xfrm>
            <a:off x="6029095" y="4907597"/>
            <a:ext cx="323362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Yes. He kicked a football through the staffroom window.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A1258A-25D6-4811-854E-C03ED7B22EAE}"/>
              </a:ext>
            </a:extLst>
          </p:cNvPr>
          <p:cNvSpPr txBox="1"/>
          <p:nvPr/>
        </p:nvSpPr>
        <p:spPr>
          <a:xfrm>
            <a:off x="9262721" y="4934826"/>
            <a:ext cx="242960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Yes. He was 10 minutes</a:t>
            </a:r>
          </a:p>
          <a:p>
            <a:r>
              <a:rPr lang="en-US" b="1">
                <a:solidFill>
                  <a:srgbClr val="FF0000"/>
                </a:solidFill>
              </a:rPr>
              <a:t> late for a lesson.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9E1068-AB04-46D0-86EF-3F3A6CFB9178}"/>
              </a:ext>
            </a:extLst>
          </p:cNvPr>
          <p:cNvSpPr txBox="1"/>
          <p:nvPr/>
        </p:nvSpPr>
        <p:spPr>
          <a:xfrm>
            <a:off x="5778947" y="5509727"/>
            <a:ext cx="3170181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Yes. He spoke to him about the window.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2F58F9-0F97-4C0A-973E-D0B49B8935AB}"/>
              </a:ext>
            </a:extLst>
          </p:cNvPr>
          <p:cNvSpPr txBox="1"/>
          <p:nvPr/>
        </p:nvSpPr>
        <p:spPr>
          <a:xfrm>
            <a:off x="9048862" y="5547720"/>
            <a:ext cx="2838337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Yes. He said, ‘Good morning, Abdullah’.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83B2C9-404A-4FB5-A178-B8283B27D1D2}"/>
              </a:ext>
            </a:extLst>
          </p:cNvPr>
          <p:cNvSpPr txBox="1"/>
          <p:nvPr/>
        </p:nvSpPr>
        <p:spPr>
          <a:xfrm>
            <a:off x="6280594" y="6267564"/>
            <a:ext cx="4733934" cy="36933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45664D-361E-4F33-9548-0477B6A4F03A}"/>
              </a:ext>
            </a:extLst>
          </p:cNvPr>
          <p:cNvSpPr txBox="1"/>
          <p:nvPr/>
        </p:nvSpPr>
        <p:spPr>
          <a:xfrm>
            <a:off x="8799226" y="93662"/>
            <a:ext cx="31579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Coursebook – Page 16</a:t>
            </a:r>
          </a:p>
        </p:txBody>
      </p:sp>
      <p:pic>
        <p:nvPicPr>
          <p:cNvPr id="2" name="Grade 7 Unit 2 Lesson 3 Track 10">
            <a:hlinkClick r:id="" action="ppaction://media"/>
            <a:extLst>
              <a:ext uri="{FF2B5EF4-FFF2-40B4-BE49-F238E27FC236}">
                <a16:creationId xmlns:a16="http://schemas.microsoft.com/office/drawing/2014/main" id="{FF53BE83-F7BD-4B9D-AA75-8FCAF0C3E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863272" cy="86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78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2" grpId="0"/>
      <p:bldP spid="23" grpId="0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9F0BE-6A60-43EF-A880-0EE3E4927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3" t="24468" r="27459" b="40761"/>
          <a:stretch/>
        </p:blipFill>
        <p:spPr>
          <a:xfrm>
            <a:off x="400110" y="798817"/>
            <a:ext cx="11012400" cy="526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B28FDC-AD62-430D-983B-F20122330E7C}"/>
              </a:ext>
            </a:extLst>
          </p:cNvPr>
          <p:cNvSpPr txBox="1"/>
          <p:nvPr/>
        </p:nvSpPr>
        <p:spPr>
          <a:xfrm>
            <a:off x="8074703" y="6190513"/>
            <a:ext cx="31579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Coursebook – Page 17</a:t>
            </a:r>
          </a:p>
        </p:txBody>
      </p:sp>
      <p:grpSp>
        <p:nvGrpSpPr>
          <p:cNvPr id="6" name="Google Shape;413;p23">
            <a:extLst>
              <a:ext uri="{FF2B5EF4-FFF2-40B4-BE49-F238E27FC236}">
                <a16:creationId xmlns:a16="http://schemas.microsoft.com/office/drawing/2014/main" id="{C7813F51-9CAD-41DC-9E3C-ADCBBA720A77}"/>
              </a:ext>
            </a:extLst>
          </p:cNvPr>
          <p:cNvGrpSpPr/>
          <p:nvPr/>
        </p:nvGrpSpPr>
        <p:grpSpPr>
          <a:xfrm>
            <a:off x="10288248" y="100932"/>
            <a:ext cx="1124262" cy="1132255"/>
            <a:chOff x="1214230" y="1280862"/>
            <a:chExt cx="693917" cy="709106"/>
          </a:xfrm>
        </p:grpSpPr>
        <p:sp>
          <p:nvSpPr>
            <p:cNvPr id="7" name="Google Shape;414;p23">
              <a:extLst>
                <a:ext uri="{FF2B5EF4-FFF2-40B4-BE49-F238E27FC236}">
                  <a16:creationId xmlns:a16="http://schemas.microsoft.com/office/drawing/2014/main" id="{D58D71BC-8876-43A4-A02D-37805E229D91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15;p23">
              <a:extLst>
                <a:ext uri="{FF2B5EF4-FFF2-40B4-BE49-F238E27FC236}">
                  <a16:creationId xmlns:a16="http://schemas.microsoft.com/office/drawing/2014/main" id="{961EF703-95C5-466E-828B-949718E09784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16;p23">
              <a:extLst>
                <a:ext uri="{FF2B5EF4-FFF2-40B4-BE49-F238E27FC236}">
                  <a16:creationId xmlns:a16="http://schemas.microsoft.com/office/drawing/2014/main" id="{FBE6DF8A-CD2D-43A8-AC19-787815364BF9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4354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BE341-9B32-4EF7-84B5-B2AA9DD65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93" t="47212" r="24017" b="28952"/>
          <a:stretch/>
        </p:blipFill>
        <p:spPr>
          <a:xfrm>
            <a:off x="2428406" y="1319134"/>
            <a:ext cx="8019738" cy="4407109"/>
          </a:xfrm>
          <a:prstGeom prst="rect">
            <a:avLst/>
          </a:prstGeom>
        </p:spPr>
      </p:pic>
      <p:grpSp>
        <p:nvGrpSpPr>
          <p:cNvPr id="6" name="Google Shape;413;p23">
            <a:extLst>
              <a:ext uri="{FF2B5EF4-FFF2-40B4-BE49-F238E27FC236}">
                <a16:creationId xmlns:a16="http://schemas.microsoft.com/office/drawing/2014/main" id="{772EB633-B220-483C-A7B5-6C029BDAD4C8}"/>
              </a:ext>
            </a:extLst>
          </p:cNvPr>
          <p:cNvGrpSpPr/>
          <p:nvPr/>
        </p:nvGrpSpPr>
        <p:grpSpPr>
          <a:xfrm>
            <a:off x="644470" y="531653"/>
            <a:ext cx="1679005" cy="1686891"/>
            <a:chOff x="1214230" y="1280862"/>
            <a:chExt cx="693917" cy="709106"/>
          </a:xfrm>
        </p:grpSpPr>
        <p:sp>
          <p:nvSpPr>
            <p:cNvPr id="7" name="Google Shape;414;p23">
              <a:extLst>
                <a:ext uri="{FF2B5EF4-FFF2-40B4-BE49-F238E27FC236}">
                  <a16:creationId xmlns:a16="http://schemas.microsoft.com/office/drawing/2014/main" id="{5BFC3608-74B2-47DB-B228-76AA35FEEA61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15;p23">
              <a:extLst>
                <a:ext uri="{FF2B5EF4-FFF2-40B4-BE49-F238E27FC236}">
                  <a16:creationId xmlns:a16="http://schemas.microsoft.com/office/drawing/2014/main" id="{218F8654-A286-4D37-AB97-CC081DE61FBE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16;p23">
              <a:extLst>
                <a:ext uri="{FF2B5EF4-FFF2-40B4-BE49-F238E27FC236}">
                  <a16:creationId xmlns:a16="http://schemas.microsoft.com/office/drawing/2014/main" id="{146005D9-6DF2-4C11-873A-7D3FB38377A6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3CA84F-600F-4FEA-AA28-E2925A23EFB9}"/>
              </a:ext>
            </a:extLst>
          </p:cNvPr>
          <p:cNvSpPr txBox="1"/>
          <p:nvPr/>
        </p:nvSpPr>
        <p:spPr>
          <a:xfrm>
            <a:off x="8074703" y="6190513"/>
            <a:ext cx="31579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Coursebook – Page 17</a:t>
            </a:r>
          </a:p>
        </p:txBody>
      </p:sp>
    </p:spTree>
    <p:extLst>
      <p:ext uri="{BB962C8B-B14F-4D97-AF65-F5344CB8AC3E}">
        <p14:creationId xmlns:p14="http://schemas.microsoft.com/office/powerpoint/2010/main" val="320317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AB8D0-B596-43C1-B6CC-D5C18B01B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2" t="29061" r="29672" b="41635"/>
          <a:stretch/>
        </p:blipFill>
        <p:spPr>
          <a:xfrm>
            <a:off x="1004339" y="569626"/>
            <a:ext cx="10613037" cy="590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225D36-41AB-48D1-BA13-A27180EC087A}"/>
              </a:ext>
            </a:extLst>
          </p:cNvPr>
          <p:cNvSpPr/>
          <p:nvPr/>
        </p:nvSpPr>
        <p:spPr>
          <a:xfrm>
            <a:off x="2967225" y="2712502"/>
            <a:ext cx="16998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  <a:r>
              <a:rPr lang="en-US" sz="32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ave had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B5DAF-D2E3-4758-A82F-0565C7A4A73E}"/>
              </a:ext>
            </a:extLst>
          </p:cNvPr>
          <p:cNvSpPr/>
          <p:nvPr/>
        </p:nvSpPr>
        <p:spPr>
          <a:xfrm>
            <a:off x="1694216" y="3431631"/>
            <a:ext cx="21229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  <a:r>
              <a:rPr lang="en-US" sz="28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ave enjoyed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50706C-7B7A-4266-B015-6491790E419B}"/>
              </a:ext>
            </a:extLst>
          </p:cNvPr>
          <p:cNvSpPr/>
          <p:nvPr/>
        </p:nvSpPr>
        <p:spPr>
          <a:xfrm>
            <a:off x="5528349" y="4228609"/>
            <a:ext cx="216463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haven’t played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3EF23-B03C-4F8A-B4A6-312B7F13B49E}"/>
              </a:ext>
            </a:extLst>
          </p:cNvPr>
          <p:cNvSpPr/>
          <p:nvPr/>
        </p:nvSpPr>
        <p:spPr>
          <a:xfrm>
            <a:off x="2971360" y="4909998"/>
            <a:ext cx="1691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  <a:r>
              <a:rPr lang="en-US" sz="28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ave been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27FF2-A77E-44D8-B3AD-D064B09A0DF3}"/>
              </a:ext>
            </a:extLst>
          </p:cNvPr>
          <p:cNvSpPr/>
          <p:nvPr/>
        </p:nvSpPr>
        <p:spPr>
          <a:xfrm>
            <a:off x="1601979" y="5582323"/>
            <a:ext cx="2730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  <a:r>
              <a:rPr lang="en-US" sz="28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ave        </a:t>
            </a:r>
            <a:r>
              <a:rPr lang="en-US" sz="26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enjoyed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15239-7A72-4545-95E1-1B4967588490}"/>
              </a:ext>
            </a:extLst>
          </p:cNvPr>
          <p:cNvSpPr txBox="1"/>
          <p:nvPr/>
        </p:nvSpPr>
        <p:spPr>
          <a:xfrm>
            <a:off x="8569378" y="6187989"/>
            <a:ext cx="31579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Coursebook – Page 17</a:t>
            </a:r>
          </a:p>
        </p:txBody>
      </p:sp>
    </p:spTree>
    <p:extLst>
      <p:ext uri="{BB962C8B-B14F-4D97-AF65-F5344CB8AC3E}">
        <p14:creationId xmlns:p14="http://schemas.microsoft.com/office/powerpoint/2010/main" val="24921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293</Words>
  <Application>Microsoft Office PowerPoint</Application>
  <PresentationFormat>Widescreen</PresentationFormat>
  <Paragraphs>77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Berlin Sans FB</vt:lpstr>
      <vt:lpstr>Calibri</vt:lpstr>
      <vt:lpstr>Calibri Light</vt:lpstr>
      <vt:lpstr>Comic Sans MS</vt:lpstr>
      <vt:lpstr>Permanent Marker</vt:lpstr>
      <vt:lpstr>Office Theme</vt:lpstr>
      <vt:lpstr>PowerPoint Presentation</vt:lpstr>
      <vt:lpstr>PowerPoint Presentation</vt:lpstr>
      <vt:lpstr>PowerPoint Presentation</vt:lpstr>
      <vt:lpstr>Objective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Warda Abdulla Ali Al Rashedi</dc:creator>
  <cp:lastModifiedBy>Warda Abdulla Ali Al Rashedi</cp:lastModifiedBy>
  <cp:revision>26</cp:revision>
  <dcterms:created xsi:type="dcterms:W3CDTF">2021-09-20T07:29:15Z</dcterms:created>
  <dcterms:modified xsi:type="dcterms:W3CDTF">2021-09-21T16:56:53Z</dcterms:modified>
</cp:coreProperties>
</file>