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3" r:id="rId4"/>
  </p:sldMasterIdLst>
  <p:notesMasterIdLst>
    <p:notesMasterId r:id="rId10"/>
  </p:notesMasterIdLst>
  <p:sldIdLst>
    <p:sldId id="258" r:id="rId5"/>
    <p:sldId id="267" r:id="rId6"/>
    <p:sldId id="264" r:id="rId7"/>
    <p:sldId id="263" r:id="rId8"/>
    <p:sldId id="262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amh Deirdre Dunne" initials="NDD" lastIdx="1" clrIdx="0">
    <p:extLst>
      <p:ext uri="{19B8F6BF-5375-455C-9EA6-DF929625EA0E}">
        <p15:presenceInfo xmlns:p15="http://schemas.microsoft.com/office/powerpoint/2012/main" xmlns="" userId="S::niamh.dunne@moe.ae::19d7fc01-ba42-4641-a9bf-4095df100bc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>
        <p:scale>
          <a:sx n="80" d="100"/>
          <a:sy n="80" d="100"/>
        </p:scale>
        <p:origin x="-234" y="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2EBBEA-F0F2-494B-B077-A833E5F685F1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A4CA59-2CE8-4146-BB60-8E20C979A522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87474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87970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690669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25188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5051480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22413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5311016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060256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299342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77621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5796367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575017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6966841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5868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794368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472156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3399865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202210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AB08EE93-7357-0949-B3BA-D672753E1E29}" type="datetimeFigureOut">
              <a:rPr lang="en-AE" smtClean="0"/>
              <a:pPr/>
              <a:t>09/10/2021</a:t>
            </a:fld>
            <a:endParaRPr lang="en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D5E8D-9858-5246-9550-A312658B957F}" type="slidenum">
              <a:rPr lang="en-AE" smtClean="0"/>
              <a:pPr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xmlns="" val="1021724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  <p:sldLayoutId id="2147484295" r:id="rId12"/>
    <p:sldLayoutId id="2147484296" r:id="rId13"/>
    <p:sldLayoutId id="2147484297" r:id="rId14"/>
    <p:sldLayoutId id="2147484298" r:id="rId15"/>
    <p:sldLayoutId id="2147484299" r:id="rId16"/>
    <p:sldLayoutId id="21474843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7D19199D-E70D-1540-B15E-4E0CE1B7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4625"/>
            <a:ext cx="2035175" cy="720907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EF3A8C79-4E61-C84F-923C-8DC90863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0" y="201037"/>
            <a:ext cx="917575" cy="6944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BC5BA0-3496-3042-8F32-0939AA03CEDC}"/>
              </a:ext>
            </a:extLst>
          </p:cNvPr>
          <p:cNvSpPr txBox="1"/>
          <p:nvPr/>
        </p:nvSpPr>
        <p:spPr>
          <a:xfrm>
            <a:off x="2566987" y="1905506"/>
            <a:ext cx="70580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E" sz="48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Grade 4</a:t>
            </a:r>
          </a:p>
          <a:p>
            <a:pPr algn="ctr"/>
            <a:endParaRPr lang="en-AE" sz="4800" b="1" dirty="0">
              <a:solidFill>
                <a:schemeClr val="accent4">
                  <a:lumMod val="75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AE" sz="4800" dirty="0">
                <a:latin typeface="Century Gothic" panose="020B0502020202020204" pitchFamily="34" charset="0"/>
              </a:rPr>
              <a:t>Writing Programme </a:t>
            </a:r>
          </a:p>
          <a:p>
            <a:pPr algn="ctr"/>
            <a:r>
              <a:rPr lang="en-AE" sz="4800" dirty="0">
                <a:latin typeface="Century Gothic" panose="020B0502020202020204" pitchFamily="34" charset="0"/>
              </a:rPr>
              <a:t>Task 1</a:t>
            </a:r>
          </a:p>
        </p:txBody>
      </p:sp>
    </p:spTree>
    <p:extLst>
      <p:ext uri="{BB962C8B-B14F-4D97-AF65-F5344CB8AC3E}">
        <p14:creationId xmlns:p14="http://schemas.microsoft.com/office/powerpoint/2010/main" xmlns="" val="224606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7D19199D-E70D-1540-B15E-4E0CE1B7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4625"/>
            <a:ext cx="2035175" cy="720907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EF3A8C79-4E61-C84F-923C-8DC90863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0" y="201037"/>
            <a:ext cx="917575" cy="694495"/>
          </a:xfrm>
          <a:prstGeom prst="rect">
            <a:avLst/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xmlns="" id="{131C8DF2-F7FA-774A-BFFC-EB4EF4761A5B}"/>
              </a:ext>
            </a:extLst>
          </p:cNvPr>
          <p:cNvSpPr/>
          <p:nvPr/>
        </p:nvSpPr>
        <p:spPr>
          <a:xfrm>
            <a:off x="385764" y="1400175"/>
            <a:ext cx="4714138" cy="528320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BC5BA0-3496-3042-8F32-0939AA03CEDC}"/>
              </a:ext>
            </a:extLst>
          </p:cNvPr>
          <p:cNvSpPr txBox="1"/>
          <p:nvPr/>
        </p:nvSpPr>
        <p:spPr>
          <a:xfrm>
            <a:off x="2814638" y="342900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3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Activity 1  </a:t>
            </a:r>
            <a:r>
              <a:rPr lang="en-AE" sz="3200" dirty="0">
                <a:latin typeface="Century Gothic" panose="020B0502020202020204" pitchFamily="34" charset="0"/>
              </a:rPr>
              <a:t>Answer the Questions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00012A-B9AB-534A-B037-D71EE2015147}"/>
              </a:ext>
            </a:extLst>
          </p:cNvPr>
          <p:cNvSpPr txBox="1"/>
          <p:nvPr/>
        </p:nvSpPr>
        <p:spPr>
          <a:xfrm>
            <a:off x="5222449" y="1865764"/>
            <a:ext cx="544869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AE" sz="2000" dirty="0">
                <a:latin typeface="Century Gothic" panose="020B0502020202020204" pitchFamily="34" charset="0"/>
              </a:rPr>
              <a:t>Who do you think the man in the picture is?</a:t>
            </a:r>
            <a:endParaRPr lang="ar-AE" sz="2000" dirty="0">
              <a:latin typeface="Century Gothic" panose="020B0502020202020204" pitchFamily="34" charset="0"/>
            </a:endParaRPr>
          </a:p>
          <a:p>
            <a:r>
              <a:rPr lang="en-AE" sz="2000" dirty="0"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think he is a camel farmer.</a:t>
            </a:r>
          </a:p>
          <a:p>
            <a:pPr marL="342900" indent="-342900">
              <a:buAutoNum type="arabicPeriod"/>
            </a:pPr>
            <a:endParaRPr lang="en-AE" sz="2000" dirty="0">
              <a:latin typeface="Century Gothic" panose="020B0502020202020204" pitchFamily="34" charset="0"/>
            </a:endParaRPr>
          </a:p>
          <a:p>
            <a:pPr marL="342900" indent="-342900">
              <a:buAutoNum type="arabicPeriod"/>
            </a:pPr>
            <a:r>
              <a:rPr lang="en-AE" sz="2000" dirty="0">
                <a:latin typeface="Century Gothic" panose="020B0502020202020204" pitchFamily="34" charset="0"/>
              </a:rPr>
              <a:t>What do you think is happening in the picture?</a:t>
            </a:r>
            <a:r>
              <a:rPr lang="en-AE" sz="2000" dirty="0">
                <a:solidFill>
                  <a:schemeClr val="accent1"/>
                </a:solidFill>
                <a:latin typeface="Century Gothic" panose="020B0502020202020204" pitchFamily="34" charset="0"/>
              </a:rPr>
              <a:t> </a:t>
            </a:r>
            <a:endParaRPr lang="ar-AE" sz="2000" dirty="0">
              <a:solidFill>
                <a:schemeClr val="accent1"/>
              </a:solidFill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think </a:t>
            </a:r>
            <a:r>
              <a:rPr lang="en-US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is taking care of the camels.</a:t>
            </a:r>
            <a:endParaRPr lang="en-AE" sz="20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endParaRPr lang="en-AE" sz="2000" dirty="0">
              <a:latin typeface="Century Gothic" panose="020B0502020202020204" pitchFamily="34" charset="0"/>
            </a:endParaRPr>
          </a:p>
          <a:p>
            <a:pPr marL="342900" indent="-342900">
              <a:buFontTx/>
              <a:buAutoNum type="arabicPeriod"/>
            </a:pPr>
            <a:r>
              <a:rPr lang="en-AE" sz="2000" dirty="0">
                <a:latin typeface="Century Gothic" panose="020B0502020202020204" pitchFamily="34" charset="0"/>
              </a:rPr>
              <a:t>Do you think he cares about his camel? Why / why not? </a:t>
            </a:r>
            <a:endParaRPr lang="ar-AE" sz="2000" dirty="0">
              <a:latin typeface="Century Gothic" panose="020B0502020202020204" pitchFamily="34" charset="0"/>
            </a:endParaRPr>
          </a:p>
          <a:p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es, he cares about his camel, because he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happy and excited in the picture.</a:t>
            </a:r>
          </a:p>
        </p:txBody>
      </p:sp>
      <p:pic>
        <p:nvPicPr>
          <p:cNvPr id="3" name="Picture 2" descr="A picture containing person, outdoor, people, turban&#10;&#10;Description automatically generated">
            <a:extLst>
              <a:ext uri="{FF2B5EF4-FFF2-40B4-BE49-F238E27FC236}">
                <a16:creationId xmlns:a16="http://schemas.microsoft.com/office/drawing/2014/main" xmlns="" id="{DC402CFD-6F72-3347-A3E1-B577A2737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43" y="1480624"/>
            <a:ext cx="4289515" cy="491782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5250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7D19199D-E70D-1540-B15E-4E0CE1B7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4625"/>
            <a:ext cx="2035175" cy="720907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EF3A8C79-4E61-C84F-923C-8DC90863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0" y="201037"/>
            <a:ext cx="917575" cy="6944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BC5BA0-3496-3042-8F32-0939AA03CEDC}"/>
              </a:ext>
            </a:extLst>
          </p:cNvPr>
          <p:cNvSpPr txBox="1"/>
          <p:nvPr/>
        </p:nvSpPr>
        <p:spPr>
          <a:xfrm>
            <a:off x="2814638" y="342900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3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Activity 2  </a:t>
            </a:r>
            <a:r>
              <a:rPr lang="en-AE" sz="3200" dirty="0">
                <a:latin typeface="Century Gothic" panose="020B0502020202020204" pitchFamily="34" charset="0"/>
              </a:rPr>
              <a:t>Imagine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00012A-B9AB-534A-B037-D71EE2015147}"/>
              </a:ext>
            </a:extLst>
          </p:cNvPr>
          <p:cNvSpPr txBox="1"/>
          <p:nvPr/>
        </p:nvSpPr>
        <p:spPr>
          <a:xfrm>
            <a:off x="5429840" y="1409587"/>
            <a:ext cx="6313730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2000" dirty="0">
                <a:latin typeface="Century Gothic" panose="020B0502020202020204" pitchFamily="34" charset="0"/>
              </a:rPr>
              <a:t>Imagine you are with this camel farmer and his camels.</a:t>
            </a:r>
          </a:p>
          <a:p>
            <a:endParaRPr lang="en-AE" sz="20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latin typeface="Century Gothic" panose="020B0502020202020204" pitchFamily="34" charset="0"/>
              </a:rPr>
              <a:t>Where are you?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solidFill>
                  <a:schemeClr val="accent3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am in the dessert.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E" sz="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latin typeface="Century Gothic" panose="020B0502020202020204" pitchFamily="34" charset="0"/>
              </a:rPr>
              <a:t>What are you doing?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 am taking care of camels.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E" sz="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latin typeface="Century Gothic" panose="020B0502020202020204" pitchFamily="34" charset="0"/>
              </a:rPr>
              <a:t>What kind of person is the camel farmer?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Century Gothic" panose="020B0502020202020204" pitchFamily="34" charset="0"/>
              </a:rPr>
              <a:t>He is 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very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caring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and kind person.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E" sz="900" dirty="0">
              <a:latin typeface="Century Gothic" panose="020B0502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E" sz="2000" dirty="0">
                <a:latin typeface="Century Gothic" panose="020B0502020202020204" pitchFamily="34" charset="0"/>
              </a:rPr>
              <a:t>Do you think  that working with camels is hard work?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Y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es, I think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it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is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hard 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work</a:t>
            </a:r>
            <a:r>
              <a:rPr lang="en-GB" sz="2000" b="1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ing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because </a:t>
            </a:r>
            <a:r>
              <a:rPr lang="en-GB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It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is hot, and </a:t>
            </a:r>
            <a:r>
              <a:rPr lang="en-US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he is</a:t>
            </a:r>
            <a:r>
              <a:rPr lang="en-AE" sz="20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sz="2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lonely.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E" sz="2000" dirty="0">
              <a:highlight>
                <a:srgbClr val="FFFF00"/>
              </a:highlight>
              <a:latin typeface="Century Gothic" panose="020B0502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215A0702-4C65-124C-B5F0-9396C6F03DF6}"/>
              </a:ext>
            </a:extLst>
          </p:cNvPr>
          <p:cNvSpPr/>
          <p:nvPr/>
        </p:nvSpPr>
        <p:spPr>
          <a:xfrm>
            <a:off x="385764" y="1400175"/>
            <a:ext cx="4921528" cy="4672013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 descr="A picture containing person, outdoor, people, turban&#10;&#10;Description automatically generated">
            <a:extLst>
              <a:ext uri="{FF2B5EF4-FFF2-40B4-BE49-F238E27FC236}">
                <a16:creationId xmlns:a16="http://schemas.microsoft.com/office/drawing/2014/main" xmlns="" id="{6C85FC6D-70BE-F04E-8ADA-82B1073B59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144" y="1480625"/>
            <a:ext cx="4538098" cy="45111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0465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7D19199D-E70D-1540-B15E-4E0CE1B7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4625"/>
            <a:ext cx="2035175" cy="720907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EF3A8C79-4E61-C84F-923C-8DC90863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0" y="201037"/>
            <a:ext cx="917575" cy="6944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BC5BA0-3496-3042-8F32-0939AA03CEDC}"/>
              </a:ext>
            </a:extLst>
          </p:cNvPr>
          <p:cNvSpPr txBox="1"/>
          <p:nvPr/>
        </p:nvSpPr>
        <p:spPr>
          <a:xfrm>
            <a:off x="2814638" y="342900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3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Activity 3  </a:t>
            </a:r>
            <a:r>
              <a:rPr lang="en-AE" sz="3200" dirty="0">
                <a:latin typeface="Century Gothic" panose="020B0502020202020204" pitchFamily="34" charset="0"/>
              </a:rPr>
              <a:t>Fix the Sentences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00012A-B9AB-534A-B037-D71EE2015147}"/>
              </a:ext>
            </a:extLst>
          </p:cNvPr>
          <p:cNvSpPr txBox="1"/>
          <p:nvPr/>
        </p:nvSpPr>
        <p:spPr>
          <a:xfrm>
            <a:off x="368434" y="1599345"/>
            <a:ext cx="72354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AE" dirty="0">
                <a:latin typeface="Century Gothic" panose="020B0502020202020204" pitchFamily="34" charset="0"/>
              </a:rPr>
              <a:t>Abdullah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are</a:t>
            </a:r>
            <a:r>
              <a:rPr lang="en-AE" dirty="0">
                <a:latin typeface="Century Gothic" panose="020B0502020202020204" pitchFamily="34" charset="0"/>
              </a:rPr>
              <a:t> a camel farmer, with ten camels in his caravan.                       </a:t>
            </a:r>
          </a:p>
          <a:p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Abdullah </a:t>
            </a:r>
            <a:r>
              <a:rPr lang="en-AE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is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 a camel farmer, with ten camels in his            caravan.</a:t>
            </a:r>
          </a:p>
          <a:p>
            <a:endParaRPr lang="en-AE" dirty="0">
              <a:latin typeface="Century Gothic" panose="020B0502020202020204" pitchFamily="34" charset="0"/>
            </a:endParaRPr>
          </a:p>
          <a:p>
            <a:r>
              <a:rPr lang="en-AE" dirty="0">
                <a:latin typeface="Century Gothic" panose="020B0502020202020204" pitchFamily="34" charset="0"/>
              </a:rPr>
              <a:t>2. They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walks</a:t>
            </a:r>
            <a:r>
              <a:rPr lang="en-AE" dirty="0">
                <a:latin typeface="Century Gothic" panose="020B0502020202020204" pitchFamily="34" charset="0"/>
              </a:rPr>
              <a:t> in the desert every day, to get to different places. </a:t>
            </a:r>
            <a:r>
              <a:rPr lang="en-AE" dirty="0">
                <a:solidFill>
                  <a:srgbClr val="FF0000"/>
                </a:solidFill>
                <a:latin typeface="Century Gothic" panose="020B0502020202020204" pitchFamily="34" charset="0"/>
              </a:rPr>
              <a:t>*</a:t>
            </a:r>
            <a:r>
              <a:rPr lang="en-AE" dirty="0">
                <a:latin typeface="Century Gothic" panose="020B0502020202020204" pitchFamily="34" charset="0"/>
              </a:rPr>
              <a:t>  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</a:t>
            </a:r>
            <a:r>
              <a:rPr lang="en-AE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walk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 in the desert every day, to get to different places.</a:t>
            </a:r>
          </a:p>
          <a:p>
            <a:endParaRPr lang="en-AE" dirty="0">
              <a:latin typeface="Century Gothic" panose="020B0502020202020204" pitchFamily="34" charset="0"/>
            </a:endParaRPr>
          </a:p>
          <a:p>
            <a:r>
              <a:rPr lang="en-AE" dirty="0">
                <a:latin typeface="Century Gothic" panose="020B0502020202020204" pitchFamily="34" charset="0"/>
              </a:rPr>
              <a:t>3. The camels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carries</a:t>
            </a:r>
            <a:r>
              <a:rPr lang="en-AE" dirty="0">
                <a:latin typeface="Century Gothic" panose="020B0502020202020204" pitchFamily="34" charset="0"/>
              </a:rPr>
              <a:t> a lot of things, like food, water and goods to sell at the market.</a:t>
            </a:r>
          </a:p>
          <a:p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 camels </a:t>
            </a:r>
            <a:r>
              <a:rPr lang="en-AE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carry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 a lot of things, like food, water and goods to sell at the market.</a:t>
            </a:r>
          </a:p>
          <a:p>
            <a:endParaRPr lang="en-AE" dirty="0">
              <a:latin typeface="Century Gothic" panose="020B0502020202020204" pitchFamily="34" charset="0"/>
            </a:endParaRPr>
          </a:p>
          <a:p>
            <a:r>
              <a:rPr lang="en-AE" dirty="0">
                <a:latin typeface="Century Gothic" panose="020B0502020202020204" pitchFamily="34" charset="0"/>
              </a:rPr>
              <a:t>4. The job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they</a:t>
            </a:r>
            <a:r>
              <a:rPr lang="en-AE" dirty="0">
                <a:latin typeface="Century Gothic" panose="020B0502020202020204" pitchFamily="34" charset="0"/>
              </a:rPr>
              <a:t> do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am</a:t>
            </a:r>
            <a:r>
              <a:rPr lang="en-AE" dirty="0">
                <a:latin typeface="Century Gothic" panose="020B0502020202020204" pitchFamily="34" charset="0"/>
              </a:rPr>
              <a:t> hard work because 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it is</a:t>
            </a:r>
            <a:r>
              <a:rPr lang="en-AE" dirty="0">
                <a:latin typeface="Century Gothic" panose="020B0502020202020204" pitchFamily="34" charset="0"/>
              </a:rPr>
              <a:t> very hot and</a:t>
            </a:r>
            <a:r>
              <a:rPr lang="en-AE" dirty="0">
                <a:highlight>
                  <a:srgbClr val="FF00FF"/>
                </a:highlight>
                <a:latin typeface="Century Gothic" panose="020B0502020202020204" pitchFamily="34" charset="0"/>
              </a:rPr>
              <a:t> </a:t>
            </a:r>
            <a:r>
              <a:rPr lang="en-AE" dirty="0">
                <a:latin typeface="Century Gothic" panose="020B0502020202020204" pitchFamily="34" charset="0"/>
              </a:rPr>
              <a:t>lonely in the desert.</a:t>
            </a:r>
          </a:p>
          <a:p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*  The job </a:t>
            </a:r>
            <a:r>
              <a:rPr lang="en-AE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that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  the camel farmer do is hard, because the weather is very hot and lonely in the desert.</a:t>
            </a:r>
          </a:p>
          <a:p>
            <a:endParaRPr lang="en-AE" dirty="0">
              <a:latin typeface="Century Gothic" panose="020B0502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9891DE8C-C5F4-204A-8FAA-E1BFE56765AB}"/>
              </a:ext>
            </a:extLst>
          </p:cNvPr>
          <p:cNvSpPr/>
          <p:nvPr/>
        </p:nvSpPr>
        <p:spPr>
          <a:xfrm>
            <a:off x="7603864" y="1400174"/>
            <a:ext cx="4389593" cy="5078313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 descr="A picture containing person, outdoor, people, turban&#10;&#10;Description automatically generated">
            <a:extLst>
              <a:ext uri="{FF2B5EF4-FFF2-40B4-BE49-F238E27FC236}">
                <a16:creationId xmlns:a16="http://schemas.microsoft.com/office/drawing/2014/main" xmlns="" id="{D94363EF-C72C-BA40-B284-0CD88777A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6580" y="1528618"/>
            <a:ext cx="4084160" cy="482142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035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xmlns="" id="{7D19199D-E70D-1540-B15E-4E0CE1B7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174625"/>
            <a:ext cx="2035175" cy="720907"/>
          </a:xfrm>
          <a:prstGeom prst="rect">
            <a:avLst/>
          </a:prstGeom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xmlns="" id="{EF3A8C79-4E61-C84F-923C-8DC908636C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3600" y="201037"/>
            <a:ext cx="917575" cy="6944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BC5BA0-3496-3042-8F32-0939AA03CEDC}"/>
              </a:ext>
            </a:extLst>
          </p:cNvPr>
          <p:cNvSpPr txBox="1"/>
          <p:nvPr/>
        </p:nvSpPr>
        <p:spPr>
          <a:xfrm>
            <a:off x="2814638" y="342900"/>
            <a:ext cx="7058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sz="3200" b="1" dirty="0">
                <a:solidFill>
                  <a:schemeClr val="accent4">
                    <a:lumMod val="75000"/>
                  </a:schemeClr>
                </a:solidFill>
                <a:latin typeface="Century Gothic" panose="020B0502020202020204" pitchFamily="34" charset="0"/>
              </a:rPr>
              <a:t>Activity 4  </a:t>
            </a:r>
            <a:r>
              <a:rPr lang="en-AE" sz="3200" dirty="0">
                <a:latin typeface="Century Gothic" panose="020B0502020202020204" pitchFamily="34" charset="0"/>
              </a:rPr>
              <a:t>Finish the Story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200012A-B9AB-534A-B037-D71EE2015147}"/>
              </a:ext>
            </a:extLst>
          </p:cNvPr>
          <p:cNvSpPr txBox="1"/>
          <p:nvPr/>
        </p:nvSpPr>
        <p:spPr>
          <a:xfrm>
            <a:off x="25477" y="948690"/>
            <a:ext cx="60039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E" dirty="0">
                <a:latin typeface="Century Gothic" panose="020B0502020202020204" pitchFamily="34" charset="0"/>
              </a:rPr>
              <a:t>Abdullah and his camels walk through the desert every day. </a:t>
            </a:r>
          </a:p>
          <a:p>
            <a:endParaRPr lang="en-AE" dirty="0">
              <a:latin typeface="Century Gothic" panose="020B0502020202020204" pitchFamily="34" charset="0"/>
            </a:endParaRPr>
          </a:p>
          <a:p>
            <a:r>
              <a:rPr lang="en-AE" dirty="0">
                <a:latin typeface="Century Gothic" panose="020B0502020202020204" pitchFamily="34" charset="0"/>
              </a:rPr>
              <a:t>Today, they have to bring some young camels across the desert. But there is a problem. One of the camels is lost!</a:t>
            </a:r>
          </a:p>
          <a:p>
            <a:endParaRPr lang="en-AE" dirty="0">
              <a:latin typeface="Century Gothic" panose="020B0502020202020204" pitchFamily="34" charset="0"/>
            </a:endParaRPr>
          </a:p>
          <a:p>
            <a:r>
              <a:rPr lang="en-AE" dirty="0">
                <a:latin typeface="Century Gothic" panose="020B0502020202020204" pitchFamily="34" charset="0"/>
              </a:rPr>
              <a:t>Abdullah takes his strongest camel with him as he goes to look for the missing camel, 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he </a:t>
            </a:r>
            <a:r>
              <a:rPr lang="en-A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was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searching for the</a:t>
            </a:r>
            <a:r>
              <a:rPr lang="en-A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lost camel, </a:t>
            </a:r>
            <a:r>
              <a:rPr lang="en-A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but he didn’t find it</a:t>
            </a:r>
            <a:r>
              <a:rPr lang="en-AE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, </a:t>
            </a:r>
            <a:r>
              <a:rPr lang="en-AE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then </a:t>
            </a:r>
            <a:r>
              <a:rPr lang="en-GB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They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went back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and when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they reached, they found the lost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camel came </a:t>
            </a:r>
            <a:r>
              <a:rPr lang="en-US" b="1" dirty="0">
                <a:solidFill>
                  <a:srgbClr val="FF0000"/>
                </a:solidFill>
                <a:latin typeface="Century Gothic" panose="020B0502020202020204" pitchFamily="34" charset="0"/>
              </a:rPr>
              <a:t>back with the rest of camels, the camel farmer was so happy seeing the </a:t>
            </a:r>
            <a:r>
              <a:rPr lang="en-US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camel.</a:t>
            </a:r>
            <a:endParaRPr lang="en-AE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BF994B80-0C6D-B945-B1F0-F12E373719AE}"/>
              </a:ext>
            </a:extLst>
          </p:cNvPr>
          <p:cNvSpPr/>
          <p:nvPr/>
        </p:nvSpPr>
        <p:spPr>
          <a:xfrm>
            <a:off x="6029456" y="1219968"/>
            <a:ext cx="5839939" cy="5510770"/>
          </a:xfrm>
          <a:prstGeom prst="roundRect">
            <a:avLst/>
          </a:prstGeom>
          <a:ln w="317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AE" dirty="0"/>
          </a:p>
        </p:txBody>
      </p:sp>
      <p:pic>
        <p:nvPicPr>
          <p:cNvPr id="9" name="Picture 8" descr="A picture containing person, outdoor, people, turban&#10;&#10;Description automatically generated">
            <a:extLst>
              <a:ext uri="{FF2B5EF4-FFF2-40B4-BE49-F238E27FC236}">
                <a16:creationId xmlns:a16="http://schemas.microsoft.com/office/drawing/2014/main" xmlns="" id="{30C6ADB4-FD05-8849-94B0-B9A0D2B1B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3496" y="1351585"/>
            <a:ext cx="5511857" cy="52377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96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8806A717006234FADBB4A319CEEA3E6" ma:contentTypeVersion="13" ma:contentTypeDescription="Create a new document." ma:contentTypeScope="" ma:versionID="470be198c2e80961b84d409594045971">
  <xsd:schema xmlns:xsd="http://www.w3.org/2001/XMLSchema" xmlns:xs="http://www.w3.org/2001/XMLSchema" xmlns:p="http://schemas.microsoft.com/office/2006/metadata/properties" xmlns:ns2="fe01882a-30a4-4f5e-a342-241456fa758e" xmlns:ns3="b3cf24bd-76d1-4e6c-b058-3129d95968ce" targetNamespace="http://schemas.microsoft.com/office/2006/metadata/properties" ma:root="true" ma:fieldsID="98f57d28c4003f6b9559e735ab92720c" ns2:_="" ns3:_="">
    <xsd:import namespace="fe01882a-30a4-4f5e-a342-241456fa758e"/>
    <xsd:import namespace="b3cf24bd-76d1-4e6c-b058-3129d95968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01882a-30a4-4f5e-a342-241456fa75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cf24bd-76d1-4e6c-b058-3129d95968ce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D44368-BF71-4132-9086-BA5084D94C3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D1FB567-FC36-4D2D-AB15-9682F8F3569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A5E8F6C-5E0B-4947-8CEC-6578FC4907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e01882a-30a4-4f5e-a342-241456fa758e"/>
    <ds:schemaRef ds:uri="b3cf24bd-76d1-4e6c-b058-3129d95968c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1964</TotalTime>
  <Words>425</Words>
  <Application>Microsoft Office PowerPoint</Application>
  <PresentationFormat>Custom</PresentationFormat>
  <Paragraphs>44</Paragraphs>
  <Slides>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Ion</vt:lpstr>
      <vt:lpstr>Slide 1</vt:lpstr>
      <vt:lpstr>Slide 2</vt:lpstr>
      <vt:lpstr>Slide 3</vt:lpstr>
      <vt:lpstr>Slide 4</vt:lpstr>
      <vt:lpstr>Slide 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Niamh Deirdre Dunne</dc:creator>
  <cp:lastModifiedBy>BUTHAINA</cp:lastModifiedBy>
  <cp:revision>20</cp:revision>
  <dcterms:created xsi:type="dcterms:W3CDTF">2021-07-04T08:05:55Z</dcterms:created>
  <dcterms:modified xsi:type="dcterms:W3CDTF">2021-10-09T10:33:34Z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0x01010088806A717006234FADBB4A319CEEA3E6</vt:lpwstr>
  </property>
</Properties>
</file>