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12158" r:id="rId2"/>
    <p:sldId id="12159" r:id="rId3"/>
    <p:sldId id="1627" r:id="rId4"/>
    <p:sldId id="12160" r:id="rId5"/>
    <p:sldId id="12156" r:id="rId6"/>
    <p:sldId id="12157" r:id="rId7"/>
    <p:sldId id="12195" r:id="rId8"/>
    <p:sldId id="12196" r:id="rId9"/>
    <p:sldId id="12197" r:id="rId10"/>
    <p:sldId id="12198" r:id="rId11"/>
    <p:sldId id="12199" r:id="rId12"/>
    <p:sldId id="12124" r:id="rId13"/>
    <p:sldId id="12164" r:id="rId14"/>
    <p:sldId id="12133" r:id="rId15"/>
    <p:sldId id="12170" r:id="rId16"/>
    <p:sldId id="283" r:id="rId17"/>
    <p:sldId id="318" r:id="rId18"/>
    <p:sldId id="270" r:id="rId19"/>
    <p:sldId id="12200" r:id="rId20"/>
    <p:sldId id="12201" r:id="rId21"/>
    <p:sldId id="12202" r:id="rId22"/>
    <p:sldId id="306" r:id="rId23"/>
    <p:sldId id="12194" r:id="rId24"/>
    <p:sldId id="313" r:id="rId25"/>
    <p:sldId id="12203" r:id="rId26"/>
    <p:sldId id="12204" r:id="rId27"/>
    <p:sldId id="12206" r:id="rId28"/>
    <p:sldId id="258" r:id="rId29"/>
    <p:sldId id="256" r:id="rId30"/>
    <p:sldId id="122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CDEE8-B3E6-4933-B05A-756EFEF6E13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BF26B-CF06-4F68-8CA6-4B513D17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8977-3604-4A78-9A64-23469B76DA5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69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E4BAD-A5CA-482A-B01D-C35399B54F1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78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63F0F-B44A-400E-AECF-C02DD54F5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D7E0-58A4-4C42-A349-D3BEB5B12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2552A-C5EA-4BC7-899D-1F7338822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1733C8-E058-4367-BFCB-ACEE0D2A11EB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B6EF7-635F-400A-A9EC-AF18A0048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22B52-51FE-4818-8F90-F5E18DDA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C971C-5AEC-45B4-AF9A-D3E08EE0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05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11CA0-889B-48F1-A21E-6B684696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D77D6-D1D0-4FBE-9185-817CED6E3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B15F8-0AF2-4D90-9490-BD520C37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1733C8-E058-4367-BFCB-ACEE0D2A11EB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B824D-8F66-4604-88F7-51A92767E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67070-ECFD-4560-B25B-6452918A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C971C-5AEC-45B4-AF9A-D3E08EE0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6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5FBF1F-6A1F-46B4-ADAA-3E782F905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AF23EF-EC65-4FD2-80F4-865A0FEE8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CCD7D-763B-47A9-90D3-47CDF6087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1733C8-E058-4367-BFCB-ACEE0D2A11EB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7B70B-4875-4194-914E-376D38090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AB142-55BB-4016-965D-B9C3A315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C971C-5AEC-45B4-AF9A-D3E08EE0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0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832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BBA32-6D97-446A-9DF6-8B922F475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92D4D-6C55-42E1-8071-FA05E23B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6FA1E-FCC6-4DBF-9B72-56FD9B499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88B3-B296-4835-BAF8-4C63A7E94E27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C5987-985A-4CD7-A808-EDFEC7CD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7D8A5-1AD3-48B5-B3AA-D3DFD526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1BBFC-E003-453D-8FE3-14896CFC62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B42765A-28A0-4C6B-A56E-ED79509E3B91}"/>
              </a:ext>
            </a:extLst>
          </p:cNvPr>
          <p:cNvSpPr txBox="1">
            <a:spLocks/>
          </p:cNvSpPr>
          <p:nvPr userDrawn="1"/>
        </p:nvSpPr>
        <p:spPr>
          <a:xfrm>
            <a:off x="838201" y="358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98E3FC7-9F0F-4009-853E-F69ED80BB7C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1" y="181938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BA8258-848F-4857-8B1A-5FD6E22B7AD4}"/>
              </a:ext>
            </a:extLst>
          </p:cNvPr>
          <p:cNvSpPr txBox="1">
            <a:spLocks/>
          </p:cNvSpPr>
          <p:nvPr userDrawn="1"/>
        </p:nvSpPr>
        <p:spPr>
          <a:xfrm>
            <a:off x="8610601" y="63501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C1ADA8-E2D6-43EB-A090-9918B14089DF}"/>
              </a:ext>
            </a:extLst>
          </p:cNvPr>
          <p:cNvSpPr>
            <a:spLocks noGrp="1"/>
          </p:cNvSpPr>
          <p:nvPr userDrawn="1"/>
        </p:nvSpPr>
        <p:spPr>
          <a:xfrm>
            <a:off x="847437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Click to edit Master title style</a:t>
            </a:r>
            <a:endParaRPr lang="en-US" sz="44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70F5E04-3706-4891-AFF9-20173AF03B53}"/>
              </a:ext>
            </a:extLst>
          </p:cNvPr>
          <p:cNvSpPr>
            <a:spLocks noGrp="1"/>
          </p:cNvSpPr>
          <p:nvPr userDrawn="1"/>
        </p:nvSpPr>
        <p:spPr>
          <a:xfrm>
            <a:off x="847437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/>
              <a:t>Click to edit Master text styles</a:t>
            </a:r>
          </a:p>
          <a:p>
            <a:pPr lvl="1"/>
            <a:r>
              <a:rPr lang="en-US" sz="2400"/>
              <a:t>Second level</a:t>
            </a:r>
          </a:p>
          <a:p>
            <a:pPr lvl="2"/>
            <a:r>
              <a:rPr lang="en-US" sz="2000"/>
              <a:t>Third level</a:t>
            </a:r>
          </a:p>
          <a:p>
            <a:pPr lvl="3"/>
            <a:r>
              <a:rPr lang="en-US" sz="1800"/>
              <a:t>Fourth level</a:t>
            </a:r>
          </a:p>
          <a:p>
            <a:pPr lvl="4"/>
            <a:r>
              <a:rPr lang="en-US" sz="1800"/>
              <a:t>Fifth level</a:t>
            </a:r>
            <a:endParaRPr lang="en-US" sz="18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A44697A-D57A-4DB7-A014-40091F3D70C9}"/>
              </a:ext>
            </a:extLst>
          </p:cNvPr>
          <p:cNvSpPr>
            <a:spLocks noGrp="1"/>
          </p:cNvSpPr>
          <p:nvPr userDrawn="1"/>
        </p:nvSpPr>
        <p:spPr>
          <a:xfrm>
            <a:off x="861983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879BEA-EEE6-48A7-B741-4576673BFF20}" type="slidenum">
              <a:rPr lang="en-US" sz="1800" smtClean="0"/>
              <a:pPr/>
              <a:t>‹#›</a:t>
            </a:fld>
            <a:endParaRPr lang="en-US" sz="180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0F8F1FF-822C-4F35-867F-184BEEBB31DC}"/>
              </a:ext>
            </a:extLst>
          </p:cNvPr>
          <p:cNvSpPr txBox="1">
            <a:spLocks/>
          </p:cNvSpPr>
          <p:nvPr userDrawn="1"/>
        </p:nvSpPr>
        <p:spPr>
          <a:xfrm>
            <a:off x="1108364" y="378980"/>
            <a:ext cx="10531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EACDE0-84CB-464D-A92A-BDE017230349}"/>
              </a:ext>
            </a:extLst>
          </p:cNvPr>
          <p:cNvSpPr txBox="1">
            <a:spLocks/>
          </p:cNvSpPr>
          <p:nvPr userDrawn="1"/>
        </p:nvSpPr>
        <p:spPr>
          <a:xfrm>
            <a:off x="1108364" y="1839480"/>
            <a:ext cx="105315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Click to edit Master text styles</a:t>
            </a:r>
          </a:p>
          <a:p>
            <a:pPr lvl="1"/>
            <a:r>
              <a:rPr lang="en-US" sz="1800"/>
              <a:t>Second level</a:t>
            </a:r>
          </a:p>
          <a:p>
            <a:pPr lvl="2"/>
            <a:r>
              <a:rPr lang="en-US" sz="1800"/>
              <a:t>Third level</a:t>
            </a:r>
          </a:p>
          <a:p>
            <a:pPr lvl="3"/>
            <a:r>
              <a:rPr lang="en-US" sz="1800"/>
              <a:t>Fourth level</a:t>
            </a:r>
          </a:p>
          <a:p>
            <a:pPr lvl="4"/>
            <a:r>
              <a:rPr lang="en-US" sz="1800"/>
              <a:t>Fifth level</a:t>
            </a:r>
            <a:endParaRPr lang="en-US" sz="1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430391-46E0-48CF-B401-2E159BD6DFE9}"/>
              </a:ext>
            </a:extLst>
          </p:cNvPr>
          <p:cNvGrpSpPr/>
          <p:nvPr userDrawn="1"/>
        </p:nvGrpSpPr>
        <p:grpSpPr>
          <a:xfrm>
            <a:off x="0" y="-6236"/>
            <a:ext cx="12192001" cy="6864236"/>
            <a:chOff x="1" y="0"/>
            <a:chExt cx="9144000" cy="6858000"/>
          </a:xfrm>
        </p:grpSpPr>
        <p:pic>
          <p:nvPicPr>
            <p:cNvPr id="16" name="Google Shape;138;p18">
              <a:extLst>
                <a:ext uri="{FF2B5EF4-FFF2-40B4-BE49-F238E27FC236}">
                  <a16:creationId xmlns:a16="http://schemas.microsoft.com/office/drawing/2014/main" id="{8CFA07A4-B386-4BC4-B5A0-C99A8F4312E4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b="4725"/>
            <a:stretch/>
          </p:blipFill>
          <p:spPr>
            <a:xfrm>
              <a:off x="1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B52C19-1BD8-4A7F-8D4F-0D2032C8C0A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48"/>
            <a:stretch/>
          </p:blipFill>
          <p:spPr>
            <a:xfrm>
              <a:off x="145474" y="98690"/>
              <a:ext cx="8925794" cy="6753079"/>
            </a:xfrm>
            <a:prstGeom prst="rect">
              <a:avLst/>
            </a:prstGeom>
          </p:spPr>
        </p:pic>
      </p:grpSp>
      <p:pic>
        <p:nvPicPr>
          <p:cNvPr id="18" name="صورة 3">
            <a:extLst>
              <a:ext uri="{FF2B5EF4-FFF2-40B4-BE49-F238E27FC236}">
                <a16:creationId xmlns:a16="http://schemas.microsoft.com/office/drawing/2014/main" id="{0390A496-E905-482B-852A-F58B3D50C7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5843" y="5263888"/>
            <a:ext cx="1547428" cy="1589209"/>
          </a:xfrm>
          <a:prstGeom prst="rect">
            <a:avLst/>
          </a:prstGeom>
        </p:spPr>
      </p:pic>
      <p:pic>
        <p:nvPicPr>
          <p:cNvPr id="19" name="Picture 18" descr="A giraffe with a giraffe head&#10;&#10;Description automatically generated with low confidence">
            <a:extLst>
              <a:ext uri="{FF2B5EF4-FFF2-40B4-BE49-F238E27FC236}">
                <a16:creationId xmlns:a16="http://schemas.microsoft.com/office/drawing/2014/main" id="{295E5C46-E620-407E-92A6-93E7DEA97A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74" y="5812674"/>
            <a:ext cx="896990" cy="103927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8597303-EA93-497D-B4AF-B34D91ED13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033" y="5769953"/>
            <a:ext cx="912897" cy="1057701"/>
          </a:xfrm>
          <a:prstGeom prst="rect">
            <a:avLst/>
          </a:prstGeom>
        </p:spPr>
      </p:pic>
      <p:pic>
        <p:nvPicPr>
          <p:cNvPr id="21" name="Picture 20" descr="A picture containing toy, clipart, vector graphics&#10;&#10;Description automatically generated">
            <a:extLst>
              <a:ext uri="{FF2B5EF4-FFF2-40B4-BE49-F238E27FC236}">
                <a16:creationId xmlns:a16="http://schemas.microsoft.com/office/drawing/2014/main" id="{DCF95DC6-2123-4D8D-B024-4084F971632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216" y="5782221"/>
            <a:ext cx="912897" cy="1057701"/>
          </a:xfrm>
          <a:prstGeom prst="rect">
            <a:avLst/>
          </a:prstGeom>
        </p:spPr>
      </p:pic>
      <p:pic>
        <p:nvPicPr>
          <p:cNvPr id="22" name="Picture 21" descr="A close-up of a chicken&#10;&#10;Description automatically generated with medium confidence">
            <a:extLst>
              <a:ext uri="{FF2B5EF4-FFF2-40B4-BE49-F238E27FC236}">
                <a16:creationId xmlns:a16="http://schemas.microsoft.com/office/drawing/2014/main" id="{D957EBBB-56A6-4E13-BDCC-02FC3BDCFA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981" y="5769953"/>
            <a:ext cx="912897" cy="10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0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B6CA8-1477-4BFD-88D9-B4BB6E429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5BC65-76DB-4F6D-8ABE-B96D71B91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D6F30-6B36-44E6-8C06-C93D1CF440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1733C8-E058-4367-BFCB-ACEE0D2A11EB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E1FF7-7917-464F-8B51-309158B7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8DB75-F012-4C27-9E62-E2C4E49D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C971C-5AEC-45B4-AF9A-D3E08EE0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7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A1C3-BC2A-4A8C-A53F-12EE1310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82C2-800F-4181-ABCC-2F26D0D27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5D2FE-DF32-4391-87CA-7026F1F41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1733C8-E058-4367-BFCB-ACEE0D2A11EB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AD164-003E-4867-8C57-EA10455DD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E0F38-BDCD-49E8-B1E4-AE99089A8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C971C-5AEC-45B4-AF9A-D3E08EE0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766C-77E6-49EF-97B1-7702301C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231DF-04BD-4BFE-A445-CDD8ACCD3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9C547-AD66-4E8A-8883-5DDF94FCB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D1D1F-6F9C-41AE-851A-E77C3800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1733C8-E058-4367-BFCB-ACEE0D2A11EB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D9AB3-6852-4ED5-A05A-5F1CF4E7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ECD81-F58F-4AEE-82ED-CA6C4D07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C971C-5AEC-45B4-AF9A-D3E08EE0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2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5EBDC-C42C-46DE-9CD8-BFDBF062F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C3510-DE06-4FDC-8EE5-7DF23C50F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39CF3-C438-4EEC-84E9-23692C764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A1A52-B3A7-41C0-A55D-BD22382B56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906621-3CD0-4677-B14D-AAD144D5F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FCF3E-9CAC-4336-AFBB-C0EAE66F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1733C8-E058-4367-BFCB-ACEE0D2A11EB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E15E5C-F7E0-48CB-BE34-BCD68940D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E5AE4-2A68-4368-B0CC-B6C50A8B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C971C-5AEC-45B4-AF9A-D3E08EE0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2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261C-FF28-4E5F-97C4-85D50E69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4BC4-45A4-4FC3-A51E-C889BE838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1733C8-E058-4367-BFCB-ACEE0D2A11EB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0FE604-860B-4FAB-82DE-02260E553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F23CD-D860-4E1C-9757-4DCD644A6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C971C-5AEC-45B4-AF9A-D3E08EE0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8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B9AC32-86EC-4987-B1CC-67738807D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1733C8-E058-4367-BFCB-ACEE0D2A11EB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1B148-84D7-4A8B-B059-BB5E75E4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E4A34-EA4E-4439-B229-80BA5D5B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C971C-5AEC-45B4-AF9A-D3E08EE0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6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CB812-A678-4740-A0F8-22618475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41ED2-43DB-41E8-9F5E-E8845F576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AEF0C-8103-4E54-ACD7-26288FAC4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E0F75-0ACD-4010-93E3-565BC4590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1733C8-E058-4367-BFCB-ACEE0D2A11EB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24011-796C-42C3-9F1B-F3C94DE0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E47E1-5696-476E-9CB3-73FB5325F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C971C-5AEC-45B4-AF9A-D3E08EE0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5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5FD0F-2808-4CA0-A1A3-EFCCDF86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02BFB3-44B0-4CB7-BBC9-9DB89148F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9B863-A9D4-4AF0-8004-EC711A52E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93232-DB98-4691-8888-C8F0EEA1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1733C8-E058-4367-BFCB-ACEE0D2A11EB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2115C-8FE5-413C-A135-8FA47122D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502C5-3551-4A57-BD3D-87E41FC48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C971C-5AEC-45B4-AF9A-D3E08EE01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944E7EA-8052-4401-995F-BE23C8D0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0A97ED-271F-480F-BACA-05552DB42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F92569A-99B6-4583-8B56-EECD8A0FA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328E9-815B-4161-9D89-C301A1A1A24E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B7B0E84-8EE8-4EEB-848F-6C9023CA8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0EE3B0D-9F3A-43DD-9969-F0210AC44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9C48F-B6FE-434F-9521-7ECD6D76CBD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861D273-5E36-4339-B616-965546B67B04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21A4A8B-AA40-44E7-B78A-BC6A42E6B738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E3482DB-48E5-47C7-84EE-488FF8924B3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6910A0-7449-4AB1-989B-BBBFB243E35E}"/>
              </a:ext>
            </a:extLst>
          </p:cNvPr>
          <p:cNvSpPr>
            <a:spLocks noGrp="1"/>
          </p:cNvSpPr>
          <p:nvPr userDrawn="1"/>
        </p:nvSpPr>
        <p:spPr>
          <a:xfrm>
            <a:off x="847436" y="3713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Click to edit Master title style</a:t>
            </a:r>
            <a:endParaRPr lang="en-US" sz="44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6DE4F17-E7E9-44AB-AAFF-44B11D60D7CF}"/>
              </a:ext>
            </a:extLst>
          </p:cNvPr>
          <p:cNvSpPr>
            <a:spLocks noGrp="1"/>
          </p:cNvSpPr>
          <p:nvPr userDrawn="1"/>
        </p:nvSpPr>
        <p:spPr>
          <a:xfrm>
            <a:off x="847436" y="183186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/>
              <a:t>Click to edit Master text styles</a:t>
            </a:r>
          </a:p>
          <a:p>
            <a:pPr lvl="1"/>
            <a:r>
              <a:rPr lang="en-US" sz="2400"/>
              <a:t>Second level</a:t>
            </a:r>
          </a:p>
          <a:p>
            <a:pPr lvl="2"/>
            <a:r>
              <a:rPr lang="en-US" sz="2000"/>
              <a:t>Third level</a:t>
            </a:r>
          </a:p>
          <a:p>
            <a:pPr lvl="3"/>
            <a:r>
              <a:rPr lang="en-US" sz="1800"/>
              <a:t>Fourth level</a:t>
            </a:r>
          </a:p>
          <a:p>
            <a:pPr lvl="4"/>
            <a:r>
              <a:rPr lang="en-US" sz="1800"/>
              <a:t>Fifth level</a:t>
            </a:r>
            <a:endParaRPr lang="en-US" sz="180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0358DA-20FD-4E62-BA1D-4526F32055CE}"/>
              </a:ext>
            </a:extLst>
          </p:cNvPr>
          <p:cNvSpPr>
            <a:spLocks noGrp="1"/>
          </p:cNvSpPr>
          <p:nvPr userDrawn="1"/>
        </p:nvSpPr>
        <p:spPr>
          <a:xfrm>
            <a:off x="8619836" y="63625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879BEA-EEE6-48A7-B741-4576673BFF20}" type="slidenum">
              <a:rPr lang="en-US" sz="1800" smtClean="0"/>
              <a:pPr/>
              <a:t>‹#›</a:t>
            </a:fld>
            <a:endParaRPr lang="en-US" sz="180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6CD5DE5B-C514-4A61-8D5B-511BE5440CD4}"/>
              </a:ext>
            </a:extLst>
          </p:cNvPr>
          <p:cNvSpPr txBox="1">
            <a:spLocks/>
          </p:cNvSpPr>
          <p:nvPr userDrawn="1"/>
        </p:nvSpPr>
        <p:spPr>
          <a:xfrm>
            <a:off x="1108363" y="385216"/>
            <a:ext cx="10531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Click to edit Master title style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BDAF940-3308-4059-9496-9DBFA9749DEA}"/>
              </a:ext>
            </a:extLst>
          </p:cNvPr>
          <p:cNvSpPr txBox="1">
            <a:spLocks/>
          </p:cNvSpPr>
          <p:nvPr userDrawn="1"/>
        </p:nvSpPr>
        <p:spPr>
          <a:xfrm>
            <a:off x="1108363" y="1845716"/>
            <a:ext cx="105315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Click to edit Master text styles</a:t>
            </a:r>
          </a:p>
          <a:p>
            <a:pPr lvl="1"/>
            <a:r>
              <a:rPr lang="en-US" sz="1800"/>
              <a:t>Second level</a:t>
            </a:r>
          </a:p>
          <a:p>
            <a:pPr lvl="2"/>
            <a:r>
              <a:rPr lang="en-US" sz="1800"/>
              <a:t>Third level</a:t>
            </a:r>
          </a:p>
          <a:p>
            <a:pPr lvl="3"/>
            <a:r>
              <a:rPr lang="en-US" sz="1800"/>
              <a:t>Fourth level</a:t>
            </a:r>
          </a:p>
          <a:p>
            <a:pPr lvl="4"/>
            <a:r>
              <a:rPr lang="en-US" sz="1800"/>
              <a:t>Fifth level</a:t>
            </a:r>
            <a:endParaRPr lang="en-US" sz="1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7F7FB3-F94B-40DE-9E41-BD244C0AFC7A}"/>
              </a:ext>
            </a:extLst>
          </p:cNvPr>
          <p:cNvGrpSpPr/>
          <p:nvPr userDrawn="1"/>
        </p:nvGrpSpPr>
        <p:grpSpPr>
          <a:xfrm>
            <a:off x="-1" y="0"/>
            <a:ext cx="12192001" cy="6864236"/>
            <a:chOff x="1" y="0"/>
            <a:chExt cx="9144000" cy="6858000"/>
          </a:xfrm>
        </p:grpSpPr>
        <p:pic>
          <p:nvPicPr>
            <p:cNvPr id="21" name="Google Shape;138;p18">
              <a:extLst>
                <a:ext uri="{FF2B5EF4-FFF2-40B4-BE49-F238E27FC236}">
                  <a16:creationId xmlns:a16="http://schemas.microsoft.com/office/drawing/2014/main" id="{1CD7C466-0F4D-433C-A642-04F76FDBD5A7}"/>
                </a:ext>
              </a:extLst>
            </p:cNvPr>
            <p:cNvPicPr preferRelativeResize="0"/>
            <p:nvPr userDrawn="1"/>
          </p:nvPicPr>
          <p:blipFill rotWithShape="1">
            <a:blip r:embed="rId15">
              <a:alphaModFix/>
            </a:blip>
            <a:srcRect b="4725"/>
            <a:stretch/>
          </p:blipFill>
          <p:spPr>
            <a:xfrm>
              <a:off x="1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7AEB700-131C-46AA-9DAD-FB24AC587A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48"/>
            <a:stretch/>
          </p:blipFill>
          <p:spPr>
            <a:xfrm>
              <a:off x="145474" y="98690"/>
              <a:ext cx="8925794" cy="6753079"/>
            </a:xfrm>
            <a:prstGeom prst="rect">
              <a:avLst/>
            </a:prstGeom>
          </p:spPr>
        </p:pic>
      </p:grpSp>
      <p:pic>
        <p:nvPicPr>
          <p:cNvPr id="23" name="صورة 3">
            <a:extLst>
              <a:ext uri="{FF2B5EF4-FFF2-40B4-BE49-F238E27FC236}">
                <a16:creationId xmlns:a16="http://schemas.microsoft.com/office/drawing/2014/main" id="{912583FC-D44D-46FA-A92F-98466AED936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5842" y="5270124"/>
            <a:ext cx="1547428" cy="1589209"/>
          </a:xfrm>
          <a:prstGeom prst="rect">
            <a:avLst/>
          </a:prstGeom>
        </p:spPr>
      </p:pic>
      <p:pic>
        <p:nvPicPr>
          <p:cNvPr id="24" name="Picture 23" descr="A giraffe with a giraffe head&#10;&#10;Description automatically generated with low confidence">
            <a:extLst>
              <a:ext uri="{FF2B5EF4-FFF2-40B4-BE49-F238E27FC236}">
                <a16:creationId xmlns:a16="http://schemas.microsoft.com/office/drawing/2014/main" id="{B0CAC058-2DE5-425E-893D-EDE08DBA5A3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73" y="5818910"/>
            <a:ext cx="896990" cy="103927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BEDDA221-3D30-4A47-9805-FF08B612223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032" y="5776189"/>
            <a:ext cx="912897" cy="1057701"/>
          </a:xfrm>
          <a:prstGeom prst="rect">
            <a:avLst/>
          </a:prstGeom>
        </p:spPr>
      </p:pic>
      <p:pic>
        <p:nvPicPr>
          <p:cNvPr id="26" name="Picture 25" descr="A picture containing toy, clipart, vector graphics&#10;&#10;Description automatically generated">
            <a:extLst>
              <a:ext uri="{FF2B5EF4-FFF2-40B4-BE49-F238E27FC236}">
                <a16:creationId xmlns:a16="http://schemas.microsoft.com/office/drawing/2014/main" id="{6E039B70-6903-42A2-8F0E-A913CC3F0A7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215" y="5788457"/>
            <a:ext cx="912897" cy="1057701"/>
          </a:xfrm>
          <a:prstGeom prst="rect">
            <a:avLst/>
          </a:prstGeom>
        </p:spPr>
      </p:pic>
      <p:pic>
        <p:nvPicPr>
          <p:cNvPr id="27" name="Picture 26" descr="A close-up of a chicken&#10;&#10;Description automatically generated with medium confidence">
            <a:extLst>
              <a:ext uri="{FF2B5EF4-FFF2-40B4-BE49-F238E27FC236}">
                <a16:creationId xmlns:a16="http://schemas.microsoft.com/office/drawing/2014/main" id="{5E907DB6-22F1-4751-988B-09BE4734E3F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980" y="5776189"/>
            <a:ext cx="912897" cy="10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6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structureofintellect.com/2015/08/10/i-can-hear-the-drum-roll-of-education/" TargetMode="External"/><Relationship Id="rId3" Type="http://schemas.openxmlformats.org/officeDocument/2006/relationships/hyperlink" Target="http://clipart-library.com/black-and-white-borders.html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hyperlink" Target="https://preschoolequipment.com.au/product/sloping-book-shelves-vic-ash-hardwood/" TargetMode="External"/><Relationship Id="rId10" Type="http://schemas.openxmlformats.org/officeDocument/2006/relationships/hyperlink" Target="http://www.pngmart.com/image/tag/sign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0.png"/><Relationship Id="rId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0.png"/><Relationship Id="rId5" Type="http://schemas.openxmlformats.org/officeDocument/2006/relationships/image" Target="../media/image30.png"/><Relationship Id="rId4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3" Type="http://schemas.openxmlformats.org/officeDocument/2006/relationships/audio" Target="../media/audio2.wav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31" Type="http://schemas.openxmlformats.org/officeDocument/2006/relationships/image" Target="../media/image90.png"/><Relationship Id="rId4" Type="http://schemas.openxmlformats.org/officeDocument/2006/relationships/audio" Target="../media/audio3.wav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Relationship Id="rId27" Type="http://schemas.openxmlformats.org/officeDocument/2006/relationships/image" Target="../media/image86.png"/><Relationship Id="rId30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FAA0C5-5533-4FDF-B904-0485F81E359E}"/>
              </a:ext>
            </a:extLst>
          </p:cNvPr>
          <p:cNvSpPr txBox="1"/>
          <p:nvPr/>
        </p:nvSpPr>
        <p:spPr>
          <a:xfrm>
            <a:off x="3578086" y="185531"/>
            <a:ext cx="4493095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latin typeface="Calibri" panose="020F0502020204030204" pitchFamily="34" charset="0"/>
                <a:cs typeface="Calibri" panose="020F0502020204030204" pitchFamily="34" charset="0"/>
              </a:rPr>
              <a:t>بسم الله الرحمن الرحيـم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B75E6-1ADA-4E9E-8B34-4BC1BA59DEA5}"/>
              </a:ext>
            </a:extLst>
          </p:cNvPr>
          <p:cNvSpPr txBox="1"/>
          <p:nvPr/>
        </p:nvSpPr>
        <p:spPr>
          <a:xfrm>
            <a:off x="2266121" y="895135"/>
            <a:ext cx="93876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5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اليوم:</a:t>
            </a:r>
            <a:r>
              <a:rPr lang="ar-AE" sz="5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الإثنين</a:t>
            </a:r>
          </a:p>
          <a:p>
            <a:pPr algn="r" rtl="1"/>
            <a:r>
              <a:rPr lang="ar-AE" sz="5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التاريخ الهجري:</a:t>
            </a:r>
            <a:r>
              <a:rPr lang="ar-AE" sz="5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26– ربيع الأول -1443ه</a:t>
            </a:r>
          </a:p>
          <a:p>
            <a:pPr algn="r" rtl="1"/>
            <a:r>
              <a:rPr lang="ar-AE" sz="5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التاريخ الميلادي: </a:t>
            </a:r>
            <a:r>
              <a:rPr lang="ar-AE" sz="5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 – 11 – 2021م</a:t>
            </a:r>
          </a:p>
          <a:p>
            <a:pPr algn="r" rtl="1"/>
            <a:r>
              <a:rPr lang="ar-AE" sz="5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المادة: </a:t>
            </a:r>
            <a:r>
              <a:rPr lang="ar-AE" sz="5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اللغة العربية</a:t>
            </a:r>
          </a:p>
          <a:p>
            <a:pPr algn="r" rtl="1"/>
            <a:r>
              <a:rPr lang="ar-AE" sz="5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عنوان الدرس : </a:t>
            </a:r>
            <a:r>
              <a:rPr lang="ar-AE" sz="5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مدرسة دودي الجديدة</a:t>
            </a:r>
          </a:p>
          <a:p>
            <a:pPr algn="r" rtl="1"/>
            <a:r>
              <a:rPr lang="ar-AE" sz="5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الوعي الصوتي لحرف الذال ( ذ 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6EBAA-B4E6-4F85-BC51-C76A4A5DE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35" y="3024085"/>
            <a:ext cx="2400823" cy="294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52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D6C8B5-1FF0-49BC-94A0-8023CAD4312F}"/>
              </a:ext>
            </a:extLst>
          </p:cNvPr>
          <p:cNvGrpSpPr/>
          <p:nvPr/>
        </p:nvGrpSpPr>
        <p:grpSpPr>
          <a:xfrm>
            <a:off x="8385909" y="986829"/>
            <a:ext cx="2293523" cy="5143967"/>
            <a:chOff x="10268368" y="99997"/>
            <a:chExt cx="1681015" cy="550048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A7E9505-CCB9-4421-811D-F305FC4E5BC4}"/>
                </a:ext>
              </a:extLst>
            </p:cNvPr>
            <p:cNvSpPr/>
            <p:nvPr/>
          </p:nvSpPr>
          <p:spPr>
            <a:xfrm>
              <a:off x="10268368" y="99997"/>
              <a:ext cx="1681015" cy="550048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A3D3B1-2073-4E8D-BBB9-982836693C7D}"/>
                </a:ext>
              </a:extLst>
            </p:cNvPr>
            <p:cNvSpPr/>
            <p:nvPr/>
          </p:nvSpPr>
          <p:spPr>
            <a:xfrm>
              <a:off x="10498710" y="413905"/>
              <a:ext cx="1170066" cy="487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B3D1DF-49B1-475D-B67D-7BBF3D19C210}"/>
              </a:ext>
            </a:extLst>
          </p:cNvPr>
          <p:cNvGraphicFramePr>
            <a:graphicFrameLocks noGrp="1"/>
          </p:cNvGraphicFramePr>
          <p:nvPr/>
        </p:nvGraphicFramePr>
        <p:xfrm>
          <a:off x="8740637" y="1202644"/>
          <a:ext cx="1584068" cy="4718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068">
                  <a:extLst>
                    <a:ext uri="{9D8B030D-6E8A-4147-A177-3AD203B41FA5}">
                      <a16:colId xmlns:a16="http://schemas.microsoft.com/office/drawing/2014/main" val="3199567121"/>
                    </a:ext>
                  </a:extLst>
                </a:gridCol>
              </a:tblGrid>
              <a:tr h="90318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AE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معايير التَّحَدُّث 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289635"/>
                  </a:ext>
                </a:extLst>
              </a:tr>
              <a:tr h="103045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80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جُمَلٌ تامَةُ الْمَعْنى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842951"/>
                  </a:ext>
                </a:extLst>
              </a:tr>
              <a:tr h="90318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80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الصَّوتُ الْواضِح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929321"/>
                  </a:ext>
                </a:extLst>
              </a:tr>
              <a:tr h="171896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80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الطَّلاقَة بِالتَّحَدُّث باللغة العربية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5332801"/>
                  </a:ext>
                </a:extLst>
              </a:tr>
            </a:tbl>
          </a:graphicData>
        </a:graphic>
      </p:graphicFrame>
      <p:pic>
        <p:nvPicPr>
          <p:cNvPr id="7" name="مؤقت 3">
            <a:hlinkClick r:id="" action="ppaction://media"/>
            <a:extLst>
              <a:ext uri="{FF2B5EF4-FFF2-40B4-BE49-F238E27FC236}">
                <a16:creationId xmlns:a16="http://schemas.microsoft.com/office/drawing/2014/main" id="{0E7D2301-B72A-4152-9A78-A5FBD9720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1027" y="5314931"/>
            <a:ext cx="1308043" cy="735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6C1A7D-E816-4A65-BB33-0DEE8A85A45A}"/>
              </a:ext>
            </a:extLst>
          </p:cNvPr>
          <p:cNvSpPr txBox="1"/>
          <p:nvPr/>
        </p:nvSpPr>
        <p:spPr>
          <a:xfrm>
            <a:off x="2318701" y="1979726"/>
            <a:ext cx="603908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أنا متحدث بارع/ متحدثة بارعة</a:t>
            </a:r>
          </a:p>
          <a:p>
            <a:pPr algn="ctr"/>
            <a:r>
              <a:rPr lang="ar-A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أعبر بلغتي العربية بعبارات</a:t>
            </a:r>
          </a:p>
          <a:p>
            <a:pPr algn="ctr"/>
            <a:r>
              <a:rPr lang="ar-A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جميلة ، أصف ما أحب أن أتحدث عنه بدقة وصوت واضح</a:t>
            </a:r>
          </a:p>
          <a:p>
            <a:pPr algn="ctr"/>
            <a:r>
              <a:rPr lang="ar-A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وأتمنى منكم الاستماع لي.</a:t>
            </a:r>
            <a:endParaRPr lang="en-US" sz="4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1A4764-A253-4063-970A-C64E09176506}"/>
              </a:ext>
            </a:extLst>
          </p:cNvPr>
          <p:cNvSpPr/>
          <p:nvPr/>
        </p:nvSpPr>
        <p:spPr>
          <a:xfrm>
            <a:off x="3450219" y="416865"/>
            <a:ext cx="4252406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شعاري أكسر الصمت وأتحدث</a:t>
            </a: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7FF59D34-94B3-4013-B86B-3C2C958B30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655">
            <a:off x="-5870" y="719008"/>
            <a:ext cx="3038528" cy="1593225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BC4C4455-7EE3-4AF6-A420-5AE162B1674E}"/>
              </a:ext>
            </a:extLst>
          </p:cNvPr>
          <p:cNvSpPr txBox="1"/>
          <p:nvPr/>
        </p:nvSpPr>
        <p:spPr>
          <a:xfrm>
            <a:off x="574969" y="1587687"/>
            <a:ext cx="2015543" cy="539477"/>
          </a:xfrm>
          <a:prstGeom prst="rect">
            <a:avLst/>
          </a:prstGeom>
          <a:noFill/>
        </p:spPr>
        <p:txBody>
          <a:bodyPr wrap="square" lIns="46577" tIns="23290" rIns="46577" bIns="23290" rtlCol="0">
            <a:spAutoFit/>
          </a:bodyPr>
          <a:lstStyle/>
          <a:p>
            <a:pPr algn="ctr" rtl="1"/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أتحدث</a:t>
            </a:r>
            <a:endParaRPr lang="ar-S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9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sitting, table, person&#10;&#10;Description automatically generated">
            <a:extLst>
              <a:ext uri="{FF2B5EF4-FFF2-40B4-BE49-F238E27FC236}">
                <a16:creationId xmlns:a16="http://schemas.microsoft.com/office/drawing/2014/main" id="{36228AC6-5C8D-4D9F-8B5D-B5B260F3A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38" y="942340"/>
            <a:ext cx="8791399" cy="4973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3C2918-A428-4A74-B5BB-F6D7C7C88439}"/>
              </a:ext>
            </a:extLst>
          </p:cNvPr>
          <p:cNvSpPr/>
          <p:nvPr/>
        </p:nvSpPr>
        <p:spPr>
          <a:xfrm>
            <a:off x="4238207" y="3542489"/>
            <a:ext cx="26208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dirty="0">
                <a:ln w="0">
                  <a:solidFill>
                    <a:srgbClr val="FFFF00"/>
                  </a:solidFill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صغاري الأعزاء</a:t>
            </a:r>
          </a:p>
          <a:p>
            <a:pPr algn="ctr"/>
            <a:r>
              <a:rPr lang="ar-AE" sz="3600" b="1" dirty="0">
                <a:ln w="0">
                  <a:solidFill>
                    <a:srgbClr val="FFFF00"/>
                  </a:solidFill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تعالوا نكتشف</a:t>
            </a:r>
            <a:endParaRPr lang="en-US" sz="3600" b="1" dirty="0">
              <a:ln w="0"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74C45F-C46A-4579-8E23-26EA8FE4C48A}"/>
              </a:ext>
            </a:extLst>
          </p:cNvPr>
          <p:cNvSpPr txBox="1">
            <a:spLocks/>
          </p:cNvSpPr>
          <p:nvPr/>
        </p:nvSpPr>
        <p:spPr>
          <a:xfrm>
            <a:off x="7487182" y="1116055"/>
            <a:ext cx="4248472" cy="746144"/>
          </a:xfrm>
          <a:prstGeom prst="rect">
            <a:avLst/>
          </a:prstGeom>
        </p:spPr>
        <p:txBody>
          <a:bodyPr vert="horz" lIns="112542" tIns="56271" rIns="112542" bIns="56271" rtlCol="0" anchor="b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1">
              <a:spcAft>
                <a:spcPts val="600"/>
              </a:spcAft>
            </a:pPr>
            <a:r>
              <a:rPr lang="ar-AE" sz="4400" b="1" u="sng" dirty="0" err="1">
                <a:ln/>
                <a:latin typeface="Sakkal Majalla" panose="02000000000000000000" pitchFamily="2" charset="-78"/>
                <a:cs typeface="Sakkal Majalla" panose="02000000000000000000" pitchFamily="2" charset="-78"/>
              </a:rPr>
              <a:t>استرتيجية</a:t>
            </a:r>
            <a:r>
              <a:rPr lang="ar-AE" sz="4400" b="1" u="sng" dirty="0">
                <a:ln/>
                <a:latin typeface="Sakkal Majalla" panose="02000000000000000000" pitchFamily="2" charset="-78"/>
                <a:cs typeface="Sakkal Majalla" panose="02000000000000000000" pitchFamily="2" charset="-78"/>
              </a:rPr>
              <a:t> هيا نكتشف</a:t>
            </a:r>
            <a:endParaRPr lang="en-US" sz="4400" b="1" u="sng" dirty="0">
              <a:ln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012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2 MINUET - TIMER &amp; ALARM - Full HD - COUNTDOWN">
            <a:hlinkClick r:id="" action="ppaction://media"/>
            <a:extLst>
              <a:ext uri="{FF2B5EF4-FFF2-40B4-BE49-F238E27FC236}">
                <a16:creationId xmlns:a16="http://schemas.microsoft.com/office/drawing/2014/main" id="{B70C666C-F79E-4894-BDCC-1D9AEB11A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75" y="0"/>
            <a:ext cx="1738142" cy="9777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60F311B-DA0A-43C9-AF25-C0AF757E7DE3}"/>
              </a:ext>
            </a:extLst>
          </p:cNvPr>
          <p:cNvSpPr/>
          <p:nvPr/>
        </p:nvSpPr>
        <p:spPr>
          <a:xfrm>
            <a:off x="10176152" y="1118491"/>
            <a:ext cx="1228221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 algn="ctr"/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التهيئة:</a:t>
            </a:r>
          </a:p>
        </p:txBody>
      </p:sp>
      <p:sp>
        <p:nvSpPr>
          <p:cNvPr id="19" name="文本框 4">
            <a:extLst>
              <a:ext uri="{FF2B5EF4-FFF2-40B4-BE49-F238E27FC236}">
                <a16:creationId xmlns:a16="http://schemas.microsoft.com/office/drawing/2014/main" id="{92606990-6DD5-41CF-A908-0D183AC401E6}"/>
              </a:ext>
            </a:extLst>
          </p:cNvPr>
          <p:cNvSpPr txBox="1"/>
          <p:nvPr/>
        </p:nvSpPr>
        <p:spPr>
          <a:xfrm>
            <a:off x="6573576" y="1118491"/>
            <a:ext cx="3392557" cy="539477"/>
          </a:xfrm>
          <a:prstGeom prst="rect">
            <a:avLst/>
          </a:prstGeom>
          <a:noFill/>
        </p:spPr>
        <p:txBody>
          <a:bodyPr wrap="square" lIns="46577" tIns="23290" rIns="46577" bIns="23290" rtlCol="0">
            <a:spAutoFit/>
          </a:bodyPr>
          <a:lstStyle/>
          <a:p>
            <a:pPr algn="ctr"/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استراتيجية كرة الثلج</a:t>
            </a:r>
            <a:endParaRPr lang="ar-SA" sz="32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BF1676-FE1A-4C26-9C5D-729EA371FD56}"/>
              </a:ext>
            </a:extLst>
          </p:cNvPr>
          <p:cNvSpPr/>
          <p:nvPr/>
        </p:nvSpPr>
        <p:spPr>
          <a:xfrm>
            <a:off x="7421976" y="1985788"/>
            <a:ext cx="398239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b="1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الصوت</a:t>
            </a:r>
          </a:p>
          <a:p>
            <a:pPr algn="ctr"/>
            <a:r>
              <a:rPr lang="ar-AE" sz="4800" b="1" cap="none" spc="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المشترك</a:t>
            </a:r>
          </a:p>
          <a:p>
            <a:pPr algn="ctr"/>
            <a:r>
              <a:rPr lang="ar-AE" sz="4800" b="1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</a:t>
            </a:r>
          </a:p>
          <a:p>
            <a:pPr algn="ctr"/>
            <a:r>
              <a:rPr lang="ar-AE" sz="4800" b="1" cap="none" spc="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جميع الصور ؟</a:t>
            </a:r>
            <a:endParaRPr lang="en-US" sz="4800" b="1" cap="none" spc="0" dirty="0">
              <a:ln w="1270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B31E16-DF9E-40D2-A38F-96F1E30F2D2D}"/>
              </a:ext>
            </a:extLst>
          </p:cNvPr>
          <p:cNvSpPr/>
          <p:nvPr/>
        </p:nvSpPr>
        <p:spPr>
          <a:xfrm>
            <a:off x="763081" y="6108100"/>
            <a:ext cx="29255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كتابة ست كلمات أو صور تحتوي حرف الذال </a:t>
            </a:r>
            <a:r>
              <a:rPr lang="ar-AE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 كلمة في ورقة ويتم وضع كل ورقة </a:t>
            </a:r>
            <a:r>
              <a:rPr lang="ar-AE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داخل الورقة حتى تصبح كرة كبيرة وكل طالب </a:t>
            </a:r>
            <a:r>
              <a:rPr lang="ar-AE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يقرأ الكلمة التي في كرته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848554-1E6A-4679-A33E-EF2199EF009F}"/>
              </a:ext>
            </a:extLst>
          </p:cNvPr>
          <p:cNvGrpSpPr/>
          <p:nvPr/>
        </p:nvGrpSpPr>
        <p:grpSpPr>
          <a:xfrm>
            <a:off x="2225867" y="1536174"/>
            <a:ext cx="4604926" cy="3785652"/>
            <a:chOff x="2225867" y="1536174"/>
            <a:chExt cx="4604926" cy="378565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F794F0C-C305-43F0-9087-308251049B6F}"/>
                </a:ext>
              </a:extLst>
            </p:cNvPr>
            <p:cNvSpPr/>
            <p:nvPr/>
          </p:nvSpPr>
          <p:spPr>
            <a:xfrm>
              <a:off x="2225867" y="1536174"/>
              <a:ext cx="4604926" cy="37856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C2DE857-C4ED-441E-A17D-6FA42255D8B7}"/>
                </a:ext>
              </a:extLst>
            </p:cNvPr>
            <p:cNvSpPr/>
            <p:nvPr/>
          </p:nvSpPr>
          <p:spPr>
            <a:xfrm>
              <a:off x="2700519" y="1965548"/>
              <a:ext cx="3395481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19900" b="1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ذا</a:t>
              </a:r>
              <a:r>
                <a:rPr lang="ar-AE" sz="199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بَ</a:t>
              </a:r>
              <a:endParaRPr lang="en-US" sz="199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8CAEC7D-4483-43D8-9222-B8D95ABB2880}"/>
              </a:ext>
            </a:extLst>
          </p:cNvPr>
          <p:cNvGrpSpPr/>
          <p:nvPr/>
        </p:nvGrpSpPr>
        <p:grpSpPr>
          <a:xfrm>
            <a:off x="1685043" y="1118491"/>
            <a:ext cx="5145750" cy="4493804"/>
            <a:chOff x="1895062" y="1245705"/>
            <a:chExt cx="5145750" cy="449380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F8BB9C3-3DF8-4533-AC91-4DFBB0BDE9D9}"/>
                </a:ext>
              </a:extLst>
            </p:cNvPr>
            <p:cNvSpPr/>
            <p:nvPr/>
          </p:nvSpPr>
          <p:spPr>
            <a:xfrm>
              <a:off x="1895062" y="1245705"/>
              <a:ext cx="5145750" cy="449380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419B12-0108-4BFA-84C5-4939169F6548}"/>
                </a:ext>
              </a:extLst>
            </p:cNvPr>
            <p:cNvSpPr/>
            <p:nvPr/>
          </p:nvSpPr>
          <p:spPr>
            <a:xfrm>
              <a:off x="2700519" y="1965548"/>
              <a:ext cx="3395481" cy="31547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19900" b="1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ذ</a:t>
              </a:r>
              <a:r>
                <a:rPr lang="ar-AE" sz="199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ُرّةُ</a:t>
              </a:r>
              <a:endParaRPr lang="en-US" sz="199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910E89-A03B-4384-90EF-B09ACE8F346C}"/>
              </a:ext>
            </a:extLst>
          </p:cNvPr>
          <p:cNvGrpSpPr/>
          <p:nvPr/>
        </p:nvGrpSpPr>
        <p:grpSpPr>
          <a:xfrm>
            <a:off x="1680552" y="1118491"/>
            <a:ext cx="5145750" cy="4493804"/>
            <a:chOff x="1895062" y="1245705"/>
            <a:chExt cx="5145750" cy="4493804"/>
          </a:xfrm>
          <a:solidFill>
            <a:srgbClr val="FFC000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0992D7D-03F0-4459-B18A-13DD37EEB30F}"/>
                </a:ext>
              </a:extLst>
            </p:cNvPr>
            <p:cNvSpPr/>
            <p:nvPr/>
          </p:nvSpPr>
          <p:spPr>
            <a:xfrm>
              <a:off x="1895062" y="1245705"/>
              <a:ext cx="5145750" cy="449380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1A1E32-956D-48FD-B7C7-E15FFBE319A3}"/>
                </a:ext>
              </a:extLst>
            </p:cNvPr>
            <p:cNvSpPr/>
            <p:nvPr/>
          </p:nvSpPr>
          <p:spPr>
            <a:xfrm>
              <a:off x="2700519" y="1965548"/>
              <a:ext cx="3395481" cy="2646878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16600" b="1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ذ</a:t>
              </a:r>
              <a:r>
                <a:rPr lang="ar-AE" sz="166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ُبابُ</a:t>
              </a:r>
              <a:endParaRPr lang="en-US" sz="199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C51C8D-75F9-44D1-8CBE-0BA86FE251A8}"/>
              </a:ext>
            </a:extLst>
          </p:cNvPr>
          <p:cNvGrpSpPr/>
          <p:nvPr/>
        </p:nvGrpSpPr>
        <p:grpSpPr>
          <a:xfrm>
            <a:off x="1676061" y="1118491"/>
            <a:ext cx="5145750" cy="4493804"/>
            <a:chOff x="1895062" y="1235887"/>
            <a:chExt cx="5145750" cy="4493804"/>
          </a:xfrm>
          <a:solidFill>
            <a:srgbClr val="92D050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A2CD2DB-5856-4B92-833E-18D0B34417FC}"/>
                </a:ext>
              </a:extLst>
            </p:cNvPr>
            <p:cNvSpPr/>
            <p:nvPr/>
          </p:nvSpPr>
          <p:spPr>
            <a:xfrm>
              <a:off x="1895062" y="1235887"/>
              <a:ext cx="5145750" cy="449380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6DC6B8-E40C-40FE-9883-B32620241620}"/>
                </a:ext>
              </a:extLst>
            </p:cNvPr>
            <p:cNvSpPr/>
            <p:nvPr/>
          </p:nvSpPr>
          <p:spPr>
            <a:xfrm>
              <a:off x="2700519" y="1965548"/>
              <a:ext cx="3395481" cy="3154710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199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أَخَ</a:t>
              </a:r>
              <a:r>
                <a:rPr lang="ar-AE" sz="19900" b="1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ذ</a:t>
              </a:r>
              <a:r>
                <a:rPr lang="ar-AE" sz="199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َ</a:t>
              </a:r>
              <a:endParaRPr lang="en-US" sz="239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84BB69-B5FA-426B-B8F9-352DA15AB717}"/>
              </a:ext>
            </a:extLst>
          </p:cNvPr>
          <p:cNvGrpSpPr/>
          <p:nvPr/>
        </p:nvGrpSpPr>
        <p:grpSpPr>
          <a:xfrm>
            <a:off x="1671570" y="1118491"/>
            <a:ext cx="5145750" cy="4493804"/>
            <a:chOff x="1895062" y="1245705"/>
            <a:chExt cx="5145750" cy="44938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7EB8E2-4C79-4BD8-A64F-5AFF4F950DB8}"/>
                </a:ext>
              </a:extLst>
            </p:cNvPr>
            <p:cNvSpPr/>
            <p:nvPr/>
          </p:nvSpPr>
          <p:spPr>
            <a:xfrm>
              <a:off x="1895062" y="1245705"/>
              <a:ext cx="5145750" cy="449380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43B6C56-FB57-4839-999B-F8A8C94D1A76}"/>
                </a:ext>
              </a:extLst>
            </p:cNvPr>
            <p:cNvSpPr/>
            <p:nvPr/>
          </p:nvSpPr>
          <p:spPr>
            <a:xfrm>
              <a:off x="2688931" y="2252058"/>
              <a:ext cx="3395481" cy="2215991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13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حِ</a:t>
              </a:r>
              <a:r>
                <a:rPr lang="ar-AE" sz="13800" b="1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ذا</a:t>
              </a:r>
              <a:r>
                <a:rPr lang="ar-AE" sz="13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ءُ</a:t>
              </a:r>
              <a:endParaRPr lang="en-US" sz="1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743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fruit&#10;&#10;Description automatically generated">
            <a:extLst>
              <a:ext uri="{FF2B5EF4-FFF2-40B4-BE49-F238E27FC236}">
                <a16:creationId xmlns:a16="http://schemas.microsoft.com/office/drawing/2014/main" id="{B287F21F-417B-4AF8-A3F3-0ED166F8E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86239" y="1494083"/>
            <a:ext cx="6516215" cy="3869830"/>
          </a:xfrm>
          <a:prstGeom prst="rect">
            <a:avLst/>
          </a:prstGeom>
        </p:spPr>
      </p:pic>
      <p:pic>
        <p:nvPicPr>
          <p:cNvPr id="3" name="Picture 2" descr="A picture containing sitting, small, different, many&#10;&#10;Description automatically generated">
            <a:extLst>
              <a:ext uri="{FF2B5EF4-FFF2-40B4-BE49-F238E27FC236}">
                <a16:creationId xmlns:a16="http://schemas.microsoft.com/office/drawing/2014/main" id="{F639C40D-20AC-439D-8204-3393C4336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76213" y="4919207"/>
            <a:ext cx="2948083" cy="1936217"/>
          </a:xfrm>
          <a:prstGeom prst="rect">
            <a:avLst/>
          </a:prstGeom>
        </p:spPr>
      </p:pic>
      <p:pic>
        <p:nvPicPr>
          <p:cNvPr id="4" name="Picture 3" descr="A wooden table&#10;&#10;Description automatically generated">
            <a:extLst>
              <a:ext uri="{FF2B5EF4-FFF2-40B4-BE49-F238E27FC236}">
                <a16:creationId xmlns:a16="http://schemas.microsoft.com/office/drawing/2014/main" id="{3A6317AF-A4F1-4F91-9A17-DC58F4BF2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42" y="5629429"/>
            <a:ext cx="2171429" cy="1228571"/>
          </a:xfrm>
          <a:prstGeom prst="rect">
            <a:avLst/>
          </a:prstGeom>
        </p:spPr>
      </p:pic>
      <p:pic>
        <p:nvPicPr>
          <p:cNvPr id="5" name="Picture 4" descr="A picture containing implement, pencil, stationary, colorful&#10;&#10;Description automatically generated">
            <a:extLst>
              <a:ext uri="{FF2B5EF4-FFF2-40B4-BE49-F238E27FC236}">
                <a16:creationId xmlns:a16="http://schemas.microsoft.com/office/drawing/2014/main" id="{93E1F67E-2A69-4679-A60C-70D0EA3EC5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672881" y="5307722"/>
            <a:ext cx="427942" cy="579591"/>
          </a:xfrm>
          <a:prstGeom prst="rect">
            <a:avLst/>
          </a:prstGeom>
        </p:spPr>
      </p:pic>
      <p:pic>
        <p:nvPicPr>
          <p:cNvPr id="6" name="Picture 5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6DF1DB94-A98E-4A5B-96F5-F25DFF2926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598684" y="299819"/>
            <a:ext cx="2421038" cy="15642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E82F2-BCB0-4C05-9AB7-17F64C0E4966}"/>
              </a:ext>
            </a:extLst>
          </p:cNvPr>
          <p:cNvSpPr/>
          <p:nvPr/>
        </p:nvSpPr>
        <p:spPr>
          <a:xfrm>
            <a:off x="9598684" y="863145"/>
            <a:ext cx="2078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28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عنوان الدرس</a:t>
            </a:r>
            <a:endParaRPr lang="en-US" sz="280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4635E1-E4B3-48CC-98A3-0F1EB36935D2}"/>
              </a:ext>
            </a:extLst>
          </p:cNvPr>
          <p:cNvSpPr/>
          <p:nvPr/>
        </p:nvSpPr>
        <p:spPr>
          <a:xfrm>
            <a:off x="3244329" y="1813366"/>
            <a:ext cx="240001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03250">
              <a:defRPr/>
            </a:pPr>
            <a:r>
              <a:rPr lang="ar-AE" sz="3600" b="1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عنوان الدرس</a:t>
            </a:r>
            <a:endParaRPr lang="en-US" sz="3600" b="1" dirty="0">
              <a:ln w="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A93993-5516-4BC7-8588-40AA99DEF2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840" t="30588" r="35877" b="7434"/>
          <a:stretch/>
        </p:blipFill>
        <p:spPr>
          <a:xfrm>
            <a:off x="3011898" y="2302722"/>
            <a:ext cx="2384770" cy="2794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0E077E-77A9-4860-B46D-9C44DABB64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/>
          <a:srcRect l="18980" t="9388" r="48400" b="36088"/>
          <a:stretch/>
        </p:blipFill>
        <p:spPr>
          <a:xfrm>
            <a:off x="6096000" y="1870480"/>
            <a:ext cx="2515942" cy="3226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0772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28">
            <a:extLst>
              <a:ext uri="{FF2B5EF4-FFF2-40B4-BE49-F238E27FC236}">
                <a16:creationId xmlns:a16="http://schemas.microsoft.com/office/drawing/2014/main" id="{6BB3A575-1024-45DC-BE9F-AABFCC8C29E0}"/>
              </a:ext>
            </a:extLst>
          </p:cNvPr>
          <p:cNvSpPr txBox="1"/>
          <p:nvPr/>
        </p:nvSpPr>
        <p:spPr>
          <a:xfrm>
            <a:off x="685204" y="1198589"/>
            <a:ext cx="10821592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143000" indent="-1143000" algn="ctr" rtl="1">
              <a:buAutoNum type="arabicPeriod"/>
              <a:defRPr/>
            </a:pPr>
            <a:r>
              <a:rPr lang="ar-AE" sz="6600" b="1" dirty="0">
                <a:solidFill>
                  <a:srgbClr val="FF0000"/>
                </a:solidFill>
                <a:latin typeface="Dubai" panose="020B0503030403030204" pitchFamily="34" charset="-78"/>
              </a:rPr>
              <a:t>يَقرأ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</a:rPr>
              <a:t>الكلمات الـمألوفة قراءةً سريعةً وصحيحةً ومشكولة شكلًا تامًا</a:t>
            </a:r>
            <a:r>
              <a:rPr lang="ar-AE" sz="6600" b="1" dirty="0">
                <a:latin typeface="Dubai" panose="020B0503030403030204" pitchFamily="34" charset="-78"/>
              </a:rPr>
              <a:t>.</a:t>
            </a:r>
          </a:p>
          <a:p>
            <a:pPr algn="ctr" rtl="1">
              <a:defRPr/>
            </a:pPr>
            <a:endParaRPr lang="ar-AE" sz="6600" b="1" dirty="0">
              <a:latin typeface="Dubai" panose="020B0503030403030204" pitchFamily="34" charset="-78"/>
            </a:endParaRPr>
          </a:p>
          <a:p>
            <a:pPr algn="ctr" rtl="1">
              <a:defRPr/>
            </a:pPr>
            <a:r>
              <a:rPr lang="ar-AE" sz="6600" b="1" dirty="0">
                <a:solidFill>
                  <a:sysClr val="windowText" lastClr="000000"/>
                </a:solidFill>
                <a:latin typeface="Dubai" panose="020B0503030403030204" pitchFamily="34" charset="-78"/>
              </a:rPr>
              <a:t>2</a:t>
            </a:r>
            <a:r>
              <a:rPr lang="ar-AE" sz="6600" b="1" dirty="0">
                <a:solidFill>
                  <a:srgbClr val="FFC000"/>
                </a:solidFill>
                <a:latin typeface="Dubai" panose="020B0503030403030204" pitchFamily="34" charset="-78"/>
              </a:rPr>
              <a:t>. </a:t>
            </a:r>
            <a:r>
              <a:rPr lang="en-US" sz="6600" b="1" dirty="0" err="1">
                <a:solidFill>
                  <a:srgbClr val="002060"/>
                </a:solidFill>
                <a:latin typeface="Dubai" panose="020B0503030403030204" pitchFamily="34" charset="-78"/>
              </a:rPr>
              <a:t>يميز</a:t>
            </a:r>
            <a:r>
              <a:rPr lang="en-US" sz="6600" b="1" dirty="0">
                <a:solidFill>
                  <a:srgbClr val="002060"/>
                </a:solidFill>
                <a:latin typeface="Dubai" panose="020B0503030403030204" pitchFamily="34" charset="-7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Dubai" panose="020B0503030403030204" pitchFamily="34" charset="-78"/>
              </a:rPr>
              <a:t>المتعلم</a:t>
            </a:r>
            <a:r>
              <a:rPr lang="en-US" sz="6600" b="1" dirty="0">
                <a:solidFill>
                  <a:srgbClr val="002060"/>
                </a:solidFill>
                <a:latin typeface="Dubai" panose="020B0503030403030204" pitchFamily="34" charset="-78"/>
              </a:rPr>
              <a:t> </a:t>
            </a:r>
            <a:r>
              <a:rPr lang="ar-AE" sz="6600" b="1" dirty="0">
                <a:solidFill>
                  <a:srgbClr val="FF0000"/>
                </a:solidFill>
                <a:latin typeface="Dubai" panose="020B0503030403030204" pitchFamily="34" charset="-78"/>
              </a:rPr>
              <a:t>سمعيًا</a:t>
            </a:r>
            <a:r>
              <a:rPr lang="en-US" sz="6600" b="1" dirty="0">
                <a:solidFill>
                  <a:srgbClr val="002060"/>
                </a:solidFill>
                <a:latin typeface="Dubai" panose="020B0503030403030204" pitchFamily="34" charset="-7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Dubai" panose="020B0503030403030204" pitchFamily="34" charset="-78"/>
              </a:rPr>
              <a:t>صوت</a:t>
            </a:r>
            <a:r>
              <a:rPr lang="en-US" sz="6600" b="1" dirty="0">
                <a:solidFill>
                  <a:srgbClr val="002060"/>
                </a:solidFill>
                <a:latin typeface="Dubai" panose="020B0503030403030204" pitchFamily="34" charset="-78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Dubai" panose="020B0503030403030204" pitchFamily="34" charset="-78"/>
              </a:rPr>
              <a:t>حرف</a:t>
            </a:r>
            <a:r>
              <a:rPr lang="en-US" sz="6600" b="1" dirty="0">
                <a:solidFill>
                  <a:srgbClr val="7030A0"/>
                </a:solidFill>
                <a:latin typeface="Dubai" panose="020B0503030403030204" pitchFamily="34" charset="-78"/>
              </a:rPr>
              <a:t> </a:t>
            </a:r>
            <a:r>
              <a:rPr lang="ar-AE" sz="6600" b="1" dirty="0">
                <a:solidFill>
                  <a:srgbClr val="7030A0"/>
                </a:solidFill>
                <a:latin typeface="Dubai" panose="020B0503030403030204" pitchFamily="34" charset="-78"/>
              </a:rPr>
              <a:t>ذ</a:t>
            </a:r>
            <a:r>
              <a:rPr lang="en-US" sz="6600" b="1" dirty="0">
                <a:solidFill>
                  <a:srgbClr val="7030A0"/>
                </a:solidFill>
                <a:latin typeface="Dubai" panose="020B0503030403030204" pitchFamily="34" charset="-78"/>
              </a:rPr>
              <a:t> </a:t>
            </a:r>
            <a:r>
              <a:rPr lang="ar-AE" sz="6600" b="1" dirty="0">
                <a:latin typeface="Dubai" panose="020B0503030403030204" pitchFamily="34" charset="-78"/>
              </a:rPr>
              <a:t>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3113D9-F3B9-42C0-888F-28C73C88DA32}"/>
              </a:ext>
            </a:extLst>
          </p:cNvPr>
          <p:cNvSpPr txBox="1"/>
          <p:nvPr/>
        </p:nvSpPr>
        <p:spPr>
          <a:xfrm>
            <a:off x="8554369" y="463966"/>
            <a:ext cx="2952427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 rtl="1"/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نَواتِج التَّعَلّم</a:t>
            </a:r>
            <a:endParaRPr lang="en-US" sz="2400" b="1" dirty="0"/>
          </a:p>
        </p:txBody>
      </p:sp>
      <p:pic>
        <p:nvPicPr>
          <p:cNvPr id="7" name="مؤقت 1">
            <a:hlinkClick r:id="" action="ppaction://media"/>
            <a:extLst>
              <a:ext uri="{FF2B5EF4-FFF2-40B4-BE49-F238E27FC236}">
                <a16:creationId xmlns:a16="http://schemas.microsoft.com/office/drawing/2014/main" id="{EBCC0B95-3728-4DB9-B143-1D91A2A0FB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772" y="5353573"/>
            <a:ext cx="1490284" cy="838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63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1E5C4B-E05A-4D7F-B8A1-DA24D0C95BE4}"/>
              </a:ext>
            </a:extLst>
          </p:cNvPr>
          <p:cNvSpPr txBox="1"/>
          <p:nvPr/>
        </p:nvSpPr>
        <p:spPr>
          <a:xfrm>
            <a:off x="9879960" y="1623280"/>
            <a:ext cx="1474922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هيّا نَقْرَأَ : 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AC2C29E-3B78-401A-817D-50A70E05D314}"/>
              </a:ext>
            </a:extLst>
          </p:cNvPr>
          <p:cNvGraphicFramePr>
            <a:graphicFrameLocks noGrp="1"/>
          </p:cNvGraphicFramePr>
          <p:nvPr/>
        </p:nvGraphicFramePr>
        <p:xfrm>
          <a:off x="590843" y="862812"/>
          <a:ext cx="7650461" cy="9753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78153">
                  <a:extLst>
                    <a:ext uri="{9D8B030D-6E8A-4147-A177-3AD203B41FA5}">
                      <a16:colId xmlns:a16="http://schemas.microsoft.com/office/drawing/2014/main" val="234136272"/>
                    </a:ext>
                  </a:extLst>
                </a:gridCol>
                <a:gridCol w="1957436">
                  <a:extLst>
                    <a:ext uri="{9D8B030D-6E8A-4147-A177-3AD203B41FA5}">
                      <a16:colId xmlns:a16="http://schemas.microsoft.com/office/drawing/2014/main" val="3750500851"/>
                    </a:ext>
                  </a:extLst>
                </a:gridCol>
                <a:gridCol w="1957436">
                  <a:extLst>
                    <a:ext uri="{9D8B030D-6E8A-4147-A177-3AD203B41FA5}">
                      <a16:colId xmlns:a16="http://schemas.microsoft.com/office/drawing/2014/main" val="1252089196"/>
                    </a:ext>
                  </a:extLst>
                </a:gridCol>
                <a:gridCol w="1957436">
                  <a:extLst>
                    <a:ext uri="{9D8B030D-6E8A-4147-A177-3AD203B41FA5}">
                      <a16:colId xmlns:a16="http://schemas.microsoft.com/office/drawing/2014/main" val="3057189962"/>
                    </a:ext>
                  </a:extLst>
                </a:gridCol>
              </a:tblGrid>
              <a:tr h="358049">
                <a:tc gridSpan="4">
                  <a:txBody>
                    <a:bodyPr/>
                    <a:lstStyle/>
                    <a:p>
                      <a:pPr algn="ctr"/>
                      <a:r>
                        <a:rPr lang="ar-BH" sz="2800" dirty="0">
                          <a:solidFill>
                            <a:schemeClr val="tx1"/>
                          </a:solidFill>
                        </a:rPr>
                        <a:t>سلّم تقييم القراءة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44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القراءة المعبرة 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وضوح الصّوت 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السرعة والطلاقة 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صحَّة القراءة 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21586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9F02B42-4483-4D64-B5ED-0AF94CEDD7C1}"/>
              </a:ext>
            </a:extLst>
          </p:cNvPr>
          <p:cNvSpPr txBox="1"/>
          <p:nvPr/>
        </p:nvSpPr>
        <p:spPr>
          <a:xfrm>
            <a:off x="9253895" y="862812"/>
            <a:ext cx="2347262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الجلسة القرائية 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7A90C953-A1DB-42E5-9FA3-F02024A3D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148" y="2597427"/>
            <a:ext cx="1361043" cy="9379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22B4B7F-4470-47F1-A06E-5F8A1C45CE2B}"/>
              </a:ext>
            </a:extLst>
          </p:cNvPr>
          <p:cNvSpPr/>
          <p:nvPr/>
        </p:nvSpPr>
        <p:spPr>
          <a:xfrm>
            <a:off x="590843" y="246708"/>
            <a:ext cx="4969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b="1" dirty="0"/>
              <a:t>يقرأ المتعلّم الكلمات المألوفة والمتكررة قراءة سريعة وصحيحة</a:t>
            </a:r>
            <a:endParaRPr lang="en-US" sz="4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21CA2-7A27-4944-B7D5-803D3DF51CD2}"/>
              </a:ext>
            </a:extLst>
          </p:cNvPr>
          <p:cNvSpPr/>
          <p:nvPr/>
        </p:nvSpPr>
        <p:spPr>
          <a:xfrm>
            <a:off x="9834699" y="3938072"/>
            <a:ext cx="16273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تقييم زملائي</a:t>
            </a:r>
            <a:endParaRPr lang="en-US" sz="2800" b="1" cap="none" spc="0" dirty="0">
              <a:ln w="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مؤقت 1">
            <a:hlinkClick r:id="" action="ppaction://media"/>
            <a:extLst>
              <a:ext uri="{FF2B5EF4-FFF2-40B4-BE49-F238E27FC236}">
                <a16:creationId xmlns:a16="http://schemas.microsoft.com/office/drawing/2014/main" id="{787F0B47-701E-4F9C-A7DA-BC045D6B0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622" y="5784513"/>
            <a:ext cx="1397103" cy="1068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38922AD-CD9A-4A3F-B3E7-A99165B5D111}"/>
              </a:ext>
            </a:extLst>
          </p:cNvPr>
          <p:cNvSpPr/>
          <p:nvPr/>
        </p:nvSpPr>
        <p:spPr>
          <a:xfrm>
            <a:off x="526810" y="1854112"/>
            <a:ext cx="7650461" cy="395492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endParaRPr lang="ar-AE" altLang="en-US" sz="1100" dirty="0">
              <a:latin typeface="Times New Roman" panose="02020603050405020304" pitchFamily="18" charset="0"/>
            </a:endParaRPr>
          </a:p>
          <a:p>
            <a:pPr algn="ctr"/>
            <a:r>
              <a:rPr lang="ar-AE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ذَ</a:t>
            </a:r>
            <a:r>
              <a:rPr lang="ar-AE" altLang="en-US" sz="6000" dirty="0">
                <a:latin typeface="Times New Roman" panose="02020603050405020304" pitchFamily="18" charset="0"/>
              </a:rPr>
              <a:t>هَبٌ </a:t>
            </a:r>
            <a:r>
              <a:rPr lang="ar-AE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ذِ</a:t>
            </a:r>
            <a:r>
              <a:rPr lang="ar-AE" altLang="en-US" sz="6000" dirty="0">
                <a:latin typeface="Times New Roman" panose="02020603050405020304" pitchFamily="18" charset="0"/>
              </a:rPr>
              <a:t>ئْبٌ </a:t>
            </a:r>
            <a:r>
              <a:rPr lang="ar-AE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ذ</a:t>
            </a:r>
            <a:r>
              <a:rPr lang="ar-AE" altLang="en-US" sz="6000" dirty="0">
                <a:latin typeface="Times New Roman" panose="02020603050405020304" pitchFamily="18" charset="0"/>
              </a:rPr>
              <a:t>َكِيٌّ</a:t>
            </a:r>
          </a:p>
          <a:p>
            <a:pPr algn="ctr"/>
            <a:r>
              <a:rPr lang="ar-AE" altLang="en-US" sz="6000" dirty="0">
                <a:latin typeface="Times New Roman" panose="02020603050405020304" pitchFamily="18" charset="0"/>
              </a:rPr>
              <a:t>يَسْأَلُ أُمَّهُ ما ه</a:t>
            </a:r>
            <a:r>
              <a:rPr lang="ar-AE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ذ</a:t>
            </a:r>
            <a:r>
              <a:rPr lang="ar-AE" altLang="en-US" sz="6000" dirty="0">
                <a:latin typeface="Times New Roman" panose="02020603050405020304" pitchFamily="18" charset="0"/>
              </a:rPr>
              <a:t>ا ؟ ما </a:t>
            </a:r>
            <a:r>
              <a:rPr lang="ar-AE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ذ</a:t>
            </a:r>
            <a:r>
              <a:rPr lang="ar-AE" altLang="en-US" sz="6000" dirty="0">
                <a:latin typeface="Times New Roman" panose="02020603050405020304" pitchFamily="18" charset="0"/>
              </a:rPr>
              <a:t>اكَ؟</a:t>
            </a:r>
          </a:p>
          <a:p>
            <a:pPr algn="ctr"/>
            <a:r>
              <a:rPr lang="ar-AE" altLang="en-US" sz="6000" dirty="0">
                <a:latin typeface="Times New Roman" panose="02020603050405020304" pitchFamily="18" charset="0"/>
              </a:rPr>
              <a:t>وأُمُّهُ تُجيبُ هذا قُنْفُ</a:t>
            </a:r>
            <a:r>
              <a:rPr lang="ar-AE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ذ</a:t>
            </a:r>
            <a:r>
              <a:rPr lang="ar-AE" altLang="en-US" sz="6000" dirty="0">
                <a:latin typeface="Times New Roman" panose="02020603050405020304" pitchFamily="18" charset="0"/>
              </a:rPr>
              <a:t>ٌ صَغيرٌ</a:t>
            </a:r>
          </a:p>
          <a:p>
            <a:pPr algn="ctr"/>
            <a:r>
              <a:rPr lang="ar-AE" altLang="en-US" sz="6000" dirty="0">
                <a:latin typeface="Times New Roman" panose="02020603050405020304" pitchFamily="18" charset="0"/>
              </a:rPr>
              <a:t>وَ</a:t>
            </a:r>
            <a:r>
              <a:rPr lang="ar-AE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ذ</a:t>
            </a:r>
            <a:r>
              <a:rPr lang="ar-AE" altLang="en-US" sz="6000" dirty="0">
                <a:latin typeface="Times New Roman" panose="02020603050405020304" pitchFamily="18" charset="0"/>
              </a:rPr>
              <a:t>اك </a:t>
            </a:r>
            <a:r>
              <a:rPr lang="ar-AE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ذ</a:t>
            </a:r>
            <a:r>
              <a:rPr lang="ar-AE" altLang="en-US" sz="6000" dirty="0">
                <a:latin typeface="Times New Roman" panose="02020603050405020304" pitchFamily="18" charset="0"/>
              </a:rPr>
              <a:t>ُبابٌ يَطيرُ.</a:t>
            </a:r>
            <a:endParaRPr lang="en-US" altLang="en-US" sz="6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0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زاوية مطوية 11">
            <a:extLst>
              <a:ext uri="{FF2B5EF4-FFF2-40B4-BE49-F238E27FC236}">
                <a16:creationId xmlns:a16="http://schemas.microsoft.com/office/drawing/2014/main" id="{857C33FC-DBFE-433F-BCFB-431E1FA2424E}"/>
              </a:ext>
            </a:extLst>
          </p:cNvPr>
          <p:cNvSpPr/>
          <p:nvPr/>
        </p:nvSpPr>
        <p:spPr>
          <a:xfrm>
            <a:off x="3048004" y="587019"/>
            <a:ext cx="6707200" cy="457200"/>
          </a:xfrm>
          <a:prstGeom prst="foldedCorner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3600" b="1" dirty="0">
                <a:solidFill>
                  <a:sysClr val="windowText" lastClr="000000"/>
                </a:solidFill>
                <a:cs typeface="Akhbar MT" pitchFamily="2" charset="-78"/>
              </a:rPr>
              <a:t>استخرج من الدرس كلمات تحتوي حرف الذال ( ذ )</a:t>
            </a:r>
            <a:endParaRPr lang="en-US" sz="3600" b="1" dirty="0">
              <a:solidFill>
                <a:sysClr val="windowText" lastClr="000000"/>
              </a:solidFill>
              <a:cs typeface="Akhbar MT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463891-4C05-4439-86B1-69B310CDBB86}"/>
              </a:ext>
            </a:extLst>
          </p:cNvPr>
          <p:cNvSpPr/>
          <p:nvPr/>
        </p:nvSpPr>
        <p:spPr>
          <a:xfrm>
            <a:off x="1888435" y="1059121"/>
            <a:ext cx="8415130" cy="473975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endParaRPr lang="ar-AE" altLang="en-US" sz="1400" dirty="0">
              <a:latin typeface="Times New Roman" panose="02020603050405020304" pitchFamily="18" charset="0"/>
            </a:endParaRPr>
          </a:p>
          <a:p>
            <a:pPr algn="ctr"/>
            <a:r>
              <a:rPr lang="ar-AE" altLang="en-US" sz="7200" dirty="0">
                <a:latin typeface="Times New Roman" panose="02020603050405020304" pitchFamily="18" charset="0"/>
              </a:rPr>
              <a:t>ذَهَبٌ ذِئْبٌ ذَكِيٌّ</a:t>
            </a:r>
          </a:p>
          <a:p>
            <a:pPr algn="ctr"/>
            <a:r>
              <a:rPr lang="ar-AE" altLang="en-US" sz="7200" dirty="0">
                <a:latin typeface="Times New Roman" panose="02020603050405020304" pitchFamily="18" charset="0"/>
              </a:rPr>
              <a:t>يَسْأَلُ أُمَّهُ ما هذا ؟ ما ذاكَ؟</a:t>
            </a:r>
          </a:p>
          <a:p>
            <a:pPr algn="ctr"/>
            <a:r>
              <a:rPr lang="ar-AE" altLang="en-US" sz="7200" dirty="0">
                <a:latin typeface="Times New Roman" panose="02020603050405020304" pitchFamily="18" charset="0"/>
              </a:rPr>
              <a:t>وأُمُّهُ تُجيبُ هذا قُنْفُذٌ صَغيرٌ</a:t>
            </a:r>
          </a:p>
          <a:p>
            <a:pPr algn="ctr"/>
            <a:r>
              <a:rPr lang="ar-AE" altLang="en-US" sz="7200" dirty="0">
                <a:latin typeface="Times New Roman" panose="02020603050405020304" pitchFamily="18" charset="0"/>
              </a:rPr>
              <a:t>وَذاك ذُبابٌ يَطيرُ.</a:t>
            </a:r>
            <a:endParaRPr lang="en-US" altLang="en-US" sz="7200" dirty="0">
              <a:latin typeface="Times New Roman" panose="02020603050405020304" pitchFamily="18" charset="0"/>
            </a:endParaRPr>
          </a:p>
        </p:txBody>
      </p:sp>
      <p:sp>
        <p:nvSpPr>
          <p:cNvPr id="16" name="Star: 8 Points 15">
            <a:extLst>
              <a:ext uri="{FF2B5EF4-FFF2-40B4-BE49-F238E27FC236}">
                <a16:creationId xmlns:a16="http://schemas.microsoft.com/office/drawing/2014/main" id="{CB30A83F-EA57-480F-BB0F-0C9223ACC8D0}"/>
              </a:ext>
            </a:extLst>
          </p:cNvPr>
          <p:cNvSpPr/>
          <p:nvPr/>
        </p:nvSpPr>
        <p:spPr>
          <a:xfrm>
            <a:off x="540238" y="916258"/>
            <a:ext cx="2120348" cy="1534208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cs typeface="Akhbar MT" pitchFamily="2" charset="-78"/>
              </a:rPr>
              <a:t>كَلِماتٌ تحوي حرف الذال</a:t>
            </a:r>
            <a:endParaRPr lang="en-US" sz="2800" b="1" dirty="0">
              <a:solidFill>
                <a:srgbClr val="FF0000"/>
              </a:solidFill>
              <a:highlight>
                <a:srgbClr val="FFFF00"/>
              </a:highlight>
              <a:cs typeface="Akhbar MT" pitchFamily="2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2B9A42E-0256-4134-9FA8-A1E5AE458FEF}"/>
              </a:ext>
            </a:extLst>
          </p:cNvPr>
          <p:cNvSpPr/>
          <p:nvPr/>
        </p:nvSpPr>
        <p:spPr>
          <a:xfrm>
            <a:off x="6801467" y="1212575"/>
            <a:ext cx="1693176" cy="11330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D67A038-266C-4369-8B0C-A97DF730295E}"/>
              </a:ext>
            </a:extLst>
          </p:cNvPr>
          <p:cNvSpPr/>
          <p:nvPr/>
        </p:nvSpPr>
        <p:spPr>
          <a:xfrm>
            <a:off x="5327270" y="1154203"/>
            <a:ext cx="1377621" cy="11844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96C53B1-23DA-4343-8419-F0865EFEFDFD}"/>
              </a:ext>
            </a:extLst>
          </p:cNvPr>
          <p:cNvSpPr/>
          <p:nvPr/>
        </p:nvSpPr>
        <p:spPr>
          <a:xfrm>
            <a:off x="3836506" y="1313585"/>
            <a:ext cx="1394186" cy="1172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730E80-5371-475C-950F-6AD7C244C6C5}"/>
              </a:ext>
            </a:extLst>
          </p:cNvPr>
          <p:cNvSpPr/>
          <p:nvPr/>
        </p:nvSpPr>
        <p:spPr>
          <a:xfrm>
            <a:off x="2531874" y="2321237"/>
            <a:ext cx="1364369" cy="1172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25845C2-DD3F-4FD9-9AA6-C7FF979DF083}"/>
              </a:ext>
            </a:extLst>
          </p:cNvPr>
          <p:cNvSpPr/>
          <p:nvPr/>
        </p:nvSpPr>
        <p:spPr>
          <a:xfrm>
            <a:off x="5161722" y="2433736"/>
            <a:ext cx="1377621" cy="973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4716CEA-2D55-4C46-915F-E7960C2B6DF3}"/>
              </a:ext>
            </a:extLst>
          </p:cNvPr>
          <p:cNvSpPr/>
          <p:nvPr/>
        </p:nvSpPr>
        <p:spPr>
          <a:xfrm>
            <a:off x="5552664" y="3458803"/>
            <a:ext cx="1126434" cy="10204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DE5EDF3-8A56-4883-971C-7C3BA0D3EC68}"/>
              </a:ext>
            </a:extLst>
          </p:cNvPr>
          <p:cNvSpPr/>
          <p:nvPr/>
        </p:nvSpPr>
        <p:spPr>
          <a:xfrm>
            <a:off x="4280456" y="3428999"/>
            <a:ext cx="1272208" cy="10204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4490EC1-2F84-4171-9D98-D0B98420A500}"/>
              </a:ext>
            </a:extLst>
          </p:cNvPr>
          <p:cNvSpPr/>
          <p:nvPr/>
        </p:nvSpPr>
        <p:spPr>
          <a:xfrm>
            <a:off x="7179011" y="4625008"/>
            <a:ext cx="1620432" cy="10204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5E910D5-AAC5-46C3-AACC-69D66CD0CA08}"/>
              </a:ext>
            </a:extLst>
          </p:cNvPr>
          <p:cNvSpPr/>
          <p:nvPr/>
        </p:nvSpPr>
        <p:spPr>
          <a:xfrm>
            <a:off x="5350211" y="4625008"/>
            <a:ext cx="1620432" cy="10204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2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bedroom&#10;&#10;Description automatically generated">
            <a:extLst>
              <a:ext uri="{FF2B5EF4-FFF2-40B4-BE49-F238E27FC236}">
                <a16:creationId xmlns:a16="http://schemas.microsoft.com/office/drawing/2014/main" id="{66487763-68E6-46F7-A3E7-0107D541B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"/>
          <a:stretch/>
        </p:blipFill>
        <p:spPr>
          <a:xfrm>
            <a:off x="1033670" y="1060174"/>
            <a:ext cx="9266427" cy="489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46C0F-D296-421F-9CB4-D906FDBB4E9C}"/>
              </a:ext>
            </a:extLst>
          </p:cNvPr>
          <p:cNvSpPr txBox="1"/>
          <p:nvPr/>
        </p:nvSpPr>
        <p:spPr>
          <a:xfrm>
            <a:off x="1693120" y="2096962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يميز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المتعلم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سمعيا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صوت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حرف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د </a:t>
            </a:r>
          </a:p>
        </p:txBody>
      </p:sp>
    </p:spTree>
    <p:extLst>
      <p:ext uri="{BB962C8B-B14F-4D97-AF65-F5344CB8AC3E}">
        <p14:creationId xmlns:p14="http://schemas.microsoft.com/office/powerpoint/2010/main" val="3591161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D60CE4C-2D70-4127-9038-2E0C9034AE17}"/>
              </a:ext>
            </a:extLst>
          </p:cNvPr>
          <p:cNvSpPr/>
          <p:nvPr/>
        </p:nvSpPr>
        <p:spPr>
          <a:xfrm>
            <a:off x="2516762" y="500290"/>
            <a:ext cx="7276500" cy="763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</a:rPr>
              <a:t>استمع ثم أجب ما الصوت المشترك بين هذه الصور :-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Fox Tail Png, Vector, PSD, And Clipart W #573102 - PNG Images - PNGio">
            <a:extLst>
              <a:ext uri="{FF2B5EF4-FFF2-40B4-BE49-F238E27FC236}">
                <a16:creationId xmlns:a16="http://schemas.microsoft.com/office/drawing/2014/main" id="{A90AACF9-FCFB-4D08-83BA-8C74ADD5C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342" y="1263765"/>
            <a:ext cx="3328953" cy="420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old Clip Art - ClipartBarn">
            <a:extLst>
              <a:ext uri="{FF2B5EF4-FFF2-40B4-BE49-F238E27FC236}">
                <a16:creationId xmlns:a16="http://schemas.microsoft.com/office/drawing/2014/main" id="{7A62E4FE-C4D6-4742-8002-68F330474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03" y="2636051"/>
            <a:ext cx="2799117" cy="1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ipart Panda - Free Clipart Images">
            <a:extLst>
              <a:ext uri="{FF2B5EF4-FFF2-40B4-BE49-F238E27FC236}">
                <a16:creationId xmlns:a16="http://schemas.microsoft.com/office/drawing/2014/main" id="{CF293E5D-0EA9-465E-BB3E-3C8B1F2F9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80" y="2118781"/>
            <a:ext cx="2253886" cy="302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0671E3-05AD-4009-BDAC-FD042421F0C7}"/>
              </a:ext>
            </a:extLst>
          </p:cNvPr>
          <p:cNvSpPr/>
          <p:nvPr/>
        </p:nvSpPr>
        <p:spPr>
          <a:xfrm>
            <a:off x="934586" y="6357710"/>
            <a:ext cx="284244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يميز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المتعلم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سمعيًا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صوت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حرف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rgbClr val="FF0000"/>
                </a:solidFill>
              </a:rPr>
              <a:t>ذ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2549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D60CE4C-2D70-4127-9038-2E0C9034AE17}"/>
              </a:ext>
            </a:extLst>
          </p:cNvPr>
          <p:cNvSpPr/>
          <p:nvPr/>
        </p:nvSpPr>
        <p:spPr>
          <a:xfrm>
            <a:off x="2403222" y="624749"/>
            <a:ext cx="7385557" cy="479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</a:rPr>
              <a:t>انطق الصور ثم حدد الصورة التي تبدأ بحرف ذ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4AACD-0273-447E-B70A-944D5736624E}"/>
              </a:ext>
            </a:extLst>
          </p:cNvPr>
          <p:cNvSpPr/>
          <p:nvPr/>
        </p:nvSpPr>
        <p:spPr>
          <a:xfrm>
            <a:off x="1302985" y="2383717"/>
            <a:ext cx="2842444" cy="24855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ree Free Polar Bear Clipart, Download Free Clip Art, Free Clip Art on  Clipart Library">
            <a:extLst>
              <a:ext uri="{FF2B5EF4-FFF2-40B4-BE49-F238E27FC236}">
                <a16:creationId xmlns:a16="http://schemas.microsoft.com/office/drawing/2014/main" id="{DF821D7B-D7E7-4E46-AA20-90EBB366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92" y="2733708"/>
            <a:ext cx="2900278" cy="21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lipart zarafa - Clip Art Library">
            <a:extLst>
              <a:ext uri="{FF2B5EF4-FFF2-40B4-BE49-F238E27FC236}">
                <a16:creationId xmlns:a16="http://schemas.microsoft.com/office/drawing/2014/main" id="{7C088624-6C31-43C8-8507-CCFEEA62D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459" y="1916768"/>
            <a:ext cx="2709369" cy="326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Wolf Clipart, Download Free Clip Art, Free Clip Art on Clipart  Library">
            <a:extLst>
              <a:ext uri="{FF2B5EF4-FFF2-40B4-BE49-F238E27FC236}">
                <a16:creationId xmlns:a16="http://schemas.microsoft.com/office/drawing/2014/main" id="{DBE490E9-0F30-4D3D-B6E1-C2F4CA9A6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9" y="2575035"/>
            <a:ext cx="2122053" cy="212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F74510-D2DF-4F04-B3AD-899B2A0EAB07}"/>
              </a:ext>
            </a:extLst>
          </p:cNvPr>
          <p:cNvSpPr/>
          <p:nvPr/>
        </p:nvSpPr>
        <p:spPr>
          <a:xfrm>
            <a:off x="775560" y="6357729"/>
            <a:ext cx="284244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يميز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المتعلم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سمعيًا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صوت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حرف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rgbClr val="FF0000"/>
                </a:solidFill>
              </a:rPr>
              <a:t>ذ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42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B5332E-E7D9-42C0-AC2D-43B5BC743268}"/>
              </a:ext>
            </a:extLst>
          </p:cNvPr>
          <p:cNvSpPr txBox="1"/>
          <p:nvPr/>
        </p:nvSpPr>
        <p:spPr>
          <a:xfrm>
            <a:off x="3948780" y="169480"/>
            <a:ext cx="3904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قَوانينُ التَّعَلُّم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2FEB43-E82B-4FD7-97A6-0CA2F40FC760}"/>
              </a:ext>
            </a:extLst>
          </p:cNvPr>
          <p:cNvGrpSpPr/>
          <p:nvPr/>
        </p:nvGrpSpPr>
        <p:grpSpPr>
          <a:xfrm>
            <a:off x="522365" y="3081856"/>
            <a:ext cx="11345589" cy="2510378"/>
            <a:chOff x="592633" y="3451184"/>
            <a:chExt cx="11345589" cy="251037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0876100-DD1A-4860-8F3C-B4870DC19C28}"/>
                </a:ext>
              </a:extLst>
            </p:cNvPr>
            <p:cNvSpPr/>
            <p:nvPr/>
          </p:nvSpPr>
          <p:spPr>
            <a:xfrm>
              <a:off x="9639322" y="3451184"/>
              <a:ext cx="2059499" cy="18119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CDE5E95-260F-48A5-A46F-9B8DCFEB688D}"/>
                </a:ext>
              </a:extLst>
            </p:cNvPr>
            <p:cNvSpPr/>
            <p:nvPr/>
          </p:nvSpPr>
          <p:spPr>
            <a:xfrm>
              <a:off x="7471943" y="3504452"/>
              <a:ext cx="2059499" cy="18119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9D45FD0-5C70-498C-A578-61C4F73BCB47}"/>
                </a:ext>
              </a:extLst>
            </p:cNvPr>
            <p:cNvSpPr/>
            <p:nvPr/>
          </p:nvSpPr>
          <p:spPr>
            <a:xfrm>
              <a:off x="5103704" y="3548298"/>
              <a:ext cx="2059499" cy="181197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F56E77F-88D4-4739-981D-95AAE9BD6B6F}"/>
                </a:ext>
              </a:extLst>
            </p:cNvPr>
            <p:cNvSpPr/>
            <p:nvPr/>
          </p:nvSpPr>
          <p:spPr>
            <a:xfrm>
              <a:off x="2861019" y="3515742"/>
              <a:ext cx="2059499" cy="1811971"/>
            </a:xfrm>
            <a:prstGeom prst="ellipse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42CAE54-EE90-473C-BF5B-48DF22D9C827}"/>
                </a:ext>
              </a:extLst>
            </p:cNvPr>
            <p:cNvSpPr/>
            <p:nvPr/>
          </p:nvSpPr>
          <p:spPr>
            <a:xfrm>
              <a:off x="619199" y="3515741"/>
              <a:ext cx="2059499" cy="181197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9682EA3-52DD-4CA5-902B-816E19F155BF}"/>
                </a:ext>
              </a:extLst>
            </p:cNvPr>
            <p:cNvSpPr/>
            <p:nvPr/>
          </p:nvSpPr>
          <p:spPr>
            <a:xfrm>
              <a:off x="9795041" y="3536391"/>
              <a:ext cx="1780760" cy="16170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761AECB-E80E-40BF-8BAE-FE0C96A18450}"/>
                </a:ext>
              </a:extLst>
            </p:cNvPr>
            <p:cNvSpPr/>
            <p:nvPr/>
          </p:nvSpPr>
          <p:spPr>
            <a:xfrm>
              <a:off x="7615723" y="3571895"/>
              <a:ext cx="1780760" cy="16170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9EE9508-FB4E-43F7-B10F-A0C82A6972BD}"/>
                </a:ext>
              </a:extLst>
            </p:cNvPr>
            <p:cNvSpPr/>
            <p:nvPr/>
          </p:nvSpPr>
          <p:spPr>
            <a:xfrm>
              <a:off x="5251900" y="3624028"/>
              <a:ext cx="1780760" cy="16170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22E053E-9F70-428E-9F01-57F4F7B07DB3}"/>
                </a:ext>
              </a:extLst>
            </p:cNvPr>
            <p:cNvSpPr/>
            <p:nvPr/>
          </p:nvSpPr>
          <p:spPr>
            <a:xfrm>
              <a:off x="2987023" y="3624028"/>
              <a:ext cx="1780760" cy="16170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8010D81-A786-43E3-A3C4-18E9E93C90D3}"/>
                </a:ext>
              </a:extLst>
            </p:cNvPr>
            <p:cNvSpPr/>
            <p:nvPr/>
          </p:nvSpPr>
          <p:spPr>
            <a:xfrm>
              <a:off x="736675" y="3624053"/>
              <a:ext cx="1780760" cy="16170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/>
            </a:p>
          </p:txBody>
        </p:sp>
        <p:sp>
          <p:nvSpPr>
            <p:cNvPr id="99" name="مربع نص 28">
              <a:extLst>
                <a:ext uri="{FF2B5EF4-FFF2-40B4-BE49-F238E27FC236}">
                  <a16:creationId xmlns:a16="http://schemas.microsoft.com/office/drawing/2014/main" id="{CCD5A268-5BC1-43E7-976E-024522EC0216}"/>
                </a:ext>
              </a:extLst>
            </p:cNvPr>
            <p:cNvSpPr txBox="1"/>
            <p:nvPr/>
          </p:nvSpPr>
          <p:spPr>
            <a:xfrm>
              <a:off x="592633" y="5341836"/>
              <a:ext cx="2152715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أُعَقِّمُ يَديَّ</a:t>
              </a:r>
              <a:endParaRPr lang="ar-SA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مربع نص 28">
              <a:extLst>
                <a:ext uri="{FF2B5EF4-FFF2-40B4-BE49-F238E27FC236}">
                  <a16:creationId xmlns:a16="http://schemas.microsoft.com/office/drawing/2014/main" id="{5EAC4C70-A358-4DF0-AB2E-C5E805D87EC2}"/>
                </a:ext>
              </a:extLst>
            </p:cNvPr>
            <p:cNvSpPr txBox="1"/>
            <p:nvPr/>
          </p:nvSpPr>
          <p:spPr>
            <a:xfrm>
              <a:off x="2762211" y="5298991"/>
              <a:ext cx="2388933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أَرْتَدي الْكَمّامَةَ</a:t>
              </a:r>
              <a:endParaRPr lang="ar-SA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مربع نص 28">
              <a:extLst>
                <a:ext uri="{FF2B5EF4-FFF2-40B4-BE49-F238E27FC236}">
                  <a16:creationId xmlns:a16="http://schemas.microsoft.com/office/drawing/2014/main" id="{C2625644-C3CE-4ADE-B1EE-0E82AA2B5076}"/>
                </a:ext>
              </a:extLst>
            </p:cNvPr>
            <p:cNvSpPr txBox="1"/>
            <p:nvPr/>
          </p:nvSpPr>
          <p:spPr>
            <a:xfrm>
              <a:off x="5081735" y="5328104"/>
              <a:ext cx="2152715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أَرْفَعُ يَدي</a:t>
              </a:r>
              <a:endParaRPr lang="ar-SA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" name="مربع نص 28">
              <a:extLst>
                <a:ext uri="{FF2B5EF4-FFF2-40B4-BE49-F238E27FC236}">
                  <a16:creationId xmlns:a16="http://schemas.microsoft.com/office/drawing/2014/main" id="{12E6E062-EE80-4668-B2E5-8758E51C1A7B}"/>
                </a:ext>
              </a:extLst>
            </p:cNvPr>
            <p:cNvSpPr txBox="1"/>
            <p:nvPr/>
          </p:nvSpPr>
          <p:spPr>
            <a:xfrm>
              <a:off x="9785506" y="5348797"/>
              <a:ext cx="21527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أٌحافِظُ صَفّي</a:t>
              </a:r>
              <a:endParaRPr lang="ar-SA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3" name="Picture 12" descr="Empty Classroom Stationary On Desks Stock Vector (Royalty Free) 255636676">
              <a:extLst>
                <a:ext uri="{FF2B5EF4-FFF2-40B4-BE49-F238E27FC236}">
                  <a16:creationId xmlns:a16="http://schemas.microsoft.com/office/drawing/2014/main" id="{A4225885-10D7-4B47-AB0A-1B0CE2BC98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A8CFD6"/>
                </a:clrFrom>
                <a:clrTo>
                  <a:srgbClr val="A8CFD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29" b="93214" l="568" r="98864">
                          <a14:foregroundMark x1="85795" y1="17143" x2="13068" y2="23571"/>
                          <a14:foregroundMark x1="69034" y1="7857" x2="25284" y2="62500"/>
                          <a14:foregroundMark x1="30114" y1="5357" x2="62784" y2="31786"/>
                          <a14:foregroundMark x1="62784" y1="31786" x2="65057" y2="35000"/>
                          <a14:foregroundMark x1="15057" y1="1429" x2="48295" y2="57500"/>
                          <a14:foregroundMark x1="43182" y1="48929" x2="35795" y2="74286"/>
                          <a14:foregroundMark x1="35795" y1="74286" x2="35795" y2="74286"/>
                          <a14:foregroundMark x1="56818" y1="50357" x2="59659" y2="85357"/>
                          <a14:foregroundMark x1="78977" y1="51429" x2="94886" y2="90000"/>
                          <a14:foregroundMark x1="48580" y1="43929" x2="14205" y2="82143"/>
                          <a14:foregroundMark x1="27841" y1="51071" x2="8523" y2="75357"/>
                          <a14:foregroundMark x1="57670" y1="52143" x2="32386" y2="84643"/>
                          <a14:foregroundMark x1="78977" y1="51071" x2="57670" y2="86786"/>
                          <a14:foregroundMark x1="64773" y1="51429" x2="40057" y2="89643"/>
                          <a14:foregroundMark x1="80682" y1="50000" x2="98864" y2="93571"/>
                          <a14:foregroundMark x1="77273" y1="10714" x2="92898" y2="77143"/>
                          <a14:foregroundMark x1="83807" y1="6786" x2="82955" y2="61786"/>
                          <a14:foregroundMark x1="77273" y1="11071" x2="35227" y2="59286"/>
                          <a14:foregroundMark x1="26705" y1="21071" x2="12784" y2="68929"/>
                          <a14:foregroundMark x1="21875" y1="21429" x2="22159" y2="75000"/>
                          <a14:foregroundMark x1="18750" y1="20000" x2="18750" y2="65714"/>
                          <a14:foregroundMark x1="33239" y1="23214" x2="38352" y2="21429"/>
                          <a14:foregroundMark x1="38352" y1="21429" x2="8523" y2="32500"/>
                          <a14:foregroundMark x1="28693" y1="36429" x2="568" y2="68214"/>
                          <a14:foregroundMark x1="568" y1="68214" x2="568" y2="68214"/>
                          <a14:foregroundMark x1="27557" y1="2143" x2="49148" y2="1429"/>
                          <a14:foregroundMark x1="73011" y1="4643" x2="83239" y2="4643"/>
                          <a14:foregroundMark x1="88068" y1="2500" x2="85795" y2="36786"/>
                          <a14:foregroundMark x1="85795" y1="36786" x2="85795" y2="3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98"/>
            <a:stretch/>
          </p:blipFill>
          <p:spPr bwMode="auto">
            <a:xfrm>
              <a:off x="9939913" y="3785864"/>
              <a:ext cx="1395974" cy="103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5BE5E02A-C1A1-406B-8EE7-7C1BBD65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90999" y="3798855"/>
              <a:ext cx="662257" cy="1200945"/>
            </a:xfrm>
            <a:prstGeom prst="rect">
              <a:avLst/>
            </a:prstGeom>
          </p:spPr>
        </p:pic>
        <p:pic>
          <p:nvPicPr>
            <p:cNvPr id="105" name="Picture 2" descr="Kerala makes face mask compulsory in schools from next academic year | face  mask compulsory in schools">
              <a:extLst>
                <a:ext uri="{FF2B5EF4-FFF2-40B4-BE49-F238E27FC236}">
                  <a16:creationId xmlns:a16="http://schemas.microsoft.com/office/drawing/2014/main" id="{C0930CF5-8FD4-4654-82CC-8DDE4F705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102" y="3721665"/>
              <a:ext cx="713997" cy="1289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4" descr="466 Kids Hand Sanitiser Illustrations &amp;amp; Clip Art - iStock">
              <a:extLst>
                <a:ext uri="{FF2B5EF4-FFF2-40B4-BE49-F238E27FC236}">
                  <a16:creationId xmlns:a16="http://schemas.microsoft.com/office/drawing/2014/main" id="{50348854-E45B-4A26-9DA2-54C3B81B8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121" y="3836959"/>
              <a:ext cx="1038161" cy="1048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4" descr="Teacher And Class Clipart , Transparent Cartoon, Free Cliparts &amp;amp;  Silhouettes - NetClipart">
              <a:extLst>
                <a:ext uri="{FF2B5EF4-FFF2-40B4-BE49-F238E27FC236}">
                  <a16:creationId xmlns:a16="http://schemas.microsoft.com/office/drawing/2014/main" id="{665786EF-2734-4DF6-9308-8A978D613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7414" y="3759689"/>
              <a:ext cx="1289599" cy="1345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مربع نص 28">
              <a:extLst>
                <a:ext uri="{FF2B5EF4-FFF2-40B4-BE49-F238E27FC236}">
                  <a16:creationId xmlns:a16="http://schemas.microsoft.com/office/drawing/2014/main" id="{EB2F3185-8112-47B2-B83E-7E2C86434484}"/>
                </a:ext>
              </a:extLst>
            </p:cNvPr>
            <p:cNvSpPr txBox="1"/>
            <p:nvPr/>
          </p:nvSpPr>
          <p:spPr>
            <a:xfrm>
              <a:off x="7449693" y="5376787"/>
              <a:ext cx="21527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أَسْتَمِعُ لِمُعَلِّمَتي</a:t>
              </a:r>
              <a:endParaRPr lang="ar-SA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4F3520-F6AD-4F0B-87AF-D3E1A035648E}"/>
              </a:ext>
            </a:extLst>
          </p:cNvPr>
          <p:cNvGrpSpPr/>
          <p:nvPr/>
        </p:nvGrpSpPr>
        <p:grpSpPr>
          <a:xfrm>
            <a:off x="522365" y="645467"/>
            <a:ext cx="11000692" cy="2516681"/>
            <a:chOff x="483819" y="1081993"/>
            <a:chExt cx="11000692" cy="251668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961C00-7FE8-40FB-B0D7-F1DFF51B1BFD}"/>
                </a:ext>
              </a:extLst>
            </p:cNvPr>
            <p:cNvGrpSpPr/>
            <p:nvPr/>
          </p:nvGrpSpPr>
          <p:grpSpPr>
            <a:xfrm>
              <a:off x="483819" y="1081993"/>
              <a:ext cx="11000692" cy="2516681"/>
              <a:chOff x="376398" y="433528"/>
              <a:chExt cx="11214307" cy="283391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22CBD35-5AE9-41CB-A26C-95CC50C6C213}"/>
                  </a:ext>
                </a:extLst>
              </p:cNvPr>
              <p:cNvSpPr/>
              <p:nvPr/>
            </p:nvSpPr>
            <p:spPr>
              <a:xfrm>
                <a:off x="9531206" y="623338"/>
                <a:ext cx="2059499" cy="1811971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E74E3E7-85EF-470F-BB29-74E97E0AB04B}"/>
                  </a:ext>
                </a:extLst>
              </p:cNvPr>
              <p:cNvSpPr/>
              <p:nvPr/>
            </p:nvSpPr>
            <p:spPr>
              <a:xfrm>
                <a:off x="7370999" y="650711"/>
                <a:ext cx="2059499" cy="1811971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1207387-D086-4232-B3BD-BDBC6FD98828}"/>
                  </a:ext>
                </a:extLst>
              </p:cNvPr>
              <p:cNvSpPr/>
              <p:nvPr/>
            </p:nvSpPr>
            <p:spPr>
              <a:xfrm>
                <a:off x="5002615" y="732845"/>
                <a:ext cx="2059499" cy="1811971"/>
              </a:xfrm>
              <a:prstGeom prst="ellipse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0E00D0C-BF0D-402C-99B9-17D381A6C530}"/>
                  </a:ext>
                </a:extLst>
              </p:cNvPr>
              <p:cNvSpPr/>
              <p:nvPr/>
            </p:nvSpPr>
            <p:spPr>
              <a:xfrm>
                <a:off x="2741954" y="722122"/>
                <a:ext cx="2059499" cy="1811971"/>
              </a:xfrm>
              <a:prstGeom prst="ellipse">
                <a:avLst/>
              </a:prstGeom>
              <a:solidFill>
                <a:srgbClr val="FF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6D83EE1-4CF6-4FF5-A9A6-6E07ECFBCA8E}"/>
                  </a:ext>
                </a:extLst>
              </p:cNvPr>
              <p:cNvSpPr/>
              <p:nvPr/>
            </p:nvSpPr>
            <p:spPr>
              <a:xfrm>
                <a:off x="504000" y="727975"/>
                <a:ext cx="2059499" cy="181197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67B558C-9881-4556-91DB-C70B0A57A36C}"/>
                  </a:ext>
                </a:extLst>
              </p:cNvPr>
              <p:cNvSpPr/>
              <p:nvPr/>
            </p:nvSpPr>
            <p:spPr>
              <a:xfrm>
                <a:off x="9673240" y="727589"/>
                <a:ext cx="1780760" cy="16170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6FB8821-B52A-4A5E-AAA6-E4436DD07B17}"/>
                  </a:ext>
                </a:extLst>
              </p:cNvPr>
              <p:cNvSpPr/>
              <p:nvPr/>
            </p:nvSpPr>
            <p:spPr>
              <a:xfrm>
                <a:off x="2874989" y="809480"/>
                <a:ext cx="1780760" cy="16170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 dirty="0"/>
              </a:p>
            </p:txBody>
          </p:sp>
          <p:pic>
            <p:nvPicPr>
              <p:cNvPr id="51" name="Picture 8" descr="Sit In Chair - Sitting On Chair Clipart, HD Png Download - kindpng">
                <a:extLst>
                  <a:ext uri="{FF2B5EF4-FFF2-40B4-BE49-F238E27FC236}">
                    <a16:creationId xmlns:a16="http://schemas.microsoft.com/office/drawing/2014/main" id="{4E73A9BF-5B1E-4F02-8200-B64D57EC11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7419" y="728214"/>
                <a:ext cx="1466411" cy="16335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3E6D0619-BD1B-494B-9E60-F3197238F5DD}"/>
                  </a:ext>
                </a:extLst>
              </p:cNvPr>
              <p:cNvGrpSpPr/>
              <p:nvPr/>
            </p:nvGrpSpPr>
            <p:grpSpPr>
              <a:xfrm>
                <a:off x="874579" y="895213"/>
                <a:ext cx="1306222" cy="1445632"/>
                <a:chOff x="6266064" y="776915"/>
                <a:chExt cx="2803389" cy="2803389"/>
              </a:xfrm>
            </p:grpSpPr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F34BA342-0FC8-4019-AF92-7EFBEA37C9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6064" y="776915"/>
                  <a:ext cx="2803389" cy="2803389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0C3CB600-5AC1-43FC-A634-50012903BE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87113" y="939850"/>
                  <a:ext cx="2441202" cy="1938848"/>
                </a:xfrm>
                <a:prstGeom prst="rect">
                  <a:avLst/>
                </a:prstGeom>
              </p:spPr>
            </p:pic>
          </p:grpSp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B18FB9EA-0DF7-4363-9C28-1596F22EBA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902"/>
              <a:stretch/>
            </p:blipFill>
            <p:spPr>
              <a:xfrm>
                <a:off x="9744399" y="1225064"/>
                <a:ext cx="1605182" cy="1185973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128E90E0-DA87-4D5D-97AB-103F73A88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7526" y="663411"/>
                <a:ext cx="1684986" cy="1771897"/>
              </a:xfrm>
              <a:prstGeom prst="rect">
                <a:avLst/>
              </a:prstGeom>
            </p:spPr>
          </p:pic>
          <p:pic>
            <p:nvPicPr>
              <p:cNvPr id="2050" name="Picture 2" descr="Microphone Clipart Mike - White Microphone Clipart, HD Png Download ,  Transparent Png Image - PNGitem">
                <a:extLst>
                  <a:ext uri="{FF2B5EF4-FFF2-40B4-BE49-F238E27FC236}">
                    <a16:creationId xmlns:a16="http://schemas.microsoft.com/office/drawing/2014/main" id="{62CBBE24-5888-44E8-B13D-FE5A2BBCA6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108"/>
              <a:stretch/>
            </p:blipFill>
            <p:spPr bwMode="auto">
              <a:xfrm>
                <a:off x="5023133" y="433528"/>
                <a:ext cx="1814563" cy="2070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4" name="مربع نص 28">
                <a:extLst>
                  <a:ext uri="{FF2B5EF4-FFF2-40B4-BE49-F238E27FC236}">
                    <a16:creationId xmlns:a16="http://schemas.microsoft.com/office/drawing/2014/main" id="{A1D764AE-9A5F-46E7-8AA0-49394721474B}"/>
                  </a:ext>
                </a:extLst>
              </p:cNvPr>
              <p:cNvSpPr txBox="1"/>
              <p:nvPr/>
            </p:nvSpPr>
            <p:spPr>
              <a:xfrm>
                <a:off x="376398" y="2522679"/>
                <a:ext cx="2152715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A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اسْتَمِعُ لِزُملائي</a:t>
                </a:r>
                <a:endParaRPr lang="ar-SA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مربع نص 28">
                <a:extLst>
                  <a:ext uri="{FF2B5EF4-FFF2-40B4-BE49-F238E27FC236}">
                    <a16:creationId xmlns:a16="http://schemas.microsoft.com/office/drawing/2014/main" id="{25684DEE-BDE7-4698-8F01-289BEF1F1581}"/>
                  </a:ext>
                </a:extLst>
              </p:cNvPr>
              <p:cNvSpPr txBox="1"/>
              <p:nvPr/>
            </p:nvSpPr>
            <p:spPr>
              <a:xfrm>
                <a:off x="7439887" y="2468903"/>
                <a:ext cx="193483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A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أُجَهِزُ أَدواتي</a:t>
                </a:r>
                <a:endParaRPr lang="ar-SA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مربع نص 28">
                <a:extLst>
                  <a:ext uri="{FF2B5EF4-FFF2-40B4-BE49-F238E27FC236}">
                    <a16:creationId xmlns:a16="http://schemas.microsoft.com/office/drawing/2014/main" id="{0998A056-E11A-47BF-8B67-EE05BAE566C8}"/>
                  </a:ext>
                </a:extLst>
              </p:cNvPr>
              <p:cNvSpPr txBox="1"/>
              <p:nvPr/>
            </p:nvSpPr>
            <p:spPr>
              <a:xfrm>
                <a:off x="9626467" y="2458887"/>
                <a:ext cx="1934838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A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أَلْتَزِمُ بِالْوَقْتِ</a:t>
                </a:r>
                <a:endParaRPr lang="ar-SA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" name="مربع نص 28">
                <a:extLst>
                  <a:ext uri="{FF2B5EF4-FFF2-40B4-BE49-F238E27FC236}">
                    <a16:creationId xmlns:a16="http://schemas.microsoft.com/office/drawing/2014/main" id="{44C16C97-5837-4571-98D0-3805AA2808EA}"/>
                  </a:ext>
                </a:extLst>
              </p:cNvPr>
              <p:cNvSpPr txBox="1"/>
              <p:nvPr/>
            </p:nvSpPr>
            <p:spPr>
              <a:xfrm>
                <a:off x="4692024" y="2458888"/>
                <a:ext cx="2727258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A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أُغْلِقُ الميكروفون</a:t>
                </a:r>
                <a:endParaRPr lang="ar-SA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مربع نص 28">
                <a:extLst>
                  <a:ext uri="{FF2B5EF4-FFF2-40B4-BE49-F238E27FC236}">
                    <a16:creationId xmlns:a16="http://schemas.microsoft.com/office/drawing/2014/main" id="{6D3A0BD2-5A7C-4F55-A8B2-0A7597E9F828}"/>
                  </a:ext>
                </a:extLst>
              </p:cNvPr>
              <p:cNvSpPr txBox="1"/>
              <p:nvPr/>
            </p:nvSpPr>
            <p:spPr>
              <a:xfrm>
                <a:off x="2194556" y="2313335"/>
                <a:ext cx="3053397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A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أَجْلِسُ بِصورَةٍ</a:t>
                </a:r>
              </a:p>
              <a:p>
                <a:pPr algn="ctr"/>
                <a:r>
                  <a:rPr lang="ar-AE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صَحيحَةً</a:t>
                </a:r>
                <a:endParaRPr lang="ar-SA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F84A6F5-D889-42A1-88FE-7D1C948FC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0474" y="1367490"/>
              <a:ext cx="632411" cy="562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1731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02A-8CAD-495B-8801-59D93BA9B16D}"/>
              </a:ext>
            </a:extLst>
          </p:cNvPr>
          <p:cNvSpPr/>
          <p:nvPr/>
        </p:nvSpPr>
        <p:spPr>
          <a:xfrm>
            <a:off x="4896374" y="2094462"/>
            <a:ext cx="2842444" cy="29309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 descr="Tree Trunk Clip Art - Royalty Free - GoGraph">
            <a:extLst>
              <a:ext uri="{FF2B5EF4-FFF2-40B4-BE49-F238E27FC236}">
                <a16:creationId xmlns:a16="http://schemas.microsoft.com/office/drawing/2014/main" id="{8110E733-F277-4151-9710-ABA687430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1"/>
          <a:stretch/>
        </p:blipFill>
        <p:spPr bwMode="auto">
          <a:xfrm>
            <a:off x="5023739" y="2445771"/>
            <a:ext cx="2613916" cy="20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ee Tree Cliparts, Download Free Clip Art, Free Clip Art on Clipart Library">
            <a:extLst>
              <a:ext uri="{FF2B5EF4-FFF2-40B4-BE49-F238E27FC236}">
                <a16:creationId xmlns:a16="http://schemas.microsoft.com/office/drawing/2014/main" id="{1290C112-0D57-4EE6-B11A-0D8EEF8B5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12" y="1832553"/>
            <a:ext cx="2590219" cy="319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Red Rose Clipart, Download Free Clip Art, Free Clip Art on Clipart  Library">
            <a:extLst>
              <a:ext uri="{FF2B5EF4-FFF2-40B4-BE49-F238E27FC236}">
                <a16:creationId xmlns:a16="http://schemas.microsoft.com/office/drawing/2014/main" id="{9E921F9A-9844-42DD-85BD-22F2CCA8D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369" y="1993493"/>
            <a:ext cx="2321479" cy="30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039A77-F069-4179-8E17-756270FBF293}"/>
              </a:ext>
            </a:extLst>
          </p:cNvPr>
          <p:cNvSpPr/>
          <p:nvPr/>
        </p:nvSpPr>
        <p:spPr>
          <a:xfrm>
            <a:off x="2079786" y="657060"/>
            <a:ext cx="8292693" cy="479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انطق الصور ثم حدد الصورة التي تحوي على صوت الحرف ذ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62F93A-E704-4AA6-B89D-E6CF00DE45B4}"/>
              </a:ext>
            </a:extLst>
          </p:cNvPr>
          <p:cNvSpPr/>
          <p:nvPr/>
        </p:nvSpPr>
        <p:spPr>
          <a:xfrm>
            <a:off x="1324412" y="6304720"/>
            <a:ext cx="284244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يميز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المتعلم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سمعيًا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صوت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حرف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rgbClr val="FF0000"/>
                </a:solidFill>
              </a:rPr>
              <a:t>ذ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715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FC304C-5712-498C-8D5E-A6F3B0B5F2CF}"/>
              </a:ext>
            </a:extLst>
          </p:cNvPr>
          <p:cNvSpPr/>
          <p:nvPr/>
        </p:nvSpPr>
        <p:spPr>
          <a:xfrm>
            <a:off x="8349662" y="2118006"/>
            <a:ext cx="2768199" cy="29178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1BBF78-975C-49BE-889A-F043A0501DA3}"/>
              </a:ext>
            </a:extLst>
          </p:cNvPr>
          <p:cNvSpPr/>
          <p:nvPr/>
        </p:nvSpPr>
        <p:spPr>
          <a:xfrm>
            <a:off x="2793612" y="976283"/>
            <a:ext cx="6997583" cy="479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انطق الصور ثم حدد الصورة التي تنتهي بصوت الحرف ذ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8" name="Picture 8" descr="hedgehog free clipart - Clip Art Library">
            <a:extLst>
              <a:ext uri="{FF2B5EF4-FFF2-40B4-BE49-F238E27FC236}">
                <a16:creationId xmlns:a16="http://schemas.microsoft.com/office/drawing/2014/main" id="{E7860456-1B72-4C60-8816-1D4E69D28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862" y="2210686"/>
            <a:ext cx="2421065" cy="265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Cartoon Wolf Clipart, Download Free Clip Art, Free Clip Art on Clipart  Library">
            <a:extLst>
              <a:ext uri="{FF2B5EF4-FFF2-40B4-BE49-F238E27FC236}">
                <a16:creationId xmlns:a16="http://schemas.microsoft.com/office/drawing/2014/main" id="{F6579527-6F3B-4E2A-AAF6-89FCA00C3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48" y="2118007"/>
            <a:ext cx="2842445" cy="28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Pictures Of Cartoon Caterpillars, Download Free Clip Art, Free Clip  Art on Clipart Library">
            <a:extLst>
              <a:ext uri="{FF2B5EF4-FFF2-40B4-BE49-F238E27FC236}">
                <a16:creationId xmlns:a16="http://schemas.microsoft.com/office/drawing/2014/main" id="{5A61937E-5587-4712-92F5-D772B240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39" y="2701255"/>
            <a:ext cx="3403591" cy="154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3C6D16-4C6E-4C89-BD62-E312C031EFF9}"/>
              </a:ext>
            </a:extLst>
          </p:cNvPr>
          <p:cNvSpPr/>
          <p:nvPr/>
        </p:nvSpPr>
        <p:spPr>
          <a:xfrm>
            <a:off x="1239385" y="6278216"/>
            <a:ext cx="284244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يميز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المتعلم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سمعيًا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صوت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حرف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ar-AE" b="1" dirty="0">
                <a:solidFill>
                  <a:srgbClr val="FF0000"/>
                </a:solidFill>
              </a:rPr>
              <a:t>ذ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95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379040-CCBD-474D-A847-850ADB1C35C0}"/>
              </a:ext>
            </a:extLst>
          </p:cNvPr>
          <p:cNvSpPr/>
          <p:nvPr/>
        </p:nvSpPr>
        <p:spPr>
          <a:xfrm>
            <a:off x="9246043" y="946965"/>
            <a:ext cx="971741" cy="28469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179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</a:rPr>
              <a:t>ذ</a:t>
            </a:r>
            <a:endParaRPr lang="en-US" sz="179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EDDB3F-626A-482E-8730-A6AAE29CF0FD}"/>
              </a:ext>
            </a:extLst>
          </p:cNvPr>
          <p:cNvSpPr/>
          <p:nvPr/>
        </p:nvSpPr>
        <p:spPr>
          <a:xfrm>
            <a:off x="5935871" y="893599"/>
            <a:ext cx="1426993" cy="28469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179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</a:rPr>
              <a:t>ـذ</a:t>
            </a:r>
            <a:endParaRPr lang="en-US" sz="21525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5C95CD-2FE7-4105-84F1-E43F74EBB7E2}"/>
              </a:ext>
            </a:extLst>
          </p:cNvPr>
          <p:cNvSpPr/>
          <p:nvPr/>
        </p:nvSpPr>
        <p:spPr>
          <a:xfrm>
            <a:off x="3714670" y="875783"/>
            <a:ext cx="1426993" cy="28469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179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</a:rPr>
              <a:t>ـذ</a:t>
            </a:r>
            <a:endParaRPr lang="en-US" sz="21525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509960-567D-40B0-8CE1-54A2E0755544}"/>
              </a:ext>
            </a:extLst>
          </p:cNvPr>
          <p:cNvSpPr/>
          <p:nvPr/>
        </p:nvSpPr>
        <p:spPr>
          <a:xfrm>
            <a:off x="1462061" y="875782"/>
            <a:ext cx="971741" cy="28469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179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</a:rPr>
              <a:t>ذ</a:t>
            </a:r>
            <a:endParaRPr lang="en-US" sz="21525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</a:endParaRPr>
          </a:p>
        </p:txBody>
      </p:sp>
      <p:pic>
        <p:nvPicPr>
          <p:cNvPr id="8196" name="Picture 4" descr="Wolf Sticker for iOS &amp; Android | GIPHY">
            <a:extLst>
              <a:ext uri="{FF2B5EF4-FFF2-40B4-BE49-F238E27FC236}">
                <a16:creationId xmlns:a16="http://schemas.microsoft.com/office/drawing/2014/main" id="{A229AA3A-3ACC-43F1-B082-03243CCB4B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2724" y="2843286"/>
            <a:ext cx="2918378" cy="145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967115-9195-4CB2-8678-D729D19B3344}"/>
              </a:ext>
            </a:extLst>
          </p:cNvPr>
          <p:cNvSpPr/>
          <p:nvPr/>
        </p:nvSpPr>
        <p:spPr>
          <a:xfrm>
            <a:off x="9280346" y="4364234"/>
            <a:ext cx="13500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</a:rPr>
              <a:t>ذِ</a:t>
            </a:r>
            <a:r>
              <a:rPr lang="ar-AE" sz="72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</a:rPr>
              <a:t>ئْبٌ</a:t>
            </a:r>
            <a:endParaRPr lang="en-US" sz="7200" b="1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8198" name="Picture 6" descr="Night out the window icon in cartoon design isolated on white background.  Sleep and rest symbol stock vector illustration Stock Vector Image &amp; Art -  Alamy">
            <a:extLst>
              <a:ext uri="{FF2B5EF4-FFF2-40B4-BE49-F238E27FC236}">
                <a16:creationId xmlns:a16="http://schemas.microsoft.com/office/drawing/2014/main" id="{C2A0A4CC-F047-4FF0-AD49-4058A06AA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9"/>
          <a:stretch/>
        </p:blipFill>
        <p:spPr bwMode="auto">
          <a:xfrm>
            <a:off x="5998446" y="2964969"/>
            <a:ext cx="1553681" cy="155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4C85A8-27F6-48FE-85BC-71ACCCDDB467}"/>
              </a:ext>
            </a:extLst>
          </p:cNvPr>
          <p:cNvSpPr/>
          <p:nvPr/>
        </p:nvSpPr>
        <p:spPr>
          <a:xfrm>
            <a:off x="6096000" y="4547862"/>
            <a:ext cx="16193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66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</a:rPr>
              <a:t>نافِ</a:t>
            </a:r>
            <a:r>
              <a:rPr lang="ar-AE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</a:rPr>
              <a:t>ـذَ</a:t>
            </a:r>
            <a:r>
              <a:rPr lang="ar-AE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</a:rPr>
              <a:t>ةٌ</a:t>
            </a:r>
            <a:endParaRPr lang="en-US" sz="6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8200" name="Picture 8" descr="Hedgehog clipart 8 » Clipart Station">
            <a:extLst>
              <a:ext uri="{FF2B5EF4-FFF2-40B4-BE49-F238E27FC236}">
                <a16:creationId xmlns:a16="http://schemas.microsoft.com/office/drawing/2014/main" id="{50DFED32-5234-4BDB-8697-7D9E37808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04" y="3084649"/>
            <a:ext cx="1971047" cy="13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F16F41-4037-4E0B-B6F6-F92EC818EFF6}"/>
              </a:ext>
            </a:extLst>
          </p:cNvPr>
          <p:cNvSpPr/>
          <p:nvPr/>
        </p:nvSpPr>
        <p:spPr>
          <a:xfrm>
            <a:off x="3853536" y="4545821"/>
            <a:ext cx="140455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</a:rPr>
              <a:t>قُنْفُ</a:t>
            </a:r>
            <a:r>
              <a:rPr lang="ar-AE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</a:rPr>
              <a:t>ـذٌ</a:t>
            </a:r>
            <a:endParaRPr lang="en-US" sz="6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8202" name="Picture 10" descr="بكلمة واحدة فقط / عبر عن احساسكــ ! // [sitemap] - الصفحة 2 - منتديات  دراهــــــــم">
            <a:extLst>
              <a:ext uri="{FF2B5EF4-FFF2-40B4-BE49-F238E27FC236}">
                <a16:creationId xmlns:a16="http://schemas.microsoft.com/office/drawing/2014/main" id="{DEB54E0A-ACD7-4347-97FE-5374852B3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8" y="3310597"/>
            <a:ext cx="1545659" cy="103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A1E4B4-162D-4139-BC79-E1E762005488}"/>
              </a:ext>
            </a:extLst>
          </p:cNvPr>
          <p:cNvSpPr/>
          <p:nvPr/>
        </p:nvSpPr>
        <p:spPr>
          <a:xfrm>
            <a:off x="1561604" y="4545821"/>
            <a:ext cx="13131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</a:rPr>
              <a:t>رَذا</a:t>
            </a:r>
            <a:r>
              <a:rPr lang="ar-AE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</a:rPr>
              <a:t>ذٌ</a:t>
            </a:r>
            <a:endParaRPr lang="en-US" sz="6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CE6633">
                    <a:lumMod val="60000"/>
                    <a:lumOff val="40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5C08E1-CF68-482F-A624-790C6C6EF45B}"/>
              </a:ext>
            </a:extLst>
          </p:cNvPr>
          <p:cNvSpPr/>
          <p:nvPr/>
        </p:nvSpPr>
        <p:spPr>
          <a:xfrm>
            <a:off x="4074682" y="386202"/>
            <a:ext cx="3847527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أشكال حرف الذال في الكلمة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240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1E5C4B-E05A-4D7F-B8A1-DA24D0C95BE4}"/>
              </a:ext>
            </a:extLst>
          </p:cNvPr>
          <p:cNvSpPr txBox="1"/>
          <p:nvPr/>
        </p:nvSpPr>
        <p:spPr>
          <a:xfrm>
            <a:off x="9448799" y="1350492"/>
            <a:ext cx="1474922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هيّا نَقْرَأَ : 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AC2C29E-3B78-401A-817D-50A70E05D314}"/>
              </a:ext>
            </a:extLst>
          </p:cNvPr>
          <p:cNvGraphicFramePr>
            <a:graphicFrameLocks noGrp="1"/>
          </p:cNvGraphicFramePr>
          <p:nvPr/>
        </p:nvGraphicFramePr>
        <p:xfrm>
          <a:off x="590843" y="862812"/>
          <a:ext cx="7650461" cy="9753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78153">
                  <a:extLst>
                    <a:ext uri="{9D8B030D-6E8A-4147-A177-3AD203B41FA5}">
                      <a16:colId xmlns:a16="http://schemas.microsoft.com/office/drawing/2014/main" val="234136272"/>
                    </a:ext>
                  </a:extLst>
                </a:gridCol>
                <a:gridCol w="1957436">
                  <a:extLst>
                    <a:ext uri="{9D8B030D-6E8A-4147-A177-3AD203B41FA5}">
                      <a16:colId xmlns:a16="http://schemas.microsoft.com/office/drawing/2014/main" val="3750500851"/>
                    </a:ext>
                  </a:extLst>
                </a:gridCol>
                <a:gridCol w="1957436">
                  <a:extLst>
                    <a:ext uri="{9D8B030D-6E8A-4147-A177-3AD203B41FA5}">
                      <a16:colId xmlns:a16="http://schemas.microsoft.com/office/drawing/2014/main" val="1252089196"/>
                    </a:ext>
                  </a:extLst>
                </a:gridCol>
                <a:gridCol w="1957436">
                  <a:extLst>
                    <a:ext uri="{9D8B030D-6E8A-4147-A177-3AD203B41FA5}">
                      <a16:colId xmlns:a16="http://schemas.microsoft.com/office/drawing/2014/main" val="3057189962"/>
                    </a:ext>
                  </a:extLst>
                </a:gridCol>
              </a:tblGrid>
              <a:tr h="358049">
                <a:tc gridSpan="4">
                  <a:txBody>
                    <a:bodyPr/>
                    <a:lstStyle/>
                    <a:p>
                      <a:pPr algn="ctr"/>
                      <a:r>
                        <a:rPr lang="ar-BH" sz="2800" dirty="0">
                          <a:solidFill>
                            <a:schemeClr val="tx1"/>
                          </a:solidFill>
                        </a:rPr>
                        <a:t>سلّم تقييم القراءة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44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القراءة المعبرة 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وضوح الصّوت 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السرعة والطلاقة 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صحَّة القراءة 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215862"/>
                  </a:ext>
                </a:extLst>
              </a:tr>
            </a:tbl>
          </a:graphicData>
        </a:graphic>
      </p:graphicFrame>
      <p:pic>
        <p:nvPicPr>
          <p:cNvPr id="10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7A90C953-A1DB-42E5-9FA3-F02024A3D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99" y="2146853"/>
            <a:ext cx="1361043" cy="9379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22B4B7F-4470-47F1-A06E-5F8A1C45CE2B}"/>
              </a:ext>
            </a:extLst>
          </p:cNvPr>
          <p:cNvSpPr/>
          <p:nvPr/>
        </p:nvSpPr>
        <p:spPr>
          <a:xfrm>
            <a:off x="590843" y="246708"/>
            <a:ext cx="4969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b="1" dirty="0"/>
              <a:t>يقرأ المتعلّم الكلمات المألوفة والمتكررة قراءة سريعة وصحيحة</a:t>
            </a:r>
            <a:endParaRPr lang="en-US" sz="4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21CA2-7A27-4944-B7D5-803D3DF51CD2}"/>
              </a:ext>
            </a:extLst>
          </p:cNvPr>
          <p:cNvSpPr/>
          <p:nvPr/>
        </p:nvSpPr>
        <p:spPr>
          <a:xfrm>
            <a:off x="8356495" y="2561587"/>
            <a:ext cx="16417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تقييم معلمتي</a:t>
            </a:r>
            <a:endParaRPr lang="en-US" sz="2800" b="1" cap="none" spc="0" dirty="0">
              <a:ln w="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مؤقت 1">
            <a:hlinkClick r:id="" action="ppaction://media"/>
            <a:extLst>
              <a:ext uri="{FF2B5EF4-FFF2-40B4-BE49-F238E27FC236}">
                <a16:creationId xmlns:a16="http://schemas.microsoft.com/office/drawing/2014/main" id="{787F0B47-701E-4F9C-A7DA-BC045D6B0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8291" y="3768994"/>
            <a:ext cx="1397103" cy="1068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52DF7-B11A-4DC8-8688-6BECD31C6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091" y="1844874"/>
            <a:ext cx="6859964" cy="384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60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73AF54-C83A-4946-8552-72C25ADED949}"/>
              </a:ext>
            </a:extLst>
          </p:cNvPr>
          <p:cNvSpPr txBox="1"/>
          <p:nvPr/>
        </p:nvSpPr>
        <p:spPr>
          <a:xfrm>
            <a:off x="2427291" y="2916741"/>
            <a:ext cx="2568634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400" dirty="0">
                <a:cs typeface="(AH) Manal Black" pitchFamily="2" charset="-78"/>
              </a:rPr>
              <a:t>حل أسئلة الكتاب </a:t>
            </a:r>
            <a:endParaRPr lang="en-US" sz="4400" dirty="0">
              <a:cs typeface="(AH) Manal Black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09707-6590-4BA6-9782-67B72E867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797" y="1267086"/>
            <a:ext cx="3519657" cy="432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6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1476A0-7FA5-4763-B111-86481CDEB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76" y="1367862"/>
            <a:ext cx="8134064" cy="44113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A09A37-DFE9-41F9-A87C-615ABF444413}"/>
              </a:ext>
            </a:extLst>
          </p:cNvPr>
          <p:cNvSpPr/>
          <p:nvPr/>
        </p:nvSpPr>
        <p:spPr>
          <a:xfrm>
            <a:off x="5554961" y="398243"/>
            <a:ext cx="6159058" cy="70788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استمع ثم أرفع يدي اليمنى عند سماع صوت حرف (ذ ) في أول الكلمة</a:t>
            </a:r>
          </a:p>
          <a:p>
            <a:pPr algn="ctr"/>
            <a:r>
              <a:rPr lang="ar-A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وأرفع يدي اليسرى عند سماع صوت حرف (ذ ) في وسط الكلمة </a:t>
            </a:r>
            <a:r>
              <a:rPr lang="ar-AE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أوآخرها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0315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BEC97-7170-4B69-8185-A1DAA7162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28" t="26919" r="33839" b="43078"/>
          <a:stretch/>
        </p:blipFill>
        <p:spPr>
          <a:xfrm>
            <a:off x="942744" y="1961535"/>
            <a:ext cx="9823579" cy="358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71FA55-9134-45C3-A062-F5B788EDF7D7}"/>
              </a:ext>
            </a:extLst>
          </p:cNvPr>
          <p:cNvSpPr/>
          <p:nvPr/>
        </p:nvSpPr>
        <p:spPr>
          <a:xfrm>
            <a:off x="2191726" y="727832"/>
            <a:ext cx="7808548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أسمي الصور، وأحدد التي يبدأ اسمها بصوت الحرف (ذ ) 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1CB5E9-FC65-4B26-9C92-27B0961F3A9A}"/>
              </a:ext>
            </a:extLst>
          </p:cNvPr>
          <p:cNvSpPr/>
          <p:nvPr/>
        </p:nvSpPr>
        <p:spPr>
          <a:xfrm>
            <a:off x="1425677" y="1678676"/>
            <a:ext cx="4401917" cy="3070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5F7D1F-30FB-4390-91EC-67008F3A951B}"/>
              </a:ext>
            </a:extLst>
          </p:cNvPr>
          <p:cNvSpPr/>
          <p:nvPr/>
        </p:nvSpPr>
        <p:spPr>
          <a:xfrm>
            <a:off x="5827594" y="2517866"/>
            <a:ext cx="2035791" cy="3070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BEC97-7170-4B69-8185-A1DAA7162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47" t="60586" r="33420" b="9293"/>
          <a:stretch/>
        </p:blipFill>
        <p:spPr>
          <a:xfrm>
            <a:off x="982501" y="1828800"/>
            <a:ext cx="9823579" cy="3597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71FA55-9134-45C3-A062-F5B788EDF7D7}"/>
              </a:ext>
            </a:extLst>
          </p:cNvPr>
          <p:cNvSpPr/>
          <p:nvPr/>
        </p:nvSpPr>
        <p:spPr>
          <a:xfrm>
            <a:off x="2039441" y="727832"/>
            <a:ext cx="8113119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أسمي الصور، وأحدد التي ينتهي اسمها بصوت الحرف (ذ ) 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1CB5E9-FC65-4B26-9C92-27B0961F3A9A}"/>
              </a:ext>
            </a:extLst>
          </p:cNvPr>
          <p:cNvSpPr/>
          <p:nvPr/>
        </p:nvSpPr>
        <p:spPr>
          <a:xfrm>
            <a:off x="710060" y="1431236"/>
            <a:ext cx="4401917" cy="3070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6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مكعبات ألعاب متعددة الألوان">
            <a:extLst>
              <a:ext uri="{FF2B5EF4-FFF2-40B4-BE49-F238E27FC236}">
                <a16:creationId xmlns:a16="http://schemas.microsoft.com/office/drawing/2014/main" id="{8222C71B-AEFD-415E-8A90-28853E97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834886"/>
            <a:ext cx="9144001" cy="4764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998B66A-1C62-4F77-A747-2220BB19C9FE}"/>
              </a:ext>
            </a:extLst>
          </p:cNvPr>
          <p:cNvSpPr txBox="1"/>
          <p:nvPr/>
        </p:nvSpPr>
        <p:spPr>
          <a:xfrm>
            <a:off x="5696037" y="3930078"/>
            <a:ext cx="4288221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Ultra Bold" panose="020B0604020202020204" pitchFamily="34" charset="0"/>
              </a:rPr>
              <a:t>لعبة </a:t>
            </a:r>
            <a:r>
              <a:rPr lang="ar-AE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Ultra Bold" panose="020B0604020202020204" pitchFamily="34" charset="0"/>
              </a:rPr>
              <a:t>كلماتي</a:t>
            </a:r>
            <a:endParaRPr lang="ar-KW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 Ultra Bold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419978-0B5C-447C-8500-D8A962421BE5}"/>
              </a:ext>
            </a:extLst>
          </p:cNvPr>
          <p:cNvSpPr/>
          <p:nvPr/>
        </p:nvSpPr>
        <p:spPr>
          <a:xfrm>
            <a:off x="8383400" y="480943"/>
            <a:ext cx="2475358" cy="70788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بطاقة الخروج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891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NGO!">
            <a:extLst>
              <a:ext uri="{FF2B5EF4-FFF2-40B4-BE49-F238E27FC236}">
                <a16:creationId xmlns:a16="http://schemas.microsoft.com/office/drawing/2014/main" id="{EB190FC3-838E-4D6D-B072-3BA786534771}"/>
              </a:ext>
            </a:extLst>
          </p:cNvPr>
          <p:cNvSpPr/>
          <p:nvPr/>
        </p:nvSpPr>
        <p:spPr>
          <a:xfrm>
            <a:off x="5383622" y="3095648"/>
            <a:ext cx="1459374" cy="761747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ar-AE" sz="4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76000">
                      <a:srgbClr val="FFC000"/>
                    </a:gs>
                    <a:gs pos="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حروفي</a:t>
            </a:r>
            <a:endParaRPr lang="en-US" sz="45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76000">
                    <a:srgbClr val="FFC000"/>
                  </a:gs>
                  <a:gs pos="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3" name="WORDS">
            <a:extLst>
              <a:ext uri="{FF2B5EF4-FFF2-40B4-BE49-F238E27FC236}">
                <a16:creationId xmlns:a16="http://schemas.microsoft.com/office/drawing/2014/main" id="{4708BD6A-7C5B-4258-8DBE-3AC3E6FABA2A}"/>
              </a:ext>
            </a:extLst>
          </p:cNvPr>
          <p:cNvGrpSpPr/>
          <p:nvPr/>
        </p:nvGrpSpPr>
        <p:grpSpPr>
          <a:xfrm>
            <a:off x="1570090" y="951135"/>
            <a:ext cx="9032047" cy="4925829"/>
            <a:chOff x="61452" y="125178"/>
            <a:chExt cx="12042729" cy="6567772"/>
          </a:xfrm>
        </p:grpSpPr>
        <p:sp>
          <p:nvSpPr>
            <p:cNvPr id="2" name="Word">
              <a:extLst>
                <a:ext uri="{FF2B5EF4-FFF2-40B4-BE49-F238E27FC236}">
                  <a16:creationId xmlns:a16="http://schemas.microsoft.com/office/drawing/2014/main" id="{0F91178D-7031-4C79-87B9-1722032179FD}"/>
                </a:ext>
              </a:extLst>
            </p:cNvPr>
            <p:cNvSpPr/>
            <p:nvPr/>
          </p:nvSpPr>
          <p:spPr>
            <a:xfrm>
              <a:off x="62603" y="125178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ذُبابُ</a:t>
              </a:r>
              <a:endParaRPr lang="en-GB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Word">
              <a:extLst>
                <a:ext uri="{FF2B5EF4-FFF2-40B4-BE49-F238E27FC236}">
                  <a16:creationId xmlns:a16="http://schemas.microsoft.com/office/drawing/2014/main" id="{D37A9509-9180-4F0F-968F-31001F5234D7}"/>
                </a:ext>
              </a:extLst>
            </p:cNvPr>
            <p:cNvSpPr/>
            <p:nvPr/>
          </p:nvSpPr>
          <p:spPr>
            <a:xfrm>
              <a:off x="2490954" y="125178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ذابَ</a:t>
              </a:r>
              <a:endParaRPr lang="en-GB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Word">
              <a:extLst>
                <a:ext uri="{FF2B5EF4-FFF2-40B4-BE49-F238E27FC236}">
                  <a16:creationId xmlns:a16="http://schemas.microsoft.com/office/drawing/2014/main" id="{705153F1-704C-49DA-B462-7B1DB378447E}"/>
                </a:ext>
              </a:extLst>
            </p:cNvPr>
            <p:cNvSpPr/>
            <p:nvPr/>
          </p:nvSpPr>
          <p:spPr>
            <a:xfrm>
              <a:off x="4932203" y="125178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حاجِبُ</a:t>
              </a:r>
              <a:endPara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Word">
              <a:extLst>
                <a:ext uri="{FF2B5EF4-FFF2-40B4-BE49-F238E27FC236}">
                  <a16:creationId xmlns:a16="http://schemas.microsoft.com/office/drawing/2014/main" id="{0158CE6F-2A3A-46A2-B4D5-F02CD0166DD9}"/>
                </a:ext>
              </a:extLst>
            </p:cNvPr>
            <p:cNvSpPr/>
            <p:nvPr/>
          </p:nvSpPr>
          <p:spPr>
            <a:xfrm>
              <a:off x="7367003" y="125178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بَحَثَ</a:t>
              </a:r>
              <a:endParaRPr lang="en-GB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Word">
              <a:extLst>
                <a:ext uri="{FF2B5EF4-FFF2-40B4-BE49-F238E27FC236}">
                  <a16:creationId xmlns:a16="http://schemas.microsoft.com/office/drawing/2014/main" id="{BCAA9D56-9D83-40F5-BE55-D2151901BE12}"/>
                </a:ext>
              </a:extLst>
            </p:cNvPr>
            <p:cNvSpPr/>
            <p:nvPr/>
          </p:nvSpPr>
          <p:spPr>
            <a:xfrm>
              <a:off x="9801802" y="125178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ثابَ</a:t>
              </a:r>
              <a:endParaRPr lang="en-GB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Word">
              <a:extLst>
                <a:ext uri="{FF2B5EF4-FFF2-40B4-BE49-F238E27FC236}">
                  <a16:creationId xmlns:a16="http://schemas.microsoft.com/office/drawing/2014/main" id="{CC126F16-D70C-429A-9CBC-99BE8B841AB9}"/>
                </a:ext>
              </a:extLst>
            </p:cNvPr>
            <p:cNvSpPr/>
            <p:nvPr/>
          </p:nvSpPr>
          <p:spPr>
            <a:xfrm>
              <a:off x="61492" y="146312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أُخْتي</a:t>
              </a:r>
              <a:endParaRPr lang="en-GB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Word">
              <a:extLst>
                <a:ext uri="{FF2B5EF4-FFF2-40B4-BE49-F238E27FC236}">
                  <a16:creationId xmlns:a16="http://schemas.microsoft.com/office/drawing/2014/main" id="{9044FC58-2D48-4AC4-BE4E-1A1935F7175E}"/>
                </a:ext>
              </a:extLst>
            </p:cNvPr>
            <p:cNvSpPr/>
            <p:nvPr/>
          </p:nvSpPr>
          <p:spPr>
            <a:xfrm>
              <a:off x="2490954" y="146312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دُبُّ</a:t>
              </a:r>
              <a:endParaRPr lang="en-GB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Word">
              <a:extLst>
                <a:ext uri="{FF2B5EF4-FFF2-40B4-BE49-F238E27FC236}">
                  <a16:creationId xmlns:a16="http://schemas.microsoft.com/office/drawing/2014/main" id="{4348AA49-E39C-481C-A3E9-639FBDEB774D}"/>
                </a:ext>
              </a:extLst>
            </p:cNvPr>
            <p:cNvSpPr/>
            <p:nvPr/>
          </p:nvSpPr>
          <p:spPr>
            <a:xfrm>
              <a:off x="4933626" y="146312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حِذاءُ</a:t>
              </a:r>
              <a:endParaRPr lang="en-GB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Word">
              <a:extLst>
                <a:ext uri="{FF2B5EF4-FFF2-40B4-BE49-F238E27FC236}">
                  <a16:creationId xmlns:a16="http://schemas.microsoft.com/office/drawing/2014/main" id="{D072BC24-B63B-499C-A67A-ABDCD741367B}"/>
                </a:ext>
              </a:extLst>
            </p:cNvPr>
            <p:cNvSpPr/>
            <p:nvPr/>
          </p:nvSpPr>
          <p:spPr>
            <a:xfrm>
              <a:off x="7367714" y="146312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ثومُ</a:t>
              </a:r>
              <a:endPara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Word">
              <a:extLst>
                <a:ext uri="{FF2B5EF4-FFF2-40B4-BE49-F238E27FC236}">
                  <a16:creationId xmlns:a16="http://schemas.microsoft.com/office/drawing/2014/main" id="{FFABAB8A-D0B3-4933-8C8F-CB195306E0B8}"/>
                </a:ext>
              </a:extLst>
            </p:cNvPr>
            <p:cNvSpPr/>
            <p:nvPr/>
          </p:nvSpPr>
          <p:spPr>
            <a:xfrm>
              <a:off x="9803781" y="146312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أَسَدُ</a:t>
              </a:r>
              <a:endParaRPr lang="en-GB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Word">
              <a:extLst>
                <a:ext uri="{FF2B5EF4-FFF2-40B4-BE49-F238E27FC236}">
                  <a16:creationId xmlns:a16="http://schemas.microsoft.com/office/drawing/2014/main" id="{1757AD6C-5C83-4BF8-9EFF-7286D9AB9CBB}"/>
                </a:ext>
              </a:extLst>
            </p:cNvPr>
            <p:cNvSpPr/>
            <p:nvPr/>
          </p:nvSpPr>
          <p:spPr>
            <a:xfrm>
              <a:off x="61492" y="2800613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أَخي</a:t>
              </a:r>
              <a:endParaRPr lang="en-GB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Word">
              <a:extLst>
                <a:ext uri="{FF2B5EF4-FFF2-40B4-BE49-F238E27FC236}">
                  <a16:creationId xmlns:a16="http://schemas.microsoft.com/office/drawing/2014/main" id="{30F58B73-7FF7-4942-99AA-038003ADA838}"/>
                </a:ext>
              </a:extLst>
            </p:cNvPr>
            <p:cNvSpPr/>
            <p:nvPr/>
          </p:nvSpPr>
          <p:spPr>
            <a:xfrm>
              <a:off x="2490954" y="2800613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endParaRPr lang="en-GB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Word">
              <a:extLst>
                <a:ext uri="{FF2B5EF4-FFF2-40B4-BE49-F238E27FC236}">
                  <a16:creationId xmlns:a16="http://schemas.microsoft.com/office/drawing/2014/main" id="{684715A1-6B58-4433-9275-13D7626BB5D0}"/>
                </a:ext>
              </a:extLst>
            </p:cNvPr>
            <p:cNvSpPr/>
            <p:nvPr/>
          </p:nvSpPr>
          <p:spPr>
            <a:xfrm>
              <a:off x="7367714" y="2800613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خَرَجَ</a:t>
              </a:r>
              <a:endParaRPr lang="en-GB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Word">
              <a:extLst>
                <a:ext uri="{FF2B5EF4-FFF2-40B4-BE49-F238E27FC236}">
                  <a16:creationId xmlns:a16="http://schemas.microsoft.com/office/drawing/2014/main" id="{257D05F0-3700-4346-90BA-C57F3AC009BD}"/>
                </a:ext>
              </a:extLst>
            </p:cNvPr>
            <p:cNvSpPr/>
            <p:nvPr/>
          </p:nvSpPr>
          <p:spPr>
            <a:xfrm>
              <a:off x="9803781" y="2800613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خَروفُ</a:t>
              </a:r>
              <a:endPara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Word">
              <a:extLst>
                <a:ext uri="{FF2B5EF4-FFF2-40B4-BE49-F238E27FC236}">
                  <a16:creationId xmlns:a16="http://schemas.microsoft.com/office/drawing/2014/main" id="{E935943B-3F3B-4293-8FE2-8AC5E9A1BD83}"/>
                </a:ext>
              </a:extLst>
            </p:cNvPr>
            <p:cNvSpPr/>
            <p:nvPr/>
          </p:nvSpPr>
          <p:spPr>
            <a:xfrm>
              <a:off x="61452" y="413162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دَرَجُ</a:t>
              </a:r>
              <a:endParaRPr lang="en-GB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Word">
              <a:extLst>
                <a:ext uri="{FF2B5EF4-FFF2-40B4-BE49-F238E27FC236}">
                  <a16:creationId xmlns:a16="http://schemas.microsoft.com/office/drawing/2014/main" id="{BA9C3E81-53B3-4880-AF62-059A6647DBE1}"/>
                </a:ext>
              </a:extLst>
            </p:cNvPr>
            <p:cNvSpPr/>
            <p:nvPr/>
          </p:nvSpPr>
          <p:spPr>
            <a:xfrm>
              <a:off x="2490954" y="413162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حَبيبُ</a:t>
              </a:r>
              <a:endParaRPr lang="en-GB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Word">
              <a:extLst>
                <a:ext uri="{FF2B5EF4-FFF2-40B4-BE49-F238E27FC236}">
                  <a16:creationId xmlns:a16="http://schemas.microsoft.com/office/drawing/2014/main" id="{9544B302-D515-4945-803E-D968B85D1C61}"/>
                </a:ext>
              </a:extLst>
            </p:cNvPr>
            <p:cNvSpPr/>
            <p:nvPr/>
          </p:nvSpPr>
          <p:spPr>
            <a:xfrm>
              <a:off x="4933566" y="413162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أَخَـذَ</a:t>
              </a:r>
              <a:endParaRPr lang="en-GB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Word">
              <a:extLst>
                <a:ext uri="{FF2B5EF4-FFF2-40B4-BE49-F238E27FC236}">
                  <a16:creationId xmlns:a16="http://schemas.microsoft.com/office/drawing/2014/main" id="{7385530D-D84C-46B9-B09C-33B07CD247E6}"/>
                </a:ext>
              </a:extLst>
            </p:cNvPr>
            <p:cNvSpPr/>
            <p:nvPr/>
          </p:nvSpPr>
          <p:spPr>
            <a:xfrm>
              <a:off x="7367684" y="413162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رَذاذُ</a:t>
              </a:r>
              <a:endParaRPr lang="en-GB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Word">
              <a:extLst>
                <a:ext uri="{FF2B5EF4-FFF2-40B4-BE49-F238E27FC236}">
                  <a16:creationId xmlns:a16="http://schemas.microsoft.com/office/drawing/2014/main" id="{6ECA042E-2D6A-4B91-BB4B-888BDB950445}"/>
                </a:ext>
              </a:extLst>
            </p:cNvPr>
            <p:cNvSpPr/>
            <p:nvPr/>
          </p:nvSpPr>
          <p:spPr>
            <a:xfrm>
              <a:off x="9803741" y="413162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أَنا</a:t>
              </a:r>
              <a:endParaRPr lang="en-GB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Word">
              <a:extLst>
                <a:ext uri="{FF2B5EF4-FFF2-40B4-BE49-F238E27FC236}">
                  <a16:creationId xmlns:a16="http://schemas.microsoft.com/office/drawing/2014/main" id="{FA6DF359-40A7-47CB-9F82-A999BB46D7BC}"/>
                </a:ext>
              </a:extLst>
            </p:cNvPr>
            <p:cNvSpPr/>
            <p:nvPr/>
          </p:nvSpPr>
          <p:spPr>
            <a:xfrm>
              <a:off x="61452" y="547255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endParaRPr lang="en-GB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Word">
              <a:extLst>
                <a:ext uri="{FF2B5EF4-FFF2-40B4-BE49-F238E27FC236}">
                  <a16:creationId xmlns:a16="http://schemas.microsoft.com/office/drawing/2014/main" id="{41F6FF93-CDC3-496E-B240-9657427E38B4}"/>
                </a:ext>
              </a:extLst>
            </p:cNvPr>
            <p:cNvSpPr/>
            <p:nvPr/>
          </p:nvSpPr>
          <p:spPr>
            <a:xfrm>
              <a:off x="2490954" y="547255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ذَهَبَ</a:t>
              </a:r>
              <a:endPara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Word">
              <a:extLst>
                <a:ext uri="{FF2B5EF4-FFF2-40B4-BE49-F238E27FC236}">
                  <a16:creationId xmlns:a16="http://schemas.microsoft.com/office/drawing/2014/main" id="{FE20C6FE-EF0E-488C-8FAB-37DD52C6E3D7}"/>
                </a:ext>
              </a:extLst>
            </p:cNvPr>
            <p:cNvSpPr/>
            <p:nvPr/>
          </p:nvSpPr>
          <p:spPr>
            <a:xfrm>
              <a:off x="4933566" y="547255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0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جَميلٌ</a:t>
              </a:r>
              <a:endParaRPr lang="en-GB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Word">
              <a:extLst>
                <a:ext uri="{FF2B5EF4-FFF2-40B4-BE49-F238E27FC236}">
                  <a16:creationId xmlns:a16="http://schemas.microsoft.com/office/drawing/2014/main" id="{ABC968E0-5B3C-4F68-AB7C-1A6F44732A3C}"/>
                </a:ext>
              </a:extLst>
            </p:cNvPr>
            <p:cNvSpPr/>
            <p:nvPr/>
          </p:nvSpPr>
          <p:spPr>
            <a:xfrm>
              <a:off x="7367684" y="547255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endParaRPr lang="en-GB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Word">
              <a:extLst>
                <a:ext uri="{FF2B5EF4-FFF2-40B4-BE49-F238E27FC236}">
                  <a16:creationId xmlns:a16="http://schemas.microsoft.com/office/drawing/2014/main" id="{04CD7E12-8B46-4C07-9F37-2291FCC38085}"/>
                </a:ext>
              </a:extLst>
            </p:cNvPr>
            <p:cNvSpPr/>
            <p:nvPr/>
          </p:nvSpPr>
          <p:spPr>
            <a:xfrm>
              <a:off x="9803741" y="5472550"/>
              <a:ext cx="2300400" cy="122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>
              <a:normAutofit/>
            </a:bodyPr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خابَ</a:t>
              </a:r>
              <a:endParaRPr lang="en-GB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Number 24">
            <a:extLst>
              <a:ext uri="{FF2B5EF4-FFF2-40B4-BE49-F238E27FC236}">
                <a16:creationId xmlns:a16="http://schemas.microsoft.com/office/drawing/2014/main" id="{5569059F-3CC7-4053-88E6-F18FEB2ECC2A}"/>
              </a:ext>
            </a:extLst>
          </p:cNvPr>
          <p:cNvGrpSpPr/>
          <p:nvPr/>
        </p:nvGrpSpPr>
        <p:grpSpPr>
          <a:xfrm>
            <a:off x="5238692" y="1944265"/>
            <a:ext cx="1727982" cy="918000"/>
            <a:chOff x="140993" y="150802"/>
            <a:chExt cx="2304000" cy="1224000"/>
          </a:xfrm>
        </p:grpSpPr>
        <p:sp>
          <p:nvSpPr>
            <p:cNvPr id="89" name="BG24">
              <a:extLst>
                <a:ext uri="{FF2B5EF4-FFF2-40B4-BE49-F238E27FC236}">
                  <a16:creationId xmlns:a16="http://schemas.microsoft.com/office/drawing/2014/main" id="{EB991FD8-3E89-45C3-A883-B50ED03099C0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22" name="24">
              <a:extLst>
                <a:ext uri="{FF2B5EF4-FFF2-40B4-BE49-F238E27FC236}">
                  <a16:creationId xmlns:a16="http://schemas.microsoft.com/office/drawing/2014/main" id="{D91EFD7D-B296-442D-B3F3-E3C2EACD0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95" y="263717"/>
              <a:ext cx="1021796" cy="998170"/>
            </a:xfrm>
            <a:prstGeom prst="rect">
              <a:avLst/>
            </a:prstGeom>
          </p:spPr>
        </p:pic>
      </p:grpSp>
      <p:grpSp>
        <p:nvGrpSpPr>
          <p:cNvPr id="124" name="Number 23">
            <a:extLst>
              <a:ext uri="{FF2B5EF4-FFF2-40B4-BE49-F238E27FC236}">
                <a16:creationId xmlns:a16="http://schemas.microsoft.com/office/drawing/2014/main" id="{529D8489-4F32-477A-A8E9-27BC86865165}"/>
              </a:ext>
            </a:extLst>
          </p:cNvPr>
          <p:cNvGrpSpPr/>
          <p:nvPr/>
        </p:nvGrpSpPr>
        <p:grpSpPr>
          <a:xfrm>
            <a:off x="7071786" y="1962794"/>
            <a:ext cx="1728000" cy="918000"/>
            <a:chOff x="140993" y="150802"/>
            <a:chExt cx="2304000" cy="1224000"/>
          </a:xfrm>
        </p:grpSpPr>
        <p:sp>
          <p:nvSpPr>
            <p:cNvPr id="125" name="BG23">
              <a:extLst>
                <a:ext uri="{FF2B5EF4-FFF2-40B4-BE49-F238E27FC236}">
                  <a16:creationId xmlns:a16="http://schemas.microsoft.com/office/drawing/2014/main" id="{7AF71C26-1F31-4F28-9ACE-1E0F30CAD9B8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26" name="23">
              <a:extLst>
                <a:ext uri="{FF2B5EF4-FFF2-40B4-BE49-F238E27FC236}">
                  <a16:creationId xmlns:a16="http://schemas.microsoft.com/office/drawing/2014/main" id="{2DF6E849-CF94-42CC-B689-3C665FF4C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95" y="251904"/>
              <a:ext cx="1021796" cy="1021796"/>
            </a:xfrm>
            <a:prstGeom prst="rect">
              <a:avLst/>
            </a:prstGeom>
          </p:spPr>
        </p:pic>
      </p:grpSp>
      <p:grpSp>
        <p:nvGrpSpPr>
          <p:cNvPr id="127" name="Number 22">
            <a:extLst>
              <a:ext uri="{FF2B5EF4-FFF2-40B4-BE49-F238E27FC236}">
                <a16:creationId xmlns:a16="http://schemas.microsoft.com/office/drawing/2014/main" id="{8D41B1CB-3A17-4BDC-AD4C-4E55A4E68401}"/>
              </a:ext>
            </a:extLst>
          </p:cNvPr>
          <p:cNvGrpSpPr/>
          <p:nvPr/>
        </p:nvGrpSpPr>
        <p:grpSpPr>
          <a:xfrm>
            <a:off x="1581102" y="946194"/>
            <a:ext cx="1728000" cy="918000"/>
            <a:chOff x="140993" y="150802"/>
            <a:chExt cx="2304000" cy="1224000"/>
          </a:xfrm>
        </p:grpSpPr>
        <p:sp>
          <p:nvSpPr>
            <p:cNvPr id="128" name="BG22">
              <a:extLst>
                <a:ext uri="{FF2B5EF4-FFF2-40B4-BE49-F238E27FC236}">
                  <a16:creationId xmlns:a16="http://schemas.microsoft.com/office/drawing/2014/main" id="{AE77B12F-E8BE-4D51-9897-502D0BFC8C9D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29" name="22">
              <a:extLst>
                <a:ext uri="{FF2B5EF4-FFF2-40B4-BE49-F238E27FC236}">
                  <a16:creationId xmlns:a16="http://schemas.microsoft.com/office/drawing/2014/main" id="{5AA70991-9487-4255-82A6-63302A160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95" y="260764"/>
              <a:ext cx="1021796" cy="1004076"/>
            </a:xfrm>
            <a:prstGeom prst="rect">
              <a:avLst/>
            </a:prstGeom>
          </p:spPr>
        </p:pic>
      </p:grpSp>
      <p:grpSp>
        <p:nvGrpSpPr>
          <p:cNvPr id="130" name="Number 21">
            <a:extLst>
              <a:ext uri="{FF2B5EF4-FFF2-40B4-BE49-F238E27FC236}">
                <a16:creationId xmlns:a16="http://schemas.microsoft.com/office/drawing/2014/main" id="{9880CF31-4454-4638-8341-59569EF53F72}"/>
              </a:ext>
            </a:extLst>
          </p:cNvPr>
          <p:cNvGrpSpPr/>
          <p:nvPr/>
        </p:nvGrpSpPr>
        <p:grpSpPr>
          <a:xfrm>
            <a:off x="1578656" y="3958747"/>
            <a:ext cx="1728000" cy="918000"/>
            <a:chOff x="140993" y="150802"/>
            <a:chExt cx="2304000" cy="1224000"/>
          </a:xfrm>
        </p:grpSpPr>
        <p:sp>
          <p:nvSpPr>
            <p:cNvPr id="131" name="BG21">
              <a:extLst>
                <a:ext uri="{FF2B5EF4-FFF2-40B4-BE49-F238E27FC236}">
                  <a16:creationId xmlns:a16="http://schemas.microsoft.com/office/drawing/2014/main" id="{68BB3799-B346-4C5B-AB9C-B78C71B1B6DD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pic>
          <p:nvPicPr>
            <p:cNvPr id="132" name="21">
              <a:extLst>
                <a:ext uri="{FF2B5EF4-FFF2-40B4-BE49-F238E27FC236}">
                  <a16:creationId xmlns:a16="http://schemas.microsoft.com/office/drawing/2014/main" id="{1F4C77D7-994A-405C-BB3E-545F7C8CD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984" y="260764"/>
              <a:ext cx="1010017" cy="1004076"/>
            </a:xfrm>
            <a:prstGeom prst="rect">
              <a:avLst/>
            </a:prstGeom>
          </p:spPr>
        </p:pic>
      </p:grpSp>
      <p:grpSp>
        <p:nvGrpSpPr>
          <p:cNvPr id="133" name="Number 20">
            <a:extLst>
              <a:ext uri="{FF2B5EF4-FFF2-40B4-BE49-F238E27FC236}">
                <a16:creationId xmlns:a16="http://schemas.microsoft.com/office/drawing/2014/main" id="{A8E12896-534E-47FC-9E39-A2CF88CF1B0C}"/>
              </a:ext>
            </a:extLst>
          </p:cNvPr>
          <p:cNvGrpSpPr/>
          <p:nvPr/>
        </p:nvGrpSpPr>
        <p:grpSpPr>
          <a:xfrm>
            <a:off x="7047902" y="960768"/>
            <a:ext cx="1728000" cy="923288"/>
            <a:chOff x="140993" y="150802"/>
            <a:chExt cx="2304000" cy="1224000"/>
          </a:xfrm>
        </p:grpSpPr>
        <p:sp>
          <p:nvSpPr>
            <p:cNvPr id="134" name="BG20">
              <a:extLst>
                <a:ext uri="{FF2B5EF4-FFF2-40B4-BE49-F238E27FC236}">
                  <a16:creationId xmlns:a16="http://schemas.microsoft.com/office/drawing/2014/main" id="{FD6C1502-9695-4F81-B566-2E80AF5A3121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35" name="20">
              <a:extLst>
                <a:ext uri="{FF2B5EF4-FFF2-40B4-BE49-F238E27FC236}">
                  <a16:creationId xmlns:a16="http://schemas.microsoft.com/office/drawing/2014/main" id="{DA2BA12D-904B-4848-9EAF-131BBF4B9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954" y="260764"/>
              <a:ext cx="1004076" cy="1004076"/>
            </a:xfrm>
            <a:prstGeom prst="rect">
              <a:avLst/>
            </a:prstGeom>
          </p:spPr>
        </p:pic>
      </p:grpSp>
      <p:grpSp>
        <p:nvGrpSpPr>
          <p:cNvPr id="136" name="Number 19">
            <a:extLst>
              <a:ext uri="{FF2B5EF4-FFF2-40B4-BE49-F238E27FC236}">
                <a16:creationId xmlns:a16="http://schemas.microsoft.com/office/drawing/2014/main" id="{5576523D-23DD-4286-8DBE-F32C91914114}"/>
              </a:ext>
            </a:extLst>
          </p:cNvPr>
          <p:cNvGrpSpPr/>
          <p:nvPr/>
        </p:nvGrpSpPr>
        <p:grpSpPr>
          <a:xfrm>
            <a:off x="8881810" y="4960313"/>
            <a:ext cx="1728000" cy="918000"/>
            <a:chOff x="140993" y="150802"/>
            <a:chExt cx="2304000" cy="1224000"/>
          </a:xfrm>
        </p:grpSpPr>
        <p:sp>
          <p:nvSpPr>
            <p:cNvPr id="137" name="BG19">
              <a:extLst>
                <a:ext uri="{FF2B5EF4-FFF2-40B4-BE49-F238E27FC236}">
                  <a16:creationId xmlns:a16="http://schemas.microsoft.com/office/drawing/2014/main" id="{467C9DCA-652E-403E-8B45-46F895CD8F34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38" name="19">
              <a:extLst>
                <a:ext uri="{FF2B5EF4-FFF2-40B4-BE49-F238E27FC236}">
                  <a16:creationId xmlns:a16="http://schemas.microsoft.com/office/drawing/2014/main" id="{AD70F999-5757-4C12-9D89-B7FE73AB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954" y="269470"/>
              <a:ext cx="1004076" cy="986664"/>
            </a:xfrm>
            <a:prstGeom prst="rect">
              <a:avLst/>
            </a:prstGeom>
          </p:spPr>
        </p:pic>
      </p:grpSp>
      <p:grpSp>
        <p:nvGrpSpPr>
          <p:cNvPr id="142" name="Number 17">
            <a:extLst>
              <a:ext uri="{FF2B5EF4-FFF2-40B4-BE49-F238E27FC236}">
                <a16:creationId xmlns:a16="http://schemas.microsoft.com/office/drawing/2014/main" id="{4C25B199-2570-43BA-BC33-3A48E04BDDC7}"/>
              </a:ext>
            </a:extLst>
          </p:cNvPr>
          <p:cNvGrpSpPr/>
          <p:nvPr/>
        </p:nvGrpSpPr>
        <p:grpSpPr>
          <a:xfrm>
            <a:off x="7057013" y="2946807"/>
            <a:ext cx="1728000" cy="918000"/>
            <a:chOff x="140993" y="150802"/>
            <a:chExt cx="2304000" cy="1224000"/>
          </a:xfrm>
        </p:grpSpPr>
        <p:sp>
          <p:nvSpPr>
            <p:cNvPr id="143" name="BG17">
              <a:extLst>
                <a:ext uri="{FF2B5EF4-FFF2-40B4-BE49-F238E27FC236}">
                  <a16:creationId xmlns:a16="http://schemas.microsoft.com/office/drawing/2014/main" id="{983EC34D-15C0-4092-BE3C-EFAC6D396860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44" name="17">
              <a:extLst>
                <a:ext uri="{FF2B5EF4-FFF2-40B4-BE49-F238E27FC236}">
                  <a16:creationId xmlns:a16="http://schemas.microsoft.com/office/drawing/2014/main" id="{E4BBBC21-1FEC-469D-9543-9EB878D1E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660" y="269470"/>
              <a:ext cx="986664" cy="986664"/>
            </a:xfrm>
            <a:prstGeom prst="rect">
              <a:avLst/>
            </a:prstGeom>
          </p:spPr>
        </p:pic>
      </p:grpSp>
      <p:grpSp>
        <p:nvGrpSpPr>
          <p:cNvPr id="145" name="Number 16">
            <a:extLst>
              <a:ext uri="{FF2B5EF4-FFF2-40B4-BE49-F238E27FC236}">
                <a16:creationId xmlns:a16="http://schemas.microsoft.com/office/drawing/2014/main" id="{ED4F22C7-FF6E-47AF-8E06-EA130850C8E4}"/>
              </a:ext>
            </a:extLst>
          </p:cNvPr>
          <p:cNvGrpSpPr/>
          <p:nvPr/>
        </p:nvGrpSpPr>
        <p:grpSpPr>
          <a:xfrm>
            <a:off x="8881810" y="2945177"/>
            <a:ext cx="1728000" cy="918000"/>
            <a:chOff x="140993" y="150802"/>
            <a:chExt cx="2304000" cy="1224000"/>
          </a:xfrm>
        </p:grpSpPr>
        <p:sp>
          <p:nvSpPr>
            <p:cNvPr id="146" name="BG16">
              <a:extLst>
                <a:ext uri="{FF2B5EF4-FFF2-40B4-BE49-F238E27FC236}">
                  <a16:creationId xmlns:a16="http://schemas.microsoft.com/office/drawing/2014/main" id="{CA2C1FBC-673B-4133-8B68-5275C9337E4C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47" name="16">
              <a:extLst>
                <a:ext uri="{FF2B5EF4-FFF2-40B4-BE49-F238E27FC236}">
                  <a16:creationId xmlns:a16="http://schemas.microsoft.com/office/drawing/2014/main" id="{5D72AA40-58CF-40C0-839D-9E8E70316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660" y="269470"/>
              <a:ext cx="986664" cy="986664"/>
            </a:xfrm>
            <a:prstGeom prst="rect">
              <a:avLst/>
            </a:prstGeom>
          </p:spPr>
        </p:pic>
      </p:grpSp>
      <p:grpSp>
        <p:nvGrpSpPr>
          <p:cNvPr id="148" name="Number 15">
            <a:extLst>
              <a:ext uri="{FF2B5EF4-FFF2-40B4-BE49-F238E27FC236}">
                <a16:creationId xmlns:a16="http://schemas.microsoft.com/office/drawing/2014/main" id="{C0963EF3-58BF-4BEF-B539-55F618355AE1}"/>
              </a:ext>
            </a:extLst>
          </p:cNvPr>
          <p:cNvGrpSpPr/>
          <p:nvPr/>
        </p:nvGrpSpPr>
        <p:grpSpPr>
          <a:xfrm>
            <a:off x="3400754" y="3972673"/>
            <a:ext cx="1728000" cy="918000"/>
            <a:chOff x="140993" y="150802"/>
            <a:chExt cx="2304000" cy="1224000"/>
          </a:xfrm>
        </p:grpSpPr>
        <p:sp>
          <p:nvSpPr>
            <p:cNvPr id="149" name="BG15">
              <a:extLst>
                <a:ext uri="{FF2B5EF4-FFF2-40B4-BE49-F238E27FC236}">
                  <a16:creationId xmlns:a16="http://schemas.microsoft.com/office/drawing/2014/main" id="{4E62B71D-175E-420C-A3B8-C97F54A39925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50" name="15">
              <a:extLst>
                <a:ext uri="{FF2B5EF4-FFF2-40B4-BE49-F238E27FC236}">
                  <a16:creationId xmlns:a16="http://schemas.microsoft.com/office/drawing/2014/main" id="{FE346974-61D7-4BD1-B797-5E54ACCCF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79" y="269470"/>
              <a:ext cx="980825" cy="986664"/>
            </a:xfrm>
            <a:prstGeom prst="rect">
              <a:avLst/>
            </a:prstGeom>
          </p:spPr>
        </p:pic>
      </p:grpSp>
      <p:grpSp>
        <p:nvGrpSpPr>
          <p:cNvPr id="151" name="Number 14">
            <a:extLst>
              <a:ext uri="{FF2B5EF4-FFF2-40B4-BE49-F238E27FC236}">
                <a16:creationId xmlns:a16="http://schemas.microsoft.com/office/drawing/2014/main" id="{1973725B-668F-47D0-97AD-DB4F0CF9AA6E}"/>
              </a:ext>
            </a:extLst>
          </p:cNvPr>
          <p:cNvGrpSpPr/>
          <p:nvPr/>
        </p:nvGrpSpPr>
        <p:grpSpPr>
          <a:xfrm>
            <a:off x="1581102" y="2970000"/>
            <a:ext cx="1728000" cy="918000"/>
            <a:chOff x="140993" y="150802"/>
            <a:chExt cx="2304000" cy="1224000"/>
          </a:xfrm>
        </p:grpSpPr>
        <p:sp>
          <p:nvSpPr>
            <p:cNvPr id="152" name="BG14">
              <a:extLst>
                <a:ext uri="{FF2B5EF4-FFF2-40B4-BE49-F238E27FC236}">
                  <a16:creationId xmlns:a16="http://schemas.microsoft.com/office/drawing/2014/main" id="{D49D0DA9-E110-404A-AEF2-DE386348765E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53" name="14">
              <a:extLst>
                <a:ext uri="{FF2B5EF4-FFF2-40B4-BE49-F238E27FC236}">
                  <a16:creationId xmlns:a16="http://schemas.microsoft.com/office/drawing/2014/main" id="{6EBFB7B6-20C9-4AD5-88C5-D4CC584DF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22" y="269470"/>
              <a:ext cx="998340" cy="986664"/>
            </a:xfrm>
            <a:prstGeom prst="rect">
              <a:avLst/>
            </a:prstGeom>
          </p:spPr>
        </p:pic>
      </p:grpSp>
      <p:grpSp>
        <p:nvGrpSpPr>
          <p:cNvPr id="154" name="Number 13">
            <a:extLst>
              <a:ext uri="{FF2B5EF4-FFF2-40B4-BE49-F238E27FC236}">
                <a16:creationId xmlns:a16="http://schemas.microsoft.com/office/drawing/2014/main" id="{8300F86B-9F0A-4785-98D5-BD59FF5BA032}"/>
              </a:ext>
            </a:extLst>
          </p:cNvPr>
          <p:cNvGrpSpPr/>
          <p:nvPr/>
        </p:nvGrpSpPr>
        <p:grpSpPr>
          <a:xfrm>
            <a:off x="5241119" y="3975708"/>
            <a:ext cx="1728000" cy="918000"/>
            <a:chOff x="140993" y="150802"/>
            <a:chExt cx="2304000" cy="1224000"/>
          </a:xfrm>
        </p:grpSpPr>
        <p:sp>
          <p:nvSpPr>
            <p:cNvPr id="155" name="BG13">
              <a:extLst>
                <a:ext uri="{FF2B5EF4-FFF2-40B4-BE49-F238E27FC236}">
                  <a16:creationId xmlns:a16="http://schemas.microsoft.com/office/drawing/2014/main" id="{4BCD8CFB-D20A-4D10-91E8-DB8EA01F806A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56" name="13">
              <a:extLst>
                <a:ext uri="{FF2B5EF4-FFF2-40B4-BE49-F238E27FC236}">
                  <a16:creationId xmlns:a16="http://schemas.microsoft.com/office/drawing/2014/main" id="{0E6F1467-8F25-4562-BBE3-95F0FA57F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56" y="272423"/>
              <a:ext cx="998272" cy="980758"/>
            </a:xfrm>
            <a:prstGeom prst="rect">
              <a:avLst/>
            </a:prstGeom>
          </p:spPr>
        </p:pic>
      </p:grpSp>
      <p:grpSp>
        <p:nvGrpSpPr>
          <p:cNvPr id="157" name="Star">
            <a:extLst>
              <a:ext uri="{FF2B5EF4-FFF2-40B4-BE49-F238E27FC236}">
                <a16:creationId xmlns:a16="http://schemas.microsoft.com/office/drawing/2014/main" id="{23421948-2E91-4F21-B9EA-201EBC69BBD6}"/>
              </a:ext>
            </a:extLst>
          </p:cNvPr>
          <p:cNvGrpSpPr/>
          <p:nvPr/>
        </p:nvGrpSpPr>
        <p:grpSpPr>
          <a:xfrm>
            <a:off x="5227996" y="2970000"/>
            <a:ext cx="1728000" cy="918000"/>
            <a:chOff x="140993" y="150802"/>
            <a:chExt cx="2304000" cy="1224000"/>
          </a:xfrm>
        </p:grpSpPr>
        <p:sp>
          <p:nvSpPr>
            <p:cNvPr id="158" name="BGstar">
              <a:extLst>
                <a:ext uri="{FF2B5EF4-FFF2-40B4-BE49-F238E27FC236}">
                  <a16:creationId xmlns:a16="http://schemas.microsoft.com/office/drawing/2014/main" id="{BA1BB79F-B89C-4425-98D6-3543EBFEA4BF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59" name="Star">
              <a:extLst>
                <a:ext uri="{FF2B5EF4-FFF2-40B4-BE49-F238E27FC236}">
                  <a16:creationId xmlns:a16="http://schemas.microsoft.com/office/drawing/2014/main" id="{F72483A7-078D-4242-A64B-50763D762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970" y="269470"/>
              <a:ext cx="952044" cy="986664"/>
            </a:xfrm>
            <a:prstGeom prst="rect">
              <a:avLst/>
            </a:prstGeom>
          </p:spPr>
        </p:pic>
      </p:grpSp>
      <p:grpSp>
        <p:nvGrpSpPr>
          <p:cNvPr id="160" name="Number 12">
            <a:extLst>
              <a:ext uri="{FF2B5EF4-FFF2-40B4-BE49-F238E27FC236}">
                <a16:creationId xmlns:a16="http://schemas.microsoft.com/office/drawing/2014/main" id="{23F8A9F1-3528-4669-8082-DCB75C36E19C}"/>
              </a:ext>
            </a:extLst>
          </p:cNvPr>
          <p:cNvGrpSpPr/>
          <p:nvPr/>
        </p:nvGrpSpPr>
        <p:grpSpPr>
          <a:xfrm>
            <a:off x="5227998" y="965989"/>
            <a:ext cx="1728000" cy="918000"/>
            <a:chOff x="140993" y="150802"/>
            <a:chExt cx="2304000" cy="1224000"/>
          </a:xfrm>
        </p:grpSpPr>
        <p:sp>
          <p:nvSpPr>
            <p:cNvPr id="161" name="BG12">
              <a:extLst>
                <a:ext uri="{FF2B5EF4-FFF2-40B4-BE49-F238E27FC236}">
                  <a16:creationId xmlns:a16="http://schemas.microsoft.com/office/drawing/2014/main" id="{67AFECCA-8A89-4CA2-A6BD-585C0D33F84A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62" name="12">
              <a:extLst>
                <a:ext uri="{FF2B5EF4-FFF2-40B4-BE49-F238E27FC236}">
                  <a16:creationId xmlns:a16="http://schemas.microsoft.com/office/drawing/2014/main" id="{01A28CED-0977-466E-83FD-0B0B0F3B8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96" y="269470"/>
              <a:ext cx="980791" cy="986664"/>
            </a:xfrm>
            <a:prstGeom prst="rect">
              <a:avLst/>
            </a:prstGeom>
          </p:spPr>
        </p:pic>
      </p:grpSp>
      <p:grpSp>
        <p:nvGrpSpPr>
          <p:cNvPr id="163" name="Number 11">
            <a:extLst>
              <a:ext uri="{FF2B5EF4-FFF2-40B4-BE49-F238E27FC236}">
                <a16:creationId xmlns:a16="http://schemas.microsoft.com/office/drawing/2014/main" id="{FD624F5F-D838-44E6-8E4D-CC9675F985FB}"/>
              </a:ext>
            </a:extLst>
          </p:cNvPr>
          <p:cNvGrpSpPr/>
          <p:nvPr/>
        </p:nvGrpSpPr>
        <p:grpSpPr>
          <a:xfrm>
            <a:off x="8882898" y="1959222"/>
            <a:ext cx="1727964" cy="918000"/>
            <a:chOff x="140993" y="150802"/>
            <a:chExt cx="2304000" cy="1224000"/>
          </a:xfrm>
        </p:grpSpPr>
        <p:sp>
          <p:nvSpPr>
            <p:cNvPr id="164" name="BG11">
              <a:extLst>
                <a:ext uri="{FF2B5EF4-FFF2-40B4-BE49-F238E27FC236}">
                  <a16:creationId xmlns:a16="http://schemas.microsoft.com/office/drawing/2014/main" id="{52BFA4E0-8193-415C-B69D-E8E56DF9DF9F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65" name="11">
              <a:extLst>
                <a:ext uri="{FF2B5EF4-FFF2-40B4-BE49-F238E27FC236}">
                  <a16:creationId xmlns:a16="http://schemas.microsoft.com/office/drawing/2014/main" id="{1814B596-78EB-4306-9E49-589EE54A3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79" y="269470"/>
              <a:ext cx="980825" cy="986663"/>
            </a:xfrm>
            <a:prstGeom prst="rect">
              <a:avLst/>
            </a:prstGeom>
          </p:spPr>
        </p:pic>
      </p:grpSp>
      <p:grpSp>
        <p:nvGrpSpPr>
          <p:cNvPr id="166" name="Number 10">
            <a:extLst>
              <a:ext uri="{FF2B5EF4-FFF2-40B4-BE49-F238E27FC236}">
                <a16:creationId xmlns:a16="http://schemas.microsoft.com/office/drawing/2014/main" id="{2ADABA95-83BD-4250-A681-2FEF31323B05}"/>
              </a:ext>
            </a:extLst>
          </p:cNvPr>
          <p:cNvGrpSpPr/>
          <p:nvPr/>
        </p:nvGrpSpPr>
        <p:grpSpPr>
          <a:xfrm>
            <a:off x="3402704" y="948434"/>
            <a:ext cx="1728000" cy="918000"/>
            <a:chOff x="140993" y="150802"/>
            <a:chExt cx="2304000" cy="1224000"/>
          </a:xfrm>
        </p:grpSpPr>
        <p:sp>
          <p:nvSpPr>
            <p:cNvPr id="167" name="BG10">
              <a:extLst>
                <a:ext uri="{FF2B5EF4-FFF2-40B4-BE49-F238E27FC236}">
                  <a16:creationId xmlns:a16="http://schemas.microsoft.com/office/drawing/2014/main" id="{38DA31EB-A2E4-4246-B5DC-2F9347FCB616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68" name="10">
              <a:extLst>
                <a:ext uri="{FF2B5EF4-FFF2-40B4-BE49-F238E27FC236}">
                  <a16:creationId xmlns:a16="http://schemas.microsoft.com/office/drawing/2014/main" id="{4B6BE97B-D952-4FEF-999B-12014D990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660" y="269470"/>
              <a:ext cx="986664" cy="986664"/>
            </a:xfrm>
            <a:prstGeom prst="rect">
              <a:avLst/>
            </a:prstGeom>
          </p:spPr>
        </p:pic>
      </p:grpSp>
      <p:grpSp>
        <p:nvGrpSpPr>
          <p:cNvPr id="169" name="Number 9">
            <a:extLst>
              <a:ext uri="{FF2B5EF4-FFF2-40B4-BE49-F238E27FC236}">
                <a16:creationId xmlns:a16="http://schemas.microsoft.com/office/drawing/2014/main" id="{113902FB-C844-460A-9CFF-2FEFD6C87913}"/>
              </a:ext>
            </a:extLst>
          </p:cNvPr>
          <p:cNvGrpSpPr/>
          <p:nvPr/>
        </p:nvGrpSpPr>
        <p:grpSpPr>
          <a:xfrm>
            <a:off x="8882898" y="948434"/>
            <a:ext cx="1728000" cy="918000"/>
            <a:chOff x="140993" y="150802"/>
            <a:chExt cx="2304000" cy="1224000"/>
          </a:xfrm>
        </p:grpSpPr>
        <p:sp>
          <p:nvSpPr>
            <p:cNvPr id="170" name="BG9">
              <a:extLst>
                <a:ext uri="{FF2B5EF4-FFF2-40B4-BE49-F238E27FC236}">
                  <a16:creationId xmlns:a16="http://schemas.microsoft.com/office/drawing/2014/main" id="{1C65B55A-9F16-4E71-AA77-01F68CDE4CE0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71" name="9">
              <a:extLst>
                <a:ext uri="{FF2B5EF4-FFF2-40B4-BE49-F238E27FC236}">
                  <a16:creationId xmlns:a16="http://schemas.microsoft.com/office/drawing/2014/main" id="{7BFC8615-AC17-4003-A0F2-4CDCA6035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483" y="269470"/>
              <a:ext cx="917017" cy="986664"/>
            </a:xfrm>
            <a:prstGeom prst="rect">
              <a:avLst/>
            </a:prstGeom>
          </p:spPr>
        </p:pic>
      </p:grpSp>
      <p:grpSp>
        <p:nvGrpSpPr>
          <p:cNvPr id="172" name="Number 8">
            <a:extLst>
              <a:ext uri="{FF2B5EF4-FFF2-40B4-BE49-F238E27FC236}">
                <a16:creationId xmlns:a16="http://schemas.microsoft.com/office/drawing/2014/main" id="{84B2A5BB-7EF2-4325-B57F-7D47C66118C0}"/>
              </a:ext>
            </a:extLst>
          </p:cNvPr>
          <p:cNvGrpSpPr/>
          <p:nvPr/>
        </p:nvGrpSpPr>
        <p:grpSpPr>
          <a:xfrm>
            <a:off x="8881810" y="3975708"/>
            <a:ext cx="1728000" cy="918000"/>
            <a:chOff x="140993" y="150802"/>
            <a:chExt cx="2304000" cy="1224000"/>
          </a:xfrm>
        </p:grpSpPr>
        <p:sp>
          <p:nvSpPr>
            <p:cNvPr id="173" name="BG8">
              <a:extLst>
                <a:ext uri="{FF2B5EF4-FFF2-40B4-BE49-F238E27FC236}">
                  <a16:creationId xmlns:a16="http://schemas.microsoft.com/office/drawing/2014/main" id="{FA9CC1DC-1398-4ACD-ADA9-BB63451DB28E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pic>
          <p:nvPicPr>
            <p:cNvPr id="174" name="8">
              <a:extLst>
                <a:ext uri="{FF2B5EF4-FFF2-40B4-BE49-F238E27FC236}">
                  <a16:creationId xmlns:a16="http://schemas.microsoft.com/office/drawing/2014/main" id="{667C0155-DB51-4577-B793-8F7766D15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70" y="269470"/>
              <a:ext cx="922443" cy="986664"/>
            </a:xfrm>
            <a:prstGeom prst="rect">
              <a:avLst/>
            </a:prstGeom>
          </p:spPr>
        </p:pic>
      </p:grpSp>
      <p:grpSp>
        <p:nvGrpSpPr>
          <p:cNvPr id="178" name="Number 6">
            <a:extLst>
              <a:ext uri="{FF2B5EF4-FFF2-40B4-BE49-F238E27FC236}">
                <a16:creationId xmlns:a16="http://schemas.microsoft.com/office/drawing/2014/main" id="{E92E57E6-42B1-4D4C-B433-33F329E5343D}"/>
              </a:ext>
            </a:extLst>
          </p:cNvPr>
          <p:cNvGrpSpPr/>
          <p:nvPr/>
        </p:nvGrpSpPr>
        <p:grpSpPr>
          <a:xfrm>
            <a:off x="5232000" y="4988866"/>
            <a:ext cx="1728000" cy="918000"/>
            <a:chOff x="140992" y="100938"/>
            <a:chExt cx="2304000" cy="1224000"/>
          </a:xfrm>
        </p:grpSpPr>
        <p:sp>
          <p:nvSpPr>
            <p:cNvPr id="179" name="BG6">
              <a:extLst>
                <a:ext uri="{FF2B5EF4-FFF2-40B4-BE49-F238E27FC236}">
                  <a16:creationId xmlns:a16="http://schemas.microsoft.com/office/drawing/2014/main" id="{4238058C-BB0D-4F7A-A51D-EB870BE8F5C2}"/>
                </a:ext>
              </a:extLst>
            </p:cNvPr>
            <p:cNvSpPr/>
            <p:nvPr/>
          </p:nvSpPr>
          <p:spPr>
            <a:xfrm>
              <a:off x="140992" y="100938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80" name="6">
              <a:extLst>
                <a:ext uri="{FF2B5EF4-FFF2-40B4-BE49-F238E27FC236}">
                  <a16:creationId xmlns:a16="http://schemas.microsoft.com/office/drawing/2014/main" id="{AF5BBB81-8762-4567-AF59-40A8E2061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46" y="269470"/>
              <a:ext cx="933490" cy="986664"/>
            </a:xfrm>
            <a:prstGeom prst="rect">
              <a:avLst/>
            </a:prstGeom>
          </p:spPr>
        </p:pic>
      </p:grpSp>
      <p:grpSp>
        <p:nvGrpSpPr>
          <p:cNvPr id="181" name="Number 5">
            <a:extLst>
              <a:ext uri="{FF2B5EF4-FFF2-40B4-BE49-F238E27FC236}">
                <a16:creationId xmlns:a16="http://schemas.microsoft.com/office/drawing/2014/main" id="{DC2120CB-8624-4582-8E66-8EAE14415054}"/>
              </a:ext>
            </a:extLst>
          </p:cNvPr>
          <p:cNvGrpSpPr/>
          <p:nvPr/>
        </p:nvGrpSpPr>
        <p:grpSpPr>
          <a:xfrm>
            <a:off x="7063246" y="3947335"/>
            <a:ext cx="1728000" cy="918000"/>
            <a:chOff x="140993" y="150802"/>
            <a:chExt cx="2304000" cy="1224000"/>
          </a:xfrm>
        </p:grpSpPr>
        <p:sp>
          <p:nvSpPr>
            <p:cNvPr id="182" name="BG5">
              <a:extLst>
                <a:ext uri="{FF2B5EF4-FFF2-40B4-BE49-F238E27FC236}">
                  <a16:creationId xmlns:a16="http://schemas.microsoft.com/office/drawing/2014/main" id="{7C48AE3D-7382-41CF-B4CA-7C5EC72F5E4D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83" name="5">
              <a:extLst>
                <a:ext uri="{FF2B5EF4-FFF2-40B4-BE49-F238E27FC236}">
                  <a16:creationId xmlns:a16="http://schemas.microsoft.com/office/drawing/2014/main" id="{76A577B9-DC7B-48B0-B0C1-AE460A26E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70" y="269470"/>
              <a:ext cx="922443" cy="986664"/>
            </a:xfrm>
            <a:prstGeom prst="rect">
              <a:avLst/>
            </a:prstGeom>
          </p:spPr>
        </p:pic>
      </p:grpSp>
      <p:grpSp>
        <p:nvGrpSpPr>
          <p:cNvPr id="187" name="Number 3">
            <a:extLst>
              <a:ext uri="{FF2B5EF4-FFF2-40B4-BE49-F238E27FC236}">
                <a16:creationId xmlns:a16="http://schemas.microsoft.com/office/drawing/2014/main" id="{2656BC41-C9AF-486C-BCB4-8E80AF6E2CB0}"/>
              </a:ext>
            </a:extLst>
          </p:cNvPr>
          <p:cNvGrpSpPr/>
          <p:nvPr/>
        </p:nvGrpSpPr>
        <p:grpSpPr>
          <a:xfrm>
            <a:off x="3402703" y="4988866"/>
            <a:ext cx="1728000" cy="918000"/>
            <a:chOff x="140993" y="150802"/>
            <a:chExt cx="2304000" cy="1224000"/>
          </a:xfrm>
        </p:grpSpPr>
        <p:sp>
          <p:nvSpPr>
            <p:cNvPr id="188" name="BG17">
              <a:extLst>
                <a:ext uri="{FF2B5EF4-FFF2-40B4-BE49-F238E27FC236}">
                  <a16:creationId xmlns:a16="http://schemas.microsoft.com/office/drawing/2014/main" id="{821A400B-9099-4B46-95B5-BCDB1B867724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89" name="3">
              <a:extLst>
                <a:ext uri="{FF2B5EF4-FFF2-40B4-BE49-F238E27FC236}">
                  <a16:creationId xmlns:a16="http://schemas.microsoft.com/office/drawing/2014/main" id="{722CC880-E26E-4038-AD85-B6800915F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025" y="269470"/>
              <a:ext cx="927934" cy="986664"/>
            </a:xfrm>
            <a:prstGeom prst="rect">
              <a:avLst/>
            </a:prstGeom>
          </p:spPr>
        </p:pic>
      </p:grpSp>
      <p:grpSp>
        <p:nvGrpSpPr>
          <p:cNvPr id="190" name="Number 2">
            <a:extLst>
              <a:ext uri="{FF2B5EF4-FFF2-40B4-BE49-F238E27FC236}">
                <a16:creationId xmlns:a16="http://schemas.microsoft.com/office/drawing/2014/main" id="{A19EC3B2-AD88-44FF-A6C1-BACBC1A7F680}"/>
              </a:ext>
            </a:extLst>
          </p:cNvPr>
          <p:cNvGrpSpPr/>
          <p:nvPr/>
        </p:nvGrpSpPr>
        <p:grpSpPr>
          <a:xfrm>
            <a:off x="3405656" y="1935937"/>
            <a:ext cx="1728000" cy="918000"/>
            <a:chOff x="140993" y="150802"/>
            <a:chExt cx="2304000" cy="1224000"/>
          </a:xfrm>
        </p:grpSpPr>
        <p:sp>
          <p:nvSpPr>
            <p:cNvPr id="191" name="BG2">
              <a:extLst>
                <a:ext uri="{FF2B5EF4-FFF2-40B4-BE49-F238E27FC236}">
                  <a16:creationId xmlns:a16="http://schemas.microsoft.com/office/drawing/2014/main" id="{54E51DCE-E40F-4EDE-8C51-7D38D6863EA6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92" name="2">
              <a:extLst>
                <a:ext uri="{FF2B5EF4-FFF2-40B4-BE49-F238E27FC236}">
                  <a16:creationId xmlns:a16="http://schemas.microsoft.com/office/drawing/2014/main" id="{3C70A899-590D-4B88-8FA3-A49E11940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483" y="269470"/>
              <a:ext cx="917017" cy="986664"/>
            </a:xfrm>
            <a:prstGeom prst="rect">
              <a:avLst/>
            </a:prstGeom>
          </p:spPr>
        </p:pic>
      </p:grpSp>
      <p:grpSp>
        <p:nvGrpSpPr>
          <p:cNvPr id="193" name="Number 1">
            <a:extLst>
              <a:ext uri="{FF2B5EF4-FFF2-40B4-BE49-F238E27FC236}">
                <a16:creationId xmlns:a16="http://schemas.microsoft.com/office/drawing/2014/main" id="{948342F5-53D5-493F-BF13-E8FB0F833C0A}"/>
              </a:ext>
            </a:extLst>
          </p:cNvPr>
          <p:cNvGrpSpPr/>
          <p:nvPr/>
        </p:nvGrpSpPr>
        <p:grpSpPr>
          <a:xfrm>
            <a:off x="1575489" y="1964181"/>
            <a:ext cx="1728000" cy="918000"/>
            <a:chOff x="140993" y="150802"/>
            <a:chExt cx="2304000" cy="1224000"/>
          </a:xfrm>
        </p:grpSpPr>
        <p:sp>
          <p:nvSpPr>
            <p:cNvPr id="194" name="BG1">
              <a:extLst>
                <a:ext uri="{FF2B5EF4-FFF2-40B4-BE49-F238E27FC236}">
                  <a16:creationId xmlns:a16="http://schemas.microsoft.com/office/drawing/2014/main" id="{3525A83A-D26B-44E4-A096-62516B888302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95" name="1">
              <a:extLst>
                <a:ext uri="{FF2B5EF4-FFF2-40B4-BE49-F238E27FC236}">
                  <a16:creationId xmlns:a16="http://schemas.microsoft.com/office/drawing/2014/main" id="{1B15396E-A79D-4FB8-AFBC-F12E2A73C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70" y="269470"/>
              <a:ext cx="922443" cy="986664"/>
            </a:xfrm>
            <a:prstGeom prst="rect">
              <a:avLst/>
            </a:prstGeom>
          </p:spPr>
        </p:pic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9426BDB5-0786-4D64-9A05-617FB503AA08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48296" t="52572" r="44760" b="32966"/>
          <a:stretch/>
        </p:blipFill>
        <p:spPr>
          <a:xfrm>
            <a:off x="3646777" y="3034179"/>
            <a:ext cx="1187236" cy="75241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9" name="Number 18">
            <a:extLst>
              <a:ext uri="{FF2B5EF4-FFF2-40B4-BE49-F238E27FC236}">
                <a16:creationId xmlns:a16="http://schemas.microsoft.com/office/drawing/2014/main" id="{2C7F6E7F-E49F-42D4-955D-2D20F800A8B9}"/>
              </a:ext>
            </a:extLst>
          </p:cNvPr>
          <p:cNvGrpSpPr/>
          <p:nvPr/>
        </p:nvGrpSpPr>
        <p:grpSpPr>
          <a:xfrm>
            <a:off x="3394490" y="2948490"/>
            <a:ext cx="1728000" cy="918000"/>
            <a:chOff x="140993" y="150802"/>
            <a:chExt cx="2304000" cy="1224000"/>
          </a:xfrm>
        </p:grpSpPr>
        <p:sp>
          <p:nvSpPr>
            <p:cNvPr id="110" name="BG18">
              <a:extLst>
                <a:ext uri="{FF2B5EF4-FFF2-40B4-BE49-F238E27FC236}">
                  <a16:creationId xmlns:a16="http://schemas.microsoft.com/office/drawing/2014/main" id="{B9718312-D400-4D83-B2CD-378993A43E8B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11" name="18">
              <a:extLst>
                <a:ext uri="{FF2B5EF4-FFF2-40B4-BE49-F238E27FC236}">
                  <a16:creationId xmlns:a16="http://schemas.microsoft.com/office/drawing/2014/main" id="{27EC70E9-F785-4E83-B072-548626B2C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56" y="269470"/>
              <a:ext cx="998272" cy="986664"/>
            </a:xfrm>
            <a:prstGeom prst="rect">
              <a:avLst/>
            </a:prstGeom>
          </p:spPr>
        </p:pic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C3CB6040-2CE0-48C9-B3BA-1E962CF9D7FF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48296" t="52572" r="44760" b="32966"/>
          <a:stretch/>
        </p:blipFill>
        <p:spPr>
          <a:xfrm>
            <a:off x="1830711" y="5050665"/>
            <a:ext cx="1223889" cy="73999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7" name="Number 4">
            <a:extLst>
              <a:ext uri="{FF2B5EF4-FFF2-40B4-BE49-F238E27FC236}">
                <a16:creationId xmlns:a16="http://schemas.microsoft.com/office/drawing/2014/main" id="{C2982123-3C69-49A8-9B71-7466C20F936D}"/>
              </a:ext>
            </a:extLst>
          </p:cNvPr>
          <p:cNvGrpSpPr/>
          <p:nvPr/>
        </p:nvGrpSpPr>
        <p:grpSpPr>
          <a:xfrm>
            <a:off x="1589894" y="4958651"/>
            <a:ext cx="1728000" cy="918000"/>
            <a:chOff x="140993" y="150802"/>
            <a:chExt cx="2304000" cy="1224000"/>
          </a:xfrm>
        </p:grpSpPr>
        <p:sp>
          <p:nvSpPr>
            <p:cNvPr id="118" name="BG4">
              <a:extLst>
                <a:ext uri="{FF2B5EF4-FFF2-40B4-BE49-F238E27FC236}">
                  <a16:creationId xmlns:a16="http://schemas.microsoft.com/office/drawing/2014/main" id="{BDFAB445-66D4-4EC8-AB0E-3469A821E32C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19" name="4">
              <a:extLst>
                <a:ext uri="{FF2B5EF4-FFF2-40B4-BE49-F238E27FC236}">
                  <a16:creationId xmlns:a16="http://schemas.microsoft.com/office/drawing/2014/main" id="{B53A43F8-4604-4A86-BE8B-DA655A1E4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025" y="269470"/>
              <a:ext cx="927934" cy="986664"/>
            </a:xfrm>
            <a:prstGeom prst="rect">
              <a:avLst/>
            </a:prstGeom>
          </p:spPr>
        </p:pic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9BD904D6-70FD-4D56-8596-E1130C183723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38820" t="53162" r="52154" b="31441"/>
          <a:stretch/>
        </p:blipFill>
        <p:spPr>
          <a:xfrm>
            <a:off x="7133835" y="5022536"/>
            <a:ext cx="1536327" cy="798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1" name="Number 7">
            <a:extLst>
              <a:ext uri="{FF2B5EF4-FFF2-40B4-BE49-F238E27FC236}">
                <a16:creationId xmlns:a16="http://schemas.microsoft.com/office/drawing/2014/main" id="{6DC94E7C-FCAA-4CCB-8692-28A81F68C658}"/>
              </a:ext>
            </a:extLst>
          </p:cNvPr>
          <p:cNvGrpSpPr/>
          <p:nvPr/>
        </p:nvGrpSpPr>
        <p:grpSpPr>
          <a:xfrm>
            <a:off x="7061297" y="5013876"/>
            <a:ext cx="1728000" cy="918000"/>
            <a:chOff x="140993" y="150802"/>
            <a:chExt cx="2304000" cy="1224000"/>
          </a:xfrm>
        </p:grpSpPr>
        <p:sp>
          <p:nvSpPr>
            <p:cNvPr id="196" name="BG7">
              <a:extLst>
                <a:ext uri="{FF2B5EF4-FFF2-40B4-BE49-F238E27FC236}">
                  <a16:creationId xmlns:a16="http://schemas.microsoft.com/office/drawing/2014/main" id="{51FFED32-6529-4331-AC1C-47CA79217CEE}"/>
                </a:ext>
              </a:extLst>
            </p:cNvPr>
            <p:cNvSpPr/>
            <p:nvPr/>
          </p:nvSpPr>
          <p:spPr>
            <a:xfrm>
              <a:off x="140993" y="150802"/>
              <a:ext cx="2304000" cy="122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97" name="7">
              <a:extLst>
                <a:ext uri="{FF2B5EF4-FFF2-40B4-BE49-F238E27FC236}">
                  <a16:creationId xmlns:a16="http://schemas.microsoft.com/office/drawing/2014/main" id="{B0625872-4DC0-4354-9C47-A3EBF24BC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70" y="269470"/>
              <a:ext cx="922443" cy="986664"/>
            </a:xfrm>
            <a:prstGeom prst="rect">
              <a:avLst/>
            </a:prstGeom>
          </p:spPr>
        </p:pic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9634886E-EA29-4142-9B6A-7AD0D3B4FB7A}"/>
              </a:ext>
            </a:extLst>
          </p:cNvPr>
          <p:cNvSpPr txBox="1"/>
          <p:nvPr/>
        </p:nvSpPr>
        <p:spPr>
          <a:xfrm>
            <a:off x="809329" y="6006974"/>
            <a:ext cx="2837448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هيا</a:t>
            </a:r>
            <a:r>
              <a:rPr lang="ar-AE" sz="1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نلعب معًا  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3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-Tone-His_Self-12664144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ctronic_Chime-KevanGC-4959398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C7A8751-A4F4-4B75-A677-5578E0EF0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t="30035" r="30839" b="31109"/>
          <a:stretch/>
        </p:blipFill>
        <p:spPr>
          <a:xfrm>
            <a:off x="98477" y="-164005"/>
            <a:ext cx="3218160" cy="19985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E68ED3B-4903-4833-9030-FE5D34B6961E}"/>
              </a:ext>
            </a:extLst>
          </p:cNvPr>
          <p:cNvSpPr txBox="1">
            <a:spLocks/>
          </p:cNvSpPr>
          <p:nvPr/>
        </p:nvSpPr>
        <p:spPr>
          <a:xfrm>
            <a:off x="2156345" y="797667"/>
            <a:ext cx="7886700" cy="113395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ِّ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قين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س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ماء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السُّمو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0BB1347-0780-480F-9465-239E201C3773}"/>
              </a:ext>
            </a:extLst>
          </p:cNvPr>
          <p:cNvSpPr txBox="1">
            <a:spLocks/>
          </p:cNvSpPr>
          <p:nvPr/>
        </p:nvSpPr>
        <p:spPr>
          <a:xfrm>
            <a:off x="902293" y="3721930"/>
            <a:ext cx="3234038" cy="99417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3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وَأَحْصُل عَلى الْجائِزَة</a:t>
            </a:r>
            <a:endParaRPr lang="en-US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id="{9BA5D10B-4D1C-4B0C-9408-1B0A1D71CC53}"/>
              </a:ext>
            </a:extLst>
          </p:cNvPr>
          <p:cNvSpPr txBox="1"/>
          <p:nvPr/>
        </p:nvSpPr>
        <p:spPr>
          <a:xfrm>
            <a:off x="4554778" y="192123"/>
            <a:ext cx="2803471" cy="539477"/>
          </a:xfrm>
          <a:prstGeom prst="rect">
            <a:avLst/>
          </a:prstGeom>
          <a:noFill/>
        </p:spPr>
        <p:txBody>
          <a:bodyPr wrap="square" lIns="46577" tIns="23290" rIns="46577" bIns="23290" rtlCol="0">
            <a:spAutoFit/>
          </a:bodyPr>
          <a:lstStyle/>
          <a:p>
            <a:pPr algn="ctr"/>
            <a:r>
              <a:rPr lang="ar-A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نُجوم الأسْبوع</a:t>
            </a:r>
            <a:endParaRPr lang="ar-SA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Gift Boxes Png Clip - Gifts Clipart Png, Transparent Png - kindpng">
            <a:extLst>
              <a:ext uri="{FF2B5EF4-FFF2-40B4-BE49-F238E27FC236}">
                <a16:creationId xmlns:a16="http://schemas.microsoft.com/office/drawing/2014/main" id="{4CAA5F4F-4848-424E-9618-05EDDA63E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5354"/>
            <a:ext cx="4312691" cy="218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5BBF6C86-7EBC-4719-B603-0A9365BD6B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69" r="47654"/>
          <a:stretch/>
        </p:blipFill>
        <p:spPr>
          <a:xfrm>
            <a:off x="7448170" y="4264355"/>
            <a:ext cx="3612702" cy="1133954"/>
          </a:xfrm>
          <a:prstGeom prst="rect">
            <a:avLst/>
          </a:prstGeom>
        </p:spPr>
      </p:pic>
      <p:pic>
        <p:nvPicPr>
          <p:cNvPr id="19" name="Picture 18" descr="Chart, bar chart&#10;&#10;Description automatically generated">
            <a:extLst>
              <a:ext uri="{FF2B5EF4-FFF2-40B4-BE49-F238E27FC236}">
                <a16:creationId xmlns:a16="http://schemas.microsoft.com/office/drawing/2014/main" id="{3DEF8515-E720-4863-A5EB-CF490DB87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0" r="47654" b="41918"/>
          <a:stretch/>
        </p:blipFill>
        <p:spPr>
          <a:xfrm>
            <a:off x="7462730" y="2459212"/>
            <a:ext cx="3612702" cy="1923664"/>
          </a:xfrm>
          <a:prstGeom prst="rect">
            <a:avLst/>
          </a:prstGeom>
        </p:spPr>
      </p:pic>
      <p:pic>
        <p:nvPicPr>
          <p:cNvPr id="20" name="Picture 19" descr="Chart, bar chart&#10;&#10;Description automatically generated">
            <a:extLst>
              <a:ext uri="{FF2B5EF4-FFF2-40B4-BE49-F238E27FC236}">
                <a16:creationId xmlns:a16="http://schemas.microsoft.com/office/drawing/2014/main" id="{221323D6-0A41-437B-9E3F-8BF6EF9C23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5" r="47654" b="15664"/>
          <a:stretch/>
        </p:blipFill>
        <p:spPr>
          <a:xfrm>
            <a:off x="3988264" y="2871238"/>
            <a:ext cx="3612702" cy="195045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6BE9A37-C50A-469F-9A2B-29286A25FD78}"/>
              </a:ext>
            </a:extLst>
          </p:cNvPr>
          <p:cNvSpPr/>
          <p:nvPr/>
        </p:nvSpPr>
        <p:spPr>
          <a:xfrm>
            <a:off x="7763001" y="2636660"/>
            <a:ext cx="303768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32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التزامي بقوانين الحصة</a:t>
            </a:r>
            <a:endParaRPr lang="en-US" sz="320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AEEF55-42B5-4D83-BE08-F191DB04178A}"/>
              </a:ext>
            </a:extLst>
          </p:cNvPr>
          <p:cNvSpPr/>
          <p:nvPr/>
        </p:nvSpPr>
        <p:spPr>
          <a:xfrm>
            <a:off x="8221742" y="3540479"/>
            <a:ext cx="231410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32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حضوري يوميًا</a:t>
            </a:r>
            <a:endParaRPr lang="en-US" sz="320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DA1955-3F04-4ECC-8182-91518AE34D42}"/>
              </a:ext>
            </a:extLst>
          </p:cNvPr>
          <p:cNvSpPr/>
          <p:nvPr/>
        </p:nvSpPr>
        <p:spPr>
          <a:xfrm>
            <a:off x="4624538" y="3087244"/>
            <a:ext cx="252050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32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أدائي لواجباتي</a:t>
            </a:r>
            <a:endParaRPr lang="en-US" sz="320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61D343-94C7-4BAD-ACD0-8C24FC0E5407}"/>
              </a:ext>
            </a:extLst>
          </p:cNvPr>
          <p:cNvSpPr/>
          <p:nvPr/>
        </p:nvSpPr>
        <p:spPr>
          <a:xfrm>
            <a:off x="8267348" y="4418979"/>
            <a:ext cx="2254183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32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دفتري المميز</a:t>
            </a:r>
            <a:endParaRPr lang="en-US" sz="320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F53F69-DFB0-4D2D-B91E-27A359467E11}"/>
              </a:ext>
            </a:extLst>
          </p:cNvPr>
          <p:cNvSpPr/>
          <p:nvPr/>
        </p:nvSpPr>
        <p:spPr>
          <a:xfrm>
            <a:off x="4501454" y="3948114"/>
            <a:ext cx="289803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320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قراءتي المعبرة</a:t>
            </a:r>
            <a:endParaRPr lang="en-US" sz="320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2B774534-F2DB-413C-AF94-FD38BA36B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t="30035" r="30839" b="31109"/>
          <a:stretch/>
        </p:blipFill>
        <p:spPr>
          <a:xfrm>
            <a:off x="9758118" y="130100"/>
            <a:ext cx="3218160" cy="1998545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B9BE3C29-7F20-4991-8248-A01B761FE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t="30035" r="33129" b="31109"/>
          <a:stretch/>
        </p:blipFill>
        <p:spPr>
          <a:xfrm rot="20685514">
            <a:off x="1862105" y="290390"/>
            <a:ext cx="1896822" cy="1998545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9D9B1A6A-2085-4DFA-85AB-1925A3B50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t="30035" r="33129" b="31109"/>
          <a:stretch/>
        </p:blipFill>
        <p:spPr>
          <a:xfrm rot="20685514">
            <a:off x="129002" y="1049443"/>
            <a:ext cx="1896822" cy="19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8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566FB7-7714-4462-8FB3-1F1D64F54DC1}"/>
              </a:ext>
            </a:extLst>
          </p:cNvPr>
          <p:cNvSpPr/>
          <p:nvPr/>
        </p:nvSpPr>
        <p:spPr>
          <a:xfrm>
            <a:off x="5376799" y="253411"/>
            <a:ext cx="1871025" cy="70788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ورقة عمل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C81DEE8-CF88-4161-A750-D594B50E8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r="1449"/>
          <a:stretch/>
        </p:blipFill>
        <p:spPr>
          <a:xfrm>
            <a:off x="796199" y="1096064"/>
            <a:ext cx="6843465" cy="4800639"/>
          </a:xfrm>
          <a:prstGeom prst="rect">
            <a:avLst/>
          </a:prstGeom>
        </p:spPr>
      </p:pic>
      <p:sp>
        <p:nvSpPr>
          <p:cNvPr id="6" name="مستطيل مستدير الزوايا 6">
            <a:extLst>
              <a:ext uri="{FF2B5EF4-FFF2-40B4-BE49-F238E27FC236}">
                <a16:creationId xmlns:a16="http://schemas.microsoft.com/office/drawing/2014/main" id="{F7739889-05F2-42F5-89F7-07F0450CD9A0}"/>
              </a:ext>
            </a:extLst>
          </p:cNvPr>
          <p:cNvSpPr/>
          <p:nvPr/>
        </p:nvSpPr>
        <p:spPr>
          <a:xfrm>
            <a:off x="7866846" y="1476160"/>
            <a:ext cx="3728545" cy="33225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أرسم خريطتي الذهنية لحرف الذال</a:t>
            </a:r>
            <a:endParaRPr lang="ar-KW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95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41" y="1024710"/>
            <a:ext cx="5051076" cy="402338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80880" y="2121153"/>
            <a:ext cx="184731" cy="18305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307"/>
            <a:endParaRPr lang="zh-CN" altLang="en-US" sz="11295" dirty="0">
              <a:solidFill>
                <a:srgbClr val="FFC000"/>
              </a:solidFill>
            </a:endParaRPr>
          </a:p>
        </p:txBody>
      </p:sp>
      <p:pic>
        <p:nvPicPr>
          <p:cNvPr id="98" name="图片 1">
            <a:extLst>
              <a:ext uri="{FF2B5EF4-FFF2-40B4-BE49-F238E27FC236}">
                <a16:creationId xmlns:a16="http://schemas.microsoft.com/office/drawing/2014/main" id="{9929EA61-1B0A-4C92-9CD8-D7045FDC9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26" y="1220253"/>
            <a:ext cx="2997016" cy="1523659"/>
          </a:xfrm>
          <a:prstGeom prst="rect">
            <a:avLst/>
          </a:prstGeom>
        </p:spPr>
      </p:pic>
      <p:sp>
        <p:nvSpPr>
          <p:cNvPr id="99" name="文本框 4">
            <a:extLst>
              <a:ext uri="{FF2B5EF4-FFF2-40B4-BE49-F238E27FC236}">
                <a16:creationId xmlns:a16="http://schemas.microsoft.com/office/drawing/2014/main" id="{1F83D4FA-7729-4A3B-94A3-A836FD7EA1E3}"/>
              </a:ext>
            </a:extLst>
          </p:cNvPr>
          <p:cNvSpPr txBox="1"/>
          <p:nvPr/>
        </p:nvSpPr>
        <p:spPr>
          <a:xfrm rot="21120563">
            <a:off x="8215522" y="2116788"/>
            <a:ext cx="2625890" cy="397741"/>
          </a:xfrm>
          <a:prstGeom prst="rect">
            <a:avLst/>
          </a:prstGeom>
          <a:noFill/>
        </p:spPr>
        <p:txBody>
          <a:bodyPr wrap="square" lIns="62102" tIns="31053" rIns="62102" bIns="31053" rtlCol="0">
            <a:spAutoFit/>
          </a:bodyPr>
          <a:lstStyle/>
          <a:p>
            <a:pPr algn="ctr"/>
            <a:r>
              <a:rPr lang="ar-SA" altLang="zh-CN" sz="217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الحضور والغياب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D83796-478B-4627-BF80-AA9D02DABD67}"/>
              </a:ext>
            </a:extLst>
          </p:cNvPr>
          <p:cNvSpPr txBox="1"/>
          <p:nvPr/>
        </p:nvSpPr>
        <p:spPr>
          <a:xfrm>
            <a:off x="3932959" y="1409120"/>
            <a:ext cx="380845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5400" dirty="0">
                <a:cs typeface="(AH) Manal Black" pitchFamily="2" charset="-78"/>
              </a:rPr>
              <a:t>هْلا </a:t>
            </a:r>
            <a:r>
              <a:rPr lang="ar-BH" sz="5400" dirty="0">
                <a:solidFill>
                  <a:srgbClr val="FF0000"/>
                </a:solidFill>
                <a:cs typeface="(AH) Manal Black" pitchFamily="2" charset="-78"/>
              </a:rPr>
              <a:t>و</a:t>
            </a:r>
            <a:r>
              <a:rPr lang="ar-BH" sz="5400" dirty="0">
                <a:cs typeface="(AH) Manal Black" pitchFamily="2" charset="-78"/>
              </a:rPr>
              <a:t>سهلًا</a:t>
            </a:r>
          </a:p>
          <a:p>
            <a:pPr algn="ctr" rtl="1"/>
            <a:r>
              <a:rPr lang="ar-BH" sz="5400" dirty="0">
                <a:cs typeface="(AH) Manal Black" pitchFamily="2" charset="-78"/>
              </a:rPr>
              <a:t> بالْمُبْدِعين</a:t>
            </a:r>
            <a:r>
              <a:rPr lang="ar-AE" sz="5400" dirty="0">
                <a:cs typeface="(AH) Manal Black" pitchFamily="2" charset="-78"/>
              </a:rPr>
              <a:t> الصغار</a:t>
            </a:r>
            <a:endParaRPr lang="en-US" sz="6000" dirty="0">
              <a:cs typeface="(AH) Manal Black" pitchFamily="2" charset="-78"/>
            </a:endParaRP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id="{C096B796-FE59-4BD8-BD7D-588A1E6E65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9616" y="2591562"/>
            <a:ext cx="2315436" cy="2720184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1413116A-32B0-430C-A796-8840B2F90F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848" y="3113106"/>
            <a:ext cx="3078500" cy="27201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3D10BF-49DF-4D8D-BB8A-64E8F7095A48}"/>
              </a:ext>
            </a:extLst>
          </p:cNvPr>
          <p:cNvSpPr txBox="1"/>
          <p:nvPr/>
        </p:nvSpPr>
        <p:spPr>
          <a:xfrm>
            <a:off x="1010434" y="3255779"/>
            <a:ext cx="1893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انضباطي </a:t>
            </a:r>
          </a:p>
          <a:p>
            <a:pPr algn="ctr" rtl="1"/>
            <a:r>
              <a:rPr lang="ar-A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سر تميزي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92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4.81481E-6 L 2.5E-6 -0.07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44444E-6 L 4.375E-6 -0.07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3FA2C41-E944-4E8F-8398-BB124BCA9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1" y="1125096"/>
            <a:ext cx="3418807" cy="5129930"/>
          </a:xfrm>
          <a:prstGeom prst="rect">
            <a:avLst/>
          </a:prstGeom>
        </p:spPr>
      </p:pic>
      <p:sp>
        <p:nvSpPr>
          <p:cNvPr id="3" name="文本框 4">
            <a:extLst>
              <a:ext uri="{FF2B5EF4-FFF2-40B4-BE49-F238E27FC236}">
                <a16:creationId xmlns:a16="http://schemas.microsoft.com/office/drawing/2014/main" id="{B642AD0B-DB3B-4FB8-90A4-55C88E0EC4D6}"/>
              </a:ext>
            </a:extLst>
          </p:cNvPr>
          <p:cNvSpPr txBox="1"/>
          <p:nvPr/>
        </p:nvSpPr>
        <p:spPr>
          <a:xfrm>
            <a:off x="814404" y="1128586"/>
            <a:ext cx="3269572" cy="712386"/>
          </a:xfrm>
          <a:prstGeom prst="rect">
            <a:avLst/>
          </a:prstGeom>
          <a:noFill/>
        </p:spPr>
        <p:txBody>
          <a:bodyPr wrap="square" lIns="34933" tIns="17468" rIns="34933" bIns="17468" rtlCol="0">
            <a:spAutoFit/>
          </a:bodyPr>
          <a:lstStyle/>
          <a:p>
            <a:pPr algn="ctr"/>
            <a:r>
              <a:rPr lang="ar-AE" sz="4400" dirty="0">
                <a:latin typeface="Calibri" panose="020F0502020204030204" pitchFamily="34" charset="0"/>
                <a:cs typeface="Calibri" panose="020F0502020204030204" pitchFamily="34" charset="0"/>
              </a:rPr>
              <a:t>أصدقاء الحروف</a:t>
            </a:r>
            <a:endParaRPr lang="ar-SA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77CA68EB-BD54-490F-B4CF-E556FD0D789F}"/>
              </a:ext>
            </a:extLst>
          </p:cNvPr>
          <p:cNvSpPr txBox="1"/>
          <p:nvPr/>
        </p:nvSpPr>
        <p:spPr>
          <a:xfrm>
            <a:off x="739789" y="1979399"/>
            <a:ext cx="3418807" cy="712386"/>
          </a:xfrm>
          <a:prstGeom prst="rect">
            <a:avLst/>
          </a:prstGeom>
          <a:noFill/>
        </p:spPr>
        <p:txBody>
          <a:bodyPr wrap="square" lIns="34933" tIns="17468" rIns="34933" bIns="17468" rtlCol="0">
            <a:spAutoFit/>
          </a:bodyPr>
          <a:lstStyle/>
          <a:p>
            <a:pPr algn="ctr"/>
            <a:r>
              <a:rPr lang="ar-AE" sz="4400" dirty="0">
                <a:latin typeface="Calibri" panose="020F0502020204030204" pitchFamily="34" charset="0"/>
                <a:cs typeface="Calibri" panose="020F0502020204030204" pitchFamily="34" charset="0"/>
              </a:rPr>
              <a:t>أصدقاء الكلمات</a:t>
            </a:r>
            <a:endParaRPr lang="ar-SA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35CB355-AA23-4F9E-81DB-51424068D11D}"/>
              </a:ext>
            </a:extLst>
          </p:cNvPr>
          <p:cNvSpPr txBox="1"/>
          <p:nvPr/>
        </p:nvSpPr>
        <p:spPr>
          <a:xfrm>
            <a:off x="1105981" y="2904094"/>
            <a:ext cx="2896176" cy="712386"/>
          </a:xfrm>
          <a:prstGeom prst="rect">
            <a:avLst/>
          </a:prstGeom>
          <a:noFill/>
        </p:spPr>
        <p:txBody>
          <a:bodyPr wrap="square" lIns="34933" tIns="17468" rIns="34933" bIns="17468" rtlCol="0">
            <a:spAutoFit/>
          </a:bodyPr>
          <a:lstStyle/>
          <a:p>
            <a:pPr algn="ctr"/>
            <a:r>
              <a:rPr lang="ar-AE" sz="4400" dirty="0">
                <a:latin typeface="Calibri" panose="020F0502020204030204" pitchFamily="34" charset="0"/>
                <a:cs typeface="Calibri" panose="020F0502020204030204" pitchFamily="34" charset="0"/>
              </a:rPr>
              <a:t>أصدقاء الجملة</a:t>
            </a:r>
            <a:endParaRPr lang="ar-SA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F5E5304E-7770-4D35-9AC2-B093FF712157}"/>
              </a:ext>
            </a:extLst>
          </p:cNvPr>
          <p:cNvSpPr txBox="1"/>
          <p:nvPr/>
        </p:nvSpPr>
        <p:spPr>
          <a:xfrm>
            <a:off x="892514" y="4763103"/>
            <a:ext cx="2896176" cy="716704"/>
          </a:xfrm>
          <a:prstGeom prst="rect">
            <a:avLst/>
          </a:prstGeom>
          <a:noFill/>
        </p:spPr>
        <p:txBody>
          <a:bodyPr wrap="square" lIns="34933" tIns="17468" rIns="34933" bIns="17468" rtlCol="0">
            <a:spAutoFit/>
          </a:bodyPr>
          <a:lstStyle/>
          <a:p>
            <a:pPr algn="ctr"/>
            <a:r>
              <a:rPr lang="ar-AE" sz="4400" dirty="0">
                <a:latin typeface="Calibri" panose="020F0502020204030204" pitchFamily="34" charset="0"/>
                <a:cs typeface="Calibri" panose="020F0502020204030204" pitchFamily="34" charset="0"/>
              </a:rPr>
              <a:t>تَحَدُّث</a:t>
            </a:r>
            <a:endParaRPr lang="ar-SA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52ACF984-D75A-4F51-A3C9-FD42CF298F28}"/>
              </a:ext>
            </a:extLst>
          </p:cNvPr>
          <p:cNvSpPr txBox="1"/>
          <p:nvPr/>
        </p:nvSpPr>
        <p:spPr>
          <a:xfrm>
            <a:off x="613412" y="3793675"/>
            <a:ext cx="3685960" cy="712386"/>
          </a:xfrm>
          <a:prstGeom prst="rect">
            <a:avLst/>
          </a:prstGeom>
          <a:noFill/>
        </p:spPr>
        <p:txBody>
          <a:bodyPr wrap="square" lIns="34933" tIns="17468" rIns="34933" bIns="17468" rtlCol="0">
            <a:spAutoFit/>
          </a:bodyPr>
          <a:lstStyle/>
          <a:p>
            <a:pPr algn="ctr"/>
            <a:r>
              <a:rPr lang="ar-AE" sz="4400" dirty="0">
                <a:latin typeface="Calibri" panose="020F0502020204030204" pitchFamily="34" charset="0"/>
                <a:cs typeface="Calibri" panose="020F0502020204030204" pitchFamily="34" charset="0"/>
              </a:rPr>
              <a:t>الكلمات البصرية</a:t>
            </a:r>
            <a:endParaRPr lang="ar-SA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D799EFD5-B537-47E0-8DE5-23197A8C3467}"/>
              </a:ext>
            </a:extLst>
          </p:cNvPr>
          <p:cNvSpPr txBox="1"/>
          <p:nvPr/>
        </p:nvSpPr>
        <p:spPr>
          <a:xfrm>
            <a:off x="4694266" y="283343"/>
            <a:ext cx="2803471" cy="47792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46577" tIns="23290" rIns="46577" bIns="23290" rtlCol="0">
            <a:spAutoFit/>
          </a:bodyPr>
          <a:lstStyle/>
          <a:p>
            <a:pPr algn="ctr"/>
            <a:r>
              <a:rPr lang="ar-AE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الرّوتين الْقِرائي</a:t>
            </a:r>
            <a:endParaRPr lang="ar-SA" sz="28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 descr="Conversation Clipart Classroom Conversation - Class Clipart , Transparent  Cartoon, Free Cliparts &amp;amp; Silhouettes - NetClipart">
            <a:extLst>
              <a:ext uri="{FF2B5EF4-FFF2-40B4-BE49-F238E27FC236}">
                <a16:creationId xmlns:a16="http://schemas.microsoft.com/office/drawing/2014/main" id="{5E1E74C5-94AA-46FF-9BEC-034E4D344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205" y="1476850"/>
            <a:ext cx="6184052" cy="4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03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1C1B9B5-0784-4D57-A84D-36509C4F4A92}"/>
              </a:ext>
            </a:extLst>
          </p:cNvPr>
          <p:cNvSpPr txBox="1"/>
          <p:nvPr/>
        </p:nvSpPr>
        <p:spPr>
          <a:xfrm>
            <a:off x="7344164" y="1021547"/>
            <a:ext cx="4174538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r>
              <a:rPr lang="ar-AE" sz="4050" dirty="0">
                <a:solidFill>
                  <a:schemeClr val="accent4">
                    <a:lumMod val="75000"/>
                  </a:schemeClr>
                </a:solidFill>
                <a:cs typeface="(AH) Manal Black" pitchFamily="2" charset="-78"/>
              </a:rPr>
              <a:t>مجموعة أصدقاء الحروف : </a:t>
            </a:r>
          </a:p>
        </p:txBody>
      </p:sp>
      <p:sp>
        <p:nvSpPr>
          <p:cNvPr id="3" name="مربع نص 32">
            <a:extLst>
              <a:ext uri="{FF2B5EF4-FFF2-40B4-BE49-F238E27FC236}">
                <a16:creationId xmlns:a16="http://schemas.microsoft.com/office/drawing/2014/main" id="{7A67B882-A510-4090-8AA1-ACA7AE099FD6}"/>
              </a:ext>
            </a:extLst>
          </p:cNvPr>
          <p:cNvSpPr txBox="1"/>
          <p:nvPr/>
        </p:nvSpPr>
        <p:spPr>
          <a:xfrm>
            <a:off x="2438450" y="3685187"/>
            <a:ext cx="734501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AE" sz="5400" b="1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j-cs"/>
              </a:rPr>
              <a:t>حا</a:t>
            </a:r>
            <a:r>
              <a:rPr lang="ar-AE" sz="54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j-cs"/>
              </a:rPr>
              <a:t> ـ  إِ    ـ   ثو   ـ   حو </a:t>
            </a:r>
            <a:endParaRPr lang="ar-AE" sz="1600" b="1" dirty="0">
              <a:cs typeface="+mj-cs"/>
            </a:endParaRPr>
          </a:p>
        </p:txBody>
      </p:sp>
      <p:sp>
        <p:nvSpPr>
          <p:cNvPr id="4" name="مربع نص 34">
            <a:extLst>
              <a:ext uri="{FF2B5EF4-FFF2-40B4-BE49-F238E27FC236}">
                <a16:creationId xmlns:a16="http://schemas.microsoft.com/office/drawing/2014/main" id="{5A2E063C-C6B7-4789-9A61-89C636B77760}"/>
              </a:ext>
            </a:extLst>
          </p:cNvPr>
          <p:cNvSpPr txBox="1"/>
          <p:nvPr/>
        </p:nvSpPr>
        <p:spPr>
          <a:xfrm>
            <a:off x="2845126" y="2929620"/>
            <a:ext cx="6531662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j-cs"/>
              </a:rPr>
              <a:t>بَ    ـ    تَ    ـ    حِ  ـ  </a:t>
            </a:r>
            <a:r>
              <a:rPr lang="ar-AE" sz="4800" b="1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j-cs"/>
              </a:rPr>
              <a:t>دا</a:t>
            </a:r>
            <a:endParaRPr lang="ar-AE" sz="1200" b="1" dirty="0">
              <a:cs typeface="+mj-cs"/>
            </a:endParaRPr>
          </a:p>
        </p:txBody>
      </p:sp>
      <p:sp>
        <p:nvSpPr>
          <p:cNvPr id="5" name="مثلث متساوي الساقين 11">
            <a:extLst>
              <a:ext uri="{FF2B5EF4-FFF2-40B4-BE49-F238E27FC236}">
                <a16:creationId xmlns:a16="http://schemas.microsoft.com/office/drawing/2014/main" id="{01A25A66-D45D-4A6A-BE4E-4285BB672BCE}"/>
              </a:ext>
            </a:extLst>
          </p:cNvPr>
          <p:cNvSpPr/>
          <p:nvPr/>
        </p:nvSpPr>
        <p:spPr>
          <a:xfrm>
            <a:off x="3596308" y="1021547"/>
            <a:ext cx="4999383" cy="1858834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 dirty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مربع نص 3">
            <a:extLst>
              <a:ext uri="{FF2B5EF4-FFF2-40B4-BE49-F238E27FC236}">
                <a16:creationId xmlns:a16="http://schemas.microsoft.com/office/drawing/2014/main" id="{4AF21323-891D-4817-9738-453788D3E114}"/>
              </a:ext>
            </a:extLst>
          </p:cNvPr>
          <p:cNvSpPr txBox="1"/>
          <p:nvPr/>
        </p:nvSpPr>
        <p:spPr>
          <a:xfrm>
            <a:off x="5267789" y="1622371"/>
            <a:ext cx="165641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0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ذَ</a:t>
            </a:r>
            <a:endParaRPr lang="ar-AE" sz="4400" b="1" dirty="0"/>
          </a:p>
        </p:txBody>
      </p:sp>
      <p:sp>
        <p:nvSpPr>
          <p:cNvPr id="7" name="مربع نص 30">
            <a:extLst>
              <a:ext uri="{FF2B5EF4-FFF2-40B4-BE49-F238E27FC236}">
                <a16:creationId xmlns:a16="http://schemas.microsoft.com/office/drawing/2014/main" id="{D3221AD2-1B8A-4292-9388-5812DA4A849A}"/>
              </a:ext>
            </a:extLst>
          </p:cNvPr>
          <p:cNvSpPr txBox="1"/>
          <p:nvPr/>
        </p:nvSpPr>
        <p:spPr>
          <a:xfrm>
            <a:off x="2111648" y="4608517"/>
            <a:ext cx="796869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ar-AE" sz="54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دَ    –    ثُ    –  جو   ـ  ذو </a:t>
            </a:r>
            <a:endParaRPr lang="ar-A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Glasses Deal With It Sticker by Expo 2020 Dubai">
            <a:extLst>
              <a:ext uri="{FF2B5EF4-FFF2-40B4-BE49-F238E27FC236}">
                <a16:creationId xmlns:a16="http://schemas.microsoft.com/office/drawing/2014/main" id="{809541B6-3AD1-4CB2-87BA-CE4EC80F95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79" y="817269"/>
            <a:ext cx="1688398" cy="16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مؤقت 1">
            <a:hlinkClick r:id="" action="ppaction://media"/>
            <a:extLst>
              <a:ext uri="{FF2B5EF4-FFF2-40B4-BE49-F238E27FC236}">
                <a16:creationId xmlns:a16="http://schemas.microsoft.com/office/drawing/2014/main" id="{9077DEFB-E6F6-4D09-887D-8C5F3610C2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798" y="5723183"/>
            <a:ext cx="1260761" cy="709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78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83FE78A-5F89-49E5-9EB8-22860C2465B8}"/>
              </a:ext>
            </a:extLst>
          </p:cNvPr>
          <p:cNvSpPr txBox="1"/>
          <p:nvPr/>
        </p:nvSpPr>
        <p:spPr>
          <a:xfrm>
            <a:off x="7274559" y="1073586"/>
            <a:ext cx="4174538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r>
              <a:rPr lang="ar-AE" sz="4050" dirty="0">
                <a:solidFill>
                  <a:schemeClr val="accent4">
                    <a:lumMod val="75000"/>
                  </a:schemeClr>
                </a:solidFill>
                <a:cs typeface="(AH) Manal Black" pitchFamily="2" charset="-78"/>
              </a:rPr>
              <a:t>مجموعة أصدقاء الكلمات : </a:t>
            </a:r>
          </a:p>
        </p:txBody>
      </p:sp>
      <p:sp>
        <p:nvSpPr>
          <p:cNvPr id="3" name="مربع نص 32">
            <a:extLst>
              <a:ext uri="{FF2B5EF4-FFF2-40B4-BE49-F238E27FC236}">
                <a16:creationId xmlns:a16="http://schemas.microsoft.com/office/drawing/2014/main" id="{7CEDCED0-462F-4909-9E8C-AB95F0081FD9}"/>
              </a:ext>
            </a:extLst>
          </p:cNvPr>
          <p:cNvSpPr txBox="1"/>
          <p:nvPr/>
        </p:nvSpPr>
        <p:spPr>
          <a:xfrm>
            <a:off x="2423490" y="4309350"/>
            <a:ext cx="734501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AE" sz="54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j-cs"/>
              </a:rPr>
              <a:t>أَخَذَ ـ ذُرَةُ  - ذُبابُ - حِذاءُ </a:t>
            </a:r>
            <a:endParaRPr lang="ar-AE" sz="1600" dirty="0">
              <a:cs typeface="+mj-cs"/>
            </a:endParaRPr>
          </a:p>
        </p:txBody>
      </p:sp>
      <p:sp>
        <p:nvSpPr>
          <p:cNvPr id="4" name="مربع نص 34">
            <a:extLst>
              <a:ext uri="{FF2B5EF4-FFF2-40B4-BE49-F238E27FC236}">
                <a16:creationId xmlns:a16="http://schemas.microsoft.com/office/drawing/2014/main" id="{1AA107C2-A542-4B63-81CA-CAE96F21DEAE}"/>
              </a:ext>
            </a:extLst>
          </p:cNvPr>
          <p:cNvSpPr txBox="1"/>
          <p:nvPr/>
        </p:nvSpPr>
        <p:spPr>
          <a:xfrm>
            <a:off x="2830166" y="3458819"/>
            <a:ext cx="6531662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AE" sz="4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+mj-cs"/>
              </a:rPr>
              <a:t>ذابَ    ـ    رَذاذُ    ـ    عَذْبُ</a:t>
            </a:r>
            <a:endParaRPr lang="ar-AE" sz="1200" dirty="0">
              <a:cs typeface="+mj-cs"/>
            </a:endParaRPr>
          </a:p>
        </p:txBody>
      </p:sp>
      <p:sp>
        <p:nvSpPr>
          <p:cNvPr id="5" name="مثلث متساوي الساقين 11">
            <a:extLst>
              <a:ext uri="{FF2B5EF4-FFF2-40B4-BE49-F238E27FC236}">
                <a16:creationId xmlns:a16="http://schemas.microsoft.com/office/drawing/2014/main" id="{A78D6E13-8EB8-4F09-B4AE-803F9FC9C219}"/>
              </a:ext>
            </a:extLst>
          </p:cNvPr>
          <p:cNvSpPr/>
          <p:nvPr/>
        </p:nvSpPr>
        <p:spPr>
          <a:xfrm>
            <a:off x="3596308" y="1570166"/>
            <a:ext cx="4999383" cy="1858834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 dirty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مربع نص 3">
            <a:extLst>
              <a:ext uri="{FF2B5EF4-FFF2-40B4-BE49-F238E27FC236}">
                <a16:creationId xmlns:a16="http://schemas.microsoft.com/office/drawing/2014/main" id="{D710E0F2-DA74-4BC4-81F6-9FD1711EB9A6}"/>
              </a:ext>
            </a:extLst>
          </p:cNvPr>
          <p:cNvSpPr txBox="1"/>
          <p:nvPr/>
        </p:nvSpPr>
        <p:spPr>
          <a:xfrm>
            <a:off x="5248818" y="2179350"/>
            <a:ext cx="165641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ذِئْبُ</a:t>
            </a:r>
            <a:endParaRPr lang="ar-AE" sz="4400" dirty="0"/>
          </a:p>
        </p:txBody>
      </p:sp>
      <p:pic>
        <p:nvPicPr>
          <p:cNvPr id="8" name="مؤقت 1">
            <a:hlinkClick r:id="" action="ppaction://media"/>
            <a:extLst>
              <a:ext uri="{FF2B5EF4-FFF2-40B4-BE49-F238E27FC236}">
                <a16:creationId xmlns:a16="http://schemas.microsoft.com/office/drawing/2014/main" id="{386E59F6-C116-418A-870F-C09BE39575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9366" y="1431377"/>
            <a:ext cx="1260761" cy="709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5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387BAC-4A8E-4072-A058-743E3A8412B6}"/>
              </a:ext>
            </a:extLst>
          </p:cNvPr>
          <p:cNvSpPr txBox="1"/>
          <p:nvPr/>
        </p:nvSpPr>
        <p:spPr>
          <a:xfrm>
            <a:off x="2737001" y="2769902"/>
            <a:ext cx="73346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88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ذَ</a:t>
            </a:r>
            <a:r>
              <a:rPr lang="ar-AE" sz="8800" b="1" dirty="0">
                <a:ln w="0">
                  <a:noFill/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</a:t>
            </a:r>
            <a:r>
              <a:rPr lang="ar-AE" sz="88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AE" sz="8800" b="1" dirty="0">
                <a:ln w="0">
                  <a:noFill/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بَ</a:t>
            </a:r>
            <a:r>
              <a:rPr lang="ar-AE" sz="88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ذِ</a:t>
            </a:r>
            <a:r>
              <a:rPr lang="ar-AE" sz="8800" b="1" dirty="0">
                <a:ln w="0"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يا</a:t>
            </a:r>
            <a:r>
              <a:rPr lang="ar-AE" sz="8800" b="1" dirty="0">
                <a:ln w="0">
                  <a:noFill/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بٌ</a:t>
            </a:r>
            <a:r>
              <a:rPr lang="ar-AE" sz="88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88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</a:t>
            </a:r>
            <a:r>
              <a:rPr lang="ar-AE" sz="8800" b="1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AE" sz="8800" b="1" dirty="0">
                <a:ln w="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لى</a:t>
            </a:r>
            <a:r>
              <a:rPr lang="ar-AE" sz="88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8800" b="1" dirty="0">
                <a:ln w="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حَق</a:t>
            </a:r>
            <a:r>
              <a:rPr lang="ar-AE" sz="88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ْلِ ال</a:t>
            </a:r>
            <a:r>
              <a:rPr lang="ar-AE" sz="88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ذُّ</a:t>
            </a:r>
            <a:r>
              <a:rPr lang="ar-AE" sz="8800" b="1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r>
              <a:rPr lang="ar-AE" sz="88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AE" sz="8800" b="1" dirty="0">
                <a:ln w="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ةِ</a:t>
            </a:r>
            <a:r>
              <a:rPr lang="ar-AE" sz="8800" b="1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BH" sz="4800" b="1" dirty="0">
              <a:ln w="0">
                <a:noFill/>
              </a:ln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984658-207C-4496-A016-94B9341C774A}"/>
              </a:ext>
            </a:extLst>
          </p:cNvPr>
          <p:cNvSpPr txBox="1"/>
          <p:nvPr/>
        </p:nvSpPr>
        <p:spPr>
          <a:xfrm>
            <a:off x="2356216" y="1643898"/>
            <a:ext cx="597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b="1" dirty="0">
                <a:ln w="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</a:t>
            </a:r>
            <a:r>
              <a:rPr lang="ar-AE" sz="2400" b="1" dirty="0">
                <a:ln w="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دقيقة لقراءة </a:t>
            </a:r>
            <a:r>
              <a:rPr lang="ar-BH" sz="2400" b="1" dirty="0">
                <a:ln w="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الجملة ..</a:t>
            </a:r>
            <a:endParaRPr lang="en-US" sz="1600" dirty="0"/>
          </a:p>
        </p:txBody>
      </p:sp>
      <p:sp>
        <p:nvSpPr>
          <p:cNvPr id="4" name="مربع نص 1">
            <a:extLst>
              <a:ext uri="{FF2B5EF4-FFF2-40B4-BE49-F238E27FC236}">
                <a16:creationId xmlns:a16="http://schemas.microsoft.com/office/drawing/2014/main" id="{31023835-4AB3-42D5-85EF-DA9917B0E2F6}"/>
              </a:ext>
            </a:extLst>
          </p:cNvPr>
          <p:cNvSpPr txBox="1"/>
          <p:nvPr/>
        </p:nvSpPr>
        <p:spPr>
          <a:xfrm>
            <a:off x="7373362" y="916479"/>
            <a:ext cx="4174538" cy="715581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r>
              <a:rPr lang="ar-AE" sz="405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cs typeface="(AH) Manal Black" pitchFamily="2" charset="-78"/>
              </a:rPr>
              <a:t>مجموعة أصدقاء الجملة : </a:t>
            </a:r>
          </a:p>
        </p:txBody>
      </p:sp>
      <p:pic>
        <p:nvPicPr>
          <p:cNvPr id="5" name="مؤقت 1">
            <a:hlinkClick r:id="" action="ppaction://media"/>
            <a:extLst>
              <a:ext uri="{FF2B5EF4-FFF2-40B4-BE49-F238E27FC236}">
                <a16:creationId xmlns:a16="http://schemas.microsoft.com/office/drawing/2014/main" id="{0D3F0F3F-CB3F-429F-AC6E-BF61FE9DA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455" y="5260637"/>
            <a:ext cx="1260761" cy="709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AEB7EF-D863-43B8-9B7E-5E653AC4F7CC}"/>
              </a:ext>
            </a:extLst>
          </p:cNvPr>
          <p:cNvSpPr/>
          <p:nvPr/>
        </p:nvSpPr>
        <p:spPr>
          <a:xfrm>
            <a:off x="9635839" y="1843951"/>
            <a:ext cx="16417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تقييم معلمتي</a:t>
            </a:r>
            <a:endParaRPr lang="en-US" sz="2800" b="1" dirty="0">
              <a:ln w="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5064781B-407D-4E88-AB43-91A2617616D3}"/>
              </a:ext>
            </a:extLst>
          </p:cNvPr>
          <p:cNvGraphicFramePr>
            <a:graphicFrameLocks noGrp="1"/>
          </p:cNvGraphicFramePr>
          <p:nvPr/>
        </p:nvGraphicFramePr>
        <p:xfrm>
          <a:off x="678648" y="979557"/>
          <a:ext cx="1811130" cy="19812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811130">
                  <a:extLst>
                    <a:ext uri="{9D8B030D-6E8A-4147-A177-3AD203B41FA5}">
                      <a16:colId xmlns:a16="http://schemas.microsoft.com/office/drawing/2014/main" val="357911624"/>
                    </a:ext>
                  </a:extLst>
                </a:gridCol>
              </a:tblGrid>
              <a:tr h="390084"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سلم تقييم القراءة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33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صحة القراءة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8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السرعة والطلاقة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806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وضوح الصوت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152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القراءة المعبرة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985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06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06B9600-1030-4D93-B2CE-C2F2F06D38A6}"/>
              </a:ext>
            </a:extLst>
          </p:cNvPr>
          <p:cNvSpPr txBox="1"/>
          <p:nvPr/>
        </p:nvSpPr>
        <p:spPr>
          <a:xfrm>
            <a:off x="8830427" y="913651"/>
            <a:ext cx="2605137" cy="715581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r>
              <a:rPr lang="ar-AE" sz="405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cs typeface="(AH) Manal Black" pitchFamily="2" charset="-78"/>
              </a:rPr>
              <a:t>الكلمة وضدها :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BC3FB0-F60E-4E93-A7EB-2E742054D4CF}"/>
              </a:ext>
            </a:extLst>
          </p:cNvPr>
          <p:cNvGrpSpPr/>
          <p:nvPr/>
        </p:nvGrpSpPr>
        <p:grpSpPr>
          <a:xfrm>
            <a:off x="2662132" y="1662426"/>
            <a:ext cx="3264746" cy="1296632"/>
            <a:chOff x="5691097" y="1018180"/>
            <a:chExt cx="3410078" cy="1192429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4F5B3B84-EAE6-4B63-899F-3B1A1A426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622"/>
            <a:stretch/>
          </p:blipFill>
          <p:spPr>
            <a:xfrm>
              <a:off x="5691097" y="1018180"/>
              <a:ext cx="3410078" cy="119242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3AF5A9-43E0-49ED-990F-350C67E97292}"/>
                </a:ext>
              </a:extLst>
            </p:cNvPr>
            <p:cNvSpPr txBox="1"/>
            <p:nvPr/>
          </p:nvSpPr>
          <p:spPr>
            <a:xfrm>
              <a:off x="6579695" y="1231420"/>
              <a:ext cx="1996952" cy="764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AE" sz="4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يَسارُ</a:t>
              </a:r>
              <a:endParaRPr lang="en-US" sz="2000" b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12F264B-9E3C-4A61-AB43-B765080BC982}"/>
              </a:ext>
            </a:extLst>
          </p:cNvPr>
          <p:cNvGrpSpPr/>
          <p:nvPr/>
        </p:nvGrpSpPr>
        <p:grpSpPr>
          <a:xfrm>
            <a:off x="5390599" y="2783055"/>
            <a:ext cx="2949064" cy="1156132"/>
            <a:chOff x="4789974" y="2336187"/>
            <a:chExt cx="3410078" cy="1192429"/>
          </a:xfrm>
        </p:grpSpPr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95B5E8D6-1484-4046-9586-B03E5A95C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622"/>
            <a:stretch/>
          </p:blipFill>
          <p:spPr>
            <a:xfrm>
              <a:off x="4789974" y="2336187"/>
              <a:ext cx="3410078" cy="11924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273D07-F51A-4892-B123-E2BAE9BDABAB}"/>
                </a:ext>
              </a:extLst>
            </p:cNvPr>
            <p:cNvSpPr txBox="1"/>
            <p:nvPr/>
          </p:nvSpPr>
          <p:spPr>
            <a:xfrm>
              <a:off x="5977416" y="2550418"/>
              <a:ext cx="1215166" cy="73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AE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فَوْقُ</a:t>
              </a:r>
              <a:endParaRPr lang="en-US" sz="1600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A090A85-C88C-40F2-BB5C-974532E19BC0}"/>
              </a:ext>
            </a:extLst>
          </p:cNvPr>
          <p:cNvGrpSpPr/>
          <p:nvPr/>
        </p:nvGrpSpPr>
        <p:grpSpPr>
          <a:xfrm>
            <a:off x="7516383" y="4203993"/>
            <a:ext cx="3264746" cy="1384720"/>
            <a:chOff x="5736090" y="3807496"/>
            <a:chExt cx="3410078" cy="1192429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F8E412CA-A181-47DC-8456-EBE96A1C4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622"/>
            <a:stretch/>
          </p:blipFill>
          <p:spPr>
            <a:xfrm>
              <a:off x="5736090" y="3807496"/>
              <a:ext cx="3410078" cy="119242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5D013F-E44D-407A-B0C6-6F7507923DA6}"/>
                </a:ext>
              </a:extLst>
            </p:cNvPr>
            <p:cNvSpPr txBox="1"/>
            <p:nvPr/>
          </p:nvSpPr>
          <p:spPr>
            <a:xfrm>
              <a:off x="7020399" y="4022049"/>
              <a:ext cx="1215166" cy="6625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900">
                <a:defRPr/>
              </a:pPr>
              <a:r>
                <a:rPr lang="ar-AE" sz="4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خَرَجَ</a:t>
              </a:r>
              <a:endParaRPr lang="en-US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8D65BE-393D-404C-AEDE-D81F9ED772CC}"/>
              </a:ext>
            </a:extLst>
          </p:cNvPr>
          <p:cNvGrpSpPr/>
          <p:nvPr/>
        </p:nvGrpSpPr>
        <p:grpSpPr>
          <a:xfrm>
            <a:off x="882864" y="3318302"/>
            <a:ext cx="3058048" cy="1096514"/>
            <a:chOff x="1070256" y="2206837"/>
            <a:chExt cx="3410078" cy="1192429"/>
          </a:xfrm>
        </p:grpSpPr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084E52A2-D73B-475E-BE28-C647AB0536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622"/>
            <a:stretch/>
          </p:blipFill>
          <p:spPr>
            <a:xfrm>
              <a:off x="1070256" y="2206837"/>
              <a:ext cx="3410078" cy="119242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A57387-EBE8-4648-BAF5-E0A0FC9F6D89}"/>
                </a:ext>
              </a:extLst>
            </p:cNvPr>
            <p:cNvSpPr txBox="1"/>
            <p:nvPr/>
          </p:nvSpPr>
          <p:spPr>
            <a:xfrm>
              <a:off x="2220945" y="2438856"/>
              <a:ext cx="1402826" cy="7698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42900">
                <a:defRPr/>
              </a:pPr>
              <a:r>
                <a:rPr lang="ar-AE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تَحْتَ</a:t>
              </a:r>
              <a:endParaRPr lang="en-US" sz="13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图片 1">
            <a:extLst>
              <a:ext uri="{FF2B5EF4-FFF2-40B4-BE49-F238E27FC236}">
                <a16:creationId xmlns:a16="http://schemas.microsoft.com/office/drawing/2014/main" id="{98DC777B-F622-4E9B-80AD-3F0BA4588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655">
            <a:off x="352830" y="1173744"/>
            <a:ext cx="2690850" cy="1168169"/>
          </a:xfrm>
          <a:prstGeom prst="rect">
            <a:avLst/>
          </a:prstGeom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B6A47C5A-0395-4A1E-B6EB-F476304EFE2E}"/>
              </a:ext>
            </a:extLst>
          </p:cNvPr>
          <p:cNvSpPr txBox="1"/>
          <p:nvPr/>
        </p:nvSpPr>
        <p:spPr>
          <a:xfrm>
            <a:off x="882864" y="1804994"/>
            <a:ext cx="1784918" cy="416367"/>
          </a:xfrm>
          <a:prstGeom prst="rect">
            <a:avLst/>
          </a:prstGeom>
          <a:noFill/>
        </p:spPr>
        <p:txBody>
          <a:bodyPr wrap="square" lIns="46577" tIns="23290" rIns="46577" bIns="23290" rtlCol="0">
            <a:spAutoFit/>
          </a:bodyPr>
          <a:lstStyle/>
          <a:p>
            <a:pPr algn="ctr"/>
            <a:r>
              <a:rPr lang="ar-AE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كَلِماتٌ بَصَرية</a:t>
            </a:r>
            <a:endParaRPr lang="ar-SA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0D2219-B8B3-4A45-8A98-CC418A998C14}"/>
              </a:ext>
            </a:extLst>
          </p:cNvPr>
          <p:cNvGrpSpPr/>
          <p:nvPr/>
        </p:nvGrpSpPr>
        <p:grpSpPr>
          <a:xfrm>
            <a:off x="3447979" y="4410197"/>
            <a:ext cx="2949063" cy="1156131"/>
            <a:chOff x="5736090" y="3807496"/>
            <a:chExt cx="3410078" cy="1192429"/>
          </a:xfrm>
        </p:grpSpPr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187C9B86-3E3A-455D-9A2C-0B64DEF6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622"/>
            <a:stretch/>
          </p:blipFill>
          <p:spPr>
            <a:xfrm>
              <a:off x="5736090" y="3807496"/>
              <a:ext cx="3410078" cy="119242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867E98-D8FF-455B-8F11-275453B4F03D}"/>
                </a:ext>
              </a:extLst>
            </p:cNvPr>
            <p:cNvSpPr txBox="1"/>
            <p:nvPr/>
          </p:nvSpPr>
          <p:spPr>
            <a:xfrm>
              <a:off x="7020399" y="4022049"/>
              <a:ext cx="1447820" cy="730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AE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دَخَلَ</a:t>
              </a:r>
              <a:endParaRPr lang="en-US" sz="3375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B0A56A-210B-4713-A2BE-2C04105DBFB9}"/>
              </a:ext>
            </a:extLst>
          </p:cNvPr>
          <p:cNvGrpSpPr/>
          <p:nvPr/>
        </p:nvGrpSpPr>
        <p:grpSpPr>
          <a:xfrm>
            <a:off x="7826715" y="1730549"/>
            <a:ext cx="3264746" cy="1138799"/>
            <a:chOff x="5691097" y="1018180"/>
            <a:chExt cx="3410078" cy="1192429"/>
          </a:xfrm>
        </p:grpSpPr>
        <p:pic>
          <p:nvPicPr>
            <p:cNvPr id="21" name="Picture 20" descr="Diagram&#10;&#10;Description automatically generated">
              <a:extLst>
                <a:ext uri="{FF2B5EF4-FFF2-40B4-BE49-F238E27FC236}">
                  <a16:creationId xmlns:a16="http://schemas.microsoft.com/office/drawing/2014/main" id="{3C997FE2-628A-4F85-AA33-7F11174F8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622"/>
            <a:stretch/>
          </p:blipFill>
          <p:spPr>
            <a:xfrm>
              <a:off x="5691097" y="1018180"/>
              <a:ext cx="3410078" cy="119242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941AE8-1AFD-4150-98B5-053148A29ACD}"/>
                </a:ext>
              </a:extLst>
            </p:cNvPr>
            <p:cNvSpPr txBox="1"/>
            <p:nvPr/>
          </p:nvSpPr>
          <p:spPr>
            <a:xfrm>
              <a:off x="6532058" y="1202525"/>
              <a:ext cx="1996952" cy="8056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AE" sz="4400" b="1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يَمينُ</a:t>
              </a:r>
              <a:endParaRPr lang="en-US" b="1" dirty="0"/>
            </a:p>
          </p:txBody>
        </p:sp>
      </p:grpSp>
      <p:pic>
        <p:nvPicPr>
          <p:cNvPr id="23" name="مؤقت 1">
            <a:hlinkClick r:id="" action="ppaction://media"/>
            <a:extLst>
              <a:ext uri="{FF2B5EF4-FFF2-40B4-BE49-F238E27FC236}">
                <a16:creationId xmlns:a16="http://schemas.microsoft.com/office/drawing/2014/main" id="{1F513DB4-E666-437B-86AA-9B19497BA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876" y="5323909"/>
            <a:ext cx="1260761" cy="709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1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603</Words>
  <Application>Microsoft Office PowerPoint</Application>
  <PresentationFormat>Widescreen</PresentationFormat>
  <Paragraphs>176</Paragraphs>
  <Slides>30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微软雅黑</vt:lpstr>
      <vt:lpstr>Arial</vt:lpstr>
      <vt:lpstr>Calibri</vt:lpstr>
      <vt:lpstr>Calibri Light</vt:lpstr>
      <vt:lpstr>Dubai</vt:lpstr>
      <vt:lpstr>Dubai Medium</vt:lpstr>
      <vt:lpstr>Gill Sans Nova Ultra Bold</vt:lpstr>
      <vt:lpstr>Microsoft Sans Serif</vt:lpstr>
      <vt:lpstr>Sakkal Majalla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Sameera Abdulla Awad Ali</dc:creator>
  <cp:lastModifiedBy>Sameera Abdulla Awad Ali</cp:lastModifiedBy>
  <cp:revision>20</cp:revision>
  <dcterms:created xsi:type="dcterms:W3CDTF">2021-10-31T11:23:45Z</dcterms:created>
  <dcterms:modified xsi:type="dcterms:W3CDTF">2021-10-31T14:13:35Z</dcterms:modified>
</cp:coreProperties>
</file>