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1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4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5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2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06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FB55-77D3-497A-BCEB-AEAE83B0F7F6}" type="datetimeFigureOut">
              <a:rPr lang="en-US" smtClean="0"/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0052-3D35-4A29-94FA-4B562CBE7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9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392396" y="980728"/>
            <a:ext cx="8799604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AE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AE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الأول </a:t>
            </a:r>
          </a:p>
          <a:p>
            <a:pPr algn="ctr"/>
            <a:r>
              <a:rPr lang="ar-AE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الفيل</a:t>
            </a:r>
            <a:endParaRPr lang="ar-AE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7928" y="1591308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724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67" y="547686"/>
            <a:ext cx="12208367" cy="58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" y="643338"/>
            <a:ext cx="12187892" cy="53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0" y="0"/>
            <a:ext cx="10200067" cy="68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0"/>
            <a:ext cx="11629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0"/>
            <a:ext cx="11705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451"/>
            <a:ext cx="12209330" cy="623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380597"/>
            <a:ext cx="12198569" cy="61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464"/>
            <a:ext cx="12210191" cy="62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492"/>
            <a:ext cx="12192000" cy="65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1775520" y="478377"/>
            <a:ext cx="7884939" cy="1224136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الفيل</a:t>
            </a:r>
            <a:endParaRPr lang="ar-A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680091" y="3194504"/>
            <a:ext cx="6679554" cy="100811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7087" y="4202616"/>
            <a:ext cx="1204913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862" y="4202616"/>
            <a:ext cx="1165225" cy="2538413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4" y="4616953"/>
            <a:ext cx="1085850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مخطط انسيابي: محطة طرفية 2"/>
          <p:cNvSpPr/>
          <p:nvPr/>
        </p:nvSpPr>
        <p:spPr>
          <a:xfrm>
            <a:off x="2680091" y="4750173"/>
            <a:ext cx="6679554" cy="100811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44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63" y="340283"/>
            <a:ext cx="12210464" cy="627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96"/>
            <a:ext cx="12222308" cy="61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" y="897967"/>
            <a:ext cx="12186985" cy="48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49" y="1571625"/>
            <a:ext cx="9412189" cy="34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" y="441034"/>
            <a:ext cx="12189180" cy="599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3142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77"/>
            <a:ext cx="12192000" cy="64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9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2" y="577603"/>
            <a:ext cx="12193992" cy="590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88" y="676274"/>
            <a:ext cx="12219988" cy="55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0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480"/>
            <a:ext cx="12221070" cy="40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94"/>
            <a:ext cx="12192000" cy="66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58" y="466925"/>
            <a:ext cx="12221358" cy="586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0"/>
            <a:ext cx="11861442" cy="6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</Words>
  <Application>Microsoft Office PowerPoint</Application>
  <PresentationFormat>Widescreen</PresentationFormat>
  <Paragraphs>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8</cp:revision>
  <dcterms:created xsi:type="dcterms:W3CDTF">2015-09-20T05:35:39Z</dcterms:created>
  <dcterms:modified xsi:type="dcterms:W3CDTF">2015-10-24T09:38:02Z</dcterms:modified>
</cp:coreProperties>
</file>