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1"/>
    <p:sldMasterId id="2147483758" r:id="rId2"/>
    <p:sldMasterId id="2147483770" r:id="rId3"/>
  </p:sldMasterIdLst>
  <p:sldIdLst>
    <p:sldId id="256" r:id="rId4"/>
    <p:sldId id="395" r:id="rId5"/>
    <p:sldId id="396" r:id="rId6"/>
    <p:sldId id="397" r:id="rId7"/>
    <p:sldId id="1408" r:id="rId8"/>
    <p:sldId id="398" r:id="rId9"/>
    <p:sldId id="399" r:id="rId10"/>
    <p:sldId id="1409" r:id="rId11"/>
    <p:sldId id="400" r:id="rId12"/>
    <p:sldId id="412" r:id="rId13"/>
    <p:sldId id="1403" r:id="rId14"/>
    <p:sldId id="1401" r:id="rId15"/>
    <p:sldId id="1402" r:id="rId16"/>
    <p:sldId id="258" r:id="rId17"/>
    <p:sldId id="259" r:id="rId18"/>
    <p:sldId id="327" r:id="rId19"/>
    <p:sldId id="335" r:id="rId20"/>
    <p:sldId id="336" r:id="rId21"/>
    <p:sldId id="1404" r:id="rId22"/>
    <p:sldId id="337" r:id="rId23"/>
    <p:sldId id="330" r:id="rId24"/>
    <p:sldId id="340" r:id="rId25"/>
    <p:sldId id="334" r:id="rId26"/>
    <p:sldId id="352" r:id="rId27"/>
    <p:sldId id="1393" r:id="rId28"/>
    <p:sldId id="343" r:id="rId29"/>
    <p:sldId id="344" r:id="rId30"/>
    <p:sldId id="338" r:id="rId31"/>
    <p:sldId id="346" r:id="rId32"/>
    <p:sldId id="347" r:id="rId33"/>
    <p:sldId id="35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3A8D96-210A-49C0-A0B5-EAD5B2A3F6BE}">
          <p14:sldIdLst>
            <p14:sldId id="256"/>
            <p14:sldId id="395"/>
            <p14:sldId id="396"/>
            <p14:sldId id="397"/>
            <p14:sldId id="1408"/>
            <p14:sldId id="398"/>
            <p14:sldId id="399"/>
            <p14:sldId id="1409"/>
            <p14:sldId id="400"/>
            <p14:sldId id="412"/>
            <p14:sldId id="1403"/>
            <p14:sldId id="1401"/>
            <p14:sldId id="1402"/>
            <p14:sldId id="258"/>
            <p14:sldId id="259"/>
            <p14:sldId id="327"/>
            <p14:sldId id="335"/>
            <p14:sldId id="336"/>
            <p14:sldId id="1404"/>
            <p14:sldId id="337"/>
            <p14:sldId id="330"/>
            <p14:sldId id="340"/>
            <p14:sldId id="334"/>
            <p14:sldId id="352"/>
            <p14:sldId id="1393"/>
            <p14:sldId id="343"/>
            <p14:sldId id="344"/>
            <p14:sldId id="338"/>
            <p14:sldId id="346"/>
            <p14:sldId id="347"/>
            <p14:sldId id="3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24" autoAdjust="0"/>
    <p:restoredTop sz="94660"/>
  </p:normalViewPr>
  <p:slideViewPr>
    <p:cSldViewPr snapToGrid="0">
      <p:cViewPr varScale="1">
        <p:scale>
          <a:sx n="72" d="100"/>
          <a:sy n="72" d="100"/>
        </p:scale>
        <p:origin x="82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commentAuthors" Target="comment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10/16/2021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35064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10/16/2021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86994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10/16/2021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91990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E7610-80B5-2441-8360-1CB0AF49B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D1264B-4DB6-814A-B540-FAAEC7D56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9AC86-9AEE-3340-9D71-DB24FCA4C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40D9-A2EF-5643-BBD8-E577A0635118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8F332-EB97-8748-898B-EDFC39B20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F3D6-9551-704B-83C3-3BCD2AAF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64787-3408-DF49-8946-D880F5F5F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85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02410-AADC-F748-A30E-F67A00EA6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0408D-2965-914C-A4C1-C3A5DEBB1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D333C-3FC8-4A4C-BF1E-AEC61DA3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40D9-A2EF-5643-BBD8-E577A0635118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F789F-0A5F-6D46-B5EB-49765A35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22810-B307-CE4A-B2A6-822EB16CA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64787-3408-DF49-8946-D880F5F5F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2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9ECFA-ED7A-B344-A916-9C06A5553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DF69F-DA49-2045-9FAB-DC754A141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FAAC5-AAFA-A144-B7B4-E4226F7DA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40D9-A2EF-5643-BBD8-E577A0635118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595F7-0592-F442-A0C1-052206C1D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C5351-3DDD-6E4F-B08F-A07299DA0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64787-3408-DF49-8946-D880F5F5F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60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1A103-0B8B-1B42-8A11-DF36C7AAB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39265-99A8-B745-AEDF-25521A8A64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D84BB-D662-0B45-97C5-782AE7366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ACB90-377B-234E-AA55-CA0588577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40D9-A2EF-5643-BBD8-E577A0635118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01DFE-A111-D947-A99E-F9328BAB9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738A48-A709-924E-867D-D2D561D11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64787-3408-DF49-8946-D880F5F5F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28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DE074-6614-EE41-957C-DA403E8EB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7D7B3-4356-024C-AAF4-0DC729AB6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2DA7A7-460B-4547-9A84-9245C68CF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F3F5FE-6903-B245-9A2F-2CC31629B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1BEF7-8560-EF42-A88E-70457BEA42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D1C9D0-2CC1-0844-8EB8-2B5B35A1B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40D9-A2EF-5643-BBD8-E577A0635118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81C40F-ADF3-5544-AFC1-9BED5B58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C04076-E534-9F46-8151-9C588B819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64787-3408-DF49-8946-D880F5F5F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00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DE3A1-1B30-6D4B-ADB9-A9B53FB2E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5CA73E-94F1-224F-8127-39EE15CC5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40D9-A2EF-5643-BBD8-E577A0635118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C55C1D-201E-304F-BFBA-6B6998885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375AB-DC08-F24B-ADA4-00D7DC2DE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64787-3408-DF49-8946-D880F5F5F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29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A68B8C-7B1B-6449-8498-502523598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40D9-A2EF-5643-BBD8-E577A0635118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30D150-C445-8145-8DE8-25CDD9B51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B7E86-76B4-9D4D-BD0A-174D1B93F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64787-3408-DF49-8946-D880F5F5F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34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79886-822D-9940-8786-D4A649E76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1A1AB-DFF8-B648-859A-02D6F0B17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078FF8-DD7A-244E-9623-9301A107E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BA1B5-0265-D240-9FEB-C063F437B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40D9-A2EF-5643-BBD8-E577A0635118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CE996-ECEE-6B4F-80BF-3E4346ECF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E6EBCD-D85E-ED47-B226-90989CD4D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64787-3408-DF49-8946-D880F5F5F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87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10/16/2021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385585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3F48-EFBF-2847-A236-7DFE10C93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1EC8E-D0C5-C047-8720-67A645AFF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37C36A-60B1-0E4B-B472-E59649DEC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B6CA2-4190-1245-B72A-0BFBBEF1E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40D9-A2EF-5643-BBD8-E577A0635118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3F9A4F-F130-0D4A-8CE8-BDDF1D567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53DA2-645A-9045-A00F-63E97CF0A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64787-3408-DF49-8946-D880F5F5F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11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5A4FC-F467-6646-81E5-8D5504A62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00F235-EAC1-6345-B973-22170ECC0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04D9A-1891-B640-BA28-D3CAA18D7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40D9-A2EF-5643-BBD8-E577A0635118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21044-533D-4341-9A38-11360892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07F0B-325D-3746-A8D1-E09C9A3C6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64787-3408-DF49-8946-D880F5F5F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34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5AE55A-20FD-2646-A257-BAA85CF67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F06F52-A329-B542-988E-F6FAA65A6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BCBD3-6AB5-574C-87E9-19CFD9C0C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40D9-A2EF-5643-BBD8-E577A0635118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458E-F46B-7747-BD44-0614CA1DC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F58A4-6DC8-8446-933D-B2A26DECA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64787-3408-DF49-8946-D880F5F5F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868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C4DE2-E9D8-47A6-8F77-4C3612DBD04E}" type="datetime2">
              <a:rPr lang="en-US" smtClean="0"/>
              <a:t>Saturday, October 16, 2021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D1F8-D463-41B9-80CE-A987FB5817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95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5AD5-7091-48C6-88B9-F6887EEF81B2}" type="datetime2">
              <a:rPr lang="en-US" smtClean="0"/>
              <a:t>Saturday, October 16, 2021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D1F8-D463-41B9-80CE-A987FB5817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293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19A8D-B0A3-408B-A5DB-BD3207C10C9A}" type="datetime2">
              <a:rPr lang="en-US" smtClean="0"/>
              <a:t>Saturday, October 16, 2021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D1F8-D463-41B9-80CE-A987FB5817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410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B3B4-BEB1-41BA-BE2E-C6B0B2E8AFC1}" type="datetime2">
              <a:rPr lang="en-US" smtClean="0"/>
              <a:t>Saturday, October 16, 2021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D1F8-D463-41B9-80CE-A987FB5817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85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E0159-3D8F-4D57-976E-6FEE2EACCF14}" type="datetime2">
              <a:rPr lang="en-US" smtClean="0"/>
              <a:t>Saturday, October 16, 2021</a:t>
            </a:fld>
            <a:endParaRPr lang="en-US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D1F8-D463-41B9-80CE-A987FB5817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1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67D5-A5B3-4E0F-9C6F-8C13A33030AF}" type="datetime2">
              <a:rPr lang="en-US" smtClean="0"/>
              <a:t>Saturday, October 16, 2021</a:t>
            </a:fld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D1F8-D463-41B9-80CE-A987FB5817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908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84B4-EB74-4733-949E-169B65EDCAE4}" type="datetime2">
              <a:rPr lang="en-US" smtClean="0"/>
              <a:t>Saturday, October 16, 2021</a:t>
            </a:fld>
            <a:endParaRPr lang="en-US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D1F8-D463-41B9-80CE-A987FB5817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809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10/16/2021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570366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3E17-E392-4769-9681-D61E471C044F}" type="datetime2">
              <a:rPr lang="en-US" smtClean="0"/>
              <a:t>Saturday, October 16, 2021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D1F8-D463-41B9-80CE-A987FB5817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89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C2147-1F01-43AB-82FA-CC3A8BD8470D}" type="datetime2">
              <a:rPr lang="en-US" smtClean="0"/>
              <a:t>Saturday, October 16, 2021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D1F8-D463-41B9-80CE-A987FB5817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564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36D5B-6431-45A2-9AE5-1F72C1675C71}" type="datetime2">
              <a:rPr lang="en-US" smtClean="0"/>
              <a:t>Saturday, October 16, 2021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D1F8-D463-41B9-80CE-A987FB5817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864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8645-5D01-4A2B-A87B-34ADD81765D8}" type="datetime2">
              <a:rPr lang="en-US" smtClean="0"/>
              <a:t>Saturday, October 16, 2021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D1F8-D463-41B9-80CE-A987FB5817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82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10/16/2021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61372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10/16/2021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1635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10/16/2021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45020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10/16/2021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86622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10/16/2021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486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160EA64-D806-43AC-9DF2-F8C432F32B4C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10/16/2021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9452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10/16/2021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34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C9E9D5-10F2-4746-9912-046C282F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C50EA-07E7-2B4A-930E-96E6113D6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1BA37-CA76-654C-B1E0-D9187A6D3D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840D9-A2EF-5643-BBD8-E577A0635118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2527B-CB25-CC4C-BC51-98347C796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02ABB-B861-D845-8201-054D09E95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64787-3408-DF49-8946-D880F5F5F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1958662" y="3180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>
                <a:solidFill>
                  <a:srgbClr val="0070C0"/>
                </a:solidFill>
              </a:defRPr>
            </a:lvl1pPr>
          </a:lstStyle>
          <a:p>
            <a:fld id="{A99232FE-77AB-4236-B7A8-52986011A7B1}" type="datetime2">
              <a:rPr lang="en-US" smtClean="0"/>
              <a:pPr/>
              <a:t>Saturday, October 16, 2021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ED1F8-D463-41B9-80CE-A987FB5817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707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5.png"/><Relationship Id="rId7" Type="http://schemas.microsoft.com/office/2007/relationships/hdphoto" Target="../media/hdphoto3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2.wdp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2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290.png"/><Relationship Id="rId18" Type="http://schemas.openxmlformats.org/officeDocument/2006/relationships/image" Target="../media/image3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0.png"/><Relationship Id="rId12" Type="http://schemas.openxmlformats.org/officeDocument/2006/relationships/image" Target="../media/image280.png"/><Relationship Id="rId17" Type="http://schemas.openxmlformats.org/officeDocument/2006/relationships/image" Target="../media/image330.png"/><Relationship Id="rId2" Type="http://schemas.openxmlformats.org/officeDocument/2006/relationships/video" Target="../media/media3.mp4"/><Relationship Id="rId16" Type="http://schemas.openxmlformats.org/officeDocument/2006/relationships/image" Target="../media/image320.png"/><Relationship Id="rId20" Type="http://schemas.openxmlformats.org/officeDocument/2006/relationships/image" Target="../media/image61.png"/><Relationship Id="rId1" Type="http://schemas.microsoft.com/office/2007/relationships/media" Target="../media/media3.mp4"/><Relationship Id="rId6" Type="http://schemas.openxmlformats.org/officeDocument/2006/relationships/image" Target="../media/image220.png"/><Relationship Id="rId11" Type="http://schemas.openxmlformats.org/officeDocument/2006/relationships/image" Target="../media/image270.png"/><Relationship Id="rId5" Type="http://schemas.openxmlformats.org/officeDocument/2006/relationships/image" Target="../media/image210.png"/><Relationship Id="rId15" Type="http://schemas.openxmlformats.org/officeDocument/2006/relationships/image" Target="../media/image310.png"/><Relationship Id="rId10" Type="http://schemas.openxmlformats.org/officeDocument/2006/relationships/image" Target="../media/image260.png"/><Relationship Id="rId19" Type="http://schemas.openxmlformats.org/officeDocument/2006/relationships/image" Target="../media/image350.png"/><Relationship Id="rId4" Type="http://schemas.openxmlformats.org/officeDocument/2006/relationships/image" Target="../media/image60.png"/><Relationship Id="rId9" Type="http://schemas.openxmlformats.org/officeDocument/2006/relationships/image" Target="../media/image250.png"/><Relationship Id="rId14" Type="http://schemas.openxmlformats.org/officeDocument/2006/relationships/image" Target="../media/image30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13" Type="http://schemas.openxmlformats.org/officeDocument/2006/relationships/image" Target="../media/image4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0.png"/><Relationship Id="rId12" Type="http://schemas.openxmlformats.org/officeDocument/2006/relationships/image" Target="../media/image62.png"/><Relationship Id="rId17" Type="http://schemas.openxmlformats.org/officeDocument/2006/relationships/image" Target="../media/image62.png"/><Relationship Id="rId2" Type="http://schemas.openxmlformats.org/officeDocument/2006/relationships/video" Target="../media/media3.mp4"/><Relationship Id="rId16" Type="http://schemas.openxmlformats.org/officeDocument/2006/relationships/image" Target="../media/image470.png"/><Relationship Id="rId1" Type="http://schemas.microsoft.com/office/2007/relationships/media" Target="../media/media3.mp4"/><Relationship Id="rId6" Type="http://schemas.openxmlformats.org/officeDocument/2006/relationships/image" Target="../media/image370.png"/><Relationship Id="rId11" Type="http://schemas.openxmlformats.org/officeDocument/2006/relationships/image" Target="../media/image420.png"/><Relationship Id="rId5" Type="http://schemas.openxmlformats.org/officeDocument/2006/relationships/image" Target="../media/image360.png"/><Relationship Id="rId15" Type="http://schemas.openxmlformats.org/officeDocument/2006/relationships/image" Target="../media/image460.png"/><Relationship Id="rId10" Type="http://schemas.openxmlformats.org/officeDocument/2006/relationships/image" Target="../media/image410.png"/><Relationship Id="rId4" Type="http://schemas.openxmlformats.org/officeDocument/2006/relationships/image" Target="../media/image60.png"/><Relationship Id="rId9" Type="http://schemas.openxmlformats.org/officeDocument/2006/relationships/image" Target="../media/image400.png"/><Relationship Id="rId14" Type="http://schemas.openxmlformats.org/officeDocument/2006/relationships/image" Target="../media/image4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hyperlink" Target="https://www.liveworksheets.com/tq1258749dm" TargetMode="Externa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5.png"/><Relationship Id="rId12" Type="http://schemas.microsoft.com/office/2007/relationships/hdphoto" Target="../media/hdphoto3.wdp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4.png"/><Relationship Id="rId11" Type="http://schemas.openxmlformats.org/officeDocument/2006/relationships/image" Target="../media/image37.png"/><Relationship Id="rId5" Type="http://schemas.openxmlformats.org/officeDocument/2006/relationships/image" Target="../media/image63.png"/><Relationship Id="rId10" Type="http://schemas.openxmlformats.org/officeDocument/2006/relationships/image" Target="../media/image36.png"/><Relationship Id="rId4" Type="http://schemas.openxmlformats.org/officeDocument/2006/relationships/image" Target="../media/image34.jpeg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2.JPG"/><Relationship Id="rId5" Type="http://schemas.openxmlformats.org/officeDocument/2006/relationships/image" Target="../media/image61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20.png"/><Relationship Id="rId5" Type="http://schemas.openxmlformats.org/officeDocument/2006/relationships/image" Target="../media/image68.png"/><Relationship Id="rId10" Type="http://schemas.openxmlformats.org/officeDocument/2006/relationships/image" Target="../media/image42.JPG"/><Relationship Id="rId4" Type="http://schemas.openxmlformats.org/officeDocument/2006/relationships/image" Target="../media/image67.png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microsoft.com/office/2007/relationships/hdphoto" Target="../media/hdphoto1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1.JPG"/><Relationship Id="rId4" Type="http://schemas.openxmlformats.org/officeDocument/2006/relationships/image" Target="../media/image16.png"/><Relationship Id="rId9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ms.moe.gov.ae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jpg"/><Relationship Id="rId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أبو ظبي تحتضن “قمة ثلاثية” لهذا السبب ! – صحيفة المرصد الليبية">
            <a:extLst>
              <a:ext uri="{FF2B5EF4-FFF2-40B4-BE49-F238E27FC236}">
                <a16:creationId xmlns:a16="http://schemas.microsoft.com/office/drawing/2014/main" id="{5E73E2DD-C85A-40D6-A2D2-1E91337FB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9" r="-1" b="683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السلام الوطني">
            <a:hlinkClick r:id="" action="ppaction://media"/>
            <a:extLst>
              <a:ext uri="{FF2B5EF4-FFF2-40B4-BE49-F238E27FC236}">
                <a16:creationId xmlns:a16="http://schemas.microsoft.com/office/drawing/2014/main" id="{95FAE61D-F05C-40E3-91C4-722E5254C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843" y="5990129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6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138E5D-1377-424A-9DB5-32A5E46F63F2}"/>
              </a:ext>
            </a:extLst>
          </p:cNvPr>
          <p:cNvSpPr txBox="1"/>
          <p:nvPr/>
        </p:nvSpPr>
        <p:spPr>
          <a:xfrm>
            <a:off x="2215367" y="3641628"/>
            <a:ext cx="6556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هيا بنا أصدقائي الدخول إلى منصة ألف لمشاهدة الفيديو ثم فقرة المناقشة ومن ثم الانتقال إلى تحقق من فهمك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A41AC53-1837-4DD6-B8ED-E59D0977A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30747" y="1488220"/>
            <a:ext cx="3055368" cy="35178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D7A886-EBE7-47AA-9CB7-38384038CC7B}" type="datetime2"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October 16, 2021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صورة 5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DF44A96E-FA6F-4603-9D74-B00DD9824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441" y="3007439"/>
            <a:ext cx="1581944" cy="1809852"/>
          </a:xfrm>
          <a:prstGeom prst="rect">
            <a:avLst/>
          </a:prstGeom>
        </p:spPr>
      </p:pic>
      <p:pic>
        <p:nvPicPr>
          <p:cNvPr id="13" name="صورة 12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383CEF52-625E-499D-8B75-48B92EC53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018" y="1966403"/>
            <a:ext cx="2550319" cy="814388"/>
          </a:xfrm>
          <a:prstGeom prst="rect">
            <a:avLst/>
          </a:prstGeom>
        </p:spPr>
      </p:pic>
      <p:sp>
        <p:nvSpPr>
          <p:cNvPr id="18" name="Rectangle: Rounded Corners 27">
            <a:extLst>
              <a:ext uri="{FF2B5EF4-FFF2-40B4-BE49-F238E27FC236}">
                <a16:creationId xmlns:a16="http://schemas.microsoft.com/office/drawing/2014/main" id="{D357C298-91CB-4655-A3E2-70A9E2608E63}"/>
              </a:ext>
            </a:extLst>
          </p:cNvPr>
          <p:cNvSpPr/>
          <p:nvPr/>
        </p:nvSpPr>
        <p:spPr>
          <a:xfrm rot="18238139">
            <a:off x="32573" y="2683276"/>
            <a:ext cx="2223608" cy="6586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تهيئة حافزة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D2B67-A3D6-4353-8491-45886061A7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13" t="24207" r="72475" b="65696"/>
          <a:stretch/>
        </p:blipFill>
        <p:spPr>
          <a:xfrm>
            <a:off x="112124" y="257271"/>
            <a:ext cx="2064506" cy="1219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CB000C-7569-4311-92C8-F39320438C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30" t="63110" r="74052" b="13269"/>
          <a:stretch/>
        </p:blipFill>
        <p:spPr>
          <a:xfrm>
            <a:off x="0" y="4098367"/>
            <a:ext cx="1581615" cy="27596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5E0528-686E-41CA-8F96-F8465D4D50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30" t="19218" r="32243" b="68688"/>
          <a:stretch/>
        </p:blipFill>
        <p:spPr>
          <a:xfrm>
            <a:off x="4098975" y="27796"/>
            <a:ext cx="7969515" cy="12472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A55081-1E69-4971-8C0F-E2366C8A6A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495" t="33398" r="32138" b="13139"/>
          <a:stretch/>
        </p:blipFill>
        <p:spPr>
          <a:xfrm>
            <a:off x="11062269" y="1450953"/>
            <a:ext cx="1027527" cy="542480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51C2A67-8184-4440-86AE-2E16138AABA6}"/>
              </a:ext>
            </a:extLst>
          </p:cNvPr>
          <p:cNvSpPr txBox="1"/>
          <p:nvPr/>
        </p:nvSpPr>
        <p:spPr>
          <a:xfrm>
            <a:off x="4941396" y="165673"/>
            <a:ext cx="66582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●يقسم الأعداد الكبيرة على أعداد متعددة الأرقام.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AB321-EE3A-4AB2-BE91-3C8CBF1F30F1}"/>
              </a:ext>
            </a:extLst>
          </p:cNvPr>
          <p:cNvSpPr txBox="1"/>
          <p:nvPr/>
        </p:nvSpPr>
        <p:spPr>
          <a:xfrm rot="16200000">
            <a:off x="10702795" y="3270450"/>
            <a:ext cx="23784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D84FB8-CA25-473C-8FFC-74791FD9C0AF}"/>
              </a:ext>
            </a:extLst>
          </p:cNvPr>
          <p:cNvSpPr txBox="1"/>
          <p:nvPr/>
        </p:nvSpPr>
        <p:spPr>
          <a:xfrm rot="16200000">
            <a:off x="9806823" y="3491079"/>
            <a:ext cx="358565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altLang="en-US" sz="2400" b="1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قسمة الأعداد الكبيرة</a:t>
            </a:r>
            <a:endParaRPr kumimoji="0" lang="ar-AE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1644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ooks vs. e-books: The science behind the best way to read - CBS News">
            <a:extLst>
              <a:ext uri="{FF2B5EF4-FFF2-40B4-BE49-F238E27FC236}">
                <a16:creationId xmlns:a16="http://schemas.microsoft.com/office/drawing/2014/main" id="{E68B0D22-0318-43ED-9E49-60B70BC40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36935" y="907090"/>
            <a:ext cx="10667999" cy="5043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peech Bubble: Rectangle with Corners Rounded 10">
            <a:extLst>
              <a:ext uri="{FF2B5EF4-FFF2-40B4-BE49-F238E27FC236}">
                <a16:creationId xmlns:a16="http://schemas.microsoft.com/office/drawing/2014/main" id="{A9815A25-7434-41EB-8F46-02A0211A59E9}"/>
              </a:ext>
            </a:extLst>
          </p:cNvPr>
          <p:cNvSpPr/>
          <p:nvPr/>
        </p:nvSpPr>
        <p:spPr>
          <a:xfrm>
            <a:off x="3836861" y="1466118"/>
            <a:ext cx="7020964" cy="4245569"/>
          </a:xfrm>
          <a:prstGeom prst="wedgeRoundRectCallout">
            <a:avLst>
              <a:gd name="adj1" fmla="val -67179"/>
              <a:gd name="adj2" fmla="val 22270"/>
              <a:gd name="adj3" fmla="val 16667"/>
            </a:avLst>
          </a:prstGeom>
          <a:ln w="38100">
            <a:solidFill>
              <a:srgbClr val="EF437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هيا نمرح مع بطاقات </a:t>
            </a:r>
            <a:r>
              <a:rPr kumimoji="0" lang="ar-A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الأونو</a:t>
            </a:r>
            <a:endParaRPr kumimoji="0" lang="ar-AE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D2F569A6-9CC9-455A-AEEB-CA03FDBD89ED}"/>
              </a:ext>
            </a:extLst>
          </p:cNvPr>
          <p:cNvGrpSpPr/>
          <p:nvPr/>
        </p:nvGrpSpPr>
        <p:grpSpPr>
          <a:xfrm>
            <a:off x="-60288" y="0"/>
            <a:ext cx="3423562" cy="6959290"/>
            <a:chOff x="-23086" y="151184"/>
            <a:chExt cx="3423562" cy="6959290"/>
          </a:xfrm>
        </p:grpSpPr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921BF4D5-659C-4B90-A859-B9821D6E5D64}"/>
                </a:ext>
              </a:extLst>
            </p:cNvPr>
            <p:cNvGrpSpPr/>
            <p:nvPr/>
          </p:nvGrpSpPr>
          <p:grpSpPr>
            <a:xfrm>
              <a:off x="103897" y="151184"/>
              <a:ext cx="3077603" cy="3217424"/>
              <a:chOff x="-84668" y="0"/>
              <a:chExt cx="1553997" cy="1873577"/>
            </a:xfrm>
          </p:grpSpPr>
          <p:grpSp>
            <p:nvGrpSpPr>
              <p:cNvPr id="38" name="Group 9">
                <a:extLst>
                  <a:ext uri="{FF2B5EF4-FFF2-40B4-BE49-F238E27FC236}">
                    <a16:creationId xmlns:a16="http://schemas.microsoft.com/office/drawing/2014/main" id="{250D7C9D-D42F-4F70-AABB-B4FD789B870F}"/>
                  </a:ext>
                </a:extLst>
              </p:cNvPr>
              <p:cNvGrpSpPr/>
              <p:nvPr/>
            </p:nvGrpSpPr>
            <p:grpSpPr>
              <a:xfrm>
                <a:off x="-59219" y="0"/>
                <a:ext cx="1528548" cy="952500"/>
                <a:chOff x="-59219" y="0"/>
                <a:chExt cx="1528548" cy="952500"/>
              </a:xfrm>
            </p:grpSpPr>
            <p:pic>
              <p:nvPicPr>
                <p:cNvPr id="45" name="Picture 6" descr="Free printable black and withe frame">
                  <a:extLst>
                    <a:ext uri="{FF2B5EF4-FFF2-40B4-BE49-F238E27FC236}">
                      <a16:creationId xmlns:a16="http://schemas.microsoft.com/office/drawing/2014/main" id="{89C14B9D-EB1C-491E-9C47-5F7C50D3CB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848" b="95906" l="3814" r="97458">
                              <a14:foregroundMark x1="58898" y1="18713" x2="41949" y2="35088"/>
                              <a14:foregroundMark x1="30085" y1="18713" x2="10593" y2="36257"/>
                              <a14:foregroundMark x1="10593" y1="36257" x2="25000" y2="60819"/>
                              <a14:foregroundMark x1="25000" y1="60819" x2="78390" y2="47953"/>
                              <a14:foregroundMark x1="94492" y1="39766" x2="95339" y2="64327"/>
                              <a14:foregroundMark x1="97881" y1="56140" x2="97034" y2="50292"/>
                              <a14:foregroundMark x1="56356" y1="9357" x2="46186" y2="5848"/>
                              <a14:foregroundMark x1="3814" y1="38596" x2="5508" y2="53801"/>
                              <a14:foregroundMark x1="41949" y1="93567" x2="58051" y2="9590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9219" y="0"/>
                  <a:ext cx="1528548" cy="952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" name="TextBox 18">
                  <a:extLst>
                    <a:ext uri="{FF2B5EF4-FFF2-40B4-BE49-F238E27FC236}">
                      <a16:creationId xmlns:a16="http://schemas.microsoft.com/office/drawing/2014/main" id="{011B370A-4A16-4574-B252-58CA390635FA}"/>
                    </a:ext>
                  </a:extLst>
                </p:cNvPr>
                <p:cNvSpPr txBox="1"/>
                <p:nvPr/>
              </p:nvSpPr>
              <p:spPr>
                <a:xfrm>
                  <a:off x="-34826" y="132230"/>
                  <a:ext cx="1444935" cy="3763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A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(AH) Manal Black" pitchFamily="2" charset="-78"/>
                    </a:rPr>
                    <a:t>عنوان الدرس: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A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(AH) Manal Black" pitchFamily="2" charset="-78"/>
                    </a:rPr>
                    <a:t>قسمة الاعداد الكبيرة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(AH) Manal Black" pitchFamily="2" charset="-78"/>
                  </a:endParaRPr>
                </a:p>
              </p:txBody>
            </p:sp>
          </p:grpSp>
          <p:grpSp>
            <p:nvGrpSpPr>
              <p:cNvPr id="39" name="Group 11">
                <a:extLst>
                  <a:ext uri="{FF2B5EF4-FFF2-40B4-BE49-F238E27FC236}">
                    <a16:creationId xmlns:a16="http://schemas.microsoft.com/office/drawing/2014/main" id="{B7185110-DC61-447F-9585-A4A5CF5C0892}"/>
                  </a:ext>
                </a:extLst>
              </p:cNvPr>
              <p:cNvGrpSpPr/>
              <p:nvPr/>
            </p:nvGrpSpPr>
            <p:grpSpPr>
              <a:xfrm>
                <a:off x="-84668" y="488497"/>
                <a:ext cx="1528548" cy="1221384"/>
                <a:chOff x="-84668" y="-170249"/>
                <a:chExt cx="1528548" cy="1221384"/>
              </a:xfrm>
            </p:grpSpPr>
            <p:pic>
              <p:nvPicPr>
                <p:cNvPr id="43" name="Picture 6" descr="Free printable black and withe frame">
                  <a:extLst>
                    <a:ext uri="{FF2B5EF4-FFF2-40B4-BE49-F238E27FC236}">
                      <a16:creationId xmlns:a16="http://schemas.microsoft.com/office/drawing/2014/main" id="{3D4B5CFA-B29D-4A90-BF42-C94275AF31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848" b="95906" l="3814" r="97458">
                              <a14:foregroundMark x1="58898" y1="18713" x2="41949" y2="35088"/>
                              <a14:foregroundMark x1="30085" y1="18713" x2="10593" y2="36257"/>
                              <a14:foregroundMark x1="10593" y1="36257" x2="25000" y2="60819"/>
                              <a14:foregroundMark x1="25000" y1="60819" x2="78390" y2="47953"/>
                              <a14:foregroundMark x1="94492" y1="39766" x2="95339" y2="64327"/>
                              <a14:foregroundMark x1="97881" y1="56140" x2="97034" y2="50292"/>
                              <a14:foregroundMark x1="56356" y1="9357" x2="46186" y2="5848"/>
                              <a14:foregroundMark x1="3814" y1="38596" x2="5508" y2="53801"/>
                              <a14:foregroundMark x1="41949" y1="93567" x2="58051" y2="9590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84668" y="-170249"/>
                  <a:ext cx="1528548" cy="12213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4" name="TextBox 16">
                  <a:extLst>
                    <a:ext uri="{FF2B5EF4-FFF2-40B4-BE49-F238E27FC236}">
                      <a16:creationId xmlns:a16="http://schemas.microsoft.com/office/drawing/2014/main" id="{F8E3E934-58B6-41C6-8F2F-00A62B215801}"/>
                    </a:ext>
                  </a:extLst>
                </p:cNvPr>
                <p:cNvSpPr txBox="1"/>
                <p:nvPr/>
              </p:nvSpPr>
              <p:spPr>
                <a:xfrm>
                  <a:off x="26992" y="121404"/>
                  <a:ext cx="1331352" cy="627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AE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(AH) Manal Black" pitchFamily="2" charset="-78"/>
                    </a:rPr>
                    <a:t>ناتج التعلم :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AE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(AH) Manal Black" pitchFamily="2" charset="-78"/>
                    </a:rPr>
                    <a:t>قسمة الأعداد الكبيرة على عدد مكون من رقمين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(AH) Manal Black" pitchFamily="2" charset="-78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(AH) Manal Black" pitchFamily="2" charset="-78"/>
                  </a:endParaRPr>
                </a:p>
              </p:txBody>
            </p:sp>
          </p:grpSp>
          <p:pic>
            <p:nvPicPr>
              <p:cNvPr id="41" name="Picture 6" descr="Free printable black and withe frame">
                <a:extLst>
                  <a:ext uri="{FF2B5EF4-FFF2-40B4-BE49-F238E27FC236}">
                    <a16:creationId xmlns:a16="http://schemas.microsoft.com/office/drawing/2014/main" id="{89747081-5A66-44E0-BDCF-7C45AF14E5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29" y="1256364"/>
                <a:ext cx="1331353" cy="617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صورة 22" descr="صورة تحتوي على رسم&#10;&#10;تم إنشاء الوصف تلقائياً">
              <a:extLst>
                <a:ext uri="{FF2B5EF4-FFF2-40B4-BE49-F238E27FC236}">
                  <a16:creationId xmlns:a16="http://schemas.microsoft.com/office/drawing/2014/main" id="{D84BE090-8CE8-48BF-A169-6105D3901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556"/>
            <a:stretch/>
          </p:blipFill>
          <p:spPr>
            <a:xfrm>
              <a:off x="572529" y="3445195"/>
              <a:ext cx="2603784" cy="2117219"/>
            </a:xfrm>
            <a:prstGeom prst="rect">
              <a:avLst/>
            </a:prstGeom>
          </p:spPr>
        </p:pic>
        <p:pic>
          <p:nvPicPr>
            <p:cNvPr id="24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F078C381-FFD9-4122-BEBF-1C5401A6CA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09" b="93481" l="9744" r="89776">
                          <a14:foregroundMark x1="76198" y1="77053" x2="77263" y2="80528"/>
                          <a14:foregroundMark x1="27141" y1="84395" x2="27002" y2="85398"/>
                          <a14:foregroundMark x1="39617" y1="69883" x2="49042" y2="69492"/>
                          <a14:foregroundMark x1="43930" y1="69361" x2="51278" y2="68188"/>
                          <a14:foregroundMark x1="51278" y1="68188" x2="51438" y2="68318"/>
                          <a14:foregroundMark x1="72204" y1="76793" x2="50639" y2="77445"/>
                          <a14:foregroundMark x1="50639" y1="77445" x2="45367" y2="76793"/>
                          <a14:foregroundMark x1="39137" y1="67014" x2="40575" y2="68449"/>
                          <a14:backgroundMark x1="44409" y1="64928" x2="59425" y2="64798"/>
                          <a14:backgroundMark x1="59105" y1="64537" x2="22684" y2="62451"/>
                          <a14:backgroundMark x1="22684" y1="62451" x2="22684" y2="62451"/>
                          <a14:backgroundMark x1="44409" y1="83572" x2="53355" y2="83442"/>
                          <a14:backgroundMark x1="46645" y1="82399" x2="51917" y2="81617"/>
                          <a14:backgroundMark x1="79233" y1="82399" x2="74281" y2="82399"/>
                          <a14:backgroundMark x1="75559" y1="83051" x2="78594" y2="88266"/>
                          <a14:backgroundMark x1="78594" y1="88266" x2="78275" y2="93351"/>
                          <a14:backgroundMark x1="78275" y1="93351" x2="77955" y2="94003"/>
                          <a14:backgroundMark x1="25399" y1="82269" x2="32588" y2="82920"/>
                          <a14:backgroundMark x1="25399" y1="85398" x2="25399" y2="93742"/>
                          <a14:backgroundMark x1="27476" y1="86571" x2="27796" y2="85137"/>
                          <a14:backgroundMark x1="26997" y1="85528" x2="27157" y2="85137"/>
                          <a14:backgroundMark x1="55112" y1="56584" x2="50000" y2="51760"/>
                          <a14:backgroundMark x1="50000" y1="51760" x2="39776" y2="52021"/>
                          <a14:backgroundMark x1="39776" y1="52021" x2="34185" y2="514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4" t="59481" r="13623" b="16110"/>
            <a:stretch/>
          </p:blipFill>
          <p:spPr>
            <a:xfrm flipH="1">
              <a:off x="-23086" y="4751587"/>
              <a:ext cx="3423562" cy="2358887"/>
            </a:xfrm>
            <a:prstGeom prst="rect">
              <a:avLst/>
            </a:prstGeom>
          </p:spPr>
        </p:pic>
      </p:grpSp>
      <p:pic>
        <p:nvPicPr>
          <p:cNvPr id="1026" name="Picture 2" descr="كيف تلعب لعبة أونو وتصبح محترفًا فيها في أسبوع؟ • تسعة">
            <a:extLst>
              <a:ext uri="{FF2B5EF4-FFF2-40B4-BE49-F238E27FC236}">
                <a16:creationId xmlns:a16="http://schemas.microsoft.com/office/drawing/2014/main" id="{85323AEB-1902-436B-AC6C-4F808B4FF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035" y="1630016"/>
            <a:ext cx="5088835" cy="251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9684EC-6BE0-41A1-8C34-9BBF37D0DA14}"/>
              </a:ext>
            </a:extLst>
          </p:cNvPr>
          <p:cNvSpPr txBox="1"/>
          <p:nvPr/>
        </p:nvSpPr>
        <p:spPr>
          <a:xfrm>
            <a:off x="5133703" y="4989398"/>
            <a:ext cx="408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latin typeface="Dubai" panose="020B0503030403030204" pitchFamily="34" charset="-78"/>
                <a:cs typeface="Dubai" panose="020B0503030403030204" pitchFamily="34" charset="-78"/>
              </a:rPr>
              <a:t>قدر ناتج القسمة</a:t>
            </a:r>
            <a:endParaRPr lang="en-US" sz="4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8" name="مجموعة 9">
            <a:extLst>
              <a:ext uri="{FF2B5EF4-FFF2-40B4-BE49-F238E27FC236}">
                <a16:creationId xmlns:a16="http://schemas.microsoft.com/office/drawing/2014/main" id="{D6CE221C-0142-4893-8855-BE720379217E}"/>
              </a:ext>
            </a:extLst>
          </p:cNvPr>
          <p:cNvGrpSpPr/>
          <p:nvPr/>
        </p:nvGrpSpPr>
        <p:grpSpPr>
          <a:xfrm>
            <a:off x="4512845" y="114217"/>
            <a:ext cx="2664262" cy="772077"/>
            <a:chOff x="9630900" y="-259549"/>
            <a:chExt cx="2519680" cy="772077"/>
          </a:xfrm>
        </p:grpSpPr>
        <p:pic>
          <p:nvPicPr>
            <p:cNvPr id="19" name="Picture 2" descr="طيف الخلفية - تحميل إلى هاتفك النقال من PHONEKY">
              <a:extLst>
                <a:ext uri="{FF2B5EF4-FFF2-40B4-BE49-F238E27FC236}">
                  <a16:creationId xmlns:a16="http://schemas.microsoft.com/office/drawing/2014/main" id="{88DA3CED-15D5-4E84-ADBD-C379F714A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0900" y="-259549"/>
              <a:ext cx="2519680" cy="7720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: Rounded Corners 27">
              <a:extLst>
                <a:ext uri="{FF2B5EF4-FFF2-40B4-BE49-F238E27FC236}">
                  <a16:creationId xmlns:a16="http://schemas.microsoft.com/office/drawing/2014/main" id="{AE5414AE-4FA2-4EE7-A603-536801BCB057}"/>
                </a:ext>
              </a:extLst>
            </p:cNvPr>
            <p:cNvSpPr/>
            <p:nvPr/>
          </p:nvSpPr>
          <p:spPr>
            <a:xfrm rot="21491856">
              <a:off x="9839270" y="-202840"/>
              <a:ext cx="2102939" cy="65866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600" b="1" dirty="0">
                  <a:solidFill>
                    <a:schemeClr val="bg1"/>
                  </a:solidFill>
                  <a:cs typeface="(AH) Manal Black" pitchFamily="2" charset="-78"/>
                </a:rPr>
                <a:t>تهيئة حافزة</a:t>
              </a:r>
              <a:endParaRPr lang="ar-AE" sz="3600" b="1" dirty="0">
                <a:solidFill>
                  <a:schemeClr val="bg1"/>
                </a:solidFill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832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D28067B-2B9E-C44B-A5E3-83913E604858}"/>
              </a:ext>
            </a:extLst>
          </p:cNvPr>
          <p:cNvGrpSpPr/>
          <p:nvPr/>
        </p:nvGrpSpPr>
        <p:grpSpPr>
          <a:xfrm>
            <a:off x="8606317" y="771338"/>
            <a:ext cx="3169920" cy="6035040"/>
            <a:chOff x="8570976" y="524256"/>
            <a:chExt cx="3169920" cy="6035040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912DBEBC-57CA-7F48-91B1-849ECE439140}"/>
                </a:ext>
              </a:extLst>
            </p:cNvPr>
            <p:cNvSpPr/>
            <p:nvPr/>
          </p:nvSpPr>
          <p:spPr>
            <a:xfrm>
              <a:off x="8570976" y="524256"/>
              <a:ext cx="3169920" cy="6035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مستطيل مستدير الزوايا 7">
              <a:extLst>
                <a:ext uri="{FF2B5EF4-FFF2-40B4-BE49-F238E27FC236}">
                  <a16:creationId xmlns:a16="http://schemas.microsoft.com/office/drawing/2014/main" id="{2F957DBD-45D5-C145-B33E-0B2D5EA64EFB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EAAAFCD3-0CFC-6445-9714-AB2C9346CC44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D54773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مربع نص 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069EE56-500A-6142-8B2F-A2F8ECF5065A}"/>
                </a:ext>
              </a:extLst>
            </p:cNvPr>
            <p:cNvSpPr txBox="1"/>
            <p:nvPr/>
          </p:nvSpPr>
          <p:spPr>
            <a:xfrm>
              <a:off x="9429750" y="2871788"/>
              <a:ext cx="147161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1</a:t>
              </a:r>
              <a:endPara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E128E2F2-5C48-C94A-A86F-0EFF7DEF88B6}"/>
              </a:ext>
            </a:extLst>
          </p:cNvPr>
          <p:cNvGrpSpPr/>
          <p:nvPr/>
        </p:nvGrpSpPr>
        <p:grpSpPr>
          <a:xfrm>
            <a:off x="4617840" y="771338"/>
            <a:ext cx="3169920" cy="6035040"/>
            <a:chOff x="8570976" y="524256"/>
            <a:chExt cx="3169920" cy="6035040"/>
          </a:xfrm>
        </p:grpSpPr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1FC2706D-A302-9E42-BB25-284089E5BF0C}"/>
                </a:ext>
              </a:extLst>
            </p:cNvPr>
            <p:cNvSpPr/>
            <p:nvPr/>
          </p:nvSpPr>
          <p:spPr>
            <a:xfrm>
              <a:off x="8570976" y="524256"/>
              <a:ext cx="3169920" cy="6035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مستطيل مستدير الزوايا 14">
              <a:extLst>
                <a:ext uri="{FF2B5EF4-FFF2-40B4-BE49-F238E27FC236}">
                  <a16:creationId xmlns:a16="http://schemas.microsoft.com/office/drawing/2014/main" id="{CFF4A1BE-0830-B342-85DB-AE994352F970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19342FA3-9877-B447-9421-EB938931D6C8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D54773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مربع نص 16">
              <a:hlinkClick r:id="rId2" action="ppaction://hlinksldjump"/>
              <a:extLst>
                <a:ext uri="{FF2B5EF4-FFF2-40B4-BE49-F238E27FC236}">
                  <a16:creationId xmlns:a16="http://schemas.microsoft.com/office/drawing/2014/main" id="{3CE48D7D-63FF-1747-BB5B-7DD9736B7AE4}"/>
                </a:ext>
              </a:extLst>
            </p:cNvPr>
            <p:cNvSpPr txBox="1"/>
            <p:nvPr/>
          </p:nvSpPr>
          <p:spPr>
            <a:xfrm>
              <a:off x="9429750" y="2871788"/>
              <a:ext cx="147161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2</a:t>
              </a:r>
              <a:endPara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C9AD86AD-0321-384B-A6FA-F8FBAEC18EB3}"/>
              </a:ext>
            </a:extLst>
          </p:cNvPr>
          <p:cNvGrpSpPr/>
          <p:nvPr/>
        </p:nvGrpSpPr>
        <p:grpSpPr>
          <a:xfrm>
            <a:off x="665439" y="740098"/>
            <a:ext cx="3169920" cy="6035040"/>
            <a:chOff x="8570976" y="481584"/>
            <a:chExt cx="3169920" cy="6035040"/>
          </a:xfrm>
        </p:grpSpPr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4DAE901B-1A74-8148-9CEB-707DC27E14C1}"/>
                </a:ext>
              </a:extLst>
            </p:cNvPr>
            <p:cNvSpPr/>
            <p:nvPr/>
          </p:nvSpPr>
          <p:spPr>
            <a:xfrm>
              <a:off x="8570976" y="481584"/>
              <a:ext cx="3169920" cy="6035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مستطيل مستدير الزوايا 19">
              <a:extLst>
                <a:ext uri="{FF2B5EF4-FFF2-40B4-BE49-F238E27FC236}">
                  <a16:creationId xmlns:a16="http://schemas.microsoft.com/office/drawing/2014/main" id="{33AD0EB1-F7FE-1C46-88BA-3CF9EFEA6CCD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شكل بيضاوي 20">
              <a:extLst>
                <a:ext uri="{FF2B5EF4-FFF2-40B4-BE49-F238E27FC236}">
                  <a16:creationId xmlns:a16="http://schemas.microsoft.com/office/drawing/2014/main" id="{AE25762E-4CA0-3444-90F4-B7EA8E433A91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مربع نص 21">
              <a:hlinkClick r:id="rId3" action="ppaction://hlinksldjump"/>
              <a:extLst>
                <a:ext uri="{FF2B5EF4-FFF2-40B4-BE49-F238E27FC236}">
                  <a16:creationId xmlns:a16="http://schemas.microsoft.com/office/drawing/2014/main" id="{43F9BB6E-67B6-4E41-94B2-7529C95C8DA4}"/>
                </a:ext>
              </a:extLst>
            </p:cNvPr>
            <p:cNvSpPr txBox="1"/>
            <p:nvPr/>
          </p:nvSpPr>
          <p:spPr>
            <a:xfrm>
              <a:off x="9429750" y="2871788"/>
              <a:ext cx="147161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</a:t>
              </a:r>
              <a:endPara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" name="مجموعة 9">
            <a:extLst>
              <a:ext uri="{FF2B5EF4-FFF2-40B4-BE49-F238E27FC236}">
                <a16:creationId xmlns:a16="http://schemas.microsoft.com/office/drawing/2014/main" id="{332750E7-3AE9-4E2A-A1F8-6BF83A845CDB}"/>
              </a:ext>
            </a:extLst>
          </p:cNvPr>
          <p:cNvGrpSpPr/>
          <p:nvPr/>
        </p:nvGrpSpPr>
        <p:grpSpPr>
          <a:xfrm>
            <a:off x="4927187" y="28489"/>
            <a:ext cx="2664262" cy="772077"/>
            <a:chOff x="9630900" y="-259549"/>
            <a:chExt cx="2519680" cy="772077"/>
          </a:xfrm>
        </p:grpSpPr>
        <p:pic>
          <p:nvPicPr>
            <p:cNvPr id="24" name="Picture 2" descr="طيف الخلفية - تحميل إلى هاتفك النقال من PHONEKY">
              <a:extLst>
                <a:ext uri="{FF2B5EF4-FFF2-40B4-BE49-F238E27FC236}">
                  <a16:creationId xmlns:a16="http://schemas.microsoft.com/office/drawing/2014/main" id="{22DA7253-1B1B-4FA7-8197-017756D19F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0900" y="-259549"/>
              <a:ext cx="2519680" cy="7720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: Rounded Corners 27">
              <a:extLst>
                <a:ext uri="{FF2B5EF4-FFF2-40B4-BE49-F238E27FC236}">
                  <a16:creationId xmlns:a16="http://schemas.microsoft.com/office/drawing/2014/main" id="{7E72F7CC-2A68-46B0-A54D-F6C580D318A1}"/>
                </a:ext>
              </a:extLst>
            </p:cNvPr>
            <p:cNvSpPr/>
            <p:nvPr/>
          </p:nvSpPr>
          <p:spPr>
            <a:xfrm rot="21491856">
              <a:off x="9839270" y="-202840"/>
              <a:ext cx="2102939" cy="65866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600" b="1" dirty="0">
                  <a:solidFill>
                    <a:schemeClr val="bg1"/>
                  </a:solidFill>
                  <a:cs typeface="(AH) Manal Black" pitchFamily="2" charset="-78"/>
                </a:rPr>
                <a:t>تهيئة حافزة</a:t>
              </a:r>
              <a:endParaRPr lang="ar-AE" sz="3600" b="1" dirty="0">
                <a:solidFill>
                  <a:schemeClr val="bg1"/>
                </a:solidFill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804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FCCBDC9-B507-E840-9D85-948488A16CA3}"/>
              </a:ext>
            </a:extLst>
          </p:cNvPr>
          <p:cNvGrpSpPr/>
          <p:nvPr/>
        </p:nvGrpSpPr>
        <p:grpSpPr>
          <a:xfrm>
            <a:off x="988490" y="352978"/>
            <a:ext cx="3169920" cy="6035040"/>
            <a:chOff x="8570976" y="524256"/>
            <a:chExt cx="3169920" cy="6035040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36EA2E95-793A-3949-BBDF-E9D5071034CA}"/>
                </a:ext>
              </a:extLst>
            </p:cNvPr>
            <p:cNvSpPr/>
            <p:nvPr/>
          </p:nvSpPr>
          <p:spPr>
            <a:xfrm>
              <a:off x="8570976" y="524256"/>
              <a:ext cx="3169920" cy="6035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مستطيل مستدير الزوايا 5">
              <a:extLst>
                <a:ext uri="{FF2B5EF4-FFF2-40B4-BE49-F238E27FC236}">
                  <a16:creationId xmlns:a16="http://schemas.microsoft.com/office/drawing/2014/main" id="{6500A0B8-A831-7942-9073-92D02297E105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22AB7C8E-1E4B-8344-8326-82BAA66236D2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D54773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72D95B3-BE0B-6D47-BB1E-DE2994ECF568}"/>
                </a:ext>
              </a:extLst>
            </p:cNvPr>
            <p:cNvSpPr txBox="1"/>
            <p:nvPr/>
          </p:nvSpPr>
          <p:spPr>
            <a:xfrm>
              <a:off x="9429750" y="2871788"/>
              <a:ext cx="147161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</a:t>
              </a:r>
              <a:endPara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C4FF655E-8157-D045-AE8A-B1D1422E6E12}"/>
              </a:ext>
            </a:extLst>
          </p:cNvPr>
          <p:cNvSpPr/>
          <p:nvPr/>
        </p:nvSpPr>
        <p:spPr>
          <a:xfrm>
            <a:off x="4347626" y="976888"/>
            <a:ext cx="7582245" cy="279501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kumimoji="0" lang="ar-AE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ar-AE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× </a:t>
            </a:r>
            <a:r>
              <a:rPr kumimoji="0" lang="ar-AE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ar-AE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شكل بيضاوي 9">
            <a:hlinkClick r:id="rId3" action="ppaction://hlinksldjump"/>
            <a:extLst>
              <a:ext uri="{FF2B5EF4-FFF2-40B4-BE49-F238E27FC236}">
                <a16:creationId xmlns:a16="http://schemas.microsoft.com/office/drawing/2014/main" id="{0E34522A-903E-144E-915A-7168E3B69AED}"/>
              </a:ext>
            </a:extLst>
          </p:cNvPr>
          <p:cNvSpPr/>
          <p:nvPr/>
        </p:nvSpPr>
        <p:spPr>
          <a:xfrm>
            <a:off x="10570464" y="5430036"/>
            <a:ext cx="1359408" cy="1263372"/>
          </a:xfrm>
          <a:prstGeom prst="ellipse">
            <a:avLst/>
          </a:prstGeom>
          <a:solidFill>
            <a:srgbClr val="E2C8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البداية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50604EE-6FCB-48E2-BD6D-3B7F57D548F3}"/>
              </a:ext>
            </a:extLst>
          </p:cNvPr>
          <p:cNvSpPr txBox="1"/>
          <p:nvPr/>
        </p:nvSpPr>
        <p:spPr>
          <a:xfrm>
            <a:off x="5844975" y="4023949"/>
            <a:ext cx="35727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70AD47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35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70AD47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مجموعة 9">
            <a:extLst>
              <a:ext uri="{FF2B5EF4-FFF2-40B4-BE49-F238E27FC236}">
                <a16:creationId xmlns:a16="http://schemas.microsoft.com/office/drawing/2014/main" id="{A21A8129-E238-442F-B9D0-20351BD11ABD}"/>
              </a:ext>
            </a:extLst>
          </p:cNvPr>
          <p:cNvGrpSpPr/>
          <p:nvPr/>
        </p:nvGrpSpPr>
        <p:grpSpPr>
          <a:xfrm>
            <a:off x="4512845" y="114217"/>
            <a:ext cx="2664262" cy="772077"/>
            <a:chOff x="9630900" y="-259549"/>
            <a:chExt cx="2519680" cy="772077"/>
          </a:xfrm>
        </p:grpSpPr>
        <p:pic>
          <p:nvPicPr>
            <p:cNvPr id="13" name="Picture 2" descr="طيف الخلفية - تحميل إلى هاتفك النقال من PHONEKY">
              <a:extLst>
                <a:ext uri="{FF2B5EF4-FFF2-40B4-BE49-F238E27FC236}">
                  <a16:creationId xmlns:a16="http://schemas.microsoft.com/office/drawing/2014/main" id="{E1F87901-D647-4DE5-B717-FD29427167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0900" y="-259549"/>
              <a:ext cx="2519680" cy="7720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: Rounded Corners 27">
              <a:extLst>
                <a:ext uri="{FF2B5EF4-FFF2-40B4-BE49-F238E27FC236}">
                  <a16:creationId xmlns:a16="http://schemas.microsoft.com/office/drawing/2014/main" id="{52B3703E-079B-4969-BB72-5446F906678B}"/>
                </a:ext>
              </a:extLst>
            </p:cNvPr>
            <p:cNvSpPr/>
            <p:nvPr/>
          </p:nvSpPr>
          <p:spPr>
            <a:xfrm rot="21491856">
              <a:off x="9839270" y="-202840"/>
              <a:ext cx="2102939" cy="65866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600" b="1" dirty="0">
                  <a:solidFill>
                    <a:schemeClr val="bg1"/>
                  </a:solidFill>
                  <a:cs typeface="(AH) Manal Black" pitchFamily="2" charset="-78"/>
                </a:rPr>
                <a:t>تهيئة حافزة</a:t>
              </a:r>
              <a:endParaRPr lang="ar-AE" sz="3600" b="1" dirty="0">
                <a:solidFill>
                  <a:schemeClr val="bg1"/>
                </a:solidFill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318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39B702D-93D9-4741-8749-602312CD99E3}"/>
              </a:ext>
            </a:extLst>
          </p:cNvPr>
          <p:cNvGrpSpPr/>
          <p:nvPr/>
        </p:nvGrpSpPr>
        <p:grpSpPr>
          <a:xfrm>
            <a:off x="377952" y="630936"/>
            <a:ext cx="3169920" cy="6035040"/>
            <a:chOff x="1036320" y="411480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C25FD1A0-497E-754D-AE9E-7FEBE86F710F}"/>
                </a:ext>
              </a:extLst>
            </p:cNvPr>
            <p:cNvSpPr/>
            <p:nvPr/>
          </p:nvSpPr>
          <p:spPr>
            <a:xfrm>
              <a:off x="1036320" y="411480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A0E16C56-3563-7143-AEE8-2BD79A74107C}"/>
                </a:ext>
              </a:extLst>
            </p:cNvPr>
            <p:cNvSpPr/>
            <p:nvPr/>
          </p:nvSpPr>
          <p:spPr>
            <a:xfrm>
              <a:off x="1267968" y="929640"/>
              <a:ext cx="2706624" cy="499872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B471A3C6-0121-A944-A940-EF4D0C41E2E0}"/>
                </a:ext>
              </a:extLst>
            </p:cNvPr>
            <p:cNvSpPr/>
            <p:nvPr/>
          </p:nvSpPr>
          <p:spPr>
            <a:xfrm rot="2986448">
              <a:off x="1542288" y="1969600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D54773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مربع نص 5">
              <a:hlinkClick r:id="rId3" action="ppaction://hlinksldjump"/>
              <a:extLst>
                <a:ext uri="{FF2B5EF4-FFF2-40B4-BE49-F238E27FC236}">
                  <a16:creationId xmlns:a16="http://schemas.microsoft.com/office/drawing/2014/main" id="{728C3D4A-0382-E74F-A9E6-0DCF6F85F990}"/>
                </a:ext>
              </a:extLst>
            </p:cNvPr>
            <p:cNvSpPr txBox="1"/>
            <p:nvPr/>
          </p:nvSpPr>
          <p:spPr>
            <a:xfrm>
              <a:off x="1895094" y="2759012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2</a:t>
              </a:r>
              <a:endPara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مستطيل مستدير الزوايا 8">
            <a:extLst>
              <a:ext uri="{FF2B5EF4-FFF2-40B4-BE49-F238E27FC236}">
                <a16:creationId xmlns:a16="http://schemas.microsoft.com/office/drawing/2014/main" id="{CBAB259D-3887-4314-9D67-5917A8E09D03}"/>
              </a:ext>
            </a:extLst>
          </p:cNvPr>
          <p:cNvSpPr/>
          <p:nvPr/>
        </p:nvSpPr>
        <p:spPr>
          <a:xfrm>
            <a:off x="4615851" y="1034038"/>
            <a:ext cx="7215078" cy="279501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kumimoji="0" lang="ar-AE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ar-AE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× </a:t>
            </a:r>
            <a:r>
              <a:rPr kumimoji="0" lang="ar-AE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ar-AE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A915C23-1BDE-4BCB-B9B8-C2E6E9E553D4}"/>
              </a:ext>
            </a:extLst>
          </p:cNvPr>
          <p:cNvSpPr txBox="1"/>
          <p:nvPr/>
        </p:nvSpPr>
        <p:spPr>
          <a:xfrm>
            <a:off x="6437022" y="3976798"/>
            <a:ext cx="3572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شكل بيضاوي 12">
            <a:hlinkClick r:id="rId4" action="ppaction://hlinksldjump"/>
            <a:extLst>
              <a:ext uri="{FF2B5EF4-FFF2-40B4-BE49-F238E27FC236}">
                <a16:creationId xmlns:a16="http://schemas.microsoft.com/office/drawing/2014/main" id="{BD00D26F-8987-4F7D-98D3-BA694AC8CF45}"/>
              </a:ext>
            </a:extLst>
          </p:cNvPr>
          <p:cNvSpPr/>
          <p:nvPr/>
        </p:nvSpPr>
        <p:spPr>
          <a:xfrm>
            <a:off x="10570464" y="5430036"/>
            <a:ext cx="1359408" cy="1263372"/>
          </a:xfrm>
          <a:prstGeom prst="ellipse">
            <a:avLst/>
          </a:prstGeom>
          <a:solidFill>
            <a:srgbClr val="E2C8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البداية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096B44C7-4E13-4A95-9370-957C7DE57460}"/>
              </a:ext>
            </a:extLst>
          </p:cNvPr>
          <p:cNvGrpSpPr/>
          <p:nvPr/>
        </p:nvGrpSpPr>
        <p:grpSpPr>
          <a:xfrm>
            <a:off x="4512845" y="114217"/>
            <a:ext cx="2664262" cy="772077"/>
            <a:chOff x="9630900" y="-259549"/>
            <a:chExt cx="2519680" cy="772077"/>
          </a:xfrm>
        </p:grpSpPr>
        <p:pic>
          <p:nvPicPr>
            <p:cNvPr id="14" name="Picture 2" descr="طيف الخلفية - تحميل إلى هاتفك النقال من PHONEKY">
              <a:extLst>
                <a:ext uri="{FF2B5EF4-FFF2-40B4-BE49-F238E27FC236}">
                  <a16:creationId xmlns:a16="http://schemas.microsoft.com/office/drawing/2014/main" id="{EFEF8E65-C8C6-4FAF-BB5F-E6889E1C37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0900" y="-259549"/>
              <a:ext cx="2519680" cy="7720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: Rounded Corners 27">
              <a:extLst>
                <a:ext uri="{FF2B5EF4-FFF2-40B4-BE49-F238E27FC236}">
                  <a16:creationId xmlns:a16="http://schemas.microsoft.com/office/drawing/2014/main" id="{75C71B77-8094-4473-B43B-C3AD0E59C3B5}"/>
                </a:ext>
              </a:extLst>
            </p:cNvPr>
            <p:cNvSpPr/>
            <p:nvPr/>
          </p:nvSpPr>
          <p:spPr>
            <a:xfrm rot="21491856">
              <a:off x="9839270" y="-202840"/>
              <a:ext cx="2102939" cy="65866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600" b="1" dirty="0">
                  <a:solidFill>
                    <a:schemeClr val="bg1"/>
                  </a:solidFill>
                  <a:cs typeface="(AH) Manal Black" pitchFamily="2" charset="-78"/>
                </a:rPr>
                <a:t>تهيئة حافزة</a:t>
              </a:r>
              <a:endParaRPr lang="ar-AE" sz="3600" b="1" dirty="0">
                <a:solidFill>
                  <a:schemeClr val="bg1"/>
                </a:solidFill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618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A4A7C94-187E-254D-A3FB-54CFC5859816}"/>
              </a:ext>
            </a:extLst>
          </p:cNvPr>
          <p:cNvGrpSpPr/>
          <p:nvPr/>
        </p:nvGrpSpPr>
        <p:grpSpPr>
          <a:xfrm>
            <a:off x="604979" y="615696"/>
            <a:ext cx="3169920" cy="6035040"/>
            <a:chOff x="604979" y="615696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8CA6BF9-797C-7046-9FF6-3B9D39886D6C}"/>
                </a:ext>
              </a:extLst>
            </p:cNvPr>
            <p:cNvSpPr/>
            <p:nvPr/>
          </p:nvSpPr>
          <p:spPr>
            <a:xfrm>
              <a:off x="604979" y="61569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72536517-8101-D542-80DB-E8DC2275E445}"/>
                </a:ext>
              </a:extLst>
            </p:cNvPr>
            <p:cNvSpPr/>
            <p:nvPr/>
          </p:nvSpPr>
          <p:spPr>
            <a:xfrm>
              <a:off x="846247" y="1243584"/>
              <a:ext cx="2706624" cy="499872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605E3F3B-F4EE-EA4D-A648-DAAA13094B1B}"/>
                </a:ext>
              </a:extLst>
            </p:cNvPr>
            <p:cNvSpPr/>
            <p:nvPr/>
          </p:nvSpPr>
          <p:spPr>
            <a:xfrm rot="2986448">
              <a:off x="1110947" y="2216488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مربع نص 5">
              <a:hlinkClick r:id="rId3" action="ppaction://hlinksldjump"/>
              <a:extLst>
                <a:ext uri="{FF2B5EF4-FFF2-40B4-BE49-F238E27FC236}">
                  <a16:creationId xmlns:a16="http://schemas.microsoft.com/office/drawing/2014/main" id="{E5EC724F-0ECB-5547-BBD2-871F897473EB}"/>
                </a:ext>
              </a:extLst>
            </p:cNvPr>
            <p:cNvSpPr txBox="1"/>
            <p:nvPr/>
          </p:nvSpPr>
          <p:spPr>
            <a:xfrm>
              <a:off x="1463753" y="3005900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</a:t>
              </a:r>
              <a:endPara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مستطيل مستدير الزوايا 8">
            <a:extLst>
              <a:ext uri="{FF2B5EF4-FFF2-40B4-BE49-F238E27FC236}">
                <a16:creationId xmlns:a16="http://schemas.microsoft.com/office/drawing/2014/main" id="{DACFE699-78A4-4436-92E4-971554F37FC9}"/>
              </a:ext>
            </a:extLst>
          </p:cNvPr>
          <p:cNvSpPr/>
          <p:nvPr/>
        </p:nvSpPr>
        <p:spPr>
          <a:xfrm>
            <a:off x="4615851" y="1148338"/>
            <a:ext cx="7215078" cy="279501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kumimoji="0" lang="ar-AE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r>
              <a:rPr kumimoji="0" lang="ar-AE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× </a:t>
            </a:r>
            <a:r>
              <a:rPr kumimoji="0" lang="ar-AE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ar-AE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F044603-310A-4A20-B7FB-921FCC33026A}"/>
              </a:ext>
            </a:extLst>
          </p:cNvPr>
          <p:cNvSpPr txBox="1"/>
          <p:nvPr/>
        </p:nvSpPr>
        <p:spPr>
          <a:xfrm>
            <a:off x="6317673" y="4024975"/>
            <a:ext cx="32462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شكل بيضاوي 12">
            <a:hlinkClick r:id="rId4" action="ppaction://hlinksldjump"/>
            <a:extLst>
              <a:ext uri="{FF2B5EF4-FFF2-40B4-BE49-F238E27FC236}">
                <a16:creationId xmlns:a16="http://schemas.microsoft.com/office/drawing/2014/main" id="{131CF62A-2656-40AC-8F85-40CA817852B4}"/>
              </a:ext>
            </a:extLst>
          </p:cNvPr>
          <p:cNvSpPr/>
          <p:nvPr/>
        </p:nvSpPr>
        <p:spPr>
          <a:xfrm>
            <a:off x="10570464" y="5430036"/>
            <a:ext cx="1359408" cy="1263372"/>
          </a:xfrm>
          <a:prstGeom prst="ellipse">
            <a:avLst/>
          </a:prstGeom>
          <a:solidFill>
            <a:srgbClr val="E2C8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البداية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11DB21DD-24FA-4A48-97B2-C0267A615FCD}"/>
              </a:ext>
            </a:extLst>
          </p:cNvPr>
          <p:cNvGrpSpPr/>
          <p:nvPr/>
        </p:nvGrpSpPr>
        <p:grpSpPr>
          <a:xfrm>
            <a:off x="4512845" y="114217"/>
            <a:ext cx="2664262" cy="772077"/>
            <a:chOff x="9630900" y="-259549"/>
            <a:chExt cx="2519680" cy="772077"/>
          </a:xfrm>
        </p:grpSpPr>
        <p:pic>
          <p:nvPicPr>
            <p:cNvPr id="14" name="Picture 2" descr="طيف الخلفية - تحميل إلى هاتفك النقال من PHONEKY">
              <a:extLst>
                <a:ext uri="{FF2B5EF4-FFF2-40B4-BE49-F238E27FC236}">
                  <a16:creationId xmlns:a16="http://schemas.microsoft.com/office/drawing/2014/main" id="{F3D28E28-9DFB-4841-A333-EE408F2543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0900" y="-259549"/>
              <a:ext cx="2519680" cy="7720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: Rounded Corners 27">
              <a:extLst>
                <a:ext uri="{FF2B5EF4-FFF2-40B4-BE49-F238E27FC236}">
                  <a16:creationId xmlns:a16="http://schemas.microsoft.com/office/drawing/2014/main" id="{A4769680-4DEC-4362-A6FA-1CE49112AE94}"/>
                </a:ext>
              </a:extLst>
            </p:cNvPr>
            <p:cNvSpPr/>
            <p:nvPr/>
          </p:nvSpPr>
          <p:spPr>
            <a:xfrm rot="21491856">
              <a:off x="9839270" y="-202840"/>
              <a:ext cx="2102939" cy="65866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600" b="1" dirty="0">
                  <a:solidFill>
                    <a:schemeClr val="bg1"/>
                  </a:solidFill>
                  <a:cs typeface="(AH) Manal Black" pitchFamily="2" charset="-78"/>
                </a:rPr>
                <a:t>تهيئة حافزة</a:t>
              </a:r>
              <a:endParaRPr lang="ar-AE" sz="3600" b="1" dirty="0">
                <a:solidFill>
                  <a:schemeClr val="bg1"/>
                </a:solidFill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232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4E6B455B-78C4-45B3-849D-E7AA0D5A8887}"/>
              </a:ext>
            </a:extLst>
          </p:cNvPr>
          <p:cNvGrpSpPr/>
          <p:nvPr/>
        </p:nvGrpSpPr>
        <p:grpSpPr>
          <a:xfrm>
            <a:off x="225857" y="1164532"/>
            <a:ext cx="11966143" cy="5464867"/>
            <a:chOff x="225857" y="1164532"/>
            <a:chExt cx="11966143" cy="5464867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C88FA2AA-AA07-4979-809D-3D2F45985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754" y="3478818"/>
              <a:ext cx="11675361" cy="3150581"/>
            </a:xfrm>
            <a:prstGeom prst="rect">
              <a:avLst/>
            </a:prstGeom>
          </p:spPr>
        </p:pic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2AFEA888-2C3B-4A7A-8D7F-E9DC46CA9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857" y="1164532"/>
              <a:ext cx="11966143" cy="2130810"/>
            </a:xfrm>
            <a:prstGeom prst="rect">
              <a:avLst/>
            </a:prstGeom>
          </p:spPr>
        </p:pic>
      </p:grp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85F6F46C-8031-418E-94E5-38229B68DB36}"/>
              </a:ext>
            </a:extLst>
          </p:cNvPr>
          <p:cNvSpPr/>
          <p:nvPr/>
        </p:nvSpPr>
        <p:spPr>
          <a:xfrm>
            <a:off x="0" y="6089308"/>
            <a:ext cx="1892410" cy="723567"/>
          </a:xfrm>
          <a:prstGeom prst="roundRect">
            <a:avLst>
              <a:gd name="adj" fmla="val 11786"/>
            </a:avLst>
          </a:prstGeom>
          <a:solidFill>
            <a:srgbClr val="00B0F0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7780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/>
          <a:lstStyle/>
          <a:p>
            <a:pPr algn="ctr" rtl="1"/>
            <a:r>
              <a:rPr lang="ar-AE" sz="3200" b="1" dirty="0">
                <a:solidFill>
                  <a:schemeClr val="tx1"/>
                </a:solidFill>
              </a:rPr>
              <a:t>صفحة: </a:t>
            </a:r>
            <a:r>
              <a:rPr lang="en-US" sz="3200" b="1" dirty="0">
                <a:solidFill>
                  <a:schemeClr val="tx1"/>
                </a:solidFill>
              </a:rPr>
              <a:t>277</a:t>
            </a:r>
            <a:endParaRPr lang="ar-AE" sz="3200" b="1" dirty="0">
              <a:solidFill>
                <a:schemeClr val="tx1"/>
              </a:solidFill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E91D73D0-61B4-4F36-B6AC-B088B24333E7}"/>
              </a:ext>
            </a:extLst>
          </p:cNvPr>
          <p:cNvGrpSpPr/>
          <p:nvPr/>
        </p:nvGrpSpPr>
        <p:grpSpPr>
          <a:xfrm>
            <a:off x="5665729" y="57989"/>
            <a:ext cx="6372000" cy="1044000"/>
            <a:chOff x="5121442" y="-7327"/>
            <a:chExt cx="6574971" cy="1255358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D313900A-D6CC-4083-BE3D-5EC5AA73C3E6}"/>
                </a:ext>
              </a:extLst>
            </p:cNvPr>
            <p:cNvGrpSpPr/>
            <p:nvPr/>
          </p:nvGrpSpPr>
          <p:grpSpPr>
            <a:xfrm>
              <a:off x="5121442" y="-7327"/>
              <a:ext cx="5410770" cy="1242509"/>
              <a:chOff x="8839199" y="43541"/>
              <a:chExt cx="3352800" cy="925286"/>
            </a:xfrm>
          </p:grpSpPr>
          <p:sp>
            <p:nvSpPr>
              <p:cNvPr id="7" name="سهم: خماسي 6">
                <a:extLst>
                  <a:ext uri="{FF2B5EF4-FFF2-40B4-BE49-F238E27FC236}">
                    <a16:creationId xmlns:a16="http://schemas.microsoft.com/office/drawing/2014/main" id="{AD76449E-D6B9-4A82-9A1E-6D76CB071099}"/>
                  </a:ext>
                </a:extLst>
              </p:cNvPr>
              <p:cNvSpPr/>
              <p:nvPr/>
            </p:nvSpPr>
            <p:spPr>
              <a:xfrm rot="10800000">
                <a:off x="8839199" y="43541"/>
                <a:ext cx="3352800" cy="925286"/>
              </a:xfrm>
              <a:prstGeom prst="homePlat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  <p:sp>
            <p:nvSpPr>
              <p:cNvPr id="8" name="مربع نص 7">
                <a:extLst>
                  <a:ext uri="{FF2B5EF4-FFF2-40B4-BE49-F238E27FC236}">
                    <a16:creationId xmlns:a16="http://schemas.microsoft.com/office/drawing/2014/main" id="{B00C0A7A-BBA6-4333-888B-430623454095}"/>
                  </a:ext>
                </a:extLst>
              </p:cNvPr>
              <p:cNvSpPr txBox="1"/>
              <p:nvPr/>
            </p:nvSpPr>
            <p:spPr>
              <a:xfrm>
                <a:off x="8839199" y="128006"/>
                <a:ext cx="3352800" cy="75635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:r>
                  <a:rPr lang="ar-AE" sz="6000" b="1" dirty="0">
                    <a:solidFill>
                      <a:srgbClr val="0070C0"/>
                    </a:solidFill>
                  </a:rPr>
                  <a:t>الرياضيات في حياتنا</a:t>
                </a:r>
              </a:p>
            </p:txBody>
          </p:sp>
        </p:grpSp>
        <p:sp>
          <p:nvSpPr>
            <p:cNvPr id="6" name="إطار 5">
              <a:extLst>
                <a:ext uri="{FF2B5EF4-FFF2-40B4-BE49-F238E27FC236}">
                  <a16:creationId xmlns:a16="http://schemas.microsoft.com/office/drawing/2014/main" id="{698A65C6-F252-4214-B42F-70EFDA1D43BA}"/>
                </a:ext>
              </a:extLst>
            </p:cNvPr>
            <p:cNvSpPr/>
            <p:nvPr/>
          </p:nvSpPr>
          <p:spPr>
            <a:xfrm>
              <a:off x="10532212" y="0"/>
              <a:ext cx="1164201" cy="1248031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</a:rPr>
                <a:t>أولاً</a:t>
              </a:r>
            </a:p>
          </p:txBody>
        </p:sp>
      </p:grp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D7E0306-927A-4E6F-9B7B-40123FDFB21F}"/>
              </a:ext>
            </a:extLst>
          </p:cNvPr>
          <p:cNvSpPr txBox="1"/>
          <p:nvPr/>
        </p:nvSpPr>
        <p:spPr>
          <a:xfrm>
            <a:off x="6792685" y="5365057"/>
            <a:ext cx="20465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22,500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FCD1F20-83D0-414A-ACB4-42486A77F131}"/>
              </a:ext>
            </a:extLst>
          </p:cNvPr>
          <p:cNvSpPr txBox="1"/>
          <p:nvPr/>
        </p:nvSpPr>
        <p:spPr>
          <a:xfrm>
            <a:off x="9674250" y="5277969"/>
            <a:ext cx="100463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75</a:t>
            </a:r>
            <a:endParaRPr lang="ar-AE" sz="4800" b="1" dirty="0">
              <a:solidFill>
                <a:srgbClr val="FF0000"/>
              </a:solidFill>
            </a:endParaRPr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019A5757-7AF8-4B67-885D-6B4EDC7EB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544"/>
            <a:ext cx="2286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6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67A7EAB-8CF0-4330-AE87-9B0A9226B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83" y="597571"/>
            <a:ext cx="6277212" cy="6248399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23DE24F-6C12-4DA2-B701-9278D8834129}"/>
              </a:ext>
            </a:extLst>
          </p:cNvPr>
          <p:cNvSpPr/>
          <p:nvPr/>
        </p:nvSpPr>
        <p:spPr>
          <a:xfrm>
            <a:off x="1506" y="6134433"/>
            <a:ext cx="1892410" cy="723567"/>
          </a:xfrm>
          <a:prstGeom prst="roundRect">
            <a:avLst>
              <a:gd name="adj" fmla="val 11786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7780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/>
          <a:lstStyle/>
          <a:p>
            <a:pPr algn="ctr" rtl="1"/>
            <a:r>
              <a:rPr lang="ar-AE" sz="3200" b="1" dirty="0">
                <a:solidFill>
                  <a:schemeClr val="tx1"/>
                </a:solidFill>
              </a:rPr>
              <a:t>صفحة: </a:t>
            </a:r>
            <a:r>
              <a:rPr lang="en-US" sz="3200" b="1" dirty="0">
                <a:solidFill>
                  <a:schemeClr val="tx1"/>
                </a:solidFill>
              </a:rPr>
              <a:t>277</a:t>
            </a:r>
            <a:endParaRPr lang="ar-AE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BE1237B-6430-4E94-91B4-2E6D080A6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943" y="-1"/>
            <a:ext cx="5437607" cy="421105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D4D2CE4-E67A-44D8-97F5-0315C26A4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920" y="160272"/>
            <a:ext cx="5546567" cy="453101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DA05A16-3328-4214-B33A-31A1856EB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866" y="192423"/>
            <a:ext cx="5598476" cy="481036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A115687-768A-4E6C-BB9C-4D304B413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6787" y="192423"/>
            <a:ext cx="5286568" cy="52894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641DC10-1BB7-4D6E-861B-6A1638DDDC33}"/>
              </a:ext>
            </a:extLst>
          </p:cNvPr>
          <p:cNvSpPr txBox="1"/>
          <p:nvPr/>
        </p:nvSpPr>
        <p:spPr>
          <a:xfrm>
            <a:off x="3161749" y="791083"/>
            <a:ext cx="638383" cy="720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3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C254670-8A0E-4E8F-BC3B-26A9B36B72D5}"/>
              </a:ext>
            </a:extLst>
          </p:cNvPr>
          <p:cNvSpPr txBox="1"/>
          <p:nvPr/>
        </p:nvSpPr>
        <p:spPr>
          <a:xfrm>
            <a:off x="4072632" y="791083"/>
            <a:ext cx="6383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0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CB954B9-9EB5-4BEE-A918-39787B1C9EB1}"/>
              </a:ext>
            </a:extLst>
          </p:cNvPr>
          <p:cNvSpPr txBox="1"/>
          <p:nvPr/>
        </p:nvSpPr>
        <p:spPr>
          <a:xfrm>
            <a:off x="4983516" y="791083"/>
            <a:ext cx="6383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0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D4B3427-12F3-4AF1-B1CA-3A88BDBC00F9}"/>
              </a:ext>
            </a:extLst>
          </p:cNvPr>
          <p:cNvSpPr txBox="1"/>
          <p:nvPr/>
        </p:nvSpPr>
        <p:spPr>
          <a:xfrm>
            <a:off x="1255533" y="2010282"/>
            <a:ext cx="6383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2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A19D93D-84A2-4ABD-AB61-E60A6627E4FB}"/>
              </a:ext>
            </a:extLst>
          </p:cNvPr>
          <p:cNvSpPr txBox="1"/>
          <p:nvPr/>
        </p:nvSpPr>
        <p:spPr>
          <a:xfrm>
            <a:off x="2166415" y="2010282"/>
            <a:ext cx="6383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2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F21DA5C-EC9A-406C-8A4F-ED4023DE4F2D}"/>
              </a:ext>
            </a:extLst>
          </p:cNvPr>
          <p:cNvSpPr txBox="1"/>
          <p:nvPr/>
        </p:nvSpPr>
        <p:spPr>
          <a:xfrm>
            <a:off x="3077299" y="2010282"/>
            <a:ext cx="6383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5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3D9E573-B1EF-4BAA-B04F-D8FC1616AB82}"/>
              </a:ext>
            </a:extLst>
          </p:cNvPr>
          <p:cNvSpPr txBox="1"/>
          <p:nvPr/>
        </p:nvSpPr>
        <p:spPr>
          <a:xfrm>
            <a:off x="3152859" y="2872553"/>
            <a:ext cx="6383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0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B2362FE-3AD4-4AE9-A7A8-2BB60B152D31}"/>
              </a:ext>
            </a:extLst>
          </p:cNvPr>
          <p:cNvSpPr txBox="1"/>
          <p:nvPr/>
        </p:nvSpPr>
        <p:spPr>
          <a:xfrm>
            <a:off x="4081839" y="3578412"/>
            <a:ext cx="6383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0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B0D9966-124E-4B43-AFFA-044E0B60AD58}"/>
              </a:ext>
            </a:extLst>
          </p:cNvPr>
          <p:cNvSpPr txBox="1"/>
          <p:nvPr/>
        </p:nvSpPr>
        <p:spPr>
          <a:xfrm>
            <a:off x="5010819" y="5174613"/>
            <a:ext cx="6383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0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5DF635D-7780-4F77-B427-71D463CA1663}"/>
              </a:ext>
            </a:extLst>
          </p:cNvPr>
          <p:cNvSpPr txBox="1"/>
          <p:nvPr/>
        </p:nvSpPr>
        <p:spPr>
          <a:xfrm>
            <a:off x="4993043" y="6048917"/>
            <a:ext cx="6383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0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79C13F4-A00A-47AA-8E6A-053560290E9E}"/>
              </a:ext>
            </a:extLst>
          </p:cNvPr>
          <p:cNvSpPr txBox="1"/>
          <p:nvPr/>
        </p:nvSpPr>
        <p:spPr>
          <a:xfrm>
            <a:off x="4077393" y="4452706"/>
            <a:ext cx="6383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0</a:t>
            </a:r>
            <a:endParaRPr lang="ar-AE" sz="4800" b="1" dirty="0">
              <a:solidFill>
                <a:srgbClr val="FF0000"/>
              </a:solidFill>
            </a:endParaRPr>
          </a:p>
        </p:txBody>
      </p:sp>
      <p:pic>
        <p:nvPicPr>
          <p:cNvPr id="21" name="Picture 20" descr="A picture containing shape&#10;&#10;Description automatically generated">
            <a:extLst>
              <a:ext uri="{FF2B5EF4-FFF2-40B4-BE49-F238E27FC236}">
                <a16:creationId xmlns:a16="http://schemas.microsoft.com/office/drawing/2014/main" id="{D9A259E5-0C4E-4F4D-BF7C-99DFB41F4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450" y="3561829"/>
            <a:ext cx="2286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A20455D-9493-41CA-B1D9-89CB98576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72" y="2091993"/>
            <a:ext cx="11538853" cy="1534887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CDB72EA6-4CDC-4F21-86E5-0BE841BEEE32}"/>
              </a:ext>
            </a:extLst>
          </p:cNvPr>
          <p:cNvSpPr txBox="1"/>
          <p:nvPr/>
        </p:nvSpPr>
        <p:spPr>
          <a:xfrm>
            <a:off x="10111029" y="2244155"/>
            <a:ext cx="1204176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300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0F73C51-CB1D-4796-B1A5-F19F08450F7F}"/>
              </a:ext>
            </a:extLst>
          </p:cNvPr>
          <p:cNvSpPr txBox="1"/>
          <p:nvPr/>
        </p:nvSpPr>
        <p:spPr>
          <a:xfrm>
            <a:off x="5493912" y="2244154"/>
            <a:ext cx="1204176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300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FDC8A0B-0579-4EE1-8540-D1127066A532}"/>
              </a:ext>
            </a:extLst>
          </p:cNvPr>
          <p:cNvSpPr txBox="1"/>
          <p:nvPr/>
        </p:nvSpPr>
        <p:spPr>
          <a:xfrm>
            <a:off x="2925112" y="2244154"/>
            <a:ext cx="1204176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300</a:t>
            </a:r>
            <a:endParaRPr lang="ar-AE" sz="48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C60D4630-8D38-4875-A64B-98ECE0F26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86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24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52D4DE68-DE56-4461-A89E-F65B38E79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3" y="1476103"/>
            <a:ext cx="11538853" cy="2754086"/>
          </a:xfrm>
          <a:prstGeom prst="rect">
            <a:avLst/>
          </a:prstGeom>
        </p:spPr>
      </p:pic>
      <p:sp>
        <p:nvSpPr>
          <p:cNvPr id="3" name="مربع نص 10">
            <a:extLst>
              <a:ext uri="{FF2B5EF4-FFF2-40B4-BE49-F238E27FC236}">
                <a16:creationId xmlns:a16="http://schemas.microsoft.com/office/drawing/2014/main" id="{30F24229-4ED4-4397-90F6-8BA39A6691E7}"/>
              </a:ext>
            </a:extLst>
          </p:cNvPr>
          <p:cNvSpPr txBox="1"/>
          <p:nvPr/>
        </p:nvSpPr>
        <p:spPr>
          <a:xfrm>
            <a:off x="10114841" y="3260334"/>
            <a:ext cx="1204176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300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4" name="مستطيل: زوايا مستديرة 11">
            <a:extLst>
              <a:ext uri="{FF2B5EF4-FFF2-40B4-BE49-F238E27FC236}">
                <a16:creationId xmlns:a16="http://schemas.microsoft.com/office/drawing/2014/main" id="{66724E49-F387-4CD3-B0F5-02B4D0252075}"/>
              </a:ext>
            </a:extLst>
          </p:cNvPr>
          <p:cNvSpPr/>
          <p:nvPr/>
        </p:nvSpPr>
        <p:spPr>
          <a:xfrm>
            <a:off x="0" y="6134433"/>
            <a:ext cx="1892410" cy="723567"/>
          </a:xfrm>
          <a:prstGeom prst="roundRect">
            <a:avLst>
              <a:gd name="adj" fmla="val 11786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7780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/>
          <a:lstStyle/>
          <a:p>
            <a:pPr algn="ctr" rtl="1"/>
            <a:r>
              <a:rPr lang="ar-AE" sz="3200" b="1" dirty="0">
                <a:solidFill>
                  <a:schemeClr val="tx1"/>
                </a:solidFill>
              </a:rPr>
              <a:t>صفحة: </a:t>
            </a:r>
            <a:r>
              <a:rPr lang="en-US" sz="3200" b="1" dirty="0">
                <a:solidFill>
                  <a:schemeClr val="tx1"/>
                </a:solidFill>
              </a:rPr>
              <a:t>278</a:t>
            </a:r>
            <a:endParaRPr lang="ar-AE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14D45BED-C23D-46CB-9F1B-F46A1548F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86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0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لدعاء">
            <a:hlinkClick r:id="" action="ppaction://media"/>
            <a:extLst>
              <a:ext uri="{FF2B5EF4-FFF2-40B4-BE49-F238E27FC236}">
                <a16:creationId xmlns:a16="http://schemas.microsoft.com/office/drawing/2014/main" id="{A81022F5-84A2-453E-BC07-957C44A2DA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7190509" cy="27657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C9A13-ACCA-4640-A9F8-73E4C2293B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8866" y="6248562"/>
            <a:ext cx="305144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73F80-9692-4ADB-BD0D-9CE753F4AFCB}" type="datetime2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October 16, 2021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447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BEA66027-D04A-4DE8-86C8-F05C3D999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257" y="739703"/>
            <a:ext cx="5444021" cy="344293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374A410-50B5-4197-8493-D0415BAE6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179" y="963386"/>
            <a:ext cx="5549121" cy="4005656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26868000-7F33-4DA8-BA34-B1F969F48ACE}"/>
              </a:ext>
            </a:extLst>
          </p:cNvPr>
          <p:cNvGrpSpPr/>
          <p:nvPr/>
        </p:nvGrpSpPr>
        <p:grpSpPr>
          <a:xfrm>
            <a:off x="6058482" y="898650"/>
            <a:ext cx="5124489" cy="3634344"/>
            <a:chOff x="7984672" y="28575"/>
            <a:chExt cx="3827689" cy="2177143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32831F0F-0785-4FC3-862D-8976A5C15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6211" y="319768"/>
              <a:ext cx="3486150" cy="1885950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CE4DEB87-AAB5-43AB-A527-CB5F96F31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84672" y="28575"/>
              <a:ext cx="1370023" cy="1019856"/>
            </a:xfrm>
            <a:prstGeom prst="rect">
              <a:avLst/>
            </a:prstGeom>
          </p:spPr>
        </p:pic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917D30CD-E80F-4703-B6B6-3FA00080FE3C}"/>
              </a:ext>
            </a:extLst>
          </p:cNvPr>
          <p:cNvGrpSpPr/>
          <p:nvPr/>
        </p:nvGrpSpPr>
        <p:grpSpPr>
          <a:xfrm>
            <a:off x="163286" y="847046"/>
            <a:ext cx="5932714" cy="5874759"/>
            <a:chOff x="2231571" y="716416"/>
            <a:chExt cx="4484915" cy="5874759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B38E7DBA-EEA3-4326-9042-FF08579E9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31571" y="1472973"/>
              <a:ext cx="4484915" cy="5118202"/>
            </a:xfrm>
            <a:prstGeom prst="rect">
              <a:avLst/>
            </a:prstGeom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B4CCB453-BB63-44B2-85B0-4F8C3BC84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53418" y="716416"/>
              <a:ext cx="3676650" cy="723900"/>
            </a:xfrm>
            <a:prstGeom prst="rect">
              <a:avLst/>
            </a:prstGeom>
          </p:spPr>
        </p:pic>
      </p:grp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23DE24F-6C12-4DA2-B701-9278D8834129}"/>
              </a:ext>
            </a:extLst>
          </p:cNvPr>
          <p:cNvSpPr/>
          <p:nvPr/>
        </p:nvSpPr>
        <p:spPr>
          <a:xfrm>
            <a:off x="30547" y="6134433"/>
            <a:ext cx="1892410" cy="723567"/>
          </a:xfrm>
          <a:prstGeom prst="roundRect">
            <a:avLst>
              <a:gd name="adj" fmla="val 11786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7780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/>
          <a:lstStyle/>
          <a:p>
            <a:pPr algn="ctr" rtl="1"/>
            <a:r>
              <a:rPr lang="ar-AE" sz="3200" b="1" dirty="0">
                <a:solidFill>
                  <a:schemeClr val="tx1"/>
                </a:solidFill>
              </a:rPr>
              <a:t>صفحة: </a:t>
            </a:r>
            <a:r>
              <a:rPr lang="en-US" sz="3200" b="1" dirty="0">
                <a:solidFill>
                  <a:schemeClr val="tx1"/>
                </a:solidFill>
              </a:rPr>
              <a:t>278</a:t>
            </a:r>
            <a:endParaRPr lang="ar-AE" sz="3200" b="1" dirty="0">
              <a:solidFill>
                <a:schemeClr val="tx1"/>
              </a:solidFill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36D05B6-EA34-4A91-ABFD-4DEEC0A7B9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3439" y="902170"/>
            <a:ext cx="4999966" cy="4624100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84FF1BC-FB91-40FC-BC36-1E1755950524}"/>
              </a:ext>
            </a:extLst>
          </p:cNvPr>
          <p:cNvSpPr txBox="1"/>
          <p:nvPr/>
        </p:nvSpPr>
        <p:spPr>
          <a:xfrm>
            <a:off x="1360071" y="943479"/>
            <a:ext cx="5400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3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7AD9A40-DD99-4B36-A25C-CAAEEDA4A56B}"/>
              </a:ext>
            </a:extLst>
          </p:cNvPr>
          <p:cNvSpPr txBox="1"/>
          <p:nvPr/>
        </p:nvSpPr>
        <p:spPr>
          <a:xfrm>
            <a:off x="2200305" y="935401"/>
            <a:ext cx="5760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0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7F4B701-8EB9-4EFE-871E-C74646FFC2F3}"/>
              </a:ext>
            </a:extLst>
          </p:cNvPr>
          <p:cNvSpPr txBox="1"/>
          <p:nvPr/>
        </p:nvSpPr>
        <p:spPr>
          <a:xfrm>
            <a:off x="3039110" y="943479"/>
            <a:ext cx="6383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6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D43A523-D9DC-48A7-97C4-B85F180F4675}"/>
              </a:ext>
            </a:extLst>
          </p:cNvPr>
          <p:cNvSpPr txBox="1"/>
          <p:nvPr/>
        </p:nvSpPr>
        <p:spPr>
          <a:xfrm>
            <a:off x="1202655" y="2132102"/>
            <a:ext cx="5400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4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2E1461D-02DA-477A-9AB1-22DFE79D776B}"/>
              </a:ext>
            </a:extLst>
          </p:cNvPr>
          <p:cNvSpPr txBox="1"/>
          <p:nvPr/>
        </p:nvSpPr>
        <p:spPr>
          <a:xfrm>
            <a:off x="2066742" y="2131975"/>
            <a:ext cx="5760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5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B2A4125-A773-4D6A-BB27-5CD20F9EF8DB}"/>
              </a:ext>
            </a:extLst>
          </p:cNvPr>
          <p:cNvSpPr txBox="1"/>
          <p:nvPr/>
        </p:nvSpPr>
        <p:spPr>
          <a:xfrm>
            <a:off x="2993008" y="2140053"/>
            <a:ext cx="6383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6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1C684C8-B897-4CCB-8D66-384C61A310DB}"/>
              </a:ext>
            </a:extLst>
          </p:cNvPr>
          <p:cNvSpPr txBox="1"/>
          <p:nvPr/>
        </p:nvSpPr>
        <p:spPr>
          <a:xfrm>
            <a:off x="3090901" y="5156249"/>
            <a:ext cx="5400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9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F39D984-358C-412A-9437-2A2F6DF7A569}"/>
              </a:ext>
            </a:extLst>
          </p:cNvPr>
          <p:cNvSpPr txBox="1"/>
          <p:nvPr/>
        </p:nvSpPr>
        <p:spPr>
          <a:xfrm>
            <a:off x="3931135" y="5148171"/>
            <a:ext cx="5760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1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5CEC7D4-2503-4B41-A834-C3940B326594}"/>
              </a:ext>
            </a:extLst>
          </p:cNvPr>
          <p:cNvSpPr txBox="1"/>
          <p:nvPr/>
        </p:nvSpPr>
        <p:spPr>
          <a:xfrm>
            <a:off x="4769940" y="5156249"/>
            <a:ext cx="6383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2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141DBB75-7BBE-4806-A50B-C78218C14BB4}"/>
              </a:ext>
            </a:extLst>
          </p:cNvPr>
          <p:cNvSpPr txBox="1"/>
          <p:nvPr/>
        </p:nvSpPr>
        <p:spPr>
          <a:xfrm>
            <a:off x="3980109" y="3636503"/>
            <a:ext cx="5400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0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B93D3B9C-E413-493E-8A78-482A6E5E8C93}"/>
              </a:ext>
            </a:extLst>
          </p:cNvPr>
          <p:cNvSpPr txBox="1"/>
          <p:nvPr/>
        </p:nvSpPr>
        <p:spPr>
          <a:xfrm>
            <a:off x="3988621" y="6019904"/>
            <a:ext cx="576000" cy="720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2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61CDFD22-8D94-47CC-A956-DDAF7C2D8D60}"/>
              </a:ext>
            </a:extLst>
          </p:cNvPr>
          <p:cNvSpPr txBox="1"/>
          <p:nvPr/>
        </p:nvSpPr>
        <p:spPr>
          <a:xfrm>
            <a:off x="3038462" y="4480470"/>
            <a:ext cx="6383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9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78A888CE-2CC7-4CED-9BA1-9484D369A455}"/>
              </a:ext>
            </a:extLst>
          </p:cNvPr>
          <p:cNvSpPr txBox="1"/>
          <p:nvPr/>
        </p:nvSpPr>
        <p:spPr>
          <a:xfrm>
            <a:off x="4848687" y="6005325"/>
            <a:ext cx="576000" cy="720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2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2648476A-B04B-44C2-BAEE-61A4DC12770A}"/>
              </a:ext>
            </a:extLst>
          </p:cNvPr>
          <p:cNvSpPr txBox="1"/>
          <p:nvPr/>
        </p:nvSpPr>
        <p:spPr>
          <a:xfrm>
            <a:off x="3010237" y="2968314"/>
            <a:ext cx="6383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9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99D7732-B172-4EC8-B6F2-64AD8C882D61}"/>
              </a:ext>
            </a:extLst>
          </p:cNvPr>
          <p:cNvSpPr txBox="1"/>
          <p:nvPr/>
        </p:nvSpPr>
        <p:spPr>
          <a:xfrm>
            <a:off x="4250109" y="943479"/>
            <a:ext cx="6383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2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0B1E5794-DC2D-4CBF-B02D-7706F1BEF7D4}"/>
              </a:ext>
            </a:extLst>
          </p:cNvPr>
          <p:cNvSpPr txBox="1"/>
          <p:nvPr/>
        </p:nvSpPr>
        <p:spPr>
          <a:xfrm>
            <a:off x="5087397" y="943479"/>
            <a:ext cx="6383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2</a:t>
            </a:r>
            <a:endParaRPr lang="ar-AE" sz="48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A566F864-6839-4E09-AC19-F7417A4D4A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47" y="2987842"/>
            <a:ext cx="2286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58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23DE24F-6C12-4DA2-B701-9278D8834129}"/>
              </a:ext>
            </a:extLst>
          </p:cNvPr>
          <p:cNvSpPr/>
          <p:nvPr/>
        </p:nvSpPr>
        <p:spPr>
          <a:xfrm>
            <a:off x="87083" y="6067079"/>
            <a:ext cx="1892410" cy="723567"/>
          </a:xfrm>
          <a:prstGeom prst="roundRect">
            <a:avLst>
              <a:gd name="adj" fmla="val 11786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7780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/>
          <a:lstStyle/>
          <a:p>
            <a:pPr algn="ctr" rtl="1"/>
            <a:r>
              <a:rPr lang="ar-AE" sz="3200" b="1" dirty="0">
                <a:solidFill>
                  <a:schemeClr val="tx1"/>
                </a:solidFill>
              </a:rPr>
              <a:t>صفحة: </a:t>
            </a:r>
            <a:r>
              <a:rPr lang="en-US" sz="3200" b="1" dirty="0">
                <a:solidFill>
                  <a:schemeClr val="tx1"/>
                </a:solidFill>
              </a:rPr>
              <a:t>278</a:t>
            </a:r>
            <a:endParaRPr lang="ar-AE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E949343-0EA8-4660-9B06-C2C86757C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" y="1437254"/>
            <a:ext cx="12042747" cy="398349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33FB1AE-FEAC-4DC9-A8D5-89E6FA0BCD37}"/>
              </a:ext>
            </a:extLst>
          </p:cNvPr>
          <p:cNvSpPr txBox="1"/>
          <p:nvPr/>
        </p:nvSpPr>
        <p:spPr>
          <a:xfrm>
            <a:off x="4347798" y="1952898"/>
            <a:ext cx="174820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300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5DCB8EA-0B4A-4DFF-BFDC-23B322CE38E5}"/>
              </a:ext>
            </a:extLst>
          </p:cNvPr>
          <p:cNvSpPr txBox="1"/>
          <p:nvPr/>
        </p:nvSpPr>
        <p:spPr>
          <a:xfrm>
            <a:off x="8629936" y="3698295"/>
            <a:ext cx="307679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306R22</a:t>
            </a:r>
            <a:endParaRPr lang="ar-AE" sz="48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B6A524B-2990-4DF3-AE29-D644B6F32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86000" cy="1981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F12516-C55E-432E-912E-E1F5060D33D7}"/>
              </a:ext>
            </a:extLst>
          </p:cNvPr>
          <p:cNvSpPr/>
          <p:nvPr/>
        </p:nvSpPr>
        <p:spPr>
          <a:xfrm>
            <a:off x="7315200" y="3944983"/>
            <a:ext cx="300446" cy="7315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BAFB4A-C452-4DEB-883B-29CE9B22C573}"/>
              </a:ext>
            </a:extLst>
          </p:cNvPr>
          <p:cNvSpPr/>
          <p:nvPr/>
        </p:nvSpPr>
        <p:spPr>
          <a:xfrm>
            <a:off x="2918579" y="4113793"/>
            <a:ext cx="908838" cy="7315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396263-8518-404D-AD9D-0F81BA9DF071}"/>
              </a:ext>
            </a:extLst>
          </p:cNvPr>
          <p:cNvSpPr txBox="1"/>
          <p:nvPr/>
        </p:nvSpPr>
        <p:spPr>
          <a:xfrm>
            <a:off x="2918578" y="4152982"/>
            <a:ext cx="100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306</a:t>
            </a:r>
          </a:p>
        </p:txBody>
      </p:sp>
    </p:spTree>
    <p:extLst>
      <p:ext uri="{BB962C8B-B14F-4D97-AF65-F5344CB8AC3E}">
        <p14:creationId xmlns:p14="http://schemas.microsoft.com/office/powerpoint/2010/main" val="377636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0277E3B-D7B4-4B82-909B-B9980CBFFEC4}"/>
              </a:ext>
            </a:extLst>
          </p:cNvPr>
          <p:cNvGrpSpPr/>
          <p:nvPr/>
        </p:nvGrpSpPr>
        <p:grpSpPr>
          <a:xfrm>
            <a:off x="2416628" y="1102249"/>
            <a:ext cx="9630455" cy="5645434"/>
            <a:chOff x="642256" y="288470"/>
            <a:chExt cx="11393942" cy="6502176"/>
          </a:xfrm>
        </p:grpSpPr>
        <p:pic>
          <p:nvPicPr>
            <p:cNvPr id="2" name="صورة 1">
              <a:extLst>
                <a:ext uri="{FF2B5EF4-FFF2-40B4-BE49-F238E27FC236}">
                  <a16:creationId xmlns:a16="http://schemas.microsoft.com/office/drawing/2014/main" id="{8298DE27-3025-4B2E-9438-2AB1FDAF4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2743" y="288470"/>
              <a:ext cx="10773455" cy="6362701"/>
            </a:xfrm>
            <a:prstGeom prst="rect">
              <a:avLst/>
            </a:prstGeom>
          </p:spPr>
        </p:pic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B38FC931-067C-4865-9F3C-1CB50C595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256" y="2705099"/>
              <a:ext cx="6063343" cy="4085547"/>
            </a:xfrm>
            <a:prstGeom prst="rect">
              <a:avLst/>
            </a:prstGeom>
          </p:spPr>
        </p:pic>
      </p:grp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23DE24F-6C12-4DA2-B701-9278D8834129}"/>
              </a:ext>
            </a:extLst>
          </p:cNvPr>
          <p:cNvSpPr/>
          <p:nvPr/>
        </p:nvSpPr>
        <p:spPr>
          <a:xfrm>
            <a:off x="0" y="6092596"/>
            <a:ext cx="1892410" cy="723567"/>
          </a:xfrm>
          <a:prstGeom prst="roundRect">
            <a:avLst>
              <a:gd name="adj" fmla="val 11786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7780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/>
          <a:lstStyle/>
          <a:p>
            <a:pPr algn="ctr" rtl="1"/>
            <a:r>
              <a:rPr lang="ar-AE" sz="3200" b="1" dirty="0">
                <a:solidFill>
                  <a:schemeClr val="tx1"/>
                </a:solidFill>
              </a:rPr>
              <a:t>صفحة: </a:t>
            </a:r>
            <a:r>
              <a:rPr lang="en-US" sz="3200" b="1" dirty="0">
                <a:solidFill>
                  <a:schemeClr val="tx1"/>
                </a:solidFill>
              </a:rPr>
              <a:t>278</a:t>
            </a:r>
            <a:endParaRPr lang="ar-AE" sz="3200" b="1" dirty="0">
              <a:solidFill>
                <a:schemeClr val="tx1"/>
              </a:solidFill>
            </a:endParaRP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01E47983-0E37-489F-89C7-DEC768D11544}"/>
              </a:ext>
            </a:extLst>
          </p:cNvPr>
          <p:cNvGrpSpPr/>
          <p:nvPr/>
        </p:nvGrpSpPr>
        <p:grpSpPr>
          <a:xfrm>
            <a:off x="6781800" y="28322"/>
            <a:ext cx="5381426" cy="1008136"/>
            <a:chOff x="6781800" y="28322"/>
            <a:chExt cx="5381426" cy="1008136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2C1EB7E8-C47F-455F-AB97-5AACE39CADDF}"/>
                </a:ext>
              </a:extLst>
            </p:cNvPr>
            <p:cNvGrpSpPr/>
            <p:nvPr/>
          </p:nvGrpSpPr>
          <p:grpSpPr>
            <a:xfrm>
              <a:off x="6781800" y="28322"/>
              <a:ext cx="4188277" cy="1005325"/>
              <a:chOff x="8839198" y="43541"/>
              <a:chExt cx="3352801" cy="932248"/>
            </a:xfrm>
          </p:grpSpPr>
          <p:sp>
            <p:nvSpPr>
              <p:cNvPr id="9" name="سهم: خماسي 8">
                <a:extLst>
                  <a:ext uri="{FF2B5EF4-FFF2-40B4-BE49-F238E27FC236}">
                    <a16:creationId xmlns:a16="http://schemas.microsoft.com/office/drawing/2014/main" id="{96E778C7-0971-49CE-8489-9F13D2DC41FB}"/>
                  </a:ext>
                </a:extLst>
              </p:cNvPr>
              <p:cNvSpPr/>
              <p:nvPr/>
            </p:nvSpPr>
            <p:spPr>
              <a:xfrm rot="10800000">
                <a:off x="8839199" y="43541"/>
                <a:ext cx="3352800" cy="925286"/>
              </a:xfrm>
              <a:prstGeom prst="homePlat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b"/>
              <a:lstStyle/>
              <a:p>
                <a:pPr algn="ctr"/>
                <a:endParaRPr lang="ar-AE" sz="5400"/>
              </a:p>
            </p:txBody>
          </p:sp>
          <p:sp>
            <p:nvSpPr>
              <p:cNvPr id="10" name="مربع نص 9">
                <a:extLst>
                  <a:ext uri="{FF2B5EF4-FFF2-40B4-BE49-F238E27FC236}">
                    <a16:creationId xmlns:a16="http://schemas.microsoft.com/office/drawing/2014/main" id="{77F02307-BC87-4C4A-B688-A29F6D022E2E}"/>
                  </a:ext>
                </a:extLst>
              </p:cNvPr>
              <p:cNvSpPr txBox="1"/>
              <p:nvPr/>
            </p:nvSpPr>
            <p:spPr>
              <a:xfrm>
                <a:off x="8839198" y="119576"/>
                <a:ext cx="3352800" cy="856213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r"/>
                <a:r>
                  <a:rPr lang="ar-AE" sz="5400" b="1" dirty="0">
                    <a:solidFill>
                      <a:srgbClr val="0070C0"/>
                    </a:solidFill>
                  </a:rPr>
                  <a:t>تمرين موجه</a:t>
                </a:r>
              </a:p>
            </p:txBody>
          </p:sp>
        </p:grpSp>
        <p:sp>
          <p:nvSpPr>
            <p:cNvPr id="8" name="إطار 7">
              <a:extLst>
                <a:ext uri="{FF2B5EF4-FFF2-40B4-BE49-F238E27FC236}">
                  <a16:creationId xmlns:a16="http://schemas.microsoft.com/office/drawing/2014/main" id="{57C4F0EC-B515-410B-8F8B-58EAC60E756C}"/>
                </a:ext>
              </a:extLst>
            </p:cNvPr>
            <p:cNvSpPr/>
            <p:nvPr/>
          </p:nvSpPr>
          <p:spPr>
            <a:xfrm>
              <a:off x="10970076" y="34208"/>
              <a:ext cx="1193150" cy="1002250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AE" sz="4800" b="1" dirty="0">
                  <a:solidFill>
                    <a:schemeClr val="tx1"/>
                  </a:solidFill>
                </a:rPr>
                <a:t>ثانياً</a:t>
              </a:r>
            </a:p>
          </p:txBody>
        </p:sp>
      </p:grp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C21E677-ECE7-4465-BB44-8B6134CC7CBC}"/>
              </a:ext>
            </a:extLst>
          </p:cNvPr>
          <p:cNvSpPr txBox="1"/>
          <p:nvPr/>
        </p:nvSpPr>
        <p:spPr>
          <a:xfrm>
            <a:off x="4979075" y="1915907"/>
            <a:ext cx="5400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9</a:t>
            </a:r>
            <a:endParaRPr lang="ar-AE" sz="4800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B254FFDD-A4FD-4664-A454-B3F9D0269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286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86004D67-7558-4A36-A194-C819A5B0264B}"/>
              </a:ext>
            </a:extLst>
          </p:cNvPr>
          <p:cNvGrpSpPr/>
          <p:nvPr/>
        </p:nvGrpSpPr>
        <p:grpSpPr>
          <a:xfrm>
            <a:off x="689355" y="1729487"/>
            <a:ext cx="2884247" cy="710142"/>
            <a:chOff x="1260938" y="3090858"/>
            <a:chExt cx="2509593" cy="710142"/>
          </a:xfrm>
        </p:grpSpPr>
        <p:grpSp>
          <p:nvGrpSpPr>
            <p:cNvPr id="11" name="مجموعة 10">
              <a:extLst>
                <a:ext uri="{FF2B5EF4-FFF2-40B4-BE49-F238E27FC236}">
                  <a16:creationId xmlns:a16="http://schemas.microsoft.com/office/drawing/2014/main" id="{216D07A8-F971-4826-82FF-8C230BC0D509}"/>
                </a:ext>
              </a:extLst>
            </p:cNvPr>
            <p:cNvGrpSpPr/>
            <p:nvPr/>
          </p:nvGrpSpPr>
          <p:grpSpPr>
            <a:xfrm>
              <a:off x="1288319" y="3090859"/>
              <a:ext cx="2482212" cy="590550"/>
              <a:chOff x="1288319" y="3090859"/>
              <a:chExt cx="2482212" cy="590550"/>
            </a:xfrm>
          </p:grpSpPr>
          <p:cxnSp>
            <p:nvCxnSpPr>
              <p:cNvPr id="15" name="رابط مستقيم 14">
                <a:extLst>
                  <a:ext uri="{FF2B5EF4-FFF2-40B4-BE49-F238E27FC236}">
                    <a16:creationId xmlns:a16="http://schemas.microsoft.com/office/drawing/2014/main" id="{8EE576A6-F03C-4B94-A693-1413AFBB14B4}"/>
                  </a:ext>
                </a:extLst>
              </p:cNvPr>
              <p:cNvCxnSpPr/>
              <p:nvPr/>
            </p:nvCxnSpPr>
            <p:spPr>
              <a:xfrm flipH="1">
                <a:off x="2016403" y="3117000"/>
                <a:ext cx="1754128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رابط مستقيم 15">
                <a:extLst>
                  <a:ext uri="{FF2B5EF4-FFF2-40B4-BE49-F238E27FC236}">
                    <a16:creationId xmlns:a16="http://schemas.microsoft.com/office/drawing/2014/main" id="{AA667A22-0B22-42E7-BDC0-CA5E86C324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43113" y="3090859"/>
                <a:ext cx="0" cy="59055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رابط مستقيم 16">
                <a:extLst>
                  <a:ext uri="{FF2B5EF4-FFF2-40B4-BE49-F238E27FC236}">
                    <a16:creationId xmlns:a16="http://schemas.microsoft.com/office/drawing/2014/main" id="{21DC61B3-8322-41E9-9942-4F6ED9F399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88319" y="3653937"/>
                <a:ext cx="778178" cy="4763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58122B12-1547-4ED9-B439-F029944BA99D}"/>
                </a:ext>
              </a:extLst>
            </p:cNvPr>
            <p:cNvSpPr txBox="1"/>
            <p:nvPr/>
          </p:nvSpPr>
          <p:spPr>
            <a:xfrm>
              <a:off x="2043110" y="3117000"/>
              <a:ext cx="1534861" cy="68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en-US" sz="4000" b="1" dirty="0"/>
                <a:t>91,988</a:t>
              </a:r>
              <a:endParaRPr lang="ar-AE" sz="4000" b="1" dirty="0"/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D500F982-4115-4290-9773-368DA4F3BBFD}"/>
                </a:ext>
              </a:extLst>
            </p:cNvPr>
            <p:cNvSpPr txBox="1"/>
            <p:nvPr/>
          </p:nvSpPr>
          <p:spPr>
            <a:xfrm>
              <a:off x="1260938" y="3090858"/>
              <a:ext cx="7560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en-US" sz="4000" b="1" dirty="0"/>
                <a:t>51</a:t>
              </a:r>
              <a:endParaRPr lang="ar-AE" sz="4000" b="1" dirty="0"/>
            </a:p>
          </p:txBody>
        </p:sp>
      </p:grp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23DE24F-6C12-4DA2-B701-9278D8834129}"/>
              </a:ext>
            </a:extLst>
          </p:cNvPr>
          <p:cNvSpPr/>
          <p:nvPr/>
        </p:nvSpPr>
        <p:spPr>
          <a:xfrm>
            <a:off x="37127" y="6070283"/>
            <a:ext cx="1892410" cy="723567"/>
          </a:xfrm>
          <a:prstGeom prst="roundRect">
            <a:avLst>
              <a:gd name="adj" fmla="val 11786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7780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/>
          <a:lstStyle/>
          <a:p>
            <a:pPr algn="ctr" rtl="1"/>
            <a:r>
              <a:rPr lang="ar-AE" sz="3200" b="1" dirty="0">
                <a:solidFill>
                  <a:schemeClr val="tx1"/>
                </a:solidFill>
              </a:rPr>
              <a:t>صفحة: </a:t>
            </a:r>
            <a:r>
              <a:rPr lang="en-US" sz="3200" b="1" dirty="0">
                <a:solidFill>
                  <a:schemeClr val="tx1"/>
                </a:solidFill>
              </a:rPr>
              <a:t>279</a:t>
            </a:r>
            <a:endParaRPr lang="ar-AE" sz="3200" b="1" dirty="0">
              <a:solidFill>
                <a:schemeClr val="tx1"/>
              </a:solidFill>
            </a:endParaRP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3FA1BD72-1A44-48C1-A15A-CAA58C5E3905}"/>
              </a:ext>
            </a:extLst>
          </p:cNvPr>
          <p:cNvGrpSpPr/>
          <p:nvPr/>
        </p:nvGrpSpPr>
        <p:grpSpPr>
          <a:xfrm>
            <a:off x="7477125" y="9272"/>
            <a:ext cx="4695626" cy="1051492"/>
            <a:chOff x="7467600" y="28322"/>
            <a:chExt cx="4695626" cy="1051492"/>
          </a:xfrm>
        </p:grpSpPr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22E9D78B-50E1-4E12-B054-EDD7E5C82894}"/>
                </a:ext>
              </a:extLst>
            </p:cNvPr>
            <p:cNvGrpSpPr/>
            <p:nvPr/>
          </p:nvGrpSpPr>
          <p:grpSpPr>
            <a:xfrm>
              <a:off x="7467600" y="28322"/>
              <a:ext cx="3503970" cy="1051492"/>
              <a:chOff x="8839198" y="43541"/>
              <a:chExt cx="3352801" cy="975059"/>
            </a:xfrm>
          </p:grpSpPr>
          <p:sp>
            <p:nvSpPr>
              <p:cNvPr id="8" name="سهم: خماسي 7">
                <a:extLst>
                  <a:ext uri="{FF2B5EF4-FFF2-40B4-BE49-F238E27FC236}">
                    <a16:creationId xmlns:a16="http://schemas.microsoft.com/office/drawing/2014/main" id="{AAE91A84-C65E-4CFA-BFF3-AF81A0CA4B1C}"/>
                  </a:ext>
                </a:extLst>
              </p:cNvPr>
              <p:cNvSpPr/>
              <p:nvPr/>
            </p:nvSpPr>
            <p:spPr>
              <a:xfrm rot="10800000">
                <a:off x="8839199" y="43541"/>
                <a:ext cx="3352800" cy="925286"/>
              </a:xfrm>
              <a:prstGeom prst="homePlat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b"/>
              <a:lstStyle/>
              <a:p>
                <a:pPr algn="ctr"/>
                <a:endParaRPr lang="ar-AE" sz="4800"/>
              </a:p>
            </p:txBody>
          </p:sp>
          <p:sp>
            <p:nvSpPr>
              <p:cNvPr id="9" name="مربع نص 8">
                <a:extLst>
                  <a:ext uri="{FF2B5EF4-FFF2-40B4-BE49-F238E27FC236}">
                    <a16:creationId xmlns:a16="http://schemas.microsoft.com/office/drawing/2014/main" id="{08E53215-D79B-4161-BE7E-8A19ABA1FF47}"/>
                  </a:ext>
                </a:extLst>
              </p:cNvPr>
              <p:cNvSpPr txBox="1"/>
              <p:nvPr/>
            </p:nvSpPr>
            <p:spPr>
              <a:xfrm>
                <a:off x="8839198" y="76765"/>
                <a:ext cx="3352800" cy="941835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r"/>
                <a:r>
                  <a:rPr lang="ar-AE" sz="6000" b="1" dirty="0">
                    <a:solidFill>
                      <a:srgbClr val="0070C0"/>
                    </a:solidFill>
                  </a:rPr>
                  <a:t>تمارين ذاتيه</a:t>
                </a:r>
              </a:p>
            </p:txBody>
          </p:sp>
        </p:grpSp>
        <p:sp>
          <p:nvSpPr>
            <p:cNvPr id="7" name="إطار 6">
              <a:extLst>
                <a:ext uri="{FF2B5EF4-FFF2-40B4-BE49-F238E27FC236}">
                  <a16:creationId xmlns:a16="http://schemas.microsoft.com/office/drawing/2014/main" id="{E67CAB62-A549-4371-B62D-A12DD27DBE4A}"/>
                </a:ext>
              </a:extLst>
            </p:cNvPr>
            <p:cNvSpPr/>
            <p:nvPr/>
          </p:nvSpPr>
          <p:spPr>
            <a:xfrm>
              <a:off x="10971568" y="34208"/>
              <a:ext cx="1191658" cy="1002250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AE" sz="4800" b="1" dirty="0">
                  <a:solidFill>
                    <a:schemeClr val="tx1"/>
                  </a:solidFill>
                </a:rPr>
                <a:t>ثالثاً</a:t>
              </a:r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55CE8011-36DF-4D71-B457-A43CCD4F6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45100"/>
            <a:ext cx="6907666" cy="1015664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4A23DE0-2BCD-4CF2-A6CB-8897CF2F4878}"/>
              </a:ext>
            </a:extLst>
          </p:cNvPr>
          <p:cNvSpPr txBox="1"/>
          <p:nvPr/>
        </p:nvSpPr>
        <p:spPr>
          <a:xfrm>
            <a:off x="1365504" y="1095157"/>
            <a:ext cx="39151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</a:t>
            </a:r>
            <a:endParaRPr lang="ar-AE" sz="4400" b="1" dirty="0">
              <a:solidFill>
                <a:srgbClr val="FF00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4230103-95DC-44AB-8068-8E12D0F1AB1D}"/>
              </a:ext>
            </a:extLst>
          </p:cNvPr>
          <p:cNvSpPr txBox="1"/>
          <p:nvPr/>
        </p:nvSpPr>
        <p:spPr>
          <a:xfrm>
            <a:off x="1733779" y="1101133"/>
            <a:ext cx="391516" cy="540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  <a:endParaRPr lang="ar-AE" sz="4400" b="1" dirty="0">
              <a:solidFill>
                <a:srgbClr val="FF0000"/>
              </a:solidFill>
            </a:endParaRPr>
          </a:p>
        </p:txBody>
      </p: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E1B09F2F-7A4C-4B01-A2DB-BA3480F35D79}"/>
              </a:ext>
            </a:extLst>
          </p:cNvPr>
          <p:cNvCxnSpPr>
            <a:cxnSpLocks/>
          </p:cNvCxnSpPr>
          <p:nvPr/>
        </p:nvCxnSpPr>
        <p:spPr>
          <a:xfrm flipH="1">
            <a:off x="1236681" y="3097996"/>
            <a:ext cx="19800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89B5CDE-2126-4B43-860F-8C24668235D6}"/>
              </a:ext>
            </a:extLst>
          </p:cNvPr>
          <p:cNvSpPr txBox="1"/>
          <p:nvPr/>
        </p:nvSpPr>
        <p:spPr>
          <a:xfrm>
            <a:off x="1557610" y="2407663"/>
            <a:ext cx="828000" cy="612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51</a:t>
            </a:r>
            <a:endParaRPr lang="ar-AE" sz="4400" b="1" dirty="0">
              <a:solidFill>
                <a:srgbClr val="FF0000"/>
              </a:solidFill>
            </a:endParaRPr>
          </a:p>
        </p:txBody>
      </p: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415FEDAA-2EF4-4202-A8A7-C984D1D7EEC4}"/>
              </a:ext>
            </a:extLst>
          </p:cNvPr>
          <p:cNvCxnSpPr>
            <a:cxnSpLocks/>
          </p:cNvCxnSpPr>
          <p:nvPr/>
        </p:nvCxnSpPr>
        <p:spPr>
          <a:xfrm flipH="1">
            <a:off x="1098604" y="2802241"/>
            <a:ext cx="4133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كسهم مستقيم 22">
            <a:extLst>
              <a:ext uri="{FF2B5EF4-FFF2-40B4-BE49-F238E27FC236}">
                <a16:creationId xmlns:a16="http://schemas.microsoft.com/office/drawing/2014/main" id="{41B15785-3414-42F3-B6E8-AE5314E1ABC1}"/>
              </a:ext>
            </a:extLst>
          </p:cNvPr>
          <p:cNvCxnSpPr>
            <a:cxnSpLocks/>
          </p:cNvCxnSpPr>
          <p:nvPr/>
        </p:nvCxnSpPr>
        <p:spPr>
          <a:xfrm flipH="1">
            <a:off x="2401316" y="2219976"/>
            <a:ext cx="70522" cy="93600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CBE6CC0-2954-438B-A911-C2ED25CE67C7}"/>
              </a:ext>
            </a:extLst>
          </p:cNvPr>
          <p:cNvSpPr txBox="1"/>
          <p:nvPr/>
        </p:nvSpPr>
        <p:spPr>
          <a:xfrm>
            <a:off x="1556468" y="3107941"/>
            <a:ext cx="684000" cy="540000"/>
          </a:xfrm>
          <a:prstGeom prst="rect">
            <a:avLst/>
          </a:prstGeom>
          <a:noFill/>
        </p:spPr>
        <p:txBody>
          <a:bodyPr wrap="square" lIns="0" tIns="0" rIns="0" bIns="0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40</a:t>
            </a:r>
            <a:endParaRPr lang="ar-AE" sz="4400" b="1" dirty="0">
              <a:solidFill>
                <a:srgbClr val="FF0000"/>
              </a:solidFill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360FC1F9-BC23-4390-8040-2A093D3F035A}"/>
              </a:ext>
            </a:extLst>
          </p:cNvPr>
          <p:cNvCxnSpPr>
            <a:cxnSpLocks/>
          </p:cNvCxnSpPr>
          <p:nvPr/>
        </p:nvCxnSpPr>
        <p:spPr>
          <a:xfrm flipH="1">
            <a:off x="1236681" y="4140880"/>
            <a:ext cx="19800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EBB107F8-4580-4278-8F68-67C4ECCEFA31}"/>
              </a:ext>
            </a:extLst>
          </p:cNvPr>
          <p:cNvSpPr txBox="1"/>
          <p:nvPr/>
        </p:nvSpPr>
        <p:spPr>
          <a:xfrm>
            <a:off x="1234555" y="3494251"/>
            <a:ext cx="1332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  408</a:t>
            </a:r>
            <a:endParaRPr lang="ar-AE" sz="4000" b="1" dirty="0">
              <a:solidFill>
                <a:srgbClr val="FF0000"/>
              </a:solidFill>
            </a:endParaRPr>
          </a:p>
        </p:txBody>
      </p: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AE03A247-C49E-4927-A84D-4B8B5D9D92DC}"/>
              </a:ext>
            </a:extLst>
          </p:cNvPr>
          <p:cNvCxnSpPr>
            <a:cxnSpLocks/>
          </p:cNvCxnSpPr>
          <p:nvPr/>
        </p:nvCxnSpPr>
        <p:spPr>
          <a:xfrm flipH="1">
            <a:off x="1098604" y="3856002"/>
            <a:ext cx="4133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092DCADA-9E11-4C3C-84A2-C2F690135823}"/>
              </a:ext>
            </a:extLst>
          </p:cNvPr>
          <p:cNvSpPr txBox="1"/>
          <p:nvPr/>
        </p:nvSpPr>
        <p:spPr>
          <a:xfrm>
            <a:off x="2070201" y="4062359"/>
            <a:ext cx="39151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</a:t>
            </a:r>
            <a:endParaRPr lang="ar-AE" sz="4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مربع نص 28">
                <a:extLst>
                  <a:ext uri="{FF2B5EF4-FFF2-40B4-BE49-F238E27FC236}">
                    <a16:creationId xmlns:a16="http://schemas.microsoft.com/office/drawing/2014/main" id="{F981BC84-694A-4348-A4C0-649BED34D617}"/>
                  </a:ext>
                </a:extLst>
              </p:cNvPr>
              <p:cNvSpPr txBox="1"/>
              <p:nvPr/>
            </p:nvSpPr>
            <p:spPr>
              <a:xfrm>
                <a:off x="3559274" y="1490205"/>
                <a:ext cx="2952170" cy="46800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𝟗𝟏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𝟓𝟏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4000" b="1" dirty="0">
                    <a:solidFill>
                      <a:srgbClr val="00B0F0"/>
                    </a:solidFill>
                  </a:rPr>
                  <a:t>1</a:t>
                </a:r>
                <a:endParaRPr lang="ar-AE" sz="40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9" name="مربع نص 28">
                <a:extLst>
                  <a:ext uri="{FF2B5EF4-FFF2-40B4-BE49-F238E27FC236}">
                    <a16:creationId xmlns:a16="http://schemas.microsoft.com/office/drawing/2014/main" id="{F981BC84-694A-4348-A4C0-649BED34D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274" y="1490205"/>
                <a:ext cx="2952170" cy="468000"/>
              </a:xfrm>
              <a:prstGeom prst="rect">
                <a:avLst/>
              </a:prstGeom>
              <a:blipFill>
                <a:blip r:embed="rId5"/>
                <a:stretch>
                  <a:fillRect t="-37662" r="-2066" b="-90909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مربع نص 29">
                <a:extLst>
                  <a:ext uri="{FF2B5EF4-FFF2-40B4-BE49-F238E27FC236}">
                    <a16:creationId xmlns:a16="http://schemas.microsoft.com/office/drawing/2014/main" id="{D49F3B9A-4CA2-4433-8A13-344ED315CBF3}"/>
                  </a:ext>
                </a:extLst>
              </p:cNvPr>
              <p:cNvSpPr txBox="1"/>
              <p:nvPr/>
            </p:nvSpPr>
            <p:spPr>
              <a:xfrm>
                <a:off x="3559274" y="2228095"/>
                <a:ext cx="2916000" cy="46800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sz="4000" b="1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91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𝟓𝟏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000" b="1" dirty="0">
                    <a:solidFill>
                      <a:srgbClr val="00B0F0"/>
                    </a:solidFill>
                  </a:rPr>
                  <a:t>40</a:t>
                </a:r>
                <a:endParaRPr lang="ar-AE" sz="40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0" name="مربع نص 29">
                <a:extLst>
                  <a:ext uri="{FF2B5EF4-FFF2-40B4-BE49-F238E27FC236}">
                    <a16:creationId xmlns:a16="http://schemas.microsoft.com/office/drawing/2014/main" id="{D49F3B9A-4CA2-4433-8A13-344ED315C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274" y="2228095"/>
                <a:ext cx="2916000" cy="468000"/>
              </a:xfrm>
              <a:prstGeom prst="rect">
                <a:avLst/>
              </a:prstGeom>
              <a:blipFill>
                <a:blip r:embed="rId6"/>
                <a:stretch>
                  <a:fillRect l="-7531" t="-38158" r="-3766" b="-93421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مربع نص 30">
                <a:extLst>
                  <a:ext uri="{FF2B5EF4-FFF2-40B4-BE49-F238E27FC236}">
                    <a16:creationId xmlns:a16="http://schemas.microsoft.com/office/drawing/2014/main" id="{5D9D88A3-DF4C-4F7B-9653-5B7C2F748F64}"/>
                  </a:ext>
                </a:extLst>
              </p:cNvPr>
              <p:cNvSpPr txBox="1"/>
              <p:nvPr/>
            </p:nvSpPr>
            <p:spPr>
              <a:xfrm>
                <a:off x="3559274" y="1859150"/>
                <a:ext cx="2880000" cy="46800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sz="4000" b="1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𝟓𝟏</m:t>
                    </m:r>
                    <m:r>
                      <a:rPr lang="en-US" sz="4000" b="1" i="0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000" b="1" i="0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𝟓𝟏</m:t>
                    </m:r>
                  </m:oMath>
                </a14:m>
                <a:endParaRPr lang="ar-AE" sz="40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1" name="مربع نص 30">
                <a:extLst>
                  <a:ext uri="{FF2B5EF4-FFF2-40B4-BE49-F238E27FC236}">
                    <a16:creationId xmlns:a16="http://schemas.microsoft.com/office/drawing/2014/main" id="{5D9D88A3-DF4C-4F7B-9653-5B7C2F748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274" y="1859150"/>
                <a:ext cx="2880000" cy="468000"/>
              </a:xfrm>
              <a:prstGeom prst="rect">
                <a:avLst/>
              </a:prstGeom>
              <a:blipFill>
                <a:blip r:embed="rId7"/>
                <a:stretch>
                  <a:fillRect l="-7627" t="-37662" b="-90909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مربع نص 31">
            <a:extLst>
              <a:ext uri="{FF2B5EF4-FFF2-40B4-BE49-F238E27FC236}">
                <a16:creationId xmlns:a16="http://schemas.microsoft.com/office/drawing/2014/main" id="{EDA7726F-FCB3-4D74-8842-B3935225B3BB}"/>
              </a:ext>
            </a:extLst>
          </p:cNvPr>
          <p:cNvSpPr txBox="1"/>
          <p:nvPr/>
        </p:nvSpPr>
        <p:spPr>
          <a:xfrm>
            <a:off x="2285394" y="1718640"/>
            <a:ext cx="39151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  <a:endParaRPr lang="ar-AE" sz="4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مربع نص 32">
                <a:extLst>
                  <a:ext uri="{FF2B5EF4-FFF2-40B4-BE49-F238E27FC236}">
                    <a16:creationId xmlns:a16="http://schemas.microsoft.com/office/drawing/2014/main" id="{B1137246-6559-43F7-9574-AD257EA8494D}"/>
                  </a:ext>
                </a:extLst>
              </p:cNvPr>
              <p:cNvSpPr txBox="1"/>
              <p:nvPr/>
            </p:nvSpPr>
            <p:spPr>
              <a:xfrm>
                <a:off x="3559274" y="2597040"/>
                <a:ext cx="3452794" cy="46800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𝟒𝟎𝟗</m:t>
                    </m:r>
                    <m:r>
                      <a:rPr lang="en-US" sz="44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en-US" sz="44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𝟓𝟏</m:t>
                    </m:r>
                    <m:r>
                      <a:rPr lang="en-US" sz="44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4000" b="1" dirty="0">
                    <a:solidFill>
                      <a:srgbClr val="00B0F0"/>
                    </a:solidFill>
                  </a:rPr>
                  <a:t>8</a:t>
                </a:r>
                <a:endParaRPr lang="ar-AE" sz="40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3" name="مربع نص 32">
                <a:extLst>
                  <a:ext uri="{FF2B5EF4-FFF2-40B4-BE49-F238E27FC236}">
                    <a16:creationId xmlns:a16="http://schemas.microsoft.com/office/drawing/2014/main" id="{B1137246-6559-43F7-9574-AD257EA84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274" y="2597040"/>
                <a:ext cx="3452794" cy="468000"/>
              </a:xfrm>
              <a:prstGeom prst="rect">
                <a:avLst/>
              </a:prstGeom>
              <a:blipFill>
                <a:blip r:embed="rId8"/>
                <a:stretch>
                  <a:fillRect t="-28571" r="-3887" b="-10000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مربع نص 33">
                <a:extLst>
                  <a:ext uri="{FF2B5EF4-FFF2-40B4-BE49-F238E27FC236}">
                    <a16:creationId xmlns:a16="http://schemas.microsoft.com/office/drawing/2014/main" id="{70CD1886-DE82-466C-9041-3ABF40AA0888}"/>
                  </a:ext>
                </a:extLst>
              </p:cNvPr>
              <p:cNvSpPr txBox="1"/>
              <p:nvPr/>
            </p:nvSpPr>
            <p:spPr>
              <a:xfrm>
                <a:off x="3559274" y="2965985"/>
                <a:ext cx="3304617" cy="50400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sz="4000" b="1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8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𝟓𝟏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000" b="1" i="0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𝟒𝟎𝟖</m:t>
                    </m:r>
                  </m:oMath>
                </a14:m>
                <a:endParaRPr lang="ar-AE" sz="40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4" name="مربع نص 33">
                <a:extLst>
                  <a:ext uri="{FF2B5EF4-FFF2-40B4-BE49-F238E27FC236}">
                    <a16:creationId xmlns:a16="http://schemas.microsoft.com/office/drawing/2014/main" id="{70CD1886-DE82-466C-9041-3ABF40AA0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274" y="2965985"/>
                <a:ext cx="3304617" cy="504000"/>
              </a:xfrm>
              <a:prstGeom prst="rect">
                <a:avLst/>
              </a:prstGeom>
              <a:blipFill>
                <a:blip r:embed="rId9"/>
                <a:stretch>
                  <a:fillRect l="-6642" t="-35366" b="-79268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سهم: منحني لليمين 34">
            <a:extLst>
              <a:ext uri="{FF2B5EF4-FFF2-40B4-BE49-F238E27FC236}">
                <a16:creationId xmlns:a16="http://schemas.microsoft.com/office/drawing/2014/main" id="{133D28E6-DACA-4DC8-B7F8-58A0D5497ED2}"/>
              </a:ext>
            </a:extLst>
          </p:cNvPr>
          <p:cNvSpPr/>
          <p:nvPr/>
        </p:nvSpPr>
        <p:spPr>
          <a:xfrm rot="2853702">
            <a:off x="926242" y="888763"/>
            <a:ext cx="340586" cy="1063730"/>
          </a:xfrm>
          <a:prstGeom prst="curvedRightArrow">
            <a:avLst>
              <a:gd name="adj1" fmla="val 5438"/>
              <a:gd name="adj2" fmla="val 41568"/>
              <a:gd name="adj3" fmla="val 490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</a:endParaRPr>
          </a:p>
        </p:txBody>
      </p:sp>
      <p:sp>
        <p:nvSpPr>
          <p:cNvPr id="36" name="سهم: منحني لليمين 35">
            <a:extLst>
              <a:ext uri="{FF2B5EF4-FFF2-40B4-BE49-F238E27FC236}">
                <a16:creationId xmlns:a16="http://schemas.microsoft.com/office/drawing/2014/main" id="{EE487B70-4C27-4EED-BAA4-D8CD5CE4C862}"/>
              </a:ext>
            </a:extLst>
          </p:cNvPr>
          <p:cNvSpPr/>
          <p:nvPr/>
        </p:nvSpPr>
        <p:spPr>
          <a:xfrm rot="3464743">
            <a:off x="1207694" y="752977"/>
            <a:ext cx="303469" cy="1140175"/>
          </a:xfrm>
          <a:prstGeom prst="curvedRightArrow">
            <a:avLst>
              <a:gd name="adj1" fmla="val 5438"/>
              <a:gd name="adj2" fmla="val 41568"/>
              <a:gd name="adj3" fmla="val 490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</a:endParaRPr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763F25FB-5CF1-470E-97E6-B8180BA58A76}"/>
              </a:ext>
            </a:extLst>
          </p:cNvPr>
          <p:cNvGrpSpPr/>
          <p:nvPr/>
        </p:nvGrpSpPr>
        <p:grpSpPr>
          <a:xfrm>
            <a:off x="6278671" y="1729487"/>
            <a:ext cx="2652555" cy="707886"/>
            <a:chOff x="1260938" y="3090858"/>
            <a:chExt cx="2307991" cy="707886"/>
          </a:xfrm>
        </p:grpSpPr>
        <p:grpSp>
          <p:nvGrpSpPr>
            <p:cNvPr id="39" name="مجموعة 38">
              <a:extLst>
                <a:ext uri="{FF2B5EF4-FFF2-40B4-BE49-F238E27FC236}">
                  <a16:creationId xmlns:a16="http://schemas.microsoft.com/office/drawing/2014/main" id="{D88C6A6E-ACBA-4852-890F-2265BD75862A}"/>
                </a:ext>
              </a:extLst>
            </p:cNvPr>
            <p:cNvGrpSpPr/>
            <p:nvPr/>
          </p:nvGrpSpPr>
          <p:grpSpPr>
            <a:xfrm>
              <a:off x="1288319" y="3090859"/>
              <a:ext cx="2262946" cy="590550"/>
              <a:chOff x="1288319" y="3090859"/>
              <a:chExt cx="2262946" cy="590550"/>
            </a:xfrm>
          </p:grpSpPr>
          <p:cxnSp>
            <p:nvCxnSpPr>
              <p:cNvPr id="42" name="رابط مستقيم 41">
                <a:extLst>
                  <a:ext uri="{FF2B5EF4-FFF2-40B4-BE49-F238E27FC236}">
                    <a16:creationId xmlns:a16="http://schemas.microsoft.com/office/drawing/2014/main" id="{19C9F1F0-B41E-421B-9663-105DDF8830F8}"/>
                  </a:ext>
                </a:extLst>
              </p:cNvPr>
              <p:cNvCxnSpPr/>
              <p:nvPr/>
            </p:nvCxnSpPr>
            <p:spPr>
              <a:xfrm flipH="1">
                <a:off x="2016407" y="3117000"/>
                <a:ext cx="1534858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رابط مستقيم 42">
                <a:extLst>
                  <a:ext uri="{FF2B5EF4-FFF2-40B4-BE49-F238E27FC236}">
                    <a16:creationId xmlns:a16="http://schemas.microsoft.com/office/drawing/2014/main" id="{84F49866-2513-4C9E-823D-481B9D3B13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43113" y="3090859"/>
                <a:ext cx="0" cy="59055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رابط مستقيم 43">
                <a:extLst>
                  <a:ext uri="{FF2B5EF4-FFF2-40B4-BE49-F238E27FC236}">
                    <a16:creationId xmlns:a16="http://schemas.microsoft.com/office/drawing/2014/main" id="{6E786B40-B4D0-42F6-8062-0FCEC9DF5E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88319" y="3653937"/>
                <a:ext cx="778178" cy="4763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10316C0B-AA72-410C-BB0A-BB8FAA492B3D}"/>
                </a:ext>
              </a:extLst>
            </p:cNvPr>
            <p:cNvSpPr txBox="1"/>
            <p:nvPr/>
          </p:nvSpPr>
          <p:spPr>
            <a:xfrm>
              <a:off x="2019361" y="3178416"/>
              <a:ext cx="1549568" cy="50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en-US" sz="4000" b="1" dirty="0"/>
                <a:t>14,637</a:t>
              </a:r>
              <a:endParaRPr lang="ar-AE" sz="4000" b="1" dirty="0"/>
            </a:p>
          </p:txBody>
        </p:sp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DB01C2AF-3E2F-47C9-BC03-B6A4E7DF17C5}"/>
                </a:ext>
              </a:extLst>
            </p:cNvPr>
            <p:cNvSpPr txBox="1"/>
            <p:nvPr/>
          </p:nvSpPr>
          <p:spPr>
            <a:xfrm>
              <a:off x="1260938" y="3090858"/>
              <a:ext cx="7560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en-US" sz="4000" b="1" dirty="0"/>
                <a:t>17</a:t>
              </a:r>
              <a:endParaRPr lang="ar-AE" sz="4000" b="1" dirty="0"/>
            </a:p>
          </p:txBody>
        </p:sp>
      </p:grp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1B7D4B69-10CE-4FD1-A333-F2AF1D748EA0}"/>
              </a:ext>
            </a:extLst>
          </p:cNvPr>
          <p:cNvSpPr txBox="1"/>
          <p:nvPr/>
        </p:nvSpPr>
        <p:spPr>
          <a:xfrm>
            <a:off x="7125426" y="1084921"/>
            <a:ext cx="391516" cy="576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  <a:endParaRPr lang="ar-AE" sz="4400" b="1" dirty="0">
              <a:solidFill>
                <a:srgbClr val="FF0000"/>
              </a:solidFill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414F37C1-C702-43AA-9A67-5B95A468E7FB}"/>
              </a:ext>
            </a:extLst>
          </p:cNvPr>
          <p:cNvSpPr txBox="1"/>
          <p:nvPr/>
        </p:nvSpPr>
        <p:spPr>
          <a:xfrm>
            <a:off x="7889489" y="1084921"/>
            <a:ext cx="391516" cy="576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</a:t>
            </a:r>
            <a:endParaRPr lang="ar-AE" sz="4400" b="1" dirty="0">
              <a:solidFill>
                <a:srgbClr val="FF0000"/>
              </a:solidFill>
            </a:endParaRPr>
          </a:p>
        </p:txBody>
      </p:sp>
      <p:cxnSp>
        <p:nvCxnSpPr>
          <p:cNvPr id="47" name="رابط مستقيم 46">
            <a:extLst>
              <a:ext uri="{FF2B5EF4-FFF2-40B4-BE49-F238E27FC236}">
                <a16:creationId xmlns:a16="http://schemas.microsoft.com/office/drawing/2014/main" id="{4C7DC055-950E-491C-AE49-4ACFB28CADBA}"/>
              </a:ext>
            </a:extLst>
          </p:cNvPr>
          <p:cNvCxnSpPr>
            <a:cxnSpLocks/>
          </p:cNvCxnSpPr>
          <p:nvPr/>
        </p:nvCxnSpPr>
        <p:spPr>
          <a:xfrm flipH="1">
            <a:off x="6908261" y="3019663"/>
            <a:ext cx="19800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18C36495-4385-4AE4-B84B-4028CFE2089F}"/>
              </a:ext>
            </a:extLst>
          </p:cNvPr>
          <p:cNvSpPr txBox="1"/>
          <p:nvPr/>
        </p:nvSpPr>
        <p:spPr>
          <a:xfrm>
            <a:off x="7146636" y="2380659"/>
            <a:ext cx="1295313" cy="504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13 6</a:t>
            </a:r>
            <a:endParaRPr lang="ar-AE" sz="4400" b="1" dirty="0">
              <a:solidFill>
                <a:srgbClr val="FF0000"/>
              </a:solidFill>
            </a:endParaRPr>
          </a:p>
        </p:txBody>
      </p:sp>
      <p:cxnSp>
        <p:nvCxnSpPr>
          <p:cNvPr id="49" name="رابط مستقيم 48">
            <a:extLst>
              <a:ext uri="{FF2B5EF4-FFF2-40B4-BE49-F238E27FC236}">
                <a16:creationId xmlns:a16="http://schemas.microsoft.com/office/drawing/2014/main" id="{58FC1A05-25EB-4B5B-80B4-237EDD3C6DD6}"/>
              </a:ext>
            </a:extLst>
          </p:cNvPr>
          <p:cNvCxnSpPr>
            <a:cxnSpLocks/>
          </p:cNvCxnSpPr>
          <p:nvPr/>
        </p:nvCxnSpPr>
        <p:spPr>
          <a:xfrm flipH="1">
            <a:off x="6858523" y="2802241"/>
            <a:ext cx="4133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F9712EC6-F261-432B-9B9E-3CABCB57046B}"/>
              </a:ext>
            </a:extLst>
          </p:cNvPr>
          <p:cNvSpPr txBox="1"/>
          <p:nvPr/>
        </p:nvSpPr>
        <p:spPr>
          <a:xfrm>
            <a:off x="7530697" y="2960524"/>
            <a:ext cx="828000" cy="540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10</a:t>
            </a:r>
            <a:endParaRPr lang="ar-AE" sz="4400" b="1" dirty="0">
              <a:solidFill>
                <a:srgbClr val="FF0000"/>
              </a:solidFill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7E8B7635-8DC2-4A1E-8F2B-2F2906A2F48F}"/>
              </a:ext>
            </a:extLst>
          </p:cNvPr>
          <p:cNvSpPr txBox="1"/>
          <p:nvPr/>
        </p:nvSpPr>
        <p:spPr>
          <a:xfrm>
            <a:off x="8117500" y="1795660"/>
            <a:ext cx="391516" cy="576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</a:t>
            </a:r>
            <a:endParaRPr lang="ar-AE" sz="4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مربع نص 51">
                <a:extLst>
                  <a:ext uri="{FF2B5EF4-FFF2-40B4-BE49-F238E27FC236}">
                    <a16:creationId xmlns:a16="http://schemas.microsoft.com/office/drawing/2014/main" id="{EC8DEE03-CD2F-46A4-9834-2FF8E8767102}"/>
                  </a:ext>
                </a:extLst>
              </p:cNvPr>
              <p:cNvSpPr txBox="1"/>
              <p:nvPr/>
            </p:nvSpPr>
            <p:spPr>
              <a:xfrm>
                <a:off x="8928142" y="1577158"/>
                <a:ext cx="3177484" cy="707886"/>
              </a:xfrm>
              <a:prstGeom prst="rect">
                <a:avLst/>
              </a:prstGeom>
              <a:noFill/>
            </p:spPr>
            <p:txBody>
              <a:bodyPr wrap="none" lIns="0" r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𝟏𝟒𝟔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𝟏𝟕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4000" b="1" dirty="0">
                    <a:solidFill>
                      <a:srgbClr val="00B0F0"/>
                    </a:solidFill>
                  </a:rPr>
                  <a:t> 8</a:t>
                </a:r>
                <a:endParaRPr lang="ar-AE" sz="40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52" name="مربع نص 51">
                <a:extLst>
                  <a:ext uri="{FF2B5EF4-FFF2-40B4-BE49-F238E27FC236}">
                    <a16:creationId xmlns:a16="http://schemas.microsoft.com/office/drawing/2014/main" id="{EC8DEE03-CD2F-46A4-9834-2FF8E8767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8142" y="1577158"/>
                <a:ext cx="3177484" cy="707886"/>
              </a:xfrm>
              <a:prstGeom prst="rect">
                <a:avLst/>
              </a:prstGeom>
              <a:blipFill>
                <a:blip r:embed="rId10"/>
                <a:stretch>
                  <a:fillRect t="-25000" r="-5758" b="-26724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مربع نص 52">
                <a:extLst>
                  <a:ext uri="{FF2B5EF4-FFF2-40B4-BE49-F238E27FC236}">
                    <a16:creationId xmlns:a16="http://schemas.microsoft.com/office/drawing/2014/main" id="{042D6137-9C47-4C13-9FBD-02267DA54B1E}"/>
                  </a:ext>
                </a:extLst>
              </p:cNvPr>
              <p:cNvSpPr txBox="1"/>
              <p:nvPr/>
            </p:nvSpPr>
            <p:spPr>
              <a:xfrm>
                <a:off x="8886236" y="2655042"/>
                <a:ext cx="3113111" cy="46800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146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36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𝟏𝟑𝟔</m:t>
                    </m:r>
                    <m:r>
                      <a:rPr lang="en-US" sz="36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</a:rPr>
                  <a:t>10</a:t>
                </a:r>
                <a:endParaRPr lang="ar-AE" sz="36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53" name="مربع نص 52">
                <a:extLst>
                  <a:ext uri="{FF2B5EF4-FFF2-40B4-BE49-F238E27FC236}">
                    <a16:creationId xmlns:a16="http://schemas.microsoft.com/office/drawing/2014/main" id="{042D6137-9C47-4C13-9FBD-02267DA54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236" y="2655042"/>
                <a:ext cx="3113111" cy="468000"/>
              </a:xfrm>
              <a:prstGeom prst="rect">
                <a:avLst/>
              </a:prstGeom>
              <a:blipFill>
                <a:blip r:embed="rId11"/>
                <a:stretch>
                  <a:fillRect l="-6078" t="-34211" r="-4314" b="-7500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مربع نص 53">
                <a:extLst>
                  <a:ext uri="{FF2B5EF4-FFF2-40B4-BE49-F238E27FC236}">
                    <a16:creationId xmlns:a16="http://schemas.microsoft.com/office/drawing/2014/main" id="{B6A602C6-0161-4F7E-91D9-430FA5A71A88}"/>
                  </a:ext>
                </a:extLst>
              </p:cNvPr>
              <p:cNvSpPr txBox="1"/>
              <p:nvPr/>
            </p:nvSpPr>
            <p:spPr>
              <a:xfrm>
                <a:off x="8928142" y="2121345"/>
                <a:ext cx="3177484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sz="4000" b="1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8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𝟏𝟕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𝟏𝟑𝟔</m:t>
                    </m:r>
                  </m:oMath>
                </a14:m>
                <a:endParaRPr lang="ar-AE" sz="40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54" name="مربع نص 53">
                <a:extLst>
                  <a:ext uri="{FF2B5EF4-FFF2-40B4-BE49-F238E27FC236}">
                    <a16:creationId xmlns:a16="http://schemas.microsoft.com/office/drawing/2014/main" id="{B6A602C6-0161-4F7E-91D9-430FA5A71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8142" y="2121345"/>
                <a:ext cx="3177484" cy="707886"/>
              </a:xfrm>
              <a:prstGeom prst="rect">
                <a:avLst/>
              </a:prstGeom>
              <a:blipFill>
                <a:blip r:embed="rId12"/>
                <a:stretch>
                  <a:fillRect l="-6910" t="-25000" b="-26724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سهم: منحني لليمين 54">
            <a:extLst>
              <a:ext uri="{FF2B5EF4-FFF2-40B4-BE49-F238E27FC236}">
                <a16:creationId xmlns:a16="http://schemas.microsoft.com/office/drawing/2014/main" id="{8F31E17C-1E1D-4F6A-BBC4-9EA371B5F81B}"/>
              </a:ext>
            </a:extLst>
          </p:cNvPr>
          <p:cNvSpPr/>
          <p:nvPr/>
        </p:nvSpPr>
        <p:spPr>
          <a:xfrm rot="2853702">
            <a:off x="6782574" y="884800"/>
            <a:ext cx="239633" cy="1068846"/>
          </a:xfrm>
          <a:prstGeom prst="curvedRightArrow">
            <a:avLst>
              <a:gd name="adj1" fmla="val 5438"/>
              <a:gd name="adj2" fmla="val 41568"/>
              <a:gd name="adj3" fmla="val 490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</a:endParaRPr>
          </a:p>
        </p:txBody>
      </p:sp>
      <p:sp>
        <p:nvSpPr>
          <p:cNvPr id="56" name="سهم: منحني لليمين 55">
            <a:extLst>
              <a:ext uri="{FF2B5EF4-FFF2-40B4-BE49-F238E27FC236}">
                <a16:creationId xmlns:a16="http://schemas.microsoft.com/office/drawing/2014/main" id="{37D9D6EE-9BB5-48C6-8C66-A9A98CCBC340}"/>
              </a:ext>
            </a:extLst>
          </p:cNvPr>
          <p:cNvSpPr/>
          <p:nvPr/>
        </p:nvSpPr>
        <p:spPr>
          <a:xfrm rot="3464743">
            <a:off x="6873794" y="725498"/>
            <a:ext cx="409921" cy="1289438"/>
          </a:xfrm>
          <a:prstGeom prst="curvedRightArrow">
            <a:avLst>
              <a:gd name="adj1" fmla="val 5438"/>
              <a:gd name="adj2" fmla="val 41568"/>
              <a:gd name="adj3" fmla="val 490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</a:endParaRP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9BE8FF11-B4DA-4EA7-9753-140C21393B90}"/>
              </a:ext>
            </a:extLst>
          </p:cNvPr>
          <p:cNvSpPr txBox="1"/>
          <p:nvPr/>
        </p:nvSpPr>
        <p:spPr>
          <a:xfrm>
            <a:off x="7487216" y="1084921"/>
            <a:ext cx="432000" cy="576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 </a:t>
            </a:r>
            <a:endParaRPr lang="ar-AE" sz="4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مربع نص 57">
                <a:extLst>
                  <a:ext uri="{FF2B5EF4-FFF2-40B4-BE49-F238E27FC236}">
                    <a16:creationId xmlns:a16="http://schemas.microsoft.com/office/drawing/2014/main" id="{D738AB37-E4C4-4894-BC77-75421F53ED53}"/>
                  </a:ext>
                </a:extLst>
              </p:cNvPr>
              <p:cNvSpPr txBox="1"/>
              <p:nvPr/>
            </p:nvSpPr>
            <p:spPr>
              <a:xfrm>
                <a:off x="8928142" y="3148164"/>
                <a:ext cx="3177484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𝟏𝟎𝟑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𝟏𝟕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4000" b="1" dirty="0">
                    <a:solidFill>
                      <a:srgbClr val="00B0F0"/>
                    </a:solidFill>
                  </a:rPr>
                  <a:t>6</a:t>
                </a:r>
                <a:endParaRPr lang="ar-AE" sz="40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58" name="مربع نص 57">
                <a:extLst>
                  <a:ext uri="{FF2B5EF4-FFF2-40B4-BE49-F238E27FC236}">
                    <a16:creationId xmlns:a16="http://schemas.microsoft.com/office/drawing/2014/main" id="{D738AB37-E4C4-4894-BC77-75421F53E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8142" y="3148164"/>
                <a:ext cx="3177484" cy="707886"/>
              </a:xfrm>
              <a:prstGeom prst="rect">
                <a:avLst/>
              </a:prstGeom>
              <a:blipFill>
                <a:blip r:embed="rId13"/>
                <a:stretch>
                  <a:fillRect t="-24786" r="-4223" b="-25641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مربع نص 58">
                <a:extLst>
                  <a:ext uri="{FF2B5EF4-FFF2-40B4-BE49-F238E27FC236}">
                    <a16:creationId xmlns:a16="http://schemas.microsoft.com/office/drawing/2014/main" id="{5A40868A-6553-44C2-8976-C15881506A4B}"/>
                  </a:ext>
                </a:extLst>
              </p:cNvPr>
              <p:cNvSpPr txBox="1"/>
              <p:nvPr/>
            </p:nvSpPr>
            <p:spPr>
              <a:xfrm>
                <a:off x="8928142" y="3692351"/>
                <a:ext cx="3177484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sz="4000" b="1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6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𝟏𝟕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000" b="1" dirty="0">
                    <a:solidFill>
                      <a:srgbClr val="00B0F0"/>
                    </a:solidFill>
                  </a:rPr>
                  <a:t>102</a:t>
                </a:r>
                <a:endParaRPr lang="ar-AE" sz="40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59" name="مربع نص 58">
                <a:extLst>
                  <a:ext uri="{FF2B5EF4-FFF2-40B4-BE49-F238E27FC236}">
                    <a16:creationId xmlns:a16="http://schemas.microsoft.com/office/drawing/2014/main" id="{5A40868A-6553-44C2-8976-C15881506A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8142" y="3692351"/>
                <a:ext cx="3177484" cy="707886"/>
              </a:xfrm>
              <a:prstGeom prst="rect">
                <a:avLst/>
              </a:prstGeom>
              <a:blipFill>
                <a:blip r:embed="rId14"/>
                <a:stretch>
                  <a:fillRect l="-6910" t="-25000" b="-26724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مربع نص 59">
            <a:extLst>
              <a:ext uri="{FF2B5EF4-FFF2-40B4-BE49-F238E27FC236}">
                <a16:creationId xmlns:a16="http://schemas.microsoft.com/office/drawing/2014/main" id="{86557BE1-0F45-42BF-9BAA-F3CD119C2C30}"/>
              </a:ext>
            </a:extLst>
          </p:cNvPr>
          <p:cNvSpPr txBox="1"/>
          <p:nvPr/>
        </p:nvSpPr>
        <p:spPr>
          <a:xfrm>
            <a:off x="8142915" y="4482777"/>
            <a:ext cx="828000" cy="576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17</a:t>
            </a:r>
            <a:endParaRPr lang="ar-AE" sz="4400" b="1" dirty="0">
              <a:solidFill>
                <a:srgbClr val="FF0000"/>
              </a:solidFill>
            </a:endParaRPr>
          </a:p>
        </p:txBody>
      </p:sp>
      <p:cxnSp>
        <p:nvCxnSpPr>
          <p:cNvPr id="61" name="رابط كسهم مستقيم 60">
            <a:extLst>
              <a:ext uri="{FF2B5EF4-FFF2-40B4-BE49-F238E27FC236}">
                <a16:creationId xmlns:a16="http://schemas.microsoft.com/office/drawing/2014/main" id="{575350F9-EC70-4143-BA42-3D853C66DD96}"/>
              </a:ext>
            </a:extLst>
          </p:cNvPr>
          <p:cNvCxnSpPr>
            <a:cxnSpLocks/>
          </p:cNvCxnSpPr>
          <p:nvPr/>
        </p:nvCxnSpPr>
        <p:spPr>
          <a:xfrm flipH="1">
            <a:off x="2663026" y="2312838"/>
            <a:ext cx="123737" cy="1834508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4CB2D9EB-7B92-4CDE-B51F-5F8D6CBD0FF7}"/>
              </a:ext>
            </a:extLst>
          </p:cNvPr>
          <p:cNvSpPr txBox="1"/>
          <p:nvPr/>
        </p:nvSpPr>
        <p:spPr>
          <a:xfrm>
            <a:off x="2558522" y="1745948"/>
            <a:ext cx="360000" cy="540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  <a:endParaRPr lang="ar-AE" sz="4400" b="1" dirty="0">
              <a:solidFill>
                <a:srgbClr val="FF0000"/>
              </a:solidFill>
            </a:endParaRP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F2A92124-7C99-4CB4-A05A-24C6614A3615}"/>
              </a:ext>
            </a:extLst>
          </p:cNvPr>
          <p:cNvSpPr txBox="1"/>
          <p:nvPr/>
        </p:nvSpPr>
        <p:spPr>
          <a:xfrm>
            <a:off x="2836426" y="1719058"/>
            <a:ext cx="360000" cy="540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  <a:endParaRPr lang="ar-AE" sz="4400" b="1" dirty="0">
              <a:solidFill>
                <a:srgbClr val="FF0000"/>
              </a:solidFill>
            </a:endParaRPr>
          </a:p>
        </p:txBody>
      </p:sp>
      <p:cxnSp>
        <p:nvCxnSpPr>
          <p:cNvPr id="64" name="رابط كسهم مستقيم 63">
            <a:extLst>
              <a:ext uri="{FF2B5EF4-FFF2-40B4-BE49-F238E27FC236}">
                <a16:creationId xmlns:a16="http://schemas.microsoft.com/office/drawing/2014/main" id="{06DCD23C-B2A3-44EC-804E-5EF442CC20A6}"/>
              </a:ext>
            </a:extLst>
          </p:cNvPr>
          <p:cNvCxnSpPr>
            <a:cxnSpLocks/>
          </p:cNvCxnSpPr>
          <p:nvPr/>
        </p:nvCxnSpPr>
        <p:spPr>
          <a:xfrm flipH="1">
            <a:off x="2951661" y="2242688"/>
            <a:ext cx="115205" cy="1904658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مربع نص 64">
                <a:extLst>
                  <a:ext uri="{FF2B5EF4-FFF2-40B4-BE49-F238E27FC236}">
                    <a16:creationId xmlns:a16="http://schemas.microsoft.com/office/drawing/2014/main" id="{2E34389A-03CA-43E6-8EC1-2C66812A0109}"/>
                  </a:ext>
                </a:extLst>
              </p:cNvPr>
              <p:cNvSpPr txBox="1"/>
              <p:nvPr/>
            </p:nvSpPr>
            <p:spPr>
              <a:xfrm>
                <a:off x="3559274" y="3370930"/>
                <a:ext cx="3304617" cy="46800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sz="4000" b="1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4</a:t>
                </a:r>
                <a14:m>
                  <m:oMath xmlns:m="http://schemas.openxmlformats.org/officeDocument/2006/math">
                    <m:r>
                      <a:rPr lang="en-US" sz="4000" b="1" i="0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𝟎𝟗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𝟒𝟎𝟖</m:t>
                    </m:r>
                  </m:oMath>
                </a14:m>
                <a:r>
                  <a:rPr lang="en-US" sz="4000" b="1" dirty="0">
                    <a:solidFill>
                      <a:srgbClr val="00B0F0"/>
                    </a:solidFill>
                  </a:rPr>
                  <a:t>=1</a:t>
                </a:r>
                <a:endParaRPr lang="ar-AE" sz="40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65" name="مربع نص 64">
                <a:extLst>
                  <a:ext uri="{FF2B5EF4-FFF2-40B4-BE49-F238E27FC236}">
                    <a16:creationId xmlns:a16="http://schemas.microsoft.com/office/drawing/2014/main" id="{2E34389A-03CA-43E6-8EC1-2C66812A0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274" y="3370930"/>
                <a:ext cx="3304617" cy="468000"/>
              </a:xfrm>
              <a:prstGeom prst="rect">
                <a:avLst/>
              </a:prstGeom>
              <a:blipFill>
                <a:blip r:embed="rId15"/>
                <a:stretch>
                  <a:fillRect l="-6642" t="-37662" r="-2030" b="-90909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مربع نص 65">
            <a:extLst>
              <a:ext uri="{FF2B5EF4-FFF2-40B4-BE49-F238E27FC236}">
                <a16:creationId xmlns:a16="http://schemas.microsoft.com/office/drawing/2014/main" id="{7E46731E-5B1D-48A8-AE1C-D80A821DC6B9}"/>
              </a:ext>
            </a:extLst>
          </p:cNvPr>
          <p:cNvSpPr txBox="1"/>
          <p:nvPr/>
        </p:nvSpPr>
        <p:spPr>
          <a:xfrm>
            <a:off x="2105097" y="1103596"/>
            <a:ext cx="39151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0</a:t>
            </a:r>
            <a:endParaRPr lang="ar-AE" sz="4400" b="1" dirty="0">
              <a:solidFill>
                <a:srgbClr val="FF0000"/>
              </a:solidFill>
            </a:endParaRPr>
          </a:p>
        </p:txBody>
      </p:sp>
      <p:sp>
        <p:nvSpPr>
          <p:cNvPr id="67" name="مربع نص 66">
            <a:extLst>
              <a:ext uri="{FF2B5EF4-FFF2-40B4-BE49-F238E27FC236}">
                <a16:creationId xmlns:a16="http://schemas.microsoft.com/office/drawing/2014/main" id="{F8984B92-91F4-444D-934A-6A7B26E43D90}"/>
              </a:ext>
            </a:extLst>
          </p:cNvPr>
          <p:cNvSpPr txBox="1"/>
          <p:nvPr/>
        </p:nvSpPr>
        <p:spPr>
          <a:xfrm>
            <a:off x="2476415" y="1088131"/>
            <a:ext cx="391516" cy="540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</a:t>
            </a:r>
            <a:endParaRPr lang="ar-AE" sz="4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مربع نص 68">
                <a:extLst>
                  <a:ext uri="{FF2B5EF4-FFF2-40B4-BE49-F238E27FC236}">
                    <a16:creationId xmlns:a16="http://schemas.microsoft.com/office/drawing/2014/main" id="{3BA4B5EB-7681-4E78-B613-55D5C434A81C}"/>
                  </a:ext>
                </a:extLst>
              </p:cNvPr>
              <p:cNvSpPr txBox="1"/>
              <p:nvPr/>
            </p:nvSpPr>
            <p:spPr>
              <a:xfrm>
                <a:off x="3559274" y="4144820"/>
                <a:ext cx="3304617" cy="50400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sz="4000" b="1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𝟓𝟏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000" b="1" i="0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𝟏𝟓𝟑</m:t>
                    </m:r>
                  </m:oMath>
                </a14:m>
                <a:endParaRPr lang="ar-AE" sz="40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69" name="مربع نص 68">
                <a:extLst>
                  <a:ext uri="{FF2B5EF4-FFF2-40B4-BE49-F238E27FC236}">
                    <a16:creationId xmlns:a16="http://schemas.microsoft.com/office/drawing/2014/main" id="{3BA4B5EB-7681-4E78-B613-55D5C434A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274" y="4144820"/>
                <a:ext cx="3304617" cy="504000"/>
              </a:xfrm>
              <a:prstGeom prst="rect">
                <a:avLst/>
              </a:prstGeom>
              <a:blipFill>
                <a:blip r:embed="rId16"/>
                <a:stretch>
                  <a:fillRect l="-6642" t="-34940" b="-77108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مربع نص 69">
                <a:extLst>
                  <a:ext uri="{FF2B5EF4-FFF2-40B4-BE49-F238E27FC236}">
                    <a16:creationId xmlns:a16="http://schemas.microsoft.com/office/drawing/2014/main" id="{A4BEA7D9-2F79-419C-B80E-C1D0966D63BF}"/>
                  </a:ext>
                </a:extLst>
              </p:cNvPr>
              <p:cNvSpPr txBox="1"/>
              <p:nvPr/>
            </p:nvSpPr>
            <p:spPr>
              <a:xfrm>
                <a:off x="3559274" y="4549766"/>
                <a:ext cx="3304617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𝟏𝟖𝟖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000" b="1" dirty="0">
                    <a:solidFill>
                      <a:srgbClr val="00B0F0"/>
                    </a:solidFill>
                  </a:rPr>
                  <a:t>153=35</a:t>
                </a:r>
                <a:endParaRPr lang="ar-AE" sz="40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70" name="مربع نص 69">
                <a:extLst>
                  <a:ext uri="{FF2B5EF4-FFF2-40B4-BE49-F238E27FC236}">
                    <a16:creationId xmlns:a16="http://schemas.microsoft.com/office/drawing/2014/main" id="{A4BEA7D9-2F79-419C-B80E-C1D0966D6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274" y="4549766"/>
                <a:ext cx="3304617" cy="707886"/>
              </a:xfrm>
              <a:prstGeom prst="rect">
                <a:avLst/>
              </a:prstGeom>
              <a:blipFill>
                <a:blip r:embed="rId17"/>
                <a:stretch>
                  <a:fillRect t="-25000" r="-5720" b="-26724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مربع نص 70">
            <a:extLst>
              <a:ext uri="{FF2B5EF4-FFF2-40B4-BE49-F238E27FC236}">
                <a16:creationId xmlns:a16="http://schemas.microsoft.com/office/drawing/2014/main" id="{DD4F6805-12D7-46D6-8943-B873D9AFBE10}"/>
              </a:ext>
            </a:extLst>
          </p:cNvPr>
          <p:cNvSpPr txBox="1"/>
          <p:nvPr/>
        </p:nvSpPr>
        <p:spPr>
          <a:xfrm>
            <a:off x="2857075" y="1091313"/>
            <a:ext cx="39151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R</a:t>
            </a:r>
            <a:endParaRPr lang="ar-AE" sz="4400" b="1" dirty="0">
              <a:solidFill>
                <a:srgbClr val="FF0000"/>
              </a:solidFill>
            </a:endParaRPr>
          </a:p>
        </p:txBody>
      </p: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5F390D42-F20D-4C75-864A-9C240C599F48}"/>
              </a:ext>
            </a:extLst>
          </p:cNvPr>
          <p:cNvSpPr txBox="1"/>
          <p:nvPr/>
        </p:nvSpPr>
        <p:spPr>
          <a:xfrm>
            <a:off x="2400119" y="5158346"/>
            <a:ext cx="828000" cy="540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35</a:t>
            </a:r>
            <a:endParaRPr lang="ar-AE" sz="4400" b="1" dirty="0">
              <a:solidFill>
                <a:srgbClr val="FF0000"/>
              </a:solidFill>
            </a:endParaRPr>
          </a:p>
        </p:txBody>
      </p:sp>
      <p:sp>
        <p:nvSpPr>
          <p:cNvPr id="73" name="سهم: منحني لليمين 72">
            <a:extLst>
              <a:ext uri="{FF2B5EF4-FFF2-40B4-BE49-F238E27FC236}">
                <a16:creationId xmlns:a16="http://schemas.microsoft.com/office/drawing/2014/main" id="{C65CE1B2-A160-4091-80BB-5ED0512FF3ED}"/>
              </a:ext>
            </a:extLst>
          </p:cNvPr>
          <p:cNvSpPr/>
          <p:nvPr/>
        </p:nvSpPr>
        <p:spPr>
          <a:xfrm rot="3464743">
            <a:off x="1338343" y="387026"/>
            <a:ext cx="620603" cy="1798844"/>
          </a:xfrm>
          <a:prstGeom prst="curvedRightArrow">
            <a:avLst>
              <a:gd name="adj1" fmla="val 5438"/>
              <a:gd name="adj2" fmla="val 41568"/>
              <a:gd name="adj3" fmla="val 490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مربع نص 75">
                <a:extLst>
                  <a:ext uri="{FF2B5EF4-FFF2-40B4-BE49-F238E27FC236}">
                    <a16:creationId xmlns:a16="http://schemas.microsoft.com/office/drawing/2014/main" id="{A6E366BE-3C2B-4E20-B37A-526BEC8CCD80}"/>
                  </a:ext>
                </a:extLst>
              </p:cNvPr>
              <p:cNvSpPr txBox="1"/>
              <p:nvPr/>
            </p:nvSpPr>
            <p:spPr>
              <a:xfrm>
                <a:off x="3559274" y="3739875"/>
                <a:ext cx="3268501" cy="50400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𝟏𝟖𝟖</m:t>
                      </m:r>
                      <m:r>
                        <a:rPr lang="en-US" sz="4000" b="1" i="1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en-US" sz="4000" b="1" i="1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𝟓𝟏</m:t>
                      </m:r>
                      <m:r>
                        <a:rPr lang="en-US" sz="4000" b="1" i="1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4000" b="1" i="1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ar-AE" sz="40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76" name="مربع نص 75">
                <a:extLst>
                  <a:ext uri="{FF2B5EF4-FFF2-40B4-BE49-F238E27FC236}">
                    <a16:creationId xmlns:a16="http://schemas.microsoft.com/office/drawing/2014/main" id="{A6E366BE-3C2B-4E20-B37A-526BEC8CC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274" y="3739875"/>
                <a:ext cx="3268501" cy="5040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شكل بيضاوي 77">
            <a:extLst>
              <a:ext uri="{FF2B5EF4-FFF2-40B4-BE49-F238E27FC236}">
                <a16:creationId xmlns:a16="http://schemas.microsoft.com/office/drawing/2014/main" id="{A40492E3-B51F-4BFC-A799-FEF456C35FEA}"/>
              </a:ext>
            </a:extLst>
          </p:cNvPr>
          <p:cNvSpPr/>
          <p:nvPr/>
        </p:nvSpPr>
        <p:spPr>
          <a:xfrm>
            <a:off x="79825" y="949384"/>
            <a:ext cx="576000" cy="5760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0" rtlCol="1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</a:t>
            </a:r>
            <a:endParaRPr lang="ar-AE" sz="4000" b="1" dirty="0">
              <a:solidFill>
                <a:schemeClr val="tx1"/>
              </a:solidFill>
            </a:endParaRPr>
          </a:p>
        </p:txBody>
      </p:sp>
      <p:sp>
        <p:nvSpPr>
          <p:cNvPr id="83" name="مربع نص 82">
            <a:extLst>
              <a:ext uri="{FF2B5EF4-FFF2-40B4-BE49-F238E27FC236}">
                <a16:creationId xmlns:a16="http://schemas.microsoft.com/office/drawing/2014/main" id="{05E2D8A3-C812-4C19-B93B-E6E59CEF6AE8}"/>
              </a:ext>
            </a:extLst>
          </p:cNvPr>
          <p:cNvSpPr txBox="1"/>
          <p:nvPr/>
        </p:nvSpPr>
        <p:spPr>
          <a:xfrm>
            <a:off x="2084624" y="4576747"/>
            <a:ext cx="1117614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153</a:t>
            </a:r>
            <a:endParaRPr lang="ar-AE" sz="4400" b="1" dirty="0">
              <a:solidFill>
                <a:srgbClr val="FF0000"/>
              </a:solidFill>
            </a:endParaRPr>
          </a:p>
        </p:txBody>
      </p:sp>
      <p:cxnSp>
        <p:nvCxnSpPr>
          <p:cNvPr id="84" name="رابط مستقيم 83">
            <a:extLst>
              <a:ext uri="{FF2B5EF4-FFF2-40B4-BE49-F238E27FC236}">
                <a16:creationId xmlns:a16="http://schemas.microsoft.com/office/drawing/2014/main" id="{3A6F61F1-14A2-4293-9B30-7C700283C8B4}"/>
              </a:ext>
            </a:extLst>
          </p:cNvPr>
          <p:cNvCxnSpPr>
            <a:cxnSpLocks/>
          </p:cNvCxnSpPr>
          <p:nvPr/>
        </p:nvCxnSpPr>
        <p:spPr>
          <a:xfrm flipH="1">
            <a:off x="1098604" y="4980097"/>
            <a:ext cx="4133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رابط مستقيم 84">
            <a:extLst>
              <a:ext uri="{FF2B5EF4-FFF2-40B4-BE49-F238E27FC236}">
                <a16:creationId xmlns:a16="http://schemas.microsoft.com/office/drawing/2014/main" id="{097C63AA-A9AB-4D6A-A702-B245C30DD89D}"/>
              </a:ext>
            </a:extLst>
          </p:cNvPr>
          <p:cNvCxnSpPr>
            <a:cxnSpLocks/>
          </p:cNvCxnSpPr>
          <p:nvPr/>
        </p:nvCxnSpPr>
        <p:spPr>
          <a:xfrm flipH="1">
            <a:off x="1236681" y="5183763"/>
            <a:ext cx="19800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مربع نص 85">
            <a:extLst>
              <a:ext uri="{FF2B5EF4-FFF2-40B4-BE49-F238E27FC236}">
                <a16:creationId xmlns:a16="http://schemas.microsoft.com/office/drawing/2014/main" id="{811DCBFC-6C75-4064-A85F-C6156EEFFB0F}"/>
              </a:ext>
            </a:extLst>
          </p:cNvPr>
          <p:cNvSpPr txBox="1"/>
          <p:nvPr/>
        </p:nvSpPr>
        <p:spPr>
          <a:xfrm>
            <a:off x="2230200" y="5145404"/>
            <a:ext cx="963725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 35</a:t>
            </a:r>
            <a:endParaRPr lang="ar-AE" sz="4400" b="1" dirty="0">
              <a:solidFill>
                <a:srgbClr val="FF0000"/>
              </a:solidFill>
            </a:endParaRPr>
          </a:p>
        </p:txBody>
      </p:sp>
      <p:sp>
        <p:nvSpPr>
          <p:cNvPr id="87" name="شكل بيضاوي 86">
            <a:extLst>
              <a:ext uri="{FF2B5EF4-FFF2-40B4-BE49-F238E27FC236}">
                <a16:creationId xmlns:a16="http://schemas.microsoft.com/office/drawing/2014/main" id="{3F84FB6F-D414-4EEA-BF30-F013E619C246}"/>
              </a:ext>
            </a:extLst>
          </p:cNvPr>
          <p:cNvSpPr/>
          <p:nvPr/>
        </p:nvSpPr>
        <p:spPr>
          <a:xfrm>
            <a:off x="5865489" y="950189"/>
            <a:ext cx="576000" cy="5760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0" rtlCol="1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3</a:t>
            </a:r>
            <a:endParaRPr lang="ar-AE" sz="4000" b="1" dirty="0">
              <a:solidFill>
                <a:schemeClr val="tx1"/>
              </a:solidFill>
            </a:endParaRPr>
          </a:p>
        </p:txBody>
      </p:sp>
      <p:sp>
        <p:nvSpPr>
          <p:cNvPr id="88" name="سهم: منحني لليمين 87">
            <a:extLst>
              <a:ext uri="{FF2B5EF4-FFF2-40B4-BE49-F238E27FC236}">
                <a16:creationId xmlns:a16="http://schemas.microsoft.com/office/drawing/2014/main" id="{41A5EB5F-6E59-4545-92A4-BD20D8EECDC5}"/>
              </a:ext>
            </a:extLst>
          </p:cNvPr>
          <p:cNvSpPr/>
          <p:nvPr/>
        </p:nvSpPr>
        <p:spPr>
          <a:xfrm rot="4042022">
            <a:off x="6970583" y="396695"/>
            <a:ext cx="529195" cy="1702617"/>
          </a:xfrm>
          <a:prstGeom prst="curvedRightArrow">
            <a:avLst>
              <a:gd name="adj1" fmla="val 5438"/>
              <a:gd name="adj2" fmla="val 41568"/>
              <a:gd name="adj3" fmla="val 269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مربع نص 88">
                <a:extLst>
                  <a:ext uri="{FF2B5EF4-FFF2-40B4-BE49-F238E27FC236}">
                    <a16:creationId xmlns:a16="http://schemas.microsoft.com/office/drawing/2014/main" id="{B3EBEDAE-0BF3-4F0E-90C7-9A652DFACD7E}"/>
                  </a:ext>
                </a:extLst>
              </p:cNvPr>
              <p:cNvSpPr txBox="1"/>
              <p:nvPr/>
            </p:nvSpPr>
            <p:spPr>
              <a:xfrm>
                <a:off x="9061358" y="4236540"/>
                <a:ext cx="291105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3600" b="1" i="0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𝟎𝟑</m:t>
                    </m:r>
                    <m:r>
                      <a:rPr lang="en-US" sz="36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36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𝟏𝟎𝟐</m:t>
                    </m:r>
                    <m:r>
                      <a:rPr lang="en-US" sz="36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</a:rPr>
                  <a:t>1</a:t>
                </a:r>
                <a:endParaRPr lang="ar-AE" sz="36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89" name="مربع نص 88">
                <a:extLst>
                  <a:ext uri="{FF2B5EF4-FFF2-40B4-BE49-F238E27FC236}">
                    <a16:creationId xmlns:a16="http://schemas.microsoft.com/office/drawing/2014/main" id="{B3EBEDAE-0BF3-4F0E-90C7-9A652DFAC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1358" y="4236540"/>
                <a:ext cx="2911053" cy="553998"/>
              </a:xfrm>
              <a:prstGeom prst="rect">
                <a:avLst/>
              </a:prstGeom>
              <a:blipFill>
                <a:blip r:embed="rId19"/>
                <a:stretch>
                  <a:fillRect l="-9414" t="-36264" r="-8368" b="-3736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مربع نص 90">
            <a:extLst>
              <a:ext uri="{FF2B5EF4-FFF2-40B4-BE49-F238E27FC236}">
                <a16:creationId xmlns:a16="http://schemas.microsoft.com/office/drawing/2014/main" id="{CF5E762E-93CB-48E8-BA72-A1D3ABDA13B4}"/>
              </a:ext>
            </a:extLst>
          </p:cNvPr>
          <p:cNvSpPr txBox="1"/>
          <p:nvPr/>
        </p:nvSpPr>
        <p:spPr>
          <a:xfrm>
            <a:off x="8406380" y="1797932"/>
            <a:ext cx="391516" cy="504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7</a:t>
            </a:r>
            <a:endParaRPr lang="ar-AE" sz="4400" b="1" dirty="0">
              <a:solidFill>
                <a:srgbClr val="FF0000"/>
              </a:solidFill>
            </a:endParaRPr>
          </a:p>
        </p:txBody>
      </p:sp>
      <p:cxnSp>
        <p:nvCxnSpPr>
          <p:cNvPr id="92" name="رابط كسهم مستقيم 91">
            <a:extLst>
              <a:ext uri="{FF2B5EF4-FFF2-40B4-BE49-F238E27FC236}">
                <a16:creationId xmlns:a16="http://schemas.microsoft.com/office/drawing/2014/main" id="{1FC84C51-BD71-4CC7-B12D-B6697A54E0D6}"/>
              </a:ext>
            </a:extLst>
          </p:cNvPr>
          <p:cNvCxnSpPr>
            <a:cxnSpLocks/>
          </p:cNvCxnSpPr>
          <p:nvPr/>
        </p:nvCxnSpPr>
        <p:spPr>
          <a:xfrm flipH="1">
            <a:off x="8350798" y="2331168"/>
            <a:ext cx="7899" cy="762215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رابط كسهم مستقيم 93">
            <a:extLst>
              <a:ext uri="{FF2B5EF4-FFF2-40B4-BE49-F238E27FC236}">
                <a16:creationId xmlns:a16="http://schemas.microsoft.com/office/drawing/2014/main" id="{8C9D976E-F3A4-4379-8006-4E47655D1219}"/>
              </a:ext>
            </a:extLst>
          </p:cNvPr>
          <p:cNvCxnSpPr>
            <a:cxnSpLocks/>
          </p:cNvCxnSpPr>
          <p:nvPr/>
        </p:nvCxnSpPr>
        <p:spPr>
          <a:xfrm flipH="1">
            <a:off x="8634161" y="2270292"/>
            <a:ext cx="20670" cy="1792067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رابط مستقيم 94">
            <a:extLst>
              <a:ext uri="{FF2B5EF4-FFF2-40B4-BE49-F238E27FC236}">
                <a16:creationId xmlns:a16="http://schemas.microsoft.com/office/drawing/2014/main" id="{EF7D7CAA-DAD8-4889-9ADD-946431C94274}"/>
              </a:ext>
            </a:extLst>
          </p:cNvPr>
          <p:cNvCxnSpPr>
            <a:cxnSpLocks/>
          </p:cNvCxnSpPr>
          <p:nvPr/>
        </p:nvCxnSpPr>
        <p:spPr>
          <a:xfrm flipH="1">
            <a:off x="6908261" y="4038649"/>
            <a:ext cx="19800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مربع نص 95">
            <a:extLst>
              <a:ext uri="{FF2B5EF4-FFF2-40B4-BE49-F238E27FC236}">
                <a16:creationId xmlns:a16="http://schemas.microsoft.com/office/drawing/2014/main" id="{BD83B628-B98F-409A-A112-4031AC0055FE}"/>
              </a:ext>
            </a:extLst>
          </p:cNvPr>
          <p:cNvSpPr txBox="1"/>
          <p:nvPr/>
        </p:nvSpPr>
        <p:spPr>
          <a:xfrm>
            <a:off x="7534445" y="3413825"/>
            <a:ext cx="1116000" cy="540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102</a:t>
            </a:r>
            <a:endParaRPr lang="ar-AE" sz="4400" b="1" dirty="0">
              <a:solidFill>
                <a:srgbClr val="FF0000"/>
              </a:solidFill>
            </a:endParaRPr>
          </a:p>
        </p:txBody>
      </p:sp>
      <p:sp>
        <p:nvSpPr>
          <p:cNvPr id="99" name="مربع نص 98">
            <a:extLst>
              <a:ext uri="{FF2B5EF4-FFF2-40B4-BE49-F238E27FC236}">
                <a16:creationId xmlns:a16="http://schemas.microsoft.com/office/drawing/2014/main" id="{7864F4F4-017D-45CF-B1FA-6A315F16E330}"/>
              </a:ext>
            </a:extLst>
          </p:cNvPr>
          <p:cNvSpPr txBox="1"/>
          <p:nvPr/>
        </p:nvSpPr>
        <p:spPr>
          <a:xfrm>
            <a:off x="8130161" y="3972151"/>
            <a:ext cx="504000" cy="576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</a:t>
            </a:r>
            <a:endParaRPr lang="ar-AE" sz="4400" b="1" dirty="0">
              <a:solidFill>
                <a:srgbClr val="FF0000"/>
              </a:solidFill>
            </a:endParaRPr>
          </a:p>
        </p:txBody>
      </p:sp>
      <p:cxnSp>
        <p:nvCxnSpPr>
          <p:cNvPr id="100" name="رابط مستقيم 99">
            <a:extLst>
              <a:ext uri="{FF2B5EF4-FFF2-40B4-BE49-F238E27FC236}">
                <a16:creationId xmlns:a16="http://schemas.microsoft.com/office/drawing/2014/main" id="{1A8F72FF-F537-450F-A61F-1C08F2006A5C}"/>
              </a:ext>
            </a:extLst>
          </p:cNvPr>
          <p:cNvCxnSpPr>
            <a:cxnSpLocks/>
          </p:cNvCxnSpPr>
          <p:nvPr/>
        </p:nvCxnSpPr>
        <p:spPr>
          <a:xfrm flipH="1">
            <a:off x="6908261" y="5057634"/>
            <a:ext cx="19800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28B70CA4-D40E-4B80-8621-E50887E8AC49}"/>
              </a:ext>
            </a:extLst>
          </p:cNvPr>
          <p:cNvSpPr txBox="1"/>
          <p:nvPr/>
        </p:nvSpPr>
        <p:spPr>
          <a:xfrm>
            <a:off x="8454272" y="5003596"/>
            <a:ext cx="468000" cy="576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0</a:t>
            </a:r>
            <a:endParaRPr lang="ar-AE" sz="4400" b="1" dirty="0">
              <a:solidFill>
                <a:srgbClr val="FF0000"/>
              </a:solidFill>
            </a:endParaRPr>
          </a:p>
        </p:txBody>
      </p:sp>
      <p:cxnSp>
        <p:nvCxnSpPr>
          <p:cNvPr id="102" name="رابط مستقيم 101">
            <a:extLst>
              <a:ext uri="{FF2B5EF4-FFF2-40B4-BE49-F238E27FC236}">
                <a16:creationId xmlns:a16="http://schemas.microsoft.com/office/drawing/2014/main" id="{384FDF7C-906B-443E-9606-8034B8D77C0B}"/>
              </a:ext>
            </a:extLst>
          </p:cNvPr>
          <p:cNvCxnSpPr>
            <a:cxnSpLocks/>
          </p:cNvCxnSpPr>
          <p:nvPr/>
        </p:nvCxnSpPr>
        <p:spPr>
          <a:xfrm flipH="1">
            <a:off x="6858523" y="3817020"/>
            <a:ext cx="4133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رابط مستقيم 102">
            <a:extLst>
              <a:ext uri="{FF2B5EF4-FFF2-40B4-BE49-F238E27FC236}">
                <a16:creationId xmlns:a16="http://schemas.microsoft.com/office/drawing/2014/main" id="{E7EF1157-8C74-40CB-B980-6C018702BE86}"/>
              </a:ext>
            </a:extLst>
          </p:cNvPr>
          <p:cNvCxnSpPr>
            <a:cxnSpLocks/>
          </p:cNvCxnSpPr>
          <p:nvPr/>
        </p:nvCxnSpPr>
        <p:spPr>
          <a:xfrm flipH="1">
            <a:off x="6858523" y="4831800"/>
            <a:ext cx="4133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5E7532B-613F-4E5F-B6B5-117660337CD7}"/>
              </a:ext>
            </a:extLst>
          </p:cNvPr>
          <p:cNvSpPr txBox="1"/>
          <p:nvPr/>
        </p:nvSpPr>
        <p:spPr>
          <a:xfrm>
            <a:off x="2285393" y="5914845"/>
            <a:ext cx="201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91988 </a:t>
            </a:r>
            <a:r>
              <a:rPr lang="ar-AE" sz="2400" b="1" dirty="0">
                <a:solidFill>
                  <a:srgbClr val="002060"/>
                </a:solidFill>
              </a:rPr>
              <a:t>÷</a:t>
            </a:r>
            <a:r>
              <a:rPr lang="en-US" sz="2400" b="1" dirty="0">
                <a:solidFill>
                  <a:srgbClr val="002060"/>
                </a:solidFill>
              </a:rPr>
              <a:t> 51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EAF359-ACA1-466A-B51B-C6D66BFF7511}"/>
              </a:ext>
            </a:extLst>
          </p:cNvPr>
          <p:cNvSpPr txBox="1"/>
          <p:nvPr/>
        </p:nvSpPr>
        <p:spPr>
          <a:xfrm>
            <a:off x="7109500" y="6201233"/>
            <a:ext cx="201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14637 </a:t>
            </a:r>
            <a:r>
              <a:rPr lang="ar-AE" sz="2400" b="1" dirty="0">
                <a:solidFill>
                  <a:srgbClr val="002060"/>
                </a:solidFill>
              </a:rPr>
              <a:t>÷</a:t>
            </a:r>
            <a:r>
              <a:rPr lang="en-US" sz="2400" b="1" dirty="0">
                <a:solidFill>
                  <a:srgbClr val="002060"/>
                </a:solidFill>
              </a:rPr>
              <a:t> 17 =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0C6D4F-2BA8-4F58-BD06-964945D5B4DD}"/>
              </a:ext>
            </a:extLst>
          </p:cNvPr>
          <p:cNvSpPr txBox="1"/>
          <p:nvPr/>
        </p:nvSpPr>
        <p:spPr>
          <a:xfrm>
            <a:off x="4046553" y="5932754"/>
            <a:ext cx="218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</a:rPr>
              <a:t>100000</a:t>
            </a:r>
            <a:r>
              <a:rPr lang="ar-AE" sz="1800" b="1" dirty="0">
                <a:solidFill>
                  <a:srgbClr val="002060"/>
                </a:solidFill>
              </a:rPr>
              <a:t>÷</a:t>
            </a:r>
            <a:r>
              <a:rPr lang="ar-AE" b="1" dirty="0">
                <a:solidFill>
                  <a:srgbClr val="002060"/>
                </a:solidFill>
              </a:rPr>
              <a:t> </a:t>
            </a:r>
            <a:r>
              <a:rPr lang="en-US" sz="1800" b="1" dirty="0">
                <a:solidFill>
                  <a:srgbClr val="002060"/>
                </a:solidFill>
              </a:rPr>
              <a:t> 50 = 2000</a:t>
            </a:r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1386567-EA2F-48E5-85DE-829527AA103C}"/>
              </a:ext>
            </a:extLst>
          </p:cNvPr>
          <p:cNvSpPr txBox="1"/>
          <p:nvPr/>
        </p:nvSpPr>
        <p:spPr>
          <a:xfrm>
            <a:off x="9061358" y="6247399"/>
            <a:ext cx="201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</a:rPr>
              <a:t>14000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ar-AE" sz="1800" b="1" dirty="0">
                <a:solidFill>
                  <a:srgbClr val="002060"/>
                </a:solidFill>
              </a:rPr>
              <a:t>÷</a:t>
            </a:r>
            <a:r>
              <a:rPr lang="en-US" sz="1800" b="1" dirty="0">
                <a:solidFill>
                  <a:srgbClr val="002060"/>
                </a:solidFill>
              </a:rPr>
              <a:t> 20 = 700</a:t>
            </a:r>
            <a:endParaRPr lang="en-US" dirty="0"/>
          </a:p>
        </p:txBody>
      </p:sp>
      <p:pic>
        <p:nvPicPr>
          <p:cNvPr id="97" name="VIDEO-2020-08-19-20-59-24">
            <a:hlinkClick r:id="" action="ppaction://media"/>
            <a:extLst>
              <a:ext uri="{FF2B5EF4-FFF2-40B4-BE49-F238E27FC236}">
                <a16:creationId xmlns:a16="http://schemas.microsoft.com/office/drawing/2014/main" id="{599ABF05-F069-4B2F-9BA7-D6450478AE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205226" y="5019674"/>
            <a:ext cx="1649506" cy="94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6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8102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-0.01381 0.1944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0278 L -0.01745 0.33866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01342 0.34583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0.07865 -0.59098 " pathEditMode="relative" rAng="0" ptsTypes="AA">
                                      <p:cBhvr>
                                        <p:cTn id="27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-2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2" dur="18102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1111 L 0.0013 0.17061 " pathEditMode="relative" rAng="0" ptsTypes="AA">
                                      <p:cBhvr>
                                        <p:cTn id="36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-0.00104 0.31898 " pathEditMode="relative" rAng="0" ptsTypes="AA">
                                      <p:cBhvr>
                                        <p:cTn id="42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8" fill="hold" display="0">
                  <p:stCondLst>
                    <p:cond delay="indefinite"/>
                  </p:stCondLst>
                </p:cTn>
                <p:tgtEl>
                  <p:spTgt spid="97"/>
                </p:tgtEl>
              </p:cMediaNode>
            </p:video>
          </p:childTnLst>
        </p:cTn>
      </p:par>
    </p:tnLst>
    <p:bldLst>
      <p:bldP spid="4" grpId="0" animBg="1"/>
      <p:bldP spid="18" grpId="0"/>
      <p:bldP spid="19" grpId="0"/>
      <p:bldP spid="21" grpId="0"/>
      <p:bldP spid="24" grpId="0"/>
      <p:bldP spid="26" grpId="0"/>
      <p:bldP spid="28" grpId="0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 animBg="1"/>
      <p:bldP spid="35" grpId="1" animBg="1"/>
      <p:bldP spid="36" grpId="0" animBg="1"/>
      <p:bldP spid="36" grpId="1" animBg="1"/>
      <p:bldP spid="45" grpId="0"/>
      <p:bldP spid="46" grpId="0"/>
      <p:bldP spid="48" grpId="0"/>
      <p:bldP spid="50" grpId="0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 animBg="1"/>
      <p:bldP spid="55" grpId="1" animBg="1"/>
      <p:bldP spid="56" grpId="0" animBg="1"/>
      <p:bldP spid="56" grpId="1" animBg="1"/>
      <p:bldP spid="57" grpId="0"/>
      <p:bldP spid="58" grpId="0"/>
      <p:bldP spid="58" grpId="1"/>
      <p:bldP spid="59" grpId="0"/>
      <p:bldP spid="60" grpId="0"/>
      <p:bldP spid="62" grpId="0"/>
      <p:bldP spid="62" grpId="1"/>
      <p:bldP spid="63" grpId="0"/>
      <p:bldP spid="63" grpId="1"/>
      <p:bldP spid="65" grpId="0"/>
      <p:bldP spid="65" grpId="1"/>
      <p:bldP spid="66" grpId="0"/>
      <p:bldP spid="67" grpId="0"/>
      <p:bldP spid="69" grpId="0"/>
      <p:bldP spid="69" grpId="1"/>
      <p:bldP spid="70" grpId="0"/>
      <p:bldP spid="70" grpId="1"/>
      <p:bldP spid="71" grpId="0"/>
      <p:bldP spid="72" grpId="0"/>
      <p:bldP spid="72" grpId="1"/>
      <p:bldP spid="73" grpId="0" animBg="1"/>
      <p:bldP spid="76" grpId="0"/>
      <p:bldP spid="76" grpId="1"/>
      <p:bldP spid="78" grpId="0" animBg="1"/>
      <p:bldP spid="83" grpId="0"/>
      <p:bldP spid="86" grpId="0"/>
      <p:bldP spid="87" grpId="0" animBg="1"/>
      <p:bldP spid="88" grpId="0" animBg="1"/>
      <p:bldP spid="89" grpId="0"/>
      <p:bldP spid="89" grpId="1"/>
      <p:bldP spid="91" grpId="0"/>
      <p:bldP spid="91" grpId="1"/>
      <p:bldP spid="96" grpId="0"/>
      <p:bldP spid="99" grpId="0"/>
      <p:bldP spid="101" grpId="0"/>
      <p:bldP spid="3" grpId="0"/>
      <p:bldP spid="5" grpId="0"/>
      <p:bldP spid="37" grpId="0"/>
      <p:bldP spid="6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23DE24F-6C12-4DA2-B701-9278D8834129}"/>
              </a:ext>
            </a:extLst>
          </p:cNvPr>
          <p:cNvSpPr/>
          <p:nvPr/>
        </p:nvSpPr>
        <p:spPr>
          <a:xfrm>
            <a:off x="14262" y="6134433"/>
            <a:ext cx="1892410" cy="723567"/>
          </a:xfrm>
          <a:prstGeom prst="roundRect">
            <a:avLst>
              <a:gd name="adj" fmla="val 11786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7780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/>
          <a:lstStyle/>
          <a:p>
            <a:pPr algn="ctr" rtl="1"/>
            <a:r>
              <a:rPr lang="ar-AE" sz="3200" b="1" dirty="0">
                <a:solidFill>
                  <a:schemeClr val="tx1"/>
                </a:solidFill>
              </a:rPr>
              <a:t>صفحة: </a:t>
            </a:r>
            <a:r>
              <a:rPr lang="en-US" sz="3200" b="1" dirty="0">
                <a:solidFill>
                  <a:schemeClr val="tx1"/>
                </a:solidFill>
              </a:rPr>
              <a:t>279</a:t>
            </a:r>
            <a:endParaRPr lang="ar-AE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5CE8011-36DF-4D71-B457-A43CCD4F6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098" y="6631"/>
            <a:ext cx="6907666" cy="1015664"/>
          </a:xfrm>
          <a:prstGeom prst="rect">
            <a:avLst/>
          </a:prstGeom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763F25FB-5CF1-470E-97E6-B8180BA58A76}"/>
              </a:ext>
            </a:extLst>
          </p:cNvPr>
          <p:cNvGrpSpPr/>
          <p:nvPr/>
        </p:nvGrpSpPr>
        <p:grpSpPr>
          <a:xfrm>
            <a:off x="6278671" y="2062862"/>
            <a:ext cx="2652555" cy="795444"/>
            <a:chOff x="1260938" y="3090858"/>
            <a:chExt cx="2307991" cy="795444"/>
          </a:xfrm>
        </p:grpSpPr>
        <p:grpSp>
          <p:nvGrpSpPr>
            <p:cNvPr id="39" name="مجموعة 38">
              <a:extLst>
                <a:ext uri="{FF2B5EF4-FFF2-40B4-BE49-F238E27FC236}">
                  <a16:creationId xmlns:a16="http://schemas.microsoft.com/office/drawing/2014/main" id="{D88C6A6E-ACBA-4852-890F-2265BD75862A}"/>
                </a:ext>
              </a:extLst>
            </p:cNvPr>
            <p:cNvGrpSpPr/>
            <p:nvPr/>
          </p:nvGrpSpPr>
          <p:grpSpPr>
            <a:xfrm>
              <a:off x="1288319" y="3090859"/>
              <a:ext cx="2262946" cy="590550"/>
              <a:chOff x="1288319" y="3090859"/>
              <a:chExt cx="2262946" cy="590550"/>
            </a:xfrm>
          </p:grpSpPr>
          <p:cxnSp>
            <p:nvCxnSpPr>
              <p:cNvPr id="42" name="رابط مستقيم 41">
                <a:extLst>
                  <a:ext uri="{FF2B5EF4-FFF2-40B4-BE49-F238E27FC236}">
                    <a16:creationId xmlns:a16="http://schemas.microsoft.com/office/drawing/2014/main" id="{19C9F1F0-B41E-421B-9663-105DDF8830F8}"/>
                  </a:ext>
                </a:extLst>
              </p:cNvPr>
              <p:cNvCxnSpPr/>
              <p:nvPr/>
            </p:nvCxnSpPr>
            <p:spPr>
              <a:xfrm flipH="1">
                <a:off x="2016407" y="3117000"/>
                <a:ext cx="1534858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رابط مستقيم 42">
                <a:extLst>
                  <a:ext uri="{FF2B5EF4-FFF2-40B4-BE49-F238E27FC236}">
                    <a16:creationId xmlns:a16="http://schemas.microsoft.com/office/drawing/2014/main" id="{84F49866-2513-4C9E-823D-481B9D3B13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43113" y="3090859"/>
                <a:ext cx="0" cy="59055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رابط مستقيم 43">
                <a:extLst>
                  <a:ext uri="{FF2B5EF4-FFF2-40B4-BE49-F238E27FC236}">
                    <a16:creationId xmlns:a16="http://schemas.microsoft.com/office/drawing/2014/main" id="{6E786B40-B4D0-42F6-8062-0FCEC9DF5E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88319" y="3653937"/>
                <a:ext cx="778178" cy="4763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10316C0B-AA72-410C-BB0A-BB8FAA492B3D}"/>
                </a:ext>
              </a:extLst>
            </p:cNvPr>
            <p:cNvSpPr txBox="1"/>
            <p:nvPr/>
          </p:nvSpPr>
          <p:spPr>
            <a:xfrm>
              <a:off x="2019361" y="3178416"/>
              <a:ext cx="1549568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en-US" sz="4000" b="1" dirty="0"/>
                <a:t>43,803</a:t>
              </a:r>
              <a:endParaRPr lang="ar-AE" sz="4000" b="1" dirty="0"/>
            </a:p>
          </p:txBody>
        </p:sp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DB01C2AF-3E2F-47C9-BC03-B6A4E7DF17C5}"/>
                </a:ext>
              </a:extLst>
            </p:cNvPr>
            <p:cNvSpPr txBox="1"/>
            <p:nvPr/>
          </p:nvSpPr>
          <p:spPr>
            <a:xfrm>
              <a:off x="1260938" y="3090858"/>
              <a:ext cx="7560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en-US" sz="4000" b="1" dirty="0"/>
                <a:t>93</a:t>
              </a:r>
              <a:endParaRPr lang="ar-AE" sz="4000" b="1" dirty="0"/>
            </a:p>
          </p:txBody>
        </p:sp>
      </p:grp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1B7D4B69-10CE-4FD1-A333-F2AF1D748EA0}"/>
              </a:ext>
            </a:extLst>
          </p:cNvPr>
          <p:cNvSpPr txBox="1"/>
          <p:nvPr/>
        </p:nvSpPr>
        <p:spPr>
          <a:xfrm>
            <a:off x="7125426" y="1418296"/>
            <a:ext cx="39151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4</a:t>
            </a:r>
            <a:endParaRPr lang="ar-AE" sz="4400" b="1" dirty="0">
              <a:solidFill>
                <a:srgbClr val="FF0000"/>
              </a:solidFill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414F37C1-C702-43AA-9A67-5B95A468E7FB}"/>
              </a:ext>
            </a:extLst>
          </p:cNvPr>
          <p:cNvSpPr txBox="1"/>
          <p:nvPr/>
        </p:nvSpPr>
        <p:spPr>
          <a:xfrm>
            <a:off x="7889489" y="1418296"/>
            <a:ext cx="391516" cy="576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</a:t>
            </a:r>
            <a:endParaRPr lang="ar-AE" sz="4400" b="1" dirty="0">
              <a:solidFill>
                <a:srgbClr val="FF0000"/>
              </a:solidFill>
            </a:endParaRPr>
          </a:p>
        </p:txBody>
      </p:sp>
      <p:cxnSp>
        <p:nvCxnSpPr>
          <p:cNvPr id="47" name="رابط مستقيم 46">
            <a:extLst>
              <a:ext uri="{FF2B5EF4-FFF2-40B4-BE49-F238E27FC236}">
                <a16:creationId xmlns:a16="http://schemas.microsoft.com/office/drawing/2014/main" id="{4C7DC055-950E-491C-AE49-4ACFB28CADBA}"/>
              </a:ext>
            </a:extLst>
          </p:cNvPr>
          <p:cNvCxnSpPr>
            <a:cxnSpLocks/>
          </p:cNvCxnSpPr>
          <p:nvPr/>
        </p:nvCxnSpPr>
        <p:spPr>
          <a:xfrm flipH="1">
            <a:off x="6908261" y="3353038"/>
            <a:ext cx="19800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18C36495-4385-4AE4-B84B-4028CFE2089F}"/>
              </a:ext>
            </a:extLst>
          </p:cNvPr>
          <p:cNvSpPr txBox="1"/>
          <p:nvPr/>
        </p:nvSpPr>
        <p:spPr>
          <a:xfrm>
            <a:off x="7194404" y="2652618"/>
            <a:ext cx="1116000" cy="540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372</a:t>
            </a:r>
            <a:endParaRPr lang="ar-AE" sz="4400" b="1" dirty="0">
              <a:solidFill>
                <a:srgbClr val="FF0000"/>
              </a:solidFill>
            </a:endParaRPr>
          </a:p>
        </p:txBody>
      </p:sp>
      <p:cxnSp>
        <p:nvCxnSpPr>
          <p:cNvPr id="49" name="رابط مستقيم 48">
            <a:extLst>
              <a:ext uri="{FF2B5EF4-FFF2-40B4-BE49-F238E27FC236}">
                <a16:creationId xmlns:a16="http://schemas.microsoft.com/office/drawing/2014/main" id="{58FC1A05-25EB-4B5B-80B4-237EDD3C6DD6}"/>
              </a:ext>
            </a:extLst>
          </p:cNvPr>
          <p:cNvCxnSpPr>
            <a:cxnSpLocks/>
          </p:cNvCxnSpPr>
          <p:nvPr/>
        </p:nvCxnSpPr>
        <p:spPr>
          <a:xfrm flipH="1">
            <a:off x="6858523" y="3135616"/>
            <a:ext cx="4133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F9712EC6-F261-432B-9B9E-3CABCB57046B}"/>
              </a:ext>
            </a:extLst>
          </p:cNvPr>
          <p:cNvSpPr txBox="1"/>
          <p:nvPr/>
        </p:nvSpPr>
        <p:spPr>
          <a:xfrm>
            <a:off x="7530697" y="3293899"/>
            <a:ext cx="8280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66</a:t>
            </a:r>
            <a:endParaRPr lang="ar-AE" sz="4400" b="1" dirty="0">
              <a:solidFill>
                <a:srgbClr val="FF0000"/>
              </a:solidFill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7E8B7635-8DC2-4A1E-8F2B-2F2906A2F48F}"/>
              </a:ext>
            </a:extLst>
          </p:cNvPr>
          <p:cNvSpPr txBox="1"/>
          <p:nvPr/>
        </p:nvSpPr>
        <p:spPr>
          <a:xfrm>
            <a:off x="8117500" y="2129035"/>
            <a:ext cx="39151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0</a:t>
            </a:r>
            <a:endParaRPr lang="ar-AE" sz="4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مربع نص 51">
                <a:extLst>
                  <a:ext uri="{FF2B5EF4-FFF2-40B4-BE49-F238E27FC236}">
                    <a16:creationId xmlns:a16="http://schemas.microsoft.com/office/drawing/2014/main" id="{EC8DEE03-CD2F-46A4-9834-2FF8E8767102}"/>
                  </a:ext>
                </a:extLst>
              </p:cNvPr>
              <p:cNvSpPr txBox="1"/>
              <p:nvPr/>
            </p:nvSpPr>
            <p:spPr>
              <a:xfrm>
                <a:off x="8928142" y="1910533"/>
                <a:ext cx="2906245" cy="707886"/>
              </a:xfrm>
              <a:prstGeom prst="rect">
                <a:avLst/>
              </a:prstGeom>
              <a:noFill/>
            </p:spPr>
            <p:txBody>
              <a:bodyPr wrap="none" lIns="0" rIns="0" rtlCol="1">
                <a:spAutoFit/>
              </a:bodyPr>
              <a:lstStyle/>
              <a:p>
                <a:r>
                  <a:rPr lang="en-US" sz="4000" b="1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438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𝟗𝟑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4000" b="1" dirty="0">
                    <a:solidFill>
                      <a:srgbClr val="00B0F0"/>
                    </a:solidFill>
                  </a:rPr>
                  <a:t> 4</a:t>
                </a:r>
                <a:endParaRPr lang="ar-AE" sz="40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52" name="مربع نص 51">
                <a:extLst>
                  <a:ext uri="{FF2B5EF4-FFF2-40B4-BE49-F238E27FC236}">
                    <a16:creationId xmlns:a16="http://schemas.microsoft.com/office/drawing/2014/main" id="{EC8DEE03-CD2F-46A4-9834-2FF8E8767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8142" y="1910533"/>
                <a:ext cx="2906245" cy="707886"/>
              </a:xfrm>
              <a:prstGeom prst="rect">
                <a:avLst/>
              </a:prstGeom>
              <a:blipFill>
                <a:blip r:embed="rId5"/>
                <a:stretch>
                  <a:fillRect l="-10714" t="-24786" r="-9664" b="-25641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مربع نص 52">
                <a:extLst>
                  <a:ext uri="{FF2B5EF4-FFF2-40B4-BE49-F238E27FC236}">
                    <a16:creationId xmlns:a16="http://schemas.microsoft.com/office/drawing/2014/main" id="{042D6137-9C47-4C13-9FBD-02267DA54B1E}"/>
                  </a:ext>
                </a:extLst>
              </p:cNvPr>
              <p:cNvSpPr txBox="1"/>
              <p:nvPr/>
            </p:nvSpPr>
            <p:spPr>
              <a:xfrm>
                <a:off x="8886236" y="2988417"/>
                <a:ext cx="3113111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438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36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𝟑𝟕𝟐</m:t>
                    </m:r>
                    <m:r>
                      <a:rPr lang="en-US" sz="36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</a:rPr>
                  <a:t>66</a:t>
                </a:r>
                <a:endParaRPr lang="ar-AE" sz="36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53" name="مربع نص 52">
                <a:extLst>
                  <a:ext uri="{FF2B5EF4-FFF2-40B4-BE49-F238E27FC236}">
                    <a16:creationId xmlns:a16="http://schemas.microsoft.com/office/drawing/2014/main" id="{042D6137-9C47-4C13-9FBD-02267DA54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236" y="2988417"/>
                <a:ext cx="3113111" cy="646331"/>
              </a:xfrm>
              <a:prstGeom prst="rect">
                <a:avLst/>
              </a:prstGeom>
              <a:blipFill>
                <a:blip r:embed="rId6"/>
                <a:stretch>
                  <a:fillRect l="-6078" t="-23585" r="-4314" b="-25472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مربع نص 53">
                <a:extLst>
                  <a:ext uri="{FF2B5EF4-FFF2-40B4-BE49-F238E27FC236}">
                    <a16:creationId xmlns:a16="http://schemas.microsoft.com/office/drawing/2014/main" id="{B6A602C6-0161-4F7E-91D9-430FA5A71A88}"/>
                  </a:ext>
                </a:extLst>
              </p:cNvPr>
              <p:cNvSpPr txBox="1"/>
              <p:nvPr/>
            </p:nvSpPr>
            <p:spPr>
              <a:xfrm>
                <a:off x="8928142" y="2454720"/>
                <a:ext cx="294131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4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𝟗𝟑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𝟑𝟕</m:t>
                    </m:r>
                  </m:oMath>
                </a14:m>
                <a:r>
                  <a:rPr lang="en-US" sz="4000" b="1" dirty="0">
                    <a:solidFill>
                      <a:srgbClr val="00B0F0"/>
                    </a:solidFill>
                  </a:rPr>
                  <a:t>2</a:t>
                </a:r>
                <a:endParaRPr lang="ar-AE" sz="40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54" name="مربع نص 53">
                <a:extLst>
                  <a:ext uri="{FF2B5EF4-FFF2-40B4-BE49-F238E27FC236}">
                    <a16:creationId xmlns:a16="http://schemas.microsoft.com/office/drawing/2014/main" id="{B6A602C6-0161-4F7E-91D9-430FA5A71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8142" y="2454720"/>
                <a:ext cx="2941318" cy="615553"/>
              </a:xfrm>
              <a:prstGeom prst="rect">
                <a:avLst/>
              </a:prstGeom>
              <a:blipFill>
                <a:blip r:embed="rId7"/>
                <a:stretch>
                  <a:fillRect l="-10581" t="-36634" r="-9544" b="-37624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سهم: منحني لليمين 54">
            <a:extLst>
              <a:ext uri="{FF2B5EF4-FFF2-40B4-BE49-F238E27FC236}">
                <a16:creationId xmlns:a16="http://schemas.microsoft.com/office/drawing/2014/main" id="{8F31E17C-1E1D-4F6A-BBC4-9EA371B5F81B}"/>
              </a:ext>
            </a:extLst>
          </p:cNvPr>
          <p:cNvSpPr/>
          <p:nvPr/>
        </p:nvSpPr>
        <p:spPr>
          <a:xfrm rot="2853702">
            <a:off x="6782574" y="1218175"/>
            <a:ext cx="239633" cy="1068846"/>
          </a:xfrm>
          <a:prstGeom prst="curvedRightArrow">
            <a:avLst>
              <a:gd name="adj1" fmla="val 5438"/>
              <a:gd name="adj2" fmla="val 41568"/>
              <a:gd name="adj3" fmla="val 490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</a:endParaRPr>
          </a:p>
        </p:txBody>
      </p:sp>
      <p:sp>
        <p:nvSpPr>
          <p:cNvPr id="56" name="سهم: منحني لليمين 55">
            <a:extLst>
              <a:ext uri="{FF2B5EF4-FFF2-40B4-BE49-F238E27FC236}">
                <a16:creationId xmlns:a16="http://schemas.microsoft.com/office/drawing/2014/main" id="{37D9D6EE-9BB5-48C6-8C66-A9A98CCBC340}"/>
              </a:ext>
            </a:extLst>
          </p:cNvPr>
          <p:cNvSpPr/>
          <p:nvPr/>
        </p:nvSpPr>
        <p:spPr>
          <a:xfrm rot="3464743">
            <a:off x="6873794" y="1058873"/>
            <a:ext cx="409921" cy="1289438"/>
          </a:xfrm>
          <a:prstGeom prst="curvedRightArrow">
            <a:avLst>
              <a:gd name="adj1" fmla="val 5438"/>
              <a:gd name="adj2" fmla="val 41568"/>
              <a:gd name="adj3" fmla="val 490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</a:endParaRP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9BE8FF11-B4DA-4EA7-9753-140C21393B90}"/>
              </a:ext>
            </a:extLst>
          </p:cNvPr>
          <p:cNvSpPr txBox="1"/>
          <p:nvPr/>
        </p:nvSpPr>
        <p:spPr>
          <a:xfrm>
            <a:off x="7487216" y="1418296"/>
            <a:ext cx="4320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7 </a:t>
            </a:r>
            <a:endParaRPr lang="ar-AE" sz="4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مربع نص 57">
                <a:extLst>
                  <a:ext uri="{FF2B5EF4-FFF2-40B4-BE49-F238E27FC236}">
                    <a16:creationId xmlns:a16="http://schemas.microsoft.com/office/drawing/2014/main" id="{D738AB37-E4C4-4894-BC77-75421F53ED53}"/>
                  </a:ext>
                </a:extLst>
              </p:cNvPr>
              <p:cNvSpPr txBox="1"/>
              <p:nvPr/>
            </p:nvSpPr>
            <p:spPr>
              <a:xfrm>
                <a:off x="8928142" y="3481539"/>
                <a:ext cx="317748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𝟔𝟔𝟎</m:t>
                      </m:r>
                      <m:r>
                        <a:rPr lang="en-US" sz="4000" b="1" i="1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en-US" sz="4000" b="1" i="1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𝟗𝟑</m:t>
                      </m:r>
                      <m:r>
                        <a:rPr lang="en-US" sz="4000" b="1" i="1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4000" b="1" i="0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ar-AE" sz="40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58" name="مربع نص 57">
                <a:extLst>
                  <a:ext uri="{FF2B5EF4-FFF2-40B4-BE49-F238E27FC236}">
                    <a16:creationId xmlns:a16="http://schemas.microsoft.com/office/drawing/2014/main" id="{D738AB37-E4C4-4894-BC77-75421F53E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8142" y="3481539"/>
                <a:ext cx="3177484" cy="615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مربع نص 58">
                <a:extLst>
                  <a:ext uri="{FF2B5EF4-FFF2-40B4-BE49-F238E27FC236}">
                    <a16:creationId xmlns:a16="http://schemas.microsoft.com/office/drawing/2014/main" id="{5A40868A-6553-44C2-8976-C15881506A4B}"/>
                  </a:ext>
                </a:extLst>
              </p:cNvPr>
              <p:cNvSpPr txBox="1"/>
              <p:nvPr/>
            </p:nvSpPr>
            <p:spPr>
              <a:xfrm>
                <a:off x="8928142" y="4025726"/>
                <a:ext cx="3177484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sz="4000" b="1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7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𝟗𝟑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000" b="1" dirty="0">
                    <a:solidFill>
                      <a:srgbClr val="00B0F0"/>
                    </a:solidFill>
                  </a:rPr>
                  <a:t>651</a:t>
                </a:r>
                <a:endParaRPr lang="ar-AE" sz="40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59" name="مربع نص 58">
                <a:extLst>
                  <a:ext uri="{FF2B5EF4-FFF2-40B4-BE49-F238E27FC236}">
                    <a16:creationId xmlns:a16="http://schemas.microsoft.com/office/drawing/2014/main" id="{5A40868A-6553-44C2-8976-C15881506A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8142" y="4025726"/>
                <a:ext cx="3177484" cy="707886"/>
              </a:xfrm>
              <a:prstGeom prst="rect">
                <a:avLst/>
              </a:prstGeom>
              <a:blipFill>
                <a:blip r:embed="rId9"/>
                <a:stretch>
                  <a:fillRect l="-6910" t="-24786" b="-25641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مربع نص 59">
            <a:extLst>
              <a:ext uri="{FF2B5EF4-FFF2-40B4-BE49-F238E27FC236}">
                <a16:creationId xmlns:a16="http://schemas.microsoft.com/office/drawing/2014/main" id="{86557BE1-0F45-42BF-9BAA-F3CD119C2C30}"/>
              </a:ext>
            </a:extLst>
          </p:cNvPr>
          <p:cNvSpPr txBox="1"/>
          <p:nvPr/>
        </p:nvSpPr>
        <p:spPr>
          <a:xfrm>
            <a:off x="8142915" y="4816152"/>
            <a:ext cx="8280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93</a:t>
            </a:r>
            <a:endParaRPr lang="ar-AE" sz="4400" b="1" dirty="0">
              <a:solidFill>
                <a:srgbClr val="FF0000"/>
              </a:solidFill>
            </a:endParaRPr>
          </a:p>
        </p:txBody>
      </p:sp>
      <p:sp>
        <p:nvSpPr>
          <p:cNvPr id="87" name="شكل بيضاوي 86">
            <a:extLst>
              <a:ext uri="{FF2B5EF4-FFF2-40B4-BE49-F238E27FC236}">
                <a16:creationId xmlns:a16="http://schemas.microsoft.com/office/drawing/2014/main" id="{3F84FB6F-D414-4EEA-BF30-F013E619C246}"/>
              </a:ext>
            </a:extLst>
          </p:cNvPr>
          <p:cNvSpPr/>
          <p:nvPr/>
        </p:nvSpPr>
        <p:spPr>
          <a:xfrm>
            <a:off x="5865489" y="1283564"/>
            <a:ext cx="576000" cy="5760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0" rtlCol="1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6</a:t>
            </a:r>
            <a:endParaRPr lang="ar-AE" sz="4000" b="1" dirty="0">
              <a:solidFill>
                <a:schemeClr val="tx1"/>
              </a:solidFill>
            </a:endParaRPr>
          </a:p>
        </p:txBody>
      </p:sp>
      <p:sp>
        <p:nvSpPr>
          <p:cNvPr id="88" name="سهم: منحني لليمين 87">
            <a:extLst>
              <a:ext uri="{FF2B5EF4-FFF2-40B4-BE49-F238E27FC236}">
                <a16:creationId xmlns:a16="http://schemas.microsoft.com/office/drawing/2014/main" id="{41A5EB5F-6E59-4545-92A4-BD20D8EECDC5}"/>
              </a:ext>
            </a:extLst>
          </p:cNvPr>
          <p:cNvSpPr/>
          <p:nvPr/>
        </p:nvSpPr>
        <p:spPr>
          <a:xfrm rot="4042022">
            <a:off x="6970583" y="730070"/>
            <a:ext cx="529195" cy="1702617"/>
          </a:xfrm>
          <a:prstGeom prst="curvedRightArrow">
            <a:avLst>
              <a:gd name="adj1" fmla="val 5438"/>
              <a:gd name="adj2" fmla="val 41568"/>
              <a:gd name="adj3" fmla="val 269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مربع نص 88">
                <a:extLst>
                  <a:ext uri="{FF2B5EF4-FFF2-40B4-BE49-F238E27FC236}">
                    <a16:creationId xmlns:a16="http://schemas.microsoft.com/office/drawing/2014/main" id="{B3EBEDAE-0BF3-4F0E-90C7-9A652DFACD7E}"/>
                  </a:ext>
                </a:extLst>
              </p:cNvPr>
              <p:cNvSpPr txBox="1"/>
              <p:nvPr/>
            </p:nvSpPr>
            <p:spPr>
              <a:xfrm>
                <a:off x="9061358" y="4569915"/>
                <a:ext cx="293189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𝟔𝟔𝟎</m:t>
                    </m:r>
                    <m:r>
                      <a:rPr lang="en-US" sz="36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36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𝟔𝟓𝟏</m:t>
                    </m:r>
                    <m:r>
                      <a:rPr lang="en-US" sz="36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</a:rPr>
                  <a:t>9</a:t>
                </a:r>
                <a:endParaRPr lang="ar-AE" sz="36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89" name="مربع نص 88">
                <a:extLst>
                  <a:ext uri="{FF2B5EF4-FFF2-40B4-BE49-F238E27FC236}">
                    <a16:creationId xmlns:a16="http://schemas.microsoft.com/office/drawing/2014/main" id="{B3EBEDAE-0BF3-4F0E-90C7-9A652DFAC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1358" y="4569915"/>
                <a:ext cx="2931893" cy="553998"/>
              </a:xfrm>
              <a:prstGeom prst="rect">
                <a:avLst/>
              </a:prstGeom>
              <a:blipFill>
                <a:blip r:embed="rId10"/>
                <a:stretch>
                  <a:fillRect t="-36264" r="-8524" b="-3736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مربع نص 90">
            <a:extLst>
              <a:ext uri="{FF2B5EF4-FFF2-40B4-BE49-F238E27FC236}">
                <a16:creationId xmlns:a16="http://schemas.microsoft.com/office/drawing/2014/main" id="{CF5E762E-93CB-48E8-BA72-A1D3ABDA13B4}"/>
              </a:ext>
            </a:extLst>
          </p:cNvPr>
          <p:cNvSpPr txBox="1"/>
          <p:nvPr/>
        </p:nvSpPr>
        <p:spPr>
          <a:xfrm>
            <a:off x="8406380" y="2131307"/>
            <a:ext cx="39151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</a:t>
            </a:r>
            <a:endParaRPr lang="ar-AE" sz="4400" b="1" dirty="0">
              <a:solidFill>
                <a:srgbClr val="FF0000"/>
              </a:solidFill>
            </a:endParaRPr>
          </a:p>
        </p:txBody>
      </p:sp>
      <p:cxnSp>
        <p:nvCxnSpPr>
          <p:cNvPr id="92" name="رابط كسهم مستقيم 91">
            <a:extLst>
              <a:ext uri="{FF2B5EF4-FFF2-40B4-BE49-F238E27FC236}">
                <a16:creationId xmlns:a16="http://schemas.microsoft.com/office/drawing/2014/main" id="{1FC84C51-BD71-4CC7-B12D-B6697A54E0D6}"/>
              </a:ext>
            </a:extLst>
          </p:cNvPr>
          <p:cNvCxnSpPr>
            <a:cxnSpLocks/>
          </p:cNvCxnSpPr>
          <p:nvPr/>
        </p:nvCxnSpPr>
        <p:spPr>
          <a:xfrm flipH="1">
            <a:off x="8350798" y="2664543"/>
            <a:ext cx="7899" cy="762215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رابط كسهم مستقيم 93">
            <a:extLst>
              <a:ext uri="{FF2B5EF4-FFF2-40B4-BE49-F238E27FC236}">
                <a16:creationId xmlns:a16="http://schemas.microsoft.com/office/drawing/2014/main" id="{8C9D976E-F3A4-4379-8006-4E47655D1219}"/>
              </a:ext>
            </a:extLst>
          </p:cNvPr>
          <p:cNvCxnSpPr>
            <a:cxnSpLocks/>
          </p:cNvCxnSpPr>
          <p:nvPr/>
        </p:nvCxnSpPr>
        <p:spPr>
          <a:xfrm flipH="1">
            <a:off x="8634161" y="2603667"/>
            <a:ext cx="20670" cy="1792067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رابط مستقيم 94">
            <a:extLst>
              <a:ext uri="{FF2B5EF4-FFF2-40B4-BE49-F238E27FC236}">
                <a16:creationId xmlns:a16="http://schemas.microsoft.com/office/drawing/2014/main" id="{EF7D7CAA-DAD8-4889-9ADD-946431C94274}"/>
              </a:ext>
            </a:extLst>
          </p:cNvPr>
          <p:cNvCxnSpPr>
            <a:cxnSpLocks/>
          </p:cNvCxnSpPr>
          <p:nvPr/>
        </p:nvCxnSpPr>
        <p:spPr>
          <a:xfrm flipH="1">
            <a:off x="6908261" y="4372024"/>
            <a:ext cx="19800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مربع نص 95">
            <a:extLst>
              <a:ext uri="{FF2B5EF4-FFF2-40B4-BE49-F238E27FC236}">
                <a16:creationId xmlns:a16="http://schemas.microsoft.com/office/drawing/2014/main" id="{BD83B628-B98F-409A-A112-4031AC0055FE}"/>
              </a:ext>
            </a:extLst>
          </p:cNvPr>
          <p:cNvSpPr txBox="1"/>
          <p:nvPr/>
        </p:nvSpPr>
        <p:spPr>
          <a:xfrm>
            <a:off x="7534445" y="3747200"/>
            <a:ext cx="11160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651</a:t>
            </a:r>
            <a:endParaRPr lang="ar-AE" sz="4400" b="1" dirty="0">
              <a:solidFill>
                <a:srgbClr val="FF0000"/>
              </a:solidFill>
            </a:endParaRPr>
          </a:p>
        </p:txBody>
      </p:sp>
      <p:sp>
        <p:nvSpPr>
          <p:cNvPr id="99" name="مربع نص 98">
            <a:extLst>
              <a:ext uri="{FF2B5EF4-FFF2-40B4-BE49-F238E27FC236}">
                <a16:creationId xmlns:a16="http://schemas.microsoft.com/office/drawing/2014/main" id="{7864F4F4-017D-45CF-B1FA-6A315F16E330}"/>
              </a:ext>
            </a:extLst>
          </p:cNvPr>
          <p:cNvSpPr txBox="1"/>
          <p:nvPr/>
        </p:nvSpPr>
        <p:spPr>
          <a:xfrm>
            <a:off x="8130161" y="4305526"/>
            <a:ext cx="5040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  <a:endParaRPr lang="ar-AE" sz="4400" b="1" dirty="0">
              <a:solidFill>
                <a:srgbClr val="FF0000"/>
              </a:solidFill>
            </a:endParaRPr>
          </a:p>
        </p:txBody>
      </p:sp>
      <p:cxnSp>
        <p:nvCxnSpPr>
          <p:cNvPr id="100" name="رابط مستقيم 99">
            <a:extLst>
              <a:ext uri="{FF2B5EF4-FFF2-40B4-BE49-F238E27FC236}">
                <a16:creationId xmlns:a16="http://schemas.microsoft.com/office/drawing/2014/main" id="{1A8F72FF-F537-450F-A61F-1C08F2006A5C}"/>
              </a:ext>
            </a:extLst>
          </p:cNvPr>
          <p:cNvCxnSpPr>
            <a:cxnSpLocks/>
          </p:cNvCxnSpPr>
          <p:nvPr/>
        </p:nvCxnSpPr>
        <p:spPr>
          <a:xfrm flipH="1">
            <a:off x="6908261" y="5391009"/>
            <a:ext cx="19800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28B70CA4-D40E-4B80-8621-E50887E8AC49}"/>
              </a:ext>
            </a:extLst>
          </p:cNvPr>
          <p:cNvSpPr txBox="1"/>
          <p:nvPr/>
        </p:nvSpPr>
        <p:spPr>
          <a:xfrm>
            <a:off x="8454272" y="5336971"/>
            <a:ext cx="468000" cy="576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0</a:t>
            </a:r>
            <a:endParaRPr lang="ar-AE" sz="4400" b="1" dirty="0">
              <a:solidFill>
                <a:srgbClr val="FF0000"/>
              </a:solidFill>
            </a:endParaRPr>
          </a:p>
        </p:txBody>
      </p:sp>
      <p:cxnSp>
        <p:nvCxnSpPr>
          <p:cNvPr id="102" name="رابط مستقيم 101">
            <a:extLst>
              <a:ext uri="{FF2B5EF4-FFF2-40B4-BE49-F238E27FC236}">
                <a16:creationId xmlns:a16="http://schemas.microsoft.com/office/drawing/2014/main" id="{384FDF7C-906B-443E-9606-8034B8D77C0B}"/>
              </a:ext>
            </a:extLst>
          </p:cNvPr>
          <p:cNvCxnSpPr>
            <a:cxnSpLocks/>
          </p:cNvCxnSpPr>
          <p:nvPr/>
        </p:nvCxnSpPr>
        <p:spPr>
          <a:xfrm flipH="1">
            <a:off x="6858523" y="4150395"/>
            <a:ext cx="4133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رابط مستقيم 102">
            <a:extLst>
              <a:ext uri="{FF2B5EF4-FFF2-40B4-BE49-F238E27FC236}">
                <a16:creationId xmlns:a16="http://schemas.microsoft.com/office/drawing/2014/main" id="{E7EF1157-8C74-40CB-B980-6C018702BE86}"/>
              </a:ext>
            </a:extLst>
          </p:cNvPr>
          <p:cNvCxnSpPr>
            <a:cxnSpLocks/>
          </p:cNvCxnSpPr>
          <p:nvPr/>
        </p:nvCxnSpPr>
        <p:spPr>
          <a:xfrm flipH="1">
            <a:off x="6858523" y="5165175"/>
            <a:ext cx="4133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مجموعة 135">
            <a:extLst>
              <a:ext uri="{FF2B5EF4-FFF2-40B4-BE49-F238E27FC236}">
                <a16:creationId xmlns:a16="http://schemas.microsoft.com/office/drawing/2014/main" id="{4EBE504C-A8A0-44AB-B682-298A7321A713}"/>
              </a:ext>
            </a:extLst>
          </p:cNvPr>
          <p:cNvGrpSpPr/>
          <p:nvPr/>
        </p:nvGrpSpPr>
        <p:grpSpPr>
          <a:xfrm>
            <a:off x="439846" y="2062862"/>
            <a:ext cx="2652555" cy="795444"/>
            <a:chOff x="1260938" y="3090858"/>
            <a:chExt cx="2307991" cy="795444"/>
          </a:xfrm>
        </p:grpSpPr>
        <p:grpSp>
          <p:nvGrpSpPr>
            <p:cNvPr id="137" name="مجموعة 136">
              <a:extLst>
                <a:ext uri="{FF2B5EF4-FFF2-40B4-BE49-F238E27FC236}">
                  <a16:creationId xmlns:a16="http://schemas.microsoft.com/office/drawing/2014/main" id="{719398C1-6212-4FE0-8305-01C5A900C2DC}"/>
                </a:ext>
              </a:extLst>
            </p:cNvPr>
            <p:cNvGrpSpPr/>
            <p:nvPr/>
          </p:nvGrpSpPr>
          <p:grpSpPr>
            <a:xfrm>
              <a:off x="1288319" y="3090859"/>
              <a:ext cx="2262946" cy="590550"/>
              <a:chOff x="1288319" y="3090859"/>
              <a:chExt cx="2262946" cy="590550"/>
            </a:xfrm>
          </p:grpSpPr>
          <p:cxnSp>
            <p:nvCxnSpPr>
              <p:cNvPr id="140" name="رابط مستقيم 139">
                <a:extLst>
                  <a:ext uri="{FF2B5EF4-FFF2-40B4-BE49-F238E27FC236}">
                    <a16:creationId xmlns:a16="http://schemas.microsoft.com/office/drawing/2014/main" id="{F7765F79-40C8-48FC-BF58-CA7730533865}"/>
                  </a:ext>
                </a:extLst>
              </p:cNvPr>
              <p:cNvCxnSpPr/>
              <p:nvPr/>
            </p:nvCxnSpPr>
            <p:spPr>
              <a:xfrm flipH="1">
                <a:off x="2016407" y="3117000"/>
                <a:ext cx="1534858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رابط مستقيم 140">
                <a:extLst>
                  <a:ext uri="{FF2B5EF4-FFF2-40B4-BE49-F238E27FC236}">
                    <a16:creationId xmlns:a16="http://schemas.microsoft.com/office/drawing/2014/main" id="{04F51D82-6A34-42CF-80D5-B2910F3B75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43113" y="3090859"/>
                <a:ext cx="0" cy="59055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رابط مستقيم 141">
                <a:extLst>
                  <a:ext uri="{FF2B5EF4-FFF2-40B4-BE49-F238E27FC236}">
                    <a16:creationId xmlns:a16="http://schemas.microsoft.com/office/drawing/2014/main" id="{C8BF890C-C271-48BC-A3A4-2FB02A5AF3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88319" y="3653937"/>
                <a:ext cx="778178" cy="4763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8" name="مربع نص 137">
              <a:extLst>
                <a:ext uri="{FF2B5EF4-FFF2-40B4-BE49-F238E27FC236}">
                  <a16:creationId xmlns:a16="http://schemas.microsoft.com/office/drawing/2014/main" id="{BCCFC935-841E-478A-94C8-7B8D61446AA1}"/>
                </a:ext>
              </a:extLst>
            </p:cNvPr>
            <p:cNvSpPr txBox="1"/>
            <p:nvPr/>
          </p:nvSpPr>
          <p:spPr>
            <a:xfrm>
              <a:off x="2019361" y="3178416"/>
              <a:ext cx="1549568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en-US" sz="4000" b="1" dirty="0"/>
                <a:t>36,712</a:t>
              </a:r>
              <a:endParaRPr lang="ar-AE" sz="4000" b="1" dirty="0"/>
            </a:p>
          </p:txBody>
        </p:sp>
        <p:sp>
          <p:nvSpPr>
            <p:cNvPr id="139" name="مربع نص 138">
              <a:extLst>
                <a:ext uri="{FF2B5EF4-FFF2-40B4-BE49-F238E27FC236}">
                  <a16:creationId xmlns:a16="http://schemas.microsoft.com/office/drawing/2014/main" id="{6406603F-F5C8-4373-9376-5623E66A6201}"/>
                </a:ext>
              </a:extLst>
            </p:cNvPr>
            <p:cNvSpPr txBox="1"/>
            <p:nvPr/>
          </p:nvSpPr>
          <p:spPr>
            <a:xfrm>
              <a:off x="1260938" y="3090858"/>
              <a:ext cx="7560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en-US" sz="4000" b="1" dirty="0"/>
                <a:t>52</a:t>
              </a:r>
              <a:endParaRPr lang="ar-AE" sz="4000" b="1" dirty="0"/>
            </a:p>
          </p:txBody>
        </p:sp>
      </p:grpSp>
      <p:sp>
        <p:nvSpPr>
          <p:cNvPr id="143" name="مربع نص 142">
            <a:extLst>
              <a:ext uri="{FF2B5EF4-FFF2-40B4-BE49-F238E27FC236}">
                <a16:creationId xmlns:a16="http://schemas.microsoft.com/office/drawing/2014/main" id="{94912A6E-E222-43A7-A7AD-24D88DF75306}"/>
              </a:ext>
            </a:extLst>
          </p:cNvPr>
          <p:cNvSpPr txBox="1"/>
          <p:nvPr/>
        </p:nvSpPr>
        <p:spPr>
          <a:xfrm>
            <a:off x="1293425" y="1418296"/>
            <a:ext cx="288000" cy="576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7</a:t>
            </a:r>
            <a:endParaRPr lang="ar-AE" sz="4400" b="1" dirty="0">
              <a:solidFill>
                <a:srgbClr val="FF0000"/>
              </a:solidFill>
            </a:endParaRPr>
          </a:p>
        </p:txBody>
      </p:sp>
      <p:sp>
        <p:nvSpPr>
          <p:cNvPr id="144" name="مربع نص 143">
            <a:extLst>
              <a:ext uri="{FF2B5EF4-FFF2-40B4-BE49-F238E27FC236}">
                <a16:creationId xmlns:a16="http://schemas.microsoft.com/office/drawing/2014/main" id="{6F65B6E6-6C1A-4740-8A76-96AD22C9A713}"/>
              </a:ext>
            </a:extLst>
          </p:cNvPr>
          <p:cNvSpPr txBox="1"/>
          <p:nvPr/>
        </p:nvSpPr>
        <p:spPr>
          <a:xfrm>
            <a:off x="2050664" y="1418296"/>
            <a:ext cx="39151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  <a:endParaRPr lang="ar-AE" sz="4400" b="1" dirty="0">
              <a:solidFill>
                <a:srgbClr val="FF0000"/>
              </a:solidFill>
            </a:endParaRPr>
          </a:p>
        </p:txBody>
      </p:sp>
      <p:cxnSp>
        <p:nvCxnSpPr>
          <p:cNvPr id="145" name="رابط مستقيم 144">
            <a:extLst>
              <a:ext uri="{FF2B5EF4-FFF2-40B4-BE49-F238E27FC236}">
                <a16:creationId xmlns:a16="http://schemas.microsoft.com/office/drawing/2014/main" id="{B53AA3A8-CB95-4E67-A558-2A001554FB0A}"/>
              </a:ext>
            </a:extLst>
          </p:cNvPr>
          <p:cNvCxnSpPr>
            <a:cxnSpLocks/>
          </p:cNvCxnSpPr>
          <p:nvPr/>
        </p:nvCxnSpPr>
        <p:spPr>
          <a:xfrm flipH="1">
            <a:off x="764636" y="3642199"/>
            <a:ext cx="21240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مربع نص 145">
            <a:extLst>
              <a:ext uri="{FF2B5EF4-FFF2-40B4-BE49-F238E27FC236}">
                <a16:creationId xmlns:a16="http://schemas.microsoft.com/office/drawing/2014/main" id="{21EE2CE1-118F-4382-BC33-87EB0D3615C2}"/>
              </a:ext>
            </a:extLst>
          </p:cNvPr>
          <p:cNvSpPr txBox="1"/>
          <p:nvPr/>
        </p:nvSpPr>
        <p:spPr>
          <a:xfrm>
            <a:off x="1307811" y="2865532"/>
            <a:ext cx="129531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364</a:t>
            </a:r>
            <a:endParaRPr lang="ar-AE" sz="4400" b="1" dirty="0">
              <a:solidFill>
                <a:srgbClr val="FF0000"/>
              </a:solidFill>
            </a:endParaRPr>
          </a:p>
        </p:txBody>
      </p:sp>
      <p:cxnSp>
        <p:nvCxnSpPr>
          <p:cNvPr id="147" name="رابط مستقيم 146">
            <a:extLst>
              <a:ext uri="{FF2B5EF4-FFF2-40B4-BE49-F238E27FC236}">
                <a16:creationId xmlns:a16="http://schemas.microsoft.com/office/drawing/2014/main" id="{9C99E3E2-6468-482F-B005-BA82B2F0480B}"/>
              </a:ext>
            </a:extLst>
          </p:cNvPr>
          <p:cNvCxnSpPr>
            <a:cxnSpLocks/>
          </p:cNvCxnSpPr>
          <p:nvPr/>
        </p:nvCxnSpPr>
        <p:spPr>
          <a:xfrm flipH="1">
            <a:off x="724423" y="3249916"/>
            <a:ext cx="4133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مربع نص 147">
            <a:extLst>
              <a:ext uri="{FF2B5EF4-FFF2-40B4-BE49-F238E27FC236}">
                <a16:creationId xmlns:a16="http://schemas.microsoft.com/office/drawing/2014/main" id="{42E84272-2A05-4406-B27D-32195352D51D}"/>
              </a:ext>
            </a:extLst>
          </p:cNvPr>
          <p:cNvSpPr txBox="1"/>
          <p:nvPr/>
        </p:nvSpPr>
        <p:spPr>
          <a:xfrm>
            <a:off x="1937536" y="3649425"/>
            <a:ext cx="504000" cy="504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</a:t>
            </a:r>
            <a:endParaRPr lang="ar-AE" sz="4400" b="1" dirty="0">
              <a:solidFill>
                <a:srgbClr val="FF0000"/>
              </a:solidFill>
            </a:endParaRPr>
          </a:p>
        </p:txBody>
      </p:sp>
      <p:sp>
        <p:nvSpPr>
          <p:cNvPr id="149" name="مربع نص 148">
            <a:extLst>
              <a:ext uri="{FF2B5EF4-FFF2-40B4-BE49-F238E27FC236}">
                <a16:creationId xmlns:a16="http://schemas.microsoft.com/office/drawing/2014/main" id="{87F2F910-5E30-44A5-A889-E3A0E3FD7B6E}"/>
              </a:ext>
            </a:extLst>
          </p:cNvPr>
          <p:cNvSpPr txBox="1"/>
          <p:nvPr/>
        </p:nvSpPr>
        <p:spPr>
          <a:xfrm>
            <a:off x="2278675" y="2129035"/>
            <a:ext cx="391516" cy="612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</a:t>
            </a:r>
            <a:endParaRPr lang="ar-AE" sz="4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مربع نص 149">
                <a:extLst>
                  <a:ext uri="{FF2B5EF4-FFF2-40B4-BE49-F238E27FC236}">
                    <a16:creationId xmlns:a16="http://schemas.microsoft.com/office/drawing/2014/main" id="{8CBCCD61-40F3-48DD-81EA-67CD30D8F042}"/>
                  </a:ext>
                </a:extLst>
              </p:cNvPr>
              <p:cNvSpPr txBox="1"/>
              <p:nvPr/>
            </p:nvSpPr>
            <p:spPr>
              <a:xfrm>
                <a:off x="3089317" y="1910533"/>
                <a:ext cx="3087577" cy="707886"/>
              </a:xfrm>
              <a:prstGeom prst="rect">
                <a:avLst/>
              </a:prstGeom>
              <a:noFill/>
            </p:spPr>
            <p:txBody>
              <a:bodyPr wrap="none" lIns="0" r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𝟑𝟔𝟕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𝟓𝟐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4000" b="1" dirty="0">
                    <a:solidFill>
                      <a:srgbClr val="00B0F0"/>
                    </a:solidFill>
                  </a:rPr>
                  <a:t> 7</a:t>
                </a:r>
                <a:endParaRPr lang="ar-AE" sz="40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50" name="مربع نص 149">
                <a:extLst>
                  <a:ext uri="{FF2B5EF4-FFF2-40B4-BE49-F238E27FC236}">
                    <a16:creationId xmlns:a16="http://schemas.microsoft.com/office/drawing/2014/main" id="{8CBCCD61-40F3-48DD-81EA-67CD30D8F0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317" y="1910533"/>
                <a:ext cx="3087577" cy="707886"/>
              </a:xfrm>
              <a:prstGeom prst="rect">
                <a:avLst/>
              </a:prstGeom>
              <a:blipFill>
                <a:blip r:embed="rId11"/>
                <a:stretch>
                  <a:fillRect t="-24786" r="-8893" b="-25641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مربع نص 150">
                <a:extLst>
                  <a:ext uri="{FF2B5EF4-FFF2-40B4-BE49-F238E27FC236}">
                    <a16:creationId xmlns:a16="http://schemas.microsoft.com/office/drawing/2014/main" id="{697C0E6D-6CFC-4562-8C3D-494F3FBFE5BA}"/>
                  </a:ext>
                </a:extLst>
              </p:cNvPr>
              <p:cNvSpPr txBox="1"/>
              <p:nvPr/>
            </p:nvSpPr>
            <p:spPr>
              <a:xfrm>
                <a:off x="3047411" y="2988417"/>
                <a:ext cx="3376729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3600" b="1" i="0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𝟔𝟕</m:t>
                    </m:r>
                    <m:r>
                      <a:rPr lang="en-US" sz="36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36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𝟑𝟔𝟒</m:t>
                    </m:r>
                    <m:r>
                      <a:rPr lang="en-US" sz="36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</a:rPr>
                  <a:t>3</a:t>
                </a:r>
                <a:endParaRPr lang="ar-AE" sz="36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51" name="مربع نص 150">
                <a:extLst>
                  <a:ext uri="{FF2B5EF4-FFF2-40B4-BE49-F238E27FC236}">
                    <a16:creationId xmlns:a16="http://schemas.microsoft.com/office/drawing/2014/main" id="{697C0E6D-6CFC-4562-8C3D-494F3FBFE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411" y="2988417"/>
                <a:ext cx="3376729" cy="646331"/>
              </a:xfrm>
              <a:prstGeom prst="rect">
                <a:avLst/>
              </a:prstGeom>
              <a:blipFill>
                <a:blip r:embed="rId12"/>
                <a:stretch>
                  <a:fillRect l="-5596" t="-23585" b="-25472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مربع نص 151">
                <a:extLst>
                  <a:ext uri="{FF2B5EF4-FFF2-40B4-BE49-F238E27FC236}">
                    <a16:creationId xmlns:a16="http://schemas.microsoft.com/office/drawing/2014/main" id="{1DDF2D22-47AD-487D-A1CF-D87403E60125}"/>
                  </a:ext>
                </a:extLst>
              </p:cNvPr>
              <p:cNvSpPr txBox="1"/>
              <p:nvPr/>
            </p:nvSpPr>
            <p:spPr>
              <a:xfrm>
                <a:off x="3089317" y="2454720"/>
                <a:ext cx="3177484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sz="4000" b="1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7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𝟓𝟐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𝟑𝟔𝟒</m:t>
                    </m:r>
                  </m:oMath>
                </a14:m>
                <a:endParaRPr lang="ar-AE" sz="40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52" name="مربع نص 151">
                <a:extLst>
                  <a:ext uri="{FF2B5EF4-FFF2-40B4-BE49-F238E27FC236}">
                    <a16:creationId xmlns:a16="http://schemas.microsoft.com/office/drawing/2014/main" id="{1DDF2D22-47AD-487D-A1CF-D87403E60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317" y="2454720"/>
                <a:ext cx="3177484" cy="707886"/>
              </a:xfrm>
              <a:prstGeom prst="rect">
                <a:avLst/>
              </a:prstGeom>
              <a:blipFill>
                <a:blip r:embed="rId13"/>
                <a:stretch>
                  <a:fillRect l="-6910" t="-25000" b="-26724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" name="سهم: منحني لليمين 152">
            <a:extLst>
              <a:ext uri="{FF2B5EF4-FFF2-40B4-BE49-F238E27FC236}">
                <a16:creationId xmlns:a16="http://schemas.microsoft.com/office/drawing/2014/main" id="{1C7F0505-59FF-4F60-B106-611F2C7E4DDD}"/>
              </a:ext>
            </a:extLst>
          </p:cNvPr>
          <p:cNvSpPr/>
          <p:nvPr/>
        </p:nvSpPr>
        <p:spPr>
          <a:xfrm rot="2853702">
            <a:off x="943749" y="1218175"/>
            <a:ext cx="239633" cy="1068846"/>
          </a:xfrm>
          <a:prstGeom prst="curvedRightArrow">
            <a:avLst>
              <a:gd name="adj1" fmla="val 5438"/>
              <a:gd name="adj2" fmla="val 41568"/>
              <a:gd name="adj3" fmla="val 490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</a:endParaRPr>
          </a:p>
        </p:txBody>
      </p:sp>
      <p:sp>
        <p:nvSpPr>
          <p:cNvPr id="155" name="مربع نص 154">
            <a:extLst>
              <a:ext uri="{FF2B5EF4-FFF2-40B4-BE49-F238E27FC236}">
                <a16:creationId xmlns:a16="http://schemas.microsoft.com/office/drawing/2014/main" id="{1F15E67B-E0E4-4BFB-AFF7-825EE1DC06BC}"/>
              </a:ext>
            </a:extLst>
          </p:cNvPr>
          <p:cNvSpPr txBox="1"/>
          <p:nvPr/>
        </p:nvSpPr>
        <p:spPr>
          <a:xfrm>
            <a:off x="1648391" y="1418296"/>
            <a:ext cx="4320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0 </a:t>
            </a:r>
            <a:endParaRPr lang="ar-AE" sz="4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مربع نص 155">
                <a:extLst>
                  <a:ext uri="{FF2B5EF4-FFF2-40B4-BE49-F238E27FC236}">
                    <a16:creationId xmlns:a16="http://schemas.microsoft.com/office/drawing/2014/main" id="{B1AE7492-162A-4DD3-8AC5-53DE1D6E6D84}"/>
                  </a:ext>
                </a:extLst>
              </p:cNvPr>
              <p:cNvSpPr txBox="1"/>
              <p:nvPr/>
            </p:nvSpPr>
            <p:spPr>
              <a:xfrm>
                <a:off x="3089317" y="3481539"/>
                <a:ext cx="3177484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𝟑𝟏𝟐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𝟓𝟐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4000" b="1" dirty="0">
                    <a:solidFill>
                      <a:srgbClr val="00B0F0"/>
                    </a:solidFill>
                  </a:rPr>
                  <a:t>6</a:t>
                </a:r>
                <a:endParaRPr lang="ar-AE" sz="40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56" name="مربع نص 155">
                <a:extLst>
                  <a:ext uri="{FF2B5EF4-FFF2-40B4-BE49-F238E27FC236}">
                    <a16:creationId xmlns:a16="http://schemas.microsoft.com/office/drawing/2014/main" id="{B1AE7492-162A-4DD3-8AC5-53DE1D6E6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317" y="3481539"/>
                <a:ext cx="3177484" cy="707886"/>
              </a:xfrm>
              <a:prstGeom prst="rect">
                <a:avLst/>
              </a:prstGeom>
              <a:blipFill>
                <a:blip r:embed="rId14"/>
                <a:stretch>
                  <a:fillRect t="-25000" r="-4223" b="-26724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مربع نص 156">
                <a:extLst>
                  <a:ext uri="{FF2B5EF4-FFF2-40B4-BE49-F238E27FC236}">
                    <a16:creationId xmlns:a16="http://schemas.microsoft.com/office/drawing/2014/main" id="{84A3D5A8-4E40-4239-84AD-F296CF0BB3AF}"/>
                  </a:ext>
                </a:extLst>
              </p:cNvPr>
              <p:cNvSpPr txBox="1"/>
              <p:nvPr/>
            </p:nvSpPr>
            <p:spPr>
              <a:xfrm>
                <a:off x="3089317" y="4025726"/>
                <a:ext cx="3177484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sz="4000" b="1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6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𝟓𝟐</m:t>
                    </m:r>
                    <m:r>
                      <a:rPr lang="en-US" sz="40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000" b="1" i="0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𝟑𝟏</m:t>
                    </m:r>
                  </m:oMath>
                </a14:m>
                <a:r>
                  <a:rPr lang="en-US" sz="4000" b="1" dirty="0">
                    <a:solidFill>
                      <a:srgbClr val="00B0F0"/>
                    </a:solidFill>
                  </a:rPr>
                  <a:t>2</a:t>
                </a:r>
                <a:endParaRPr lang="ar-AE" sz="40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57" name="مربع نص 156">
                <a:extLst>
                  <a:ext uri="{FF2B5EF4-FFF2-40B4-BE49-F238E27FC236}">
                    <a16:creationId xmlns:a16="http://schemas.microsoft.com/office/drawing/2014/main" id="{84A3D5A8-4E40-4239-84AD-F296CF0BB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317" y="4025726"/>
                <a:ext cx="3177484" cy="707886"/>
              </a:xfrm>
              <a:prstGeom prst="rect">
                <a:avLst/>
              </a:prstGeom>
              <a:blipFill>
                <a:blip r:embed="rId15"/>
                <a:stretch>
                  <a:fillRect l="-6910" t="-24786" r="-4223" b="-25641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9" name="شكل بيضاوي 158">
            <a:extLst>
              <a:ext uri="{FF2B5EF4-FFF2-40B4-BE49-F238E27FC236}">
                <a16:creationId xmlns:a16="http://schemas.microsoft.com/office/drawing/2014/main" id="{E49FC4C1-788B-4925-9803-9C38FEA71575}"/>
              </a:ext>
            </a:extLst>
          </p:cNvPr>
          <p:cNvSpPr/>
          <p:nvPr/>
        </p:nvSpPr>
        <p:spPr>
          <a:xfrm>
            <a:off x="26664" y="1283564"/>
            <a:ext cx="576000" cy="5760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0" rtlCol="1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5</a:t>
            </a:r>
            <a:endParaRPr lang="ar-AE" sz="4000" b="1" dirty="0">
              <a:solidFill>
                <a:schemeClr val="tx1"/>
              </a:solidFill>
            </a:endParaRPr>
          </a:p>
        </p:txBody>
      </p:sp>
      <p:sp>
        <p:nvSpPr>
          <p:cNvPr id="160" name="سهم: منحني لليمين 159">
            <a:extLst>
              <a:ext uri="{FF2B5EF4-FFF2-40B4-BE49-F238E27FC236}">
                <a16:creationId xmlns:a16="http://schemas.microsoft.com/office/drawing/2014/main" id="{C90FED1B-A3C6-4322-B15F-E0AF6FDCE3E0}"/>
              </a:ext>
            </a:extLst>
          </p:cNvPr>
          <p:cNvSpPr/>
          <p:nvPr/>
        </p:nvSpPr>
        <p:spPr>
          <a:xfrm rot="4042022">
            <a:off x="1131758" y="730070"/>
            <a:ext cx="529195" cy="1702617"/>
          </a:xfrm>
          <a:prstGeom prst="curvedRightArrow">
            <a:avLst>
              <a:gd name="adj1" fmla="val 5438"/>
              <a:gd name="adj2" fmla="val 41568"/>
              <a:gd name="adj3" fmla="val 269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مربع نص 160">
                <a:extLst>
                  <a:ext uri="{FF2B5EF4-FFF2-40B4-BE49-F238E27FC236}">
                    <a16:creationId xmlns:a16="http://schemas.microsoft.com/office/drawing/2014/main" id="{22E1CB1B-E1C7-45E2-9905-9B2DA95BB2C3}"/>
                  </a:ext>
                </a:extLst>
              </p:cNvPr>
              <p:cNvSpPr txBox="1"/>
              <p:nvPr/>
            </p:nvSpPr>
            <p:spPr>
              <a:xfrm>
                <a:off x="3222533" y="4569915"/>
                <a:ext cx="281327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312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36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𝟑𝟏𝟐</m:t>
                    </m:r>
                    <m:r>
                      <a:rPr lang="en-US" sz="36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600" b="1" i="0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lang="ar-AE" sz="36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61" name="مربع نص 160">
                <a:extLst>
                  <a:ext uri="{FF2B5EF4-FFF2-40B4-BE49-F238E27FC236}">
                    <a16:creationId xmlns:a16="http://schemas.microsoft.com/office/drawing/2014/main" id="{22E1CB1B-E1C7-45E2-9905-9B2DA95BB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533" y="4569915"/>
                <a:ext cx="2813271" cy="553998"/>
              </a:xfrm>
              <a:prstGeom prst="rect">
                <a:avLst/>
              </a:prstGeom>
              <a:blipFill>
                <a:blip r:embed="rId16"/>
                <a:stretch>
                  <a:fillRect l="-9978" t="-36264" b="-3736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BB26019A-001C-4894-A406-067FD6ECB769}"/>
              </a:ext>
            </a:extLst>
          </p:cNvPr>
          <p:cNvSpPr txBox="1"/>
          <p:nvPr/>
        </p:nvSpPr>
        <p:spPr>
          <a:xfrm>
            <a:off x="2567555" y="2131307"/>
            <a:ext cx="391516" cy="576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</a:t>
            </a:r>
            <a:endParaRPr lang="ar-AE" sz="4400" b="1" dirty="0">
              <a:solidFill>
                <a:srgbClr val="FF0000"/>
              </a:solidFill>
            </a:endParaRPr>
          </a:p>
        </p:txBody>
      </p:sp>
      <p:cxnSp>
        <p:nvCxnSpPr>
          <p:cNvPr id="163" name="رابط كسهم مستقيم 162">
            <a:extLst>
              <a:ext uri="{FF2B5EF4-FFF2-40B4-BE49-F238E27FC236}">
                <a16:creationId xmlns:a16="http://schemas.microsoft.com/office/drawing/2014/main" id="{4F4E532A-34D3-4E20-B0A1-B96071CF4AEC}"/>
              </a:ext>
            </a:extLst>
          </p:cNvPr>
          <p:cNvCxnSpPr>
            <a:cxnSpLocks/>
          </p:cNvCxnSpPr>
          <p:nvPr/>
        </p:nvCxnSpPr>
        <p:spPr>
          <a:xfrm flipH="1">
            <a:off x="2511973" y="2664542"/>
            <a:ext cx="0" cy="97200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رابط كسهم مستقيم 163">
            <a:extLst>
              <a:ext uri="{FF2B5EF4-FFF2-40B4-BE49-F238E27FC236}">
                <a16:creationId xmlns:a16="http://schemas.microsoft.com/office/drawing/2014/main" id="{00DCC95E-0F84-40A4-93C5-B7ADA7ACD062}"/>
              </a:ext>
            </a:extLst>
          </p:cNvPr>
          <p:cNvCxnSpPr>
            <a:cxnSpLocks/>
          </p:cNvCxnSpPr>
          <p:nvPr/>
        </p:nvCxnSpPr>
        <p:spPr>
          <a:xfrm flipH="1">
            <a:off x="2800437" y="2651434"/>
            <a:ext cx="0" cy="97200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رابط مستقيم 164">
            <a:extLst>
              <a:ext uri="{FF2B5EF4-FFF2-40B4-BE49-F238E27FC236}">
                <a16:creationId xmlns:a16="http://schemas.microsoft.com/office/drawing/2014/main" id="{F0690EDA-5AE0-47F9-9695-1DEA49BE36A7}"/>
              </a:ext>
            </a:extLst>
          </p:cNvPr>
          <p:cNvCxnSpPr>
            <a:cxnSpLocks/>
          </p:cNvCxnSpPr>
          <p:nvPr/>
        </p:nvCxnSpPr>
        <p:spPr>
          <a:xfrm flipH="1">
            <a:off x="764636" y="4850752"/>
            <a:ext cx="21240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مربع نص 165">
            <a:extLst>
              <a:ext uri="{FF2B5EF4-FFF2-40B4-BE49-F238E27FC236}">
                <a16:creationId xmlns:a16="http://schemas.microsoft.com/office/drawing/2014/main" id="{A52AD9C7-6411-4E71-B279-10B7BB78FEAC}"/>
              </a:ext>
            </a:extLst>
          </p:cNvPr>
          <p:cNvSpPr txBox="1"/>
          <p:nvPr/>
        </p:nvSpPr>
        <p:spPr>
          <a:xfrm>
            <a:off x="1920367" y="4205099"/>
            <a:ext cx="11160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312</a:t>
            </a:r>
            <a:endParaRPr lang="ar-AE" sz="4400" b="1" dirty="0">
              <a:solidFill>
                <a:srgbClr val="FF0000"/>
              </a:solidFill>
            </a:endParaRPr>
          </a:p>
        </p:txBody>
      </p:sp>
      <p:sp>
        <p:nvSpPr>
          <p:cNvPr id="167" name="مربع نص 166">
            <a:extLst>
              <a:ext uri="{FF2B5EF4-FFF2-40B4-BE49-F238E27FC236}">
                <a16:creationId xmlns:a16="http://schemas.microsoft.com/office/drawing/2014/main" id="{E225725B-B82A-4C24-B307-F01F19771FDC}"/>
              </a:ext>
            </a:extLst>
          </p:cNvPr>
          <p:cNvSpPr txBox="1"/>
          <p:nvPr/>
        </p:nvSpPr>
        <p:spPr>
          <a:xfrm>
            <a:off x="2491361" y="4962751"/>
            <a:ext cx="5040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0</a:t>
            </a:r>
            <a:endParaRPr lang="ar-AE" sz="4400" b="1" dirty="0">
              <a:solidFill>
                <a:srgbClr val="FF0000"/>
              </a:solidFill>
            </a:endParaRPr>
          </a:p>
        </p:txBody>
      </p:sp>
      <p:cxnSp>
        <p:nvCxnSpPr>
          <p:cNvPr id="170" name="رابط مستقيم 169">
            <a:extLst>
              <a:ext uri="{FF2B5EF4-FFF2-40B4-BE49-F238E27FC236}">
                <a16:creationId xmlns:a16="http://schemas.microsoft.com/office/drawing/2014/main" id="{E726EB83-CE7C-4EFA-BE07-05C57FB23421}"/>
              </a:ext>
            </a:extLst>
          </p:cNvPr>
          <p:cNvCxnSpPr>
            <a:cxnSpLocks/>
          </p:cNvCxnSpPr>
          <p:nvPr/>
        </p:nvCxnSpPr>
        <p:spPr>
          <a:xfrm flipH="1">
            <a:off x="724423" y="4483770"/>
            <a:ext cx="4133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00EBE9C0-56EC-455C-B449-D5CE4D3DC080}"/>
              </a:ext>
            </a:extLst>
          </p:cNvPr>
          <p:cNvSpPr txBox="1"/>
          <p:nvPr/>
        </p:nvSpPr>
        <p:spPr>
          <a:xfrm>
            <a:off x="2285393" y="5914845"/>
            <a:ext cx="201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36712 </a:t>
            </a:r>
            <a:r>
              <a:rPr lang="ar-AE" sz="2400" b="1" dirty="0">
                <a:solidFill>
                  <a:srgbClr val="002060"/>
                </a:solidFill>
              </a:rPr>
              <a:t>÷</a:t>
            </a:r>
            <a:r>
              <a:rPr lang="en-US" sz="2400" b="1" dirty="0">
                <a:solidFill>
                  <a:srgbClr val="002060"/>
                </a:solidFill>
              </a:rPr>
              <a:t> 52 =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AE3208E-107E-4909-9E1A-3088BFFF5753}"/>
              </a:ext>
            </a:extLst>
          </p:cNvPr>
          <p:cNvSpPr txBox="1"/>
          <p:nvPr/>
        </p:nvSpPr>
        <p:spPr>
          <a:xfrm>
            <a:off x="7109500" y="6201233"/>
            <a:ext cx="201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43803 </a:t>
            </a:r>
            <a:r>
              <a:rPr lang="ar-AE" sz="2400" b="1" dirty="0">
                <a:solidFill>
                  <a:srgbClr val="002060"/>
                </a:solidFill>
              </a:rPr>
              <a:t>÷</a:t>
            </a:r>
            <a:r>
              <a:rPr lang="en-US" sz="2400" b="1" dirty="0">
                <a:solidFill>
                  <a:srgbClr val="002060"/>
                </a:solidFill>
              </a:rPr>
              <a:t> 93 =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FED2AAC-B1CC-4594-9A6F-2A8194C6554D}"/>
              </a:ext>
            </a:extLst>
          </p:cNvPr>
          <p:cNvSpPr txBox="1"/>
          <p:nvPr/>
        </p:nvSpPr>
        <p:spPr>
          <a:xfrm>
            <a:off x="4184328" y="5961011"/>
            <a:ext cx="2674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35000</a:t>
            </a:r>
            <a:r>
              <a:rPr lang="ar-AE" sz="2400" b="1" dirty="0">
                <a:solidFill>
                  <a:srgbClr val="002060"/>
                </a:solidFill>
              </a:rPr>
              <a:t>÷ </a:t>
            </a:r>
            <a:r>
              <a:rPr lang="en-US" sz="2400" b="1" dirty="0">
                <a:solidFill>
                  <a:srgbClr val="002060"/>
                </a:solidFill>
              </a:rPr>
              <a:t> 50 = 700</a:t>
            </a:r>
            <a:endParaRPr lang="en-US" sz="2400" b="1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D986E8B-A294-4CE2-B5EC-426036DAF3A1}"/>
              </a:ext>
            </a:extLst>
          </p:cNvPr>
          <p:cNvSpPr txBox="1"/>
          <p:nvPr/>
        </p:nvSpPr>
        <p:spPr>
          <a:xfrm>
            <a:off x="9061358" y="6191843"/>
            <a:ext cx="2999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43800 </a:t>
            </a:r>
            <a:r>
              <a:rPr lang="ar-AE" sz="2400" b="1" dirty="0">
                <a:solidFill>
                  <a:srgbClr val="002060"/>
                </a:solidFill>
              </a:rPr>
              <a:t>÷</a:t>
            </a:r>
            <a:r>
              <a:rPr lang="en-US" sz="2400" b="1" dirty="0">
                <a:solidFill>
                  <a:srgbClr val="002060"/>
                </a:solidFill>
              </a:rPr>
              <a:t> 100 = 438</a:t>
            </a:r>
            <a:endParaRPr lang="en-US" sz="2400" dirty="0"/>
          </a:p>
        </p:txBody>
      </p:sp>
      <p:pic>
        <p:nvPicPr>
          <p:cNvPr id="77" name="VIDEO-2020-08-19-20-59-24">
            <a:hlinkClick r:id="" action="ppaction://media"/>
            <a:extLst>
              <a:ext uri="{FF2B5EF4-FFF2-40B4-BE49-F238E27FC236}">
                <a16:creationId xmlns:a16="http://schemas.microsoft.com/office/drawing/2014/main" id="{33A8F0A3-AD51-4323-946B-9800497DB4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57865" y="5090854"/>
            <a:ext cx="1649506" cy="94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102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00234 0.2208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463 L -0.00299 0.22384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5" dur="18102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37 L 0.00091 0.17222 " pathEditMode="relative" rAng="0" ptsTypes="AA">
                                      <p:cBhvr>
                                        <p:cTn id="28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463 L 0.00234 0.31875 " pathEditMode="relative" rAng="0" ptsTypes="AA">
                                      <p:cBhvr>
                                        <p:cTn id="347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8" fill="hold" display="0">
                  <p:stCondLst>
                    <p:cond delay="indefinite"/>
                  </p:stCondLst>
                </p:cTn>
                <p:tgtEl>
                  <p:spTgt spid="77"/>
                </p:tgtEl>
              </p:cMediaNode>
            </p:video>
          </p:childTnLst>
        </p:cTn>
      </p:par>
    </p:tnLst>
    <p:bldLst>
      <p:bldP spid="4" grpId="0" animBg="1"/>
      <p:bldP spid="45" grpId="0"/>
      <p:bldP spid="46" grpId="0"/>
      <p:bldP spid="48" grpId="0"/>
      <p:bldP spid="50" grpId="0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 animBg="1"/>
      <p:bldP spid="55" grpId="1" animBg="1"/>
      <p:bldP spid="56" grpId="0" animBg="1"/>
      <p:bldP spid="56" grpId="1" animBg="1"/>
      <p:bldP spid="57" grpId="0"/>
      <p:bldP spid="58" grpId="0"/>
      <p:bldP spid="58" grpId="1"/>
      <p:bldP spid="59" grpId="0"/>
      <p:bldP spid="59" grpId="1"/>
      <p:bldP spid="60" grpId="0"/>
      <p:bldP spid="87" grpId="0" animBg="1"/>
      <p:bldP spid="88" grpId="0" animBg="1"/>
      <p:bldP spid="89" grpId="0"/>
      <p:bldP spid="89" grpId="1"/>
      <p:bldP spid="91" grpId="0"/>
      <p:bldP spid="91" grpId="1"/>
      <p:bldP spid="96" grpId="0"/>
      <p:bldP spid="99" grpId="0"/>
      <p:bldP spid="101" grpId="0"/>
      <p:bldP spid="143" grpId="0"/>
      <p:bldP spid="144" grpId="0"/>
      <p:bldP spid="146" grpId="0"/>
      <p:bldP spid="148" grpId="0"/>
      <p:bldP spid="149" grpId="0"/>
      <p:bldP spid="149" grpId="1"/>
      <p:bldP spid="150" grpId="0"/>
      <p:bldP spid="150" grpId="1"/>
      <p:bldP spid="151" grpId="0"/>
      <p:bldP spid="151" grpId="1"/>
      <p:bldP spid="152" grpId="0"/>
      <p:bldP spid="152" grpId="1"/>
      <p:bldP spid="153" grpId="0" animBg="1"/>
      <p:bldP spid="153" grpId="1" animBg="1"/>
      <p:bldP spid="155" grpId="0"/>
      <p:bldP spid="156" grpId="0"/>
      <p:bldP spid="156" grpId="1"/>
      <p:bldP spid="157" grpId="0"/>
      <p:bldP spid="157" grpId="1"/>
      <p:bldP spid="159" grpId="0" animBg="1"/>
      <p:bldP spid="160" grpId="0" animBg="1"/>
      <p:bldP spid="160" grpId="1" animBg="1"/>
      <p:bldP spid="161" grpId="0"/>
      <p:bldP spid="161" grpId="1"/>
      <p:bldP spid="162" grpId="0"/>
      <p:bldP spid="162" grpId="1"/>
      <p:bldP spid="166" grpId="0"/>
      <p:bldP spid="167" grpId="0"/>
      <p:bldP spid="73" grpId="0"/>
      <p:bldP spid="74" grpId="0"/>
      <p:bldP spid="75" grpId="0"/>
      <p:bldP spid="7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Books vs. e-books: The science behind the best way to read - CBS News">
            <a:extLst>
              <a:ext uri="{FF2B5EF4-FFF2-40B4-BE49-F238E27FC236}">
                <a16:creationId xmlns:a16="http://schemas.microsoft.com/office/drawing/2014/main" id="{8D3A4A84-211F-424E-A4CC-D6A37690B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399275"/>
            <a:ext cx="12192000" cy="5822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peech Bubble: Rectangle with Corners Rounded 10">
            <a:extLst>
              <a:ext uri="{FF2B5EF4-FFF2-40B4-BE49-F238E27FC236}">
                <a16:creationId xmlns:a16="http://schemas.microsoft.com/office/drawing/2014/main" id="{A9815A25-7434-41EB-8F46-02A0211A59E9}"/>
              </a:ext>
            </a:extLst>
          </p:cNvPr>
          <p:cNvSpPr/>
          <p:nvPr/>
        </p:nvSpPr>
        <p:spPr>
          <a:xfrm>
            <a:off x="3608502" y="636094"/>
            <a:ext cx="6951531" cy="2962586"/>
          </a:xfrm>
          <a:prstGeom prst="wedgeRectCallout">
            <a:avLst>
              <a:gd name="adj1" fmla="val -62925"/>
              <a:gd name="adj2" fmla="val 6114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21" name="عنوان 1">
            <a:extLst>
              <a:ext uri="{FF2B5EF4-FFF2-40B4-BE49-F238E27FC236}">
                <a16:creationId xmlns:a16="http://schemas.microsoft.com/office/drawing/2014/main" id="{62859C88-EB69-4320-ACAF-9B9294AE05B7}"/>
              </a:ext>
            </a:extLst>
          </p:cNvPr>
          <p:cNvSpPr txBox="1">
            <a:spLocks/>
          </p:cNvSpPr>
          <p:nvPr/>
        </p:nvSpPr>
        <p:spPr>
          <a:xfrm>
            <a:off x="3429888" y="2043366"/>
            <a:ext cx="7113064" cy="901065"/>
          </a:xfrm>
          <a:prstGeom prst="rect">
            <a:avLst/>
          </a:prstGeom>
        </p:spPr>
        <p:txBody>
          <a:bodyPr vert="horz" lIns="98298" tIns="49149" rIns="98298" bIns="49149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(AH) Manal Black" pitchFamily="2" charset="-78"/>
              </a:rPr>
              <a:t>تحقق من فهمك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DEF07EE0-68BF-42F6-B045-021BD030B3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7712" y="631902"/>
            <a:ext cx="6922321" cy="1139266"/>
          </a:xfrm>
          <a:prstGeom prst="rect">
            <a:avLst/>
          </a:prstGeom>
        </p:spPr>
      </p:pic>
      <p:pic>
        <p:nvPicPr>
          <p:cNvPr id="38" name="WhatsApp Video 2020-04-04 at 11.40.17 PM">
            <a:hlinkClick r:id="" action="ppaction://media"/>
            <a:extLst>
              <a:ext uri="{FF2B5EF4-FFF2-40B4-BE49-F238E27FC236}">
                <a16:creationId xmlns:a16="http://schemas.microsoft.com/office/drawing/2014/main" id="{544F49D7-4159-49DC-8F88-40A93779F3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44793" y="3598680"/>
            <a:ext cx="6922321" cy="2358887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76E828FD-C9D0-4B0B-BAE2-01D361F99C52}"/>
              </a:ext>
            </a:extLst>
          </p:cNvPr>
          <p:cNvGrpSpPr/>
          <p:nvPr/>
        </p:nvGrpSpPr>
        <p:grpSpPr>
          <a:xfrm>
            <a:off x="-70417" y="134989"/>
            <a:ext cx="3456395" cy="6959290"/>
            <a:chOff x="-55919" y="151184"/>
            <a:chExt cx="3456395" cy="6959290"/>
          </a:xfrm>
        </p:grpSpPr>
        <p:grpSp>
          <p:nvGrpSpPr>
            <p:cNvPr id="40" name="Group 7">
              <a:extLst>
                <a:ext uri="{FF2B5EF4-FFF2-40B4-BE49-F238E27FC236}">
                  <a16:creationId xmlns:a16="http://schemas.microsoft.com/office/drawing/2014/main" id="{E93CF22E-D1ED-475A-A1F0-E641F187EB22}"/>
                </a:ext>
              </a:extLst>
            </p:cNvPr>
            <p:cNvGrpSpPr/>
            <p:nvPr/>
          </p:nvGrpSpPr>
          <p:grpSpPr>
            <a:xfrm>
              <a:off x="-55919" y="151184"/>
              <a:ext cx="3237419" cy="3217424"/>
              <a:chOff x="-165365" y="0"/>
              <a:chExt cx="1634694" cy="1873577"/>
            </a:xfrm>
          </p:grpSpPr>
          <p:grpSp>
            <p:nvGrpSpPr>
              <p:cNvPr id="43" name="Group 9">
                <a:extLst>
                  <a:ext uri="{FF2B5EF4-FFF2-40B4-BE49-F238E27FC236}">
                    <a16:creationId xmlns:a16="http://schemas.microsoft.com/office/drawing/2014/main" id="{85447B55-DA19-4305-B90F-66F921EEBA6A}"/>
                  </a:ext>
                </a:extLst>
              </p:cNvPr>
              <p:cNvGrpSpPr/>
              <p:nvPr/>
            </p:nvGrpSpPr>
            <p:grpSpPr>
              <a:xfrm>
                <a:off x="-59219" y="0"/>
                <a:ext cx="1528548" cy="952500"/>
                <a:chOff x="-59219" y="0"/>
                <a:chExt cx="1528548" cy="952500"/>
              </a:xfrm>
            </p:grpSpPr>
            <p:pic>
              <p:nvPicPr>
                <p:cNvPr id="50" name="Picture 6" descr="Free printable black and withe frame">
                  <a:extLst>
                    <a:ext uri="{FF2B5EF4-FFF2-40B4-BE49-F238E27FC236}">
                      <a16:creationId xmlns:a16="http://schemas.microsoft.com/office/drawing/2014/main" id="{AE304E55-DCB3-4DE2-B587-1F8B6F4704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5848" b="95906" l="3814" r="97458">
                              <a14:foregroundMark x1="58898" y1="18713" x2="41949" y2="35088"/>
                              <a14:foregroundMark x1="30085" y1="18713" x2="10593" y2="36257"/>
                              <a14:foregroundMark x1="10593" y1="36257" x2="25000" y2="60819"/>
                              <a14:foregroundMark x1="25000" y1="60819" x2="78390" y2="47953"/>
                              <a14:foregroundMark x1="94492" y1="39766" x2="95339" y2="64327"/>
                              <a14:foregroundMark x1="97881" y1="56140" x2="97034" y2="50292"/>
                              <a14:foregroundMark x1="56356" y1="9357" x2="46186" y2="5848"/>
                              <a14:foregroundMark x1="3814" y1="38596" x2="5508" y2="53801"/>
                              <a14:foregroundMark x1="41949" y1="93567" x2="58051" y2="9590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9219" y="0"/>
                  <a:ext cx="1528548" cy="952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1" name="TextBox 18">
                  <a:extLst>
                    <a:ext uri="{FF2B5EF4-FFF2-40B4-BE49-F238E27FC236}">
                      <a16:creationId xmlns:a16="http://schemas.microsoft.com/office/drawing/2014/main" id="{3E2C190F-426A-4973-A021-7385C88A3FF5}"/>
                    </a:ext>
                  </a:extLst>
                </p:cNvPr>
                <p:cNvSpPr txBox="1"/>
                <p:nvPr/>
              </p:nvSpPr>
              <p:spPr>
                <a:xfrm>
                  <a:off x="-34826" y="132230"/>
                  <a:ext cx="1444935" cy="3763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A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(AH) Manal Black" pitchFamily="2" charset="-78"/>
                    </a:rPr>
                    <a:t>عنوان الدرس: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A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(AH) Manal Black" pitchFamily="2" charset="-78"/>
                    </a:rPr>
                    <a:t>قسمة الاعداد الكبيرة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(AH) Manal Black" pitchFamily="2" charset="-78"/>
                  </a:endParaRPr>
                </a:p>
              </p:txBody>
            </p:sp>
          </p:grpSp>
          <p:grpSp>
            <p:nvGrpSpPr>
              <p:cNvPr id="44" name="Group 11">
                <a:extLst>
                  <a:ext uri="{FF2B5EF4-FFF2-40B4-BE49-F238E27FC236}">
                    <a16:creationId xmlns:a16="http://schemas.microsoft.com/office/drawing/2014/main" id="{9A2A3160-001E-4FDC-ABDC-E995F693D531}"/>
                  </a:ext>
                </a:extLst>
              </p:cNvPr>
              <p:cNvGrpSpPr/>
              <p:nvPr/>
            </p:nvGrpSpPr>
            <p:grpSpPr>
              <a:xfrm>
                <a:off x="-84668" y="488497"/>
                <a:ext cx="1528548" cy="1221384"/>
                <a:chOff x="-84668" y="-170249"/>
                <a:chExt cx="1528548" cy="1221384"/>
              </a:xfrm>
            </p:grpSpPr>
            <p:pic>
              <p:nvPicPr>
                <p:cNvPr id="48" name="Picture 6" descr="Free printable black and withe frame">
                  <a:extLst>
                    <a:ext uri="{FF2B5EF4-FFF2-40B4-BE49-F238E27FC236}">
                      <a16:creationId xmlns:a16="http://schemas.microsoft.com/office/drawing/2014/main" id="{62D00EA8-4416-4CBE-8E26-D7D1F67941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5848" b="95906" l="3814" r="97458">
                              <a14:foregroundMark x1="58898" y1="18713" x2="41949" y2="35088"/>
                              <a14:foregroundMark x1="30085" y1="18713" x2="10593" y2="36257"/>
                              <a14:foregroundMark x1="10593" y1="36257" x2="25000" y2="60819"/>
                              <a14:foregroundMark x1="25000" y1="60819" x2="78390" y2="47953"/>
                              <a14:foregroundMark x1="94492" y1="39766" x2="95339" y2="64327"/>
                              <a14:foregroundMark x1="97881" y1="56140" x2="97034" y2="50292"/>
                              <a14:foregroundMark x1="56356" y1="9357" x2="46186" y2="5848"/>
                              <a14:foregroundMark x1="3814" y1="38596" x2="5508" y2="53801"/>
                              <a14:foregroundMark x1="41949" y1="93567" x2="58051" y2="9590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84668" y="-170249"/>
                  <a:ext cx="1528548" cy="12213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9" name="TextBox 16">
                  <a:extLst>
                    <a:ext uri="{FF2B5EF4-FFF2-40B4-BE49-F238E27FC236}">
                      <a16:creationId xmlns:a16="http://schemas.microsoft.com/office/drawing/2014/main" id="{001C6503-6C4B-4159-9184-E0D10D986B47}"/>
                    </a:ext>
                  </a:extLst>
                </p:cNvPr>
                <p:cNvSpPr txBox="1"/>
                <p:nvPr/>
              </p:nvSpPr>
              <p:spPr>
                <a:xfrm>
                  <a:off x="-31294" y="159614"/>
                  <a:ext cx="1331352" cy="4839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AE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(AH) Manal Black" pitchFamily="2" charset="-78"/>
                    </a:rPr>
                    <a:t>ناتج التعلم :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AE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(AH) Manal Black" pitchFamily="2" charset="-78"/>
                    </a:rPr>
                    <a:t>قسمة اعداد كبيرة على عدد من رقمين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(AH) Manal Black" pitchFamily="2" charset="-78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(AH) Manal Black" pitchFamily="2" charset="-78"/>
                  </a:endParaRPr>
                </a:p>
              </p:txBody>
            </p:sp>
          </p:grpSp>
          <p:grpSp>
            <p:nvGrpSpPr>
              <p:cNvPr id="45" name="Group 12">
                <a:extLst>
                  <a:ext uri="{FF2B5EF4-FFF2-40B4-BE49-F238E27FC236}">
                    <a16:creationId xmlns:a16="http://schemas.microsoft.com/office/drawing/2014/main" id="{0AE1B2DE-E11A-489D-A4A2-8A7F7132C9B4}"/>
                  </a:ext>
                </a:extLst>
              </p:cNvPr>
              <p:cNvGrpSpPr/>
              <p:nvPr/>
            </p:nvGrpSpPr>
            <p:grpSpPr>
              <a:xfrm>
                <a:off x="-165365" y="1256364"/>
                <a:ext cx="1619944" cy="617213"/>
                <a:chOff x="-165365" y="-160989"/>
                <a:chExt cx="1619944" cy="617213"/>
              </a:xfrm>
            </p:grpSpPr>
            <p:pic>
              <p:nvPicPr>
                <p:cNvPr id="46" name="Picture 6" descr="Free printable black and withe frame">
                  <a:extLst>
                    <a:ext uri="{FF2B5EF4-FFF2-40B4-BE49-F238E27FC236}">
                      <a16:creationId xmlns:a16="http://schemas.microsoft.com/office/drawing/2014/main" id="{EDA7B406-12FE-4E69-B494-601582A2A40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5848" b="95906" l="3814" r="97458">
                              <a14:foregroundMark x1="58898" y1="18713" x2="41949" y2="35088"/>
                              <a14:foregroundMark x1="30085" y1="18713" x2="10593" y2="36257"/>
                              <a14:foregroundMark x1="10593" y1="36257" x2="25000" y2="60819"/>
                              <a14:foregroundMark x1="25000" y1="60819" x2="78390" y2="47953"/>
                              <a14:foregroundMark x1="94492" y1="39766" x2="95339" y2="64327"/>
                              <a14:foregroundMark x1="97881" y1="56140" x2="97034" y2="50292"/>
                              <a14:foregroundMark x1="56356" y1="9357" x2="46186" y2="5848"/>
                              <a14:foregroundMark x1="3814" y1="38596" x2="5508" y2="53801"/>
                              <a14:foregroundMark x1="41949" y1="93567" x2="58051" y2="9590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929" y="-160989"/>
                  <a:ext cx="1331353" cy="6172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7" name="TextBox 14">
                  <a:extLst>
                    <a:ext uri="{FF2B5EF4-FFF2-40B4-BE49-F238E27FC236}">
                      <a16:creationId xmlns:a16="http://schemas.microsoft.com/office/drawing/2014/main" id="{DE6E317E-70EB-47D8-AD0D-B07873BB28F9}"/>
                    </a:ext>
                  </a:extLst>
                </p:cNvPr>
                <p:cNvSpPr txBox="1"/>
                <p:nvPr/>
              </p:nvSpPr>
              <p:spPr>
                <a:xfrm>
                  <a:off x="-165365" y="-24019"/>
                  <a:ext cx="1619944" cy="3405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A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950C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(AH) Manal Black" pitchFamily="2" charset="-78"/>
                    </a:rPr>
                    <a:t>التقييم الذاتي 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950C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(AH) Manal Black" pitchFamily="2" charset="-78"/>
                  </a:endParaRPr>
                </a:p>
              </p:txBody>
            </p:sp>
          </p:grpSp>
        </p:grpSp>
        <p:pic>
          <p:nvPicPr>
            <p:cNvPr id="41" name="صورة 40" descr="صورة تحتوي على رسم&#10;&#10;تم إنشاء الوصف تلقائياً">
              <a:extLst>
                <a:ext uri="{FF2B5EF4-FFF2-40B4-BE49-F238E27FC236}">
                  <a16:creationId xmlns:a16="http://schemas.microsoft.com/office/drawing/2014/main" id="{ACC1C810-DD71-400D-8251-3F1116E5A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556"/>
            <a:stretch/>
          </p:blipFill>
          <p:spPr>
            <a:xfrm>
              <a:off x="572529" y="3445195"/>
              <a:ext cx="2603784" cy="2117219"/>
            </a:xfrm>
            <a:prstGeom prst="rect">
              <a:avLst/>
            </a:prstGeom>
          </p:spPr>
        </p:pic>
        <p:pic>
          <p:nvPicPr>
            <p:cNvPr id="42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073B0FE8-3E87-4729-B737-081B10983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09" b="93481" l="9744" r="89776">
                          <a14:foregroundMark x1="76198" y1="77053" x2="77263" y2="80528"/>
                          <a14:foregroundMark x1="27141" y1="84395" x2="27002" y2="85398"/>
                          <a14:foregroundMark x1="39617" y1="69883" x2="49042" y2="69492"/>
                          <a14:foregroundMark x1="43930" y1="69361" x2="51278" y2="68188"/>
                          <a14:foregroundMark x1="51278" y1="68188" x2="51438" y2="68318"/>
                          <a14:foregroundMark x1="72204" y1="76793" x2="50639" y2="77445"/>
                          <a14:foregroundMark x1="50639" y1="77445" x2="45367" y2="76793"/>
                          <a14:foregroundMark x1="39137" y1="67014" x2="40575" y2="68449"/>
                          <a14:backgroundMark x1="44409" y1="64928" x2="59425" y2="64798"/>
                          <a14:backgroundMark x1="59105" y1="64537" x2="22684" y2="62451"/>
                          <a14:backgroundMark x1="22684" y1="62451" x2="22684" y2="62451"/>
                          <a14:backgroundMark x1="44409" y1="83572" x2="53355" y2="83442"/>
                          <a14:backgroundMark x1="46645" y1="82399" x2="51917" y2="81617"/>
                          <a14:backgroundMark x1="79233" y1="82399" x2="74281" y2="82399"/>
                          <a14:backgroundMark x1="75559" y1="83051" x2="78594" y2="88266"/>
                          <a14:backgroundMark x1="78594" y1="88266" x2="78275" y2="93351"/>
                          <a14:backgroundMark x1="78275" y1="93351" x2="77955" y2="94003"/>
                          <a14:backgroundMark x1="25399" y1="82269" x2="32588" y2="82920"/>
                          <a14:backgroundMark x1="25399" y1="85398" x2="25399" y2="93742"/>
                          <a14:backgroundMark x1="27476" y1="86571" x2="27796" y2="85137"/>
                          <a14:backgroundMark x1="26997" y1="85528" x2="27157" y2="85137"/>
                          <a14:backgroundMark x1="55112" y1="56584" x2="50000" y2="51760"/>
                          <a14:backgroundMark x1="50000" y1="51760" x2="39776" y2="52021"/>
                          <a14:backgroundMark x1="39776" y1="52021" x2="34185" y2="514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4" t="59481" r="13623" b="16110"/>
            <a:stretch/>
          </p:blipFill>
          <p:spPr>
            <a:xfrm flipH="1">
              <a:off x="-23086" y="4751587"/>
              <a:ext cx="3423562" cy="2358887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990487A-9659-4D90-871A-0BDAB6CDDE6B}"/>
              </a:ext>
            </a:extLst>
          </p:cNvPr>
          <p:cNvSpPr/>
          <p:nvPr/>
        </p:nvSpPr>
        <p:spPr>
          <a:xfrm>
            <a:off x="4509617" y="2933743"/>
            <a:ext cx="45776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MT" panose="020B0502020104020203"/>
                <a:hlinkClick r:id="rId13"/>
              </a:rPr>
              <a:t>https://www.liveworksheets.com/tq1258749dm</a:t>
            </a:r>
            <a:endParaRPr lang="ar-AE" dirty="0">
              <a:solidFill>
                <a:srgbClr val="000000"/>
              </a:solidFill>
              <a:latin typeface="Gill Sans MT" panose="020B0502020104020203"/>
            </a:endParaRPr>
          </a:p>
          <a:p>
            <a:endParaRPr lang="ar-AE" dirty="0">
              <a:solidFill>
                <a:srgbClr val="000000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313409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0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23DE24F-6C12-4DA2-B701-9278D8834129}"/>
              </a:ext>
            </a:extLst>
          </p:cNvPr>
          <p:cNvSpPr/>
          <p:nvPr/>
        </p:nvSpPr>
        <p:spPr>
          <a:xfrm>
            <a:off x="87083" y="6067079"/>
            <a:ext cx="1892410" cy="723567"/>
          </a:xfrm>
          <a:prstGeom prst="roundRect">
            <a:avLst>
              <a:gd name="adj" fmla="val 11786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7780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/>
          <a:lstStyle/>
          <a:p>
            <a:pPr algn="ctr" rtl="1"/>
            <a:r>
              <a:rPr lang="ar-AE" sz="3200" b="1" dirty="0">
                <a:solidFill>
                  <a:schemeClr val="tx1"/>
                </a:solidFill>
              </a:rPr>
              <a:t>صفحة: </a:t>
            </a:r>
            <a:r>
              <a:rPr lang="en-US" sz="3200" b="1" dirty="0">
                <a:solidFill>
                  <a:schemeClr val="tx1"/>
                </a:solidFill>
              </a:rPr>
              <a:t>279</a:t>
            </a:r>
            <a:endParaRPr lang="ar-AE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51DBAE9-CC58-400A-9D8C-8A214267F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86" y="157255"/>
            <a:ext cx="12192000" cy="4534488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D1612FA-E077-4776-B2BE-0E024EAA5C5E}"/>
              </a:ext>
            </a:extLst>
          </p:cNvPr>
          <p:cNvSpPr txBox="1"/>
          <p:nvPr/>
        </p:nvSpPr>
        <p:spPr>
          <a:xfrm>
            <a:off x="1218483" y="3429000"/>
            <a:ext cx="307679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605R25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8687252-8CD6-4578-91B8-74120348163C}"/>
              </a:ext>
            </a:extLst>
          </p:cNvPr>
          <p:cNvSpPr txBox="1"/>
          <p:nvPr/>
        </p:nvSpPr>
        <p:spPr>
          <a:xfrm>
            <a:off x="5353335" y="3404935"/>
            <a:ext cx="307679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966R4</a:t>
            </a:r>
            <a:endParaRPr lang="ar-AE" sz="4800" b="1" dirty="0">
              <a:solidFill>
                <a:srgbClr val="FF0000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B4681FA-B981-456F-876B-30B4E6DB1EAE}"/>
              </a:ext>
            </a:extLst>
          </p:cNvPr>
          <p:cNvSpPr txBox="1"/>
          <p:nvPr/>
        </p:nvSpPr>
        <p:spPr>
          <a:xfrm>
            <a:off x="9488187" y="3380870"/>
            <a:ext cx="23869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66R</a:t>
            </a:r>
            <a:endParaRPr lang="ar-AE" sz="4800" b="1" dirty="0">
              <a:solidFill>
                <a:srgbClr val="FF0000"/>
              </a:solidFill>
            </a:endParaRPr>
          </a:p>
        </p:txBody>
      </p:sp>
      <p:pic>
        <p:nvPicPr>
          <p:cNvPr id="9" name="VIDEO-2020-08-19-20-59-24">
            <a:hlinkClick r:id="" action="ppaction://media"/>
            <a:extLst>
              <a:ext uri="{FF2B5EF4-FFF2-40B4-BE49-F238E27FC236}">
                <a16:creationId xmlns:a16="http://schemas.microsoft.com/office/drawing/2014/main" id="{D0678953-EB22-4214-B503-A0E02B6293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7865" y="5090854"/>
            <a:ext cx="1649506" cy="948466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F3E9D77-DCA2-4A4C-B48A-EA069CDEA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544"/>
            <a:ext cx="2286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0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810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23DE24F-6C12-4DA2-B701-9278D8834129}"/>
              </a:ext>
            </a:extLst>
          </p:cNvPr>
          <p:cNvSpPr/>
          <p:nvPr/>
        </p:nvSpPr>
        <p:spPr>
          <a:xfrm>
            <a:off x="87083" y="6067079"/>
            <a:ext cx="1892410" cy="723567"/>
          </a:xfrm>
          <a:prstGeom prst="roundRect">
            <a:avLst>
              <a:gd name="adj" fmla="val 11786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7780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/>
          <a:lstStyle/>
          <a:p>
            <a:pPr algn="ctr" rtl="1"/>
            <a:r>
              <a:rPr lang="ar-AE" sz="3200" b="1" dirty="0">
                <a:solidFill>
                  <a:schemeClr val="tx1"/>
                </a:solidFill>
              </a:rPr>
              <a:t>صفحة: </a:t>
            </a:r>
            <a:r>
              <a:rPr lang="en-US" sz="3200" b="1" dirty="0">
                <a:solidFill>
                  <a:schemeClr val="tx1"/>
                </a:solidFill>
              </a:rPr>
              <a:t>280</a:t>
            </a:r>
            <a:endParaRPr lang="ar-AE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867C4A5-10BE-43E2-B26D-22F45FEDE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2" y="183015"/>
            <a:ext cx="11890948" cy="313712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C9F05EC-DDE0-4172-8555-8A8D21C64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39" y="3633820"/>
            <a:ext cx="11594273" cy="1566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مربع نص 6">
                <a:extLst>
                  <a:ext uri="{FF2B5EF4-FFF2-40B4-BE49-F238E27FC236}">
                    <a16:creationId xmlns:a16="http://schemas.microsoft.com/office/drawing/2014/main" id="{B7C56DA7-6236-41B0-AB2C-62057D8C9988}"/>
                  </a:ext>
                </a:extLst>
              </p:cNvPr>
              <p:cNvSpPr txBox="1"/>
              <p:nvPr/>
            </p:nvSpPr>
            <p:spPr>
              <a:xfrm>
                <a:off x="5354051" y="3294712"/>
                <a:ext cx="6232357" cy="76944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ar-AE" sz="4400" b="1" dirty="0">
                    <a:solidFill>
                      <a:srgbClr val="FF0000"/>
                    </a:solidFill>
                  </a:rPr>
                  <a:t>المساحة = الطول </a:t>
                </a:r>
                <a14:m>
                  <m:oMath xmlns:m="http://schemas.openxmlformats.org/officeDocument/2006/math">
                    <m:r>
                      <a:rPr lang="ar-AE" sz="4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ar-AE" sz="4400" b="1" dirty="0">
                    <a:solidFill>
                      <a:srgbClr val="FF0000"/>
                    </a:solidFill>
                  </a:rPr>
                  <a:t> العرض</a:t>
                </a:r>
              </a:p>
            </p:txBody>
          </p:sp>
        </mc:Choice>
        <mc:Fallback xmlns="">
          <p:sp>
            <p:nvSpPr>
              <p:cNvPr id="7" name="مربع نص 6">
                <a:extLst>
                  <a:ext uri="{FF2B5EF4-FFF2-40B4-BE49-F238E27FC236}">
                    <a16:creationId xmlns:a16="http://schemas.microsoft.com/office/drawing/2014/main" id="{B7C56DA7-6236-41B0-AB2C-62057D8C9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051" y="3294712"/>
                <a:ext cx="6232357" cy="769441"/>
              </a:xfrm>
              <a:prstGeom prst="rect">
                <a:avLst/>
              </a:prstGeom>
              <a:blipFill>
                <a:blip r:embed="rId6"/>
                <a:stretch>
                  <a:fillRect t="-11811" r="-3910" b="-4015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مربع نص 7">
                <a:extLst>
                  <a:ext uri="{FF2B5EF4-FFF2-40B4-BE49-F238E27FC236}">
                    <a16:creationId xmlns:a16="http://schemas.microsoft.com/office/drawing/2014/main" id="{0A8FE64F-8D99-4EB7-B0FF-0D6FB7C71A17}"/>
                  </a:ext>
                </a:extLst>
              </p:cNvPr>
              <p:cNvSpPr txBox="1"/>
              <p:nvPr/>
            </p:nvSpPr>
            <p:spPr>
              <a:xfrm>
                <a:off x="4463718" y="4300956"/>
                <a:ext cx="7122690" cy="76944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en-US" sz="4400" b="1" dirty="0">
                    <a:solidFill>
                      <a:srgbClr val="FF0000"/>
                    </a:solidFill>
                  </a:rPr>
                  <a:t>15,840 </a:t>
                </a:r>
                <a:r>
                  <a:rPr lang="ar-AE" sz="4400" b="1" dirty="0">
                    <a:solidFill>
                      <a:srgbClr val="FF0000"/>
                    </a:solidFill>
                  </a:rPr>
                  <a:t>= </a:t>
                </a:r>
                <a:r>
                  <a:rPr lang="en-US" sz="4400" b="1" dirty="0">
                    <a:solidFill>
                      <a:srgbClr val="FF0000"/>
                    </a:solidFill>
                  </a:rPr>
                  <a:t>132</a:t>
                </a:r>
                <a:r>
                  <a:rPr lang="ar-AE" sz="4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ar-AE" sz="4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ar-AE" sz="4400" b="1" dirty="0">
                    <a:solidFill>
                      <a:srgbClr val="FF0000"/>
                    </a:solidFill>
                  </a:rPr>
                  <a:t> العرض</a:t>
                </a:r>
              </a:p>
            </p:txBody>
          </p:sp>
        </mc:Choice>
        <mc:Fallback xmlns="">
          <p:sp>
            <p:nvSpPr>
              <p:cNvPr id="8" name="مربع نص 7">
                <a:extLst>
                  <a:ext uri="{FF2B5EF4-FFF2-40B4-BE49-F238E27FC236}">
                    <a16:creationId xmlns:a16="http://schemas.microsoft.com/office/drawing/2014/main" id="{0A8FE64F-8D99-4EB7-B0FF-0D6FB7C71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718" y="4300956"/>
                <a:ext cx="7122690" cy="769441"/>
              </a:xfrm>
              <a:prstGeom prst="rect">
                <a:avLst/>
              </a:prstGeom>
              <a:blipFill>
                <a:blip r:embed="rId7"/>
                <a:stretch>
                  <a:fillRect t="-26984" r="-3507" b="-4127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مربع نص 8">
                <a:extLst>
                  <a:ext uri="{FF2B5EF4-FFF2-40B4-BE49-F238E27FC236}">
                    <a16:creationId xmlns:a16="http://schemas.microsoft.com/office/drawing/2014/main" id="{335F0ACF-DB9B-4733-A09B-555961846EB5}"/>
                  </a:ext>
                </a:extLst>
              </p:cNvPr>
              <p:cNvSpPr txBox="1"/>
              <p:nvPr/>
            </p:nvSpPr>
            <p:spPr>
              <a:xfrm>
                <a:off x="2237874" y="5307200"/>
                <a:ext cx="9348534" cy="87710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en-US" sz="4400" b="1" dirty="0">
                    <a:solidFill>
                      <a:srgbClr val="FF0000"/>
                    </a:solidFill>
                  </a:rPr>
                  <a:t>  15,840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𝟏𝟑𝟐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𝟏𝟐𝟎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:    </m:t>
                    </m:r>
                    <m:r>
                      <a:rPr lang="ar-AE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العرض</m:t>
                    </m:r>
                  </m:oMath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مربع نص 8">
                <a:extLst>
                  <a:ext uri="{FF2B5EF4-FFF2-40B4-BE49-F238E27FC236}">
                    <a16:creationId xmlns:a16="http://schemas.microsoft.com/office/drawing/2014/main" id="{335F0ACF-DB9B-4733-A09B-555961846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874" y="5307200"/>
                <a:ext cx="9348534" cy="877100"/>
              </a:xfrm>
              <a:prstGeom prst="rect">
                <a:avLst/>
              </a:prstGeom>
              <a:blipFill>
                <a:blip r:embed="rId8"/>
                <a:stretch>
                  <a:fillRect t="-15385" b="-2028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VIDEO-2020-08-19-20-59-24">
            <a:hlinkClick r:id="" action="ppaction://media"/>
            <a:extLst>
              <a:ext uri="{FF2B5EF4-FFF2-40B4-BE49-F238E27FC236}">
                <a16:creationId xmlns:a16="http://schemas.microsoft.com/office/drawing/2014/main" id="{AD56A0EF-2E64-466B-9902-801F0E8778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57865" y="5090854"/>
            <a:ext cx="1649506" cy="948466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0F8E7F9-CE82-4D8A-8E1C-20F2DA0490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9544"/>
            <a:ext cx="2286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10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23DE24F-6C12-4DA2-B701-9278D8834129}"/>
              </a:ext>
            </a:extLst>
          </p:cNvPr>
          <p:cNvSpPr/>
          <p:nvPr/>
        </p:nvSpPr>
        <p:spPr>
          <a:xfrm>
            <a:off x="87083" y="6067079"/>
            <a:ext cx="1892410" cy="723567"/>
          </a:xfrm>
          <a:prstGeom prst="roundRect">
            <a:avLst>
              <a:gd name="adj" fmla="val 11786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7780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/>
          <a:lstStyle/>
          <a:p>
            <a:pPr algn="ctr" rtl="1"/>
            <a:r>
              <a:rPr lang="ar-AE" sz="3200" b="1" dirty="0">
                <a:solidFill>
                  <a:schemeClr val="tx1"/>
                </a:solidFill>
              </a:rPr>
              <a:t>صفحة: </a:t>
            </a:r>
            <a:r>
              <a:rPr lang="en-US" sz="3200" b="1" dirty="0">
                <a:solidFill>
                  <a:schemeClr val="tx1"/>
                </a:solidFill>
              </a:rPr>
              <a:t>280</a:t>
            </a:r>
            <a:endParaRPr lang="ar-AE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6850E5C-2530-433B-9DC7-755D1C3FA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68" y="43543"/>
            <a:ext cx="11919719" cy="2917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مربع نص 4">
                <a:extLst>
                  <a:ext uri="{FF2B5EF4-FFF2-40B4-BE49-F238E27FC236}">
                    <a16:creationId xmlns:a16="http://schemas.microsoft.com/office/drawing/2014/main" id="{8FE7D46F-7D78-4586-A0E7-C2283142EF44}"/>
                  </a:ext>
                </a:extLst>
              </p:cNvPr>
              <p:cNvSpPr txBox="1"/>
              <p:nvPr/>
            </p:nvSpPr>
            <p:spPr>
              <a:xfrm>
                <a:off x="3152274" y="3019987"/>
                <a:ext cx="7928809" cy="87710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en-US" sz="4400" b="1" dirty="0">
                    <a:solidFill>
                      <a:srgbClr val="FF0000"/>
                    </a:solidFill>
                  </a:rPr>
                  <a:t>  35,000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𝟎𝟎𝟎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  </m:t>
                    </m:r>
                    <m:r>
                      <a:rPr lang="ar-AE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كلمة</m:t>
                    </m:r>
                  </m:oMath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مربع نص 4">
                <a:extLst>
                  <a:ext uri="{FF2B5EF4-FFF2-40B4-BE49-F238E27FC236}">
                    <a16:creationId xmlns:a16="http://schemas.microsoft.com/office/drawing/2014/main" id="{8FE7D46F-7D78-4586-A0E7-C2283142E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274" y="3019987"/>
                <a:ext cx="7928809" cy="877100"/>
              </a:xfrm>
              <a:prstGeom prst="rect">
                <a:avLst/>
              </a:prstGeom>
              <a:blipFill>
                <a:blip r:embed="rId3"/>
                <a:stretch>
                  <a:fillRect t="-14583" b="-19444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مربع نص 5">
            <a:extLst>
              <a:ext uri="{FF2B5EF4-FFF2-40B4-BE49-F238E27FC236}">
                <a16:creationId xmlns:a16="http://schemas.microsoft.com/office/drawing/2014/main" id="{7F466108-B319-4DE5-AEC4-9BAF1772E8FA}"/>
              </a:ext>
            </a:extLst>
          </p:cNvPr>
          <p:cNvSpPr txBox="1"/>
          <p:nvPr/>
        </p:nvSpPr>
        <p:spPr>
          <a:xfrm>
            <a:off x="2514600" y="4441836"/>
            <a:ext cx="856648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AE" sz="4400" b="1" dirty="0">
                <a:solidFill>
                  <a:srgbClr val="FF0000"/>
                </a:solidFill>
              </a:rPr>
              <a:t>يتحدث الشخص أكثر من </a:t>
            </a:r>
            <a:r>
              <a:rPr lang="en-US" sz="4400" b="1" dirty="0">
                <a:solidFill>
                  <a:srgbClr val="FF0000"/>
                </a:solidFill>
              </a:rPr>
              <a:t>2,500 </a:t>
            </a:r>
            <a:r>
              <a:rPr lang="ar-AE" sz="4400" b="1" dirty="0">
                <a:solidFill>
                  <a:srgbClr val="FF0000"/>
                </a:solidFill>
              </a:rPr>
              <a:t> كلمة في اليوم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9D97AB7-9E91-475E-B369-BA2C569B4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083" y="3019987"/>
            <a:ext cx="2286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0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23DE24F-6C12-4DA2-B701-9278D8834129}"/>
              </a:ext>
            </a:extLst>
          </p:cNvPr>
          <p:cNvSpPr/>
          <p:nvPr/>
        </p:nvSpPr>
        <p:spPr>
          <a:xfrm>
            <a:off x="87083" y="6067079"/>
            <a:ext cx="1892410" cy="723567"/>
          </a:xfrm>
          <a:prstGeom prst="roundRect">
            <a:avLst>
              <a:gd name="adj" fmla="val 11786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7780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/>
          <a:lstStyle/>
          <a:p>
            <a:pPr algn="ctr" rtl="1"/>
            <a:r>
              <a:rPr lang="ar-AE" sz="3200" b="1" dirty="0">
                <a:solidFill>
                  <a:schemeClr val="tx1"/>
                </a:solidFill>
              </a:rPr>
              <a:t>صفحة: </a:t>
            </a:r>
            <a:r>
              <a:rPr lang="en-US" sz="3200" b="1" dirty="0">
                <a:solidFill>
                  <a:schemeClr val="tx1"/>
                </a:solidFill>
              </a:rPr>
              <a:t>280</a:t>
            </a:r>
            <a:endParaRPr lang="ar-AE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34FB921-81A7-4EE1-989C-5CFF5B58E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68" y="98652"/>
            <a:ext cx="11980069" cy="28296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مربع نص 4">
                <a:extLst>
                  <a:ext uri="{FF2B5EF4-FFF2-40B4-BE49-F238E27FC236}">
                    <a16:creationId xmlns:a16="http://schemas.microsoft.com/office/drawing/2014/main" id="{DF4C9CDF-B85F-4F44-8B63-B2C4EC583756}"/>
                  </a:ext>
                </a:extLst>
              </p:cNvPr>
              <p:cNvSpPr txBox="1"/>
              <p:nvPr/>
            </p:nvSpPr>
            <p:spPr>
              <a:xfrm>
                <a:off x="4114800" y="3019987"/>
                <a:ext cx="6966283" cy="76944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en-US" sz="4400" b="1" dirty="0">
                    <a:solidFill>
                      <a:srgbClr val="FF0000"/>
                    </a:solidFill>
                  </a:rPr>
                  <a:t>  14,500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𝟐𝟓𝟖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𝟓𝟔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𝟓𝟐</m:t>
                    </m:r>
                  </m:oMath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مربع نص 4">
                <a:extLst>
                  <a:ext uri="{FF2B5EF4-FFF2-40B4-BE49-F238E27FC236}">
                    <a16:creationId xmlns:a16="http://schemas.microsoft.com/office/drawing/2014/main" id="{DF4C9CDF-B85F-4F44-8B63-B2C4EC583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9987"/>
                <a:ext cx="6966283" cy="769441"/>
              </a:xfrm>
              <a:prstGeom prst="rect">
                <a:avLst/>
              </a:prstGeom>
              <a:blipFill>
                <a:blip r:embed="rId3"/>
                <a:stretch>
                  <a:fillRect t="-25984" b="-25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مربع نص 5">
            <a:extLst>
              <a:ext uri="{FF2B5EF4-FFF2-40B4-BE49-F238E27FC236}">
                <a16:creationId xmlns:a16="http://schemas.microsoft.com/office/drawing/2014/main" id="{9E63140D-B065-4597-A2AB-DA9A71F9A2FF}"/>
              </a:ext>
            </a:extLst>
          </p:cNvPr>
          <p:cNvSpPr txBox="1"/>
          <p:nvPr/>
        </p:nvSpPr>
        <p:spPr>
          <a:xfrm>
            <a:off x="2514600" y="4441836"/>
            <a:ext cx="8566483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AE" sz="4400" b="1" dirty="0">
                <a:solidFill>
                  <a:srgbClr val="FF0000"/>
                </a:solidFill>
              </a:rPr>
              <a:t>سوف يتم شراء 56 زي رياضي ويتبقى 52 درهم لاتكفي لشراء زي رياضي آخر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C2B1968-62B8-469B-938B-AB9B6D0A0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268" y="2928257"/>
            <a:ext cx="2286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2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CC59F35C-B411-429A-92F8-298A0B98F8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430" t="5037" r="9662" b="5070"/>
          <a:stretch/>
        </p:blipFill>
        <p:spPr>
          <a:xfrm>
            <a:off x="9552441" y="4418991"/>
            <a:ext cx="977583" cy="1931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BD1FE7-65C7-4837-8547-00DEE71BC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82" t="1693" r="13455"/>
          <a:stretch/>
        </p:blipFill>
        <p:spPr>
          <a:xfrm>
            <a:off x="7507609" y="1747274"/>
            <a:ext cx="1035290" cy="19312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B42ABD-67A8-4C18-B626-82073CCD21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686" t="5291" r="5575" b="4814"/>
          <a:stretch/>
        </p:blipFill>
        <p:spPr>
          <a:xfrm>
            <a:off x="6703490" y="4418991"/>
            <a:ext cx="1067596" cy="1988867"/>
          </a:xfrm>
          <a:prstGeom prst="rect">
            <a:avLst/>
          </a:prstGeo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6CAD4A1D-AA8D-4C8F-BB9F-B0324744A9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1" t="4725" r="10770" b="9649"/>
          <a:stretch/>
        </p:blipFill>
        <p:spPr>
          <a:xfrm>
            <a:off x="4763852" y="1587424"/>
            <a:ext cx="1034407" cy="199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13D814-81CB-4A72-8E00-78BF084D59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89" t="4922" r="6836" b="3069"/>
          <a:stretch/>
        </p:blipFill>
        <p:spPr>
          <a:xfrm>
            <a:off x="1892788" y="1620412"/>
            <a:ext cx="1065533" cy="2022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326C34-C51A-4134-9F26-2D55C7B94D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65" t="10589" r="10447" b="5126"/>
          <a:stretch/>
        </p:blipFill>
        <p:spPr>
          <a:xfrm>
            <a:off x="9885601" y="1918681"/>
            <a:ext cx="1045083" cy="1687919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572AF8DB-ABEA-4991-B0EC-82C36276B47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523" y="4127973"/>
            <a:ext cx="1817561" cy="23840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EA8C66-0161-4AF8-9047-912A23B67E6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66" t="9948" r="7118" b="9629"/>
          <a:stretch/>
        </p:blipFill>
        <p:spPr>
          <a:xfrm>
            <a:off x="3695528" y="4468516"/>
            <a:ext cx="1585528" cy="16643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7DFC02-FC4C-4DF8-BAC3-24099A271A02}"/>
              </a:ext>
            </a:extLst>
          </p:cNvPr>
          <p:cNvSpPr/>
          <p:nvPr/>
        </p:nvSpPr>
        <p:spPr>
          <a:xfrm>
            <a:off x="5052685" y="615868"/>
            <a:ext cx="2718401" cy="761194"/>
          </a:xfrm>
          <a:prstGeom prst="rect">
            <a:avLst/>
          </a:prstGeom>
          <a:scene3d>
            <a:camera prst="obliqueTopLeft"/>
            <a:lightRig rig="threePt" dir="t"/>
          </a:scene3d>
          <a:sp3d>
            <a:bevelT w="139700" h="139700" prst="divo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2810C3F-1F13-4223-AE3F-EE7047A031BF}"/>
              </a:ext>
            </a:extLst>
          </p:cNvPr>
          <p:cNvSpPr txBox="1">
            <a:spLocks/>
          </p:cNvSpPr>
          <p:nvPr/>
        </p:nvSpPr>
        <p:spPr>
          <a:xfrm>
            <a:off x="4649117" y="647833"/>
            <a:ext cx="3531242" cy="6572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bic Typesetting" panose="03020402040406030203" pitchFamily="66" charset="-78"/>
                <a:ea typeface="+mj-ea"/>
                <a:cs typeface="Arabic Typesetting" panose="03020402040406030203" pitchFamily="66" charset="-78"/>
              </a:rPr>
              <a:t>السلامة الصحية 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abic Typesetting" panose="03020402040406030203" pitchFamily="66" charset="-78"/>
              <a:ea typeface="+mj-ea"/>
              <a:cs typeface="Arabic Typesetting" panose="03020402040406030203" pitchFamily="66" charset="-78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DA01B14-D356-4373-A2F8-7F2D3AA5F2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58661" y="318025"/>
            <a:ext cx="309402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E373A-B91F-485B-87B8-B6901C8639E2}" type="datetime2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October 16, 2021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574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23DE24F-6C12-4DA2-B701-9278D8834129}"/>
              </a:ext>
            </a:extLst>
          </p:cNvPr>
          <p:cNvSpPr/>
          <p:nvPr/>
        </p:nvSpPr>
        <p:spPr>
          <a:xfrm>
            <a:off x="87083" y="6067079"/>
            <a:ext cx="1892410" cy="723567"/>
          </a:xfrm>
          <a:prstGeom prst="roundRect">
            <a:avLst>
              <a:gd name="adj" fmla="val 11786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7780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/>
          <a:lstStyle/>
          <a:p>
            <a:pPr algn="ctr" rtl="1"/>
            <a:r>
              <a:rPr lang="ar-AE" sz="3200" b="1" dirty="0">
                <a:solidFill>
                  <a:schemeClr val="tx1"/>
                </a:solidFill>
              </a:rPr>
              <a:t>صفحة: </a:t>
            </a:r>
            <a:r>
              <a:rPr lang="en-US" sz="3200" b="1" dirty="0">
                <a:solidFill>
                  <a:schemeClr val="tx1"/>
                </a:solidFill>
              </a:rPr>
              <a:t>280</a:t>
            </a:r>
            <a:endParaRPr lang="ar-AE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CF56ACC-78A1-4F24-80E0-1C9FD65E5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" y="148315"/>
            <a:ext cx="12148483" cy="346574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78DCFE5-3A2D-4B85-BFD1-5508B76D2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926" y="3864421"/>
            <a:ext cx="10012148" cy="723567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4B27204F-C62C-428B-9118-07DD37AC2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544"/>
            <a:ext cx="2286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20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23DE24F-6C12-4DA2-B701-9278D8834129}"/>
              </a:ext>
            </a:extLst>
          </p:cNvPr>
          <p:cNvSpPr/>
          <p:nvPr/>
        </p:nvSpPr>
        <p:spPr>
          <a:xfrm>
            <a:off x="87083" y="6067079"/>
            <a:ext cx="1892410" cy="723567"/>
          </a:xfrm>
          <a:prstGeom prst="roundRect">
            <a:avLst>
              <a:gd name="adj" fmla="val 11786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7780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/>
          <a:lstStyle/>
          <a:p>
            <a:pPr algn="ctr" rtl="1"/>
            <a:r>
              <a:rPr lang="ar-AE" sz="3200" b="1" dirty="0">
                <a:solidFill>
                  <a:schemeClr val="tx1"/>
                </a:solidFill>
              </a:rPr>
              <a:t>صفحة: </a:t>
            </a:r>
            <a:r>
              <a:rPr lang="en-US" sz="3200" b="1" dirty="0">
                <a:solidFill>
                  <a:schemeClr val="tx1"/>
                </a:solidFill>
              </a:rPr>
              <a:t>282</a:t>
            </a:r>
            <a:endParaRPr lang="ar-AE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B9B03BF-1E36-4441-A36C-15B3E1154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61" y="67354"/>
            <a:ext cx="11771539" cy="5619750"/>
          </a:xfrm>
          <a:prstGeom prst="rect">
            <a:avLst/>
          </a:prstGeom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78A5EBE7-471A-4F7C-88E3-D18AC93D94E3}"/>
              </a:ext>
            </a:extLst>
          </p:cNvPr>
          <p:cNvSpPr/>
          <p:nvPr/>
        </p:nvSpPr>
        <p:spPr>
          <a:xfrm>
            <a:off x="7495675" y="4559968"/>
            <a:ext cx="3765884" cy="126331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68376C6B-E8A2-4B8E-910B-A0B2E3969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3" y="2783394"/>
            <a:ext cx="2286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1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AF2B0AE-B6D5-415F-96CD-DBE5C1424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0039" y="2399671"/>
            <a:ext cx="1907576" cy="1575433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المشاركة والتفاعل وتقديم التغذية الراجعة من خلال القنوات الموضحة من قبل المعلم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5BE1DB-FA5F-4785-AD02-B9F33EAEB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0039" y="4640611"/>
            <a:ext cx="1878846" cy="155188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استأذن عند المداخلة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F8FFC6-0ED3-481B-A1BE-57407265C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5225" y="2469768"/>
            <a:ext cx="1894700" cy="160311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عدم استخدام الهاتف أو المواقع الآخرى والإنشغال عن الدرس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875B28-6858-4EF8-AE88-FDF54EB1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81876" y="4639302"/>
            <a:ext cx="1894701" cy="155188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استمع إلى المتحدث جيداً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ECCD523-308A-41F6-8099-B16567E3B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03560" y="2399671"/>
            <a:ext cx="1896263" cy="160311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تحمل المسؤلية واحترام الآخرين وعدم الإساءة لهم أو التعدي على حقوقهم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250FE71-7BB5-46A1-9B8C-41A3F8083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36640" y="4639302"/>
            <a:ext cx="1883871" cy="16522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لا تتردد في السؤال عن آي استفسار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BF906E-373B-4DBC-AB8F-94CB15E82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21376" y="4594951"/>
            <a:ext cx="1883871" cy="1551882"/>
          </a:xfrm>
          <a:prstGeom prst="roundRect">
            <a:avLst/>
          </a:prstGeom>
          <a:solidFill>
            <a:srgbClr val="FFEC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اتبع تعليمات معلمك دائماً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A55DFC-FD75-4C39-834F-7066E3731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21376" y="2469768"/>
            <a:ext cx="1883871" cy="1603118"/>
          </a:xfrm>
          <a:prstGeom prst="roundRect">
            <a:avLst/>
          </a:prstGeom>
          <a:solidFill>
            <a:srgbClr val="FFC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حضور الحصة كاملة و الاستئذان في حال الحاجة إلى مغادرة الحصة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475086-ECBD-4E2F-87F3-4B9CC9CA42E1}"/>
              </a:ext>
            </a:extLst>
          </p:cNvPr>
          <p:cNvSpPr/>
          <p:nvPr/>
        </p:nvSpPr>
        <p:spPr>
          <a:xfrm>
            <a:off x="3996340" y="622850"/>
            <a:ext cx="4197770" cy="761194"/>
          </a:xfrm>
          <a:prstGeom prst="rect">
            <a:avLst/>
          </a:prstGeom>
          <a:scene3d>
            <a:camera prst="obliqueTopLeft"/>
            <a:lightRig rig="threePt" dir="t"/>
          </a:scene3d>
          <a:sp3d>
            <a:bevelT w="139700" h="139700" prst="divo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5D8053-3ACD-486A-8116-AF33EA9C8C81}"/>
              </a:ext>
            </a:extLst>
          </p:cNvPr>
          <p:cNvSpPr txBox="1">
            <a:spLocks/>
          </p:cNvSpPr>
          <p:nvPr/>
        </p:nvSpPr>
        <p:spPr>
          <a:xfrm>
            <a:off x="3403559" y="622850"/>
            <a:ext cx="5383331" cy="6246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abic Typesetting" panose="03020402040406030203" pitchFamily="66" charset="-78"/>
                <a:ea typeface="+mj-ea"/>
                <a:cs typeface="Arabic Typesetting" panose="03020402040406030203" pitchFamily="66" charset="-78"/>
              </a:rPr>
              <a:t>لنتفق معا على قواعد محددة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abic Typesetting" panose="03020402040406030203" pitchFamily="66" charset="-78"/>
              <a:ea typeface="+mj-ea"/>
              <a:cs typeface="Arabic Typesetting" panose="03020402040406030203" pitchFamily="66" charset="-78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8C3227F-28E6-4358-8D7C-943D6D14F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05443" y="219847"/>
            <a:ext cx="317604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2843C-5A98-4510-B54C-32B752BE7B93}" type="datetime2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October 16, 2021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023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 result for ممحاة">
            <a:extLst>
              <a:ext uri="{FF2B5EF4-FFF2-40B4-BE49-F238E27FC236}">
                <a16:creationId xmlns:a16="http://schemas.microsoft.com/office/drawing/2014/main" id="{26DBE70E-AB82-4AF2-8F35-F56D91739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t="23171" r="17983" b="22977"/>
          <a:stretch/>
        </p:blipFill>
        <p:spPr bwMode="auto">
          <a:xfrm rot="16200000">
            <a:off x="625663" y="1829015"/>
            <a:ext cx="1669603" cy="1404998"/>
          </a:xfrm>
          <a:prstGeom prst="rect">
            <a:avLst/>
          </a:prstGeom>
          <a:noFill/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7C8F26-C875-4DFC-9C1A-2C6D15D9B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13" y="5613576"/>
            <a:ext cx="2794000" cy="8708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6" descr="مسطرة خشبية 20 سم: Amazon.ae">
            <a:extLst>
              <a:ext uri="{FF2B5EF4-FFF2-40B4-BE49-F238E27FC236}">
                <a16:creationId xmlns:a16="http://schemas.microsoft.com/office/drawing/2014/main" id="{446235CD-D85C-41D2-8A8E-3D4E62EB7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0732">
            <a:off x="2244157" y="1580602"/>
            <a:ext cx="2851312" cy="190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EC7DC9-8FD2-4BD4-8D06-6E704D1298B9}"/>
              </a:ext>
            </a:extLst>
          </p:cNvPr>
          <p:cNvSpPr txBox="1"/>
          <p:nvPr/>
        </p:nvSpPr>
        <p:spPr>
          <a:xfrm>
            <a:off x="2465274" y="4759581"/>
            <a:ext cx="5633974" cy="4567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(AH) Manal Black" pitchFamily="2" charset="-78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(AH) Manal Black" pitchFamily="2" charset="-78"/>
              </a:rPr>
              <a:t>تأكد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(AH) Manal Black" pitchFamily="2" charset="-78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(AH) Manal Black" pitchFamily="2" charset="-78"/>
              </a:rPr>
              <a:t>من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(AH) Manal Black" pitchFamily="2" charset="-78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(AH) Manal Black" pitchFamily="2" charset="-78"/>
              </a:rPr>
              <a:t>الدخول إلى بوابة التعلم الذكي ومنصة ألف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(AH) Manal Black" pitchFamily="2" charset="-78"/>
                <a:sym typeface="Wingdings" panose="05000000000000000000" pitchFamily="2" charset="2"/>
              </a:rPr>
              <a:t>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(AH) Manal Black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32CC22-54B8-4A42-AE63-650A6925C6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6796" y="1444217"/>
            <a:ext cx="2447925" cy="2918105"/>
          </a:xfrm>
          <a:prstGeom prst="rect">
            <a:avLst/>
          </a:prstGeom>
        </p:spPr>
      </p:pic>
      <p:pic>
        <p:nvPicPr>
          <p:cNvPr id="9" name="Picture 8" descr="Image result for قلم رصاص">
            <a:extLst>
              <a:ext uri="{FF2B5EF4-FFF2-40B4-BE49-F238E27FC236}">
                <a16:creationId xmlns:a16="http://schemas.microsoft.com/office/drawing/2014/main" id="{3C145AB5-BE1C-488B-8A1E-52CD2CEBB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1661" y="1433812"/>
            <a:ext cx="1981490" cy="2705104"/>
          </a:xfrm>
          <a:prstGeom prst="rect">
            <a:avLst/>
          </a:prstGeom>
          <a:noFill/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7FAA073-249C-4F58-BA23-C32FA4D3D091}"/>
              </a:ext>
            </a:extLst>
          </p:cNvPr>
          <p:cNvSpPr/>
          <p:nvPr/>
        </p:nvSpPr>
        <p:spPr>
          <a:xfrm>
            <a:off x="5282015" y="285764"/>
            <a:ext cx="5256956" cy="761194"/>
          </a:xfrm>
          <a:prstGeom prst="rect">
            <a:avLst/>
          </a:prstGeom>
          <a:scene3d>
            <a:camera prst="obliqueTopLeft"/>
            <a:lightRig rig="threePt" dir="t"/>
          </a:scene3d>
          <a:sp3d>
            <a:bevelT w="139700" h="139700" prst="divo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2313A166-5042-4BC1-A0B0-040A2D004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032" y="391787"/>
            <a:ext cx="71199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تأكد  من وجود جميع احتياجاتك بجانبك </a:t>
            </a:r>
            <a:r>
              <a:rPr kumimoji="0" lang="ar-AE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  <a:sym typeface="Wingdings" panose="05000000000000000000" pitchFamily="2" charset="2"/>
              </a:rPr>
              <a:t>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96365632-3697-4CB0-8FC8-F51B5D668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DF147A-95CE-4FF5-91BF-99AF30A01C0F}" type="datetime2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October 16, 2021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C2E8264-09A0-4CFC-A30A-75B262BBAE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4721" y="5435426"/>
            <a:ext cx="2726336" cy="849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E33E63CF-345E-40E0-BA67-AB9B569E0A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973">
            <a:off x="9364119" y="1517197"/>
            <a:ext cx="1981490" cy="2613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7450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9B6B7-5EEB-427F-9E64-C632E850AA6A}"/>
              </a:ext>
            </a:extLst>
          </p:cNvPr>
          <p:cNvSpPr txBox="1">
            <a:spLocks/>
          </p:cNvSpPr>
          <p:nvPr/>
        </p:nvSpPr>
        <p:spPr>
          <a:xfrm>
            <a:off x="272443" y="2625491"/>
            <a:ext cx="8011916" cy="206318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DecoType Naskh Variants" panose="020104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DecoType Naskh Variants" panose="02010400000000000000" pitchFamily="2" charset="-78"/>
                <a:hlinkClick r:id="rId3"/>
              </a:rPr>
              <a:t>https://lms.moe.gov.ae/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DecoType Naskh Variants" panose="02010400000000000000" pitchFamily="2" charset="-78"/>
              </a:rPr>
              <a:t> </a:t>
            </a:r>
            <a:endParaRPr kumimoji="0" lang="ar-A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DecoType Naskh Variants" panose="02010400000000000000" pitchFamily="2" charset="-78"/>
            </a:endParaRPr>
          </a:p>
        </p:txBody>
      </p:sp>
      <p:pic>
        <p:nvPicPr>
          <p:cNvPr id="3" name="Picture 2" descr="AULA 2 – Matemática – 3º Ano – 2º CORTE | Portal NetEscola">
            <a:extLst>
              <a:ext uri="{FF2B5EF4-FFF2-40B4-BE49-F238E27FC236}">
                <a16:creationId xmlns:a16="http://schemas.microsoft.com/office/drawing/2014/main" id="{000CD2E2-DC89-4168-BC0A-ADC62E89C0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519" y="566439"/>
            <a:ext cx="2549207" cy="226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737E08BD-65A9-4EE0-BBCD-1088269106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6" r="16308" b="2"/>
          <a:stretch/>
        </p:blipFill>
        <p:spPr>
          <a:xfrm>
            <a:off x="8585185" y="1011473"/>
            <a:ext cx="2948980" cy="3677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AB9D8B-3E35-447A-8084-59C39B14C722}"/>
              </a:ext>
            </a:extLst>
          </p:cNvPr>
          <p:cNvSpPr/>
          <p:nvPr/>
        </p:nvSpPr>
        <p:spPr>
          <a:xfrm>
            <a:off x="4652554" y="212496"/>
            <a:ext cx="2886891" cy="761194"/>
          </a:xfrm>
          <a:prstGeom prst="rect">
            <a:avLst/>
          </a:prstGeom>
          <a:scene3d>
            <a:camera prst="obliqueTopLeft"/>
            <a:lightRig rig="threePt" dir="t"/>
          </a:scene3d>
          <a:sp3d>
            <a:bevelT w="139700" h="139700" prst="divo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B05F72A6-CC24-4576-BCF5-D1320C6D3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6860" y="212496"/>
            <a:ext cx="33382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سجل الحضور و الغياب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9EF2A22-C4C0-42E1-A0AD-FC8D9CC1BB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048278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C4803-D623-44AB-85A9-7E8481963F09}" type="datetime2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October 16, 2021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171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667D8E-E0AB-4376-A516-DBC36233BB1D}"/>
              </a:ext>
            </a:extLst>
          </p:cNvPr>
          <p:cNvSpPr/>
          <p:nvPr/>
        </p:nvSpPr>
        <p:spPr>
          <a:xfrm>
            <a:off x="5105627" y="103553"/>
            <a:ext cx="2549207" cy="761194"/>
          </a:xfrm>
          <a:prstGeom prst="rect">
            <a:avLst/>
          </a:prstGeom>
          <a:scene3d>
            <a:camera prst="obliqueTopLeft"/>
            <a:lightRig rig="threePt" dir="t"/>
          </a:scene3d>
          <a:sp3d>
            <a:bevelT w="139700" h="139700" prst="divo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A00BA63D-4F9B-40CD-A93C-929EF360F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627" y="95306"/>
            <a:ext cx="240743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kumimoji="0" lang="ar-AE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السلامة الرقمية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52AFFA-CD2D-4C83-9554-46D6F6809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A35D3-31DB-41AB-A979-69E1DD8FC216}" type="datetime2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October 16, 2021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10E50D0-4FA0-4007-BA08-3924E56A57F1}"/>
              </a:ext>
            </a:extLst>
          </p:cNvPr>
          <p:cNvGrpSpPr/>
          <p:nvPr/>
        </p:nvGrpSpPr>
        <p:grpSpPr>
          <a:xfrm>
            <a:off x="1201783" y="1387967"/>
            <a:ext cx="9334180" cy="4713094"/>
            <a:chOff x="695586" y="418351"/>
            <a:chExt cx="7846791" cy="43119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BA8261F-EC26-48D6-BB5A-884B3773F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2027" y="423496"/>
              <a:ext cx="2470350" cy="4306798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A335D5C-2A54-4B65-B1C8-1AC744C6A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5648" y="418351"/>
              <a:ext cx="2470350" cy="4306798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2DC83CF-924D-4899-B9AF-9AACC5679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5586" y="418351"/>
              <a:ext cx="2470350" cy="4306798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7F35F18-78B8-44D8-A204-1B56685FC21C}"/>
                </a:ext>
              </a:extLst>
            </p:cNvPr>
            <p:cNvSpPr/>
            <p:nvPr/>
          </p:nvSpPr>
          <p:spPr>
            <a:xfrm>
              <a:off x="1704947" y="3999506"/>
              <a:ext cx="410529" cy="406134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B7CC31D-A18B-4FA7-9DD6-B36787880A79}"/>
                </a:ext>
              </a:extLst>
            </p:cNvPr>
            <p:cNvSpPr/>
            <p:nvPr/>
          </p:nvSpPr>
          <p:spPr>
            <a:xfrm>
              <a:off x="7091662" y="3999506"/>
              <a:ext cx="410529" cy="406134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8719176-D306-4149-909B-EF3DA5ED3220}"/>
                </a:ext>
              </a:extLst>
            </p:cNvPr>
            <p:cNvSpPr/>
            <p:nvPr/>
          </p:nvSpPr>
          <p:spPr>
            <a:xfrm>
              <a:off x="4387283" y="3999506"/>
              <a:ext cx="410529" cy="406134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F8363E7-D9E8-44FD-9204-BF350DB44F4C}"/>
              </a:ext>
            </a:extLst>
          </p:cNvPr>
          <p:cNvSpPr txBox="1"/>
          <p:nvPr/>
        </p:nvSpPr>
        <p:spPr>
          <a:xfrm>
            <a:off x="8131232" y="2134293"/>
            <a:ext cx="1846398" cy="1917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لا تشارك كلمة المرور مع أي شخص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477D8C-B861-4190-AAB9-3A0201714215}"/>
              </a:ext>
            </a:extLst>
          </p:cNvPr>
          <p:cNvSpPr txBox="1"/>
          <p:nvPr/>
        </p:nvSpPr>
        <p:spPr>
          <a:xfrm>
            <a:off x="4787076" y="2134293"/>
            <a:ext cx="2091252" cy="1917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لا تدخل على روابط مرسلة لك من شخص مجهول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8B9AF9-3DB2-44C9-AE12-4534EB648337}"/>
              </a:ext>
            </a:extLst>
          </p:cNvPr>
          <p:cNvSpPr txBox="1"/>
          <p:nvPr/>
        </p:nvSpPr>
        <p:spPr>
          <a:xfrm>
            <a:off x="1532728" y="2134293"/>
            <a:ext cx="2168171" cy="198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استخدم كلمة سر ولا تقل عن 8 حروف صغيرة وكبيرة وأرقام ورموز خاصة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76580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78F305-894F-4FAE-8068-B939D33199D8}"/>
              </a:ext>
            </a:extLst>
          </p:cNvPr>
          <p:cNvSpPr/>
          <p:nvPr/>
        </p:nvSpPr>
        <p:spPr>
          <a:xfrm>
            <a:off x="1500282" y="1794658"/>
            <a:ext cx="9754029" cy="9387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الوحدة 3 : </a:t>
            </a:r>
            <a:r>
              <a:rPr kumimoji="0" lang="ar-AE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القسمة على عدد مكون من رقمين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6472CB-41D0-4001-90D6-A92937492C9B}"/>
              </a:ext>
            </a:extLst>
          </p:cNvPr>
          <p:cNvSpPr txBox="1"/>
          <p:nvPr/>
        </p:nvSpPr>
        <p:spPr>
          <a:xfrm>
            <a:off x="7302137" y="927463"/>
            <a:ext cx="2638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الخامس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999EAE1-BDB7-4022-B886-C7DFC464E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CDAA7-BEAB-409D-AA1D-B90AA33C5001}" type="datetime2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October 16, 2021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9EF8D7-4DE0-4B91-A18B-9FED4694F1FF}"/>
              </a:ext>
            </a:extLst>
          </p:cNvPr>
          <p:cNvSpPr txBox="1"/>
          <p:nvPr/>
        </p:nvSpPr>
        <p:spPr>
          <a:xfrm>
            <a:off x="3239125" y="3242568"/>
            <a:ext cx="60940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dirty="0">
                <a:solidFill>
                  <a:srgbClr val="5B9BD5">
                    <a:lumMod val="50000"/>
                  </a:srgbClr>
                </a:solidFill>
                <a:latin typeface="Droid Arabic Kufi"/>
                <a:cs typeface="Times New Roman" panose="02020603050405020304" pitchFamily="18" charset="0"/>
              </a:rPr>
              <a:t>قسمة الأعداد الكبيرة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roid Arabic Kuf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743EB6-BC73-4BD6-97B0-0605FC5EB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88" y="4848779"/>
            <a:ext cx="1698746" cy="169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91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8A24C-497E-45E7-A46F-F05129AA7CD2}"/>
              </a:ext>
            </a:extLst>
          </p:cNvPr>
          <p:cNvSpPr txBox="1">
            <a:spLocks/>
          </p:cNvSpPr>
          <p:nvPr/>
        </p:nvSpPr>
        <p:spPr>
          <a:xfrm>
            <a:off x="5339929" y="1563082"/>
            <a:ext cx="731280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911C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في نهاية هذا الدرس ستكون قادراً على 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911C6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0ADF48-B366-4CED-8480-6B017DC5CB0C}"/>
              </a:ext>
            </a:extLst>
          </p:cNvPr>
          <p:cNvSpPr txBox="1"/>
          <p:nvPr/>
        </p:nvSpPr>
        <p:spPr>
          <a:xfrm>
            <a:off x="3709852" y="0"/>
            <a:ext cx="5891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نواتج التعلم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B86D065-3208-4685-A984-6E78BF2F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5403" y="1380519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27930-8CDB-488B-B9BB-5C29859CD820}" type="datetime2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October 16, 2021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0E7C19-D92D-426A-831A-19DDA7A1FAB5}"/>
              </a:ext>
            </a:extLst>
          </p:cNvPr>
          <p:cNvSpPr txBox="1"/>
          <p:nvPr/>
        </p:nvSpPr>
        <p:spPr>
          <a:xfrm>
            <a:off x="829993" y="2809573"/>
            <a:ext cx="10944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●</a:t>
            </a:r>
            <a:r>
              <a:rPr lang="ar-AE" sz="2800" b="1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 يقسم الأعداد الكبيرة على أعداد متعددة الأرقام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F1D93C-A837-4215-B16F-7A448CFDDA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968">
            <a:off x="8544281" y="3875644"/>
            <a:ext cx="2759515" cy="275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277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رزمة">
  <a:themeElements>
    <a:clrScheme name="رزمة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رزمة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رزمة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Office Theme">
  <a:themeElements>
    <a:clrScheme name="أحمر بنفسجي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TM10001115[[fn=رزمة]]</Template>
  <TotalTime>16420</TotalTime>
  <Words>681</Words>
  <Application>Microsoft Office PowerPoint</Application>
  <PresentationFormat>Widescreen</PresentationFormat>
  <Paragraphs>246</Paragraphs>
  <Slides>31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Arabic Typesetting</vt:lpstr>
      <vt:lpstr>Arial</vt:lpstr>
      <vt:lpstr>Calibri</vt:lpstr>
      <vt:lpstr>Calibri Light</vt:lpstr>
      <vt:lpstr>Cambria Math</vt:lpstr>
      <vt:lpstr>Droid Arabic Kufi</vt:lpstr>
      <vt:lpstr>Dubai</vt:lpstr>
      <vt:lpstr>Gill Sans MT</vt:lpstr>
      <vt:lpstr>Sakkal Majalla</vt:lpstr>
      <vt:lpstr>رزمة</vt:lpstr>
      <vt:lpstr>Office Theme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ناصر سليمان العلي</dc:creator>
  <cp:lastModifiedBy>أحمد مطر</cp:lastModifiedBy>
  <cp:revision>673</cp:revision>
  <dcterms:created xsi:type="dcterms:W3CDTF">2020-03-17T09:35:00Z</dcterms:created>
  <dcterms:modified xsi:type="dcterms:W3CDTF">2021-10-16T06:58:49Z</dcterms:modified>
</cp:coreProperties>
</file>