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1675" r:id="rId2"/>
    <p:sldId id="322" r:id="rId3"/>
    <p:sldId id="645" r:id="rId4"/>
    <p:sldId id="1355" r:id="rId5"/>
    <p:sldId id="321" r:id="rId6"/>
    <p:sldId id="1792" r:id="rId7"/>
    <p:sldId id="1796" r:id="rId8"/>
    <p:sldId id="1678" r:id="rId9"/>
    <p:sldId id="1387" r:id="rId10"/>
    <p:sldId id="640" r:id="rId11"/>
    <p:sldId id="342" r:id="rId12"/>
    <p:sldId id="1538" r:id="rId13"/>
    <p:sldId id="1539" r:id="rId14"/>
    <p:sldId id="1540" r:id="rId15"/>
    <p:sldId id="1541" r:id="rId16"/>
    <p:sldId id="1403" r:id="rId17"/>
    <p:sldId id="391" r:id="rId18"/>
    <p:sldId id="1797" r:id="rId19"/>
    <p:sldId id="1790" r:id="rId20"/>
    <p:sldId id="1795" r:id="rId21"/>
    <p:sldId id="637" r:id="rId22"/>
    <p:sldId id="261" r:id="rId23"/>
    <p:sldId id="1515" r:id="rId24"/>
    <p:sldId id="263" r:id="rId25"/>
    <p:sldId id="1573" r:id="rId26"/>
    <p:sldId id="620" r:id="rId27"/>
    <p:sldId id="1534" r:id="rId28"/>
    <p:sldId id="802" r:id="rId29"/>
    <p:sldId id="311" r:id="rId30"/>
    <p:sldId id="300" r:id="rId31"/>
    <p:sldId id="1513" r:id="rId32"/>
    <p:sldId id="1518" r:id="rId33"/>
    <p:sldId id="1542" r:id="rId34"/>
  </p:sldIdLst>
  <p:sldSz cx="12192000" cy="6858000"/>
  <p:notesSz cx="6858000" cy="9144000"/>
  <p:embeddedFontLst>
    <p:embeddedFont>
      <p:font typeface="Arabic Typesetting" panose="03020402040406030203" pitchFamily="66" charset="-78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 Math" panose="02040503050406030204" pitchFamily="18" charset="0"/>
      <p:regular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Sakkal Majalla" panose="02000000000000000000" pitchFamily="2" charset="-78"/>
      <p:regular r:id="rId48"/>
      <p:bold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سحر زياد ابو رمانه" initials="سحر" lastIdx="1" clrIdx="0">
    <p:extLst>
      <p:ext uri="{19B8F6BF-5375-455C-9EA6-DF929625EA0E}">
        <p15:presenceInfo xmlns:p15="http://schemas.microsoft.com/office/powerpoint/2012/main" userId="S::Sahar281813@moe.ae::2f2b75f9-2c2d-421f-9c47-38fdce5ccd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FCCCC"/>
    <a:srgbClr val="A3E7FF"/>
    <a:srgbClr val="66FF33"/>
    <a:srgbClr val="FFFFCC"/>
    <a:srgbClr val="EB6063"/>
    <a:srgbClr val="EF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4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30T00:01:09.532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7863C-D8CC-48C3-8C6F-D5561B594ECF}" type="doc">
      <dgm:prSet loTypeId="urn:microsoft.com/office/officeart/2005/8/layout/chevron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BB7FDCAA-5E4E-42E8-B1D0-1060C2EBBD27}" type="pres">
      <dgm:prSet presAssocID="{F447863C-D8CC-48C3-8C6F-D5561B594ECF}" presName="linearFlow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66553111-EB25-4510-81CF-9EDD34835142}" type="presOf" srcId="{F447863C-D8CC-48C3-8C6F-D5561B594ECF}" destId="{BB7FDCAA-5E4E-42E8-B1D0-1060C2EBBD27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47863C-D8CC-48C3-8C6F-D5561B594ECF}" type="doc">
      <dgm:prSet loTypeId="urn:microsoft.com/office/officeart/2005/8/layout/chevron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BB7FDCAA-5E4E-42E8-B1D0-1060C2EBBD27}" type="pres">
      <dgm:prSet presAssocID="{F447863C-D8CC-48C3-8C6F-D5561B594ECF}" presName="linearFlow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66553111-EB25-4510-81CF-9EDD34835142}" type="presOf" srcId="{F447863C-D8CC-48C3-8C6F-D5561B594ECF}" destId="{BB7FDCAA-5E4E-42E8-B1D0-1060C2EBBD27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191C6-F2A4-4248-9616-3609232BEA0A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AC3F4-4EB6-46BD-AADE-9BF3DD25E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05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02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A4191-7A8B-4E9E-A6EA-730777AD9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935DF6-59B7-4E9A-83B2-C53E745CE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A31AB-BD39-464E-9FF3-A4A73FBD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2EC9B-FC7F-43AF-A37F-1979E6107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EF65-6F60-4D9E-8310-7CB8D5A4D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EB00-CB84-42CC-A292-7E904AEE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83946-FC0A-458E-B2F1-E66A38F52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F7BE7-D2A5-44EA-A04B-C959F0F4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3B1CE-A645-49DB-AAEA-B6C2D7044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771EB-DBF8-435D-B940-51D063A0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4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A139C7-E742-4105-A691-CE992AE89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71C50-4E07-4E94-83C9-7A4BA7DBE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BDBAD-7730-47AF-B866-40B7BE38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2BB44-064D-495F-82A6-6E727907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52401-7B8B-48AC-A6FA-45D022E5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2020/11/17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1FF1-6827-4652-9E74-164AA1A29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EE73D-4375-4E4A-935A-22F907C21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EBA3B-7490-40F6-A924-022226F3B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469BA-BD9D-4B13-9076-6D7F2DED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F0196-2BD9-4335-B7B4-193055C0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9511-2A50-4E8C-AE34-0412F021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3B3F4-9086-4F0E-A951-31FCBC88E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5F288-B190-4DC3-90CF-72CEFA31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1FC78-B223-4400-A421-2F264600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A4135-ECC2-4688-A9CF-F0085ACD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4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75BB-363E-45FC-9FF0-68BABA2C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C594E-8A9E-4816-B1E7-9E9CE4BE9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B6924-B5B2-481D-8E26-E782C9A11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769FE-CA4A-4576-9412-8F54FFBC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D8E35-0109-4398-BB51-757892CE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70A7A-138A-46FF-8780-36F646E8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05FC-3415-4C26-97AC-F14FE07F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28301-BEFF-4FDC-83A2-2D5439F91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2B982-49E5-4AF1-9356-1F88901BF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68E93-A839-4320-BD25-52AB11C9B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AF0E4-7F6A-4881-9B42-29398D490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258B8-861C-4FB2-9A5C-2B9FFD83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0C067-2D38-40FF-AA22-4950F8C43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A123E0-6970-4E01-A1F8-496EE4E1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32402-C96C-4349-BCE3-BD6412E7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E76AA6-8B7E-4403-AFBB-8DE78CF46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F084B0-3A65-4B1A-B030-D087E5F5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649E4-AC93-4187-BFD1-9994769FA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1F13A-E59F-496A-8A48-AB719D95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5D224-4B8A-46D9-83C4-08145E72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DE070-3F18-44C2-92D0-3049ADB4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AE74B-76F4-4638-AE84-C461CC9D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16F3B-180C-4746-87B5-544E7B8E1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00FD1-D066-43A1-8B81-9C2069E72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7ADF7-049B-43D5-ABDE-B0D5CCF03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33063-9649-4C37-875F-EDD448DA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3BB1-8D72-47FB-9862-7B834E00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92A1-AAA4-451C-9D5F-0FAC54C9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55C16-A281-4561-9B0D-88CBA439B2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FC9F8-E99D-4580-92EB-6828F8B5C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91443-030A-4455-B145-044D1873A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2FB75-55B6-4B01-B480-16BB44BF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7638-FCDF-438F-A3D7-8182FF33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FD9C38-DE89-481F-818A-069A2EA5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E3DE4-131E-4F3F-9BF3-1823648A1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2FD2E-366D-40EB-8654-95E3ABBC5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5DD7D-2A71-431E-9DC9-96645A02059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297E-AF0A-40C5-81B1-53A1B2C0A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7DB46-BC2D-4077-B3BE-6DD2E504C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E53D8-DC70-43E9-A3E9-310CFAA3F0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36CCEE-25BD-4173-AC9C-F0F89338377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12175879" cy="68670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2E1403-6A08-4FE3-B0A3-FCF853CB1614}"/>
              </a:ext>
            </a:extLst>
          </p:cNvPr>
          <p:cNvSpPr/>
          <p:nvPr userDrawn="1"/>
        </p:nvSpPr>
        <p:spPr>
          <a:xfrm>
            <a:off x="19648" y="6486660"/>
            <a:ext cx="15326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T. Sabah Al Nuaimi</a:t>
            </a:r>
          </a:p>
        </p:txBody>
      </p:sp>
    </p:spTree>
    <p:extLst>
      <p:ext uri="{BB962C8B-B14F-4D97-AF65-F5344CB8AC3E}">
        <p14:creationId xmlns:p14="http://schemas.microsoft.com/office/powerpoint/2010/main" val="11683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hyperlink" Target="https://www.liveworksheets.com/oc1247746d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pm1278810jp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liveworksheets.com/od1258351yq" TargetMode="Externa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liveworksheets.com/mj1257166ny" TargetMode="Externa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hyperlink" Target="https://www.liveworksheets.com/fr1149346b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s://wordwall.net/ar/resource/2845990/%D8%AC%D8%AF%D9%88%D9%84-%D8%A7%D9%84%D8%B6%D8%B1%D8%A8-2" TargetMode="Externa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s://quizizz.com/admin/quiz/5f95bc46e9714f001ba7998e" TargetMode="External"/><Relationship Id="rId4" Type="http://schemas.openxmlformats.org/officeDocument/2006/relationships/hyperlink" Target="https://quizizz.com/join?gc=112102&amp;source=teamDashboar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hyperlink" Target="https://www.liveworksheets.com/rh1137821ev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www.liveworksheets.com/fh1251386kh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hyperlink" Target="https://www.liveworksheets.com/1-jt1337455bg" TargetMode="External"/><Relationship Id="rId5" Type="http://schemas.openxmlformats.org/officeDocument/2006/relationships/image" Target="../media/image55.JPG"/><Relationship Id="rId4" Type="http://schemas.openxmlformats.org/officeDocument/2006/relationships/image" Target="../media/image54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png"/><Relationship Id="rId5" Type="http://schemas.openxmlformats.org/officeDocument/2006/relationships/image" Target="../media/image57.gif"/><Relationship Id="rId10" Type="http://schemas.openxmlformats.org/officeDocument/2006/relationships/image" Target="../media/image31.png"/><Relationship Id="rId4" Type="http://schemas.openxmlformats.org/officeDocument/2006/relationships/image" Target="../media/image56.jpg"/><Relationship Id="rId9" Type="http://schemas.openxmlformats.org/officeDocument/2006/relationships/hyperlink" Target="https://www.liveworksheets.com/vi1214379i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hyperlink" Target="https://www.liveworksheets.com/so1298673g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veworksheets.com/ev1246031hx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tc1243190mp" TargetMode="External"/><Relationship Id="rId13" Type="http://schemas.openxmlformats.org/officeDocument/2006/relationships/audio" Target="../media/audio2.wav"/><Relationship Id="rId3" Type="http://schemas.openxmlformats.org/officeDocument/2006/relationships/hyperlink" Target="https://wordwall.net/play/1401/588/840" TargetMode="External"/><Relationship Id="rId7" Type="http://schemas.openxmlformats.org/officeDocument/2006/relationships/image" Target="../media/image6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s://quizizz.com/admin/quiz/start_new/5f95dbf6ff4139001f41bbbb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veworksheets.com/1-ov1325588ux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www.liveworksheets.com/lm813434ac" TargetMode="Externa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no1258706su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www.youtube.com/watch?v=64c6rrFjRyI" TargetMode="External"/><Relationship Id="rId18" Type="http://schemas.openxmlformats.org/officeDocument/2006/relationships/diagramData" Target="../diagrams/data1.xml"/><Relationship Id="rId3" Type="http://schemas.openxmlformats.org/officeDocument/2006/relationships/hyperlink" Target="https://www.crazypng.com/152-carpet-rug-png-image-collection-free-download.html" TargetMode="External"/><Relationship Id="rId21" Type="http://schemas.openxmlformats.org/officeDocument/2006/relationships/diagramColors" Target="../diagrams/colors1.xml"/><Relationship Id="rId7" Type="http://schemas.openxmlformats.org/officeDocument/2006/relationships/hyperlink" Target="https://pixabay.com/es/tv-pantalla-monitor-tft-equipo-295422/" TargetMode="External"/><Relationship Id="rId12" Type="http://schemas.openxmlformats.org/officeDocument/2006/relationships/image" Target="../media/image19.jpg"/><Relationship Id="rId17" Type="http://schemas.openxmlformats.org/officeDocument/2006/relationships/hyperlink" Target="https://strategiess.blogspot.com/2013/03/blog-post_699.html?m=1" TargetMode="External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diagramQuickStyle" Target="../diagrams/quickStyl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hyperlink" Target="https://www.emahallat.com/ar/home-furniture/antique-home-decors/wall-watches-ar/%D8%B3%D8%A7%D8%B9%D8%A9-%D8%AD%D8%A7%D8%A6%D8%B7-%D9%85%D8%B3%D8%AA%D8%AF%D9%8A%D8%B1%D8%A9-%D8%A8%D8%B7%D8%A8%D8%B9%D8%A7%D8%AA-%D8%A8%D8%B1%D9%8A%D8%B2-12/" TargetMode="External"/><Relationship Id="rId5" Type="http://schemas.openxmlformats.org/officeDocument/2006/relationships/hyperlink" Target="https://twitter.com/noura_alhumaidi/status/657079824586899456" TargetMode="External"/><Relationship Id="rId15" Type="http://schemas.openxmlformats.org/officeDocument/2006/relationships/hyperlink" Target="https://fujairahtoday.ae/2018/02/19/68340" TargetMode="External"/><Relationship Id="rId10" Type="http://schemas.openxmlformats.org/officeDocument/2006/relationships/image" Target="../media/image18.jpeg"/><Relationship Id="rId19" Type="http://schemas.openxmlformats.org/officeDocument/2006/relationships/diagramLayout" Target="../diagrams/layout1.xml"/><Relationship Id="rId4" Type="http://schemas.openxmlformats.org/officeDocument/2006/relationships/image" Target="../media/image15.jpeg"/><Relationship Id="rId9" Type="http://schemas.openxmlformats.org/officeDocument/2006/relationships/hyperlink" Target="https://www.electronicbub.com/books-about-electronics/" TargetMode="External"/><Relationship Id="rId14" Type="http://schemas.openxmlformats.org/officeDocument/2006/relationships/image" Target="../media/image20.jpg"/><Relationship Id="rId22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www.youtube.com/watch?v=64c6rrFjRyI" TargetMode="External"/><Relationship Id="rId18" Type="http://schemas.openxmlformats.org/officeDocument/2006/relationships/diagramData" Target="../diagrams/data2.xml"/><Relationship Id="rId3" Type="http://schemas.openxmlformats.org/officeDocument/2006/relationships/hyperlink" Target="https://www.crazypng.com/152-carpet-rug-png-image-collection-free-download.html" TargetMode="External"/><Relationship Id="rId21" Type="http://schemas.openxmlformats.org/officeDocument/2006/relationships/diagramColors" Target="../diagrams/colors2.xml"/><Relationship Id="rId7" Type="http://schemas.openxmlformats.org/officeDocument/2006/relationships/hyperlink" Target="https://pixabay.com/es/tv-pantalla-monitor-tft-equipo-295422/" TargetMode="External"/><Relationship Id="rId12" Type="http://schemas.openxmlformats.org/officeDocument/2006/relationships/image" Target="../media/image19.jpg"/><Relationship Id="rId17" Type="http://schemas.openxmlformats.org/officeDocument/2006/relationships/hyperlink" Target="https://strategiess.blogspot.com/2013/03/blog-post_699.html?m=1" TargetMode="External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diagramQuickStyle" Target="../diagrams/quickStyl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hyperlink" Target="https://www.emahallat.com/ar/home-furniture/antique-home-decors/wall-watches-ar/%D8%B3%D8%A7%D8%B9%D8%A9-%D8%AD%D8%A7%D8%A6%D8%B7-%D9%85%D8%B3%D8%AA%D8%AF%D9%8A%D8%B1%D8%A9-%D8%A8%D8%B7%D8%A8%D8%B9%D8%A7%D8%AA-%D8%A8%D8%B1%D9%8A%D8%B2-12/" TargetMode="External"/><Relationship Id="rId5" Type="http://schemas.openxmlformats.org/officeDocument/2006/relationships/hyperlink" Target="https://twitter.com/noura_alhumaidi/status/657079824586899456" TargetMode="External"/><Relationship Id="rId15" Type="http://schemas.openxmlformats.org/officeDocument/2006/relationships/hyperlink" Target="https://fujairahtoday.ae/2018/02/19/68340" TargetMode="External"/><Relationship Id="rId10" Type="http://schemas.openxmlformats.org/officeDocument/2006/relationships/image" Target="../media/image18.jpeg"/><Relationship Id="rId19" Type="http://schemas.openxmlformats.org/officeDocument/2006/relationships/diagramLayout" Target="../diagrams/layout2.xml"/><Relationship Id="rId4" Type="http://schemas.openxmlformats.org/officeDocument/2006/relationships/image" Target="../media/image15.jpeg"/><Relationship Id="rId9" Type="http://schemas.openxmlformats.org/officeDocument/2006/relationships/hyperlink" Target="https://www.electronicbub.com/books-about-electronics/" TargetMode="External"/><Relationship Id="rId14" Type="http://schemas.openxmlformats.org/officeDocument/2006/relationships/image" Target="../media/image20.jpg"/><Relationship Id="rId22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admin/quiz/5f5bc9a18f5355001dae125a" TargetMode="External"/><Relationship Id="rId7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n di DECOUP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-98475"/>
            <a:ext cx="12444549" cy="6858000"/>
          </a:xfrm>
          <a:prstGeom prst="rect">
            <a:avLst/>
          </a:prstGeom>
        </p:spPr>
      </p:pic>
      <p:pic>
        <p:nvPicPr>
          <p:cNvPr id="5" name="النشيد الوطن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6071" y="1468439"/>
            <a:ext cx="6620748" cy="37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CEFE87-3EF3-4DF9-BF7E-71E48CDFAAFA}"/>
              </a:ext>
            </a:extLst>
          </p:cNvPr>
          <p:cNvSpPr/>
          <p:nvPr/>
        </p:nvSpPr>
        <p:spPr>
          <a:xfrm>
            <a:off x="1854560" y="239382"/>
            <a:ext cx="4932761" cy="9233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استراتيجية ال 30 ثانية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26" name="Picture 2" descr="Red Alarm Clock Clipart Free PNG Image｜Illustoon">
            <a:extLst>
              <a:ext uri="{FF2B5EF4-FFF2-40B4-BE49-F238E27FC236}">
                <a16:creationId xmlns:a16="http://schemas.microsoft.com/office/drawing/2014/main" id="{D1FBC3B9-C935-4073-9D81-0B6F468CA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67" y="-188784"/>
            <a:ext cx="1896272" cy="18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CAABBD-63AB-4AD5-BC82-7DC3ACCCC0F1}"/>
              </a:ext>
            </a:extLst>
          </p:cNvPr>
          <p:cNvSpPr/>
          <p:nvPr/>
        </p:nvSpPr>
        <p:spPr>
          <a:xfrm>
            <a:off x="6787321" y="1156026"/>
            <a:ext cx="5049780" cy="584775"/>
          </a:xfrm>
          <a:prstGeom prst="rect">
            <a:avLst/>
          </a:prstGeom>
          <a:solidFill>
            <a:srgbClr val="CC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على الشات خلال 30 ثانية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أجيبي عما يلي</a:t>
            </a: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:</a:t>
            </a:r>
            <a:endParaRPr lang="ar-AE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BD5C5C-4B70-44EF-BBCE-FED5254F4A98}"/>
              </a:ext>
            </a:extLst>
          </p:cNvPr>
          <p:cNvSpPr/>
          <p:nvPr/>
        </p:nvSpPr>
        <p:spPr>
          <a:xfrm>
            <a:off x="276602" y="3074742"/>
            <a:ext cx="6383866" cy="839397"/>
          </a:xfrm>
          <a:prstGeom prst="rect">
            <a:avLst/>
          </a:prstGeom>
          <a:solidFill>
            <a:srgbClr val="00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699 </a:t>
            </a:r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 ÷ 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 7 = 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9" name="videoplayback (77)">
            <a:hlinkClick r:id="" action="ppaction://media"/>
            <a:extLst>
              <a:ext uri="{FF2B5EF4-FFF2-40B4-BE49-F238E27FC236}">
                <a16:creationId xmlns:a16="http://schemas.microsoft.com/office/drawing/2014/main" id="{C3B04321-F929-4725-8957-2A2F22F614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7321" y="1914690"/>
            <a:ext cx="5150679" cy="3452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21772C-F5C6-4368-851D-210AFCAD45BF}"/>
              </a:ext>
            </a:extLst>
          </p:cNvPr>
          <p:cNvSpPr/>
          <p:nvPr/>
        </p:nvSpPr>
        <p:spPr>
          <a:xfrm>
            <a:off x="3588815" y="3171621"/>
            <a:ext cx="24256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700</a:t>
            </a:r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÷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7=1</a:t>
            </a:r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0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0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D8E4EC-A711-43AD-A88C-73D97EDDF3EC}"/>
              </a:ext>
            </a:extLst>
          </p:cNvPr>
          <p:cNvGrpSpPr/>
          <p:nvPr/>
        </p:nvGrpSpPr>
        <p:grpSpPr>
          <a:xfrm>
            <a:off x="276602" y="2098536"/>
            <a:ext cx="6383866" cy="945392"/>
            <a:chOff x="265435" y="1828593"/>
            <a:chExt cx="6383866" cy="9453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CAB3E8-B9FB-4845-A2C9-4ADE0440B893}"/>
                </a:ext>
              </a:extLst>
            </p:cNvPr>
            <p:cNvSpPr/>
            <p:nvPr/>
          </p:nvSpPr>
          <p:spPr>
            <a:xfrm>
              <a:off x="265435" y="1828593"/>
              <a:ext cx="6383866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91440" tIns="45720" rIns="91440" bIns="45720">
              <a:spAutoFit/>
            </a:bodyPr>
            <a:lstStyle/>
            <a:p>
              <a:pPr algn="ctr" rtl="1"/>
              <a:endPara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F85AEDA-6903-4252-B2F9-6C17AE6D4353}"/>
                </a:ext>
              </a:extLst>
            </p:cNvPr>
            <p:cNvSpPr/>
            <p:nvPr/>
          </p:nvSpPr>
          <p:spPr>
            <a:xfrm>
              <a:off x="265435" y="1850655"/>
              <a:ext cx="434255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(AH) Manal Black" pitchFamily="2" charset="-78"/>
                </a:rPr>
                <a:t>121 </a:t>
              </a:r>
              <a:r>
                <a:rPr lang="ar-AE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(AH) Manal Black" pitchFamily="2" charset="-78"/>
                </a:rPr>
                <a:t>÷</a:t>
              </a:r>
              <a:r>
                <a:rPr lang="en-US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(AH) Manal Black" pitchFamily="2" charset="-78"/>
                </a:rPr>
                <a:t> </a:t>
              </a:r>
              <a:r>
                <a:rPr lang="ar-AE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(AH) Manal Black" pitchFamily="2" charset="-78"/>
                </a:rPr>
                <a:t>11</a:t>
              </a:r>
              <a:r>
                <a:rPr lang="en-US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(AH) Manal Black" pitchFamily="2" charset="-78"/>
                </a:rPr>
                <a:t> = </a:t>
              </a:r>
              <a:endPara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9156EDD-2458-4DB8-9D89-50616055FA0A}"/>
              </a:ext>
            </a:extLst>
          </p:cNvPr>
          <p:cNvSpPr/>
          <p:nvPr/>
        </p:nvSpPr>
        <p:spPr>
          <a:xfrm>
            <a:off x="3771013" y="1961255"/>
            <a:ext cx="28256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10=12</a:t>
            </a:r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÷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 120 </a:t>
            </a:r>
            <a:endParaRPr lang="ar-AE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190426-F38A-4349-A0CA-36A9BFEE91D6}"/>
              </a:ext>
            </a:extLst>
          </p:cNvPr>
          <p:cNvSpPr/>
          <p:nvPr/>
        </p:nvSpPr>
        <p:spPr>
          <a:xfrm>
            <a:off x="7206201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E49B6C-A917-4050-AB5B-C1EAA0DC257F}"/>
              </a:ext>
            </a:extLst>
          </p:cNvPr>
          <p:cNvSpPr/>
          <p:nvPr/>
        </p:nvSpPr>
        <p:spPr>
          <a:xfrm>
            <a:off x="1558386" y="1413114"/>
            <a:ext cx="4267515" cy="584775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قدري ناتج القسمة ذهنيا فيما يلي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47FF8CA-0921-4733-9B3E-AD3D8B261146}"/>
                  </a:ext>
                </a:extLst>
              </p:cNvPr>
              <p:cNvSpPr/>
              <p:nvPr/>
            </p:nvSpPr>
            <p:spPr>
              <a:xfrm>
                <a:off x="254000" y="4002466"/>
                <a:ext cx="6383866" cy="2195597"/>
              </a:xfrm>
              <a:prstGeom prst="roundRect">
                <a:avLst/>
              </a:prstGeom>
              <a:solidFill>
                <a:srgbClr val="00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AE" sz="5400" u="sng" dirty="0">
                    <a:solidFill>
                      <a:srgbClr val="C00000"/>
                    </a:solidFill>
                    <a:cs typeface="(AH) Manal Black" pitchFamily="2" charset="-78"/>
                  </a:rPr>
                  <a:t>أين الخطأ؟ </a:t>
                </a:r>
                <a:r>
                  <a:rPr lang="ar-AE" sz="3200" b="1" dirty="0">
                    <a:solidFill>
                      <a:schemeClr val="tx1"/>
                    </a:solidFill>
                  </a:rPr>
                  <a:t>كتبت حصة </a:t>
                </a:r>
                <a14:m>
                  <m:oMath xmlns:m="http://schemas.openxmlformats.org/officeDocument/2006/math">
                    <m:r>
                      <a:rPr lang="ar-AE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𝟏𝟏𝟏</m:t>
                    </m:r>
                    <m:r>
                      <a:rPr lang="ar-AE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÷</m:t>
                    </m:r>
                    <m:r>
                      <a:rPr lang="ar-AE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𝟐𝟏</m:t>
                    </m:r>
                  </m:oMath>
                </a14:m>
                <a:endParaRPr lang="ar-AE" sz="3200" b="1" dirty="0">
                  <a:solidFill>
                    <a:schemeClr val="tx1"/>
                  </a:solidFill>
                </a:endParaRPr>
              </a:p>
              <a:p>
                <a:pPr algn="ctr" rtl="1"/>
                <a:r>
                  <a:rPr lang="ar-AE" sz="3200" b="1" u="sng" dirty="0">
                    <a:solidFill>
                      <a:schemeClr val="tx1"/>
                    </a:solidFill>
                    <a:cs typeface="(AH) Manal Black" pitchFamily="2" charset="-78"/>
                  </a:rPr>
                  <a:t>على أنها   30 ÷ 100 هل إجابتها صحيحة ؟ و لماذا ؟</a:t>
                </a:r>
                <a:endParaRPr lang="en-US" sz="3600" u="sng" dirty="0">
                  <a:solidFill>
                    <a:schemeClr val="tx1"/>
                  </a:solidFill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47FF8CA-0921-4733-9B3E-AD3D8B2611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" y="4002466"/>
                <a:ext cx="6383866" cy="2195597"/>
              </a:xfrm>
              <a:prstGeom prst="roundRect">
                <a:avLst/>
              </a:prstGeom>
              <a:blipFill>
                <a:blip r:embed="rId7"/>
                <a:stretch>
                  <a:fillRect r="-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16333A25-0B32-433B-A0FE-F05DC36FF8FF}"/>
              </a:ext>
            </a:extLst>
          </p:cNvPr>
          <p:cNvSpPr/>
          <p:nvPr/>
        </p:nvSpPr>
        <p:spPr>
          <a:xfrm>
            <a:off x="509698" y="6198063"/>
            <a:ext cx="82189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أخطأت في تقدير المقسوم عليه لانه لا يتوافق مع المقسوم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8B5EF1-D343-471D-9D17-B0ABF6AB880C}"/>
              </a:ext>
            </a:extLst>
          </p:cNvPr>
          <p:cNvSpPr/>
          <p:nvPr/>
        </p:nvSpPr>
        <p:spPr>
          <a:xfrm>
            <a:off x="3770063" y="2436963"/>
            <a:ext cx="28256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10=10</a:t>
            </a:r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÷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 100 </a:t>
            </a:r>
            <a:endParaRPr lang="ar-AE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304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5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3" grpId="0"/>
      <p:bldP spid="13" grpId="0"/>
      <p:bldP spid="16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C4BF6F-8E7B-4D1A-9AFA-837ADB8561BF}"/>
              </a:ext>
            </a:extLst>
          </p:cNvPr>
          <p:cNvSpPr/>
          <p:nvPr/>
        </p:nvSpPr>
        <p:spPr>
          <a:xfrm>
            <a:off x="2349910" y="495369"/>
            <a:ext cx="45230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https://www.liveworksheets.com/oc1247746ds</a:t>
            </a:r>
            <a:endParaRPr lang="en-US" dirty="0"/>
          </a:p>
          <a:p>
            <a:endParaRPr lang="en-US" dirty="0"/>
          </a:p>
          <a:p>
            <a:endParaRPr lang="ar-AE" dirty="0"/>
          </a:p>
        </p:txBody>
      </p:sp>
      <p:pic>
        <p:nvPicPr>
          <p:cNvPr id="5" name="Picture 2" descr="Stick Figure Having A Creative Idea With A Light Bulb Over His.. Royalty  Free Cliparts, Vectors, And Stock Illustration. Image 82586787.">
            <a:extLst>
              <a:ext uri="{FF2B5EF4-FFF2-40B4-BE49-F238E27FC236}">
                <a16:creationId xmlns:a16="http://schemas.microsoft.com/office/drawing/2014/main" id="{CD1D8DFE-265F-476F-93F9-4C8D4D92A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3037"/>
            <a:ext cx="5058697" cy="421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iveworksheets.com - Posts | Facebook">
            <a:extLst>
              <a:ext uri="{FF2B5EF4-FFF2-40B4-BE49-F238E27FC236}">
                <a16:creationId xmlns:a16="http://schemas.microsoft.com/office/drawing/2014/main" id="{4F1F9145-F115-4C51-9218-9D7F6484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027" y="163094"/>
            <a:ext cx="3391074" cy="33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DAB30-D471-42C9-8766-EDAF7B3FFD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44" t="17188" r="31451" b="13961"/>
          <a:stretch/>
        </p:blipFill>
        <p:spPr>
          <a:xfrm>
            <a:off x="3642722" y="1418699"/>
            <a:ext cx="4316491" cy="4719484"/>
          </a:xfrm>
          <a:prstGeom prst="rect">
            <a:avLst/>
          </a:prstGeom>
        </p:spPr>
      </p:pic>
      <p:pic>
        <p:nvPicPr>
          <p:cNvPr id="7" name="فيديو وقت 3 دقائق">
            <a:hlinkClick r:id="" action="ppaction://media"/>
            <a:extLst>
              <a:ext uri="{FF2B5EF4-FFF2-40B4-BE49-F238E27FC236}">
                <a16:creationId xmlns:a16="http://schemas.microsoft.com/office/drawing/2014/main" id="{ED874524-2CC4-41B7-A84E-D9944B6325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4027" y="4043912"/>
            <a:ext cx="2931431" cy="16489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3C15F1-016F-447D-A366-96CE8D53BB8D}"/>
              </a:ext>
            </a:extLst>
          </p:cNvPr>
          <p:cNvSpPr/>
          <p:nvPr/>
        </p:nvSpPr>
        <p:spPr>
          <a:xfrm>
            <a:off x="1523995" y="1564472"/>
            <a:ext cx="6786237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32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82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284112-AB3E-4004-BFB2-203C0E0DFCF4}"/>
              </a:ext>
            </a:extLst>
          </p:cNvPr>
          <p:cNvSpPr txBox="1"/>
          <p:nvPr/>
        </p:nvSpPr>
        <p:spPr>
          <a:xfrm>
            <a:off x="1831297" y="960143"/>
            <a:ext cx="8781009" cy="830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احسبي ذهنيا ناتج = 20 ÷ 1,200</a:t>
            </a:r>
            <a:endParaRPr lang="en-US" sz="4800" b="1" dirty="0"/>
          </a:p>
        </p:txBody>
      </p:sp>
      <p:pic>
        <p:nvPicPr>
          <p:cNvPr id="8" name="Space rocket toy from a surprise egg. Educational cartoon for children (معدل)">
            <a:hlinkClick r:id="" action="ppaction://media"/>
            <a:extLst>
              <a:ext uri="{FF2B5EF4-FFF2-40B4-BE49-F238E27FC236}">
                <a16:creationId xmlns:a16="http://schemas.microsoft.com/office/drawing/2014/main" id="{EC11DCB1-8640-4C6A-9E62-873334110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190" y="27386"/>
            <a:ext cx="609600" cy="6096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8B3B4D-C35F-461B-B3B6-6FE389EAD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5002300" y="1504874"/>
            <a:ext cx="2832285" cy="5219042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CE2E985-F42F-42E6-AFDE-FC9FAE9D7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1481557" y="1504874"/>
            <a:ext cx="2832285" cy="52190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6CC1575-9247-4329-B9E3-5C95A3B3BE38}"/>
              </a:ext>
            </a:extLst>
          </p:cNvPr>
          <p:cNvSpPr/>
          <p:nvPr/>
        </p:nvSpPr>
        <p:spPr>
          <a:xfrm>
            <a:off x="2264082" y="2509906"/>
            <a:ext cx="1273440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240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450A664-4911-4798-8C97-B52DE851D5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8327724" y="1504874"/>
            <a:ext cx="2832285" cy="521904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388ED4F-42D6-4943-9B8F-71F93A0E6FF2}"/>
              </a:ext>
            </a:extLst>
          </p:cNvPr>
          <p:cNvSpPr/>
          <p:nvPr/>
        </p:nvSpPr>
        <p:spPr>
          <a:xfrm>
            <a:off x="9107146" y="2534981"/>
            <a:ext cx="1273440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600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6FE13C-8B0C-491A-AA4A-116945FECDAD}"/>
              </a:ext>
            </a:extLst>
          </p:cNvPr>
          <p:cNvSpPr/>
          <p:nvPr/>
        </p:nvSpPr>
        <p:spPr>
          <a:xfrm>
            <a:off x="5734329" y="2564256"/>
            <a:ext cx="1273440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60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65AB26-9777-4845-B804-B82B9E1F4894}"/>
              </a:ext>
            </a:extLst>
          </p:cNvPr>
          <p:cNvSpPr/>
          <p:nvPr/>
        </p:nvSpPr>
        <p:spPr>
          <a:xfrm>
            <a:off x="3985920" y="14098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696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3.33333E-6 0.00023 C 0.01355 -0.16481 0.00157 0.00417 -3.33333E-6 -0.34676 C -0.00117 -0.6 -3.33333E-6 -0.85324 -3.33333E-6 -1.10671 L -3.33333E-6 -1.10648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553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00023 C 0.01354 -0.16482 0.00156 0.00417 4.16667E-7 -0.34676 C -0.00117 -0.6 4.16667E-7 -0.85324 4.16667E-7 -1.10671 L 4.16667E-7 -1.10648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5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2.08333E-7 0.00023 L 2.08333E-7 1.44676 L 2.08333E-7 1.446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0.00023 L -2.08333E-7 1.44653 L -2.08333E-7 1.44676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00023 C -0.0017 0.03982 -0.00274 0.07986 -0.00508 0.11991 C -0.00612 0.13773 -0.00821 0.15556 -0.01003 0.17315 C -0.01159 0.18658 -0.01511 0.19977 -0.01511 0.2132 C -0.0168 0.6044 -0.01511 0.99537 -0.01511 1.38658 L -0.01511 1.38681 " pathEditMode="relative" rAng="0" ptsTypes="AAAAA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6932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0.00023 C -0.0017 0.03981 -0.00274 0.07986 -0.00508 0.1199 C -0.00612 0.13773 -0.00821 0.15555 -0.01003 0.17314 C -0.01159 0.18657 -0.01511 0.19976 -0.01511 0.21319 C -0.0168 0.60439 -0.01511 0.99537 -0.01511 1.38657 L -0.01511 1.3868 " pathEditMode="relative" rAng="0" ptsTypes="AA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6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284112-AB3E-4004-BFB2-203C0E0DFCF4}"/>
              </a:ext>
            </a:extLst>
          </p:cNvPr>
          <p:cNvSpPr txBox="1"/>
          <p:nvPr/>
        </p:nvSpPr>
        <p:spPr>
          <a:xfrm>
            <a:off x="1831297" y="999901"/>
            <a:ext cx="8781009" cy="830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احسبي ذهنيا ناتج = 50 ÷ 20,000</a:t>
            </a:r>
            <a:endParaRPr lang="en-US" sz="4800" b="1" dirty="0"/>
          </a:p>
        </p:txBody>
      </p:sp>
      <p:pic>
        <p:nvPicPr>
          <p:cNvPr id="8" name="Space rocket toy from a surprise egg. Educational cartoon for children (معدل)">
            <a:hlinkClick r:id="" action="ppaction://media"/>
            <a:extLst>
              <a:ext uri="{FF2B5EF4-FFF2-40B4-BE49-F238E27FC236}">
                <a16:creationId xmlns:a16="http://schemas.microsoft.com/office/drawing/2014/main" id="{EC11DCB1-8640-4C6A-9E62-873334110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190" y="27386"/>
            <a:ext cx="609600" cy="6096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8B3B4D-C35F-461B-B3B6-6FE389EAD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5002300" y="1504874"/>
            <a:ext cx="2832285" cy="5219042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CE2E985-F42F-42E6-AFDE-FC9FAE9D7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1481557" y="1504874"/>
            <a:ext cx="2832285" cy="52190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6CC1575-9247-4329-B9E3-5C95A3B3BE38}"/>
              </a:ext>
            </a:extLst>
          </p:cNvPr>
          <p:cNvSpPr/>
          <p:nvPr/>
        </p:nvSpPr>
        <p:spPr>
          <a:xfrm>
            <a:off x="2067338" y="2576166"/>
            <a:ext cx="1577009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4000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450A664-4911-4798-8C97-B52DE851D5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8327724" y="1504874"/>
            <a:ext cx="2832285" cy="521904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388ED4F-42D6-4943-9B8F-71F93A0E6FF2}"/>
              </a:ext>
            </a:extLst>
          </p:cNvPr>
          <p:cNvSpPr/>
          <p:nvPr/>
        </p:nvSpPr>
        <p:spPr>
          <a:xfrm>
            <a:off x="9107146" y="2534981"/>
            <a:ext cx="1273440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40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6FE13C-8B0C-491A-AA4A-116945FECDAD}"/>
              </a:ext>
            </a:extLst>
          </p:cNvPr>
          <p:cNvSpPr/>
          <p:nvPr/>
        </p:nvSpPr>
        <p:spPr>
          <a:xfrm>
            <a:off x="5734329" y="2564256"/>
            <a:ext cx="1273440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400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5B8138-9893-4811-8574-0686DCC3DD76}"/>
              </a:ext>
            </a:extLst>
          </p:cNvPr>
          <p:cNvSpPr/>
          <p:nvPr/>
        </p:nvSpPr>
        <p:spPr>
          <a:xfrm>
            <a:off x="3734128" y="27350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16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3.33333E-6 0.00023 C 0.01355 -0.16481 0.00157 0.00417 -3.33333E-6 -0.34676 C -0.00117 -0.6 -3.33333E-6 -0.85324 -3.33333E-6 -1.10671 L -3.33333E-6 -1.10648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553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00023 C 0.01354 -0.16482 0.00156 0.00417 4.16667E-7 -0.34676 C -0.00117 -0.6 4.16667E-7 -0.85324 4.16667E-7 -1.10671 L 4.16667E-7 -1.10648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5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2.08333E-7 0.00023 L 2.08333E-7 1.44676 L 2.08333E-7 1.446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0.00023 L -2.08333E-7 1.44653 L -2.08333E-7 1.44676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00023 C -0.0017 0.03982 -0.00274 0.07986 -0.00508 0.11991 C -0.00612 0.13773 -0.00821 0.15556 -0.01003 0.17315 C -0.01159 0.18658 -0.01511 0.19977 -0.01511 0.2132 C -0.0168 0.6044 -0.01511 0.99537 -0.01511 1.38658 L -0.01511 1.38681 " pathEditMode="relative" rAng="0" ptsTypes="AAAAA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6932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0.00023 C -0.0017 0.03981 -0.00274 0.07986 -0.00508 0.1199 C -0.00612 0.13773 -0.00821 0.15555 -0.01003 0.17314 C -0.01159 0.18657 -0.01511 0.19976 -0.01511 0.21319 C -0.0168 0.60439 -0.01511 0.99537 -0.01511 1.38657 L -0.01511 1.3868 " pathEditMode="relative" rAng="0" ptsTypes="AA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6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284112-AB3E-4004-BFB2-203C0E0DFCF4}"/>
              </a:ext>
            </a:extLst>
          </p:cNvPr>
          <p:cNvSpPr txBox="1"/>
          <p:nvPr/>
        </p:nvSpPr>
        <p:spPr>
          <a:xfrm>
            <a:off x="1152940" y="1158923"/>
            <a:ext cx="9711158" cy="830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احسبي ذهنيا تقدير ناتج      = 23 ÷ 598</a:t>
            </a:r>
            <a:endParaRPr lang="en-US" sz="4800" b="1" dirty="0"/>
          </a:p>
        </p:txBody>
      </p:sp>
      <p:pic>
        <p:nvPicPr>
          <p:cNvPr id="8" name="Space rocket toy from a surprise egg. Educational cartoon for children (معدل)">
            <a:hlinkClick r:id="" action="ppaction://media"/>
            <a:extLst>
              <a:ext uri="{FF2B5EF4-FFF2-40B4-BE49-F238E27FC236}">
                <a16:creationId xmlns:a16="http://schemas.microsoft.com/office/drawing/2014/main" id="{EC11DCB1-8640-4C6A-9E62-873334110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190" y="27386"/>
            <a:ext cx="609600" cy="6096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8B3B4D-C35F-461B-B3B6-6FE389EAD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5002300" y="1504874"/>
            <a:ext cx="2832285" cy="5219042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CE2E985-F42F-42E6-AFDE-FC9FAE9D7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1481557" y="1504874"/>
            <a:ext cx="2832285" cy="52190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6CC1575-9247-4329-B9E3-5C95A3B3BE38}"/>
              </a:ext>
            </a:extLst>
          </p:cNvPr>
          <p:cNvSpPr/>
          <p:nvPr/>
        </p:nvSpPr>
        <p:spPr>
          <a:xfrm>
            <a:off x="2067338" y="2576166"/>
            <a:ext cx="1577009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20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450A664-4911-4798-8C97-B52DE851D5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8327724" y="1504874"/>
            <a:ext cx="2832285" cy="521904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388ED4F-42D6-4943-9B8F-71F93A0E6FF2}"/>
              </a:ext>
            </a:extLst>
          </p:cNvPr>
          <p:cNvSpPr/>
          <p:nvPr/>
        </p:nvSpPr>
        <p:spPr>
          <a:xfrm>
            <a:off x="9107146" y="2534981"/>
            <a:ext cx="1273440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40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6FE13C-8B0C-491A-AA4A-116945FECDAD}"/>
              </a:ext>
            </a:extLst>
          </p:cNvPr>
          <p:cNvSpPr/>
          <p:nvPr/>
        </p:nvSpPr>
        <p:spPr>
          <a:xfrm>
            <a:off x="5734329" y="2564256"/>
            <a:ext cx="1273440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30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2FAF83-03CC-41EA-AA3A-8D590642BE62}"/>
              </a:ext>
            </a:extLst>
          </p:cNvPr>
          <p:cNvSpPr/>
          <p:nvPr/>
        </p:nvSpPr>
        <p:spPr>
          <a:xfrm>
            <a:off x="3429329" y="40601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27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3.33333E-6 0.00023 C 0.01355 -0.16481 0.00157 0.00417 -3.33333E-6 -0.34676 C -0.00117 -0.6 -3.33333E-6 -0.85324 -3.33333E-6 -1.10671 L -3.33333E-6 -1.10648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553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00023 C 0.01354 -0.16482 0.00156 0.00417 4.16667E-7 -0.34676 C -0.00117 -0.6 4.16667E-7 -0.85324 4.16667E-7 -1.10671 L 4.16667E-7 -1.10648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5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2.08333E-7 0.00023 L 2.08333E-7 1.44676 L 2.08333E-7 1.446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0.00023 L -2.08333E-7 1.44653 L -2.08333E-7 1.44676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00023 C -0.0017 0.03982 -0.00274 0.07986 -0.00508 0.11991 C -0.00612 0.13773 -0.00821 0.15556 -0.01003 0.17315 C -0.01159 0.18658 -0.01511 0.19977 -0.01511 0.2132 C -0.0168 0.6044 -0.01511 0.99537 -0.01511 1.38658 L -0.01511 1.38681 " pathEditMode="relative" rAng="0" ptsTypes="AAAAA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6932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0.00023 C -0.0017 0.03981 -0.00274 0.07986 -0.00508 0.1199 C -0.00612 0.13773 -0.00821 0.15555 -0.01003 0.17314 C -0.01159 0.18657 -0.01511 0.19976 -0.01511 0.21319 C -0.0168 0.60439 -0.01511 0.99537 -0.01511 1.38657 L -0.01511 1.3868 " pathEditMode="relative" rAng="0" ptsTypes="AA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6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284112-AB3E-4004-BFB2-203C0E0DFCF4}"/>
              </a:ext>
            </a:extLst>
          </p:cNvPr>
          <p:cNvSpPr txBox="1"/>
          <p:nvPr/>
        </p:nvSpPr>
        <p:spPr>
          <a:xfrm>
            <a:off x="715617" y="907136"/>
            <a:ext cx="9896689" cy="830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احسبي ذهنيا تقدير ناتج       = 38 ÷ 244</a:t>
            </a:r>
            <a:endParaRPr lang="en-US" sz="4800" b="1" dirty="0"/>
          </a:p>
        </p:txBody>
      </p:sp>
      <p:pic>
        <p:nvPicPr>
          <p:cNvPr id="8" name="Space rocket toy from a surprise egg. Educational cartoon for children (معدل)">
            <a:hlinkClick r:id="" action="ppaction://media"/>
            <a:extLst>
              <a:ext uri="{FF2B5EF4-FFF2-40B4-BE49-F238E27FC236}">
                <a16:creationId xmlns:a16="http://schemas.microsoft.com/office/drawing/2014/main" id="{EC11DCB1-8640-4C6A-9E62-873334110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190" y="27386"/>
            <a:ext cx="609600" cy="6096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8B3B4D-C35F-461B-B3B6-6FE389EAD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5002300" y="1504874"/>
            <a:ext cx="2832285" cy="5219042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CE2E985-F42F-42E6-AFDE-FC9FAE9D7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1481557" y="1504874"/>
            <a:ext cx="2832285" cy="52190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6CC1575-9247-4329-B9E3-5C95A3B3BE38}"/>
              </a:ext>
            </a:extLst>
          </p:cNvPr>
          <p:cNvSpPr/>
          <p:nvPr/>
        </p:nvSpPr>
        <p:spPr>
          <a:xfrm>
            <a:off x="2067338" y="2576166"/>
            <a:ext cx="1577009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60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450A664-4911-4798-8C97-B52DE851D5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8327724" y="1504874"/>
            <a:ext cx="2832285" cy="521904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388ED4F-42D6-4943-9B8F-71F93A0E6FF2}"/>
              </a:ext>
            </a:extLst>
          </p:cNvPr>
          <p:cNvSpPr/>
          <p:nvPr/>
        </p:nvSpPr>
        <p:spPr>
          <a:xfrm>
            <a:off x="9107146" y="2534981"/>
            <a:ext cx="1273440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6FE13C-8B0C-491A-AA4A-116945FECDAD}"/>
              </a:ext>
            </a:extLst>
          </p:cNvPr>
          <p:cNvSpPr/>
          <p:nvPr/>
        </p:nvSpPr>
        <p:spPr>
          <a:xfrm>
            <a:off x="5734329" y="2564256"/>
            <a:ext cx="1273440" cy="128101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6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8CD977-9269-44EB-98E4-186D88FE3AAE}"/>
              </a:ext>
            </a:extLst>
          </p:cNvPr>
          <p:cNvSpPr/>
          <p:nvPr/>
        </p:nvSpPr>
        <p:spPr>
          <a:xfrm>
            <a:off x="3363068" y="53853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77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3.33333E-6 0.00023 C 0.01355 -0.16481 0.00157 0.00417 -3.33333E-6 -0.34676 C -0.00117 -0.6 -3.33333E-6 -0.85324 -3.33333E-6 -1.10671 L -3.33333E-6 -1.10648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553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00023 C 0.01354 -0.16482 0.00156 0.00417 4.16667E-7 -0.34676 C -0.00117 -0.6 4.16667E-7 -0.85324 4.16667E-7 -1.10671 L 4.16667E-7 -1.10648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5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2.08333E-7 0.00023 L 2.08333E-7 1.44676 L 2.08333E-7 1.446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0.00023 L -2.08333E-7 1.44653 L -2.08333E-7 1.44676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00023 C -0.0017 0.03982 -0.00274 0.07986 -0.00508 0.11991 C -0.00612 0.13773 -0.00821 0.15556 -0.01003 0.17315 C -0.01159 0.18658 -0.01511 0.19977 -0.01511 0.2132 C -0.0168 0.6044 -0.01511 0.99537 -0.01511 1.38658 L -0.01511 1.38681 " pathEditMode="relative" rAng="0" ptsTypes="AAAAA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6932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0.00023 C -0.0017 0.03981 -0.00274 0.07986 -0.00508 0.1199 C -0.00612 0.13773 -0.00821 0.15555 -0.01003 0.17314 C -0.01159 0.18657 -0.01511 0.19976 -0.01511 0.21319 C -0.0168 0.60439 -0.01511 0.99537 -0.01511 1.38657 L -0.01511 1.3868 " pathEditMode="relative" rAng="0" ptsTypes="AA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6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veworksheets.com - Give a new life to your worksheets | Facebook">
            <a:extLst>
              <a:ext uri="{FF2B5EF4-FFF2-40B4-BE49-F238E27FC236}">
                <a16:creationId xmlns:a16="http://schemas.microsoft.com/office/drawing/2014/main" id="{9AFCF6AE-8661-44EB-8EAF-2B56F8F0F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8" r="50653"/>
          <a:stretch/>
        </p:blipFill>
        <p:spPr bwMode="auto">
          <a:xfrm>
            <a:off x="304954" y="3428999"/>
            <a:ext cx="2979020" cy="295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iveworksheets.com - Give a new life to your worksheets | Facebook">
            <a:extLst>
              <a:ext uri="{FF2B5EF4-FFF2-40B4-BE49-F238E27FC236}">
                <a16:creationId xmlns:a16="http://schemas.microsoft.com/office/drawing/2014/main" id="{6DE1BB49-DAF7-4515-A572-984A2F9E6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1018"/>
          <a:stretch/>
        </p:blipFill>
        <p:spPr bwMode="auto">
          <a:xfrm>
            <a:off x="3283974" y="3367547"/>
            <a:ext cx="3018426" cy="295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iveworksheets.com - Give a new life to your worksheets | Facebook">
            <a:extLst>
              <a:ext uri="{FF2B5EF4-FFF2-40B4-BE49-F238E27FC236}">
                <a16:creationId xmlns:a16="http://schemas.microsoft.com/office/drawing/2014/main" id="{2D63952B-48A1-479D-8081-6059F9F0B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1018"/>
          <a:stretch/>
        </p:blipFill>
        <p:spPr bwMode="auto">
          <a:xfrm>
            <a:off x="3283974" y="379847"/>
            <a:ext cx="3018426" cy="295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iveworksheets.com - Give a new life to your worksheets | Facebook">
            <a:extLst>
              <a:ext uri="{FF2B5EF4-FFF2-40B4-BE49-F238E27FC236}">
                <a16:creationId xmlns:a16="http://schemas.microsoft.com/office/drawing/2014/main" id="{EBA4F831-5EDD-48C4-88CA-3FF827522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3" b="50000"/>
          <a:stretch/>
        </p:blipFill>
        <p:spPr bwMode="auto">
          <a:xfrm>
            <a:off x="304954" y="410573"/>
            <a:ext cx="2979020" cy="30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127D58-5010-4E55-A08E-72499DCF0B28}"/>
              </a:ext>
            </a:extLst>
          </p:cNvPr>
          <p:cNvSpPr/>
          <p:nvPr/>
        </p:nvSpPr>
        <p:spPr>
          <a:xfrm>
            <a:off x="6861297" y="1235984"/>
            <a:ext cx="4550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https://www.liveworksheets.com/pm1278810jp</a:t>
            </a:r>
            <a:endParaRPr lang="en-US" dirty="0"/>
          </a:p>
          <a:p>
            <a:endParaRPr lang="ar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11B67-FB5E-45DC-97A1-C4EF5BA91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36" t="14821" r="18467" b="7759"/>
          <a:stretch/>
        </p:blipFill>
        <p:spPr>
          <a:xfrm>
            <a:off x="6385897" y="2484918"/>
            <a:ext cx="5501149" cy="37068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70E459-A377-4BF4-BCF6-2911A2329DDB}"/>
              </a:ext>
            </a:extLst>
          </p:cNvPr>
          <p:cNvSpPr/>
          <p:nvPr/>
        </p:nvSpPr>
        <p:spPr>
          <a:xfrm>
            <a:off x="7206201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45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D217D668-A15A-4DDC-AC47-B39F69D2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910" y="331301"/>
            <a:ext cx="6794090" cy="908981"/>
          </a:xfrm>
          <a:prstGeom prst="rect">
            <a:avLst/>
          </a:prstGeom>
        </p:spPr>
      </p:pic>
      <p:pic>
        <p:nvPicPr>
          <p:cNvPr id="12" name="فيديو وقت 3 دقائق">
            <a:hlinkClick r:id="" action="ppaction://media"/>
            <a:extLst>
              <a:ext uri="{FF2B5EF4-FFF2-40B4-BE49-F238E27FC236}">
                <a16:creationId xmlns:a16="http://schemas.microsoft.com/office/drawing/2014/main" id="{4DAF846B-05B9-46CF-87AA-27E7E931C2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5514975" cy="619432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B027EC-C268-406B-8D2F-A1896D3F3D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833" t="25109" r="36613" b="11366"/>
          <a:stretch/>
        </p:blipFill>
        <p:spPr>
          <a:xfrm>
            <a:off x="6388583" y="1557131"/>
            <a:ext cx="4929809" cy="50822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1D3E995-5F3C-43D2-A778-EDF11F36520D}"/>
              </a:ext>
            </a:extLst>
          </p:cNvPr>
          <p:cNvSpPr/>
          <p:nvPr/>
        </p:nvSpPr>
        <p:spPr>
          <a:xfrm>
            <a:off x="6427302" y="1247173"/>
            <a:ext cx="4550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https://www.liveworksheets.com/od1258351yq</a:t>
            </a:r>
            <a:endParaRPr lang="en-US" dirty="0"/>
          </a:p>
          <a:p>
            <a:endParaRPr lang="ar-A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2274CD-A1C9-4020-8BF5-67AE7D78BB9C}"/>
              </a:ext>
            </a:extLst>
          </p:cNvPr>
          <p:cNvSpPr/>
          <p:nvPr/>
        </p:nvSpPr>
        <p:spPr>
          <a:xfrm>
            <a:off x="341565" y="14095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191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1265" y="-49618"/>
            <a:ext cx="12213265" cy="6907618"/>
            <a:chOff x="-21265" y="-49618"/>
            <a:chExt cx="12213265" cy="6907618"/>
          </a:xfrm>
        </p:grpSpPr>
        <p:grpSp>
          <p:nvGrpSpPr>
            <p:cNvPr id="2" name="Group 1"/>
            <p:cNvGrpSpPr/>
            <p:nvPr/>
          </p:nvGrpSpPr>
          <p:grpSpPr>
            <a:xfrm>
              <a:off x="-21265" y="0"/>
              <a:ext cx="12213265" cy="6858000"/>
              <a:chOff x="0" y="-49618"/>
              <a:chExt cx="12213265" cy="6858000"/>
            </a:xfrm>
          </p:grpSpPr>
          <p:pic>
            <p:nvPicPr>
              <p:cNvPr id="4" name="Picture 3" descr="A picture containing food, fruit&#10;&#10;Description automatically generated">
                <a:extLst>
                  <a:ext uri="{FF2B5EF4-FFF2-40B4-BE49-F238E27FC236}">
                    <a16:creationId xmlns:a16="http://schemas.microsoft.com/office/drawing/2014/main" id="{6632A777-EECF-4B8C-985A-7BF1FA3CC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49618"/>
                <a:ext cx="12192000" cy="6858000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>
              <a:xfrm flipV="1">
                <a:off x="0" y="574158"/>
                <a:ext cx="12213265" cy="43266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/>
            <p:cNvSpPr/>
            <p:nvPr/>
          </p:nvSpPr>
          <p:spPr>
            <a:xfrm>
              <a:off x="0" y="-49618"/>
              <a:ext cx="12192000" cy="6858000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817221" y="778976"/>
            <a:ext cx="4699220" cy="95410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u="sng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صلي بين كل سؤال و إجابته الصحيحة في تقدير ناتج القسمة</a:t>
            </a:r>
            <a:endParaRPr lang="en-US" sz="2800" b="1" u="sng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E4F23A-07FB-4531-873A-8E522E13B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9840" l="799" r="91693">
                        <a14:foregroundMark x1="28435" y1="37859" x2="28435" y2="37859"/>
                        <a14:foregroundMark x1="41853" y1="45847" x2="41853" y2="45847"/>
                        <a14:foregroundMark x1="56230" y1="43610" x2="56230" y2="43610"/>
                        <a14:foregroundMark x1="47764" y1="53355" x2="47764" y2="53355"/>
                        <a14:foregroundMark x1="34824" y1="85623" x2="34824" y2="85623"/>
                        <a14:foregroundMark x1="34824" y1="85623" x2="34824" y2="85623"/>
                        <a14:foregroundMark x1="34824" y1="85623" x2="34824" y2="85623"/>
                        <a14:foregroundMark x1="29712" y1="86102" x2="29712" y2="86102"/>
                        <a14:foregroundMark x1="29712" y1="86102" x2="29712" y2="86102"/>
                        <a14:foregroundMark x1="29712" y1="86102" x2="29712" y2="86102"/>
                        <a14:foregroundMark x1="29712" y1="86102" x2="29712" y2="86102"/>
                        <a14:foregroundMark x1="29712" y1="86102" x2="29712" y2="86102"/>
                        <a14:foregroundMark x1="29712" y1="86102" x2="29712" y2="86102"/>
                        <a14:foregroundMark x1="29712" y1="86102" x2="29712" y2="86102"/>
                        <a14:foregroundMark x1="25719" y1="83227" x2="1118" y2="82907"/>
                        <a14:foregroundMark x1="39297" y1="44249" x2="39297" y2="44249"/>
                        <a14:foregroundMark x1="36422" y1="45208" x2="36422" y2="45208"/>
                        <a14:foregroundMark x1="28594" y1="37540" x2="28594" y2="37540"/>
                        <a14:foregroundMark x1="27476" y1="38339" x2="27476" y2="38339"/>
                        <a14:foregroundMark x1="27476" y1="38339" x2="27476" y2="38339"/>
                        <a14:foregroundMark x1="27476" y1="38339" x2="27476" y2="38339"/>
                        <a14:foregroundMark x1="27476" y1="38339" x2="27476" y2="38339"/>
                        <a14:foregroundMark x1="27476" y1="38339" x2="27476" y2="38339"/>
                        <a14:foregroundMark x1="24441" y1="38658" x2="24441" y2="38658"/>
                        <a14:foregroundMark x1="24441" y1="38658" x2="24441" y2="38658"/>
                        <a14:foregroundMark x1="24441" y1="38658" x2="24441" y2="38658"/>
                        <a14:foregroundMark x1="24441" y1="38658" x2="24441" y2="38658"/>
                        <a14:foregroundMark x1="57827" y1="44728" x2="57827" y2="44728"/>
                        <a14:foregroundMark x1="57827" y1="44728" x2="57827" y2="44728"/>
                        <a14:foregroundMark x1="57827" y1="44728" x2="57827" y2="44728"/>
                        <a14:foregroundMark x1="57827" y1="44728" x2="57827" y2="44728"/>
                        <a14:foregroundMark x1="97284" y1="83387" x2="70767" y2="83387"/>
                        <a14:foregroundMark x1="70767" y1="83387" x2="80032" y2="83706"/>
                        <a14:foregroundMark x1="80032" y1="83706" x2="84345" y2="92492"/>
                        <a14:foregroundMark x1="84345" y1="92492" x2="76677" y2="99840"/>
                        <a14:foregroundMark x1="76677" y1="99840" x2="64856" y2="97604"/>
                        <a14:foregroundMark x1="64856" y1="97604" x2="54153" y2="99201"/>
                        <a14:foregroundMark x1="54153" y1="99201" x2="55751" y2="86901"/>
                        <a14:foregroundMark x1="55751" y1="86901" x2="48243" y2="93450"/>
                        <a14:foregroundMark x1="48243" y1="93450" x2="43770" y2="94089"/>
                        <a14:foregroundMark x1="34505" y1="92013" x2="26198" y2="96166"/>
                        <a14:foregroundMark x1="26198" y1="96166" x2="32268" y2="90735"/>
                        <a14:foregroundMark x1="32268" y1="90735" x2="23642" y2="98882"/>
                        <a14:foregroundMark x1="23642" y1="98882" x2="36901" y2="77636"/>
                        <a14:foregroundMark x1="36901" y1="77636" x2="27316" y2="86741"/>
                        <a14:foregroundMark x1="27316" y1="86741" x2="32748" y2="79393"/>
                        <a14:foregroundMark x1="32748" y1="79393" x2="21406" y2="93450"/>
                        <a14:foregroundMark x1="21406" y1="93450" x2="11342" y2="93291"/>
                        <a14:foregroundMark x1="11342" y1="93291" x2="15335" y2="86262"/>
                        <a14:foregroundMark x1="15335" y1="86262" x2="10224" y2="94089"/>
                        <a14:foregroundMark x1="7029" y1="96805" x2="15495" y2="96805"/>
                        <a14:foregroundMark x1="15495" y1="96805" x2="7029" y2="94409"/>
                        <a14:foregroundMark x1="7029" y1="94409" x2="2556" y2="87540"/>
                        <a14:foregroundMark x1="2556" y1="87540" x2="2875" y2="96326"/>
                        <a14:foregroundMark x1="2875" y1="96326" x2="31629" y2="99521"/>
                        <a14:foregroundMark x1="31629" y1="99521" x2="40096" y2="98882"/>
                        <a14:foregroundMark x1="40096" y1="98882" x2="54313" y2="92971"/>
                        <a14:foregroundMark x1="54313" y1="92971" x2="64696" y2="92812"/>
                        <a14:foregroundMark x1="64696" y1="92812" x2="88498" y2="97125"/>
                        <a14:foregroundMark x1="88498" y1="97125" x2="95527" y2="90895"/>
                        <a14:foregroundMark x1="95527" y1="90895" x2="87380" y2="91214"/>
                        <a14:foregroundMark x1="87380" y1="91214" x2="91853" y2="86262"/>
                        <a14:foregroundMark x1="97125" y1="83387" x2="98722" y2="92173"/>
                        <a14:foregroundMark x1="98722" y1="92173" x2="87859" y2="96805"/>
                        <a14:foregroundMark x1="87859" y1="96805" x2="96166" y2="94569"/>
                        <a14:foregroundMark x1="96166" y1="94569" x2="86741" y2="98882"/>
                        <a14:foregroundMark x1="86741" y1="98882" x2="50160" y2="97125"/>
                        <a14:foregroundMark x1="50160" y1="97125" x2="43610" y2="99840"/>
                        <a14:foregroundMark x1="56869" y1="43450" x2="56869" y2="43450"/>
                        <a14:foregroundMark x1="54473" y1="44569" x2="54473" y2="44569"/>
                        <a14:foregroundMark x1="54473" y1="44569" x2="54473" y2="44569"/>
                        <a14:foregroundMark x1="54473" y1="44569" x2="54473" y2="44569"/>
                        <a14:foregroundMark x1="54473" y1="44569" x2="54473" y2="44569"/>
                        <a14:foregroundMark x1="55112" y1="42492" x2="55112" y2="42492"/>
                        <a14:foregroundMark x1="55112" y1="42492" x2="55112" y2="42492"/>
                        <a14:foregroundMark x1="55112" y1="42492" x2="55112" y2="42492"/>
                        <a14:foregroundMark x1="52875" y1="45847" x2="52875" y2="45847"/>
                        <a14:foregroundMark x1="52875" y1="45847" x2="52875" y2="45847"/>
                        <a14:foregroundMark x1="39137" y1="46486" x2="39137" y2="46486"/>
                        <a14:foregroundMark x1="39137" y1="46486" x2="39137" y2="46486"/>
                        <a14:foregroundMark x1="39137" y1="46486" x2="39137" y2="46486"/>
                        <a14:foregroundMark x1="39137" y1="43770" x2="39137" y2="43770"/>
                        <a14:foregroundMark x1="39137" y1="43770" x2="39137" y2="43770"/>
                        <a14:foregroundMark x1="39137" y1="43770" x2="39137" y2="43770"/>
                        <a14:foregroundMark x1="36422" y1="43770" x2="36422" y2="43770"/>
                        <a14:foregroundMark x1="36422" y1="43770" x2="36422" y2="43770"/>
                        <a14:foregroundMark x1="36422" y1="43770" x2="36422" y2="43770"/>
                        <a14:foregroundMark x1="35623" y1="46006" x2="35623" y2="46006"/>
                        <a14:foregroundMark x1="35623" y1="46006" x2="35623" y2="46006"/>
                        <a14:foregroundMark x1="35623" y1="46006" x2="35623" y2="46006"/>
                        <a14:foregroundMark x1="48403" y1="53355" x2="48403" y2="53355"/>
                        <a14:foregroundMark x1="48403" y1="53355" x2="48403" y2="53355"/>
                        <a14:foregroundMark x1="46645" y1="53355" x2="46645" y2="53355"/>
                        <a14:foregroundMark x1="46645" y1="53355" x2="46645" y2="53355"/>
                        <a14:foregroundMark x1="46645" y1="53355" x2="46645" y2="53355"/>
                        <a14:foregroundMark x1="89256" y1="26442" x2="88954" y2="26692"/>
                        <a14:foregroundMark x1="44888" y1="58626" x2="45527" y2="56070"/>
                        <a14:foregroundMark x1="22843" y1="35304" x2="21565" y2="41054"/>
                        <a14:foregroundMark x1="74920" y1="52396" x2="74920" y2="52396"/>
                        <a14:foregroundMark x1="74920" y1="52396" x2="73962" y2="42812"/>
                        <a14:foregroundMark x1="73962" y1="39936" x2="74441" y2="39936"/>
                        <a14:backgroundMark x1="83086" y1="28949" x2="79553" y2="34984"/>
                        <a14:backgroundMark x1="87859" y1="25240" x2="80192" y2="27157"/>
                        <a14:backgroundMark x1="87859" y1="27796" x2="87220" y2="32428"/>
                        <a14:backgroundMark x1="88658" y1="23323" x2="83387" y2="24601"/>
                        <a14:backgroundMark x1="91853" y1="27157" x2="89297" y2="26518"/>
                        <a14:backgroundMark x1="78914" y1="24601" x2="82109" y2="2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9" t="17590" r="17386" b="6018"/>
          <a:stretch/>
        </p:blipFill>
        <p:spPr>
          <a:xfrm flipH="1">
            <a:off x="10639006" y="4852055"/>
            <a:ext cx="1545325" cy="1941225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9133637" y="2629074"/>
            <a:ext cx="297934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صديقتي </a:t>
            </a:r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لا تنسي استخدام كل من التقريب و الأعداد المتوافقة لتساعدك على التقدير. </a:t>
            </a:r>
            <a:endParaRPr lang="en-US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9204600" y="2365466"/>
            <a:ext cx="2861383" cy="2032568"/>
          </a:xfrm>
          <a:prstGeom prst="wedgeRoundRectCallout">
            <a:avLst>
              <a:gd name="adj1" fmla="val 4125"/>
              <a:gd name="adj2" fmla="val 86509"/>
              <a:gd name="adj3" fmla="val 16667"/>
            </a:avLst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E4F23A-07FB-4531-873A-8E522E13B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9840" l="799" r="91693">
                        <a14:foregroundMark x1="28435" y1="37859" x2="28435" y2="37859"/>
                        <a14:foregroundMark x1="41853" y1="45847" x2="41853" y2="45847"/>
                        <a14:foregroundMark x1="56230" y1="43610" x2="56230" y2="43610"/>
                        <a14:foregroundMark x1="47764" y1="53355" x2="47764" y2="53355"/>
                        <a14:foregroundMark x1="34824" y1="85623" x2="34824" y2="85623"/>
                        <a14:foregroundMark x1="34824" y1="85623" x2="34824" y2="85623"/>
                        <a14:foregroundMark x1="34824" y1="85623" x2="34824" y2="85623"/>
                        <a14:foregroundMark x1="29712" y1="86102" x2="29712" y2="86102"/>
                        <a14:foregroundMark x1="29712" y1="86102" x2="29712" y2="86102"/>
                        <a14:foregroundMark x1="29712" y1="86102" x2="29712" y2="86102"/>
                        <a14:foregroundMark x1="29712" y1="86102" x2="29712" y2="86102"/>
                        <a14:foregroundMark x1="29712" y1="86102" x2="29712" y2="86102"/>
                        <a14:foregroundMark x1="29712" y1="86102" x2="29712" y2="86102"/>
                        <a14:foregroundMark x1="29712" y1="86102" x2="29712" y2="86102"/>
                        <a14:foregroundMark x1="25719" y1="83227" x2="1118" y2="82907"/>
                        <a14:foregroundMark x1="39297" y1="44249" x2="39297" y2="44249"/>
                        <a14:foregroundMark x1="36422" y1="45208" x2="36422" y2="45208"/>
                        <a14:foregroundMark x1="28594" y1="37540" x2="28594" y2="37540"/>
                        <a14:foregroundMark x1="27476" y1="38339" x2="27476" y2="38339"/>
                        <a14:foregroundMark x1="27476" y1="38339" x2="27476" y2="38339"/>
                        <a14:foregroundMark x1="27476" y1="38339" x2="27476" y2="38339"/>
                        <a14:foregroundMark x1="27476" y1="38339" x2="27476" y2="38339"/>
                        <a14:foregroundMark x1="27476" y1="38339" x2="27476" y2="38339"/>
                        <a14:foregroundMark x1="24441" y1="38658" x2="24441" y2="38658"/>
                        <a14:foregroundMark x1="24441" y1="38658" x2="24441" y2="38658"/>
                        <a14:foregroundMark x1="24441" y1="38658" x2="24441" y2="38658"/>
                        <a14:foregroundMark x1="24441" y1="38658" x2="24441" y2="38658"/>
                        <a14:foregroundMark x1="57827" y1="44728" x2="57827" y2="44728"/>
                        <a14:foregroundMark x1="57827" y1="44728" x2="57827" y2="44728"/>
                        <a14:foregroundMark x1="57827" y1="44728" x2="57827" y2="44728"/>
                        <a14:foregroundMark x1="57827" y1="44728" x2="57827" y2="44728"/>
                        <a14:foregroundMark x1="97284" y1="83387" x2="70767" y2="83387"/>
                        <a14:foregroundMark x1="70767" y1="83387" x2="80032" y2="83706"/>
                        <a14:foregroundMark x1="80032" y1="83706" x2="84345" y2="92492"/>
                        <a14:foregroundMark x1="84345" y1="92492" x2="76677" y2="99840"/>
                        <a14:foregroundMark x1="76677" y1="99840" x2="64856" y2="97604"/>
                        <a14:foregroundMark x1="64856" y1="97604" x2="54153" y2="99201"/>
                        <a14:foregroundMark x1="54153" y1="99201" x2="55751" y2="86901"/>
                        <a14:foregroundMark x1="55751" y1="86901" x2="48243" y2="93450"/>
                        <a14:foregroundMark x1="48243" y1="93450" x2="43770" y2="94089"/>
                        <a14:foregroundMark x1="34505" y1="92013" x2="26198" y2="96166"/>
                        <a14:foregroundMark x1="26198" y1="96166" x2="32268" y2="90735"/>
                        <a14:foregroundMark x1="32268" y1="90735" x2="23642" y2="98882"/>
                        <a14:foregroundMark x1="23642" y1="98882" x2="36901" y2="77636"/>
                        <a14:foregroundMark x1="36901" y1="77636" x2="27316" y2="86741"/>
                        <a14:foregroundMark x1="27316" y1="86741" x2="32748" y2="79393"/>
                        <a14:foregroundMark x1="32748" y1="79393" x2="21406" y2="93450"/>
                        <a14:foregroundMark x1="21406" y1="93450" x2="11342" y2="93291"/>
                        <a14:foregroundMark x1="11342" y1="93291" x2="15335" y2="86262"/>
                        <a14:foregroundMark x1="15335" y1="86262" x2="10224" y2="94089"/>
                        <a14:foregroundMark x1="7029" y1="96805" x2="15495" y2="96805"/>
                        <a14:foregroundMark x1="15495" y1="96805" x2="7029" y2="94409"/>
                        <a14:foregroundMark x1="7029" y1="94409" x2="2556" y2="87540"/>
                        <a14:foregroundMark x1="2556" y1="87540" x2="2875" y2="96326"/>
                        <a14:foregroundMark x1="2875" y1="96326" x2="31629" y2="99521"/>
                        <a14:foregroundMark x1="31629" y1="99521" x2="40096" y2="98882"/>
                        <a14:foregroundMark x1="40096" y1="98882" x2="54313" y2="92971"/>
                        <a14:foregroundMark x1="54313" y1="92971" x2="64696" y2="92812"/>
                        <a14:foregroundMark x1="64696" y1="92812" x2="88498" y2="97125"/>
                        <a14:foregroundMark x1="88498" y1="97125" x2="95527" y2="90895"/>
                        <a14:foregroundMark x1="95527" y1="90895" x2="87380" y2="91214"/>
                        <a14:foregroundMark x1="87380" y1="91214" x2="91853" y2="86262"/>
                        <a14:foregroundMark x1="97125" y1="83387" x2="98722" y2="92173"/>
                        <a14:foregroundMark x1="98722" y1="92173" x2="87859" y2="96805"/>
                        <a14:foregroundMark x1="87859" y1="96805" x2="96166" y2="94569"/>
                        <a14:foregroundMark x1="96166" y1="94569" x2="86741" y2="98882"/>
                        <a14:foregroundMark x1="86741" y1="98882" x2="50160" y2="97125"/>
                        <a14:foregroundMark x1="50160" y1="97125" x2="43610" y2="99840"/>
                        <a14:foregroundMark x1="56869" y1="43450" x2="56869" y2="43450"/>
                        <a14:foregroundMark x1="54473" y1="44569" x2="54473" y2="44569"/>
                        <a14:foregroundMark x1="54473" y1="44569" x2="54473" y2="44569"/>
                        <a14:foregroundMark x1="54473" y1="44569" x2="54473" y2="44569"/>
                        <a14:foregroundMark x1="54473" y1="44569" x2="54473" y2="44569"/>
                        <a14:foregroundMark x1="55112" y1="42492" x2="55112" y2="42492"/>
                        <a14:foregroundMark x1="55112" y1="42492" x2="55112" y2="42492"/>
                        <a14:foregroundMark x1="55112" y1="42492" x2="55112" y2="42492"/>
                        <a14:foregroundMark x1="52875" y1="45847" x2="52875" y2="45847"/>
                        <a14:foregroundMark x1="52875" y1="45847" x2="52875" y2="45847"/>
                        <a14:foregroundMark x1="39137" y1="46486" x2="39137" y2="46486"/>
                        <a14:foregroundMark x1="39137" y1="46486" x2="39137" y2="46486"/>
                        <a14:foregroundMark x1="39137" y1="46486" x2="39137" y2="46486"/>
                        <a14:foregroundMark x1="39137" y1="43770" x2="39137" y2="43770"/>
                        <a14:foregroundMark x1="39137" y1="43770" x2="39137" y2="43770"/>
                        <a14:foregroundMark x1="39137" y1="43770" x2="39137" y2="43770"/>
                        <a14:foregroundMark x1="36422" y1="43770" x2="36422" y2="43770"/>
                        <a14:foregroundMark x1="36422" y1="43770" x2="36422" y2="43770"/>
                        <a14:foregroundMark x1="36422" y1="43770" x2="36422" y2="43770"/>
                        <a14:foregroundMark x1="35623" y1="46006" x2="35623" y2="46006"/>
                        <a14:foregroundMark x1="35623" y1="46006" x2="35623" y2="46006"/>
                        <a14:foregroundMark x1="35623" y1="46006" x2="35623" y2="46006"/>
                        <a14:foregroundMark x1="48403" y1="53355" x2="48403" y2="53355"/>
                        <a14:foregroundMark x1="48403" y1="53355" x2="48403" y2="53355"/>
                        <a14:foregroundMark x1="46645" y1="53355" x2="46645" y2="53355"/>
                        <a14:foregroundMark x1="46645" y1="53355" x2="46645" y2="53355"/>
                        <a14:foregroundMark x1="46645" y1="53355" x2="46645" y2="53355"/>
                        <a14:foregroundMark x1="89256" y1="26442" x2="88954" y2="26692"/>
                        <a14:foregroundMark x1="44888" y1="58626" x2="45527" y2="56070"/>
                        <a14:foregroundMark x1="22843" y1="35304" x2="21565" y2="41054"/>
                        <a14:foregroundMark x1="74920" y1="52396" x2="74920" y2="52396"/>
                        <a14:foregroundMark x1="74920" y1="52396" x2="73962" y2="42812"/>
                        <a14:foregroundMark x1="73962" y1="39936" x2="74441" y2="39936"/>
                        <a14:backgroundMark x1="83086" y1="28949" x2="79553" y2="34984"/>
                        <a14:backgroundMark x1="87859" y1="25240" x2="80192" y2="27157"/>
                        <a14:backgroundMark x1="87859" y1="27796" x2="87220" y2="32428"/>
                        <a14:backgroundMark x1="88658" y1="23323" x2="83387" y2="24601"/>
                        <a14:backgroundMark x1="91853" y1="27157" x2="89297" y2="26518"/>
                        <a14:backgroundMark x1="78914" y1="24601" x2="82109" y2="2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9" t="17590" r="17386" b="6018"/>
          <a:stretch/>
        </p:blipFill>
        <p:spPr>
          <a:xfrm flipH="1">
            <a:off x="10705698" y="703525"/>
            <a:ext cx="1263665" cy="15874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14A5D5-F363-45C9-A108-B54CE0F17F2E}"/>
              </a:ext>
            </a:extLst>
          </p:cNvPr>
          <p:cNvSpPr/>
          <p:nvPr/>
        </p:nvSpPr>
        <p:spPr>
          <a:xfrm>
            <a:off x="222637" y="1868153"/>
            <a:ext cx="2945457" cy="701282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=  41  ÷ 387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4AA9C-630E-4D6D-AFA9-3474A5BAF114}"/>
              </a:ext>
            </a:extLst>
          </p:cNvPr>
          <p:cNvSpPr/>
          <p:nvPr/>
        </p:nvSpPr>
        <p:spPr>
          <a:xfrm>
            <a:off x="222637" y="2961090"/>
            <a:ext cx="2945457" cy="701282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=  49  ÷ 289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7CB1D9-4B9C-47FA-829B-3F42074075FA}"/>
              </a:ext>
            </a:extLst>
          </p:cNvPr>
          <p:cNvSpPr/>
          <p:nvPr/>
        </p:nvSpPr>
        <p:spPr>
          <a:xfrm>
            <a:off x="222637" y="4081217"/>
            <a:ext cx="2979340" cy="701282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=  11  ÷ 477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95A602-DB62-4B05-BD47-78A952854D85}"/>
              </a:ext>
            </a:extLst>
          </p:cNvPr>
          <p:cNvSpPr/>
          <p:nvPr/>
        </p:nvSpPr>
        <p:spPr>
          <a:xfrm>
            <a:off x="222637" y="5201344"/>
            <a:ext cx="2979340" cy="701282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=  72  ÷ 691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1BEE5E-ACA2-4269-8E28-781808107BC0}"/>
              </a:ext>
            </a:extLst>
          </p:cNvPr>
          <p:cNvSpPr/>
          <p:nvPr/>
        </p:nvSpPr>
        <p:spPr>
          <a:xfrm>
            <a:off x="5292659" y="5074318"/>
            <a:ext cx="3827382" cy="701282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    6 = 50  ÷ 300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35D975-7C36-456A-9D3D-685C96253455}"/>
              </a:ext>
            </a:extLst>
          </p:cNvPr>
          <p:cNvSpPr/>
          <p:nvPr/>
        </p:nvSpPr>
        <p:spPr>
          <a:xfrm>
            <a:off x="5270774" y="1895360"/>
            <a:ext cx="3827382" cy="701282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 10 =  70  ÷ 700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D9E7B8-AE75-43C3-81A1-F0905AA2CF3C}"/>
              </a:ext>
            </a:extLst>
          </p:cNvPr>
          <p:cNvSpPr/>
          <p:nvPr/>
        </p:nvSpPr>
        <p:spPr>
          <a:xfrm>
            <a:off x="5270774" y="4047393"/>
            <a:ext cx="3827382" cy="701282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 50 =  10  ÷ 500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099467-9A83-4355-A5CD-4D0B38FB97D1}"/>
              </a:ext>
            </a:extLst>
          </p:cNvPr>
          <p:cNvSpPr/>
          <p:nvPr/>
        </p:nvSpPr>
        <p:spPr>
          <a:xfrm>
            <a:off x="5292659" y="2944972"/>
            <a:ext cx="3827382" cy="701282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tx1"/>
                </a:solidFill>
              </a:rPr>
              <a:t> 10=  40  ÷ 400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3D23A8-86BC-48D9-BADB-79618779F01C}"/>
              </a:ext>
            </a:extLst>
          </p:cNvPr>
          <p:cNvSpPr txBox="1"/>
          <p:nvPr/>
        </p:nvSpPr>
        <p:spPr>
          <a:xfrm>
            <a:off x="49486" y="1353997"/>
            <a:ext cx="53834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5"/>
              </a:rPr>
              <a:t>https://www.liveworksheets.com/mj1257166ny</a:t>
            </a:r>
            <a:endParaRPr lang="ar-AE" sz="2000" b="1" dirty="0"/>
          </a:p>
          <a:p>
            <a:endParaRPr lang="en-US" sz="2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6A51F-CE28-48A9-ADFB-06B45E886A56}"/>
              </a:ext>
            </a:extLst>
          </p:cNvPr>
          <p:cNvSpPr/>
          <p:nvPr/>
        </p:nvSpPr>
        <p:spPr>
          <a:xfrm>
            <a:off x="9766852" y="2066016"/>
            <a:ext cx="1631603" cy="584775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cs typeface="(AH) Manal Black" pitchFamily="2" charset="-78"/>
              </a:rPr>
              <a:t>تقييم ختامي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8CFD5-ED84-4468-8434-4EE9B2887B00}"/>
              </a:ext>
            </a:extLst>
          </p:cNvPr>
          <p:cNvSpPr/>
          <p:nvPr/>
        </p:nvSpPr>
        <p:spPr>
          <a:xfrm>
            <a:off x="3548598" y="-65418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45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2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71914" y="1036724"/>
            <a:ext cx="8248740" cy="1367950"/>
            <a:chOff x="279986" y="999460"/>
            <a:chExt cx="6096012" cy="2349796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1194619"/>
              <a:ext cx="5737123" cy="18435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zaina3">
              <a:extLst>
                <a:ext uri="{FF2B5EF4-FFF2-40B4-BE49-F238E27FC236}">
                  <a16:creationId xmlns:a16="http://schemas.microsoft.com/office/drawing/2014/main" id="{74C1BD4A-1A8A-4E03-8CAD-113BE51F2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7" b="12501"/>
            <a:stretch/>
          </p:blipFill>
          <p:spPr>
            <a:xfrm>
              <a:off x="279986" y="999460"/>
              <a:ext cx="6096012" cy="2349796"/>
            </a:xfrm>
            <a:prstGeom prst="rect">
              <a:avLst/>
            </a:prstGeom>
          </p:spPr>
        </p:pic>
      </p:grpSp>
      <p:sp>
        <p:nvSpPr>
          <p:cNvPr id="14" name="zaina1">
            <a:extLst>
              <a:ext uri="{FF2B5EF4-FFF2-40B4-BE49-F238E27FC236}">
                <a16:creationId xmlns:a16="http://schemas.microsoft.com/office/drawing/2014/main" id="{B2F7E38E-D087-4554-9509-B005F68CBECA}"/>
              </a:ext>
            </a:extLst>
          </p:cNvPr>
          <p:cNvSpPr txBox="1"/>
          <p:nvPr/>
        </p:nvSpPr>
        <p:spPr>
          <a:xfrm>
            <a:off x="4078758" y="1396284"/>
            <a:ext cx="727835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ar-AE" altLang="zh-CN" sz="3200" b="1" dirty="0">
                <a:solidFill>
                  <a:srgbClr val="C0000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  <a:cs typeface="(AH) Manal Black" pitchFamily="2" charset="-78"/>
              </a:rPr>
              <a:t>أجب على السؤال يا طالبي المبدع  حتّى تحصل على وسام المبدع</a:t>
            </a:r>
          </a:p>
          <a:p>
            <a:pPr algn="ctr"/>
            <a:endParaRPr lang="ar-AE" altLang="zh-CN" sz="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Arabic Typesetting" panose="03020402040406030203" pitchFamily="66" charset="-78"/>
              <a:ea typeface="小单纯体" panose="02010601030101010101" pitchFamily="2" charset="-122"/>
              <a:cs typeface="Arabic Typesetting" panose="03020402040406030203" pitchFamily="66" charset="-78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2F9113F7-E9C2-4220-A92A-42D1DE0668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1" b="43720"/>
          <a:stretch/>
        </p:blipFill>
        <p:spPr>
          <a:xfrm>
            <a:off x="0" y="1616041"/>
            <a:ext cx="816411" cy="964859"/>
          </a:xfrm>
          <a:prstGeom prst="rect">
            <a:avLst/>
          </a:prstGeom>
        </p:spPr>
      </p:pic>
      <p:pic>
        <p:nvPicPr>
          <p:cNvPr id="21" name="zaina1">
            <a:extLst>
              <a:ext uri="{FF2B5EF4-FFF2-40B4-BE49-F238E27FC236}">
                <a16:creationId xmlns:a16="http://schemas.microsoft.com/office/drawing/2014/main" id="{48C96479-E845-40AA-BE4B-AEAD4FD2A4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15391" b="20841"/>
          <a:stretch/>
        </p:blipFill>
        <p:spPr>
          <a:xfrm>
            <a:off x="8837864" y="2969692"/>
            <a:ext cx="3354136" cy="3888308"/>
          </a:xfrm>
          <a:prstGeom prst="rect">
            <a:avLst/>
          </a:prstGeom>
        </p:spPr>
      </p:pic>
      <p:grpSp>
        <p:nvGrpSpPr>
          <p:cNvPr id="22" name="Group 9">
            <a:extLst>
              <a:ext uri="{FF2B5EF4-FFF2-40B4-BE49-F238E27FC236}">
                <a16:creationId xmlns:a16="http://schemas.microsoft.com/office/drawing/2014/main" id="{CE168975-92DF-44F5-A1FD-0F3338549B00}"/>
              </a:ext>
            </a:extLst>
          </p:cNvPr>
          <p:cNvGrpSpPr/>
          <p:nvPr/>
        </p:nvGrpSpPr>
        <p:grpSpPr>
          <a:xfrm>
            <a:off x="151187" y="2223832"/>
            <a:ext cx="8888038" cy="5361217"/>
            <a:chOff x="279986" y="999460"/>
            <a:chExt cx="6096012" cy="2349796"/>
          </a:xfrm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D89E9C75-70C4-42BA-9D77-466B37C362F1}"/>
                </a:ext>
              </a:extLst>
            </p:cNvPr>
            <p:cNvSpPr/>
            <p:nvPr/>
          </p:nvSpPr>
          <p:spPr>
            <a:xfrm>
              <a:off x="457200" y="1194619"/>
              <a:ext cx="5737123" cy="18435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zaina3">
              <a:extLst>
                <a:ext uri="{FF2B5EF4-FFF2-40B4-BE49-F238E27FC236}">
                  <a16:creationId xmlns:a16="http://schemas.microsoft.com/office/drawing/2014/main" id="{AD77B4E9-9D85-466E-8DF5-0257031B8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7" b="12501"/>
            <a:stretch/>
          </p:blipFill>
          <p:spPr>
            <a:xfrm>
              <a:off x="279986" y="999460"/>
              <a:ext cx="6096012" cy="2349796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DF7D583-AAED-48F4-879C-C63382A20C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64845" t="50000" r="26616" b="31544"/>
          <a:stretch/>
        </p:blipFill>
        <p:spPr>
          <a:xfrm>
            <a:off x="2638244" y="1109526"/>
            <a:ext cx="1322020" cy="1265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FBED47-B5C8-47D5-B1C2-32793AE6CF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147" y="3218476"/>
            <a:ext cx="6419644" cy="282438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60D844-1627-4E19-9F5D-C256264947E5}"/>
              </a:ext>
            </a:extLst>
          </p:cNvPr>
          <p:cNvSpPr/>
          <p:nvPr/>
        </p:nvSpPr>
        <p:spPr>
          <a:xfrm>
            <a:off x="8699643" y="2588415"/>
            <a:ext cx="3082790" cy="848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/>
              <a:t>تقييم ختامي</a:t>
            </a:r>
            <a:endParaRPr lang="en-US" sz="4800" b="1" dirty="0"/>
          </a:p>
        </p:txBody>
      </p:sp>
      <p:pic>
        <p:nvPicPr>
          <p:cNvPr id="15" name="3_Minute_Timer_with_Music_for_Kids!_Countdown_Videos_HD!">
            <a:hlinkClick r:id="" action="ppaction://media"/>
            <a:extLst>
              <a:ext uri="{FF2B5EF4-FFF2-40B4-BE49-F238E27FC236}">
                <a16:creationId xmlns:a16="http://schemas.microsoft.com/office/drawing/2014/main" id="{B8F89954-979D-4040-B1B5-53824B54D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1145" y="1220110"/>
            <a:ext cx="1417898" cy="85928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35238-D1AB-46E3-A22E-5467F3578890}"/>
              </a:ext>
            </a:extLst>
          </p:cNvPr>
          <p:cNvSpPr/>
          <p:nvPr/>
        </p:nvSpPr>
        <p:spPr>
          <a:xfrm>
            <a:off x="2729946" y="5542762"/>
            <a:ext cx="4638578" cy="8481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connected</a:t>
            </a:r>
            <a:r>
              <a:rPr lang="ar-AE" sz="4800" b="1" dirty="0">
                <a:solidFill>
                  <a:srgbClr val="C00000"/>
                </a:solidFill>
              </a:rPr>
              <a:t> </a:t>
            </a:r>
            <a:r>
              <a:rPr lang="ar-AE" sz="4800" b="1" dirty="0">
                <a:solidFill>
                  <a:srgbClr val="0033CC"/>
                </a:solidFill>
              </a:rPr>
              <a:t>منصة</a:t>
            </a:r>
            <a:r>
              <a:rPr lang="ar-AE" sz="4800" b="1" dirty="0">
                <a:solidFill>
                  <a:srgbClr val="C00000"/>
                </a:solidFill>
              </a:rPr>
              <a:t> 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9E1E6-0FF8-4A91-B54E-D2404EFD1489}"/>
              </a:ext>
            </a:extLst>
          </p:cNvPr>
          <p:cNvSpPr/>
          <p:nvPr/>
        </p:nvSpPr>
        <p:spPr>
          <a:xfrm>
            <a:off x="3946163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06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10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122">
                <p:cTn id="4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 descr="صورة 3">
            <a:extLst>
              <a:ext uri="{FF2B5EF4-FFF2-40B4-BE49-F238E27FC236}">
                <a16:creationId xmlns:a16="http://schemas.microsoft.com/office/drawing/2014/main" id="{303AF4BB-BC8F-49EE-92D1-6C3E27AF4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lowchart: Manual Operation 4">
            <a:extLst>
              <a:ext uri="{FF2B5EF4-FFF2-40B4-BE49-F238E27FC236}">
                <a16:creationId xmlns:a16="http://schemas.microsoft.com/office/drawing/2014/main" id="{2E781823-9D6B-4929-B762-FF5F8E6CF8D1}"/>
              </a:ext>
            </a:extLst>
          </p:cNvPr>
          <p:cNvSpPr/>
          <p:nvPr/>
        </p:nvSpPr>
        <p:spPr>
          <a:xfrm>
            <a:off x="0" y="0"/>
            <a:ext cx="12192000" cy="307777"/>
          </a:xfrm>
          <a:prstGeom prst="flowChartManualOperation">
            <a:avLst/>
          </a:prstGeom>
          <a:solidFill>
            <a:srgbClr val="F6A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A61BC-65EE-4CBB-8BBB-A27F3D3123C4}"/>
              </a:ext>
            </a:extLst>
          </p:cNvPr>
          <p:cNvSpPr txBox="1"/>
          <p:nvPr/>
        </p:nvSpPr>
        <p:spPr>
          <a:xfrm>
            <a:off x="4659923" y="32457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38304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بِحُبنـا للتعلـم</a:t>
            </a:r>
            <a:endParaRPr lang="en-US" sz="1400" b="1" dirty="0">
              <a:solidFill>
                <a:srgbClr val="38304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Flowchart: Manual Operation 8">
            <a:extLst>
              <a:ext uri="{FF2B5EF4-FFF2-40B4-BE49-F238E27FC236}">
                <a16:creationId xmlns:a16="http://schemas.microsoft.com/office/drawing/2014/main" id="{669B6B2A-FEE3-40F5-9CE9-8B368C017317}"/>
              </a:ext>
            </a:extLst>
          </p:cNvPr>
          <p:cNvSpPr/>
          <p:nvPr/>
        </p:nvSpPr>
        <p:spPr>
          <a:xfrm flipV="1">
            <a:off x="307777" y="6580377"/>
            <a:ext cx="11884223" cy="307778"/>
          </a:xfrm>
          <a:prstGeom prst="flowChartManualOperation">
            <a:avLst/>
          </a:prstGeom>
          <a:solidFill>
            <a:srgbClr val="65A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BBF638-D665-4F14-9748-EB99B7F3CA56}"/>
              </a:ext>
            </a:extLst>
          </p:cNvPr>
          <p:cNvSpPr txBox="1"/>
          <p:nvPr/>
        </p:nvSpPr>
        <p:spPr>
          <a:xfrm>
            <a:off x="4659923" y="6600928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38304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بدَعمِ أبنائنـا</a:t>
            </a:r>
            <a:endParaRPr lang="en-US" sz="1400" b="1" dirty="0">
              <a:solidFill>
                <a:srgbClr val="38304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Flowchart: Manual Operation 12">
            <a:extLst>
              <a:ext uri="{FF2B5EF4-FFF2-40B4-BE49-F238E27FC236}">
                <a16:creationId xmlns:a16="http://schemas.microsoft.com/office/drawing/2014/main" id="{97D48DA6-8CF0-4064-837D-BD916BAD74F5}"/>
              </a:ext>
            </a:extLst>
          </p:cNvPr>
          <p:cNvSpPr/>
          <p:nvPr/>
        </p:nvSpPr>
        <p:spPr>
          <a:xfrm rot="16200000">
            <a:off x="-3288542" y="3288544"/>
            <a:ext cx="6858001" cy="280914"/>
          </a:xfrm>
          <a:prstGeom prst="flowChartManualOperation">
            <a:avLst/>
          </a:prstGeom>
          <a:solidFill>
            <a:srgbClr val="383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49EEA-F46F-432B-9BD3-F1764B58D269}"/>
              </a:ext>
            </a:extLst>
          </p:cNvPr>
          <p:cNvSpPr txBox="1"/>
          <p:nvPr/>
        </p:nvSpPr>
        <p:spPr>
          <a:xfrm rot="16200000">
            <a:off x="-1319682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F2A253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بِحُبنـا للعطاء</a:t>
            </a:r>
            <a:endParaRPr lang="en-US" sz="1400" b="1" dirty="0">
              <a:solidFill>
                <a:srgbClr val="F2A253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Flowchart: Manual Operation 16">
            <a:extLst>
              <a:ext uri="{FF2B5EF4-FFF2-40B4-BE49-F238E27FC236}">
                <a16:creationId xmlns:a16="http://schemas.microsoft.com/office/drawing/2014/main" id="{FDC47A7D-7882-481C-8B16-AF07448FDDB6}"/>
              </a:ext>
            </a:extLst>
          </p:cNvPr>
          <p:cNvSpPr/>
          <p:nvPr/>
        </p:nvSpPr>
        <p:spPr>
          <a:xfrm rot="16200000" flipV="1">
            <a:off x="8609111" y="3275111"/>
            <a:ext cx="6857999" cy="307778"/>
          </a:xfrm>
          <a:prstGeom prst="flowChartManualOperation">
            <a:avLst/>
          </a:prstGeom>
          <a:solidFill>
            <a:srgbClr val="EE6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986AB2-ED2B-46D4-BB6A-9063CA3B7E33}"/>
              </a:ext>
            </a:extLst>
          </p:cNvPr>
          <p:cNvSpPr txBox="1"/>
          <p:nvPr/>
        </p:nvSpPr>
        <p:spPr>
          <a:xfrm rot="5400000">
            <a:off x="10564539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بِـهمتنا العـالية</a:t>
            </a:r>
            <a:endParaRPr lang="en-US" sz="1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1" name="Picture 20" descr="A person wearing a mask&#10;&#10;Description automatically generated">
            <a:extLst>
              <a:ext uri="{FF2B5EF4-FFF2-40B4-BE49-F238E27FC236}">
                <a16:creationId xmlns:a16="http://schemas.microsoft.com/office/drawing/2014/main" id="{3538ADA5-88A6-4966-BDC0-62890E31E7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8818522" y="1437478"/>
            <a:ext cx="4457095" cy="5275411"/>
          </a:xfrm>
          <a:prstGeom prst="rect">
            <a:avLst/>
          </a:prstGeom>
        </p:spPr>
      </p:pic>
      <p:pic>
        <p:nvPicPr>
          <p:cNvPr id="29" name="Picture 28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2C59BAB8-0C80-45B7-BEDD-1E1C33A07A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370" b="36419" l="54145" r="94854">
                        <a14:foregroundMark x1="64780" y1="27001" x2="79739" y2="24872"/>
                        <a14:foregroundMark x1="82104" y1="24535" x2="82161" y2="24414"/>
                        <a14:foregroundMark x1="80332" y1="26152" x2="81132" y2="26152"/>
                        <a14:foregroundMark x1="78959" y1="26152" x2="81761" y2="25990"/>
                        <a14:foregroundMark x1="80961" y1="21867" x2="80160" y2="21867"/>
                        <a14:foregroundMark x1="67810" y1="24859" x2="66609" y2="22838"/>
                        <a14:foregroundMark x1="63979" y1="28294" x2="68839" y2="28133"/>
                        <a14:foregroundMark x1="65180" y1="27405" x2="70440" y2="26839"/>
                        <a14:foregroundMark x1="64380" y1="24010" x2="64380" y2="26273"/>
                        <a14:foregroundMark x1="66609" y1="22433" x2="66438" y2="22999"/>
                        <a14:foregroundMark x1="70269" y1="23727" x2="74099" y2="24414"/>
                        <a14:foregroundMark x1="81933" y1="25424" x2="80332" y2="27567"/>
                        <a14:backgroundMark x1="71298" y1="18108" x2="77130" y2="18674"/>
                        <a14:backgroundMark x1="76158" y1="21382" x2="65466" y2="17664"/>
                        <a14:backgroundMark x1="69468" y1="21544" x2="63293" y2="20857"/>
                        <a14:backgroundMark x1="63293" y1="20857" x2="59920" y2="23727"/>
                        <a14:backgroundMark x1="59920" y1="23727" x2="59577" y2="25384"/>
                        <a14:backgroundMark x1="59577" y1="25505" x2="59005" y2="30396"/>
                        <a14:backgroundMark x1="65466" y1="33953" x2="76158" y2="34236"/>
                        <a14:backgroundMark x1="60206" y1="31932" x2="64608" y2="34559"/>
                        <a14:backgroundMark x1="64608" y1="34559" x2="76444" y2="35368"/>
                        <a14:backgroundMark x1="76444" y1="35368" x2="78388" y2="34640"/>
                        <a14:backgroundMark x1="73928" y1="36500" x2="74728" y2="35934"/>
                        <a14:backgroundMark x1="79360" y1="34802" x2="82218" y2="33791"/>
                        <a14:backgroundMark x1="76329" y1="22231" x2="79588" y2="18795"/>
                        <a14:backgroundMark x1="72899" y1="37106" x2="74328" y2="36095"/>
                        <a14:backgroundMark x1="84620" y1="23686" x2="84448" y2="29386"/>
                        <a14:backgroundMark x1="72899" y1="35812" x2="72727" y2="37389"/>
                        <a14:backgroundMark x1="73699" y1="36095" x2="73699" y2="36095"/>
                        <a14:backgroundMark x1="79531" y1="24454" x2="78902" y2="23040"/>
                        <a14:backgroundMark x1="79245" y1="24252" x2="79188" y2="2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98" t="19675" r="10766" b="66658"/>
          <a:stretch/>
        </p:blipFill>
        <p:spPr>
          <a:xfrm>
            <a:off x="4153507" y="3773714"/>
            <a:ext cx="4457095" cy="2766242"/>
          </a:xfrm>
          <a:prstGeom prst="rect">
            <a:avLst/>
          </a:prstGeom>
        </p:spPr>
      </p:pic>
      <p:pic>
        <p:nvPicPr>
          <p:cNvPr id="25" name="VIDEO-2020-08-29-23-53-51">
            <a:hlinkClick r:id="" action="ppaction://media"/>
            <a:extLst>
              <a:ext uri="{FF2B5EF4-FFF2-40B4-BE49-F238E27FC236}">
                <a16:creationId xmlns:a16="http://schemas.microsoft.com/office/drawing/2014/main" id="{9FAA3E0B-E0FF-4A97-82CB-6894EF53C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505" y="6003721"/>
            <a:ext cx="609600" cy="6096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462B442-1D30-498F-80BE-9601CF3396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68" y="413589"/>
            <a:ext cx="8705843" cy="3694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35022-8200-4760-BE0D-1BF36B80207C}"/>
              </a:ext>
            </a:extLst>
          </p:cNvPr>
          <p:cNvSpPr txBox="1"/>
          <p:nvPr/>
        </p:nvSpPr>
        <p:spPr>
          <a:xfrm>
            <a:off x="2887682" y="6666966"/>
            <a:ext cx="1086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@AK</a:t>
            </a:r>
          </a:p>
        </p:txBody>
      </p:sp>
    </p:spTree>
    <p:extLst>
      <p:ext uri="{BB962C8B-B14F-4D97-AF65-F5344CB8AC3E}">
        <p14:creationId xmlns:p14="http://schemas.microsoft.com/office/powerpoint/2010/main" val="6698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4">
            <a:extLst>
              <a:ext uri="{FF2B5EF4-FFF2-40B4-BE49-F238E27FC236}">
                <a16:creationId xmlns:a16="http://schemas.microsoft.com/office/drawing/2014/main" id="{C8B37F46-36FF-414B-B051-709880C58798}"/>
              </a:ext>
            </a:extLst>
          </p:cNvPr>
          <p:cNvSpPr txBox="1"/>
          <p:nvPr/>
        </p:nvSpPr>
        <p:spPr>
          <a:xfrm>
            <a:off x="3633726" y="4729217"/>
            <a:ext cx="8256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https://www.liveworksheets.com/fr1149346bv</a:t>
            </a:r>
            <a:endParaRPr lang="ar-JO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FA5F877F-53F1-4F45-AD11-F33C2650A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367" y="3557286"/>
            <a:ext cx="7412019" cy="908981"/>
          </a:xfrm>
          <a:prstGeom prst="rect">
            <a:avLst/>
          </a:prstGeom>
        </p:spPr>
      </p:pic>
      <p:pic>
        <p:nvPicPr>
          <p:cNvPr id="23" name="3_Minute_Timer_with_Music_for_Kids!_Countdown_Videos_HD!">
            <a:hlinkClick r:id="" action="ppaction://media"/>
            <a:extLst>
              <a:ext uri="{FF2B5EF4-FFF2-40B4-BE49-F238E27FC236}">
                <a16:creationId xmlns:a16="http://schemas.microsoft.com/office/drawing/2014/main" id="{9F07A5A9-4B1D-4CEB-9C2B-9705CFD031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878" y="2010639"/>
            <a:ext cx="2244603" cy="141836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32E069-C1CC-48DE-8A52-D14001742912}"/>
              </a:ext>
            </a:extLst>
          </p:cNvPr>
          <p:cNvSpPr/>
          <p:nvPr/>
        </p:nvSpPr>
        <p:spPr>
          <a:xfrm>
            <a:off x="4741295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6411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7576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EC52E3-47E6-4B8C-AE51-80787C82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Picture 8" descr="Clipart walking animal gif 6 » Clipart Station">
            <a:extLst>
              <a:ext uri="{FF2B5EF4-FFF2-40B4-BE49-F238E27FC236}">
                <a16:creationId xmlns:a16="http://schemas.microsoft.com/office/drawing/2014/main" id="{0C1D86B5-6DF1-435F-BF38-5ED9D160D7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120" y="1385609"/>
            <a:ext cx="6850105" cy="454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1">
            <a:extLst>
              <a:ext uri="{FF2B5EF4-FFF2-40B4-BE49-F238E27FC236}">
                <a16:creationId xmlns:a16="http://schemas.microsoft.com/office/drawing/2014/main" id="{1A95E82C-5661-49E9-8F1E-3845A1D79B79}"/>
              </a:ext>
            </a:extLst>
          </p:cNvPr>
          <p:cNvSpPr/>
          <p:nvPr/>
        </p:nvSpPr>
        <p:spPr>
          <a:xfrm>
            <a:off x="8825948" y="4695428"/>
            <a:ext cx="2832652" cy="1094102"/>
          </a:xfrm>
          <a:prstGeom prst="ellipse">
            <a:avLst/>
          </a:prstGeom>
          <a:solidFill>
            <a:srgbClr val="FDDB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>
              <a:spcAft>
                <a:spcPts val="600"/>
              </a:spcAft>
            </a:pPr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همتي أعلى من قمتي</a:t>
            </a:r>
            <a:endParaRPr lang="ar-KW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5B2F16-3557-488C-B25A-A276B3FF4296}"/>
              </a:ext>
            </a:extLst>
          </p:cNvPr>
          <p:cNvGrpSpPr/>
          <p:nvPr/>
        </p:nvGrpSpPr>
        <p:grpSpPr>
          <a:xfrm>
            <a:off x="190775" y="574625"/>
            <a:ext cx="4122145" cy="4833987"/>
            <a:chOff x="190775" y="960120"/>
            <a:chExt cx="4122145" cy="4437747"/>
          </a:xfrm>
        </p:grpSpPr>
        <p:pic>
          <p:nvPicPr>
            <p:cNvPr id="6" name="Picture 4" descr="Penguin Border Clipart Free">
              <a:extLst>
                <a:ext uri="{FF2B5EF4-FFF2-40B4-BE49-F238E27FC236}">
                  <a16:creationId xmlns:a16="http://schemas.microsoft.com/office/drawing/2014/main" id="{BA053341-4D80-4145-974D-FB0976768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0775" y="960120"/>
              <a:ext cx="4122145" cy="4437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E668D4-DAF3-47C7-8662-EBEB715DA92D}"/>
                </a:ext>
              </a:extLst>
            </p:cNvPr>
            <p:cNvSpPr txBox="1"/>
            <p:nvPr/>
          </p:nvSpPr>
          <p:spPr>
            <a:xfrm rot="10800000" flipV="1">
              <a:off x="1922619" y="2266673"/>
              <a:ext cx="2132014" cy="2627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6000" dirty="0">
                  <a:solidFill>
                    <a:srgbClr val="FF0000"/>
                  </a:solidFill>
                  <a:latin typeface="SHAGARA v3" pitchFamily="2" charset="0"/>
                  <a:cs typeface="(AH) Manal Black" pitchFamily="2" charset="-78"/>
                </a:rPr>
                <a:t>هيا نمرح مع جدول 2</a:t>
              </a:r>
              <a:endParaRPr lang="ar-SA" sz="6000" dirty="0">
                <a:solidFill>
                  <a:srgbClr val="FF0000"/>
                </a:solidFill>
                <a:latin typeface="SHAGARA v3" pitchFamily="2" charset="0"/>
                <a:cs typeface="(AH) Manal Black" pitchFamily="2" charset="-78"/>
              </a:endParaRPr>
            </a:p>
          </p:txBody>
        </p:sp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82AF9CF2-125A-49F5-8C45-DA63E121920D}"/>
              </a:ext>
            </a:extLst>
          </p:cNvPr>
          <p:cNvSpPr/>
          <p:nvPr/>
        </p:nvSpPr>
        <p:spPr>
          <a:xfrm>
            <a:off x="5151120" y="1648660"/>
            <a:ext cx="70369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D6009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https://wordwall.net/ar/resource/2845990/%D8%AC%D8%AF%D9%88%D9%84-%D8%A7%D9%84%D8%B6%D8%B1%D8%A8-2</a:t>
            </a:r>
            <a:endParaRPr lang="ar-AE" sz="1600" dirty="0">
              <a:solidFill>
                <a:srgbClr val="D60093"/>
              </a:solidFill>
            </a:endParaRPr>
          </a:p>
          <a:p>
            <a:pPr algn="ctr"/>
            <a:endParaRPr lang="en-US" sz="1600" dirty="0">
              <a:solidFill>
                <a:srgbClr val="D60093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328EF4C-EE28-471C-9766-86C20C102141}"/>
              </a:ext>
            </a:extLst>
          </p:cNvPr>
          <p:cNvSpPr/>
          <p:nvPr/>
        </p:nvSpPr>
        <p:spPr>
          <a:xfrm>
            <a:off x="5022574" y="5880969"/>
            <a:ext cx="1948069" cy="45498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7EEC9BF-BAB5-4116-8D80-7169E0698908}"/>
              </a:ext>
            </a:extLst>
          </p:cNvPr>
          <p:cNvSpPr/>
          <p:nvPr/>
        </p:nvSpPr>
        <p:spPr>
          <a:xfrm>
            <a:off x="8576172" y="520635"/>
            <a:ext cx="3517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altLang="ar-AE" sz="2800" dirty="0">
                <a:ln w="0"/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الهدف : إيجاد مضاعفات العدد 2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3" name="Picture 4" descr="Wordwall - 2Touch Australia">
            <a:extLst>
              <a:ext uri="{FF2B5EF4-FFF2-40B4-BE49-F238E27FC236}">
                <a16:creationId xmlns:a16="http://schemas.microsoft.com/office/drawing/2014/main" id="{A09185DC-DD88-423C-89BD-0C522ADA5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67" y="2134675"/>
            <a:ext cx="1435553" cy="1869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78FFF7-1938-42C5-A44D-4F7024980351}"/>
              </a:ext>
            </a:extLst>
          </p:cNvPr>
          <p:cNvSpPr/>
          <p:nvPr/>
        </p:nvSpPr>
        <p:spPr>
          <a:xfrm>
            <a:off x="2620943" y="53854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11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>
            <a:off x="692150" y="0"/>
            <a:ext cx="10807700" cy="6858000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C20E612-A8D1-4DF0-9C7E-57522062D039}"/>
              </a:ext>
            </a:extLst>
          </p:cNvPr>
          <p:cNvGrpSpPr/>
          <p:nvPr/>
        </p:nvGrpSpPr>
        <p:grpSpPr>
          <a:xfrm>
            <a:off x="1464212" y="881793"/>
            <a:ext cx="7516007" cy="5976207"/>
            <a:chOff x="4471086" y="931064"/>
            <a:chExt cx="7516007" cy="5976207"/>
          </a:xfrm>
        </p:grpSpPr>
        <p:pic>
          <p:nvPicPr>
            <p:cNvPr id="11" name="صورة 10" descr="صورة تحتوي على داخلي, شاشة عرض, تلفاز, مياه&#10;&#10;تم إنشاء الوصف تلقائياً">
              <a:extLst>
                <a:ext uri="{FF2B5EF4-FFF2-40B4-BE49-F238E27FC236}">
                  <a16:creationId xmlns:a16="http://schemas.microsoft.com/office/drawing/2014/main" id="{91B9A89A-AD3A-4F46-B340-B5058D5F0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7" t="8616" r="12205" b="7059"/>
            <a:stretch/>
          </p:blipFill>
          <p:spPr>
            <a:xfrm>
              <a:off x="4471086" y="931064"/>
              <a:ext cx="7516007" cy="5976207"/>
            </a:xfrm>
            <a:prstGeom prst="rect">
              <a:avLst/>
            </a:prstGeom>
          </p:spPr>
        </p:pic>
        <p:sp>
          <p:nvSpPr>
            <p:cNvPr id="12" name="مستطيل 8">
              <a:extLst>
                <a:ext uri="{FF2B5EF4-FFF2-40B4-BE49-F238E27FC236}">
                  <a16:creationId xmlns:a16="http://schemas.microsoft.com/office/drawing/2014/main" id="{63F5514A-866B-43BC-B4FA-AEAC69C480DE}"/>
                </a:ext>
              </a:extLst>
            </p:cNvPr>
            <p:cNvSpPr/>
            <p:nvPr/>
          </p:nvSpPr>
          <p:spPr>
            <a:xfrm>
              <a:off x="4955060" y="1138139"/>
              <a:ext cx="6660291" cy="3582141"/>
            </a:xfrm>
            <a:custGeom>
              <a:avLst/>
              <a:gdLst>
                <a:gd name="connsiteX0" fmla="*/ 0 w 6610865"/>
                <a:gd name="connsiteY0" fmla="*/ 0 h 3372076"/>
                <a:gd name="connsiteX1" fmla="*/ 6610865 w 6610865"/>
                <a:gd name="connsiteY1" fmla="*/ 0 h 3372076"/>
                <a:gd name="connsiteX2" fmla="*/ 6610865 w 6610865"/>
                <a:gd name="connsiteY2" fmla="*/ 3372076 h 3372076"/>
                <a:gd name="connsiteX3" fmla="*/ 0 w 6610865"/>
                <a:gd name="connsiteY3" fmla="*/ 3372076 h 3372076"/>
                <a:gd name="connsiteX4" fmla="*/ 0 w 6610865"/>
                <a:gd name="connsiteY4" fmla="*/ 0 h 3372076"/>
                <a:gd name="connsiteX0" fmla="*/ 0 w 6672648"/>
                <a:gd name="connsiteY0" fmla="*/ 98854 h 3470930"/>
                <a:gd name="connsiteX1" fmla="*/ 6672648 w 6672648"/>
                <a:gd name="connsiteY1" fmla="*/ 0 h 3470930"/>
                <a:gd name="connsiteX2" fmla="*/ 6610865 w 6672648"/>
                <a:gd name="connsiteY2" fmla="*/ 3470930 h 3470930"/>
                <a:gd name="connsiteX3" fmla="*/ 0 w 6672648"/>
                <a:gd name="connsiteY3" fmla="*/ 3470930 h 3470930"/>
                <a:gd name="connsiteX4" fmla="*/ 0 w 6672648"/>
                <a:gd name="connsiteY4" fmla="*/ 98854 h 3470930"/>
                <a:gd name="connsiteX0" fmla="*/ 0 w 6672648"/>
                <a:gd name="connsiteY0" fmla="*/ 111211 h 3483287"/>
                <a:gd name="connsiteX1" fmla="*/ 6672648 w 6672648"/>
                <a:gd name="connsiteY1" fmla="*/ 0 h 3483287"/>
                <a:gd name="connsiteX2" fmla="*/ 6610865 w 6672648"/>
                <a:gd name="connsiteY2" fmla="*/ 3483287 h 3483287"/>
                <a:gd name="connsiteX3" fmla="*/ 0 w 6672648"/>
                <a:gd name="connsiteY3" fmla="*/ 3483287 h 3483287"/>
                <a:gd name="connsiteX4" fmla="*/ 0 w 6672648"/>
                <a:gd name="connsiteY4" fmla="*/ 111211 h 3483287"/>
                <a:gd name="connsiteX0" fmla="*/ 0 w 6672648"/>
                <a:gd name="connsiteY0" fmla="*/ 148281 h 3520357"/>
                <a:gd name="connsiteX1" fmla="*/ 6672648 w 6672648"/>
                <a:gd name="connsiteY1" fmla="*/ 0 h 3520357"/>
                <a:gd name="connsiteX2" fmla="*/ 6610865 w 6672648"/>
                <a:gd name="connsiteY2" fmla="*/ 3520357 h 3520357"/>
                <a:gd name="connsiteX3" fmla="*/ 0 w 6672648"/>
                <a:gd name="connsiteY3" fmla="*/ 3520357 h 3520357"/>
                <a:gd name="connsiteX4" fmla="*/ 0 w 6672648"/>
                <a:gd name="connsiteY4" fmla="*/ 148281 h 3520357"/>
                <a:gd name="connsiteX0" fmla="*/ 0 w 6672648"/>
                <a:gd name="connsiteY0" fmla="*/ 148281 h 3582141"/>
                <a:gd name="connsiteX1" fmla="*/ 6672648 w 6672648"/>
                <a:gd name="connsiteY1" fmla="*/ 0 h 3582141"/>
                <a:gd name="connsiteX2" fmla="*/ 6610866 w 6672648"/>
                <a:gd name="connsiteY2" fmla="*/ 3582141 h 3582141"/>
                <a:gd name="connsiteX3" fmla="*/ 0 w 6672648"/>
                <a:gd name="connsiteY3" fmla="*/ 3520357 h 3582141"/>
                <a:gd name="connsiteX4" fmla="*/ 0 w 6672648"/>
                <a:gd name="connsiteY4" fmla="*/ 148281 h 358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2648" h="3582141">
                  <a:moveTo>
                    <a:pt x="0" y="148281"/>
                  </a:moveTo>
                  <a:lnTo>
                    <a:pt x="6672648" y="0"/>
                  </a:lnTo>
                  <a:lnTo>
                    <a:pt x="6610866" y="3582141"/>
                  </a:lnTo>
                  <a:lnTo>
                    <a:pt x="0" y="3520357"/>
                  </a:lnTo>
                  <a:lnTo>
                    <a:pt x="0" y="1482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5">
            <a:extLst>
              <a:ext uri="{FF2B5EF4-FFF2-40B4-BE49-F238E27FC236}">
                <a16:creationId xmlns:a16="http://schemas.microsoft.com/office/drawing/2014/main" id="{2034F9AC-109E-4474-A32D-0C5A3E0EFE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64296D"/>
              </a:clrFrom>
              <a:clrTo>
                <a:srgbClr val="64296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8364" y="906387"/>
            <a:ext cx="4660171" cy="3334724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B5F6C6B6-9E58-497C-B60C-65CB523E8F5C}"/>
              </a:ext>
            </a:extLst>
          </p:cNvPr>
          <p:cNvSpPr/>
          <p:nvPr/>
        </p:nvSpPr>
        <p:spPr>
          <a:xfrm>
            <a:off x="6662897" y="1366604"/>
            <a:ext cx="1698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92A3A"/>
                </a:solidFill>
                <a:latin typeface="Quicksand"/>
                <a:hlinkClick r:id="rId4"/>
              </a:rPr>
              <a:t>joinmyquiz.com</a:t>
            </a:r>
            <a:endParaRPr lang="en-US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411032F-1A44-4119-9B68-EA60A43A3C95}"/>
              </a:ext>
            </a:extLst>
          </p:cNvPr>
          <p:cNvSpPr/>
          <p:nvPr/>
        </p:nvSpPr>
        <p:spPr>
          <a:xfrm>
            <a:off x="2083266" y="4100426"/>
            <a:ext cx="5931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https://quizizz.com/admin/quiz/5f95bc46e9714f001ba7998e</a:t>
            </a:r>
            <a:endParaRPr lang="ar-AE" dirty="0"/>
          </a:p>
          <a:p>
            <a:endParaRPr lang="en-US" dirty="0"/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5DC9945E-271C-4C79-95F3-69D3C05638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884" y="3094289"/>
            <a:ext cx="1640296" cy="35568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6FA04F-D027-4CA2-BC62-A59B9E019B6F}"/>
              </a:ext>
            </a:extLst>
          </p:cNvPr>
          <p:cNvSpPr/>
          <p:nvPr/>
        </p:nvSpPr>
        <p:spPr>
          <a:xfrm>
            <a:off x="3151031" y="10686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977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096000" y="119550"/>
            <a:ext cx="5574535" cy="6778315"/>
            <a:chOff x="6096000" y="119550"/>
            <a:chExt cx="5574535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9162A81-0D26-49D5-9C3D-AF1145F70A5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DC12B9C-03BA-4147-9B14-30D86730F24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DCDD4C6-51F4-4E17-AD53-489FD1F39D5F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22656D87-BB85-4C46-9209-8C9140CFF07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8516F6C-3E8F-41F1-85A7-8235F4B1C82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89266B4-BC34-4ABF-A425-A7DC3F37E57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6FBF9DB6-3F78-4FB6-A1C7-279765773246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87FF3BCF-0219-48EC-8281-6991C30C1636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66E6F99E-140E-42F7-9CD9-520ABBCB79FF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D4DA134-0BBC-4EEA-B046-D144F836296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D81023F8-3930-4E86-AADD-C34248F41F99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B4022E9-383B-473B-A517-D6A80C1B6F12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5595360"/>
              <a:ext cx="461665" cy="13025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endParaRPr lang="en-US" b="1" dirty="0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9189"/>
            <a:ext cx="5574535" cy="6778315"/>
            <a:chOff x="6096000" y="119550"/>
            <a:chExt cx="5574535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B012414-9764-48F5-B4C3-0A5037F0BBA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DF96C4D-F51B-418E-8313-05C072401FE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F483CB6-CDC5-4A02-B30E-322036DDF0A0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3494356-E55D-4653-AB9F-7E1E2BF06D76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8C8F38DD-49EA-469F-9EDB-E9462B811FC0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B0A9595-A092-4E25-932A-2B7A43E3DF75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2DB5BD7-B26C-4609-AADA-D1F73B39D44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5992E529-F71B-461A-B57E-330E3C813F2E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64CEBAD4-44F2-4C60-80AE-1704869E504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B6B6DA8F-39DA-425E-B4FF-5A599863202A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CBD5B22-00BF-4EDD-976C-E876BF6A92C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0984BC2-397F-487F-B4C3-639E88CD5B95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5595360"/>
              <a:ext cx="461665" cy="13025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50" name="Picture 6">
            <a:extLst>
              <a:ext uri="{FF2B5EF4-FFF2-40B4-BE49-F238E27FC236}">
                <a16:creationId xmlns:a16="http://schemas.microsoft.com/office/drawing/2014/main" id="{4FE18B5D-CAC2-43C0-A8EB-C02006ED4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221" y="151498"/>
            <a:ext cx="5006606" cy="908981"/>
          </a:xfrm>
          <a:prstGeom prst="rect">
            <a:avLst/>
          </a:prstGeom>
        </p:spPr>
      </p:pic>
      <p:sp>
        <p:nvSpPr>
          <p:cNvPr id="206" name="تشكيل تلقائي 3">
            <a:extLst>
              <a:ext uri="{FF2B5EF4-FFF2-40B4-BE49-F238E27FC236}">
                <a16:creationId xmlns:a16="http://schemas.microsoft.com/office/drawing/2014/main" id="{03293B07-957A-40E0-BBBE-87736BDD2A0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877556" y="1897567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3" name="الشكل الحر 3">
            <a:extLst>
              <a:ext uri="{FF2B5EF4-FFF2-40B4-BE49-F238E27FC236}">
                <a16:creationId xmlns:a16="http://schemas.microsoft.com/office/drawing/2014/main" id="{C4C6D0C6-7F10-4819-8F95-4BB55E579AC6}"/>
              </a:ext>
            </a:extLst>
          </p:cNvPr>
          <p:cNvSpPr>
            <a:spLocks/>
          </p:cNvSpPr>
          <p:nvPr/>
        </p:nvSpPr>
        <p:spPr bwMode="auto">
          <a:xfrm>
            <a:off x="3071231" y="2184905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4" name="شكل حر 4">
            <a:extLst>
              <a:ext uri="{FF2B5EF4-FFF2-40B4-BE49-F238E27FC236}">
                <a16:creationId xmlns:a16="http://schemas.microsoft.com/office/drawing/2014/main" id="{1F69146E-ED24-43B0-9A39-C871B37F526E}"/>
              </a:ext>
            </a:extLst>
          </p:cNvPr>
          <p:cNvSpPr>
            <a:spLocks/>
          </p:cNvSpPr>
          <p:nvPr/>
        </p:nvSpPr>
        <p:spPr bwMode="auto">
          <a:xfrm>
            <a:off x="2875968" y="1899155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" name="شكل حر 5">
            <a:extLst>
              <a:ext uri="{FF2B5EF4-FFF2-40B4-BE49-F238E27FC236}">
                <a16:creationId xmlns:a16="http://schemas.microsoft.com/office/drawing/2014/main" id="{3839EBE4-A5C3-4C62-B97B-9CCC3834920F}"/>
              </a:ext>
            </a:extLst>
          </p:cNvPr>
          <p:cNvSpPr>
            <a:spLocks/>
          </p:cNvSpPr>
          <p:nvPr/>
        </p:nvSpPr>
        <p:spPr bwMode="auto">
          <a:xfrm>
            <a:off x="2875968" y="6566405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6" name="شكل حر 6">
            <a:extLst>
              <a:ext uri="{FF2B5EF4-FFF2-40B4-BE49-F238E27FC236}">
                <a16:creationId xmlns:a16="http://schemas.microsoft.com/office/drawing/2014/main" id="{26364E97-FF3F-4CFE-B36D-CCBF9BB93BE3}"/>
              </a:ext>
            </a:extLst>
          </p:cNvPr>
          <p:cNvSpPr>
            <a:spLocks/>
          </p:cNvSpPr>
          <p:nvPr/>
        </p:nvSpPr>
        <p:spPr bwMode="auto">
          <a:xfrm>
            <a:off x="2875968" y="6682292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" name="الحجرة العلوية للساعة الرملية">
            <a:extLst>
              <a:ext uri="{FF2B5EF4-FFF2-40B4-BE49-F238E27FC236}">
                <a16:creationId xmlns:a16="http://schemas.microsoft.com/office/drawing/2014/main" id="{5F4717BE-92D3-46E5-B514-F983C6043636}"/>
              </a:ext>
            </a:extLst>
          </p:cNvPr>
          <p:cNvSpPr>
            <a:spLocks/>
          </p:cNvSpPr>
          <p:nvPr/>
        </p:nvSpPr>
        <p:spPr bwMode="auto">
          <a:xfrm>
            <a:off x="3187118" y="2832605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8" name="الحجرة السفلية للساعة الرملية">
            <a:extLst>
              <a:ext uri="{FF2B5EF4-FFF2-40B4-BE49-F238E27FC236}">
                <a16:creationId xmlns:a16="http://schemas.microsoft.com/office/drawing/2014/main" id="{45CE2E7A-ACF1-4675-8FAF-78DBD25CD6CC}"/>
              </a:ext>
            </a:extLst>
          </p:cNvPr>
          <p:cNvSpPr>
            <a:spLocks/>
          </p:cNvSpPr>
          <p:nvPr/>
        </p:nvSpPr>
        <p:spPr bwMode="auto">
          <a:xfrm>
            <a:off x="3177593" y="5507542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9" name="رابط مستقيم">
            <a:extLst>
              <a:ext uri="{FF2B5EF4-FFF2-40B4-BE49-F238E27FC236}">
                <a16:creationId xmlns:a16="http://schemas.microsoft.com/office/drawing/2014/main" id="{0A7FEDF4-CBE1-48A7-B70F-B8984C749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230" y="4305011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0" name="الزر: بدء المؤقت">
            <a:extLst>
              <a:ext uri="{FF2B5EF4-FFF2-40B4-BE49-F238E27FC236}">
                <a16:creationId xmlns:a16="http://schemas.microsoft.com/office/drawing/2014/main" id="{21FA78F9-DDBB-48FB-8BDB-A28917D06112}"/>
              </a:ext>
            </a:extLst>
          </p:cNvPr>
          <p:cNvGrpSpPr/>
          <p:nvPr/>
        </p:nvGrpSpPr>
        <p:grpSpPr>
          <a:xfrm>
            <a:off x="978276" y="4346234"/>
            <a:ext cx="2636838" cy="799962"/>
            <a:chOff x="1332706" y="185859"/>
            <a:chExt cx="2636838" cy="799962"/>
          </a:xfrm>
        </p:grpSpPr>
        <p:sp>
          <p:nvSpPr>
            <p:cNvPr id="221" name="مستطيل مستدير الزوايا 12">
              <a:extLst>
                <a:ext uri="{FF2B5EF4-FFF2-40B4-BE49-F238E27FC236}">
                  <a16:creationId xmlns:a16="http://schemas.microsoft.com/office/drawing/2014/main" id="{7DF19611-890A-4C5F-BF17-07FF9BAB162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2" name="مستطيل مستدير الزوايا 13">
              <a:extLst>
                <a:ext uri="{FF2B5EF4-FFF2-40B4-BE49-F238E27FC236}">
                  <a16:creationId xmlns:a16="http://schemas.microsoft.com/office/drawing/2014/main" id="{7A6EEA68-B8EC-4081-94FD-D296272B363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بدء المؤقت</a:t>
              </a:r>
            </a:p>
          </p:txBody>
        </p:sp>
      </p:grpSp>
      <p:grpSp>
        <p:nvGrpSpPr>
          <p:cNvPr id="223" name="انتهى الوقت">
            <a:extLst>
              <a:ext uri="{FF2B5EF4-FFF2-40B4-BE49-F238E27FC236}">
                <a16:creationId xmlns:a16="http://schemas.microsoft.com/office/drawing/2014/main" id="{EDA27D38-9806-46CD-8819-1E9E005124C0}"/>
              </a:ext>
            </a:extLst>
          </p:cNvPr>
          <p:cNvGrpSpPr/>
          <p:nvPr/>
        </p:nvGrpSpPr>
        <p:grpSpPr>
          <a:xfrm>
            <a:off x="1004778" y="4346237"/>
            <a:ext cx="2636838" cy="799962"/>
            <a:chOff x="4321176" y="185859"/>
            <a:chExt cx="2636838" cy="799962"/>
          </a:xfrm>
        </p:grpSpPr>
        <p:sp>
          <p:nvSpPr>
            <p:cNvPr id="224" name="مستطيل مستدير الزوايا 15">
              <a:extLst>
                <a:ext uri="{FF2B5EF4-FFF2-40B4-BE49-F238E27FC236}">
                  <a16:creationId xmlns:a16="http://schemas.microsoft.com/office/drawing/2014/main" id="{6BBC3240-CE04-421A-8AD5-AD86041BB7E0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5" name="مستطيل مستدير الزوايا 16">
              <a:extLst>
                <a:ext uri="{FF2B5EF4-FFF2-40B4-BE49-F238E27FC236}">
                  <a16:creationId xmlns:a16="http://schemas.microsoft.com/office/drawing/2014/main" id="{E75BA34B-F3D1-450F-B5C3-F5E6AD6416EB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انتهى الوقت!</a:t>
              </a:r>
            </a:p>
          </p:txBody>
        </p:sp>
      </p:grpSp>
      <p:sp>
        <p:nvSpPr>
          <p:cNvPr id="229" name="Rectangle 17">
            <a:extLst>
              <a:ext uri="{FF2B5EF4-FFF2-40B4-BE49-F238E27FC236}">
                <a16:creationId xmlns:a16="http://schemas.microsoft.com/office/drawing/2014/main" id="{F9DF89A6-0170-429D-B4F9-F7A219C02269}"/>
              </a:ext>
            </a:extLst>
          </p:cNvPr>
          <p:cNvSpPr/>
          <p:nvPr/>
        </p:nvSpPr>
        <p:spPr>
          <a:xfrm>
            <a:off x="3869109" y="2300792"/>
            <a:ext cx="1259840" cy="542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M</a:t>
            </a:r>
          </a:p>
        </p:txBody>
      </p:sp>
      <p:sp>
        <p:nvSpPr>
          <p:cNvPr id="155" name="TextBox 59">
            <a:extLst>
              <a:ext uri="{FF2B5EF4-FFF2-40B4-BE49-F238E27FC236}">
                <a16:creationId xmlns:a16="http://schemas.microsoft.com/office/drawing/2014/main" id="{286445BB-A3D7-4AB6-9E78-F0565AD08FB3}"/>
              </a:ext>
            </a:extLst>
          </p:cNvPr>
          <p:cNvSpPr txBox="1"/>
          <p:nvPr/>
        </p:nvSpPr>
        <p:spPr>
          <a:xfrm>
            <a:off x="6709996" y="1097589"/>
            <a:ext cx="516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https://www.liveworksheets.com/rh1137821ev</a:t>
            </a:r>
            <a:endParaRPr lang="en-US" dirty="0"/>
          </a:p>
        </p:txBody>
      </p:sp>
      <p:sp>
        <p:nvSpPr>
          <p:cNvPr id="156" name="Rectangle: Rounded Corners 4">
            <a:extLst>
              <a:ext uri="{FF2B5EF4-FFF2-40B4-BE49-F238E27FC236}">
                <a16:creationId xmlns:a16="http://schemas.microsoft.com/office/drawing/2014/main" id="{2A711EF2-89E3-43EE-8750-2A648931BE45}"/>
              </a:ext>
            </a:extLst>
          </p:cNvPr>
          <p:cNvSpPr/>
          <p:nvPr/>
        </p:nvSpPr>
        <p:spPr>
          <a:xfrm>
            <a:off x="7372320" y="1852939"/>
            <a:ext cx="3142400" cy="4604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Picture 2">
            <a:extLst>
              <a:ext uri="{FF2B5EF4-FFF2-40B4-BE49-F238E27FC236}">
                <a16:creationId xmlns:a16="http://schemas.microsoft.com/office/drawing/2014/main" id="{500C521F-3B59-4228-8FCD-A6C6D83E0C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44" t="66406" r="30652" b="27332"/>
          <a:stretch/>
        </p:blipFill>
        <p:spPr>
          <a:xfrm>
            <a:off x="7661566" y="2490442"/>
            <a:ext cx="2358887" cy="734680"/>
          </a:xfrm>
          <a:prstGeom prst="rect">
            <a:avLst/>
          </a:prstGeom>
        </p:spPr>
      </p:pic>
      <p:sp>
        <p:nvSpPr>
          <p:cNvPr id="158" name="Rectangle: Rounded Corners 6">
            <a:extLst>
              <a:ext uri="{FF2B5EF4-FFF2-40B4-BE49-F238E27FC236}">
                <a16:creationId xmlns:a16="http://schemas.microsoft.com/office/drawing/2014/main" id="{A21F30F0-2847-4FC0-B4FD-4EF1814C8C44}"/>
              </a:ext>
            </a:extLst>
          </p:cNvPr>
          <p:cNvSpPr/>
          <p:nvPr/>
        </p:nvSpPr>
        <p:spPr>
          <a:xfrm>
            <a:off x="7887780" y="2308210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: Rounded Corners 8">
            <a:extLst>
              <a:ext uri="{FF2B5EF4-FFF2-40B4-BE49-F238E27FC236}">
                <a16:creationId xmlns:a16="http://schemas.microsoft.com/office/drawing/2014/main" id="{600722C5-B834-4188-A0CE-27C2F0B2AEF1}"/>
              </a:ext>
            </a:extLst>
          </p:cNvPr>
          <p:cNvSpPr/>
          <p:nvPr/>
        </p:nvSpPr>
        <p:spPr>
          <a:xfrm>
            <a:off x="8199206" y="2314838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: Rounded Corners 10">
            <a:extLst>
              <a:ext uri="{FF2B5EF4-FFF2-40B4-BE49-F238E27FC236}">
                <a16:creationId xmlns:a16="http://schemas.microsoft.com/office/drawing/2014/main" id="{F83CD869-7E94-41EA-BD63-3827CC2E00A4}"/>
              </a:ext>
            </a:extLst>
          </p:cNvPr>
          <p:cNvSpPr/>
          <p:nvPr/>
        </p:nvSpPr>
        <p:spPr>
          <a:xfrm>
            <a:off x="8043191" y="2999996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: Rounded Corners 28">
            <a:extLst>
              <a:ext uri="{FF2B5EF4-FFF2-40B4-BE49-F238E27FC236}">
                <a16:creationId xmlns:a16="http://schemas.microsoft.com/office/drawing/2014/main" id="{5259FBAB-142F-4348-BB1E-2894B15EF997}"/>
              </a:ext>
            </a:extLst>
          </p:cNvPr>
          <p:cNvSpPr/>
          <p:nvPr/>
        </p:nvSpPr>
        <p:spPr>
          <a:xfrm>
            <a:off x="8043191" y="3403662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: Rounded Corners 32">
            <a:extLst>
              <a:ext uri="{FF2B5EF4-FFF2-40B4-BE49-F238E27FC236}">
                <a16:creationId xmlns:a16="http://schemas.microsoft.com/office/drawing/2014/main" id="{89DA0B8B-A932-4E69-B625-911E96169CBD}"/>
              </a:ext>
            </a:extLst>
          </p:cNvPr>
          <p:cNvSpPr/>
          <p:nvPr/>
        </p:nvSpPr>
        <p:spPr>
          <a:xfrm>
            <a:off x="8375970" y="3384735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: Rounded Corners 34">
            <a:extLst>
              <a:ext uri="{FF2B5EF4-FFF2-40B4-BE49-F238E27FC236}">
                <a16:creationId xmlns:a16="http://schemas.microsoft.com/office/drawing/2014/main" id="{3B8FD677-7B8B-4EBA-8C03-F39FCC3D6F49}"/>
              </a:ext>
            </a:extLst>
          </p:cNvPr>
          <p:cNvSpPr/>
          <p:nvPr/>
        </p:nvSpPr>
        <p:spPr>
          <a:xfrm>
            <a:off x="8375970" y="3781481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: Rounded Corners 36">
            <a:extLst>
              <a:ext uri="{FF2B5EF4-FFF2-40B4-BE49-F238E27FC236}">
                <a16:creationId xmlns:a16="http://schemas.microsoft.com/office/drawing/2014/main" id="{673B75A8-FA07-40C8-862E-F3B672135BB2}"/>
              </a:ext>
            </a:extLst>
          </p:cNvPr>
          <p:cNvSpPr/>
          <p:nvPr/>
        </p:nvSpPr>
        <p:spPr>
          <a:xfrm>
            <a:off x="8375970" y="4138446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: Rounded Corners 38">
            <a:extLst>
              <a:ext uri="{FF2B5EF4-FFF2-40B4-BE49-F238E27FC236}">
                <a16:creationId xmlns:a16="http://schemas.microsoft.com/office/drawing/2014/main" id="{031FAEFC-ABCD-436E-B770-7B6FD96A336A}"/>
              </a:ext>
            </a:extLst>
          </p:cNvPr>
          <p:cNvSpPr/>
          <p:nvPr/>
        </p:nvSpPr>
        <p:spPr>
          <a:xfrm>
            <a:off x="8698612" y="4138446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: Rounded Corners 40">
            <a:extLst>
              <a:ext uri="{FF2B5EF4-FFF2-40B4-BE49-F238E27FC236}">
                <a16:creationId xmlns:a16="http://schemas.microsoft.com/office/drawing/2014/main" id="{4770F79F-CDA6-4052-82A4-C2368B8FDFF3}"/>
              </a:ext>
            </a:extLst>
          </p:cNvPr>
          <p:cNvSpPr/>
          <p:nvPr/>
        </p:nvSpPr>
        <p:spPr>
          <a:xfrm>
            <a:off x="8666702" y="4583763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: Rounded Corners 42">
            <a:extLst>
              <a:ext uri="{FF2B5EF4-FFF2-40B4-BE49-F238E27FC236}">
                <a16:creationId xmlns:a16="http://schemas.microsoft.com/office/drawing/2014/main" id="{05D3C570-31BA-4C0F-A9EB-B1A24FECF55D}"/>
              </a:ext>
            </a:extLst>
          </p:cNvPr>
          <p:cNvSpPr/>
          <p:nvPr/>
        </p:nvSpPr>
        <p:spPr>
          <a:xfrm>
            <a:off x="8368235" y="4573954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: Rounded Corners 44">
            <a:extLst>
              <a:ext uri="{FF2B5EF4-FFF2-40B4-BE49-F238E27FC236}">
                <a16:creationId xmlns:a16="http://schemas.microsoft.com/office/drawing/2014/main" id="{ED0959FA-0016-4FA3-923A-28BBA735EE15}"/>
              </a:ext>
            </a:extLst>
          </p:cNvPr>
          <p:cNvSpPr/>
          <p:nvPr/>
        </p:nvSpPr>
        <p:spPr>
          <a:xfrm>
            <a:off x="9081291" y="4876987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8" name="Rectangle: Rounded Corners 46">
            <a:extLst>
              <a:ext uri="{FF2B5EF4-FFF2-40B4-BE49-F238E27FC236}">
                <a16:creationId xmlns:a16="http://schemas.microsoft.com/office/drawing/2014/main" id="{A7DC3DE5-25CB-4C41-8DA2-0EEF7B87AB83}"/>
              </a:ext>
            </a:extLst>
          </p:cNvPr>
          <p:cNvSpPr/>
          <p:nvPr/>
        </p:nvSpPr>
        <p:spPr>
          <a:xfrm>
            <a:off x="9081291" y="5278802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Rectangle: Rounded Corners 48">
            <a:extLst>
              <a:ext uri="{FF2B5EF4-FFF2-40B4-BE49-F238E27FC236}">
                <a16:creationId xmlns:a16="http://schemas.microsoft.com/office/drawing/2014/main" id="{71A0D5B8-1761-4B1F-BE86-999DE2A1A5A7}"/>
              </a:ext>
            </a:extLst>
          </p:cNvPr>
          <p:cNvSpPr/>
          <p:nvPr/>
        </p:nvSpPr>
        <p:spPr>
          <a:xfrm>
            <a:off x="9081291" y="5726417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1" name="Rectangle: Rounded Corners 50">
            <a:extLst>
              <a:ext uri="{FF2B5EF4-FFF2-40B4-BE49-F238E27FC236}">
                <a16:creationId xmlns:a16="http://schemas.microsoft.com/office/drawing/2014/main" id="{215749FF-99B1-4AE3-91E3-6E4CEB2A257F}"/>
              </a:ext>
            </a:extLst>
          </p:cNvPr>
          <p:cNvSpPr/>
          <p:nvPr/>
        </p:nvSpPr>
        <p:spPr>
          <a:xfrm>
            <a:off x="8510632" y="2296968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2" name="Rectangle: Rounded Corners 52">
            <a:extLst>
              <a:ext uri="{FF2B5EF4-FFF2-40B4-BE49-F238E27FC236}">
                <a16:creationId xmlns:a16="http://schemas.microsoft.com/office/drawing/2014/main" id="{DD9C3630-7361-4FED-ABFA-F7E3D3EA5FB1}"/>
              </a:ext>
            </a:extLst>
          </p:cNvPr>
          <p:cNvSpPr/>
          <p:nvPr/>
        </p:nvSpPr>
        <p:spPr>
          <a:xfrm>
            <a:off x="8795426" y="2306779"/>
            <a:ext cx="284794" cy="282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3" name="Straight Connector 54">
            <a:extLst>
              <a:ext uri="{FF2B5EF4-FFF2-40B4-BE49-F238E27FC236}">
                <a16:creationId xmlns:a16="http://schemas.microsoft.com/office/drawing/2014/main" id="{E7556024-B7D6-413C-96D4-A77B493CA283}"/>
              </a:ext>
            </a:extLst>
          </p:cNvPr>
          <p:cNvCxnSpPr/>
          <p:nvPr/>
        </p:nvCxnSpPr>
        <p:spPr>
          <a:xfrm>
            <a:off x="7887780" y="3337402"/>
            <a:ext cx="14783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55">
            <a:extLst>
              <a:ext uri="{FF2B5EF4-FFF2-40B4-BE49-F238E27FC236}">
                <a16:creationId xmlns:a16="http://schemas.microsoft.com/office/drawing/2014/main" id="{E533E617-D07A-4A33-9791-BDB9427A2317}"/>
              </a:ext>
            </a:extLst>
          </p:cNvPr>
          <p:cNvCxnSpPr/>
          <p:nvPr/>
        </p:nvCxnSpPr>
        <p:spPr>
          <a:xfrm>
            <a:off x="7894408" y="4072899"/>
            <a:ext cx="14783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56">
            <a:extLst>
              <a:ext uri="{FF2B5EF4-FFF2-40B4-BE49-F238E27FC236}">
                <a16:creationId xmlns:a16="http://schemas.microsoft.com/office/drawing/2014/main" id="{A2C9D65F-6F87-4627-B04E-122900EDAD93}"/>
              </a:ext>
            </a:extLst>
          </p:cNvPr>
          <p:cNvCxnSpPr/>
          <p:nvPr/>
        </p:nvCxnSpPr>
        <p:spPr>
          <a:xfrm>
            <a:off x="7993800" y="4861406"/>
            <a:ext cx="14783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57">
            <a:extLst>
              <a:ext uri="{FF2B5EF4-FFF2-40B4-BE49-F238E27FC236}">
                <a16:creationId xmlns:a16="http://schemas.microsoft.com/office/drawing/2014/main" id="{4BC948E5-D1E7-4D5F-B430-A83B3E9650B8}"/>
              </a:ext>
            </a:extLst>
          </p:cNvPr>
          <p:cNvCxnSpPr/>
          <p:nvPr/>
        </p:nvCxnSpPr>
        <p:spPr>
          <a:xfrm>
            <a:off x="8026932" y="5649913"/>
            <a:ext cx="14783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مستطيل 239">
            <a:extLst>
              <a:ext uri="{FF2B5EF4-FFF2-40B4-BE49-F238E27FC236}">
                <a16:creationId xmlns:a16="http://schemas.microsoft.com/office/drawing/2014/main" id="{475BF37B-235A-4634-A288-A6FB71899B94}"/>
              </a:ext>
            </a:extLst>
          </p:cNvPr>
          <p:cNvSpPr/>
          <p:nvPr/>
        </p:nvSpPr>
        <p:spPr>
          <a:xfrm>
            <a:off x="11061421" y="1692306"/>
            <a:ext cx="450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000" dirty="0">
                <a:solidFill>
                  <a:srgbClr val="FF0000"/>
                </a:solidFill>
                <a:highlight>
                  <a:srgbClr val="FFFF00"/>
                </a:highlight>
                <a:latin typeface="Hand Of Sean" panose="02000500000000000000" pitchFamily="2" charset="-128"/>
                <a:ea typeface="Hand Of Sean" panose="02000500000000000000" pitchFamily="2" charset="-128"/>
                <a:cs typeface="(AH) Manal Black" pitchFamily="2" charset="-78"/>
              </a:rPr>
              <a:t>وس</a:t>
            </a:r>
            <a:endParaRPr lang="en-US" sz="2000" dirty="0">
              <a:solidFill>
                <a:srgbClr val="FF0000"/>
              </a:solidFill>
              <a:highlight>
                <a:srgbClr val="FFFF00"/>
              </a:highlight>
              <a:latin typeface="Hand Of Sean" panose="02000500000000000000" pitchFamily="2" charset="-128"/>
              <a:ea typeface="Hand Of Sean" panose="02000500000000000000" pitchFamily="2" charset="-128"/>
              <a:cs typeface="(AH) Manal Black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8A5CF-9107-43ED-AF9C-9D250B08D2A2}"/>
              </a:ext>
            </a:extLst>
          </p:cNvPr>
          <p:cNvSpPr/>
          <p:nvPr/>
        </p:nvSpPr>
        <p:spPr>
          <a:xfrm>
            <a:off x="659619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826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</p:childTnLst>
        </p:cTn>
      </p:par>
    </p:tnLst>
    <p:bldLst>
      <p:bldP spid="217" grpId="0" animBg="1"/>
      <p:bldP spid="218" grpId="0" animBg="1"/>
      <p:bldP spid="219" grpId="0" animBg="1"/>
      <p:bldP spid="2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>
            <a:off x="1371600" y="0"/>
            <a:ext cx="10820400" cy="6858000"/>
          </a:xfrm>
          <a:prstGeom prst="flowChartManualInpu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D7D13FC-DFAB-4F0F-91C4-14BDA4DB1941}"/>
              </a:ext>
            </a:extLst>
          </p:cNvPr>
          <p:cNvGrpSpPr/>
          <p:nvPr/>
        </p:nvGrpSpPr>
        <p:grpSpPr>
          <a:xfrm>
            <a:off x="4003636" y="251792"/>
            <a:ext cx="8188363" cy="7103166"/>
            <a:chOff x="4471086" y="931064"/>
            <a:chExt cx="7516007" cy="5976207"/>
          </a:xfrm>
        </p:grpSpPr>
        <p:pic>
          <p:nvPicPr>
            <p:cNvPr id="3" name="صورة 2" descr="صورة تحتوي على داخلي, شاشة عرض, تلفاز, مياه&#10;&#10;تم إنشاء الوصف تلقائياً">
              <a:extLst>
                <a:ext uri="{FF2B5EF4-FFF2-40B4-BE49-F238E27FC236}">
                  <a16:creationId xmlns:a16="http://schemas.microsoft.com/office/drawing/2014/main" id="{E3FB92A7-2567-498A-BB88-37EBBA14F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7" t="8616" r="12205" b="7059"/>
            <a:stretch/>
          </p:blipFill>
          <p:spPr>
            <a:xfrm>
              <a:off x="4471086" y="931064"/>
              <a:ext cx="7516007" cy="5976207"/>
            </a:xfrm>
            <a:prstGeom prst="rect">
              <a:avLst/>
            </a:prstGeom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AC764E84-9BE4-4B70-8FB4-8E25DD8C39A0}"/>
                </a:ext>
              </a:extLst>
            </p:cNvPr>
            <p:cNvSpPr/>
            <p:nvPr/>
          </p:nvSpPr>
          <p:spPr>
            <a:xfrm>
              <a:off x="4955060" y="1138139"/>
              <a:ext cx="6660291" cy="3582141"/>
            </a:xfrm>
            <a:custGeom>
              <a:avLst/>
              <a:gdLst>
                <a:gd name="connsiteX0" fmla="*/ 0 w 6610865"/>
                <a:gd name="connsiteY0" fmla="*/ 0 h 3372076"/>
                <a:gd name="connsiteX1" fmla="*/ 6610865 w 6610865"/>
                <a:gd name="connsiteY1" fmla="*/ 0 h 3372076"/>
                <a:gd name="connsiteX2" fmla="*/ 6610865 w 6610865"/>
                <a:gd name="connsiteY2" fmla="*/ 3372076 h 3372076"/>
                <a:gd name="connsiteX3" fmla="*/ 0 w 6610865"/>
                <a:gd name="connsiteY3" fmla="*/ 3372076 h 3372076"/>
                <a:gd name="connsiteX4" fmla="*/ 0 w 6610865"/>
                <a:gd name="connsiteY4" fmla="*/ 0 h 3372076"/>
                <a:gd name="connsiteX0" fmla="*/ 0 w 6672648"/>
                <a:gd name="connsiteY0" fmla="*/ 98854 h 3470930"/>
                <a:gd name="connsiteX1" fmla="*/ 6672648 w 6672648"/>
                <a:gd name="connsiteY1" fmla="*/ 0 h 3470930"/>
                <a:gd name="connsiteX2" fmla="*/ 6610865 w 6672648"/>
                <a:gd name="connsiteY2" fmla="*/ 3470930 h 3470930"/>
                <a:gd name="connsiteX3" fmla="*/ 0 w 6672648"/>
                <a:gd name="connsiteY3" fmla="*/ 3470930 h 3470930"/>
                <a:gd name="connsiteX4" fmla="*/ 0 w 6672648"/>
                <a:gd name="connsiteY4" fmla="*/ 98854 h 3470930"/>
                <a:gd name="connsiteX0" fmla="*/ 0 w 6672648"/>
                <a:gd name="connsiteY0" fmla="*/ 111211 h 3483287"/>
                <a:gd name="connsiteX1" fmla="*/ 6672648 w 6672648"/>
                <a:gd name="connsiteY1" fmla="*/ 0 h 3483287"/>
                <a:gd name="connsiteX2" fmla="*/ 6610865 w 6672648"/>
                <a:gd name="connsiteY2" fmla="*/ 3483287 h 3483287"/>
                <a:gd name="connsiteX3" fmla="*/ 0 w 6672648"/>
                <a:gd name="connsiteY3" fmla="*/ 3483287 h 3483287"/>
                <a:gd name="connsiteX4" fmla="*/ 0 w 6672648"/>
                <a:gd name="connsiteY4" fmla="*/ 111211 h 3483287"/>
                <a:gd name="connsiteX0" fmla="*/ 0 w 6672648"/>
                <a:gd name="connsiteY0" fmla="*/ 148281 h 3520357"/>
                <a:gd name="connsiteX1" fmla="*/ 6672648 w 6672648"/>
                <a:gd name="connsiteY1" fmla="*/ 0 h 3520357"/>
                <a:gd name="connsiteX2" fmla="*/ 6610865 w 6672648"/>
                <a:gd name="connsiteY2" fmla="*/ 3520357 h 3520357"/>
                <a:gd name="connsiteX3" fmla="*/ 0 w 6672648"/>
                <a:gd name="connsiteY3" fmla="*/ 3520357 h 3520357"/>
                <a:gd name="connsiteX4" fmla="*/ 0 w 6672648"/>
                <a:gd name="connsiteY4" fmla="*/ 148281 h 3520357"/>
                <a:gd name="connsiteX0" fmla="*/ 0 w 6672648"/>
                <a:gd name="connsiteY0" fmla="*/ 148281 h 3582141"/>
                <a:gd name="connsiteX1" fmla="*/ 6672648 w 6672648"/>
                <a:gd name="connsiteY1" fmla="*/ 0 h 3582141"/>
                <a:gd name="connsiteX2" fmla="*/ 6610866 w 6672648"/>
                <a:gd name="connsiteY2" fmla="*/ 3582141 h 3582141"/>
                <a:gd name="connsiteX3" fmla="*/ 0 w 6672648"/>
                <a:gd name="connsiteY3" fmla="*/ 3520357 h 3582141"/>
                <a:gd name="connsiteX4" fmla="*/ 0 w 6672648"/>
                <a:gd name="connsiteY4" fmla="*/ 148281 h 358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2648" h="3582141">
                  <a:moveTo>
                    <a:pt x="0" y="148281"/>
                  </a:moveTo>
                  <a:lnTo>
                    <a:pt x="6672648" y="0"/>
                  </a:lnTo>
                  <a:lnTo>
                    <a:pt x="6610866" y="3582141"/>
                  </a:lnTo>
                  <a:lnTo>
                    <a:pt x="0" y="3520357"/>
                  </a:lnTo>
                  <a:lnTo>
                    <a:pt x="0" y="1482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210C09F2-697A-4DA2-B767-778273CE7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904" y="497916"/>
            <a:ext cx="7256098" cy="89076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60C3334-7A22-48E3-9A37-A16FDFFCD5BC}"/>
              </a:ext>
            </a:extLst>
          </p:cNvPr>
          <p:cNvSpPr/>
          <p:nvPr/>
        </p:nvSpPr>
        <p:spPr>
          <a:xfrm>
            <a:off x="6096000" y="4298158"/>
            <a:ext cx="4631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ighlight>
                  <a:srgbClr val="FF00FF"/>
                </a:highlight>
                <a:hlinkClick r:id="rId4"/>
              </a:rPr>
              <a:t>https://www.liveworksheets.com/fh1251386kh</a:t>
            </a:r>
            <a:endParaRPr lang="ar-AE" dirty="0">
              <a:highlight>
                <a:srgbClr val="FF00FF"/>
              </a:highlight>
            </a:endParaRPr>
          </a:p>
          <a:p>
            <a:endParaRPr lang="en-US" dirty="0">
              <a:highlight>
                <a:srgbClr val="FF00FF"/>
              </a:highligh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FFB71C8-1A07-4723-B8D2-F3FA0E9C0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03" b="1672"/>
          <a:stretch/>
        </p:blipFill>
        <p:spPr>
          <a:xfrm>
            <a:off x="4779011" y="1577613"/>
            <a:ext cx="6843146" cy="2581934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BFA14C69-F466-4DE8-93C0-B4EA50133A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13" y="2077804"/>
            <a:ext cx="1935529" cy="4389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165B2E-A81C-4482-AAED-369DC080A05E}"/>
              </a:ext>
            </a:extLst>
          </p:cNvPr>
          <p:cNvSpPr/>
          <p:nvPr/>
        </p:nvSpPr>
        <p:spPr>
          <a:xfrm>
            <a:off x="36767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92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orange, young&#10;&#10;Description automatically generated">
            <a:extLst>
              <a:ext uri="{FF2B5EF4-FFF2-40B4-BE49-F238E27FC236}">
                <a16:creationId xmlns:a16="http://schemas.microsoft.com/office/drawing/2014/main" id="{1DA5A571-947E-4E5F-8D9D-3F8AEBA9C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82" y="224800"/>
            <a:ext cx="11785637" cy="56487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28D3CB-5D07-4961-B5AD-976E67B80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" y="52861"/>
            <a:ext cx="7729208" cy="8799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68A0EF-BF74-4CA1-BB6B-99E1CE75DF01}"/>
              </a:ext>
            </a:extLst>
          </p:cNvPr>
          <p:cNvSpPr/>
          <p:nvPr/>
        </p:nvSpPr>
        <p:spPr>
          <a:xfrm>
            <a:off x="4549368" y="5611927"/>
            <a:ext cx="73142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6"/>
              </a:rPr>
              <a:t>https://www.liveworksheets.com/1-jt1337455bg</a:t>
            </a:r>
            <a:endParaRPr lang="ar-AE" sz="2800" dirty="0"/>
          </a:p>
          <a:p>
            <a:endParaRPr lang="en-US" sz="2800" dirty="0"/>
          </a:p>
        </p:txBody>
      </p:sp>
      <p:pic>
        <p:nvPicPr>
          <p:cNvPr id="8" name="3_Minute_Timer_with_Music_for_Kids!_Countdown_Videos_HD!">
            <a:hlinkClick r:id="" action="ppaction://media"/>
            <a:extLst>
              <a:ext uri="{FF2B5EF4-FFF2-40B4-BE49-F238E27FC236}">
                <a16:creationId xmlns:a16="http://schemas.microsoft.com/office/drawing/2014/main" id="{F5A52D56-37D8-4BB2-9599-9AABA1E8B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145" y="782788"/>
            <a:ext cx="1417898" cy="85928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A7C85E-9647-4580-A214-856C89261C09}"/>
              </a:ext>
            </a:extLst>
          </p:cNvPr>
          <p:cNvSpPr/>
          <p:nvPr/>
        </p:nvSpPr>
        <p:spPr>
          <a:xfrm>
            <a:off x="8401879" y="6371327"/>
            <a:ext cx="3597501" cy="4139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1800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/>
            <a:r>
              <a:rPr lang="ar-AE" sz="1800" dirty="0">
                <a:solidFill>
                  <a:srgbClr val="FF0000"/>
                </a:solidFill>
                <a:highlight>
                  <a:srgbClr val="FFFF00"/>
                </a:highlight>
                <a:cs typeface="(AH) Manal Black" pitchFamily="2" charset="-78"/>
              </a:rPr>
              <a:t>عنوان الدرس: </a:t>
            </a:r>
            <a:r>
              <a:rPr lang="ar-AE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cs typeface="(AH) Manal Black" pitchFamily="2" charset="-78"/>
              </a:rPr>
              <a:t>   </a:t>
            </a:r>
            <a:r>
              <a:rPr lang="ar-AE" sz="2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cs typeface="(AH) Manal Black" pitchFamily="2" charset="-78"/>
              </a:rPr>
              <a:t>مراجعة الوحدة الثالثة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cs typeface="(AH) Manal Black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B77CC5-FEE5-4771-8752-0BAA0C333A5B}"/>
              </a:ext>
            </a:extLst>
          </p:cNvPr>
          <p:cNvSpPr/>
          <p:nvPr/>
        </p:nvSpPr>
        <p:spPr>
          <a:xfrm>
            <a:off x="145777" y="6364703"/>
            <a:ext cx="4134213" cy="4139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1800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/>
            <a:endParaRPr lang="en-US" sz="1800" dirty="0">
              <a:solidFill>
                <a:srgbClr val="FF0000"/>
              </a:solidFill>
              <a:highlight>
                <a:srgbClr val="FFFF00"/>
              </a:highlight>
              <a:cs typeface="(AH) Manal Black" pitchFamily="2" charset="-78"/>
            </a:endParaRPr>
          </a:p>
          <a:p>
            <a:pPr algn="ctr"/>
            <a:r>
              <a:rPr lang="ar-AE" sz="1800" dirty="0">
                <a:solidFill>
                  <a:srgbClr val="FF0000"/>
                </a:solidFill>
                <a:highlight>
                  <a:srgbClr val="FFFF00"/>
                </a:highlight>
                <a:cs typeface="(AH) Manal Black" pitchFamily="2" charset="-78"/>
              </a:rPr>
              <a:t>نواتج التعلم :      </a:t>
            </a:r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مراجعة جميع نواتج الوحدة  الثالثة</a:t>
            </a:r>
            <a:endParaRPr lang="ar-SA" sz="1800" dirty="0">
              <a:solidFill>
                <a:schemeClr val="bg1"/>
              </a:solidFill>
              <a:cs typeface="(AH) Manal Black" pitchFamily="2" charset="-78"/>
            </a:endParaRPr>
          </a:p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cs typeface="(AH) Manal Black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E78169-DA75-4517-9D90-9BB5A9038A84}"/>
              </a:ext>
            </a:extLst>
          </p:cNvPr>
          <p:cNvSpPr/>
          <p:nvPr/>
        </p:nvSpPr>
        <p:spPr>
          <a:xfrm>
            <a:off x="156033" y="3499420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865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122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F0650-D97C-4C2D-A421-D216FADFB9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7AB9DCC-C0B0-44CB-BE95-8700413F179C}"/>
              </a:ext>
            </a:extLst>
          </p:cNvPr>
          <p:cNvGrpSpPr/>
          <p:nvPr/>
        </p:nvGrpSpPr>
        <p:grpSpPr>
          <a:xfrm>
            <a:off x="-185541" y="1391478"/>
            <a:ext cx="4777081" cy="5723004"/>
            <a:chOff x="7739269" y="1364974"/>
            <a:chExt cx="4777081" cy="5723004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0D0E2EFA-D47C-46A9-9847-0DABF2F52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854" y="1364974"/>
              <a:ext cx="3843130" cy="4252014"/>
            </a:xfrm>
            <a:prstGeom prst="rect">
              <a:avLst/>
            </a:prstGeom>
          </p:spPr>
        </p:pic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A88757B4-9512-446D-A7F4-44D80E7C3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09" b="93481" l="9744" r="89776">
                          <a14:foregroundMark x1="76198" y1="77053" x2="77263" y2="80528"/>
                          <a14:foregroundMark x1="27141" y1="84395" x2="27002" y2="85398"/>
                          <a14:foregroundMark x1="39617" y1="69883" x2="49042" y2="69492"/>
                          <a14:foregroundMark x1="43930" y1="69361" x2="51278" y2="68188"/>
                          <a14:foregroundMark x1="51278" y1="68188" x2="51438" y2="68318"/>
                          <a14:foregroundMark x1="72204" y1="76793" x2="50639" y2="77445"/>
                          <a14:foregroundMark x1="50639" y1="77445" x2="45367" y2="76793"/>
                          <a14:foregroundMark x1="39137" y1="67014" x2="40575" y2="68449"/>
                          <a14:backgroundMark x1="44409" y1="64928" x2="59425" y2="64798"/>
                          <a14:backgroundMark x1="59105" y1="64537" x2="22684" y2="62451"/>
                          <a14:backgroundMark x1="22684" y1="62451" x2="22684" y2="62451"/>
                          <a14:backgroundMark x1="44409" y1="83572" x2="53355" y2="83442"/>
                          <a14:backgroundMark x1="46645" y1="82399" x2="51917" y2="81617"/>
                          <a14:backgroundMark x1="79233" y1="82399" x2="74281" y2="82399"/>
                          <a14:backgroundMark x1="75559" y1="83051" x2="78594" y2="88266"/>
                          <a14:backgroundMark x1="78594" y1="88266" x2="78275" y2="93351"/>
                          <a14:backgroundMark x1="78275" y1="93351" x2="77955" y2="94003"/>
                          <a14:backgroundMark x1="25399" y1="82269" x2="32588" y2="82920"/>
                          <a14:backgroundMark x1="25399" y1="85398" x2="25399" y2="93742"/>
                          <a14:backgroundMark x1="27476" y1="86571" x2="27796" y2="85137"/>
                          <a14:backgroundMark x1="26997" y1="85528" x2="27157" y2="85137"/>
                          <a14:backgroundMark x1="55112" y1="56584" x2="50000" y2="51760"/>
                          <a14:backgroundMark x1="50000" y1="51760" x2="39776" y2="52021"/>
                          <a14:backgroundMark x1="39776" y1="52021" x2="34185" y2="51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4" t="59481" r="13623" b="16110"/>
            <a:stretch/>
          </p:blipFill>
          <p:spPr>
            <a:xfrm flipH="1">
              <a:off x="7739269" y="4729091"/>
              <a:ext cx="4777081" cy="2358887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C95E276-6A6F-4721-9A3D-0A8876F72824}"/>
              </a:ext>
            </a:extLst>
          </p:cNvPr>
          <p:cNvSpPr/>
          <p:nvPr/>
        </p:nvSpPr>
        <p:spPr>
          <a:xfrm>
            <a:off x="3571108" y="295422"/>
            <a:ext cx="8355496" cy="6562578"/>
          </a:xfrm>
          <a:prstGeom prst="wedgeRoundRectCallout">
            <a:avLst>
              <a:gd name="adj1" fmla="val -52974"/>
              <a:gd name="adj2" fmla="val -170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26994-27E4-471E-8AF5-E55B9F12F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2133" y="1658568"/>
            <a:ext cx="7975997" cy="3893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E2A28-FACC-4B3B-9D9C-E96CB1A56927}"/>
              </a:ext>
            </a:extLst>
          </p:cNvPr>
          <p:cNvSpPr txBox="1"/>
          <p:nvPr/>
        </p:nvSpPr>
        <p:spPr>
          <a:xfrm>
            <a:off x="5548255" y="823017"/>
            <a:ext cx="49474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hlinkClick r:id="rId9"/>
              </a:rPr>
              <a:t>https://www.liveworksheets.com/vi1214379il</a:t>
            </a:r>
            <a:endParaRPr lang="ar-AE" dirty="0"/>
          </a:p>
          <a:p>
            <a:endParaRPr lang="ar-AE" dirty="0"/>
          </a:p>
        </p:txBody>
      </p:sp>
      <p:pic>
        <p:nvPicPr>
          <p:cNvPr id="17" name="3_Minute_Timer_with_Music_for_Kids!_Countdown_Videos_HD!">
            <a:hlinkClick r:id="" action="ppaction://media"/>
            <a:extLst>
              <a:ext uri="{FF2B5EF4-FFF2-40B4-BE49-F238E27FC236}">
                <a16:creationId xmlns:a16="http://schemas.microsoft.com/office/drawing/2014/main" id="{2B896EBC-8C63-4C90-A43A-60B505E6C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8493" y="5942709"/>
            <a:ext cx="3072615" cy="9558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371538-A590-48AD-A2A4-2C22731C22A4}"/>
              </a:ext>
            </a:extLst>
          </p:cNvPr>
          <p:cNvSpPr/>
          <p:nvPr/>
        </p:nvSpPr>
        <p:spPr>
          <a:xfrm>
            <a:off x="248801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297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0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6122">
                <p:cTn id="1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41684B3-96B8-4451-873C-7B6E80604494}"/>
              </a:ext>
            </a:extLst>
          </p:cNvPr>
          <p:cNvSpPr txBox="1"/>
          <p:nvPr/>
        </p:nvSpPr>
        <p:spPr>
          <a:xfrm>
            <a:off x="7500209" y="1520780"/>
            <a:ext cx="4285087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AE" sz="3600" b="1" dirty="0"/>
              <a:t>جدي حاصل ضرب ما يلي </a:t>
            </a:r>
          </a:p>
        </p:txBody>
      </p:sp>
      <p:sp>
        <p:nvSpPr>
          <p:cNvPr id="8" name="AutoShape 2" descr="Exit Ahead – Catalyst Leader">
            <a:extLst>
              <a:ext uri="{FF2B5EF4-FFF2-40B4-BE49-F238E27FC236}">
                <a16:creationId xmlns:a16="http://schemas.microsoft.com/office/drawing/2014/main" id="{C0BBA26A-A25B-4496-B093-3CAFA99051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22A08F-D939-43E3-8901-E045FE8B1423}"/>
              </a:ext>
            </a:extLst>
          </p:cNvPr>
          <p:cNvSpPr/>
          <p:nvPr/>
        </p:nvSpPr>
        <p:spPr>
          <a:xfrm>
            <a:off x="3287524" y="1659279"/>
            <a:ext cx="16802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2 . 5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EAA27-4EAB-4054-BF49-EB1552583639}"/>
              </a:ext>
            </a:extLst>
          </p:cNvPr>
          <p:cNvSpPr/>
          <p:nvPr/>
        </p:nvSpPr>
        <p:spPr>
          <a:xfrm>
            <a:off x="3287524" y="2413337"/>
            <a:ext cx="16802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3 . 1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CB3C10-E14D-4E94-9AE8-4CE622C9C25F}"/>
              </a:ext>
            </a:extLst>
          </p:cNvPr>
          <p:cNvCxnSpPr/>
          <p:nvPr/>
        </p:nvCxnSpPr>
        <p:spPr>
          <a:xfrm>
            <a:off x="2986582" y="3378204"/>
            <a:ext cx="23812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74C31DF-2DA6-4EDC-B12B-C98E1E6372C7}"/>
              </a:ext>
            </a:extLst>
          </p:cNvPr>
          <p:cNvSpPr/>
          <p:nvPr/>
        </p:nvSpPr>
        <p:spPr>
          <a:xfrm>
            <a:off x="4342626" y="3479796"/>
            <a:ext cx="677334" cy="6778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436010-6859-406C-BEF0-AA25D1F95D85}"/>
              </a:ext>
            </a:extLst>
          </p:cNvPr>
          <p:cNvSpPr/>
          <p:nvPr/>
        </p:nvSpPr>
        <p:spPr>
          <a:xfrm>
            <a:off x="3317384" y="3471337"/>
            <a:ext cx="677334" cy="6778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293E99-D625-440E-AC1A-2177885F9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390" y="4259242"/>
            <a:ext cx="1719221" cy="7071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F2F5A86-96F6-46A6-84A7-0D232FD16276}"/>
              </a:ext>
            </a:extLst>
          </p:cNvPr>
          <p:cNvSpPr/>
          <p:nvPr/>
        </p:nvSpPr>
        <p:spPr>
          <a:xfrm>
            <a:off x="2464718" y="4266209"/>
            <a:ext cx="677334" cy="6778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D2D433-35A1-4F15-9D51-B27004FC9FE9}"/>
              </a:ext>
            </a:extLst>
          </p:cNvPr>
          <p:cNvSpPr/>
          <p:nvPr/>
        </p:nvSpPr>
        <p:spPr>
          <a:xfrm>
            <a:off x="1864808" y="3695986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A3497A-CA28-41AE-8EE9-E2B2E6C311F0}"/>
              </a:ext>
            </a:extLst>
          </p:cNvPr>
          <p:cNvSpPr/>
          <p:nvPr/>
        </p:nvSpPr>
        <p:spPr>
          <a:xfrm>
            <a:off x="2593137" y="2307243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×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2F570B7-D2C9-4AA7-99C7-CE740F8C270F}"/>
              </a:ext>
            </a:extLst>
          </p:cNvPr>
          <p:cNvCxnSpPr>
            <a:cxnSpLocks/>
          </p:cNvCxnSpPr>
          <p:nvPr/>
        </p:nvCxnSpPr>
        <p:spPr>
          <a:xfrm>
            <a:off x="1676400" y="5240871"/>
            <a:ext cx="3641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8CEBE5B-75AA-4970-91B4-997C88064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390" y="5348457"/>
            <a:ext cx="1719221" cy="70719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522FFF-BC53-4983-A85B-53A752EBBC41}"/>
              </a:ext>
            </a:extLst>
          </p:cNvPr>
          <p:cNvSpPr/>
          <p:nvPr/>
        </p:nvSpPr>
        <p:spPr>
          <a:xfrm>
            <a:off x="2413919" y="5355424"/>
            <a:ext cx="677334" cy="6778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CE7F87-4873-4A6B-A3C6-DE5C39581809}"/>
              </a:ext>
            </a:extLst>
          </p:cNvPr>
          <p:cNvSpPr/>
          <p:nvPr/>
        </p:nvSpPr>
        <p:spPr>
          <a:xfrm>
            <a:off x="2965361" y="4802776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3E530A-F9A3-4F24-8CA6-7F8042A5D01E}"/>
              </a:ext>
            </a:extLst>
          </p:cNvPr>
          <p:cNvSpPr/>
          <p:nvPr/>
        </p:nvSpPr>
        <p:spPr>
          <a:xfrm>
            <a:off x="2453431" y="3451138"/>
            <a:ext cx="677334" cy="6778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491252-ECC3-4FB1-A9FE-5A3E14DCBC67}"/>
              </a:ext>
            </a:extLst>
          </p:cNvPr>
          <p:cNvGrpSpPr/>
          <p:nvPr/>
        </p:nvGrpSpPr>
        <p:grpSpPr>
          <a:xfrm>
            <a:off x="7487073" y="2413337"/>
            <a:ext cx="3060010" cy="3919352"/>
            <a:chOff x="7539369" y="2389800"/>
            <a:chExt cx="2991480" cy="3705418"/>
          </a:xfrm>
        </p:grpSpPr>
        <p:pic>
          <p:nvPicPr>
            <p:cNvPr id="47" name="Picture 4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D11B1C4-281E-4879-A5D0-D5A585758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369" y="2389800"/>
              <a:ext cx="2991480" cy="370541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7B4D53-31F5-4CE8-B9CB-EB7B23E5F7A3}"/>
                </a:ext>
              </a:extLst>
            </p:cNvPr>
            <p:cNvSpPr/>
            <p:nvPr/>
          </p:nvSpPr>
          <p:spPr>
            <a:xfrm>
              <a:off x="7921457" y="3924094"/>
              <a:ext cx="2227302" cy="11969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لا </a:t>
              </a:r>
              <a:r>
                <a:rPr lang="ar-AE" sz="16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أشارك معلوماتي</a:t>
              </a:r>
            </a:p>
            <a:p>
              <a:pPr algn="ctr"/>
              <a:r>
                <a:rPr lang="ar-AE" sz="16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الشخصية</a:t>
              </a:r>
            </a:p>
            <a:p>
              <a:pPr algn="ctr" rtl="1"/>
              <a:r>
                <a:rPr lang="ar-AE" sz="1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على الانترنت و على مواقع</a:t>
              </a:r>
            </a:p>
            <a:p>
              <a:pPr algn="ctr" rtl="1"/>
              <a:r>
                <a:rPr lang="ar-AE" sz="1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التواصل الاجتماعي</a:t>
              </a:r>
              <a:endParaRPr 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CB834DD-FDEF-4CB8-8C1B-DBD86D880321}"/>
              </a:ext>
            </a:extLst>
          </p:cNvPr>
          <p:cNvSpPr txBox="1"/>
          <p:nvPr/>
        </p:nvSpPr>
        <p:spPr>
          <a:xfrm>
            <a:off x="45988" y="1338896"/>
            <a:ext cx="8163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hlinkClick r:id="rId4"/>
              </a:rPr>
              <a:t>https://www.liveworksheets.com/so1298673ga</a:t>
            </a:r>
            <a:endParaRPr lang="ar-AE" sz="2800" b="1" dirty="0"/>
          </a:p>
          <a:p>
            <a:endParaRPr lang="en-US" sz="2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C439BF-91C4-46BC-A0AE-A2159FF9F37A}"/>
              </a:ext>
            </a:extLst>
          </p:cNvPr>
          <p:cNvSpPr/>
          <p:nvPr/>
        </p:nvSpPr>
        <p:spPr>
          <a:xfrm>
            <a:off x="3111273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82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096000" y="119550"/>
            <a:ext cx="5574535" cy="6778315"/>
            <a:chOff x="6096000" y="119550"/>
            <a:chExt cx="5574535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9162A81-0D26-49D5-9C3D-AF1145F70A5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DC12B9C-03BA-4147-9B14-30D86730F24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DCDD4C6-51F4-4E17-AD53-489FD1F39D5F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22656D87-BB85-4C46-9209-8C9140CFF07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8516F6C-3E8F-41F1-85A7-8235F4B1C82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89266B4-BC34-4ABF-A425-A7DC3F37E57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6FBF9DB6-3F78-4FB6-A1C7-279765773246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87FF3BCF-0219-48EC-8281-6991C30C1636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66E6F99E-140E-42F7-9CD9-520ABBCB79FF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D4DA134-0BBC-4EEA-B046-D144F836296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D81023F8-3930-4E86-AADD-C34248F41F99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B4022E9-383B-473B-A517-D6A80C1B6F12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5595360"/>
              <a:ext cx="461665" cy="13025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endParaRPr lang="en-US" b="1" dirty="0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9189"/>
            <a:ext cx="5574535" cy="6778315"/>
            <a:chOff x="6096000" y="119550"/>
            <a:chExt cx="5574535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B012414-9764-48F5-B4C3-0A5037F0BBA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DF96C4D-F51B-418E-8313-05C072401FE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F483CB6-CDC5-4A02-B30E-322036DDF0A0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3494356-E55D-4653-AB9F-7E1E2BF06D76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8C8F38DD-49EA-469F-9EDB-E9462B811FC0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B0A9595-A092-4E25-932A-2B7A43E3DF75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2DB5BD7-B26C-4609-AADA-D1F73B39D44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5992E529-F71B-461A-B57E-330E3C813F2E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64CEBAD4-44F2-4C60-80AE-1704869E504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B6B6DA8F-39DA-425E-B4FF-5A599863202A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CBD5B22-00BF-4EDD-976C-E876BF6A92C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0984BC2-397F-487F-B4C3-639E88CD5B95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5595360"/>
              <a:ext cx="461665" cy="13025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50" name="Picture 6">
            <a:extLst>
              <a:ext uri="{FF2B5EF4-FFF2-40B4-BE49-F238E27FC236}">
                <a16:creationId xmlns:a16="http://schemas.microsoft.com/office/drawing/2014/main" id="{4FE18B5D-CAC2-43C0-A8EB-C02006ED4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221" y="151498"/>
            <a:ext cx="5006606" cy="908981"/>
          </a:xfrm>
          <a:prstGeom prst="rect">
            <a:avLst/>
          </a:prstGeom>
        </p:spPr>
      </p:pic>
      <p:sp>
        <p:nvSpPr>
          <p:cNvPr id="206" name="تشكيل تلقائي 3">
            <a:extLst>
              <a:ext uri="{FF2B5EF4-FFF2-40B4-BE49-F238E27FC236}">
                <a16:creationId xmlns:a16="http://schemas.microsoft.com/office/drawing/2014/main" id="{03293B07-957A-40E0-BBBE-87736BDD2A0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877556" y="1897567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3" name="الشكل الحر 3">
            <a:extLst>
              <a:ext uri="{FF2B5EF4-FFF2-40B4-BE49-F238E27FC236}">
                <a16:creationId xmlns:a16="http://schemas.microsoft.com/office/drawing/2014/main" id="{C4C6D0C6-7F10-4819-8F95-4BB55E579AC6}"/>
              </a:ext>
            </a:extLst>
          </p:cNvPr>
          <p:cNvSpPr>
            <a:spLocks/>
          </p:cNvSpPr>
          <p:nvPr/>
        </p:nvSpPr>
        <p:spPr bwMode="auto">
          <a:xfrm>
            <a:off x="3071231" y="2184905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4" name="شكل حر 4">
            <a:extLst>
              <a:ext uri="{FF2B5EF4-FFF2-40B4-BE49-F238E27FC236}">
                <a16:creationId xmlns:a16="http://schemas.microsoft.com/office/drawing/2014/main" id="{1F69146E-ED24-43B0-9A39-C871B37F526E}"/>
              </a:ext>
            </a:extLst>
          </p:cNvPr>
          <p:cNvSpPr>
            <a:spLocks/>
          </p:cNvSpPr>
          <p:nvPr/>
        </p:nvSpPr>
        <p:spPr bwMode="auto">
          <a:xfrm>
            <a:off x="2875968" y="1899155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" name="شكل حر 5">
            <a:extLst>
              <a:ext uri="{FF2B5EF4-FFF2-40B4-BE49-F238E27FC236}">
                <a16:creationId xmlns:a16="http://schemas.microsoft.com/office/drawing/2014/main" id="{3839EBE4-A5C3-4C62-B97B-9CCC3834920F}"/>
              </a:ext>
            </a:extLst>
          </p:cNvPr>
          <p:cNvSpPr>
            <a:spLocks/>
          </p:cNvSpPr>
          <p:nvPr/>
        </p:nvSpPr>
        <p:spPr bwMode="auto">
          <a:xfrm>
            <a:off x="2875968" y="6566405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6" name="شكل حر 6">
            <a:extLst>
              <a:ext uri="{FF2B5EF4-FFF2-40B4-BE49-F238E27FC236}">
                <a16:creationId xmlns:a16="http://schemas.microsoft.com/office/drawing/2014/main" id="{26364E97-FF3F-4CFE-B36D-CCBF9BB93BE3}"/>
              </a:ext>
            </a:extLst>
          </p:cNvPr>
          <p:cNvSpPr>
            <a:spLocks/>
          </p:cNvSpPr>
          <p:nvPr/>
        </p:nvSpPr>
        <p:spPr bwMode="auto">
          <a:xfrm>
            <a:off x="2875968" y="6682292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" name="الحجرة العلوية للساعة الرملية">
            <a:extLst>
              <a:ext uri="{FF2B5EF4-FFF2-40B4-BE49-F238E27FC236}">
                <a16:creationId xmlns:a16="http://schemas.microsoft.com/office/drawing/2014/main" id="{5F4717BE-92D3-46E5-B514-F983C6043636}"/>
              </a:ext>
            </a:extLst>
          </p:cNvPr>
          <p:cNvSpPr>
            <a:spLocks/>
          </p:cNvSpPr>
          <p:nvPr/>
        </p:nvSpPr>
        <p:spPr bwMode="auto">
          <a:xfrm>
            <a:off x="3187118" y="2832605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8" name="الحجرة السفلية للساعة الرملية">
            <a:extLst>
              <a:ext uri="{FF2B5EF4-FFF2-40B4-BE49-F238E27FC236}">
                <a16:creationId xmlns:a16="http://schemas.microsoft.com/office/drawing/2014/main" id="{45CE2E7A-ACF1-4675-8FAF-78DBD25CD6CC}"/>
              </a:ext>
            </a:extLst>
          </p:cNvPr>
          <p:cNvSpPr>
            <a:spLocks/>
          </p:cNvSpPr>
          <p:nvPr/>
        </p:nvSpPr>
        <p:spPr bwMode="auto">
          <a:xfrm>
            <a:off x="3177593" y="5507542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9" name="رابط مستقيم">
            <a:extLst>
              <a:ext uri="{FF2B5EF4-FFF2-40B4-BE49-F238E27FC236}">
                <a16:creationId xmlns:a16="http://schemas.microsoft.com/office/drawing/2014/main" id="{0A7FEDF4-CBE1-48A7-B70F-B8984C749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230" y="4305011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2" name="مستطيل مستدير الزوايا 13">
            <a:extLst>
              <a:ext uri="{FF2B5EF4-FFF2-40B4-BE49-F238E27FC236}">
                <a16:creationId xmlns:a16="http://schemas.microsoft.com/office/drawing/2014/main" id="{7A6EEA68-B8EC-4081-94FD-D296272B3630}"/>
              </a:ext>
            </a:extLst>
          </p:cNvPr>
          <p:cNvSpPr/>
          <p:nvPr/>
        </p:nvSpPr>
        <p:spPr>
          <a:xfrm>
            <a:off x="909474" y="4200519"/>
            <a:ext cx="2636838" cy="69755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بدء المؤقت</a:t>
            </a:r>
          </a:p>
        </p:txBody>
      </p:sp>
      <p:grpSp>
        <p:nvGrpSpPr>
          <p:cNvPr id="223" name="انتهى الوقت">
            <a:extLst>
              <a:ext uri="{FF2B5EF4-FFF2-40B4-BE49-F238E27FC236}">
                <a16:creationId xmlns:a16="http://schemas.microsoft.com/office/drawing/2014/main" id="{EDA27D38-9806-46CD-8819-1E9E005124C0}"/>
              </a:ext>
            </a:extLst>
          </p:cNvPr>
          <p:cNvGrpSpPr/>
          <p:nvPr/>
        </p:nvGrpSpPr>
        <p:grpSpPr>
          <a:xfrm>
            <a:off x="932997" y="4119353"/>
            <a:ext cx="2636838" cy="799962"/>
            <a:chOff x="4321176" y="185859"/>
            <a:chExt cx="2636838" cy="799962"/>
          </a:xfrm>
        </p:grpSpPr>
        <p:sp>
          <p:nvSpPr>
            <p:cNvPr id="224" name="مستطيل مستدير الزوايا 15">
              <a:extLst>
                <a:ext uri="{FF2B5EF4-FFF2-40B4-BE49-F238E27FC236}">
                  <a16:creationId xmlns:a16="http://schemas.microsoft.com/office/drawing/2014/main" id="{6BBC3240-CE04-421A-8AD5-AD86041BB7E0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5" name="مستطيل مستدير الزوايا 16">
              <a:extLst>
                <a:ext uri="{FF2B5EF4-FFF2-40B4-BE49-F238E27FC236}">
                  <a16:creationId xmlns:a16="http://schemas.microsoft.com/office/drawing/2014/main" id="{E75BA34B-F3D1-450F-B5C3-F5E6AD6416EB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انتهى الوقت!</a:t>
              </a:r>
            </a:p>
          </p:txBody>
        </p:sp>
      </p:grpSp>
      <p:sp>
        <p:nvSpPr>
          <p:cNvPr id="229" name="Rectangle 17">
            <a:extLst>
              <a:ext uri="{FF2B5EF4-FFF2-40B4-BE49-F238E27FC236}">
                <a16:creationId xmlns:a16="http://schemas.microsoft.com/office/drawing/2014/main" id="{F9DF89A6-0170-429D-B4F9-F7A219C02269}"/>
              </a:ext>
            </a:extLst>
          </p:cNvPr>
          <p:cNvSpPr/>
          <p:nvPr/>
        </p:nvSpPr>
        <p:spPr>
          <a:xfrm>
            <a:off x="3869109" y="2300792"/>
            <a:ext cx="1259840" cy="542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26" name="Group 1">
            <a:extLst>
              <a:ext uri="{FF2B5EF4-FFF2-40B4-BE49-F238E27FC236}">
                <a16:creationId xmlns:a16="http://schemas.microsoft.com/office/drawing/2014/main" id="{5C4413C1-A24D-41A5-96ED-474C2CDFE79E}"/>
              </a:ext>
            </a:extLst>
          </p:cNvPr>
          <p:cNvGrpSpPr/>
          <p:nvPr/>
        </p:nvGrpSpPr>
        <p:grpSpPr>
          <a:xfrm>
            <a:off x="9773449" y="1074911"/>
            <a:ext cx="1691323" cy="954107"/>
            <a:chOff x="0" y="-50334"/>
            <a:chExt cx="1691323" cy="954107"/>
          </a:xfrm>
        </p:grpSpPr>
        <p:pic>
          <p:nvPicPr>
            <p:cNvPr id="227" name="Picture 2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FD4377CE-4CFB-4B07-8DEC-03928F8938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8" name="TextBox 3">
              <a:extLst>
                <a:ext uri="{FF2B5EF4-FFF2-40B4-BE49-F238E27FC236}">
                  <a16:creationId xmlns:a16="http://schemas.microsoft.com/office/drawing/2014/main" id="{662CE85C-24FA-44A8-A6F6-34E613162769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  <a:cs typeface="+mj-cs"/>
                </a:rPr>
                <a:t>223</a:t>
              </a:r>
              <a:endParaRPr lang="ar-AE" sz="2400" b="1" dirty="0">
                <a:solidFill>
                  <a:srgbClr val="FFFF00"/>
                </a:solidFill>
                <a:cs typeface="+mj-cs"/>
              </a:endParaRPr>
            </a:p>
          </p:txBody>
        </p:sp>
      </p:grpSp>
      <p:sp>
        <p:nvSpPr>
          <p:cNvPr id="230" name="مستطيل 229">
            <a:extLst>
              <a:ext uri="{FF2B5EF4-FFF2-40B4-BE49-F238E27FC236}">
                <a16:creationId xmlns:a16="http://schemas.microsoft.com/office/drawing/2014/main" id="{550A4CF7-A866-46AD-A2D0-2B295BFDABFE}"/>
              </a:ext>
            </a:extLst>
          </p:cNvPr>
          <p:cNvSpPr/>
          <p:nvPr/>
        </p:nvSpPr>
        <p:spPr>
          <a:xfrm>
            <a:off x="7731945" y="1357084"/>
            <a:ext cx="2069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altLang="en-US" sz="2800" dirty="0">
                <a:solidFill>
                  <a:srgbClr val="00B050"/>
                </a:solidFill>
                <a:cs typeface="(AH) Manal Black" pitchFamily="2" charset="-78"/>
              </a:rPr>
              <a:t>حل المســائل ( 7 )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EAD1CD0-7782-41CA-8A45-0EE8C34667EF}"/>
              </a:ext>
            </a:extLst>
          </p:cNvPr>
          <p:cNvSpPr/>
          <p:nvPr/>
        </p:nvSpPr>
        <p:spPr>
          <a:xfrm>
            <a:off x="6602988" y="2090700"/>
            <a:ext cx="4646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https://www.liveworksheets.com/ev1246031hx</a:t>
            </a:r>
            <a:endParaRPr lang="ar-AE" dirty="0">
              <a:solidFill>
                <a:srgbClr val="FF0066"/>
              </a:solidFill>
            </a:endParaRPr>
          </a:p>
          <a:p>
            <a:endParaRPr lang="en-US" dirty="0">
              <a:solidFill>
                <a:srgbClr val="FF0066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E139C63-47F5-4264-9CCA-1B625240F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1041" y="3032440"/>
            <a:ext cx="3941800" cy="32528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0307D3-5F28-4D64-858B-97D5E6526279}"/>
              </a:ext>
            </a:extLst>
          </p:cNvPr>
          <p:cNvSpPr/>
          <p:nvPr/>
        </p:nvSpPr>
        <p:spPr>
          <a:xfrm>
            <a:off x="951170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887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/>
      <p:bldP spid="218" grpId="0" animBg="1"/>
      <p:bldP spid="219" grpId="0" animBg="1"/>
      <p:bldP spid="2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702DDF71-D0CB-4B22-8589-C83EFEB4101F}"/>
              </a:ext>
            </a:extLst>
          </p:cNvPr>
          <p:cNvGrpSpPr/>
          <p:nvPr/>
        </p:nvGrpSpPr>
        <p:grpSpPr>
          <a:xfrm>
            <a:off x="1405785" y="4565217"/>
            <a:ext cx="10104499" cy="2167593"/>
            <a:chOff x="985602" y="3574704"/>
            <a:chExt cx="9034198" cy="1737659"/>
          </a:xfrm>
        </p:grpSpPr>
        <p:sp>
          <p:nvSpPr>
            <p:cNvPr id="5" name="Rectangle 168">
              <a:extLst>
                <a:ext uri="{FF2B5EF4-FFF2-40B4-BE49-F238E27FC236}">
                  <a16:creationId xmlns:a16="http://schemas.microsoft.com/office/drawing/2014/main" id="{F7AEEEC9-314B-49DC-AA88-DF45CC82C176}"/>
                </a:ext>
              </a:extLst>
            </p:cNvPr>
            <p:cNvSpPr/>
            <p:nvPr/>
          </p:nvSpPr>
          <p:spPr>
            <a:xfrm>
              <a:off x="1347935" y="4267599"/>
              <a:ext cx="7837425" cy="4626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169">
              <a:extLst>
                <a:ext uri="{FF2B5EF4-FFF2-40B4-BE49-F238E27FC236}">
                  <a16:creationId xmlns:a16="http://schemas.microsoft.com/office/drawing/2014/main" id="{97829579-C864-4DBC-872D-E00A33EB137D}"/>
                </a:ext>
              </a:extLst>
            </p:cNvPr>
            <p:cNvSpPr/>
            <p:nvPr/>
          </p:nvSpPr>
          <p:spPr>
            <a:xfrm>
              <a:off x="7946571" y="3780831"/>
              <a:ext cx="439202" cy="112487"/>
            </a:xfrm>
            <a:custGeom>
              <a:avLst/>
              <a:gdLst>
                <a:gd name="connsiteX0" fmla="*/ 0 w 439202"/>
                <a:gd name="connsiteY0" fmla="*/ 0 h 112487"/>
                <a:gd name="connsiteX1" fmla="*/ 439202 w 439202"/>
                <a:gd name="connsiteY1" fmla="*/ 0 h 112487"/>
                <a:gd name="connsiteX2" fmla="*/ 439202 w 439202"/>
                <a:gd name="connsiteY2" fmla="*/ 112487 h 112487"/>
                <a:gd name="connsiteX3" fmla="*/ 0 w 439202"/>
                <a:gd name="connsiteY3" fmla="*/ 112487 h 112487"/>
                <a:gd name="connsiteX4" fmla="*/ 0 w 439202"/>
                <a:gd name="connsiteY4" fmla="*/ 0 h 11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202" h="112487">
                  <a:moveTo>
                    <a:pt x="0" y="0"/>
                  </a:moveTo>
                  <a:lnTo>
                    <a:pt x="439202" y="0"/>
                  </a:lnTo>
                  <a:lnTo>
                    <a:pt x="439202" y="112487"/>
                  </a:lnTo>
                  <a:lnTo>
                    <a:pt x="0" y="112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3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170">
              <a:extLst>
                <a:ext uri="{FF2B5EF4-FFF2-40B4-BE49-F238E27FC236}">
                  <a16:creationId xmlns:a16="http://schemas.microsoft.com/office/drawing/2014/main" id="{9F967E97-9B96-44DC-A9C2-886D65B135ED}"/>
                </a:ext>
              </a:extLst>
            </p:cNvPr>
            <p:cNvSpPr/>
            <p:nvPr/>
          </p:nvSpPr>
          <p:spPr>
            <a:xfrm>
              <a:off x="7946571" y="4092887"/>
              <a:ext cx="439202" cy="25408"/>
            </a:xfrm>
            <a:custGeom>
              <a:avLst/>
              <a:gdLst>
                <a:gd name="connsiteX0" fmla="*/ 0 w 439202"/>
                <a:gd name="connsiteY0" fmla="*/ 0 h 25408"/>
                <a:gd name="connsiteX1" fmla="*/ 439202 w 439202"/>
                <a:gd name="connsiteY1" fmla="*/ 0 h 25408"/>
                <a:gd name="connsiteX2" fmla="*/ 439202 w 439202"/>
                <a:gd name="connsiteY2" fmla="*/ 25408 h 25408"/>
                <a:gd name="connsiteX3" fmla="*/ 0 w 439202"/>
                <a:gd name="connsiteY3" fmla="*/ 25408 h 25408"/>
                <a:gd name="connsiteX4" fmla="*/ 0 w 439202"/>
                <a:gd name="connsiteY4" fmla="*/ 0 h 2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202" h="25408">
                  <a:moveTo>
                    <a:pt x="0" y="0"/>
                  </a:moveTo>
                  <a:lnTo>
                    <a:pt x="439202" y="0"/>
                  </a:lnTo>
                  <a:lnTo>
                    <a:pt x="439202" y="25408"/>
                  </a:lnTo>
                  <a:lnTo>
                    <a:pt x="0" y="254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3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85">
              <a:extLst>
                <a:ext uri="{FF2B5EF4-FFF2-40B4-BE49-F238E27FC236}">
                  <a16:creationId xmlns:a16="http://schemas.microsoft.com/office/drawing/2014/main" id="{E318537D-7B19-4AE2-B131-3CE2CE997A8B}"/>
                </a:ext>
              </a:extLst>
            </p:cNvPr>
            <p:cNvGrpSpPr/>
            <p:nvPr/>
          </p:nvGrpSpPr>
          <p:grpSpPr>
            <a:xfrm>
              <a:off x="1666856" y="3574704"/>
              <a:ext cx="1570972" cy="629974"/>
              <a:chOff x="3372284" y="2856380"/>
              <a:chExt cx="1570972" cy="629974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Rectangle 195">
                <a:extLst>
                  <a:ext uri="{FF2B5EF4-FFF2-40B4-BE49-F238E27FC236}">
                    <a16:creationId xmlns:a16="http://schemas.microsoft.com/office/drawing/2014/main" id="{692B39C0-DE1D-4DBF-86EC-8949E7E70C34}"/>
                  </a:ext>
                </a:extLst>
              </p:cNvPr>
              <p:cNvSpPr/>
              <p:nvPr/>
            </p:nvSpPr>
            <p:spPr>
              <a:xfrm>
                <a:off x="3388776" y="2860142"/>
                <a:ext cx="1554480" cy="798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197">
                <a:extLst>
                  <a:ext uri="{FF2B5EF4-FFF2-40B4-BE49-F238E27FC236}">
                    <a16:creationId xmlns:a16="http://schemas.microsoft.com/office/drawing/2014/main" id="{5ABE99F3-37EE-4335-80DA-64947107AF9A}"/>
                  </a:ext>
                </a:extLst>
              </p:cNvPr>
              <p:cNvSpPr/>
              <p:nvPr/>
            </p:nvSpPr>
            <p:spPr>
              <a:xfrm>
                <a:off x="3372284" y="2898524"/>
                <a:ext cx="48907" cy="5878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198">
                <a:extLst>
                  <a:ext uri="{FF2B5EF4-FFF2-40B4-BE49-F238E27FC236}">
                    <a16:creationId xmlns:a16="http://schemas.microsoft.com/office/drawing/2014/main" id="{3FC87C37-F93F-4A14-B3FB-23A2FCA22BB9}"/>
                  </a:ext>
                </a:extLst>
              </p:cNvPr>
              <p:cNvSpPr/>
              <p:nvPr/>
            </p:nvSpPr>
            <p:spPr>
              <a:xfrm>
                <a:off x="3874469" y="2862938"/>
                <a:ext cx="48907" cy="5878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199">
                <a:extLst>
                  <a:ext uri="{FF2B5EF4-FFF2-40B4-BE49-F238E27FC236}">
                    <a16:creationId xmlns:a16="http://schemas.microsoft.com/office/drawing/2014/main" id="{10CC7E01-3BCE-4904-A49C-F9CAEA6A6FB7}"/>
                  </a:ext>
                </a:extLst>
              </p:cNvPr>
              <p:cNvSpPr/>
              <p:nvPr/>
            </p:nvSpPr>
            <p:spPr>
              <a:xfrm>
                <a:off x="4376654" y="2856380"/>
                <a:ext cx="48907" cy="5878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204">
              <a:extLst>
                <a:ext uri="{FF2B5EF4-FFF2-40B4-BE49-F238E27FC236}">
                  <a16:creationId xmlns:a16="http://schemas.microsoft.com/office/drawing/2014/main" id="{23A749A6-DB2B-4885-99F7-8EED77E3191C}"/>
                </a:ext>
              </a:extLst>
            </p:cNvPr>
            <p:cNvGrpSpPr/>
            <p:nvPr/>
          </p:nvGrpSpPr>
          <p:grpSpPr>
            <a:xfrm>
              <a:off x="1817984" y="4367815"/>
              <a:ext cx="2614211" cy="944548"/>
              <a:chOff x="3523412" y="3641740"/>
              <a:chExt cx="2614211" cy="944548"/>
            </a:xfrm>
          </p:grpSpPr>
          <p:grpSp>
            <p:nvGrpSpPr>
              <p:cNvPr id="62" name="Group 248">
                <a:extLst>
                  <a:ext uri="{FF2B5EF4-FFF2-40B4-BE49-F238E27FC236}">
                    <a16:creationId xmlns:a16="http://schemas.microsoft.com/office/drawing/2014/main" id="{653C2B6D-1260-4969-86DE-2ECCB48A4F78}"/>
                  </a:ext>
                </a:extLst>
              </p:cNvPr>
              <p:cNvGrpSpPr/>
              <p:nvPr/>
            </p:nvGrpSpPr>
            <p:grpSpPr>
              <a:xfrm>
                <a:off x="5546021" y="3994686"/>
                <a:ext cx="591602" cy="591602"/>
                <a:chOff x="3612989" y="4022254"/>
                <a:chExt cx="591602" cy="591602"/>
              </a:xfrm>
            </p:grpSpPr>
            <p:sp>
              <p:nvSpPr>
                <p:cNvPr id="84" name="Circle: Hollow 270">
                  <a:extLst>
                    <a:ext uri="{FF2B5EF4-FFF2-40B4-BE49-F238E27FC236}">
                      <a16:creationId xmlns:a16="http://schemas.microsoft.com/office/drawing/2014/main" id="{ADDAD14E-6A86-4B1A-9030-0C1E974ACC87}"/>
                    </a:ext>
                  </a:extLst>
                </p:cNvPr>
                <p:cNvSpPr/>
                <p:nvPr/>
              </p:nvSpPr>
              <p:spPr>
                <a:xfrm>
                  <a:off x="3612989" y="4022254"/>
                  <a:ext cx="591602" cy="591602"/>
                </a:xfrm>
                <a:prstGeom prst="donut">
                  <a:avLst>
                    <a:gd name="adj" fmla="val 37573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Oval 271">
                  <a:extLst>
                    <a:ext uri="{FF2B5EF4-FFF2-40B4-BE49-F238E27FC236}">
                      <a16:creationId xmlns:a16="http://schemas.microsoft.com/office/drawing/2014/main" id="{6D660BA7-C68A-41F0-AE1F-F7E64E5872DB}"/>
                    </a:ext>
                  </a:extLst>
                </p:cNvPr>
                <p:cNvSpPr/>
                <p:nvPr/>
              </p:nvSpPr>
              <p:spPr>
                <a:xfrm>
                  <a:off x="3726179" y="4135444"/>
                  <a:ext cx="365222" cy="3652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3" name="Rectangle 249">
                <a:extLst>
                  <a:ext uri="{FF2B5EF4-FFF2-40B4-BE49-F238E27FC236}">
                    <a16:creationId xmlns:a16="http://schemas.microsoft.com/office/drawing/2014/main" id="{E1C40ECC-ADD5-4985-BE35-714B55DE1D09}"/>
                  </a:ext>
                </a:extLst>
              </p:cNvPr>
              <p:cNvSpPr/>
              <p:nvPr/>
            </p:nvSpPr>
            <p:spPr>
              <a:xfrm>
                <a:off x="3923377" y="3787974"/>
                <a:ext cx="1867170" cy="42949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250">
                <a:extLst>
                  <a:ext uri="{FF2B5EF4-FFF2-40B4-BE49-F238E27FC236}">
                    <a16:creationId xmlns:a16="http://schemas.microsoft.com/office/drawing/2014/main" id="{0A1FB3EA-DD6A-42CC-94B0-702B1A2A5E74}"/>
                  </a:ext>
                </a:extLst>
              </p:cNvPr>
              <p:cNvSpPr/>
              <p:nvPr/>
            </p:nvSpPr>
            <p:spPr>
              <a:xfrm>
                <a:off x="3801792" y="3787974"/>
                <a:ext cx="2114934" cy="626479"/>
              </a:xfrm>
              <a:custGeom>
                <a:avLst/>
                <a:gdLst>
                  <a:gd name="connsiteX0" fmla="*/ 104415 w 2114934"/>
                  <a:gd name="connsiteY0" fmla="*/ 0 h 626479"/>
                  <a:gd name="connsiteX1" fmla="*/ 395447 w 2114934"/>
                  <a:gd name="connsiteY1" fmla="*/ 0 h 626479"/>
                  <a:gd name="connsiteX2" fmla="*/ 395447 w 2114934"/>
                  <a:gd name="connsiteY2" fmla="*/ 303241 h 626479"/>
                  <a:gd name="connsiteX3" fmla="*/ 499606 w 2114934"/>
                  <a:gd name="connsiteY3" fmla="*/ 407400 h 626479"/>
                  <a:gd name="connsiteX4" fmla="*/ 1615328 w 2114934"/>
                  <a:gd name="connsiteY4" fmla="*/ 407400 h 626479"/>
                  <a:gd name="connsiteX5" fmla="*/ 1719487 w 2114934"/>
                  <a:gd name="connsiteY5" fmla="*/ 303241 h 626479"/>
                  <a:gd name="connsiteX6" fmla="*/ 1719487 w 2114934"/>
                  <a:gd name="connsiteY6" fmla="*/ 0 h 626479"/>
                  <a:gd name="connsiteX7" fmla="*/ 2010519 w 2114934"/>
                  <a:gd name="connsiteY7" fmla="*/ 0 h 626479"/>
                  <a:gd name="connsiteX8" fmla="*/ 2114934 w 2114934"/>
                  <a:gd name="connsiteY8" fmla="*/ 104415 h 626479"/>
                  <a:gd name="connsiteX9" fmla="*/ 2114934 w 2114934"/>
                  <a:gd name="connsiteY9" fmla="*/ 146135 h 626479"/>
                  <a:gd name="connsiteX10" fmla="*/ 1987844 w 2114934"/>
                  <a:gd name="connsiteY10" fmla="*/ 146135 h 626479"/>
                  <a:gd name="connsiteX11" fmla="*/ 1883685 w 2114934"/>
                  <a:gd name="connsiteY11" fmla="*/ 250294 h 626479"/>
                  <a:gd name="connsiteX12" fmla="*/ 1883685 w 2114934"/>
                  <a:gd name="connsiteY12" fmla="*/ 626479 h 626479"/>
                  <a:gd name="connsiteX13" fmla="*/ 231249 w 2114934"/>
                  <a:gd name="connsiteY13" fmla="*/ 626479 h 626479"/>
                  <a:gd name="connsiteX14" fmla="*/ 231249 w 2114934"/>
                  <a:gd name="connsiteY14" fmla="*/ 250294 h 626479"/>
                  <a:gd name="connsiteX15" fmla="*/ 127090 w 2114934"/>
                  <a:gd name="connsiteY15" fmla="*/ 146135 h 626479"/>
                  <a:gd name="connsiteX16" fmla="*/ 0 w 2114934"/>
                  <a:gd name="connsiteY16" fmla="*/ 146135 h 626479"/>
                  <a:gd name="connsiteX17" fmla="*/ 0 w 2114934"/>
                  <a:gd name="connsiteY17" fmla="*/ 104415 h 626479"/>
                  <a:gd name="connsiteX18" fmla="*/ 104415 w 2114934"/>
                  <a:gd name="connsiteY18" fmla="*/ 0 h 626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4934" h="626479">
                    <a:moveTo>
                      <a:pt x="104415" y="0"/>
                    </a:moveTo>
                    <a:lnTo>
                      <a:pt x="395447" y="0"/>
                    </a:lnTo>
                    <a:lnTo>
                      <a:pt x="395447" y="303241"/>
                    </a:lnTo>
                    <a:cubicBezTo>
                      <a:pt x="395447" y="360766"/>
                      <a:pt x="442081" y="407400"/>
                      <a:pt x="499606" y="407400"/>
                    </a:cubicBezTo>
                    <a:lnTo>
                      <a:pt x="1615328" y="407400"/>
                    </a:lnTo>
                    <a:cubicBezTo>
                      <a:pt x="1672853" y="407400"/>
                      <a:pt x="1719487" y="360766"/>
                      <a:pt x="1719487" y="303241"/>
                    </a:cubicBezTo>
                    <a:lnTo>
                      <a:pt x="1719487" y="0"/>
                    </a:lnTo>
                    <a:lnTo>
                      <a:pt x="2010519" y="0"/>
                    </a:lnTo>
                    <a:cubicBezTo>
                      <a:pt x="2068186" y="0"/>
                      <a:pt x="2114934" y="46748"/>
                      <a:pt x="2114934" y="104415"/>
                    </a:cubicBezTo>
                    <a:lnTo>
                      <a:pt x="2114934" y="146135"/>
                    </a:lnTo>
                    <a:lnTo>
                      <a:pt x="1987844" y="146135"/>
                    </a:lnTo>
                    <a:cubicBezTo>
                      <a:pt x="1930319" y="146135"/>
                      <a:pt x="1883685" y="192769"/>
                      <a:pt x="1883685" y="250294"/>
                    </a:cubicBezTo>
                    <a:lnTo>
                      <a:pt x="1883685" y="626479"/>
                    </a:lnTo>
                    <a:lnTo>
                      <a:pt x="231249" y="626479"/>
                    </a:lnTo>
                    <a:lnTo>
                      <a:pt x="231249" y="250294"/>
                    </a:lnTo>
                    <a:cubicBezTo>
                      <a:pt x="231249" y="192769"/>
                      <a:pt x="184615" y="146135"/>
                      <a:pt x="127090" y="146135"/>
                    </a:cubicBezTo>
                    <a:lnTo>
                      <a:pt x="0" y="146135"/>
                    </a:lnTo>
                    <a:lnTo>
                      <a:pt x="0" y="104415"/>
                    </a:lnTo>
                    <a:cubicBezTo>
                      <a:pt x="0" y="46748"/>
                      <a:pt x="46748" y="0"/>
                      <a:pt x="104415" y="0"/>
                    </a:cubicBezTo>
                    <a:close/>
                  </a:path>
                </a:pathLst>
              </a:custGeom>
              <a:solidFill>
                <a:srgbClr val="2E2B3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251">
                <a:extLst>
                  <a:ext uri="{FF2B5EF4-FFF2-40B4-BE49-F238E27FC236}">
                    <a16:creationId xmlns:a16="http://schemas.microsoft.com/office/drawing/2014/main" id="{30A7C103-EDC8-41AF-BB15-627D8C10FA11}"/>
                  </a:ext>
                </a:extLst>
              </p:cNvPr>
              <p:cNvSpPr/>
              <p:nvPr/>
            </p:nvSpPr>
            <p:spPr>
              <a:xfrm>
                <a:off x="4251081" y="3776231"/>
                <a:ext cx="1205636" cy="292192"/>
              </a:xfrm>
              <a:custGeom>
                <a:avLst/>
                <a:gdLst>
                  <a:gd name="connsiteX0" fmla="*/ 97399 w 1205636"/>
                  <a:gd name="connsiteY0" fmla="*/ 0 h 292192"/>
                  <a:gd name="connsiteX1" fmla="*/ 1108237 w 1205636"/>
                  <a:gd name="connsiteY1" fmla="*/ 0 h 292192"/>
                  <a:gd name="connsiteX2" fmla="*/ 1205636 w 1205636"/>
                  <a:gd name="connsiteY2" fmla="*/ 97399 h 292192"/>
                  <a:gd name="connsiteX3" fmla="*/ 1205636 w 1205636"/>
                  <a:gd name="connsiteY3" fmla="*/ 292192 h 292192"/>
                  <a:gd name="connsiteX4" fmla="*/ 1067870 w 1205636"/>
                  <a:gd name="connsiteY4" fmla="*/ 292192 h 292192"/>
                  <a:gd name="connsiteX5" fmla="*/ 1057267 w 1205636"/>
                  <a:gd name="connsiteY5" fmla="*/ 239674 h 292192"/>
                  <a:gd name="connsiteX6" fmla="*/ 924326 w 1205636"/>
                  <a:gd name="connsiteY6" fmla="*/ 151555 h 292192"/>
                  <a:gd name="connsiteX7" fmla="*/ 274303 w 1205636"/>
                  <a:gd name="connsiteY7" fmla="*/ 151555 h 292192"/>
                  <a:gd name="connsiteX8" fmla="*/ 141362 w 1205636"/>
                  <a:gd name="connsiteY8" fmla="*/ 239674 h 292192"/>
                  <a:gd name="connsiteX9" fmla="*/ 130759 w 1205636"/>
                  <a:gd name="connsiteY9" fmla="*/ 292192 h 292192"/>
                  <a:gd name="connsiteX10" fmla="*/ 0 w 1205636"/>
                  <a:gd name="connsiteY10" fmla="*/ 292192 h 292192"/>
                  <a:gd name="connsiteX11" fmla="*/ 0 w 1205636"/>
                  <a:gd name="connsiteY11" fmla="*/ 97399 h 292192"/>
                  <a:gd name="connsiteX12" fmla="*/ 97399 w 1205636"/>
                  <a:gd name="connsiteY12" fmla="*/ 0 h 29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05636" h="292192">
                    <a:moveTo>
                      <a:pt x="97399" y="0"/>
                    </a:moveTo>
                    <a:lnTo>
                      <a:pt x="1108237" y="0"/>
                    </a:lnTo>
                    <a:cubicBezTo>
                      <a:pt x="1162029" y="0"/>
                      <a:pt x="1205636" y="43607"/>
                      <a:pt x="1205636" y="97399"/>
                    </a:cubicBezTo>
                    <a:lnTo>
                      <a:pt x="1205636" y="292192"/>
                    </a:lnTo>
                    <a:lnTo>
                      <a:pt x="1067870" y="292192"/>
                    </a:lnTo>
                    <a:lnTo>
                      <a:pt x="1057267" y="239674"/>
                    </a:lnTo>
                    <a:cubicBezTo>
                      <a:pt x="1035364" y="187891"/>
                      <a:pt x="984088" y="151555"/>
                      <a:pt x="924326" y="151555"/>
                    </a:cubicBezTo>
                    <a:lnTo>
                      <a:pt x="274303" y="151555"/>
                    </a:lnTo>
                    <a:cubicBezTo>
                      <a:pt x="214541" y="151555"/>
                      <a:pt x="163265" y="187891"/>
                      <a:pt x="141362" y="239674"/>
                    </a:cubicBezTo>
                    <a:lnTo>
                      <a:pt x="130759" y="292192"/>
                    </a:lnTo>
                    <a:lnTo>
                      <a:pt x="0" y="292192"/>
                    </a:lnTo>
                    <a:lnTo>
                      <a:pt x="0" y="97399"/>
                    </a:lnTo>
                    <a:cubicBezTo>
                      <a:pt x="0" y="43607"/>
                      <a:pt x="43607" y="0"/>
                      <a:pt x="97399" y="0"/>
                    </a:cubicBezTo>
                    <a:close/>
                  </a:path>
                </a:pathLst>
              </a:cu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" name="Group 252">
                <a:extLst>
                  <a:ext uri="{FF2B5EF4-FFF2-40B4-BE49-F238E27FC236}">
                    <a16:creationId xmlns:a16="http://schemas.microsoft.com/office/drawing/2014/main" id="{756BCE63-F069-4E83-8196-77826D21002A}"/>
                  </a:ext>
                </a:extLst>
              </p:cNvPr>
              <p:cNvGrpSpPr/>
              <p:nvPr/>
            </p:nvGrpSpPr>
            <p:grpSpPr>
              <a:xfrm>
                <a:off x="4522018" y="3938230"/>
                <a:ext cx="177127" cy="346410"/>
                <a:chOff x="4126057" y="5404306"/>
                <a:chExt cx="267170" cy="247243"/>
              </a:xfrm>
            </p:grpSpPr>
            <p:sp>
              <p:nvSpPr>
                <p:cNvPr id="80" name="Rectangle: Rounded Corners 266">
                  <a:extLst>
                    <a:ext uri="{FF2B5EF4-FFF2-40B4-BE49-F238E27FC236}">
                      <a16:creationId xmlns:a16="http://schemas.microsoft.com/office/drawing/2014/main" id="{C83CC002-5BC8-495D-BED8-EF438B880940}"/>
                    </a:ext>
                  </a:extLst>
                </p:cNvPr>
                <p:cNvSpPr/>
                <p:nvPr/>
              </p:nvSpPr>
              <p:spPr>
                <a:xfrm>
                  <a:off x="4127863" y="5404306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: Rounded Corners 267">
                  <a:extLst>
                    <a:ext uri="{FF2B5EF4-FFF2-40B4-BE49-F238E27FC236}">
                      <a16:creationId xmlns:a16="http://schemas.microsoft.com/office/drawing/2014/main" id="{115FA72F-310C-4591-8023-DEA7614E42CA}"/>
                    </a:ext>
                  </a:extLst>
                </p:cNvPr>
                <p:cNvSpPr/>
                <p:nvPr/>
              </p:nvSpPr>
              <p:spPr>
                <a:xfrm>
                  <a:off x="4127261" y="5471450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: Rounded Corners 268">
                  <a:extLst>
                    <a:ext uri="{FF2B5EF4-FFF2-40B4-BE49-F238E27FC236}">
                      <a16:creationId xmlns:a16="http://schemas.microsoft.com/office/drawing/2014/main" id="{291BCDE1-CE3D-4F8A-8414-263B626500C6}"/>
                    </a:ext>
                  </a:extLst>
                </p:cNvPr>
                <p:cNvSpPr/>
                <p:nvPr/>
              </p:nvSpPr>
              <p:spPr>
                <a:xfrm>
                  <a:off x="4126659" y="5538594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: Rounded Corners 269">
                  <a:extLst>
                    <a:ext uri="{FF2B5EF4-FFF2-40B4-BE49-F238E27FC236}">
                      <a16:creationId xmlns:a16="http://schemas.microsoft.com/office/drawing/2014/main" id="{595F18C7-E29F-4870-B850-F402692DEF2A}"/>
                    </a:ext>
                  </a:extLst>
                </p:cNvPr>
                <p:cNvSpPr/>
                <p:nvPr/>
              </p:nvSpPr>
              <p:spPr>
                <a:xfrm>
                  <a:off x="4126057" y="5605738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253">
                <a:extLst>
                  <a:ext uri="{FF2B5EF4-FFF2-40B4-BE49-F238E27FC236}">
                    <a16:creationId xmlns:a16="http://schemas.microsoft.com/office/drawing/2014/main" id="{1AF6F3EA-3043-4E1A-8C26-BCC9F2251816}"/>
                  </a:ext>
                </a:extLst>
              </p:cNvPr>
              <p:cNvGrpSpPr/>
              <p:nvPr/>
            </p:nvGrpSpPr>
            <p:grpSpPr>
              <a:xfrm>
                <a:off x="5055940" y="3945487"/>
                <a:ext cx="175930" cy="402362"/>
                <a:chOff x="4126057" y="5404306"/>
                <a:chExt cx="267170" cy="247243"/>
              </a:xfrm>
            </p:grpSpPr>
            <p:sp>
              <p:nvSpPr>
                <p:cNvPr id="76" name="Rectangle: Rounded Corners 262">
                  <a:extLst>
                    <a:ext uri="{FF2B5EF4-FFF2-40B4-BE49-F238E27FC236}">
                      <a16:creationId xmlns:a16="http://schemas.microsoft.com/office/drawing/2014/main" id="{63CB2196-3FB4-4E30-A7C5-C72938D09B45}"/>
                    </a:ext>
                  </a:extLst>
                </p:cNvPr>
                <p:cNvSpPr/>
                <p:nvPr/>
              </p:nvSpPr>
              <p:spPr>
                <a:xfrm>
                  <a:off x="4127863" y="5404306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: Rounded Corners 263">
                  <a:extLst>
                    <a:ext uri="{FF2B5EF4-FFF2-40B4-BE49-F238E27FC236}">
                      <a16:creationId xmlns:a16="http://schemas.microsoft.com/office/drawing/2014/main" id="{25FF6AA3-38B5-4F62-A2FD-6E40E244E9A5}"/>
                    </a:ext>
                  </a:extLst>
                </p:cNvPr>
                <p:cNvSpPr/>
                <p:nvPr/>
              </p:nvSpPr>
              <p:spPr>
                <a:xfrm>
                  <a:off x="4127261" y="5471450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: Rounded Corners 264">
                  <a:extLst>
                    <a:ext uri="{FF2B5EF4-FFF2-40B4-BE49-F238E27FC236}">
                      <a16:creationId xmlns:a16="http://schemas.microsoft.com/office/drawing/2014/main" id="{31366CB8-502A-4E3D-BC94-EE5E11589CAC}"/>
                    </a:ext>
                  </a:extLst>
                </p:cNvPr>
                <p:cNvSpPr/>
                <p:nvPr/>
              </p:nvSpPr>
              <p:spPr>
                <a:xfrm>
                  <a:off x="4126659" y="5538594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: Rounded Corners 265">
                  <a:extLst>
                    <a:ext uri="{FF2B5EF4-FFF2-40B4-BE49-F238E27FC236}">
                      <a16:creationId xmlns:a16="http://schemas.microsoft.com/office/drawing/2014/main" id="{7FA7E101-12DC-4501-AD0C-F8A65CAE1C69}"/>
                    </a:ext>
                  </a:extLst>
                </p:cNvPr>
                <p:cNvSpPr/>
                <p:nvPr/>
              </p:nvSpPr>
              <p:spPr>
                <a:xfrm>
                  <a:off x="4126057" y="5605738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8" name="Rectangle: Rounded Corners 254">
                <a:extLst>
                  <a:ext uri="{FF2B5EF4-FFF2-40B4-BE49-F238E27FC236}">
                    <a16:creationId xmlns:a16="http://schemas.microsoft.com/office/drawing/2014/main" id="{6853170F-A68E-4BFD-AC37-938D96180F54}"/>
                  </a:ext>
                </a:extLst>
              </p:cNvPr>
              <p:cNvSpPr/>
              <p:nvPr/>
            </p:nvSpPr>
            <p:spPr>
              <a:xfrm>
                <a:off x="4376654" y="3656254"/>
                <a:ext cx="267641" cy="141982"/>
              </a:xfrm>
              <a:prstGeom prst="roundRect">
                <a:avLst>
                  <a:gd name="adj" fmla="val 50000"/>
                </a:avLst>
              </a:pr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: Rounded Corners 255">
                <a:extLst>
                  <a:ext uri="{FF2B5EF4-FFF2-40B4-BE49-F238E27FC236}">
                    <a16:creationId xmlns:a16="http://schemas.microsoft.com/office/drawing/2014/main" id="{6110A9AA-AEB4-42D2-9E5E-7EC2FCB297B6}"/>
                  </a:ext>
                </a:extLst>
              </p:cNvPr>
              <p:cNvSpPr/>
              <p:nvPr/>
            </p:nvSpPr>
            <p:spPr>
              <a:xfrm>
                <a:off x="4761284" y="3648997"/>
                <a:ext cx="267641" cy="141982"/>
              </a:xfrm>
              <a:prstGeom prst="roundRect">
                <a:avLst>
                  <a:gd name="adj" fmla="val 50000"/>
                </a:avLst>
              </a:pr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: Rounded Corners 256">
                <a:extLst>
                  <a:ext uri="{FF2B5EF4-FFF2-40B4-BE49-F238E27FC236}">
                    <a16:creationId xmlns:a16="http://schemas.microsoft.com/office/drawing/2014/main" id="{4DF94FB6-E471-4905-BB55-4DB88A5B72E2}"/>
                  </a:ext>
                </a:extLst>
              </p:cNvPr>
              <p:cNvSpPr/>
              <p:nvPr/>
            </p:nvSpPr>
            <p:spPr>
              <a:xfrm>
                <a:off x="5145914" y="3641740"/>
                <a:ext cx="267641" cy="141982"/>
              </a:xfrm>
              <a:prstGeom prst="roundRect">
                <a:avLst>
                  <a:gd name="adj" fmla="val 50000"/>
                </a:avLst>
              </a:pr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257">
                <a:extLst>
                  <a:ext uri="{FF2B5EF4-FFF2-40B4-BE49-F238E27FC236}">
                    <a16:creationId xmlns:a16="http://schemas.microsoft.com/office/drawing/2014/main" id="{470F3A50-CA8B-409A-A692-817C55915DD7}"/>
                  </a:ext>
                </a:extLst>
              </p:cNvPr>
              <p:cNvGrpSpPr/>
              <p:nvPr/>
            </p:nvGrpSpPr>
            <p:grpSpPr>
              <a:xfrm>
                <a:off x="3523412" y="3994686"/>
                <a:ext cx="591602" cy="591602"/>
                <a:chOff x="3612989" y="4022254"/>
                <a:chExt cx="591602" cy="591602"/>
              </a:xfrm>
            </p:grpSpPr>
            <p:sp>
              <p:nvSpPr>
                <p:cNvPr id="74" name="Circle: Hollow 260">
                  <a:extLst>
                    <a:ext uri="{FF2B5EF4-FFF2-40B4-BE49-F238E27FC236}">
                      <a16:creationId xmlns:a16="http://schemas.microsoft.com/office/drawing/2014/main" id="{B1D44B23-F34F-46A1-8108-0417DA42E62B}"/>
                    </a:ext>
                  </a:extLst>
                </p:cNvPr>
                <p:cNvSpPr/>
                <p:nvPr/>
              </p:nvSpPr>
              <p:spPr>
                <a:xfrm>
                  <a:off x="3612989" y="4022254"/>
                  <a:ext cx="591602" cy="591602"/>
                </a:xfrm>
                <a:prstGeom prst="donut">
                  <a:avLst>
                    <a:gd name="adj" fmla="val 37573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Oval 261">
                  <a:extLst>
                    <a:ext uri="{FF2B5EF4-FFF2-40B4-BE49-F238E27FC236}">
                      <a16:creationId xmlns:a16="http://schemas.microsoft.com/office/drawing/2014/main" id="{273D7F5A-2768-4D78-9EA4-59785A9F9FFB}"/>
                    </a:ext>
                  </a:extLst>
                </p:cNvPr>
                <p:cNvSpPr/>
                <p:nvPr/>
              </p:nvSpPr>
              <p:spPr>
                <a:xfrm>
                  <a:off x="3726179" y="4135444"/>
                  <a:ext cx="365222" cy="3652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Rectangle: Top Corners Rounded 258">
                <a:extLst>
                  <a:ext uri="{FF2B5EF4-FFF2-40B4-BE49-F238E27FC236}">
                    <a16:creationId xmlns:a16="http://schemas.microsoft.com/office/drawing/2014/main" id="{CB794A63-8A73-4E44-A9BF-FAA2C5EBD2C0}"/>
                  </a:ext>
                </a:extLst>
              </p:cNvPr>
              <p:cNvSpPr/>
              <p:nvPr/>
            </p:nvSpPr>
            <p:spPr>
              <a:xfrm>
                <a:off x="3776517" y="3790052"/>
                <a:ext cx="146859" cy="462638"/>
              </a:xfrm>
              <a:prstGeom prst="round2SameRect">
                <a:avLst>
                  <a:gd name="adj1" fmla="val 43921"/>
                  <a:gd name="adj2" fmla="val 50000"/>
                </a:avLst>
              </a:pr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: Top Corners Rounded 259">
                <a:extLst>
                  <a:ext uri="{FF2B5EF4-FFF2-40B4-BE49-F238E27FC236}">
                    <a16:creationId xmlns:a16="http://schemas.microsoft.com/office/drawing/2014/main" id="{AED7A5C8-1089-4195-A69E-E64E95E7894A}"/>
                  </a:ext>
                </a:extLst>
              </p:cNvPr>
              <p:cNvSpPr/>
              <p:nvPr/>
            </p:nvSpPr>
            <p:spPr>
              <a:xfrm>
                <a:off x="5799126" y="3790979"/>
                <a:ext cx="142489" cy="497079"/>
              </a:xfrm>
              <a:prstGeom prst="round2SameRect">
                <a:avLst>
                  <a:gd name="adj1" fmla="val 50000"/>
                  <a:gd name="adj2" fmla="val 50000"/>
                </a:avLst>
              </a:pr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272">
              <a:extLst>
                <a:ext uri="{FF2B5EF4-FFF2-40B4-BE49-F238E27FC236}">
                  <a16:creationId xmlns:a16="http://schemas.microsoft.com/office/drawing/2014/main" id="{7AE195F4-04AC-48AC-A6A6-540D257D46A1}"/>
                </a:ext>
              </a:extLst>
            </p:cNvPr>
            <p:cNvGrpSpPr/>
            <p:nvPr/>
          </p:nvGrpSpPr>
          <p:grpSpPr>
            <a:xfrm>
              <a:off x="4529168" y="4477857"/>
              <a:ext cx="1854806" cy="521274"/>
              <a:chOff x="6511163" y="3744684"/>
              <a:chExt cx="2123289" cy="568779"/>
            </a:xfrm>
          </p:grpSpPr>
          <p:sp>
            <p:nvSpPr>
              <p:cNvPr id="60" name="Rectangle 273">
                <a:extLst>
                  <a:ext uri="{FF2B5EF4-FFF2-40B4-BE49-F238E27FC236}">
                    <a16:creationId xmlns:a16="http://schemas.microsoft.com/office/drawing/2014/main" id="{CD1010B2-13FB-4EEC-A2BC-1C4DD52AA4CD}"/>
                  </a:ext>
                </a:extLst>
              </p:cNvPr>
              <p:cNvSpPr/>
              <p:nvPr/>
            </p:nvSpPr>
            <p:spPr>
              <a:xfrm>
                <a:off x="6519518" y="3744684"/>
                <a:ext cx="2114934" cy="561522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274">
                <a:extLst>
                  <a:ext uri="{FF2B5EF4-FFF2-40B4-BE49-F238E27FC236}">
                    <a16:creationId xmlns:a16="http://schemas.microsoft.com/office/drawing/2014/main" id="{29792901-499D-4F7A-A6D3-E40EA94E7C3E}"/>
                  </a:ext>
                </a:extLst>
              </p:cNvPr>
              <p:cNvSpPr/>
              <p:nvPr/>
            </p:nvSpPr>
            <p:spPr>
              <a:xfrm>
                <a:off x="6511163" y="4211863"/>
                <a:ext cx="2114934" cy="101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275">
              <a:extLst>
                <a:ext uri="{FF2B5EF4-FFF2-40B4-BE49-F238E27FC236}">
                  <a16:creationId xmlns:a16="http://schemas.microsoft.com/office/drawing/2014/main" id="{C9E1896C-7D87-49E5-A6AF-6353B663C678}"/>
                </a:ext>
              </a:extLst>
            </p:cNvPr>
            <p:cNvSpPr/>
            <p:nvPr/>
          </p:nvSpPr>
          <p:spPr>
            <a:xfrm>
              <a:off x="1198398" y="4263924"/>
              <a:ext cx="317288" cy="8022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276">
              <a:extLst>
                <a:ext uri="{FF2B5EF4-FFF2-40B4-BE49-F238E27FC236}">
                  <a16:creationId xmlns:a16="http://schemas.microsoft.com/office/drawing/2014/main" id="{E4DBBC6D-F034-447B-90F3-B071EF0FE120}"/>
                </a:ext>
              </a:extLst>
            </p:cNvPr>
            <p:cNvSpPr/>
            <p:nvPr/>
          </p:nvSpPr>
          <p:spPr>
            <a:xfrm>
              <a:off x="1198398" y="3658288"/>
              <a:ext cx="83175" cy="6886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77">
              <a:extLst>
                <a:ext uri="{FF2B5EF4-FFF2-40B4-BE49-F238E27FC236}">
                  <a16:creationId xmlns:a16="http://schemas.microsoft.com/office/drawing/2014/main" id="{E5A5A72B-936C-4D86-9671-9D73C80306A4}"/>
                </a:ext>
              </a:extLst>
            </p:cNvPr>
            <p:cNvSpPr/>
            <p:nvPr/>
          </p:nvSpPr>
          <p:spPr>
            <a:xfrm rot="5400000">
              <a:off x="941273" y="4581948"/>
              <a:ext cx="454001" cy="36534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278">
              <a:extLst>
                <a:ext uri="{FF2B5EF4-FFF2-40B4-BE49-F238E27FC236}">
                  <a16:creationId xmlns:a16="http://schemas.microsoft.com/office/drawing/2014/main" id="{D79A11C1-2C20-4D82-A3A0-CB90FF221214}"/>
                </a:ext>
              </a:extLst>
            </p:cNvPr>
            <p:cNvGrpSpPr/>
            <p:nvPr/>
          </p:nvGrpSpPr>
          <p:grpSpPr>
            <a:xfrm>
              <a:off x="1241940" y="4267599"/>
              <a:ext cx="387472" cy="927498"/>
              <a:chOff x="2947368" y="3549275"/>
              <a:chExt cx="387472" cy="927498"/>
            </a:xfr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Rectangle 279">
                <a:extLst>
                  <a:ext uri="{FF2B5EF4-FFF2-40B4-BE49-F238E27FC236}">
                    <a16:creationId xmlns:a16="http://schemas.microsoft.com/office/drawing/2014/main" id="{46B4665E-9542-412A-9F33-84B637188A6A}"/>
                  </a:ext>
                </a:extLst>
              </p:cNvPr>
              <p:cNvSpPr/>
              <p:nvPr/>
            </p:nvSpPr>
            <p:spPr>
              <a:xfrm>
                <a:off x="2947368" y="3549275"/>
                <a:ext cx="75935" cy="923823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280">
                <a:extLst>
                  <a:ext uri="{FF2B5EF4-FFF2-40B4-BE49-F238E27FC236}">
                    <a16:creationId xmlns:a16="http://schemas.microsoft.com/office/drawing/2014/main" id="{2FEF0485-801D-476A-97CB-340237A60AE0}"/>
                  </a:ext>
                </a:extLst>
              </p:cNvPr>
              <p:cNvSpPr/>
              <p:nvPr/>
            </p:nvSpPr>
            <p:spPr>
              <a:xfrm>
                <a:off x="3258905" y="3549275"/>
                <a:ext cx="75935" cy="923823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281">
                <a:extLst>
                  <a:ext uri="{FF2B5EF4-FFF2-40B4-BE49-F238E27FC236}">
                    <a16:creationId xmlns:a16="http://schemas.microsoft.com/office/drawing/2014/main" id="{7F2DFC67-8A4C-49ED-9C00-561674E47DCF}"/>
                  </a:ext>
                </a:extLst>
              </p:cNvPr>
              <p:cNvSpPr/>
              <p:nvPr/>
            </p:nvSpPr>
            <p:spPr>
              <a:xfrm>
                <a:off x="2954511" y="4427204"/>
                <a:ext cx="380329" cy="49569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282">
                <a:extLst>
                  <a:ext uri="{FF2B5EF4-FFF2-40B4-BE49-F238E27FC236}">
                    <a16:creationId xmlns:a16="http://schemas.microsoft.com/office/drawing/2014/main" id="{72D2F2F0-5E32-40F8-B6BA-E39CA98100A3}"/>
                  </a:ext>
                </a:extLst>
              </p:cNvPr>
              <p:cNvSpPr/>
              <p:nvPr/>
            </p:nvSpPr>
            <p:spPr>
              <a:xfrm>
                <a:off x="2950431" y="4215033"/>
                <a:ext cx="380329" cy="49569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283">
                <a:extLst>
                  <a:ext uri="{FF2B5EF4-FFF2-40B4-BE49-F238E27FC236}">
                    <a16:creationId xmlns:a16="http://schemas.microsoft.com/office/drawing/2014/main" id="{E20DB5FB-3398-4DE4-856C-F38D2B4F0B6E}"/>
                  </a:ext>
                </a:extLst>
              </p:cNvPr>
              <p:cNvSpPr/>
              <p:nvPr/>
            </p:nvSpPr>
            <p:spPr>
              <a:xfrm>
                <a:off x="2950431" y="3999523"/>
                <a:ext cx="380329" cy="49569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284">
                <a:extLst>
                  <a:ext uri="{FF2B5EF4-FFF2-40B4-BE49-F238E27FC236}">
                    <a16:creationId xmlns:a16="http://schemas.microsoft.com/office/drawing/2014/main" id="{ECFD2408-7E73-4678-85AF-8CAAAE84C3A0}"/>
                  </a:ext>
                </a:extLst>
              </p:cNvPr>
              <p:cNvSpPr/>
              <p:nvPr/>
            </p:nvSpPr>
            <p:spPr>
              <a:xfrm>
                <a:off x="2950431" y="3742663"/>
                <a:ext cx="380329" cy="49569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285">
              <a:extLst>
                <a:ext uri="{FF2B5EF4-FFF2-40B4-BE49-F238E27FC236}">
                  <a16:creationId xmlns:a16="http://schemas.microsoft.com/office/drawing/2014/main" id="{94135995-A05E-4C02-A6C8-0F83D46A2DD8}"/>
                </a:ext>
              </a:extLst>
            </p:cNvPr>
            <p:cNvGrpSpPr/>
            <p:nvPr/>
          </p:nvGrpSpPr>
          <p:grpSpPr>
            <a:xfrm>
              <a:off x="6453899" y="4367815"/>
              <a:ext cx="2614211" cy="944548"/>
              <a:chOff x="3523412" y="3641740"/>
              <a:chExt cx="2614211" cy="944548"/>
            </a:xfrm>
          </p:grpSpPr>
          <p:grpSp>
            <p:nvGrpSpPr>
              <p:cNvPr id="30" name="Group 286">
                <a:extLst>
                  <a:ext uri="{FF2B5EF4-FFF2-40B4-BE49-F238E27FC236}">
                    <a16:creationId xmlns:a16="http://schemas.microsoft.com/office/drawing/2014/main" id="{DFE477C0-C0C6-451B-8390-CE3C2C6931C6}"/>
                  </a:ext>
                </a:extLst>
              </p:cNvPr>
              <p:cNvGrpSpPr/>
              <p:nvPr/>
            </p:nvGrpSpPr>
            <p:grpSpPr>
              <a:xfrm>
                <a:off x="5546021" y="3994686"/>
                <a:ext cx="591602" cy="591602"/>
                <a:chOff x="3612989" y="4022254"/>
                <a:chExt cx="591602" cy="591602"/>
              </a:xfrm>
            </p:grpSpPr>
            <p:sp>
              <p:nvSpPr>
                <p:cNvPr id="52" name="Circle: Hollow 308">
                  <a:extLst>
                    <a:ext uri="{FF2B5EF4-FFF2-40B4-BE49-F238E27FC236}">
                      <a16:creationId xmlns:a16="http://schemas.microsoft.com/office/drawing/2014/main" id="{89BC04C4-02F3-4C7C-B2A8-1DE1D1DD698B}"/>
                    </a:ext>
                  </a:extLst>
                </p:cNvPr>
                <p:cNvSpPr/>
                <p:nvPr/>
              </p:nvSpPr>
              <p:spPr>
                <a:xfrm>
                  <a:off x="3612989" y="4022254"/>
                  <a:ext cx="591602" cy="591602"/>
                </a:xfrm>
                <a:prstGeom prst="donut">
                  <a:avLst>
                    <a:gd name="adj" fmla="val 37573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Oval 309">
                  <a:extLst>
                    <a:ext uri="{FF2B5EF4-FFF2-40B4-BE49-F238E27FC236}">
                      <a16:creationId xmlns:a16="http://schemas.microsoft.com/office/drawing/2014/main" id="{6408AF5C-5B94-400E-A2A2-B8215C9677BD}"/>
                    </a:ext>
                  </a:extLst>
                </p:cNvPr>
                <p:cNvSpPr/>
                <p:nvPr/>
              </p:nvSpPr>
              <p:spPr>
                <a:xfrm>
                  <a:off x="3726179" y="4135444"/>
                  <a:ext cx="365222" cy="3652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Rectangle 287">
                <a:extLst>
                  <a:ext uri="{FF2B5EF4-FFF2-40B4-BE49-F238E27FC236}">
                    <a16:creationId xmlns:a16="http://schemas.microsoft.com/office/drawing/2014/main" id="{097DDB9C-5435-4EDA-A263-584D8FD67A1C}"/>
                  </a:ext>
                </a:extLst>
              </p:cNvPr>
              <p:cNvSpPr/>
              <p:nvPr/>
            </p:nvSpPr>
            <p:spPr>
              <a:xfrm>
                <a:off x="3923377" y="3787974"/>
                <a:ext cx="1867170" cy="42949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288">
                <a:extLst>
                  <a:ext uri="{FF2B5EF4-FFF2-40B4-BE49-F238E27FC236}">
                    <a16:creationId xmlns:a16="http://schemas.microsoft.com/office/drawing/2014/main" id="{545D2607-E441-4423-AA1F-51E8234E26CA}"/>
                  </a:ext>
                </a:extLst>
              </p:cNvPr>
              <p:cNvSpPr/>
              <p:nvPr/>
            </p:nvSpPr>
            <p:spPr>
              <a:xfrm>
                <a:off x="3801792" y="3787974"/>
                <a:ext cx="2114934" cy="626479"/>
              </a:xfrm>
              <a:custGeom>
                <a:avLst/>
                <a:gdLst>
                  <a:gd name="connsiteX0" fmla="*/ 104415 w 2114934"/>
                  <a:gd name="connsiteY0" fmla="*/ 0 h 626479"/>
                  <a:gd name="connsiteX1" fmla="*/ 395447 w 2114934"/>
                  <a:gd name="connsiteY1" fmla="*/ 0 h 626479"/>
                  <a:gd name="connsiteX2" fmla="*/ 395447 w 2114934"/>
                  <a:gd name="connsiteY2" fmla="*/ 303241 h 626479"/>
                  <a:gd name="connsiteX3" fmla="*/ 499606 w 2114934"/>
                  <a:gd name="connsiteY3" fmla="*/ 407400 h 626479"/>
                  <a:gd name="connsiteX4" fmla="*/ 1615328 w 2114934"/>
                  <a:gd name="connsiteY4" fmla="*/ 407400 h 626479"/>
                  <a:gd name="connsiteX5" fmla="*/ 1719487 w 2114934"/>
                  <a:gd name="connsiteY5" fmla="*/ 303241 h 626479"/>
                  <a:gd name="connsiteX6" fmla="*/ 1719487 w 2114934"/>
                  <a:gd name="connsiteY6" fmla="*/ 0 h 626479"/>
                  <a:gd name="connsiteX7" fmla="*/ 2010519 w 2114934"/>
                  <a:gd name="connsiteY7" fmla="*/ 0 h 626479"/>
                  <a:gd name="connsiteX8" fmla="*/ 2114934 w 2114934"/>
                  <a:gd name="connsiteY8" fmla="*/ 104415 h 626479"/>
                  <a:gd name="connsiteX9" fmla="*/ 2114934 w 2114934"/>
                  <a:gd name="connsiteY9" fmla="*/ 146135 h 626479"/>
                  <a:gd name="connsiteX10" fmla="*/ 1987844 w 2114934"/>
                  <a:gd name="connsiteY10" fmla="*/ 146135 h 626479"/>
                  <a:gd name="connsiteX11" fmla="*/ 1883685 w 2114934"/>
                  <a:gd name="connsiteY11" fmla="*/ 250294 h 626479"/>
                  <a:gd name="connsiteX12" fmla="*/ 1883685 w 2114934"/>
                  <a:gd name="connsiteY12" fmla="*/ 626479 h 626479"/>
                  <a:gd name="connsiteX13" fmla="*/ 231249 w 2114934"/>
                  <a:gd name="connsiteY13" fmla="*/ 626479 h 626479"/>
                  <a:gd name="connsiteX14" fmla="*/ 231249 w 2114934"/>
                  <a:gd name="connsiteY14" fmla="*/ 250294 h 626479"/>
                  <a:gd name="connsiteX15" fmla="*/ 127090 w 2114934"/>
                  <a:gd name="connsiteY15" fmla="*/ 146135 h 626479"/>
                  <a:gd name="connsiteX16" fmla="*/ 0 w 2114934"/>
                  <a:gd name="connsiteY16" fmla="*/ 146135 h 626479"/>
                  <a:gd name="connsiteX17" fmla="*/ 0 w 2114934"/>
                  <a:gd name="connsiteY17" fmla="*/ 104415 h 626479"/>
                  <a:gd name="connsiteX18" fmla="*/ 104415 w 2114934"/>
                  <a:gd name="connsiteY18" fmla="*/ 0 h 626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4934" h="626479">
                    <a:moveTo>
                      <a:pt x="104415" y="0"/>
                    </a:moveTo>
                    <a:lnTo>
                      <a:pt x="395447" y="0"/>
                    </a:lnTo>
                    <a:lnTo>
                      <a:pt x="395447" y="303241"/>
                    </a:lnTo>
                    <a:cubicBezTo>
                      <a:pt x="395447" y="360766"/>
                      <a:pt x="442081" y="407400"/>
                      <a:pt x="499606" y="407400"/>
                    </a:cubicBezTo>
                    <a:lnTo>
                      <a:pt x="1615328" y="407400"/>
                    </a:lnTo>
                    <a:cubicBezTo>
                      <a:pt x="1672853" y="407400"/>
                      <a:pt x="1719487" y="360766"/>
                      <a:pt x="1719487" y="303241"/>
                    </a:cubicBezTo>
                    <a:lnTo>
                      <a:pt x="1719487" y="0"/>
                    </a:lnTo>
                    <a:lnTo>
                      <a:pt x="2010519" y="0"/>
                    </a:lnTo>
                    <a:cubicBezTo>
                      <a:pt x="2068186" y="0"/>
                      <a:pt x="2114934" y="46748"/>
                      <a:pt x="2114934" y="104415"/>
                    </a:cubicBezTo>
                    <a:lnTo>
                      <a:pt x="2114934" y="146135"/>
                    </a:lnTo>
                    <a:lnTo>
                      <a:pt x="1987844" y="146135"/>
                    </a:lnTo>
                    <a:cubicBezTo>
                      <a:pt x="1930319" y="146135"/>
                      <a:pt x="1883685" y="192769"/>
                      <a:pt x="1883685" y="250294"/>
                    </a:cubicBezTo>
                    <a:lnTo>
                      <a:pt x="1883685" y="626479"/>
                    </a:lnTo>
                    <a:lnTo>
                      <a:pt x="231249" y="626479"/>
                    </a:lnTo>
                    <a:lnTo>
                      <a:pt x="231249" y="250294"/>
                    </a:lnTo>
                    <a:cubicBezTo>
                      <a:pt x="231249" y="192769"/>
                      <a:pt x="184615" y="146135"/>
                      <a:pt x="127090" y="146135"/>
                    </a:cubicBezTo>
                    <a:lnTo>
                      <a:pt x="0" y="146135"/>
                    </a:lnTo>
                    <a:lnTo>
                      <a:pt x="0" y="104415"/>
                    </a:lnTo>
                    <a:cubicBezTo>
                      <a:pt x="0" y="46748"/>
                      <a:pt x="46748" y="0"/>
                      <a:pt x="104415" y="0"/>
                    </a:cubicBezTo>
                    <a:close/>
                  </a:path>
                </a:pathLst>
              </a:custGeom>
              <a:solidFill>
                <a:srgbClr val="2E2B3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289">
                <a:extLst>
                  <a:ext uri="{FF2B5EF4-FFF2-40B4-BE49-F238E27FC236}">
                    <a16:creationId xmlns:a16="http://schemas.microsoft.com/office/drawing/2014/main" id="{6657B510-3052-475D-B3A5-A0F8AFB2F20B}"/>
                  </a:ext>
                </a:extLst>
              </p:cNvPr>
              <p:cNvSpPr/>
              <p:nvPr/>
            </p:nvSpPr>
            <p:spPr>
              <a:xfrm>
                <a:off x="4251081" y="3776231"/>
                <a:ext cx="1205636" cy="292192"/>
              </a:xfrm>
              <a:custGeom>
                <a:avLst/>
                <a:gdLst>
                  <a:gd name="connsiteX0" fmla="*/ 97399 w 1205636"/>
                  <a:gd name="connsiteY0" fmla="*/ 0 h 292192"/>
                  <a:gd name="connsiteX1" fmla="*/ 1108237 w 1205636"/>
                  <a:gd name="connsiteY1" fmla="*/ 0 h 292192"/>
                  <a:gd name="connsiteX2" fmla="*/ 1205636 w 1205636"/>
                  <a:gd name="connsiteY2" fmla="*/ 97399 h 292192"/>
                  <a:gd name="connsiteX3" fmla="*/ 1205636 w 1205636"/>
                  <a:gd name="connsiteY3" fmla="*/ 292192 h 292192"/>
                  <a:gd name="connsiteX4" fmla="*/ 1067870 w 1205636"/>
                  <a:gd name="connsiteY4" fmla="*/ 292192 h 292192"/>
                  <a:gd name="connsiteX5" fmla="*/ 1057267 w 1205636"/>
                  <a:gd name="connsiteY5" fmla="*/ 239674 h 292192"/>
                  <a:gd name="connsiteX6" fmla="*/ 924326 w 1205636"/>
                  <a:gd name="connsiteY6" fmla="*/ 151555 h 292192"/>
                  <a:gd name="connsiteX7" fmla="*/ 274303 w 1205636"/>
                  <a:gd name="connsiteY7" fmla="*/ 151555 h 292192"/>
                  <a:gd name="connsiteX8" fmla="*/ 141362 w 1205636"/>
                  <a:gd name="connsiteY8" fmla="*/ 239674 h 292192"/>
                  <a:gd name="connsiteX9" fmla="*/ 130759 w 1205636"/>
                  <a:gd name="connsiteY9" fmla="*/ 292192 h 292192"/>
                  <a:gd name="connsiteX10" fmla="*/ 0 w 1205636"/>
                  <a:gd name="connsiteY10" fmla="*/ 292192 h 292192"/>
                  <a:gd name="connsiteX11" fmla="*/ 0 w 1205636"/>
                  <a:gd name="connsiteY11" fmla="*/ 97399 h 292192"/>
                  <a:gd name="connsiteX12" fmla="*/ 97399 w 1205636"/>
                  <a:gd name="connsiteY12" fmla="*/ 0 h 29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05636" h="292192">
                    <a:moveTo>
                      <a:pt x="97399" y="0"/>
                    </a:moveTo>
                    <a:lnTo>
                      <a:pt x="1108237" y="0"/>
                    </a:lnTo>
                    <a:cubicBezTo>
                      <a:pt x="1162029" y="0"/>
                      <a:pt x="1205636" y="43607"/>
                      <a:pt x="1205636" y="97399"/>
                    </a:cubicBezTo>
                    <a:lnTo>
                      <a:pt x="1205636" y="292192"/>
                    </a:lnTo>
                    <a:lnTo>
                      <a:pt x="1067870" y="292192"/>
                    </a:lnTo>
                    <a:lnTo>
                      <a:pt x="1057267" y="239674"/>
                    </a:lnTo>
                    <a:cubicBezTo>
                      <a:pt x="1035364" y="187891"/>
                      <a:pt x="984088" y="151555"/>
                      <a:pt x="924326" y="151555"/>
                    </a:cubicBezTo>
                    <a:lnTo>
                      <a:pt x="274303" y="151555"/>
                    </a:lnTo>
                    <a:cubicBezTo>
                      <a:pt x="214541" y="151555"/>
                      <a:pt x="163265" y="187891"/>
                      <a:pt x="141362" y="239674"/>
                    </a:cubicBezTo>
                    <a:lnTo>
                      <a:pt x="130759" y="292192"/>
                    </a:lnTo>
                    <a:lnTo>
                      <a:pt x="0" y="292192"/>
                    </a:lnTo>
                    <a:lnTo>
                      <a:pt x="0" y="97399"/>
                    </a:lnTo>
                    <a:cubicBezTo>
                      <a:pt x="0" y="43607"/>
                      <a:pt x="43607" y="0"/>
                      <a:pt x="97399" y="0"/>
                    </a:cubicBezTo>
                    <a:close/>
                  </a:path>
                </a:pathLst>
              </a:cu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290">
                <a:extLst>
                  <a:ext uri="{FF2B5EF4-FFF2-40B4-BE49-F238E27FC236}">
                    <a16:creationId xmlns:a16="http://schemas.microsoft.com/office/drawing/2014/main" id="{1E054BA9-7F98-495A-93B5-CB804BD6846E}"/>
                  </a:ext>
                </a:extLst>
              </p:cNvPr>
              <p:cNvGrpSpPr/>
              <p:nvPr/>
            </p:nvGrpSpPr>
            <p:grpSpPr>
              <a:xfrm>
                <a:off x="4522018" y="3938230"/>
                <a:ext cx="177127" cy="346410"/>
                <a:chOff x="4126057" y="5404306"/>
                <a:chExt cx="267170" cy="247243"/>
              </a:xfrm>
            </p:grpSpPr>
            <p:sp>
              <p:nvSpPr>
                <p:cNvPr id="48" name="Rectangle: Rounded Corners 304">
                  <a:extLst>
                    <a:ext uri="{FF2B5EF4-FFF2-40B4-BE49-F238E27FC236}">
                      <a16:creationId xmlns:a16="http://schemas.microsoft.com/office/drawing/2014/main" id="{F688F013-C806-46BE-B1E0-AD8FCCEB9ACF}"/>
                    </a:ext>
                  </a:extLst>
                </p:cNvPr>
                <p:cNvSpPr/>
                <p:nvPr/>
              </p:nvSpPr>
              <p:spPr>
                <a:xfrm>
                  <a:off x="4127863" y="5404306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: Rounded Corners 305">
                  <a:extLst>
                    <a:ext uri="{FF2B5EF4-FFF2-40B4-BE49-F238E27FC236}">
                      <a16:creationId xmlns:a16="http://schemas.microsoft.com/office/drawing/2014/main" id="{74A97AB4-90C0-4B80-B384-8FDB444C766C}"/>
                    </a:ext>
                  </a:extLst>
                </p:cNvPr>
                <p:cNvSpPr/>
                <p:nvPr/>
              </p:nvSpPr>
              <p:spPr>
                <a:xfrm>
                  <a:off x="4127261" y="5471450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: Rounded Corners 306">
                  <a:extLst>
                    <a:ext uri="{FF2B5EF4-FFF2-40B4-BE49-F238E27FC236}">
                      <a16:creationId xmlns:a16="http://schemas.microsoft.com/office/drawing/2014/main" id="{418656E4-8EFC-48C5-8924-C1D5920A6EBD}"/>
                    </a:ext>
                  </a:extLst>
                </p:cNvPr>
                <p:cNvSpPr/>
                <p:nvPr/>
              </p:nvSpPr>
              <p:spPr>
                <a:xfrm>
                  <a:off x="4126659" y="5538594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: Rounded Corners 307">
                  <a:extLst>
                    <a:ext uri="{FF2B5EF4-FFF2-40B4-BE49-F238E27FC236}">
                      <a16:creationId xmlns:a16="http://schemas.microsoft.com/office/drawing/2014/main" id="{A2955D80-1CA7-43D5-9961-DA191D43F855}"/>
                    </a:ext>
                  </a:extLst>
                </p:cNvPr>
                <p:cNvSpPr/>
                <p:nvPr/>
              </p:nvSpPr>
              <p:spPr>
                <a:xfrm>
                  <a:off x="4126057" y="5605738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291">
                <a:extLst>
                  <a:ext uri="{FF2B5EF4-FFF2-40B4-BE49-F238E27FC236}">
                    <a16:creationId xmlns:a16="http://schemas.microsoft.com/office/drawing/2014/main" id="{E2DCCAA6-F1EF-4D96-A483-8D5F69557F0C}"/>
                  </a:ext>
                </a:extLst>
              </p:cNvPr>
              <p:cNvGrpSpPr/>
              <p:nvPr/>
            </p:nvGrpSpPr>
            <p:grpSpPr>
              <a:xfrm>
                <a:off x="5055940" y="3945487"/>
                <a:ext cx="175930" cy="402362"/>
                <a:chOff x="4126057" y="5404306"/>
                <a:chExt cx="267170" cy="247243"/>
              </a:xfrm>
            </p:grpSpPr>
            <p:sp>
              <p:nvSpPr>
                <p:cNvPr id="44" name="Rectangle: Rounded Corners 300">
                  <a:extLst>
                    <a:ext uri="{FF2B5EF4-FFF2-40B4-BE49-F238E27FC236}">
                      <a16:creationId xmlns:a16="http://schemas.microsoft.com/office/drawing/2014/main" id="{B26F51B6-69E5-468E-83E0-F129B3FA12A9}"/>
                    </a:ext>
                  </a:extLst>
                </p:cNvPr>
                <p:cNvSpPr/>
                <p:nvPr/>
              </p:nvSpPr>
              <p:spPr>
                <a:xfrm>
                  <a:off x="4127863" y="5404306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: Rounded Corners 301">
                  <a:extLst>
                    <a:ext uri="{FF2B5EF4-FFF2-40B4-BE49-F238E27FC236}">
                      <a16:creationId xmlns:a16="http://schemas.microsoft.com/office/drawing/2014/main" id="{3D80E9D3-64C3-4701-9A60-6F372FC4A3BE}"/>
                    </a:ext>
                  </a:extLst>
                </p:cNvPr>
                <p:cNvSpPr/>
                <p:nvPr/>
              </p:nvSpPr>
              <p:spPr>
                <a:xfrm>
                  <a:off x="4127261" y="5471450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: Rounded Corners 302">
                  <a:extLst>
                    <a:ext uri="{FF2B5EF4-FFF2-40B4-BE49-F238E27FC236}">
                      <a16:creationId xmlns:a16="http://schemas.microsoft.com/office/drawing/2014/main" id="{67872FA6-4435-4197-B8CC-7AC61EAC473C}"/>
                    </a:ext>
                  </a:extLst>
                </p:cNvPr>
                <p:cNvSpPr/>
                <p:nvPr/>
              </p:nvSpPr>
              <p:spPr>
                <a:xfrm>
                  <a:off x="4126659" y="5538594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: Rounded Corners 303">
                  <a:extLst>
                    <a:ext uri="{FF2B5EF4-FFF2-40B4-BE49-F238E27FC236}">
                      <a16:creationId xmlns:a16="http://schemas.microsoft.com/office/drawing/2014/main" id="{BA59F200-6C43-4EE6-A57C-D64153A8F8F3}"/>
                    </a:ext>
                  </a:extLst>
                </p:cNvPr>
                <p:cNvSpPr/>
                <p:nvPr/>
              </p:nvSpPr>
              <p:spPr>
                <a:xfrm>
                  <a:off x="4126057" y="5605738"/>
                  <a:ext cx="265364" cy="4581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Rectangle: Rounded Corners 292">
                <a:extLst>
                  <a:ext uri="{FF2B5EF4-FFF2-40B4-BE49-F238E27FC236}">
                    <a16:creationId xmlns:a16="http://schemas.microsoft.com/office/drawing/2014/main" id="{0C0A01B8-910E-49E3-ACA0-C3C9C03EF2EC}"/>
                  </a:ext>
                </a:extLst>
              </p:cNvPr>
              <p:cNvSpPr/>
              <p:nvPr/>
            </p:nvSpPr>
            <p:spPr>
              <a:xfrm>
                <a:off x="4376654" y="3656254"/>
                <a:ext cx="267641" cy="141982"/>
              </a:xfrm>
              <a:prstGeom prst="roundRect">
                <a:avLst>
                  <a:gd name="adj" fmla="val 50000"/>
                </a:avLst>
              </a:pr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: Rounded Corners 293">
                <a:extLst>
                  <a:ext uri="{FF2B5EF4-FFF2-40B4-BE49-F238E27FC236}">
                    <a16:creationId xmlns:a16="http://schemas.microsoft.com/office/drawing/2014/main" id="{AED0691F-3B8A-49E1-B9B1-6BA4FDDBA142}"/>
                  </a:ext>
                </a:extLst>
              </p:cNvPr>
              <p:cNvSpPr/>
              <p:nvPr/>
            </p:nvSpPr>
            <p:spPr>
              <a:xfrm>
                <a:off x="4761284" y="3648997"/>
                <a:ext cx="267641" cy="141982"/>
              </a:xfrm>
              <a:prstGeom prst="roundRect">
                <a:avLst>
                  <a:gd name="adj" fmla="val 50000"/>
                </a:avLst>
              </a:pr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: Rounded Corners 294">
                <a:extLst>
                  <a:ext uri="{FF2B5EF4-FFF2-40B4-BE49-F238E27FC236}">
                    <a16:creationId xmlns:a16="http://schemas.microsoft.com/office/drawing/2014/main" id="{6934B1EB-1B53-45BC-A742-B3C2988B0457}"/>
                  </a:ext>
                </a:extLst>
              </p:cNvPr>
              <p:cNvSpPr/>
              <p:nvPr/>
            </p:nvSpPr>
            <p:spPr>
              <a:xfrm>
                <a:off x="5145914" y="3641740"/>
                <a:ext cx="267641" cy="141982"/>
              </a:xfrm>
              <a:prstGeom prst="roundRect">
                <a:avLst>
                  <a:gd name="adj" fmla="val 50000"/>
                </a:avLst>
              </a:pr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295">
                <a:extLst>
                  <a:ext uri="{FF2B5EF4-FFF2-40B4-BE49-F238E27FC236}">
                    <a16:creationId xmlns:a16="http://schemas.microsoft.com/office/drawing/2014/main" id="{EB8FE856-3B63-4E59-A6AC-2D58D901CB0B}"/>
                  </a:ext>
                </a:extLst>
              </p:cNvPr>
              <p:cNvGrpSpPr/>
              <p:nvPr/>
            </p:nvGrpSpPr>
            <p:grpSpPr>
              <a:xfrm>
                <a:off x="3523412" y="3994686"/>
                <a:ext cx="591602" cy="591602"/>
                <a:chOff x="3612989" y="4022254"/>
                <a:chExt cx="591602" cy="591602"/>
              </a:xfrm>
            </p:grpSpPr>
            <p:sp>
              <p:nvSpPr>
                <p:cNvPr id="42" name="Circle: Hollow 298">
                  <a:extLst>
                    <a:ext uri="{FF2B5EF4-FFF2-40B4-BE49-F238E27FC236}">
                      <a16:creationId xmlns:a16="http://schemas.microsoft.com/office/drawing/2014/main" id="{9E772FDB-D90B-4479-B622-CD22FEC825A6}"/>
                    </a:ext>
                  </a:extLst>
                </p:cNvPr>
                <p:cNvSpPr/>
                <p:nvPr/>
              </p:nvSpPr>
              <p:spPr>
                <a:xfrm>
                  <a:off x="3612989" y="4022254"/>
                  <a:ext cx="591602" cy="591602"/>
                </a:xfrm>
                <a:prstGeom prst="donut">
                  <a:avLst>
                    <a:gd name="adj" fmla="val 37573"/>
                  </a:avLst>
                </a:pr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Oval 299">
                  <a:extLst>
                    <a:ext uri="{FF2B5EF4-FFF2-40B4-BE49-F238E27FC236}">
                      <a16:creationId xmlns:a16="http://schemas.microsoft.com/office/drawing/2014/main" id="{3B34792C-72A7-4896-B4D1-CBA2CD4207E9}"/>
                    </a:ext>
                  </a:extLst>
                </p:cNvPr>
                <p:cNvSpPr/>
                <p:nvPr/>
              </p:nvSpPr>
              <p:spPr>
                <a:xfrm>
                  <a:off x="3726179" y="4135444"/>
                  <a:ext cx="365222" cy="36522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Rectangle: Top Corners Rounded 296">
                <a:extLst>
                  <a:ext uri="{FF2B5EF4-FFF2-40B4-BE49-F238E27FC236}">
                    <a16:creationId xmlns:a16="http://schemas.microsoft.com/office/drawing/2014/main" id="{EF7E8CB1-05F9-426D-95F3-DCB7C8A9B863}"/>
                  </a:ext>
                </a:extLst>
              </p:cNvPr>
              <p:cNvSpPr/>
              <p:nvPr/>
            </p:nvSpPr>
            <p:spPr>
              <a:xfrm>
                <a:off x="3776517" y="3790052"/>
                <a:ext cx="146859" cy="462638"/>
              </a:xfrm>
              <a:prstGeom prst="round2SameRect">
                <a:avLst>
                  <a:gd name="adj1" fmla="val 43921"/>
                  <a:gd name="adj2" fmla="val 50000"/>
                </a:avLst>
              </a:pr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Top Corners Rounded 297">
                <a:extLst>
                  <a:ext uri="{FF2B5EF4-FFF2-40B4-BE49-F238E27FC236}">
                    <a16:creationId xmlns:a16="http://schemas.microsoft.com/office/drawing/2014/main" id="{03211107-15D1-41BB-AF4D-4F57D1A9B54D}"/>
                  </a:ext>
                </a:extLst>
              </p:cNvPr>
              <p:cNvSpPr/>
              <p:nvPr/>
            </p:nvSpPr>
            <p:spPr>
              <a:xfrm>
                <a:off x="5799126" y="3790979"/>
                <a:ext cx="142489" cy="497079"/>
              </a:xfrm>
              <a:prstGeom prst="round2SameRect">
                <a:avLst>
                  <a:gd name="adj1" fmla="val 50000"/>
                  <a:gd name="adj2" fmla="val 50000"/>
                </a:avLst>
              </a:prstGeom>
              <a:solidFill>
                <a:srgbClr val="2E2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310">
              <a:extLst>
                <a:ext uri="{FF2B5EF4-FFF2-40B4-BE49-F238E27FC236}">
                  <a16:creationId xmlns:a16="http://schemas.microsoft.com/office/drawing/2014/main" id="{49E750C2-9A71-43F4-AEFF-4A7790671E20}"/>
                </a:ext>
              </a:extLst>
            </p:cNvPr>
            <p:cNvSpPr/>
            <p:nvPr/>
          </p:nvSpPr>
          <p:spPr>
            <a:xfrm>
              <a:off x="1661886" y="4176353"/>
              <a:ext cx="7439926" cy="259349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311">
              <a:extLst>
                <a:ext uri="{FF2B5EF4-FFF2-40B4-BE49-F238E27FC236}">
                  <a16:creationId xmlns:a16="http://schemas.microsoft.com/office/drawing/2014/main" id="{42AF55CC-837D-4BF0-8BF8-5DE388AC32CD}"/>
                </a:ext>
              </a:extLst>
            </p:cNvPr>
            <p:cNvGrpSpPr/>
            <p:nvPr/>
          </p:nvGrpSpPr>
          <p:grpSpPr>
            <a:xfrm>
              <a:off x="9163598" y="3668352"/>
              <a:ext cx="530085" cy="1407885"/>
              <a:chOff x="11144740" y="3626995"/>
              <a:chExt cx="530085" cy="1407885"/>
            </a:xfrm>
          </p:grpSpPr>
          <p:sp>
            <p:nvSpPr>
              <p:cNvPr id="27" name="Rectangle 312">
                <a:extLst>
                  <a:ext uri="{FF2B5EF4-FFF2-40B4-BE49-F238E27FC236}">
                    <a16:creationId xmlns:a16="http://schemas.microsoft.com/office/drawing/2014/main" id="{900845CA-6FB0-4782-A852-0589525A5A5F}"/>
                  </a:ext>
                </a:extLst>
              </p:cNvPr>
              <p:cNvSpPr/>
              <p:nvPr/>
            </p:nvSpPr>
            <p:spPr>
              <a:xfrm flipH="1">
                <a:off x="11144740" y="4232631"/>
                <a:ext cx="317288" cy="80224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313">
                <a:extLst>
                  <a:ext uri="{FF2B5EF4-FFF2-40B4-BE49-F238E27FC236}">
                    <a16:creationId xmlns:a16="http://schemas.microsoft.com/office/drawing/2014/main" id="{4D79B295-07EE-4B54-B2C9-08F6BDC00565}"/>
                  </a:ext>
                </a:extLst>
              </p:cNvPr>
              <p:cNvSpPr/>
              <p:nvPr/>
            </p:nvSpPr>
            <p:spPr>
              <a:xfrm flipH="1">
                <a:off x="11378853" y="3626995"/>
                <a:ext cx="83175" cy="68860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rapezoid 314">
                <a:extLst>
                  <a:ext uri="{FF2B5EF4-FFF2-40B4-BE49-F238E27FC236}">
                    <a16:creationId xmlns:a16="http://schemas.microsoft.com/office/drawing/2014/main" id="{DFAF3B66-4F4E-4D94-9018-73177DFAED6A}"/>
                  </a:ext>
                </a:extLst>
              </p:cNvPr>
              <p:cNvSpPr/>
              <p:nvPr/>
            </p:nvSpPr>
            <p:spPr>
              <a:xfrm rot="16200000" flipH="1">
                <a:off x="11265152" y="4550655"/>
                <a:ext cx="454001" cy="365344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315">
              <a:extLst>
                <a:ext uri="{FF2B5EF4-FFF2-40B4-BE49-F238E27FC236}">
                  <a16:creationId xmlns:a16="http://schemas.microsoft.com/office/drawing/2014/main" id="{1F1C7553-F29C-4961-8B04-F1765A9A579A}"/>
                </a:ext>
              </a:extLst>
            </p:cNvPr>
            <p:cNvGrpSpPr/>
            <p:nvPr/>
          </p:nvGrpSpPr>
          <p:grpSpPr>
            <a:xfrm>
              <a:off x="9131539" y="4260888"/>
              <a:ext cx="387472" cy="927498"/>
              <a:chOff x="2947368" y="3549275"/>
              <a:chExt cx="387472" cy="927498"/>
            </a:xfr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 316">
                <a:extLst>
                  <a:ext uri="{FF2B5EF4-FFF2-40B4-BE49-F238E27FC236}">
                    <a16:creationId xmlns:a16="http://schemas.microsoft.com/office/drawing/2014/main" id="{649AE568-4968-40DA-A476-FAC71399BB9F}"/>
                  </a:ext>
                </a:extLst>
              </p:cNvPr>
              <p:cNvSpPr/>
              <p:nvPr/>
            </p:nvSpPr>
            <p:spPr>
              <a:xfrm>
                <a:off x="2947368" y="3549275"/>
                <a:ext cx="75935" cy="923823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317">
                <a:extLst>
                  <a:ext uri="{FF2B5EF4-FFF2-40B4-BE49-F238E27FC236}">
                    <a16:creationId xmlns:a16="http://schemas.microsoft.com/office/drawing/2014/main" id="{CF69833C-8AB7-4C1E-A55D-076C000B8260}"/>
                  </a:ext>
                </a:extLst>
              </p:cNvPr>
              <p:cNvSpPr/>
              <p:nvPr/>
            </p:nvSpPr>
            <p:spPr>
              <a:xfrm>
                <a:off x="3258905" y="3549275"/>
                <a:ext cx="75935" cy="923823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318">
                <a:extLst>
                  <a:ext uri="{FF2B5EF4-FFF2-40B4-BE49-F238E27FC236}">
                    <a16:creationId xmlns:a16="http://schemas.microsoft.com/office/drawing/2014/main" id="{1F641DFA-D899-400D-9552-46DC842FB3AD}"/>
                  </a:ext>
                </a:extLst>
              </p:cNvPr>
              <p:cNvSpPr/>
              <p:nvPr/>
            </p:nvSpPr>
            <p:spPr>
              <a:xfrm>
                <a:off x="2954511" y="4427204"/>
                <a:ext cx="380329" cy="49569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319">
                <a:extLst>
                  <a:ext uri="{FF2B5EF4-FFF2-40B4-BE49-F238E27FC236}">
                    <a16:creationId xmlns:a16="http://schemas.microsoft.com/office/drawing/2014/main" id="{79EFA96B-38D3-48C5-8A76-B758CA1BE02B}"/>
                  </a:ext>
                </a:extLst>
              </p:cNvPr>
              <p:cNvSpPr/>
              <p:nvPr/>
            </p:nvSpPr>
            <p:spPr>
              <a:xfrm>
                <a:off x="2950431" y="4215033"/>
                <a:ext cx="380329" cy="49569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320">
                <a:extLst>
                  <a:ext uri="{FF2B5EF4-FFF2-40B4-BE49-F238E27FC236}">
                    <a16:creationId xmlns:a16="http://schemas.microsoft.com/office/drawing/2014/main" id="{C6698381-E691-45EC-A7C5-DF8B21E17CC9}"/>
                  </a:ext>
                </a:extLst>
              </p:cNvPr>
              <p:cNvSpPr/>
              <p:nvPr/>
            </p:nvSpPr>
            <p:spPr>
              <a:xfrm>
                <a:off x="2950431" y="3999523"/>
                <a:ext cx="380329" cy="49569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321">
                <a:extLst>
                  <a:ext uri="{FF2B5EF4-FFF2-40B4-BE49-F238E27FC236}">
                    <a16:creationId xmlns:a16="http://schemas.microsoft.com/office/drawing/2014/main" id="{869882DA-2E69-461B-8148-3E131F8A285F}"/>
                  </a:ext>
                </a:extLst>
              </p:cNvPr>
              <p:cNvSpPr/>
              <p:nvPr/>
            </p:nvSpPr>
            <p:spPr>
              <a:xfrm>
                <a:off x="2950431" y="3742663"/>
                <a:ext cx="380329" cy="49569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322">
              <a:extLst>
                <a:ext uri="{FF2B5EF4-FFF2-40B4-BE49-F238E27FC236}">
                  <a16:creationId xmlns:a16="http://schemas.microsoft.com/office/drawing/2014/main" id="{767B5277-13F6-4406-BCCF-FA60A296B28E}"/>
                </a:ext>
              </a:extLst>
            </p:cNvPr>
            <p:cNvSpPr/>
            <p:nvPr/>
          </p:nvSpPr>
          <p:spPr>
            <a:xfrm>
              <a:off x="9693683" y="4711136"/>
              <a:ext cx="320017" cy="122815"/>
            </a:xfrm>
            <a:prstGeom prst="rect">
              <a:avLst/>
            </a:prstGeom>
            <a:solidFill>
              <a:srgbClr val="2E2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323">
              <a:extLst>
                <a:ext uri="{FF2B5EF4-FFF2-40B4-BE49-F238E27FC236}">
                  <a16:creationId xmlns:a16="http://schemas.microsoft.com/office/drawing/2014/main" id="{EE9EA9E5-5A42-4527-BBDA-552EBAA8EFC8}"/>
                </a:ext>
              </a:extLst>
            </p:cNvPr>
            <p:cNvSpPr/>
            <p:nvPr/>
          </p:nvSpPr>
          <p:spPr>
            <a:xfrm>
              <a:off x="9878252" y="4605667"/>
              <a:ext cx="141548" cy="300350"/>
            </a:xfrm>
            <a:prstGeom prst="ellipse">
              <a:avLst/>
            </a:prstGeom>
            <a:solidFill>
              <a:srgbClr val="2E2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A665E9F-0325-45A5-A25D-CDB3267CAFDD}"/>
              </a:ext>
            </a:extLst>
          </p:cNvPr>
          <p:cNvSpPr/>
          <p:nvPr/>
        </p:nvSpPr>
        <p:spPr>
          <a:xfrm>
            <a:off x="1717311" y="68396"/>
            <a:ext cx="8321350" cy="669105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CC1B5CF1-F60A-4684-87B5-7A7DBBCECD2A}"/>
              </a:ext>
            </a:extLst>
          </p:cNvPr>
          <p:cNvSpPr txBox="1">
            <a:spLocks/>
          </p:cNvSpPr>
          <p:nvPr/>
        </p:nvSpPr>
        <p:spPr>
          <a:xfrm>
            <a:off x="2575495" y="1565545"/>
            <a:ext cx="7091361" cy="2501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700" dirty="0">
              <a:solidFill>
                <a:schemeClr val="bg1"/>
              </a:solidFill>
              <a:cs typeface="PT Bold Heading" panose="02010400000000000000" pitchFamily="2" charset="-78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94" name="Picture 4" descr="Block.gif">
            <a:hlinkClick r:id="rId4" action="ppaction://hlinksldjump"/>
            <a:extLst>
              <a:ext uri="{FF2B5EF4-FFF2-40B4-BE49-F238E27FC236}">
                <a16:creationId xmlns:a16="http://schemas.microsoft.com/office/drawing/2014/main" id="{8B671B78-159C-48B7-87A5-707E5221E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9" y="5450245"/>
            <a:ext cx="1069258" cy="1061728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33AE4C2E-371A-4557-9DFB-32FCE7F54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2477" y="3644020"/>
            <a:ext cx="2623041" cy="327553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4C64977-2E77-4C0A-931B-57407AF4A6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831" t="44461" r="50000" b="23243"/>
          <a:stretch/>
        </p:blipFill>
        <p:spPr>
          <a:xfrm>
            <a:off x="2272354" y="170906"/>
            <a:ext cx="5902535" cy="5998365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0FD55905-529D-4BB1-8C5D-D592DC261D7A}"/>
              </a:ext>
            </a:extLst>
          </p:cNvPr>
          <p:cNvSpPr/>
          <p:nvPr/>
        </p:nvSpPr>
        <p:spPr>
          <a:xfrm>
            <a:off x="3889771" y="193793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32778EB-8FF1-4687-8E77-3CD2CD7B45A2}"/>
              </a:ext>
            </a:extLst>
          </p:cNvPr>
          <p:cNvSpPr/>
          <p:nvPr/>
        </p:nvSpPr>
        <p:spPr>
          <a:xfrm>
            <a:off x="3951640" y="2089486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8BD0CAE-21A5-47E1-8AA5-E73CB0140253}"/>
              </a:ext>
            </a:extLst>
          </p:cNvPr>
          <p:cNvCxnSpPr>
            <a:cxnSpLocks/>
          </p:cNvCxnSpPr>
          <p:nvPr/>
        </p:nvCxnSpPr>
        <p:spPr>
          <a:xfrm>
            <a:off x="3557267" y="2769620"/>
            <a:ext cx="19799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B4F85B5D-524F-4215-9A03-15C22A32C5E1}"/>
              </a:ext>
            </a:extLst>
          </p:cNvPr>
          <p:cNvCxnSpPr>
            <a:cxnSpLocks/>
          </p:cNvCxnSpPr>
          <p:nvPr/>
        </p:nvCxnSpPr>
        <p:spPr>
          <a:xfrm>
            <a:off x="3328572" y="2423436"/>
            <a:ext cx="2496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B672556-78BF-4756-9E2B-57854027A4E0}"/>
              </a:ext>
            </a:extLst>
          </p:cNvPr>
          <p:cNvSpPr/>
          <p:nvPr/>
        </p:nvSpPr>
        <p:spPr>
          <a:xfrm>
            <a:off x="4016453" y="2913468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EBF74E4-50B8-4F5A-8E26-90D3BA7AEC6F}"/>
              </a:ext>
            </a:extLst>
          </p:cNvPr>
          <p:cNvSpPr/>
          <p:nvPr/>
        </p:nvSpPr>
        <p:spPr>
          <a:xfrm>
            <a:off x="4658840" y="2914381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DA5D00C-16E5-487B-82C9-AC7CBF28EF77}"/>
              </a:ext>
            </a:extLst>
          </p:cNvPr>
          <p:cNvSpPr/>
          <p:nvPr/>
        </p:nvSpPr>
        <p:spPr>
          <a:xfrm>
            <a:off x="4522934" y="201020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BCED32C-9240-4D35-9754-F3E103FA0F7F}"/>
              </a:ext>
            </a:extLst>
          </p:cNvPr>
          <p:cNvSpPr/>
          <p:nvPr/>
        </p:nvSpPr>
        <p:spPr>
          <a:xfrm>
            <a:off x="4672242" y="3602169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BCD89B-8D85-417A-8AB1-B6443FEB63AD}"/>
              </a:ext>
            </a:extLst>
          </p:cNvPr>
          <p:cNvCxnSpPr>
            <a:cxnSpLocks/>
          </p:cNvCxnSpPr>
          <p:nvPr/>
        </p:nvCxnSpPr>
        <p:spPr>
          <a:xfrm>
            <a:off x="3567211" y="4279082"/>
            <a:ext cx="19799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3F4AE34E-3389-4E30-80EF-A2E11605D5B7}"/>
              </a:ext>
            </a:extLst>
          </p:cNvPr>
          <p:cNvCxnSpPr>
            <a:cxnSpLocks/>
          </p:cNvCxnSpPr>
          <p:nvPr/>
        </p:nvCxnSpPr>
        <p:spPr>
          <a:xfrm>
            <a:off x="3338516" y="3932898"/>
            <a:ext cx="2496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0599FC7-9A3F-488C-8A66-81FE138B1C6B}"/>
              </a:ext>
            </a:extLst>
          </p:cNvPr>
          <p:cNvSpPr/>
          <p:nvPr/>
        </p:nvSpPr>
        <p:spPr>
          <a:xfrm>
            <a:off x="4702938" y="4403543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59F53FB-FDA8-4190-91F8-A28B20EC0B61}"/>
              </a:ext>
            </a:extLst>
          </p:cNvPr>
          <p:cNvSpPr/>
          <p:nvPr/>
        </p:nvSpPr>
        <p:spPr>
          <a:xfrm>
            <a:off x="5345325" y="4404456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DAB635E-005A-4CEF-9B70-F056952F70D7}"/>
              </a:ext>
            </a:extLst>
          </p:cNvPr>
          <p:cNvSpPr/>
          <p:nvPr/>
        </p:nvSpPr>
        <p:spPr>
          <a:xfrm>
            <a:off x="5145263" y="208021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897E9BA-1FCC-4371-B3E0-599157CCE920}"/>
              </a:ext>
            </a:extLst>
          </p:cNvPr>
          <p:cNvSpPr/>
          <p:nvPr/>
        </p:nvSpPr>
        <p:spPr>
          <a:xfrm>
            <a:off x="4700671" y="5076387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CB8C87D-6B08-4CED-ACF4-9AAF0CD0ADC0}"/>
              </a:ext>
            </a:extLst>
          </p:cNvPr>
          <p:cNvSpPr/>
          <p:nvPr/>
        </p:nvSpPr>
        <p:spPr>
          <a:xfrm>
            <a:off x="5343058" y="5077300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B878CAF-9471-446F-A98F-631B3EEF82CD}"/>
              </a:ext>
            </a:extLst>
          </p:cNvPr>
          <p:cNvCxnSpPr>
            <a:cxnSpLocks/>
          </p:cNvCxnSpPr>
          <p:nvPr/>
        </p:nvCxnSpPr>
        <p:spPr>
          <a:xfrm>
            <a:off x="4482430" y="5831217"/>
            <a:ext cx="19799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3687801-A1D5-45AE-ABB1-369523434000}"/>
              </a:ext>
            </a:extLst>
          </p:cNvPr>
          <p:cNvCxnSpPr>
            <a:cxnSpLocks/>
          </p:cNvCxnSpPr>
          <p:nvPr/>
        </p:nvCxnSpPr>
        <p:spPr>
          <a:xfrm>
            <a:off x="4253735" y="5485033"/>
            <a:ext cx="2496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541962E-9101-4C7B-9D0A-0D7D2657EE63}"/>
              </a:ext>
            </a:extLst>
          </p:cNvPr>
          <p:cNvSpPr/>
          <p:nvPr/>
        </p:nvSpPr>
        <p:spPr>
          <a:xfrm>
            <a:off x="2264760" y="6069767"/>
            <a:ext cx="5910016" cy="442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713EBF4-39B3-408F-92E9-0D91A4416825}"/>
              </a:ext>
            </a:extLst>
          </p:cNvPr>
          <p:cNvSpPr/>
          <p:nvPr/>
        </p:nvSpPr>
        <p:spPr>
          <a:xfrm>
            <a:off x="5365892" y="5919253"/>
            <a:ext cx="530790" cy="594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5F26796-0862-442C-9967-7F116017CB51}"/>
              </a:ext>
            </a:extLst>
          </p:cNvPr>
          <p:cNvSpPr txBox="1"/>
          <p:nvPr/>
        </p:nvSpPr>
        <p:spPr>
          <a:xfrm>
            <a:off x="2574057" y="2916692"/>
            <a:ext cx="5607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8"/>
              </a:rPr>
              <a:t>https://www.liveworksheets.com/tc1243190mp</a:t>
            </a:r>
            <a:endParaRPr lang="ar-AE" sz="2000" dirty="0"/>
          </a:p>
          <a:p>
            <a:endParaRPr lang="en-US" sz="20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CB984C9-4865-4579-9ED7-2D593B944962}"/>
              </a:ext>
            </a:extLst>
          </p:cNvPr>
          <p:cNvSpPr/>
          <p:nvPr/>
        </p:nvSpPr>
        <p:spPr>
          <a:xfrm>
            <a:off x="7206201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149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Hr_slideInLetters #20810.wav"/>
          </p:stSnd>
        </p:sndAc>
      </p:transition>
    </mc:Choice>
    <mc:Fallback xmlns="">
      <p:transition spd="slow" advClick="0">
        <p:sndAc>
          <p:stSnd>
            <p:snd r:embed="rId13" name="Hr_slideInLetters #20810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videoplayback (43)">
            <a:hlinkClick r:id="" action="ppaction://media"/>
            <a:extLst>
              <a:ext uri="{FF2B5EF4-FFF2-40B4-BE49-F238E27FC236}">
                <a16:creationId xmlns:a16="http://schemas.microsoft.com/office/drawing/2014/main" id="{901DD64B-01D1-4F26-9842-0ADBD6688A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097" y="393895"/>
            <a:ext cx="11240087" cy="60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ost downloaded Classroom images from August">
            <a:extLst>
              <a:ext uri="{FF2B5EF4-FFF2-40B4-BE49-F238E27FC236}">
                <a16:creationId xmlns:a16="http://schemas.microsoft.com/office/drawing/2014/main" id="{BAB74C34-0BC4-4EC0-A3B0-8536047F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E2B0E5-7F0A-41C4-8475-90B005A2B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647"/>
            <a:ext cx="10109772" cy="53092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448B32-29D5-4EAE-BB5D-D198ECE2163C}"/>
              </a:ext>
            </a:extLst>
          </p:cNvPr>
          <p:cNvSpPr/>
          <p:nvPr/>
        </p:nvSpPr>
        <p:spPr>
          <a:xfrm>
            <a:off x="302654" y="418227"/>
            <a:ext cx="9504463" cy="4630119"/>
          </a:xfrm>
          <a:prstGeom prst="rect">
            <a:avLst/>
          </a:prstGeom>
          <a:solidFill>
            <a:srgbClr val="CC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hlinkClick r:id="rId4"/>
              </a:rPr>
              <a:t>https://quizizz.com/admin/quiz/start_new/5f95dbf6ff4139001f41bbbb</a:t>
            </a:r>
            <a:endParaRPr lang="ar-AE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1" name="Picture 2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1D321BB-8FA4-49DF-A2B5-FCD5F2DEC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5" y="3808437"/>
            <a:ext cx="2238375" cy="2819400"/>
          </a:xfrm>
          <a:prstGeom prst="rect">
            <a:avLst/>
          </a:prstGeom>
        </p:spPr>
      </p:pic>
      <p:pic>
        <p:nvPicPr>
          <p:cNvPr id="25" name="Picture 2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85623BD-172F-40AF-BE40-FD2BEF7F5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34" y="3913759"/>
            <a:ext cx="2238375" cy="2819400"/>
          </a:xfrm>
          <a:prstGeom prst="rect">
            <a:avLst/>
          </a:prstGeom>
        </p:spPr>
      </p:pic>
      <p:pic>
        <p:nvPicPr>
          <p:cNvPr id="27" name="Picture 2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F744AE7-D54C-45DC-BEED-61D5B8407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79" y="3913759"/>
            <a:ext cx="2238375" cy="2819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E957B5-D383-4789-8E9D-FDB6578CEDFE}"/>
              </a:ext>
            </a:extLst>
          </p:cNvPr>
          <p:cNvSpPr/>
          <p:nvPr/>
        </p:nvSpPr>
        <p:spPr>
          <a:xfrm>
            <a:off x="2501673" y="477918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09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0DAD1D-87B3-430B-A395-1EC08DEE85B9}"/>
              </a:ext>
            </a:extLst>
          </p:cNvPr>
          <p:cNvSpPr/>
          <p:nvPr/>
        </p:nvSpPr>
        <p:spPr>
          <a:xfrm>
            <a:off x="225287" y="2517913"/>
            <a:ext cx="11754678" cy="11661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https://www.liveworksheets.com/1-ov1325588ux</a:t>
            </a:r>
            <a:endParaRPr lang="ar-AE" sz="4000" b="1" dirty="0">
              <a:solidFill>
                <a:srgbClr val="FF0000"/>
              </a:solidFill>
            </a:endParaRPr>
          </a:p>
          <a:p>
            <a:pPr algn="ctr"/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AFFA8-2A20-44FA-9BED-74ACDB3C6518}"/>
              </a:ext>
            </a:extLst>
          </p:cNvPr>
          <p:cNvSpPr/>
          <p:nvPr/>
        </p:nvSpPr>
        <p:spPr>
          <a:xfrm>
            <a:off x="3800391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82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EC52E3-47E6-4B8C-AE51-80787C82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Picture 8" descr="Clipart walking animal gif 6 » Clipart Station">
            <a:extLst>
              <a:ext uri="{FF2B5EF4-FFF2-40B4-BE49-F238E27FC236}">
                <a16:creationId xmlns:a16="http://schemas.microsoft.com/office/drawing/2014/main" id="{0C1D86B5-6DF1-435F-BF38-5ED9D160D7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120" y="1332601"/>
            <a:ext cx="6850105" cy="454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1">
            <a:extLst>
              <a:ext uri="{FF2B5EF4-FFF2-40B4-BE49-F238E27FC236}">
                <a16:creationId xmlns:a16="http://schemas.microsoft.com/office/drawing/2014/main" id="{1A95E82C-5661-49E9-8F1E-3845A1D79B79}"/>
              </a:ext>
            </a:extLst>
          </p:cNvPr>
          <p:cNvSpPr/>
          <p:nvPr/>
        </p:nvSpPr>
        <p:spPr>
          <a:xfrm>
            <a:off x="8825948" y="4695428"/>
            <a:ext cx="2832652" cy="1094102"/>
          </a:xfrm>
          <a:prstGeom prst="ellipse">
            <a:avLst/>
          </a:prstGeom>
          <a:solidFill>
            <a:srgbClr val="FDDB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>
              <a:spcAft>
                <a:spcPts val="600"/>
              </a:spcAft>
            </a:pPr>
            <a:r>
              <a:rPr lang="ar-AE" sz="2400" dirty="0">
                <a:solidFill>
                  <a:schemeClr val="tx1"/>
                </a:solidFill>
                <a:cs typeface="(AH) Manal Black" pitchFamily="2" charset="-78"/>
              </a:rPr>
              <a:t>همتي أعلى من قمتي</a:t>
            </a:r>
            <a:endParaRPr lang="ar-KW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5B2F16-3557-488C-B25A-A276B3FF4296}"/>
              </a:ext>
            </a:extLst>
          </p:cNvPr>
          <p:cNvGrpSpPr/>
          <p:nvPr/>
        </p:nvGrpSpPr>
        <p:grpSpPr>
          <a:xfrm>
            <a:off x="190775" y="574625"/>
            <a:ext cx="4122145" cy="4833987"/>
            <a:chOff x="190775" y="960120"/>
            <a:chExt cx="4122145" cy="4437747"/>
          </a:xfrm>
        </p:grpSpPr>
        <p:pic>
          <p:nvPicPr>
            <p:cNvPr id="6" name="Picture 4" descr="Penguin Border Clipart Free">
              <a:extLst>
                <a:ext uri="{FF2B5EF4-FFF2-40B4-BE49-F238E27FC236}">
                  <a16:creationId xmlns:a16="http://schemas.microsoft.com/office/drawing/2014/main" id="{BA053341-4D80-4145-974D-FB0976768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0775" y="960120"/>
              <a:ext cx="4122145" cy="4437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E668D4-DAF3-47C7-8662-EBEB715DA92D}"/>
                </a:ext>
              </a:extLst>
            </p:cNvPr>
            <p:cNvSpPr txBox="1"/>
            <p:nvPr/>
          </p:nvSpPr>
          <p:spPr>
            <a:xfrm rot="10800000" flipV="1">
              <a:off x="1922619" y="2690495"/>
              <a:ext cx="2132014" cy="1780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6000" dirty="0">
                  <a:solidFill>
                    <a:srgbClr val="FF0000"/>
                  </a:solidFill>
                  <a:latin typeface="SHAGARA v3" pitchFamily="2" charset="0"/>
                  <a:cs typeface="(AH) Manal Black" pitchFamily="2" charset="-78"/>
                </a:rPr>
                <a:t>تحقق من فهمك</a:t>
              </a:r>
              <a:endParaRPr lang="ar-SA" sz="6000" dirty="0">
                <a:solidFill>
                  <a:srgbClr val="FF0000"/>
                </a:solidFill>
                <a:latin typeface="SHAGARA v3" pitchFamily="2" charset="0"/>
                <a:cs typeface="(AH) Manal Black" pitchFamily="2" charset="-78"/>
              </a:endParaRPr>
            </a:p>
          </p:txBody>
        </p:sp>
      </p:grp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328EF4C-EE28-471C-9766-86C20C102141}"/>
              </a:ext>
            </a:extLst>
          </p:cNvPr>
          <p:cNvSpPr/>
          <p:nvPr/>
        </p:nvSpPr>
        <p:spPr>
          <a:xfrm>
            <a:off x="5022574" y="5880969"/>
            <a:ext cx="1948069" cy="45498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CF88F58-0273-4E68-A4EF-302936800057}"/>
              </a:ext>
            </a:extLst>
          </p:cNvPr>
          <p:cNvSpPr/>
          <p:nvPr/>
        </p:nvSpPr>
        <p:spPr>
          <a:xfrm>
            <a:off x="5483626" y="1740992"/>
            <a:ext cx="59823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D6009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https://www.liveworksheets.com/lm813434ac</a:t>
            </a:r>
            <a:endParaRPr lang="en-US" sz="2400" dirty="0">
              <a:solidFill>
                <a:srgbClr val="D60093"/>
              </a:solidFill>
            </a:endParaRPr>
          </a:p>
          <a:p>
            <a:endParaRPr lang="en-US" sz="2400" dirty="0">
              <a:solidFill>
                <a:srgbClr val="D60093"/>
              </a:solidFill>
            </a:endParaRPr>
          </a:p>
          <a:p>
            <a:endParaRPr lang="en-US" sz="2400" dirty="0">
              <a:solidFill>
                <a:srgbClr val="D60093"/>
              </a:solidFill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BF8447AD-31A9-4F7E-B3C1-1FBC793C0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556" y="708086"/>
            <a:ext cx="7275443" cy="9089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9E9F64-3097-49EF-8D24-90B198F7B2D6}"/>
              </a:ext>
            </a:extLst>
          </p:cNvPr>
          <p:cNvSpPr/>
          <p:nvPr/>
        </p:nvSpPr>
        <p:spPr>
          <a:xfrm>
            <a:off x="-16244" y="239382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000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9CD99F0-FE2B-4F29-B11E-046C44D3392C}"/>
              </a:ext>
            </a:extLst>
          </p:cNvPr>
          <p:cNvGrpSpPr/>
          <p:nvPr/>
        </p:nvGrpSpPr>
        <p:grpSpPr>
          <a:xfrm>
            <a:off x="1720363" y="2413337"/>
            <a:ext cx="3642945" cy="1015663"/>
            <a:chOff x="1720363" y="2413337"/>
            <a:chExt cx="3642945" cy="10156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A9136A6-341F-4275-BBDA-5ED8FBA705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9724" y="2413337"/>
              <a:ext cx="2303584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756E75-2C97-49DB-ABE3-6DD5E365E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9724" y="2425060"/>
              <a:ext cx="0" cy="10039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8BC72C4-6100-4961-82A4-25C4A9DC07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0363" y="3429000"/>
              <a:ext cx="133936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42BA25D-1EE3-4B95-AC4B-AF19B5D334CF}"/>
              </a:ext>
            </a:extLst>
          </p:cNvPr>
          <p:cNvSpPr/>
          <p:nvPr/>
        </p:nvSpPr>
        <p:spPr>
          <a:xfrm>
            <a:off x="2908041" y="2298333"/>
            <a:ext cx="26803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ar-AE" sz="6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6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ar-AE" sz="6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6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66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36AA48-E2D9-499B-A3A9-7F51C9CBEE15}"/>
              </a:ext>
            </a:extLst>
          </p:cNvPr>
          <p:cNvSpPr/>
          <p:nvPr/>
        </p:nvSpPr>
        <p:spPr>
          <a:xfrm>
            <a:off x="1616177" y="2413337"/>
            <a:ext cx="160247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en-US" sz="66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396CA-B0C3-4CC9-8852-AB5E36716274}"/>
              </a:ext>
            </a:extLst>
          </p:cNvPr>
          <p:cNvSpPr/>
          <p:nvPr/>
        </p:nvSpPr>
        <p:spPr>
          <a:xfrm>
            <a:off x="6439227" y="4132089"/>
            <a:ext cx="4841389" cy="646331"/>
          </a:xfrm>
          <a:prstGeom prst="rect">
            <a:avLst/>
          </a:prstGeom>
          <a:solidFill>
            <a:srgbClr val="CC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جدي ناتج و باقي القسمة فيما يلي 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5FBE18-7A67-47B2-AE4E-8E9989548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543" y="141380"/>
            <a:ext cx="2804318" cy="30576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5DDE5-6531-4F32-AAA4-65CA59302753}"/>
              </a:ext>
            </a:extLst>
          </p:cNvPr>
          <p:cNvSpPr/>
          <p:nvPr/>
        </p:nvSpPr>
        <p:spPr>
          <a:xfrm>
            <a:off x="3992718" y="1397974"/>
            <a:ext cx="694266" cy="90366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34C020-2B78-49CD-BF6C-AC74F66367DF}"/>
              </a:ext>
            </a:extLst>
          </p:cNvPr>
          <p:cNvSpPr/>
          <p:nvPr/>
        </p:nvSpPr>
        <p:spPr>
          <a:xfrm>
            <a:off x="4893206" y="1397974"/>
            <a:ext cx="694266" cy="90366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F6CAC8-D840-4109-8908-CF58F8BF79F8}"/>
              </a:ext>
            </a:extLst>
          </p:cNvPr>
          <p:cNvSpPr/>
          <p:nvPr/>
        </p:nvSpPr>
        <p:spPr>
          <a:xfrm>
            <a:off x="3901076" y="3198991"/>
            <a:ext cx="694266" cy="90366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B3831B-2B5B-4768-A7E3-9DAAA22749AF}"/>
              </a:ext>
            </a:extLst>
          </p:cNvPr>
          <p:cNvSpPr/>
          <p:nvPr/>
        </p:nvSpPr>
        <p:spPr>
          <a:xfrm>
            <a:off x="3155292" y="3182232"/>
            <a:ext cx="694266" cy="90366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989F88-7174-4618-A0FA-92F128944953}"/>
              </a:ext>
            </a:extLst>
          </p:cNvPr>
          <p:cNvCxnSpPr>
            <a:cxnSpLocks/>
          </p:cNvCxnSpPr>
          <p:nvPr/>
        </p:nvCxnSpPr>
        <p:spPr>
          <a:xfrm>
            <a:off x="2585771" y="4211773"/>
            <a:ext cx="30017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BF02DC-2AA9-4E61-AECA-D5C8F48D3ACF}"/>
              </a:ext>
            </a:extLst>
          </p:cNvPr>
          <p:cNvCxnSpPr>
            <a:cxnSpLocks/>
          </p:cNvCxnSpPr>
          <p:nvPr/>
        </p:nvCxnSpPr>
        <p:spPr>
          <a:xfrm>
            <a:off x="2585771" y="3822505"/>
            <a:ext cx="3060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062E2E5-4FCC-4A80-99AB-83FE889BB1C1}"/>
              </a:ext>
            </a:extLst>
          </p:cNvPr>
          <p:cNvSpPr/>
          <p:nvPr/>
        </p:nvSpPr>
        <p:spPr>
          <a:xfrm>
            <a:off x="3849558" y="4393294"/>
            <a:ext cx="694266" cy="703219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595196-ABD3-4A92-983C-9C74908CC430}"/>
              </a:ext>
            </a:extLst>
          </p:cNvPr>
          <p:cNvSpPr/>
          <p:nvPr/>
        </p:nvSpPr>
        <p:spPr>
          <a:xfrm>
            <a:off x="3103774" y="4376535"/>
            <a:ext cx="694266" cy="719979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559423-D97D-4044-8C03-694A362340C4}"/>
              </a:ext>
            </a:extLst>
          </p:cNvPr>
          <p:cNvSpPr/>
          <p:nvPr/>
        </p:nvSpPr>
        <p:spPr>
          <a:xfrm>
            <a:off x="4703417" y="4393294"/>
            <a:ext cx="694266" cy="70321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32B06E5-C670-47BB-8F1B-322ADCDB5D5B}"/>
              </a:ext>
            </a:extLst>
          </p:cNvPr>
          <p:cNvCxnSpPr>
            <a:cxnSpLocks/>
          </p:cNvCxnSpPr>
          <p:nvPr/>
        </p:nvCxnSpPr>
        <p:spPr>
          <a:xfrm>
            <a:off x="5086933" y="3197027"/>
            <a:ext cx="0" cy="90562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72C6A52-DB25-489E-8C22-E084F7A22BB6}"/>
              </a:ext>
            </a:extLst>
          </p:cNvPr>
          <p:cNvSpPr/>
          <p:nvPr/>
        </p:nvSpPr>
        <p:spPr>
          <a:xfrm>
            <a:off x="3865982" y="5165183"/>
            <a:ext cx="694266" cy="703219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B96510-FA16-4FCC-A035-4AA043F71FA7}"/>
              </a:ext>
            </a:extLst>
          </p:cNvPr>
          <p:cNvSpPr/>
          <p:nvPr/>
        </p:nvSpPr>
        <p:spPr>
          <a:xfrm>
            <a:off x="3103265" y="5148424"/>
            <a:ext cx="694266" cy="719979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B13972-E0F8-4B86-8C67-8D43362F81A1}"/>
              </a:ext>
            </a:extLst>
          </p:cNvPr>
          <p:cNvSpPr/>
          <p:nvPr/>
        </p:nvSpPr>
        <p:spPr>
          <a:xfrm>
            <a:off x="4719841" y="5165183"/>
            <a:ext cx="694266" cy="70321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2869397-2C8B-48EB-BDE7-623E43F39260}"/>
              </a:ext>
            </a:extLst>
          </p:cNvPr>
          <p:cNvCxnSpPr>
            <a:cxnSpLocks/>
          </p:cNvCxnSpPr>
          <p:nvPr/>
        </p:nvCxnSpPr>
        <p:spPr>
          <a:xfrm>
            <a:off x="2585771" y="5936133"/>
            <a:ext cx="30017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FFBA41D-59FD-465E-9B96-E3961C2F1DA3}"/>
              </a:ext>
            </a:extLst>
          </p:cNvPr>
          <p:cNvCxnSpPr>
            <a:cxnSpLocks/>
          </p:cNvCxnSpPr>
          <p:nvPr/>
        </p:nvCxnSpPr>
        <p:spPr>
          <a:xfrm>
            <a:off x="2585771" y="5668238"/>
            <a:ext cx="3060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E2611305-E62B-4682-B0AB-348A43BC3D95}"/>
              </a:ext>
            </a:extLst>
          </p:cNvPr>
          <p:cNvSpPr/>
          <p:nvPr/>
        </p:nvSpPr>
        <p:spPr>
          <a:xfrm>
            <a:off x="3964251" y="6050860"/>
            <a:ext cx="694266" cy="703219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8D58E4E-EF44-46D7-8199-CB0256A01079}"/>
              </a:ext>
            </a:extLst>
          </p:cNvPr>
          <p:cNvSpPr/>
          <p:nvPr/>
        </p:nvSpPr>
        <p:spPr>
          <a:xfrm>
            <a:off x="4750378" y="6050860"/>
            <a:ext cx="694266" cy="70321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105CE9-AD61-48EE-A545-0C4954F36C3A}"/>
              </a:ext>
            </a:extLst>
          </p:cNvPr>
          <p:cNvSpPr txBox="1"/>
          <p:nvPr/>
        </p:nvSpPr>
        <p:spPr>
          <a:xfrm>
            <a:off x="728139" y="948431"/>
            <a:ext cx="74327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hlinkClick r:id="rId3"/>
              </a:rPr>
              <a:t>https://www.liveworksheets.com/no1258706su</a:t>
            </a:r>
            <a:endParaRPr lang="ar-AE" sz="2800" b="1" dirty="0"/>
          </a:p>
          <a:p>
            <a:endParaRPr lang="en-US" sz="2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F326F-B1AB-46A7-9C53-A1E7A09A2781}"/>
              </a:ext>
            </a:extLst>
          </p:cNvPr>
          <p:cNvSpPr/>
          <p:nvPr/>
        </p:nvSpPr>
        <p:spPr>
          <a:xfrm>
            <a:off x="1560767" y="53853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132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38BF1D-35E0-4885-990C-CE87411CA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AB499C3-C912-4658-AC52-3ED594618092}"/>
              </a:ext>
            </a:extLst>
          </p:cNvPr>
          <p:cNvSpPr/>
          <p:nvPr/>
        </p:nvSpPr>
        <p:spPr>
          <a:xfrm>
            <a:off x="211138" y="185738"/>
            <a:ext cx="11769725" cy="6486525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video_2020-09-03_08-23-53">
            <a:hlinkClick r:id="" action="ppaction://media"/>
            <a:extLst>
              <a:ext uri="{FF2B5EF4-FFF2-40B4-BE49-F238E27FC236}">
                <a16:creationId xmlns:a16="http://schemas.microsoft.com/office/drawing/2014/main" id="{59899C5D-1021-48E6-BE59-10495188F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991" y="390354"/>
            <a:ext cx="11226018" cy="6077292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4242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video_2020-08-31_08-25-39">
            <a:hlinkClick r:id="" action="ppaction://media"/>
            <a:extLst>
              <a:ext uri="{FF2B5EF4-FFF2-40B4-BE49-F238E27FC236}">
                <a16:creationId xmlns:a16="http://schemas.microsoft.com/office/drawing/2014/main" id="{7426570B-3389-4011-A5BE-778B8676E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1800" y="29428"/>
            <a:ext cx="9128966" cy="633937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5C8D28D-BC01-4792-83CA-70CFE66D6059}"/>
              </a:ext>
            </a:extLst>
          </p:cNvPr>
          <p:cNvGrpSpPr/>
          <p:nvPr/>
        </p:nvGrpSpPr>
        <p:grpSpPr>
          <a:xfrm>
            <a:off x="-79957" y="1042993"/>
            <a:ext cx="3379760" cy="1871523"/>
            <a:chOff x="1" y="152533"/>
            <a:chExt cx="1528548" cy="603338"/>
          </a:xfrm>
        </p:grpSpPr>
        <p:pic>
          <p:nvPicPr>
            <p:cNvPr id="5" name="Picture 6" descr="Free printable black and withe frame">
              <a:extLst>
                <a:ext uri="{FF2B5EF4-FFF2-40B4-BE49-F238E27FC236}">
                  <a16:creationId xmlns:a16="http://schemas.microsoft.com/office/drawing/2014/main" id="{D13DEDB8-4FF7-4A79-BFAD-42D2DE33B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48" b="95906" l="3814" r="97458">
                          <a14:foregroundMark x1="58898" y1="18713" x2="41949" y2="35088"/>
                          <a14:foregroundMark x1="30085" y1="18713" x2="10593" y2="36257"/>
                          <a14:foregroundMark x1="10593" y1="36257" x2="25000" y2="60819"/>
                          <a14:foregroundMark x1="25000" y1="60819" x2="78390" y2="47953"/>
                          <a14:foregroundMark x1="94492" y1="39766" x2="95339" y2="64327"/>
                          <a14:foregroundMark x1="97881" y1="56140" x2="97034" y2="50292"/>
                          <a14:foregroundMark x1="56356" y1="9357" x2="46186" y2="5848"/>
                          <a14:foregroundMark x1="3814" y1="38596" x2="5508" y2="53801"/>
                          <a14:foregroundMark x1="41949" y1="93567" x2="58051" y2="9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52533"/>
              <a:ext cx="1528548" cy="60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8924E4-D7DD-41F4-B8FD-BBD39DD5DDD0}"/>
                </a:ext>
              </a:extLst>
            </p:cNvPr>
            <p:cNvSpPr txBox="1"/>
            <p:nvPr/>
          </p:nvSpPr>
          <p:spPr>
            <a:xfrm>
              <a:off x="98599" y="372068"/>
              <a:ext cx="1331352" cy="20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(AH) Manal Black" pitchFamily="2" charset="-78"/>
                </a:rPr>
                <a:t>قوانين التعلم عن بعد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72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 descr="صورة تحتوي على أثاث, بساط&#10;&#10;تم إنشاء الوصف تلقائياً">
            <a:extLst>
              <a:ext uri="{FF2B5EF4-FFF2-40B4-BE49-F238E27FC236}">
                <a16:creationId xmlns:a16="http://schemas.microsoft.com/office/drawing/2014/main" id="{7F4D03CB-195F-4E56-9EE4-36E8506F0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92696" y="6122504"/>
            <a:ext cx="10323443" cy="74507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708EB3D-3B51-4DF6-AAFB-EB5207775F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661" r="8800"/>
          <a:stretch/>
        </p:blipFill>
        <p:spPr>
          <a:xfrm>
            <a:off x="127987" y="47688"/>
            <a:ext cx="1767073" cy="2512517"/>
          </a:xfrm>
          <a:prstGeom prst="rect">
            <a:avLst/>
          </a:prstGeom>
        </p:spPr>
      </p:pic>
      <p:pic>
        <p:nvPicPr>
          <p:cNvPr id="7" name="صورة 6" descr="صورة تحتوي على شاشة عرض, كمبيوتر, إلكترونيات, شاشة&#10;&#10;تم إنشاء الوصف تلقائياً">
            <a:extLst>
              <a:ext uri="{FF2B5EF4-FFF2-40B4-BE49-F238E27FC236}">
                <a16:creationId xmlns:a16="http://schemas.microsoft.com/office/drawing/2014/main" id="{94F06EC5-55D5-4BBF-AD6D-4EF81561C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580097" y="169664"/>
            <a:ext cx="2461847" cy="2390541"/>
          </a:xfrm>
          <a:prstGeom prst="rect">
            <a:avLst/>
          </a:prstGeom>
        </p:spPr>
      </p:pic>
      <p:pic>
        <p:nvPicPr>
          <p:cNvPr id="9" name="صورة 8" descr="صورة تحتوي على كتاب, رف, داخلي, جالس&#10;&#10;تم إنشاء الوصف تلقائياً">
            <a:extLst>
              <a:ext uri="{FF2B5EF4-FFF2-40B4-BE49-F238E27FC236}">
                <a16:creationId xmlns:a16="http://schemas.microsoft.com/office/drawing/2014/main" id="{8852E26D-BFFB-4D92-A271-DC3712C3A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266230" y="2383564"/>
            <a:ext cx="3089580" cy="1372649"/>
          </a:xfrm>
          <a:prstGeom prst="rect">
            <a:avLst/>
          </a:prstGeom>
        </p:spPr>
      </p:pic>
      <p:pic>
        <p:nvPicPr>
          <p:cNvPr id="22" name="صورة 21" descr="صورة تحتوي على عنصر, ساعة حائط, أكبر&#10;&#10;تم إنشاء الوصف تلقائياً">
            <a:extLst>
              <a:ext uri="{FF2B5EF4-FFF2-40B4-BE49-F238E27FC236}">
                <a16:creationId xmlns:a16="http://schemas.microsoft.com/office/drawing/2014/main" id="{2E5CEBC7-9B4B-43B6-AF2A-9251DEF3E9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94756" y="0"/>
            <a:ext cx="1345531" cy="941480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E2D5A14-34BC-4616-8E70-9B7F783762D5}"/>
              </a:ext>
            </a:extLst>
          </p:cNvPr>
          <p:cNvSpPr txBox="1"/>
          <p:nvPr/>
        </p:nvSpPr>
        <p:spPr>
          <a:xfrm>
            <a:off x="4825637" y="526500"/>
            <a:ext cx="110799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</a:rPr>
              <a:t>الدائرة </a:t>
            </a:r>
          </a:p>
        </p:txBody>
      </p:sp>
      <p:pic>
        <p:nvPicPr>
          <p:cNvPr id="17" name="صورة 16" descr="صورة تحتوي على رسم, كمبيوتر, منضدة&#10;&#10;تم إنشاء الوصف تلقائياً">
            <a:extLst>
              <a:ext uri="{FF2B5EF4-FFF2-40B4-BE49-F238E27FC236}">
                <a16:creationId xmlns:a16="http://schemas.microsoft.com/office/drawing/2014/main" id="{62F2597B-8D27-4B7D-BC2E-F1C9A34650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34239"/>
          <a:stretch/>
        </p:blipFill>
        <p:spPr>
          <a:xfrm>
            <a:off x="1537321" y="47688"/>
            <a:ext cx="9717110" cy="68580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FAB19EC-29D0-4C4A-98F2-5CEFAEFF0DD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1102139" y="2442878"/>
            <a:ext cx="4589668" cy="440102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EE0FF90-C283-42A1-A2CF-B8FE08A304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154995" y="1746927"/>
            <a:ext cx="2648488" cy="1869962"/>
          </a:xfrm>
          <a:prstGeom prst="rect">
            <a:avLst/>
          </a:prstGeom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A35626C3-B0A9-40A2-ABA2-85DAB2D5E342}"/>
              </a:ext>
            </a:extLst>
          </p:cNvPr>
          <p:cNvSpPr txBox="1"/>
          <p:nvPr/>
        </p:nvSpPr>
        <p:spPr>
          <a:xfrm>
            <a:off x="3098816" y="773369"/>
            <a:ext cx="2621381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84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lin ang="2700000" scaled="1"/>
            <a:tileRect/>
          </a:gradFill>
          <a:effectLst>
            <a:outerShdw blurRad="50800" dist="50800" dir="5400000" algn="ctr" rotWithShape="0">
              <a:schemeClr val="accent6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الأربعاء     </a:t>
            </a:r>
            <a:r>
              <a:rPr lang="ar-BH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: </a:t>
            </a:r>
            <a:r>
              <a:rPr lang="ar-AE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18 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نوفمبر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2020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ـ</a:t>
            </a:r>
          </a:p>
          <a:p>
            <a:pPr algn="ctr" rtl="1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ربيع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الاخر-1442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32" name="Diagram 4">
            <a:extLst>
              <a:ext uri="{FF2B5EF4-FFF2-40B4-BE49-F238E27FC236}">
                <a16:creationId xmlns:a16="http://schemas.microsoft.com/office/drawing/2014/main" id="{F1C9F854-E43A-4A7E-A1C6-6601598F195B}"/>
              </a:ext>
            </a:extLst>
          </p:cNvPr>
          <p:cNvGraphicFramePr/>
          <p:nvPr/>
        </p:nvGraphicFramePr>
        <p:xfrm>
          <a:off x="5715353" y="2259035"/>
          <a:ext cx="3757334" cy="1010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33" name="Rectangle 3">
            <a:extLst>
              <a:ext uri="{FF2B5EF4-FFF2-40B4-BE49-F238E27FC236}">
                <a16:creationId xmlns:a16="http://schemas.microsoft.com/office/drawing/2014/main" id="{A8D497EC-AAC7-40ED-A542-099065AE220C}"/>
              </a:ext>
            </a:extLst>
          </p:cNvPr>
          <p:cNvSpPr/>
          <p:nvPr/>
        </p:nvSpPr>
        <p:spPr>
          <a:xfrm>
            <a:off x="3261829" y="218239"/>
            <a:ext cx="5970880" cy="52322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84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lin ang="2700000" scaled="1"/>
          </a:gradFill>
          <a:ln>
            <a:solidFill>
              <a:srgbClr val="FF0000"/>
            </a:solidFill>
          </a:ln>
          <a:effectLst>
            <a:innerShdw blurRad="63500" dist="50800" dir="8100000">
              <a:srgbClr val="002060">
                <a:alpha val="50000"/>
              </a:srgb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AE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A Arabesque Desktop" panose="05010101010101010101" pitchFamily="2" charset="2"/>
                <a:cs typeface="(AH) Manal Black" pitchFamily="2" charset="-78"/>
              </a:rPr>
              <a:t>مراجعة الاستعداد للاختبار نهاية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A Arabesque Desktop" panose="05010101010101010101" pitchFamily="2" charset="2"/>
                <a:cs typeface="(AH) Manal Black" pitchFamily="2" charset="-78"/>
              </a:rPr>
              <a:t> </a:t>
            </a:r>
            <a:r>
              <a:rPr lang="ar-AE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A Arabesque Desktop" panose="05010101010101010101" pitchFamily="2" charset="2"/>
                <a:cs typeface="(AH) Manal Black" pitchFamily="2" charset="-78"/>
              </a:rPr>
              <a:t> الفصل الدراسي الأول </a:t>
            </a:r>
            <a:endParaRPr lang="en-US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A Arabesque Desktop" panose="05010101010101010101" pitchFamily="2" charset="2"/>
              <a:cs typeface="(AH) Manal Black" pitchFamily="2" charset="-78"/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C4D12935-DB5B-4851-8063-4D9C754B6C6E}"/>
              </a:ext>
            </a:extLst>
          </p:cNvPr>
          <p:cNvSpPr/>
          <p:nvPr/>
        </p:nvSpPr>
        <p:spPr>
          <a:xfrm>
            <a:off x="5816614" y="922164"/>
            <a:ext cx="3744203" cy="7621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SA" sz="2400" b="1" dirty="0">
              <a:solidFill>
                <a:srgbClr val="C00000"/>
              </a:solidFill>
              <a:latin typeface="Century Gothic" panose="020B0502020202020204"/>
              <a:cs typeface="(AH) Manal Black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7D931B6-A991-4671-9BA6-03E531DE18C8}"/>
              </a:ext>
            </a:extLst>
          </p:cNvPr>
          <p:cNvSpPr txBox="1"/>
          <p:nvPr/>
        </p:nvSpPr>
        <p:spPr>
          <a:xfrm>
            <a:off x="5803483" y="2520044"/>
            <a:ext cx="362503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dirty="0">
                <a:solidFill>
                  <a:schemeClr val="bg1"/>
                </a:solidFill>
                <a:cs typeface="(AH) Manal Black" pitchFamily="2" charset="-78"/>
              </a:rPr>
              <a:t>مراجعة جميع نواتج الوحدة  الرابعة والخامسة</a:t>
            </a:r>
            <a:endParaRPr lang="ar-SA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3" name="سداسي 2">
            <a:extLst>
              <a:ext uri="{FF2B5EF4-FFF2-40B4-BE49-F238E27FC236}">
                <a16:creationId xmlns:a16="http://schemas.microsoft.com/office/drawing/2014/main" id="{390B5F64-7077-442C-866C-E2C349708F35}"/>
              </a:ext>
            </a:extLst>
          </p:cNvPr>
          <p:cNvSpPr/>
          <p:nvPr/>
        </p:nvSpPr>
        <p:spPr>
          <a:xfrm>
            <a:off x="8031308" y="1684312"/>
            <a:ext cx="1460660" cy="797619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b="1">
                <a:solidFill>
                  <a:schemeClr val="tx1"/>
                </a:solidFill>
              </a:rPr>
              <a:t>نواتج التعلم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12DF8DD-C912-407F-AE3A-4E6867664FBD}"/>
              </a:ext>
            </a:extLst>
          </p:cNvPr>
          <p:cNvSpPr txBox="1"/>
          <p:nvPr/>
        </p:nvSpPr>
        <p:spPr>
          <a:xfrm>
            <a:off x="-227449" y="4925529"/>
            <a:ext cx="2840287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800" dirty="0">
                <a:solidFill>
                  <a:schemeClr val="bg2">
                    <a:lumMod val="10000"/>
                  </a:schemeClr>
                </a:solidFill>
                <a:cs typeface="(AH) Manal Black" pitchFamily="2" charset="-78"/>
              </a:rPr>
              <a:t>المعلمة: </a:t>
            </a:r>
          </a:p>
          <a:p>
            <a:pPr algn="ctr"/>
            <a:r>
              <a:rPr lang="ar-AE" sz="2400" dirty="0">
                <a:solidFill>
                  <a:schemeClr val="bg2">
                    <a:lumMod val="10000"/>
                  </a:schemeClr>
                </a:solidFill>
                <a:cs typeface="(AH) Manal Black" pitchFamily="2" charset="-78"/>
              </a:rPr>
              <a:t>مروة عبدالحميد أبوهاشم</a:t>
            </a:r>
            <a:endParaRPr lang="ar-SA" sz="2400" dirty="0">
              <a:solidFill>
                <a:schemeClr val="bg2">
                  <a:lumMod val="10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FAC56E4-2D57-4D8D-A770-6B5D558B8BFF}"/>
              </a:ext>
            </a:extLst>
          </p:cNvPr>
          <p:cNvSpPr/>
          <p:nvPr/>
        </p:nvSpPr>
        <p:spPr>
          <a:xfrm>
            <a:off x="9927483" y="381222"/>
            <a:ext cx="1767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400" dirty="0">
                <a:solidFill>
                  <a:srgbClr val="0070C0"/>
                </a:solidFill>
                <a:cs typeface="(AH) Manal Black" pitchFamily="2" charset="-78"/>
              </a:rPr>
              <a:t>عدد الطالبات : </a:t>
            </a:r>
          </a:p>
          <a:p>
            <a:pPr algn="ctr"/>
            <a:r>
              <a:rPr lang="ar-AE" sz="2400" b="1" dirty="0">
                <a:solidFill>
                  <a:srgbClr val="0070C0"/>
                </a:solidFill>
                <a:cs typeface="(AH) Manal Black" pitchFamily="2" charset="-78"/>
              </a:rPr>
              <a:t>29</a:t>
            </a:r>
            <a:endParaRPr lang="ar-SA" sz="24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978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D03E7692-E938-4EA1-94E9-E21E61D4F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>
                                            <p:graphicEl>
                                              <a:dgm id="{D03E7692-E938-4EA1-94E9-E21E61D4F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4CC96D68-6FB5-4B31-B6C7-670C178B40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>
                                            <p:graphicEl>
                                              <a:dgm id="{4CC96D68-6FB5-4B31-B6C7-670C178B40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 descr="صورة تحتوي على أثاث, بساط&#10;&#10;تم إنشاء الوصف تلقائياً">
            <a:extLst>
              <a:ext uri="{FF2B5EF4-FFF2-40B4-BE49-F238E27FC236}">
                <a16:creationId xmlns:a16="http://schemas.microsoft.com/office/drawing/2014/main" id="{7F4D03CB-195F-4E56-9EE4-36E8506F0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92696" y="6122504"/>
            <a:ext cx="10323443" cy="74507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708EB3D-3B51-4DF6-AAFB-EB5207775F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661" r="8800"/>
          <a:stretch/>
        </p:blipFill>
        <p:spPr>
          <a:xfrm>
            <a:off x="127987" y="47688"/>
            <a:ext cx="1767073" cy="2512517"/>
          </a:xfrm>
          <a:prstGeom prst="rect">
            <a:avLst/>
          </a:prstGeom>
        </p:spPr>
      </p:pic>
      <p:pic>
        <p:nvPicPr>
          <p:cNvPr id="7" name="صورة 6" descr="صورة تحتوي على شاشة عرض, كمبيوتر, إلكترونيات, شاشة&#10;&#10;تم إنشاء الوصف تلقائياً">
            <a:extLst>
              <a:ext uri="{FF2B5EF4-FFF2-40B4-BE49-F238E27FC236}">
                <a16:creationId xmlns:a16="http://schemas.microsoft.com/office/drawing/2014/main" id="{94F06EC5-55D5-4BBF-AD6D-4EF81561C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580097" y="169664"/>
            <a:ext cx="2461847" cy="2390541"/>
          </a:xfrm>
          <a:prstGeom prst="rect">
            <a:avLst/>
          </a:prstGeom>
        </p:spPr>
      </p:pic>
      <p:pic>
        <p:nvPicPr>
          <p:cNvPr id="9" name="صورة 8" descr="صورة تحتوي على كتاب, رف, داخلي, جالس&#10;&#10;تم إنشاء الوصف تلقائياً">
            <a:extLst>
              <a:ext uri="{FF2B5EF4-FFF2-40B4-BE49-F238E27FC236}">
                <a16:creationId xmlns:a16="http://schemas.microsoft.com/office/drawing/2014/main" id="{8852E26D-BFFB-4D92-A271-DC3712C3A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266230" y="2383564"/>
            <a:ext cx="3089580" cy="1372649"/>
          </a:xfrm>
          <a:prstGeom prst="rect">
            <a:avLst/>
          </a:prstGeom>
        </p:spPr>
      </p:pic>
      <p:pic>
        <p:nvPicPr>
          <p:cNvPr id="22" name="صورة 21" descr="صورة تحتوي على عنصر, ساعة حائط, أكبر&#10;&#10;تم إنشاء الوصف تلقائياً">
            <a:extLst>
              <a:ext uri="{FF2B5EF4-FFF2-40B4-BE49-F238E27FC236}">
                <a16:creationId xmlns:a16="http://schemas.microsoft.com/office/drawing/2014/main" id="{2E5CEBC7-9B4B-43B6-AF2A-9251DEF3E9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656868" y="0"/>
            <a:ext cx="1345531" cy="941480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E2D5A14-34BC-4616-8E70-9B7F783762D5}"/>
              </a:ext>
            </a:extLst>
          </p:cNvPr>
          <p:cNvSpPr txBox="1"/>
          <p:nvPr/>
        </p:nvSpPr>
        <p:spPr>
          <a:xfrm>
            <a:off x="4825637" y="526500"/>
            <a:ext cx="110799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</a:rPr>
              <a:t>الدائرة </a:t>
            </a:r>
          </a:p>
        </p:txBody>
      </p:sp>
      <p:pic>
        <p:nvPicPr>
          <p:cNvPr id="17" name="صورة 16" descr="صورة تحتوي على رسم, كمبيوتر, منضدة&#10;&#10;تم إنشاء الوصف تلقائياً">
            <a:extLst>
              <a:ext uri="{FF2B5EF4-FFF2-40B4-BE49-F238E27FC236}">
                <a16:creationId xmlns:a16="http://schemas.microsoft.com/office/drawing/2014/main" id="{62F2597B-8D27-4B7D-BC2E-F1C9A34650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34239"/>
          <a:stretch/>
        </p:blipFill>
        <p:spPr>
          <a:xfrm>
            <a:off x="1560451" y="77843"/>
            <a:ext cx="9684179" cy="683475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FAB19EC-29D0-4C4A-98F2-5CEFAEFF0DD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1125084" y="2434095"/>
            <a:ext cx="4589668" cy="440102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EE0FF90-C283-42A1-A2CF-B8FE08A304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154995" y="1746927"/>
            <a:ext cx="2648488" cy="1869962"/>
          </a:xfrm>
          <a:prstGeom prst="rect">
            <a:avLst/>
          </a:prstGeom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A35626C3-B0A9-40A2-ABA2-85DAB2D5E342}"/>
              </a:ext>
            </a:extLst>
          </p:cNvPr>
          <p:cNvSpPr txBox="1"/>
          <p:nvPr/>
        </p:nvSpPr>
        <p:spPr>
          <a:xfrm>
            <a:off x="3098816" y="773369"/>
            <a:ext cx="2621381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84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lin ang="2700000" scaled="1"/>
            <a:tileRect/>
          </a:gradFill>
          <a:effectLst>
            <a:outerShdw blurRad="50800" dist="50800" dir="5400000" algn="ctr" rotWithShape="0">
              <a:schemeClr val="accent6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الأربعاء    </a:t>
            </a:r>
            <a:r>
              <a:rPr lang="ar-BH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: </a:t>
            </a:r>
            <a:r>
              <a:rPr lang="ar-AE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18 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نوفمبر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2020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ـ</a:t>
            </a:r>
          </a:p>
          <a:p>
            <a:pPr algn="ctr" rtl="1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ربيع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الأخر -1442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32" name="Diagram 4">
            <a:extLst>
              <a:ext uri="{FF2B5EF4-FFF2-40B4-BE49-F238E27FC236}">
                <a16:creationId xmlns:a16="http://schemas.microsoft.com/office/drawing/2014/main" id="{F1C9F854-E43A-4A7E-A1C6-6601598F195B}"/>
              </a:ext>
            </a:extLst>
          </p:cNvPr>
          <p:cNvGraphicFramePr/>
          <p:nvPr/>
        </p:nvGraphicFramePr>
        <p:xfrm>
          <a:off x="5715353" y="2259035"/>
          <a:ext cx="3757334" cy="1010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33" name="Rectangle 3">
            <a:extLst>
              <a:ext uri="{FF2B5EF4-FFF2-40B4-BE49-F238E27FC236}">
                <a16:creationId xmlns:a16="http://schemas.microsoft.com/office/drawing/2014/main" id="{A8D497EC-AAC7-40ED-A542-099065AE220C}"/>
              </a:ext>
            </a:extLst>
          </p:cNvPr>
          <p:cNvSpPr/>
          <p:nvPr/>
        </p:nvSpPr>
        <p:spPr>
          <a:xfrm>
            <a:off x="3261829" y="218239"/>
            <a:ext cx="5970880" cy="52322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84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lin ang="2700000" scaled="1"/>
          </a:gradFill>
          <a:ln>
            <a:solidFill>
              <a:srgbClr val="FF0000"/>
            </a:solidFill>
          </a:ln>
          <a:effectLst>
            <a:innerShdw blurRad="63500" dist="50800" dir="8100000">
              <a:srgbClr val="002060">
                <a:alpha val="50000"/>
              </a:srgb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AE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A Arabesque Desktop" panose="05010101010101010101" pitchFamily="2" charset="2"/>
                <a:cs typeface="(AH) Manal Black" pitchFamily="2" charset="-78"/>
              </a:rPr>
              <a:t>مراجعة الاستعداد للاختبار نهاية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A Arabesque Desktop" panose="05010101010101010101" pitchFamily="2" charset="2"/>
                <a:cs typeface="(AH) Manal Black" pitchFamily="2" charset="-78"/>
              </a:rPr>
              <a:t> </a:t>
            </a:r>
            <a:r>
              <a:rPr lang="ar-AE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A Arabesque Desktop" panose="05010101010101010101" pitchFamily="2" charset="2"/>
                <a:cs typeface="(AH) Manal Black" pitchFamily="2" charset="-78"/>
              </a:rPr>
              <a:t> الفصل الدراسي الأول </a:t>
            </a:r>
            <a:endParaRPr lang="en-US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A Arabesque Desktop" panose="05010101010101010101" pitchFamily="2" charset="2"/>
              <a:cs typeface="(AH) Manal Black" pitchFamily="2" charset="-78"/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C4D12935-DB5B-4851-8063-4D9C754B6C6E}"/>
              </a:ext>
            </a:extLst>
          </p:cNvPr>
          <p:cNvSpPr/>
          <p:nvPr/>
        </p:nvSpPr>
        <p:spPr>
          <a:xfrm>
            <a:off x="5816614" y="922164"/>
            <a:ext cx="3744203" cy="7621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SA" sz="2400" b="1" dirty="0">
              <a:solidFill>
                <a:srgbClr val="C00000"/>
              </a:solidFill>
              <a:latin typeface="Century Gothic" panose="020B0502020202020204"/>
              <a:cs typeface="(AH) Manal Black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7D931B6-A991-4671-9BA6-03E531DE18C8}"/>
              </a:ext>
            </a:extLst>
          </p:cNvPr>
          <p:cNvSpPr txBox="1"/>
          <p:nvPr/>
        </p:nvSpPr>
        <p:spPr>
          <a:xfrm>
            <a:off x="5857296" y="2366916"/>
            <a:ext cx="362503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dirty="0">
                <a:solidFill>
                  <a:schemeClr val="bg1"/>
                </a:solidFill>
                <a:cs typeface="(AH) Manal Black" pitchFamily="2" charset="-78"/>
              </a:rPr>
              <a:t>مراجعة جميع نواتج الوحدة الرابعة و الخامسة</a:t>
            </a:r>
            <a:endParaRPr lang="ar-SA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3" name="سداسي 2">
            <a:extLst>
              <a:ext uri="{FF2B5EF4-FFF2-40B4-BE49-F238E27FC236}">
                <a16:creationId xmlns:a16="http://schemas.microsoft.com/office/drawing/2014/main" id="{390B5F64-7077-442C-866C-E2C349708F35}"/>
              </a:ext>
            </a:extLst>
          </p:cNvPr>
          <p:cNvSpPr/>
          <p:nvPr/>
        </p:nvSpPr>
        <p:spPr>
          <a:xfrm>
            <a:off x="8031308" y="1684312"/>
            <a:ext cx="1460660" cy="797619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b="1">
                <a:solidFill>
                  <a:schemeClr val="tx1"/>
                </a:solidFill>
              </a:rPr>
              <a:t>نواتج التعلم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12DF8DD-C912-407F-AE3A-4E6867664FBD}"/>
              </a:ext>
            </a:extLst>
          </p:cNvPr>
          <p:cNvSpPr txBox="1"/>
          <p:nvPr/>
        </p:nvSpPr>
        <p:spPr>
          <a:xfrm>
            <a:off x="-227449" y="4925529"/>
            <a:ext cx="2840287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800" dirty="0">
                <a:solidFill>
                  <a:schemeClr val="bg2">
                    <a:lumMod val="10000"/>
                  </a:schemeClr>
                </a:solidFill>
                <a:cs typeface="(AH) Manal Black" pitchFamily="2" charset="-78"/>
              </a:rPr>
              <a:t>المعلمة: </a:t>
            </a:r>
          </a:p>
          <a:p>
            <a:pPr algn="ctr"/>
            <a:r>
              <a:rPr lang="ar-AE" sz="2400" dirty="0">
                <a:solidFill>
                  <a:schemeClr val="bg2">
                    <a:lumMod val="10000"/>
                  </a:schemeClr>
                </a:solidFill>
                <a:cs typeface="(AH) Manal Black" pitchFamily="2" charset="-78"/>
              </a:rPr>
              <a:t>مروة عبدالحميد جبر</a:t>
            </a:r>
            <a:endParaRPr lang="ar-SA" sz="2400" dirty="0">
              <a:solidFill>
                <a:schemeClr val="bg2">
                  <a:lumMod val="10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FAC56E4-2D57-4D8D-A770-6B5D558B8BFF}"/>
              </a:ext>
            </a:extLst>
          </p:cNvPr>
          <p:cNvSpPr/>
          <p:nvPr/>
        </p:nvSpPr>
        <p:spPr>
          <a:xfrm>
            <a:off x="9927483" y="381222"/>
            <a:ext cx="1767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400" dirty="0">
                <a:solidFill>
                  <a:srgbClr val="0070C0"/>
                </a:solidFill>
                <a:cs typeface="(AH) Manal Black" pitchFamily="2" charset="-78"/>
              </a:rPr>
              <a:t>عدد الطالبات : </a:t>
            </a:r>
          </a:p>
          <a:p>
            <a:pPr algn="ctr"/>
            <a:r>
              <a:rPr lang="ar-AE" sz="2400" b="1" dirty="0">
                <a:solidFill>
                  <a:srgbClr val="0070C0"/>
                </a:solidFill>
                <a:cs typeface="(AH) Manal Black" pitchFamily="2" charset="-78"/>
              </a:rPr>
              <a:t>28</a:t>
            </a:r>
            <a:endParaRPr lang="ar-SA" sz="24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73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D03E7692-E938-4EA1-94E9-E21E61D4F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>
                                            <p:graphicEl>
                                              <a:dgm id="{D03E7692-E938-4EA1-94E9-E21E61D4F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4CC96D68-6FB5-4B31-B6C7-670C178B40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>
                                            <p:graphicEl>
                                              <a:dgm id="{4CC96D68-6FB5-4B31-B6C7-670C178B40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0F041F9D-D112-4F15-A503-95E02DD20C1C}"/>
              </a:ext>
            </a:extLst>
          </p:cNvPr>
          <p:cNvSpPr/>
          <p:nvPr/>
        </p:nvSpPr>
        <p:spPr>
          <a:xfrm rot="5400000">
            <a:off x="8411632" y="2027769"/>
            <a:ext cx="4241803" cy="1591734"/>
          </a:xfrm>
          <a:prstGeom prst="downArrowCallout">
            <a:avLst/>
          </a:prstGeom>
          <a:solidFill>
            <a:srgbClr val="CC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400" dirty="0">
                <a:solidFill>
                  <a:schemeClr val="tx1"/>
                </a:solidFill>
                <a:cs typeface="(AH) Manal Black" pitchFamily="2" charset="-78"/>
              </a:rPr>
              <a:t>خط سير الحصة</a:t>
            </a:r>
            <a:endParaRPr lang="en-US" sz="4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508D63BC-6810-4F25-98A4-50E1ACBB65A9}"/>
              </a:ext>
            </a:extLst>
          </p:cNvPr>
          <p:cNvSpPr/>
          <p:nvPr/>
        </p:nvSpPr>
        <p:spPr>
          <a:xfrm>
            <a:off x="1811866" y="1181652"/>
            <a:ext cx="7603067" cy="948267"/>
          </a:xfrm>
          <a:prstGeom prst="downArrowCallout">
            <a:avLst/>
          </a:prstGeom>
          <a:solidFill>
            <a:srgbClr val="CC66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000" dirty="0">
                <a:solidFill>
                  <a:schemeClr val="tx1"/>
                </a:solidFill>
                <a:cs typeface="(AH) Manal Black" pitchFamily="2" charset="-78"/>
              </a:rPr>
              <a:t>عرض نواتج الدرس </a:t>
            </a:r>
            <a:endParaRPr lang="en-US" sz="4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077B9A64-B32D-4EC2-94CC-20388F619935}"/>
              </a:ext>
            </a:extLst>
          </p:cNvPr>
          <p:cNvSpPr/>
          <p:nvPr/>
        </p:nvSpPr>
        <p:spPr>
          <a:xfrm>
            <a:off x="1811866" y="2106359"/>
            <a:ext cx="7603067" cy="948267"/>
          </a:xfrm>
          <a:prstGeom prst="downArrowCallout">
            <a:avLst/>
          </a:prstGeom>
          <a:solidFill>
            <a:srgbClr val="CCFF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000" dirty="0">
                <a:solidFill>
                  <a:srgbClr val="0070C0"/>
                </a:solidFill>
                <a:cs typeface="(AH) Manal Black" pitchFamily="2" charset="-78"/>
              </a:rPr>
              <a:t>العب وامرح  </a:t>
            </a:r>
            <a:endParaRPr lang="en-US" sz="4000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E3BE503D-7D1F-4802-88E4-2CA1C5F0EC26}"/>
              </a:ext>
            </a:extLst>
          </p:cNvPr>
          <p:cNvSpPr/>
          <p:nvPr/>
        </p:nvSpPr>
        <p:spPr>
          <a:xfrm>
            <a:off x="1811866" y="2978057"/>
            <a:ext cx="7603067" cy="948267"/>
          </a:xfrm>
          <a:prstGeom prst="downArrowCallou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000" dirty="0">
                <a:solidFill>
                  <a:srgbClr val="FF0000"/>
                </a:solidFill>
                <a:cs typeface="(AH) Manal Black" pitchFamily="2" charset="-78"/>
              </a:rPr>
              <a:t>تفعيل بوابة التعلم الذكى </a:t>
            </a:r>
            <a:endParaRPr lang="en-US" sz="40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770E14DC-1405-43D6-8A18-E13EFA6F3847}"/>
              </a:ext>
            </a:extLst>
          </p:cNvPr>
          <p:cNvSpPr/>
          <p:nvPr/>
        </p:nvSpPr>
        <p:spPr>
          <a:xfrm>
            <a:off x="1811865" y="4602921"/>
            <a:ext cx="7603067" cy="948267"/>
          </a:xfrm>
          <a:prstGeom prst="downArrowCallout">
            <a:avLst/>
          </a:prstGeom>
          <a:solidFill>
            <a:srgbClr val="FF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800" dirty="0">
                <a:solidFill>
                  <a:srgbClr val="CC0099"/>
                </a:solidFill>
                <a:cs typeface="(AH) Manal Black" pitchFamily="2" charset="-78"/>
              </a:rPr>
              <a:t> </a:t>
            </a:r>
            <a:r>
              <a:rPr lang="ar-AE" sz="3200" dirty="0">
                <a:solidFill>
                  <a:srgbClr val="CC0099"/>
                </a:solidFill>
                <a:cs typeface="(AH) Manal Black" pitchFamily="2" charset="-78"/>
              </a:rPr>
              <a:t>مهارات التفكير العليا</a:t>
            </a:r>
            <a:endParaRPr lang="en-US" sz="3200" dirty="0">
              <a:solidFill>
                <a:srgbClr val="CC0099"/>
              </a:solidFill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B7D3ED-4E37-41E7-B705-E211F59D82FA}"/>
              </a:ext>
            </a:extLst>
          </p:cNvPr>
          <p:cNvSpPr/>
          <p:nvPr/>
        </p:nvSpPr>
        <p:spPr>
          <a:xfrm>
            <a:off x="2037151" y="5471675"/>
            <a:ext cx="7603067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التقييم الختامي و بطاقة الخروج من الدرس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66E887DF-4678-4D23-B9CB-75A866CD167B}"/>
              </a:ext>
            </a:extLst>
          </p:cNvPr>
          <p:cNvSpPr/>
          <p:nvPr/>
        </p:nvSpPr>
        <p:spPr>
          <a:xfrm>
            <a:off x="1831746" y="334244"/>
            <a:ext cx="7603067" cy="948267"/>
          </a:xfrm>
          <a:prstGeom prst="downArrowCallo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000" dirty="0">
                <a:solidFill>
                  <a:srgbClr val="C00000"/>
                </a:solidFill>
                <a:cs typeface="(AH) Manal Black" pitchFamily="2" charset="-78"/>
              </a:rPr>
              <a:t>التقييم القبلي</a:t>
            </a:r>
            <a:endParaRPr lang="en-US" sz="40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E63DCF8B-EC20-4085-AD5E-CEFB987B7584}"/>
              </a:ext>
            </a:extLst>
          </p:cNvPr>
          <p:cNvSpPr/>
          <p:nvPr/>
        </p:nvSpPr>
        <p:spPr>
          <a:xfrm>
            <a:off x="1951014" y="3846072"/>
            <a:ext cx="7603067" cy="948267"/>
          </a:xfrm>
          <a:prstGeom prst="downArrowCallou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000" dirty="0">
                <a:solidFill>
                  <a:srgbClr val="002060"/>
                </a:solidFill>
                <a:cs typeface="(AH) Manal Black" pitchFamily="2" charset="-78"/>
              </a:rPr>
              <a:t>أوراق عمل تفاعلية  التعليم المتمايز</a:t>
            </a:r>
            <a:endParaRPr lang="en-US" sz="4000" dirty="0">
              <a:solidFill>
                <a:srgbClr val="00206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58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ooks vs. e-books: The science behind the best way to read - CBS News">
            <a:extLst>
              <a:ext uri="{FF2B5EF4-FFF2-40B4-BE49-F238E27FC236}">
                <a16:creationId xmlns:a16="http://schemas.microsoft.com/office/drawing/2014/main" id="{E68B0D22-0318-43ED-9E49-60B70BC4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24000" y="887210"/>
            <a:ext cx="10667999" cy="5043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peech Bubble: Rectangle with Corners Rounded 10">
            <a:extLst>
              <a:ext uri="{FF2B5EF4-FFF2-40B4-BE49-F238E27FC236}">
                <a16:creationId xmlns:a16="http://schemas.microsoft.com/office/drawing/2014/main" id="{A9815A25-7434-41EB-8F46-02A0211A59E9}"/>
              </a:ext>
            </a:extLst>
          </p:cNvPr>
          <p:cNvSpPr/>
          <p:nvPr/>
        </p:nvSpPr>
        <p:spPr>
          <a:xfrm>
            <a:off x="3836861" y="1466118"/>
            <a:ext cx="7020964" cy="4245569"/>
          </a:xfrm>
          <a:prstGeom prst="wedgeRoundRectCallout">
            <a:avLst>
              <a:gd name="adj1" fmla="val -67179"/>
              <a:gd name="adj2" fmla="val 22270"/>
              <a:gd name="adj3" fmla="val 16667"/>
            </a:avLst>
          </a:prstGeom>
          <a:ln w="38100">
            <a:solidFill>
              <a:srgbClr val="EF437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cs typeface="(AH) Manal Black" pitchFamily="2" charset="-78"/>
            </a:endParaRPr>
          </a:p>
          <a:p>
            <a:pPr algn="ctr"/>
            <a:endParaRPr lang="ar-AE" sz="5400" dirty="0">
              <a:cs typeface="(AH) Manal Black" pitchFamily="2" charset="-78"/>
            </a:endParaRPr>
          </a:p>
          <a:p>
            <a:pPr algn="ctr"/>
            <a:endParaRPr lang="ar-AE" sz="5400" dirty="0">
              <a:cs typeface="(AH) Manal Black" pitchFamily="2" charset="-78"/>
            </a:endParaRPr>
          </a:p>
          <a:p>
            <a:pPr algn="ctr"/>
            <a:endParaRPr lang="ar-AE" sz="5400" dirty="0">
              <a:cs typeface="(AH) Manal Black" pitchFamily="2" charset="-78"/>
            </a:endParaRPr>
          </a:p>
          <a:p>
            <a:pPr algn="ctr"/>
            <a:r>
              <a:rPr lang="ar-AE" sz="4800" dirty="0">
                <a:cs typeface="(AH) Manal Black" pitchFamily="2" charset="-78"/>
              </a:rPr>
              <a:t>وقت المرح عبر برنامج</a:t>
            </a:r>
          </a:p>
          <a:p>
            <a:pPr algn="ctr"/>
            <a:r>
              <a:rPr lang="en-US" sz="4800" dirty="0" err="1">
                <a:cs typeface="(AH) Manal Black" pitchFamily="2" charset="-78"/>
              </a:rPr>
              <a:t>Quizziz</a:t>
            </a:r>
            <a:endParaRPr lang="en-US" sz="4800" dirty="0">
              <a:cs typeface="(AH) Manal Black" pitchFamily="2" charset="-78"/>
            </a:endParaRPr>
          </a:p>
          <a:p>
            <a:pPr algn="ctr"/>
            <a:endParaRPr lang="en-US" sz="5400" dirty="0">
              <a:cs typeface="(AH) Manal Black" pitchFamily="2" charset="-78"/>
            </a:endParaRPr>
          </a:p>
          <a:p>
            <a:pPr algn="ctr"/>
            <a:endParaRPr lang="en-US" sz="5400" dirty="0">
              <a:cs typeface="(AH) Manal Black" pitchFamily="2" charset="-78"/>
            </a:endParaRPr>
          </a:p>
          <a:p>
            <a:pPr algn="ctr"/>
            <a:endParaRPr lang="en-US" sz="5400" dirty="0">
              <a:cs typeface="(AH) Manal Black" pitchFamily="2" charset="-78"/>
            </a:endParaRPr>
          </a:p>
          <a:p>
            <a:pPr algn="ctr"/>
            <a:endParaRPr lang="ar-AE" sz="5400" dirty="0">
              <a:cs typeface="(AH) Manal Black" pitchFamily="2" charset="-78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E265BCB8-7959-4456-8509-C4780E201C33}"/>
              </a:ext>
            </a:extLst>
          </p:cNvPr>
          <p:cNvSpPr txBox="1"/>
          <p:nvPr/>
        </p:nvSpPr>
        <p:spPr>
          <a:xfrm>
            <a:off x="4258689" y="4509575"/>
            <a:ext cx="6394194" cy="369332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https://quizizz.com/admin/quiz/5f5bc9a18f5355001dae125a</a:t>
            </a:r>
            <a:endParaRPr lang="ar-AE" dirty="0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7656831-1913-4724-A996-DE832669E2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64296D"/>
              </a:clrFrom>
              <a:clrTo>
                <a:srgbClr val="64296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7349" y="-193981"/>
            <a:ext cx="3405872" cy="3405872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0DFC928-5C57-4141-9033-9A98171B77E8}"/>
              </a:ext>
            </a:extLst>
          </p:cNvPr>
          <p:cNvGrpSpPr/>
          <p:nvPr/>
        </p:nvGrpSpPr>
        <p:grpSpPr>
          <a:xfrm>
            <a:off x="-37584" y="3429000"/>
            <a:ext cx="3423562" cy="3665279"/>
            <a:chOff x="-23086" y="3445195"/>
            <a:chExt cx="3423562" cy="3665279"/>
          </a:xfrm>
        </p:grpSpPr>
        <p:pic>
          <p:nvPicPr>
            <p:cNvPr id="23" name="صورة 22" descr="صورة تحتوي على رسم&#10;&#10;تم إنشاء الوصف تلقائياً">
              <a:extLst>
                <a:ext uri="{FF2B5EF4-FFF2-40B4-BE49-F238E27FC236}">
                  <a16:creationId xmlns:a16="http://schemas.microsoft.com/office/drawing/2014/main" id="{F987FCA7-F691-46A2-BA52-89097687B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56"/>
            <a:stretch/>
          </p:blipFill>
          <p:spPr>
            <a:xfrm>
              <a:off x="572529" y="3445195"/>
              <a:ext cx="2603784" cy="2117219"/>
            </a:xfrm>
            <a:prstGeom prst="rect">
              <a:avLst/>
            </a:prstGeom>
          </p:spPr>
        </p:pic>
        <p:pic>
          <p:nvPicPr>
            <p:cNvPr id="24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4E50DB05-7B0A-4678-8047-75598C891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09" b="93481" l="9744" r="89776">
                          <a14:foregroundMark x1="76198" y1="77053" x2="77263" y2="80528"/>
                          <a14:foregroundMark x1="27141" y1="84395" x2="27002" y2="85398"/>
                          <a14:foregroundMark x1="39617" y1="69883" x2="49042" y2="69492"/>
                          <a14:foregroundMark x1="43930" y1="69361" x2="51278" y2="68188"/>
                          <a14:foregroundMark x1="51278" y1="68188" x2="51438" y2="68318"/>
                          <a14:foregroundMark x1="72204" y1="76793" x2="50639" y2="77445"/>
                          <a14:foregroundMark x1="50639" y1="77445" x2="45367" y2="76793"/>
                          <a14:foregroundMark x1="39137" y1="67014" x2="40575" y2="68449"/>
                          <a14:backgroundMark x1="44409" y1="64928" x2="59425" y2="64798"/>
                          <a14:backgroundMark x1="59105" y1="64537" x2="22684" y2="62451"/>
                          <a14:backgroundMark x1="22684" y1="62451" x2="22684" y2="62451"/>
                          <a14:backgroundMark x1="44409" y1="83572" x2="53355" y2="83442"/>
                          <a14:backgroundMark x1="46645" y1="82399" x2="51917" y2="81617"/>
                          <a14:backgroundMark x1="79233" y1="82399" x2="74281" y2="82399"/>
                          <a14:backgroundMark x1="75559" y1="83051" x2="78594" y2="88266"/>
                          <a14:backgroundMark x1="78594" y1="88266" x2="78275" y2="93351"/>
                          <a14:backgroundMark x1="78275" y1="93351" x2="77955" y2="94003"/>
                          <a14:backgroundMark x1="25399" y1="82269" x2="32588" y2="82920"/>
                          <a14:backgroundMark x1="25399" y1="85398" x2="25399" y2="93742"/>
                          <a14:backgroundMark x1="27476" y1="86571" x2="27796" y2="85137"/>
                          <a14:backgroundMark x1="26997" y1="85528" x2="27157" y2="85137"/>
                          <a14:backgroundMark x1="55112" y1="56584" x2="50000" y2="51760"/>
                          <a14:backgroundMark x1="50000" y1="51760" x2="39776" y2="52021"/>
                          <a14:backgroundMark x1="39776" y1="52021" x2="34185" y2="51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4" t="59481" r="13623" b="16110"/>
            <a:stretch/>
          </p:blipFill>
          <p:spPr>
            <a:xfrm flipH="1">
              <a:off x="-23086" y="4751587"/>
              <a:ext cx="3423562" cy="235888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1D320D4-CD38-494A-AF59-D783D813055F}"/>
              </a:ext>
            </a:extLst>
          </p:cNvPr>
          <p:cNvSpPr/>
          <p:nvPr/>
        </p:nvSpPr>
        <p:spPr>
          <a:xfrm>
            <a:off x="712627" y="93610"/>
            <a:ext cx="466652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درس : </a:t>
            </a:r>
            <a:r>
              <a:rPr lang="ar-AE" sz="2400" b="1" dirty="0">
                <a:solidFill>
                  <a:srgbClr val="FF0000"/>
                </a:solidFill>
                <a:latin typeface="Century Gothic" panose="020B0502020202020204"/>
                <a:cs typeface="(AH) Manal Black" pitchFamily="2" charset="-78"/>
              </a:rPr>
              <a:t>مراجعة الوحدة الرابعة والخامسة    </a:t>
            </a:r>
            <a:endParaRPr lang="ar-AE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  <a:p>
            <a:pPr algn="ctr"/>
            <a:r>
              <a:rPr lang="ar-AE" sz="2000" dirty="0">
                <a:solidFill>
                  <a:schemeClr val="bg1"/>
                </a:solidFill>
                <a:cs typeface="(AH) Manal Black" pitchFamily="2" charset="-78"/>
              </a:rPr>
              <a:t>نواتج التعلم : مراجعة جميع نواتج الوحدة  الرابعة والخامسة</a:t>
            </a:r>
            <a:endParaRPr lang="ar-SA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837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7108BA2-CBDC-451D-B19C-6EF818AB9F6A}">
  <we:reference id="wa104374245" version="1.0.0.0" store="en-US" storeType="OMEX"/>
  <we:alternateReferences>
    <we:reference id="wa104374245" version="1.0.0.0" store="wa10437424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Words>1012</Words>
  <Application>Microsoft Office PowerPoint</Application>
  <PresentationFormat>Widescreen</PresentationFormat>
  <Paragraphs>187</Paragraphs>
  <Slides>33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Arabic Typesetting</vt:lpstr>
      <vt:lpstr>Arial</vt:lpstr>
      <vt:lpstr>Calibri</vt:lpstr>
      <vt:lpstr>Hand Of Sean</vt:lpstr>
      <vt:lpstr>Century Gothic</vt:lpstr>
      <vt:lpstr>Tahoma</vt:lpstr>
      <vt:lpstr>Sakkal Majalla</vt:lpstr>
      <vt:lpstr>Quicksand</vt:lpstr>
      <vt:lpstr>SHAGARA v3</vt:lpstr>
      <vt:lpstr>Cambria Math</vt:lpstr>
      <vt:lpstr>AGA Arabesque Desktop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منال أحمد سلهب</dc:creator>
  <cp:lastModifiedBy>مروه عبدالحميد جبر</cp:lastModifiedBy>
  <cp:revision>243</cp:revision>
  <dcterms:created xsi:type="dcterms:W3CDTF">2019-02-13T14:43:24Z</dcterms:created>
  <dcterms:modified xsi:type="dcterms:W3CDTF">2020-11-17T19:46:12Z</dcterms:modified>
</cp:coreProperties>
</file>