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334" r:id="rId3"/>
    <p:sldId id="1873" r:id="rId4"/>
    <p:sldId id="1860" r:id="rId5"/>
    <p:sldId id="282" r:id="rId6"/>
    <p:sldId id="283" r:id="rId7"/>
    <p:sldId id="272" r:id="rId8"/>
    <p:sldId id="259" r:id="rId9"/>
    <p:sldId id="1871" r:id="rId10"/>
    <p:sldId id="1872" r:id="rId11"/>
    <p:sldId id="1858" r:id="rId12"/>
    <p:sldId id="1875" r:id="rId13"/>
    <p:sldId id="1876" r:id="rId14"/>
    <p:sldId id="1877" r:id="rId15"/>
    <p:sldId id="1878" r:id="rId16"/>
    <p:sldId id="1879" r:id="rId17"/>
    <p:sldId id="1880" r:id="rId18"/>
    <p:sldId id="1881" r:id="rId19"/>
    <p:sldId id="1882" r:id="rId20"/>
    <p:sldId id="269" r:id="rId21"/>
    <p:sldId id="1874" r:id="rId22"/>
    <p:sldId id="256" r:id="rId23"/>
    <p:sldId id="263" r:id="rId24"/>
    <p:sldId id="262" r:id="rId25"/>
    <p:sldId id="258" r:id="rId26"/>
    <p:sldId id="260" r:id="rId27"/>
    <p:sldId id="276" r:id="rId28"/>
    <p:sldId id="1762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79" autoAdjust="0"/>
    <p:restoredTop sz="87199" autoAdjust="0"/>
  </p:normalViewPr>
  <p:slideViewPr>
    <p:cSldViewPr snapToGrid="0">
      <p:cViewPr varScale="1">
        <p:scale>
          <a:sx n="64" d="100"/>
          <a:sy n="64" d="100"/>
        </p:scale>
        <p:origin x="8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5937/987/589" TargetMode="External"/><Relationship Id="rId2" Type="http://schemas.openxmlformats.org/officeDocument/2006/relationships/hyperlink" Target="https://wordwall.net/play/1951/557/9630" TargetMode="External"/><Relationship Id="rId1" Type="http://schemas.openxmlformats.org/officeDocument/2006/relationships/hyperlink" Target="https://wordwall.net/play/10174/920/148" TargetMode="External"/><Relationship Id="rId5" Type="http://schemas.openxmlformats.org/officeDocument/2006/relationships/hyperlink" Target="https://www.liveworksheets.com/ea1892093j" TargetMode="External"/><Relationship Id="rId4" Type="http://schemas.openxmlformats.org/officeDocument/2006/relationships/hyperlink" Target="https://www.liveworksheets.com/nu1352097na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0174/920/148" TargetMode="External"/><Relationship Id="rId2" Type="http://schemas.openxmlformats.org/officeDocument/2006/relationships/hyperlink" Target="https://wordwall.net/play/1951/557/9630" TargetMode="External"/><Relationship Id="rId1" Type="http://schemas.openxmlformats.org/officeDocument/2006/relationships/hyperlink" Target="https://wordwall.net/play/5937/987/589" TargetMode="External"/><Relationship Id="rId5" Type="http://schemas.openxmlformats.org/officeDocument/2006/relationships/hyperlink" Target="https://www.liveworksheets.com/ea1892093j" TargetMode="External"/><Relationship Id="rId4" Type="http://schemas.openxmlformats.org/officeDocument/2006/relationships/hyperlink" Target="https://www.liveworksheets.com/nu1352097n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2FC8A-77BC-44E9-BBDB-A0541D0723FF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81F000-A831-4634-B3E2-299E22DEC499}">
      <dgm:prSet phldrT="[Text]"/>
      <dgm:spPr/>
      <dgm:t>
        <a:bodyPr/>
        <a:lstStyle/>
        <a:p>
          <a:pPr algn="ctr"/>
          <a:r>
            <a:rPr lang="ar-AE" b="1" dirty="0">
              <a:solidFill>
                <a:srgbClr val="FFC000"/>
              </a:solidFill>
            </a:rPr>
            <a:t>تمرين 3</a:t>
          </a:r>
          <a:endParaRPr lang="en-US" b="1" dirty="0">
            <a:solidFill>
              <a:srgbClr val="FFC000"/>
            </a:solidFill>
          </a:endParaRPr>
        </a:p>
      </dgm:t>
    </dgm:pt>
    <dgm:pt modelId="{6B122AE9-B5C5-4D2B-AEB2-18FF68D6A3C9}" type="parTrans" cxnId="{CC2D64D4-B479-4121-AA83-E6B1D57D331D}">
      <dgm:prSet/>
      <dgm:spPr/>
      <dgm:t>
        <a:bodyPr/>
        <a:lstStyle/>
        <a:p>
          <a:endParaRPr lang="en-US"/>
        </a:p>
      </dgm:t>
    </dgm:pt>
    <dgm:pt modelId="{0919C7EA-E51C-40EE-964C-2BDD1C2B0F83}" type="sibTrans" cxnId="{CC2D64D4-B479-4121-AA83-E6B1D57D331D}">
      <dgm:prSet/>
      <dgm:spPr/>
      <dgm:t>
        <a:bodyPr/>
        <a:lstStyle/>
        <a:p>
          <a:endParaRPr lang="en-US"/>
        </a:p>
      </dgm:t>
    </dgm:pt>
    <dgm:pt modelId="{56B195CC-86A5-4CFF-9F2E-1A633DC115B0}">
      <dgm:prSet phldrT="[Text]"/>
      <dgm:spPr/>
      <dgm:t>
        <a:bodyPr/>
        <a:lstStyle/>
        <a:p>
          <a:pPr algn="ctr"/>
          <a:r>
            <a:rPr lang="ar-AE" b="1" dirty="0">
              <a:solidFill>
                <a:srgbClr val="FFC000"/>
              </a:solidFill>
            </a:rPr>
            <a:t>تمرين 2</a:t>
          </a:r>
          <a:endParaRPr lang="en-US" b="1" dirty="0">
            <a:solidFill>
              <a:srgbClr val="FFC000"/>
            </a:solidFill>
          </a:endParaRPr>
        </a:p>
      </dgm:t>
    </dgm:pt>
    <dgm:pt modelId="{38B68BDD-7E30-4180-90E4-EAF90E88A890}" type="parTrans" cxnId="{5559266D-F55B-483A-9E5B-14123244B0EB}">
      <dgm:prSet/>
      <dgm:spPr/>
      <dgm:t>
        <a:bodyPr/>
        <a:lstStyle/>
        <a:p>
          <a:endParaRPr lang="en-US"/>
        </a:p>
      </dgm:t>
    </dgm:pt>
    <dgm:pt modelId="{D69B7234-E73F-4D79-9E90-91EDA3A9DFC7}" type="sibTrans" cxnId="{5559266D-F55B-483A-9E5B-14123244B0EB}">
      <dgm:prSet/>
      <dgm:spPr/>
      <dgm:t>
        <a:bodyPr/>
        <a:lstStyle/>
        <a:p>
          <a:endParaRPr lang="en-US"/>
        </a:p>
      </dgm:t>
    </dgm:pt>
    <dgm:pt modelId="{5D25A42E-4ABB-4515-A966-169AA52B8BF3}">
      <dgm:prSet phldrT="[Text]"/>
      <dgm:spPr/>
      <dgm:t>
        <a:bodyPr/>
        <a:lstStyle/>
        <a:p>
          <a:pPr algn="ctr"/>
          <a:r>
            <a:rPr lang="ar-AE" b="1" dirty="0">
              <a:solidFill>
                <a:srgbClr val="FFC000"/>
              </a:solidFill>
            </a:rPr>
            <a:t>تمرين 1</a:t>
          </a:r>
          <a:endParaRPr lang="en-US" b="1" dirty="0">
            <a:solidFill>
              <a:srgbClr val="FFC000"/>
            </a:solidFill>
          </a:endParaRPr>
        </a:p>
      </dgm:t>
    </dgm:pt>
    <dgm:pt modelId="{F6FC036F-16E5-41A5-B90C-23641CCF8CCF}" type="parTrans" cxnId="{7F09EDC2-624D-4788-9193-BA611BF554C4}">
      <dgm:prSet/>
      <dgm:spPr/>
      <dgm:t>
        <a:bodyPr/>
        <a:lstStyle/>
        <a:p>
          <a:endParaRPr lang="en-US"/>
        </a:p>
      </dgm:t>
    </dgm:pt>
    <dgm:pt modelId="{940886A0-09E7-4FAC-9313-20993DA16283}" type="sibTrans" cxnId="{7F09EDC2-624D-4788-9193-BA611BF554C4}">
      <dgm:prSet/>
      <dgm:spPr/>
      <dgm:t>
        <a:bodyPr/>
        <a:lstStyle/>
        <a:p>
          <a:endParaRPr lang="en-US"/>
        </a:p>
      </dgm:t>
    </dgm:pt>
    <dgm:pt modelId="{F99189D8-1AEA-447D-B07D-D6C78983BFE1}">
      <dgm:prSet custT="1"/>
      <dgm:spPr/>
      <dgm:t>
        <a:bodyPr/>
        <a:lstStyle/>
        <a:p>
          <a:r>
            <a:rPr lang="en-US" sz="2000" dirty="0">
              <a:hlinkClick xmlns:r="http://schemas.openxmlformats.org/officeDocument/2006/relationships" r:id="rId1"/>
            </a:rPr>
            <a:t>https://wordwall.net/play/10174/920/148</a:t>
          </a:r>
          <a:r>
            <a:rPr lang="ar-AE" sz="2000" dirty="0"/>
            <a:t> </a:t>
          </a:r>
          <a:endParaRPr lang="en-US" sz="2000" dirty="0"/>
        </a:p>
      </dgm:t>
    </dgm:pt>
    <dgm:pt modelId="{89A5CDF7-8D15-40F7-9938-4206ECE9C188}" type="parTrans" cxnId="{C10AE1E5-1518-4F8F-B80A-A8B2CDB849C3}">
      <dgm:prSet/>
      <dgm:spPr/>
      <dgm:t>
        <a:bodyPr/>
        <a:lstStyle/>
        <a:p>
          <a:endParaRPr lang="en-US"/>
        </a:p>
      </dgm:t>
    </dgm:pt>
    <dgm:pt modelId="{463F2D01-1CF0-439E-B95F-0A1C21123ED7}" type="sibTrans" cxnId="{C10AE1E5-1518-4F8F-B80A-A8B2CDB849C3}">
      <dgm:prSet/>
      <dgm:spPr/>
      <dgm:t>
        <a:bodyPr/>
        <a:lstStyle/>
        <a:p>
          <a:endParaRPr lang="en-US"/>
        </a:p>
      </dgm:t>
    </dgm:pt>
    <dgm:pt modelId="{88003714-5782-44E4-8AE0-9B0CB0CE4CBD}">
      <dgm:prSet custT="1"/>
      <dgm:spPr/>
      <dgm:t>
        <a:bodyPr/>
        <a:lstStyle/>
        <a:p>
          <a:r>
            <a:rPr lang="en-US" sz="2000" dirty="0">
              <a:hlinkClick xmlns:r="http://schemas.openxmlformats.org/officeDocument/2006/relationships" r:id="rId2"/>
            </a:rPr>
            <a:t>https://wordwall.net/play/1951/557/9630</a:t>
          </a:r>
          <a:r>
            <a:rPr lang="ar-AE" sz="2000" dirty="0"/>
            <a:t> </a:t>
          </a:r>
          <a:endParaRPr lang="en-US" sz="2000" dirty="0"/>
        </a:p>
      </dgm:t>
    </dgm:pt>
    <dgm:pt modelId="{5C0C9A7A-2F05-4DAB-A49F-09F7C09D2A8E}" type="parTrans" cxnId="{8A25C215-853B-4814-AF32-CFD56329056D}">
      <dgm:prSet/>
      <dgm:spPr/>
      <dgm:t>
        <a:bodyPr/>
        <a:lstStyle/>
        <a:p>
          <a:endParaRPr lang="en-US"/>
        </a:p>
      </dgm:t>
    </dgm:pt>
    <dgm:pt modelId="{747F2391-2536-4044-A52E-A4EAB329F688}" type="sibTrans" cxnId="{8A25C215-853B-4814-AF32-CFD56329056D}">
      <dgm:prSet/>
      <dgm:spPr/>
      <dgm:t>
        <a:bodyPr/>
        <a:lstStyle/>
        <a:p>
          <a:endParaRPr lang="en-US"/>
        </a:p>
      </dgm:t>
    </dgm:pt>
    <dgm:pt modelId="{E9AEEC90-F1D6-4DE1-A8C8-C32A3293F664}">
      <dgm:prSet custT="1"/>
      <dgm:spPr/>
      <dgm:t>
        <a:bodyPr/>
        <a:lstStyle/>
        <a:p>
          <a:r>
            <a:rPr lang="en-US" sz="2000" dirty="0">
              <a:hlinkClick xmlns:r="http://schemas.openxmlformats.org/officeDocument/2006/relationships" r:id="rId3"/>
            </a:rPr>
            <a:t>https://wordwall.net/play/5937/987/589</a:t>
          </a:r>
          <a:r>
            <a:rPr lang="ar-AE" sz="2000" dirty="0"/>
            <a:t> </a:t>
          </a:r>
          <a:endParaRPr lang="en-US" sz="2000" dirty="0"/>
        </a:p>
      </dgm:t>
    </dgm:pt>
    <dgm:pt modelId="{09741921-1D7A-4F9E-A1E8-FBEF5FFD36AD}" type="parTrans" cxnId="{E7492484-AD41-4898-AE37-9A747EB6A411}">
      <dgm:prSet/>
      <dgm:spPr/>
      <dgm:t>
        <a:bodyPr/>
        <a:lstStyle/>
        <a:p>
          <a:endParaRPr lang="en-US"/>
        </a:p>
      </dgm:t>
    </dgm:pt>
    <dgm:pt modelId="{C7026B35-BA8A-4F81-AD2D-B5A91421F76B}" type="sibTrans" cxnId="{E7492484-AD41-4898-AE37-9A747EB6A411}">
      <dgm:prSet/>
      <dgm:spPr/>
      <dgm:t>
        <a:bodyPr/>
        <a:lstStyle/>
        <a:p>
          <a:endParaRPr lang="en-US"/>
        </a:p>
      </dgm:t>
    </dgm:pt>
    <dgm:pt modelId="{084A0E74-186A-4919-8ADD-45602E67C9EF}">
      <dgm:prSet/>
      <dgm:spPr/>
      <dgm:t>
        <a:bodyPr/>
        <a:lstStyle/>
        <a:p>
          <a:r>
            <a:rPr lang="en-US"/>
            <a:t>https://www.liveworksheets.com/nu1352097na</a:t>
          </a:r>
        </a:p>
      </dgm:t>
    </dgm:pt>
    <dgm:pt modelId="{DE4C9D13-2249-4B84-9C58-8E3EBE1DCA88}" type="parTrans" cxnId="{B9770C98-0F4A-430E-A17A-85E06965EA1B}">
      <dgm:prSet/>
      <dgm:spPr/>
      <dgm:t>
        <a:bodyPr/>
        <a:lstStyle/>
        <a:p>
          <a:endParaRPr lang="en-US"/>
        </a:p>
      </dgm:t>
    </dgm:pt>
    <dgm:pt modelId="{62A08145-FF36-4B6B-963A-9CC55C339589}" type="sibTrans" cxnId="{B9770C98-0F4A-430E-A17A-85E06965EA1B}">
      <dgm:prSet/>
      <dgm:spPr/>
      <dgm:t>
        <a:bodyPr/>
        <a:lstStyle/>
        <a:p>
          <a:endParaRPr lang="en-US"/>
        </a:p>
      </dgm:t>
    </dgm:pt>
    <dgm:pt modelId="{811E1125-1EEF-4754-B4B8-134668A3C1E1}">
      <dgm:prSet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4"/>
            </a:rPr>
            <a:t>https://www.liveworksheets.com/nu1352097na</a:t>
          </a:r>
          <a:r>
            <a:rPr lang="ar-AE" sz="2400" dirty="0"/>
            <a:t> </a:t>
          </a:r>
          <a:endParaRPr lang="en-US" sz="2400" dirty="0"/>
        </a:p>
      </dgm:t>
    </dgm:pt>
    <dgm:pt modelId="{CA82C0D1-8D4F-4A8A-856E-7E993A6A12E0}" type="parTrans" cxnId="{9C8710B4-E1A1-4243-9729-6A8D38635059}">
      <dgm:prSet/>
      <dgm:spPr/>
      <dgm:t>
        <a:bodyPr/>
        <a:lstStyle/>
        <a:p>
          <a:endParaRPr lang="en-US"/>
        </a:p>
      </dgm:t>
    </dgm:pt>
    <dgm:pt modelId="{EE65F63F-78A5-4DCC-8662-539FE653CC44}" type="sibTrans" cxnId="{9C8710B4-E1A1-4243-9729-6A8D38635059}">
      <dgm:prSet/>
      <dgm:spPr/>
      <dgm:t>
        <a:bodyPr/>
        <a:lstStyle/>
        <a:p>
          <a:endParaRPr lang="en-US"/>
        </a:p>
      </dgm:t>
    </dgm:pt>
    <dgm:pt modelId="{A7B5F4A8-488E-4B0F-A338-51CDE9DA2348}">
      <dgm:prSet/>
      <dgm:spPr/>
      <dgm:t>
        <a:bodyPr/>
        <a:lstStyle/>
        <a:p>
          <a:r>
            <a:rPr lang="en-US"/>
            <a:t>https://www.liveworksheets.com/ea1892093jj</a:t>
          </a:r>
        </a:p>
      </dgm:t>
    </dgm:pt>
    <dgm:pt modelId="{0A925D72-70C4-4AD8-8041-7CCC78DCCA40}" type="parTrans" cxnId="{64D196B5-A49B-44F7-87E3-6A3F638A7F9F}">
      <dgm:prSet/>
      <dgm:spPr/>
      <dgm:t>
        <a:bodyPr/>
        <a:lstStyle/>
        <a:p>
          <a:endParaRPr lang="en-US"/>
        </a:p>
      </dgm:t>
    </dgm:pt>
    <dgm:pt modelId="{E9124894-1E28-42ED-BF8C-F2E8868F6D74}" type="sibTrans" cxnId="{64D196B5-A49B-44F7-87E3-6A3F638A7F9F}">
      <dgm:prSet/>
      <dgm:spPr/>
      <dgm:t>
        <a:bodyPr/>
        <a:lstStyle/>
        <a:p>
          <a:endParaRPr lang="en-US"/>
        </a:p>
      </dgm:t>
    </dgm:pt>
    <dgm:pt modelId="{493A6B07-91A7-4D97-B2D3-5E430DDE43CE}">
      <dgm:prSet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5"/>
            </a:rPr>
            <a:t>https://www.liveworksheets.com/ea1892093j</a:t>
          </a:r>
          <a:r>
            <a:rPr lang="ar-AE" sz="2400" dirty="0"/>
            <a:t> </a:t>
          </a:r>
          <a:r>
            <a:rPr lang="en-US" sz="2400" dirty="0"/>
            <a:t>j</a:t>
          </a:r>
        </a:p>
      </dgm:t>
    </dgm:pt>
    <dgm:pt modelId="{BA685FDE-B39E-44A8-A615-74A3DFA44102}" type="parTrans" cxnId="{4C0DAD5A-DA68-46A5-B90A-65575F41220E}">
      <dgm:prSet/>
      <dgm:spPr/>
      <dgm:t>
        <a:bodyPr/>
        <a:lstStyle/>
        <a:p>
          <a:endParaRPr lang="en-US"/>
        </a:p>
      </dgm:t>
    </dgm:pt>
    <dgm:pt modelId="{BD1364AD-0E96-4E9D-849E-5EFB12202F90}" type="sibTrans" cxnId="{4C0DAD5A-DA68-46A5-B90A-65575F41220E}">
      <dgm:prSet/>
      <dgm:spPr/>
      <dgm:t>
        <a:bodyPr/>
        <a:lstStyle/>
        <a:p>
          <a:endParaRPr lang="en-US"/>
        </a:p>
      </dgm:t>
    </dgm:pt>
    <dgm:pt modelId="{3BE87FED-AD7D-456B-BC8A-B18F5C90F4D3}" type="pres">
      <dgm:prSet presAssocID="{30C2FC8A-77BC-44E9-BBDB-A0541D0723FF}" presName="diagram" presStyleCnt="0">
        <dgm:presLayoutVars>
          <dgm:dir/>
          <dgm:animLvl val="lvl"/>
          <dgm:resizeHandles val="exact"/>
        </dgm:presLayoutVars>
      </dgm:prSet>
      <dgm:spPr/>
    </dgm:pt>
    <dgm:pt modelId="{5AA3CDAF-0B15-4BF9-BEAD-D57ED722F68D}" type="pres">
      <dgm:prSet presAssocID="{0F81F000-A831-4634-B3E2-299E22DEC499}" presName="compNode" presStyleCnt="0"/>
      <dgm:spPr/>
    </dgm:pt>
    <dgm:pt modelId="{9FEFA655-04B2-4107-9155-7669BBD66048}" type="pres">
      <dgm:prSet presAssocID="{0F81F000-A831-4634-B3E2-299E22DEC499}" presName="childRect" presStyleLbl="bgAcc1" presStyleIdx="0" presStyleCnt="5" custLinFactNeighborX="1676" custLinFactNeighborY="1123">
        <dgm:presLayoutVars>
          <dgm:bulletEnabled val="1"/>
        </dgm:presLayoutVars>
      </dgm:prSet>
      <dgm:spPr/>
    </dgm:pt>
    <dgm:pt modelId="{5C315BD2-5BF7-48F1-84FC-59C6D5425C63}" type="pres">
      <dgm:prSet presAssocID="{0F81F000-A831-4634-B3E2-299E22DEC49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C406C93-9147-45B2-989C-E4104B5619FA}" type="pres">
      <dgm:prSet presAssocID="{0F81F000-A831-4634-B3E2-299E22DEC499}" presName="parentRect" presStyleLbl="alignNode1" presStyleIdx="0" presStyleCnt="5"/>
      <dgm:spPr/>
    </dgm:pt>
    <dgm:pt modelId="{30DB9758-9D58-4F3F-AD8D-EC4342E20F29}" type="pres">
      <dgm:prSet presAssocID="{0F81F000-A831-4634-B3E2-299E22DEC499}" presName="adorn" presStyleLbl="fgAccFollowNode1" presStyleIdx="0" presStyleCnt="5"/>
      <dgm:spPr/>
    </dgm:pt>
    <dgm:pt modelId="{EB94EC46-2C9A-45ED-8351-5093A4A7F8A6}" type="pres">
      <dgm:prSet presAssocID="{0919C7EA-E51C-40EE-964C-2BDD1C2B0F83}" presName="sibTrans" presStyleLbl="sibTrans2D1" presStyleIdx="0" presStyleCnt="0"/>
      <dgm:spPr/>
    </dgm:pt>
    <dgm:pt modelId="{E69FDBB2-05A9-46EC-8942-9D2454144AF0}" type="pres">
      <dgm:prSet presAssocID="{56B195CC-86A5-4CFF-9F2E-1A633DC115B0}" presName="compNode" presStyleCnt="0"/>
      <dgm:spPr/>
    </dgm:pt>
    <dgm:pt modelId="{5E7425F3-EE07-4FA6-B80A-069A44E23780}" type="pres">
      <dgm:prSet presAssocID="{56B195CC-86A5-4CFF-9F2E-1A633DC115B0}" presName="childRect" presStyleLbl="bgAcc1" presStyleIdx="1" presStyleCnt="5" custLinFactNeighborX="-1809" custLinFactNeighborY="1123">
        <dgm:presLayoutVars>
          <dgm:bulletEnabled val="1"/>
        </dgm:presLayoutVars>
      </dgm:prSet>
      <dgm:spPr/>
    </dgm:pt>
    <dgm:pt modelId="{CEC65427-9D17-446A-B800-11434E3AB196}" type="pres">
      <dgm:prSet presAssocID="{56B195CC-86A5-4CFF-9F2E-1A633DC115B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A5C8E46-4E8D-4D8C-8A96-6FEFB760E85E}" type="pres">
      <dgm:prSet presAssocID="{56B195CC-86A5-4CFF-9F2E-1A633DC115B0}" presName="parentRect" presStyleLbl="alignNode1" presStyleIdx="1" presStyleCnt="5"/>
      <dgm:spPr/>
    </dgm:pt>
    <dgm:pt modelId="{684DD438-D292-4842-A451-9F1002344AF8}" type="pres">
      <dgm:prSet presAssocID="{56B195CC-86A5-4CFF-9F2E-1A633DC115B0}" presName="adorn" presStyleLbl="fgAccFollowNode1" presStyleIdx="1" presStyleCnt="5"/>
      <dgm:spPr/>
    </dgm:pt>
    <dgm:pt modelId="{7EDF0E94-C701-4D92-8E10-CF8C9F36E205}" type="pres">
      <dgm:prSet presAssocID="{D69B7234-E73F-4D79-9E90-91EDA3A9DFC7}" presName="sibTrans" presStyleLbl="sibTrans2D1" presStyleIdx="0" presStyleCnt="0"/>
      <dgm:spPr/>
    </dgm:pt>
    <dgm:pt modelId="{220A9B39-617E-4809-8CE5-692F74F73F11}" type="pres">
      <dgm:prSet presAssocID="{5D25A42E-4ABB-4515-A966-169AA52B8BF3}" presName="compNode" presStyleCnt="0"/>
      <dgm:spPr/>
    </dgm:pt>
    <dgm:pt modelId="{5E5919C4-7F2E-4885-869C-CACE06773DB7}" type="pres">
      <dgm:prSet presAssocID="{5D25A42E-4ABB-4515-A966-169AA52B8BF3}" presName="childRect" presStyleLbl="bgAcc1" presStyleIdx="2" presStyleCnt="5">
        <dgm:presLayoutVars>
          <dgm:bulletEnabled val="1"/>
        </dgm:presLayoutVars>
      </dgm:prSet>
      <dgm:spPr/>
    </dgm:pt>
    <dgm:pt modelId="{491169E7-C61F-4331-8700-021841E9306B}" type="pres">
      <dgm:prSet presAssocID="{5D25A42E-4ABB-4515-A966-169AA52B8BF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E85D6DB-CF08-48B8-90D5-EBF17681051B}" type="pres">
      <dgm:prSet presAssocID="{5D25A42E-4ABB-4515-A966-169AA52B8BF3}" presName="parentRect" presStyleLbl="alignNode1" presStyleIdx="2" presStyleCnt="5"/>
      <dgm:spPr/>
    </dgm:pt>
    <dgm:pt modelId="{7430C339-6948-434E-9C6F-E141D2D5F59C}" type="pres">
      <dgm:prSet presAssocID="{5D25A42E-4ABB-4515-A966-169AA52B8BF3}" presName="adorn" presStyleLbl="fgAccFollowNode1" presStyleIdx="2" presStyleCnt="5"/>
      <dgm:spPr/>
    </dgm:pt>
    <dgm:pt modelId="{6FDB84AE-088A-4E12-9669-D79A29A99175}" type="pres">
      <dgm:prSet presAssocID="{940886A0-09E7-4FAC-9313-20993DA16283}" presName="sibTrans" presStyleLbl="sibTrans2D1" presStyleIdx="0" presStyleCnt="0"/>
      <dgm:spPr/>
    </dgm:pt>
    <dgm:pt modelId="{A34160EC-25D8-46CC-8AA9-5B38D2A290B6}" type="pres">
      <dgm:prSet presAssocID="{084A0E74-186A-4919-8ADD-45602E67C9EF}" presName="compNode" presStyleCnt="0"/>
      <dgm:spPr/>
    </dgm:pt>
    <dgm:pt modelId="{EBFEA716-051F-4B99-83C8-E6B4D4C52EF3}" type="pres">
      <dgm:prSet presAssocID="{084A0E74-186A-4919-8ADD-45602E67C9EF}" presName="childRect" presStyleLbl="bgAcc1" presStyleIdx="3" presStyleCnt="5" custLinFactX="10294" custLinFactNeighborX="100000" custLinFactNeighborY="-30539">
        <dgm:presLayoutVars>
          <dgm:bulletEnabled val="1"/>
        </dgm:presLayoutVars>
      </dgm:prSet>
      <dgm:spPr/>
    </dgm:pt>
    <dgm:pt modelId="{C2F36AF0-BFA0-44EF-B04F-6B48501716A3}" type="pres">
      <dgm:prSet presAssocID="{084A0E74-186A-4919-8ADD-45602E67C9E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2FA1702-3E3A-435E-8522-9E0AC91DD338}" type="pres">
      <dgm:prSet presAssocID="{084A0E74-186A-4919-8ADD-45602E67C9EF}" presName="parentRect" presStyleLbl="alignNode1" presStyleIdx="3" presStyleCnt="5" custLinFactX="10294" custLinFactNeighborX="100000" custLinFactNeighborY="-95727"/>
      <dgm:spPr/>
    </dgm:pt>
    <dgm:pt modelId="{DA216D09-0800-4934-8266-DF32A22CB347}" type="pres">
      <dgm:prSet presAssocID="{084A0E74-186A-4919-8ADD-45602E67C9EF}" presName="adorn" presStyleLbl="fgAccFollowNode1" presStyleIdx="3" presStyleCnt="5"/>
      <dgm:spPr/>
    </dgm:pt>
    <dgm:pt modelId="{1D823519-F51B-4F3D-B5B4-24CBAC578128}" type="pres">
      <dgm:prSet presAssocID="{62A08145-FF36-4B6B-963A-9CC55C339589}" presName="sibTrans" presStyleLbl="sibTrans2D1" presStyleIdx="0" presStyleCnt="0"/>
      <dgm:spPr/>
    </dgm:pt>
    <dgm:pt modelId="{2048A8F9-B26A-43F9-B0F8-83132891C483}" type="pres">
      <dgm:prSet presAssocID="{A7B5F4A8-488E-4B0F-A338-51CDE9DA2348}" presName="compNode" presStyleCnt="0"/>
      <dgm:spPr/>
    </dgm:pt>
    <dgm:pt modelId="{8E0541C3-B82F-43CA-BD9F-E4C9E17DC908}" type="pres">
      <dgm:prSet presAssocID="{A7B5F4A8-488E-4B0F-A338-51CDE9DA2348}" presName="childRect" presStyleLbl="bgAcc1" presStyleIdx="4" presStyleCnt="5" custLinFactX="-45010" custLinFactNeighborX="-100000" custLinFactNeighborY="-16943">
        <dgm:presLayoutVars>
          <dgm:bulletEnabled val="1"/>
        </dgm:presLayoutVars>
      </dgm:prSet>
      <dgm:spPr/>
    </dgm:pt>
    <dgm:pt modelId="{2884FBAB-BD25-42F8-9313-E66C84C8911E}" type="pres">
      <dgm:prSet presAssocID="{A7B5F4A8-488E-4B0F-A338-51CDE9DA234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C716FBF-678F-459B-BDAB-4FC47B55BD65}" type="pres">
      <dgm:prSet presAssocID="{A7B5F4A8-488E-4B0F-A338-51CDE9DA2348}" presName="parentRect" presStyleLbl="alignNode1" presStyleIdx="4" presStyleCnt="5"/>
      <dgm:spPr/>
    </dgm:pt>
    <dgm:pt modelId="{44048455-5514-42C4-990B-496F93D9C646}" type="pres">
      <dgm:prSet presAssocID="{A7B5F4A8-488E-4B0F-A338-51CDE9DA2348}" presName="adorn" presStyleLbl="fgAccFollowNode1" presStyleIdx="4" presStyleCnt="5"/>
      <dgm:spPr/>
    </dgm:pt>
  </dgm:ptLst>
  <dgm:cxnLst>
    <dgm:cxn modelId="{8DD92109-78CC-4737-BF76-E979C4654519}" type="presOf" srcId="{88003714-5782-44E4-8AE0-9B0CB0CE4CBD}" destId="{5E7425F3-EE07-4FA6-B80A-069A44E23780}" srcOrd="0" destOrd="0" presId="urn:microsoft.com/office/officeart/2005/8/layout/bList2"/>
    <dgm:cxn modelId="{812FDC0A-669A-4819-9E49-CC858B79BECF}" type="presOf" srcId="{A7B5F4A8-488E-4B0F-A338-51CDE9DA2348}" destId="{CC716FBF-678F-459B-BDAB-4FC47B55BD65}" srcOrd="1" destOrd="0" presId="urn:microsoft.com/office/officeart/2005/8/layout/bList2"/>
    <dgm:cxn modelId="{BDF6410D-62FB-4886-8985-B1D10EDB52C6}" type="presOf" srcId="{D69B7234-E73F-4D79-9E90-91EDA3A9DFC7}" destId="{7EDF0E94-C701-4D92-8E10-CF8C9F36E205}" srcOrd="0" destOrd="0" presId="urn:microsoft.com/office/officeart/2005/8/layout/bList2"/>
    <dgm:cxn modelId="{8A25C215-853B-4814-AF32-CFD56329056D}" srcId="{56B195CC-86A5-4CFF-9F2E-1A633DC115B0}" destId="{88003714-5782-44E4-8AE0-9B0CB0CE4CBD}" srcOrd="0" destOrd="0" parTransId="{5C0C9A7A-2F05-4DAB-A49F-09F7C09D2A8E}" sibTransId="{747F2391-2536-4044-A52E-A4EAB329F688}"/>
    <dgm:cxn modelId="{7776D416-46E5-4583-8FA0-3E82BBD1CAE1}" type="presOf" srcId="{811E1125-1EEF-4754-B4B8-134668A3C1E1}" destId="{EBFEA716-051F-4B99-83C8-E6B4D4C52EF3}" srcOrd="0" destOrd="0" presId="urn:microsoft.com/office/officeart/2005/8/layout/bList2"/>
    <dgm:cxn modelId="{85A1A92E-BB93-4A59-972A-41639EAE259E}" type="presOf" srcId="{5D25A42E-4ABB-4515-A966-169AA52B8BF3}" destId="{9E85D6DB-CF08-48B8-90D5-EBF17681051B}" srcOrd="1" destOrd="0" presId="urn:microsoft.com/office/officeart/2005/8/layout/bList2"/>
    <dgm:cxn modelId="{5F55EB38-C0FB-444C-9CD8-9B25E976465A}" type="presOf" srcId="{0919C7EA-E51C-40EE-964C-2BDD1C2B0F83}" destId="{EB94EC46-2C9A-45ED-8351-5093A4A7F8A6}" srcOrd="0" destOrd="0" presId="urn:microsoft.com/office/officeart/2005/8/layout/bList2"/>
    <dgm:cxn modelId="{72F3525B-4E0D-48D1-B822-58BF6BEE8E0C}" type="presOf" srcId="{940886A0-09E7-4FAC-9313-20993DA16283}" destId="{6FDB84AE-088A-4E12-9669-D79A29A99175}" srcOrd="0" destOrd="0" presId="urn:microsoft.com/office/officeart/2005/8/layout/bList2"/>
    <dgm:cxn modelId="{4AB50F42-E1F4-4AE2-8688-52EAA4D50BE5}" type="presOf" srcId="{56B195CC-86A5-4CFF-9F2E-1A633DC115B0}" destId="{9A5C8E46-4E8D-4D8C-8A96-6FEFB760E85E}" srcOrd="1" destOrd="0" presId="urn:microsoft.com/office/officeart/2005/8/layout/bList2"/>
    <dgm:cxn modelId="{3FCD9C42-7AC5-4164-9839-18595EA67174}" type="presOf" srcId="{5D25A42E-4ABB-4515-A966-169AA52B8BF3}" destId="{491169E7-C61F-4331-8700-021841E9306B}" srcOrd="0" destOrd="0" presId="urn:microsoft.com/office/officeart/2005/8/layout/bList2"/>
    <dgm:cxn modelId="{AEAA0C65-707D-4A7A-AB75-CE848C299450}" type="presOf" srcId="{0F81F000-A831-4634-B3E2-299E22DEC499}" destId="{5C406C93-9147-45B2-989C-E4104B5619FA}" srcOrd="1" destOrd="0" presId="urn:microsoft.com/office/officeart/2005/8/layout/bList2"/>
    <dgm:cxn modelId="{5559266D-F55B-483A-9E5B-14123244B0EB}" srcId="{30C2FC8A-77BC-44E9-BBDB-A0541D0723FF}" destId="{56B195CC-86A5-4CFF-9F2E-1A633DC115B0}" srcOrd="1" destOrd="0" parTransId="{38B68BDD-7E30-4180-90E4-EAF90E88A890}" sibTransId="{D69B7234-E73F-4D79-9E90-91EDA3A9DFC7}"/>
    <dgm:cxn modelId="{E0FAA553-BCC7-4303-95EC-AF331DC7B03A}" type="presOf" srcId="{30C2FC8A-77BC-44E9-BBDB-A0541D0723FF}" destId="{3BE87FED-AD7D-456B-BC8A-B18F5C90F4D3}" srcOrd="0" destOrd="0" presId="urn:microsoft.com/office/officeart/2005/8/layout/bList2"/>
    <dgm:cxn modelId="{4C0DAD5A-DA68-46A5-B90A-65575F41220E}" srcId="{A7B5F4A8-488E-4B0F-A338-51CDE9DA2348}" destId="{493A6B07-91A7-4D97-B2D3-5E430DDE43CE}" srcOrd="0" destOrd="0" parTransId="{BA685FDE-B39E-44A8-A615-74A3DFA44102}" sibTransId="{BD1364AD-0E96-4E9D-849E-5EFB12202F90}"/>
    <dgm:cxn modelId="{E7492484-AD41-4898-AE37-9A747EB6A411}" srcId="{0F81F000-A831-4634-B3E2-299E22DEC499}" destId="{E9AEEC90-F1D6-4DE1-A8C8-C32A3293F664}" srcOrd="0" destOrd="0" parTransId="{09741921-1D7A-4F9E-A1E8-FBEF5FFD36AD}" sibTransId="{C7026B35-BA8A-4F81-AD2D-B5A91421F76B}"/>
    <dgm:cxn modelId="{D1AD3685-1FC4-47F3-BBC6-4FD89BBBBAA1}" type="presOf" srcId="{084A0E74-186A-4919-8ADD-45602E67C9EF}" destId="{C2F36AF0-BFA0-44EF-B04F-6B48501716A3}" srcOrd="0" destOrd="0" presId="urn:microsoft.com/office/officeart/2005/8/layout/bList2"/>
    <dgm:cxn modelId="{B638AB85-78A2-426F-A5B5-CDB8BD856938}" type="presOf" srcId="{A7B5F4A8-488E-4B0F-A338-51CDE9DA2348}" destId="{2884FBAB-BD25-42F8-9313-E66C84C8911E}" srcOrd="0" destOrd="0" presId="urn:microsoft.com/office/officeart/2005/8/layout/bList2"/>
    <dgm:cxn modelId="{B9770C98-0F4A-430E-A17A-85E06965EA1B}" srcId="{30C2FC8A-77BC-44E9-BBDB-A0541D0723FF}" destId="{084A0E74-186A-4919-8ADD-45602E67C9EF}" srcOrd="3" destOrd="0" parTransId="{DE4C9D13-2249-4B84-9C58-8E3EBE1DCA88}" sibTransId="{62A08145-FF36-4B6B-963A-9CC55C339589}"/>
    <dgm:cxn modelId="{56F0A29E-B04E-42D6-8A95-B532397CEA8F}" type="presOf" srcId="{62A08145-FF36-4B6B-963A-9CC55C339589}" destId="{1D823519-F51B-4F3D-B5B4-24CBAC578128}" srcOrd="0" destOrd="0" presId="urn:microsoft.com/office/officeart/2005/8/layout/bList2"/>
    <dgm:cxn modelId="{E116F0A4-B6B7-4963-AC61-895637E97BD4}" type="presOf" srcId="{493A6B07-91A7-4D97-B2D3-5E430DDE43CE}" destId="{8E0541C3-B82F-43CA-BD9F-E4C9E17DC908}" srcOrd="0" destOrd="0" presId="urn:microsoft.com/office/officeart/2005/8/layout/bList2"/>
    <dgm:cxn modelId="{44D46CB1-DCD8-4B57-90CF-2C813DED633D}" type="presOf" srcId="{084A0E74-186A-4919-8ADD-45602E67C9EF}" destId="{42FA1702-3E3A-435E-8522-9E0AC91DD338}" srcOrd="1" destOrd="0" presId="urn:microsoft.com/office/officeart/2005/8/layout/bList2"/>
    <dgm:cxn modelId="{9C8710B4-E1A1-4243-9729-6A8D38635059}" srcId="{084A0E74-186A-4919-8ADD-45602E67C9EF}" destId="{811E1125-1EEF-4754-B4B8-134668A3C1E1}" srcOrd="0" destOrd="0" parTransId="{CA82C0D1-8D4F-4A8A-856E-7E993A6A12E0}" sibTransId="{EE65F63F-78A5-4DCC-8662-539FE653CC44}"/>
    <dgm:cxn modelId="{64D196B5-A49B-44F7-87E3-6A3F638A7F9F}" srcId="{30C2FC8A-77BC-44E9-BBDB-A0541D0723FF}" destId="{A7B5F4A8-488E-4B0F-A338-51CDE9DA2348}" srcOrd="4" destOrd="0" parTransId="{0A925D72-70C4-4AD8-8041-7CCC78DCCA40}" sibTransId="{E9124894-1E28-42ED-BF8C-F2E8868F6D74}"/>
    <dgm:cxn modelId="{7F09EDC2-624D-4788-9193-BA611BF554C4}" srcId="{30C2FC8A-77BC-44E9-BBDB-A0541D0723FF}" destId="{5D25A42E-4ABB-4515-A966-169AA52B8BF3}" srcOrd="2" destOrd="0" parTransId="{F6FC036F-16E5-41A5-B90C-23641CCF8CCF}" sibTransId="{940886A0-09E7-4FAC-9313-20993DA16283}"/>
    <dgm:cxn modelId="{CC2D64D4-B479-4121-AA83-E6B1D57D331D}" srcId="{30C2FC8A-77BC-44E9-BBDB-A0541D0723FF}" destId="{0F81F000-A831-4634-B3E2-299E22DEC499}" srcOrd="0" destOrd="0" parTransId="{6B122AE9-B5C5-4D2B-AEB2-18FF68D6A3C9}" sibTransId="{0919C7EA-E51C-40EE-964C-2BDD1C2B0F83}"/>
    <dgm:cxn modelId="{94EC3EDB-9ED7-4060-85E1-E737579F7E5D}" type="presOf" srcId="{56B195CC-86A5-4CFF-9F2E-1A633DC115B0}" destId="{CEC65427-9D17-446A-B800-11434E3AB196}" srcOrd="0" destOrd="0" presId="urn:microsoft.com/office/officeart/2005/8/layout/bList2"/>
    <dgm:cxn modelId="{3C7C54E3-B597-4DE4-B8E9-166781F92322}" type="presOf" srcId="{F99189D8-1AEA-447D-B07D-D6C78983BFE1}" destId="{5E5919C4-7F2E-4885-869C-CACE06773DB7}" srcOrd="0" destOrd="0" presId="urn:microsoft.com/office/officeart/2005/8/layout/bList2"/>
    <dgm:cxn modelId="{C10AE1E5-1518-4F8F-B80A-A8B2CDB849C3}" srcId="{5D25A42E-4ABB-4515-A966-169AA52B8BF3}" destId="{F99189D8-1AEA-447D-B07D-D6C78983BFE1}" srcOrd="0" destOrd="0" parTransId="{89A5CDF7-8D15-40F7-9938-4206ECE9C188}" sibTransId="{463F2D01-1CF0-439E-B95F-0A1C21123ED7}"/>
    <dgm:cxn modelId="{168B1EE7-2536-461D-B099-D8A3DBC5BBE4}" type="presOf" srcId="{E9AEEC90-F1D6-4DE1-A8C8-C32A3293F664}" destId="{9FEFA655-04B2-4107-9155-7669BBD66048}" srcOrd="0" destOrd="0" presId="urn:microsoft.com/office/officeart/2005/8/layout/bList2"/>
    <dgm:cxn modelId="{8EC3CAF9-0B9E-4865-9121-2007B49991E6}" type="presOf" srcId="{0F81F000-A831-4634-B3E2-299E22DEC499}" destId="{5C315BD2-5BF7-48F1-84FC-59C6D5425C63}" srcOrd="0" destOrd="0" presId="urn:microsoft.com/office/officeart/2005/8/layout/bList2"/>
    <dgm:cxn modelId="{746EE16A-384B-4FF2-AF2C-F895DB4D7EBF}" type="presParOf" srcId="{3BE87FED-AD7D-456B-BC8A-B18F5C90F4D3}" destId="{5AA3CDAF-0B15-4BF9-BEAD-D57ED722F68D}" srcOrd="0" destOrd="0" presId="urn:microsoft.com/office/officeart/2005/8/layout/bList2"/>
    <dgm:cxn modelId="{3CFE1250-BAD9-4D67-9D77-4971F1EDE48D}" type="presParOf" srcId="{5AA3CDAF-0B15-4BF9-BEAD-D57ED722F68D}" destId="{9FEFA655-04B2-4107-9155-7669BBD66048}" srcOrd="0" destOrd="0" presId="urn:microsoft.com/office/officeart/2005/8/layout/bList2"/>
    <dgm:cxn modelId="{0771E4AA-40F6-4D4B-97C6-1E59BD5A2D7B}" type="presParOf" srcId="{5AA3CDAF-0B15-4BF9-BEAD-D57ED722F68D}" destId="{5C315BD2-5BF7-48F1-84FC-59C6D5425C63}" srcOrd="1" destOrd="0" presId="urn:microsoft.com/office/officeart/2005/8/layout/bList2"/>
    <dgm:cxn modelId="{4E76EA46-FACB-4F45-8A95-19BDB921A46D}" type="presParOf" srcId="{5AA3CDAF-0B15-4BF9-BEAD-D57ED722F68D}" destId="{5C406C93-9147-45B2-989C-E4104B5619FA}" srcOrd="2" destOrd="0" presId="urn:microsoft.com/office/officeart/2005/8/layout/bList2"/>
    <dgm:cxn modelId="{9803AD7C-4242-4D27-A715-6303BFBC19D5}" type="presParOf" srcId="{5AA3CDAF-0B15-4BF9-BEAD-D57ED722F68D}" destId="{30DB9758-9D58-4F3F-AD8D-EC4342E20F29}" srcOrd="3" destOrd="0" presId="urn:microsoft.com/office/officeart/2005/8/layout/bList2"/>
    <dgm:cxn modelId="{4610683E-A0E1-4440-8FA0-74602F223395}" type="presParOf" srcId="{3BE87FED-AD7D-456B-BC8A-B18F5C90F4D3}" destId="{EB94EC46-2C9A-45ED-8351-5093A4A7F8A6}" srcOrd="1" destOrd="0" presId="urn:microsoft.com/office/officeart/2005/8/layout/bList2"/>
    <dgm:cxn modelId="{40B5D20A-FEB3-49EF-A759-BD5DF8D2506A}" type="presParOf" srcId="{3BE87FED-AD7D-456B-BC8A-B18F5C90F4D3}" destId="{E69FDBB2-05A9-46EC-8942-9D2454144AF0}" srcOrd="2" destOrd="0" presId="urn:microsoft.com/office/officeart/2005/8/layout/bList2"/>
    <dgm:cxn modelId="{39E2D4D9-D8C3-4F11-BAB0-DCF821FAB960}" type="presParOf" srcId="{E69FDBB2-05A9-46EC-8942-9D2454144AF0}" destId="{5E7425F3-EE07-4FA6-B80A-069A44E23780}" srcOrd="0" destOrd="0" presId="urn:microsoft.com/office/officeart/2005/8/layout/bList2"/>
    <dgm:cxn modelId="{FC94E7E6-D8CB-4082-8FEA-AD1C3574E8FA}" type="presParOf" srcId="{E69FDBB2-05A9-46EC-8942-9D2454144AF0}" destId="{CEC65427-9D17-446A-B800-11434E3AB196}" srcOrd="1" destOrd="0" presId="urn:microsoft.com/office/officeart/2005/8/layout/bList2"/>
    <dgm:cxn modelId="{D8A6C9B8-CFD0-4B6D-A07B-A7758CCFB7CC}" type="presParOf" srcId="{E69FDBB2-05A9-46EC-8942-9D2454144AF0}" destId="{9A5C8E46-4E8D-4D8C-8A96-6FEFB760E85E}" srcOrd="2" destOrd="0" presId="urn:microsoft.com/office/officeart/2005/8/layout/bList2"/>
    <dgm:cxn modelId="{C812B1BA-4510-4592-B239-EFC7A58C65CF}" type="presParOf" srcId="{E69FDBB2-05A9-46EC-8942-9D2454144AF0}" destId="{684DD438-D292-4842-A451-9F1002344AF8}" srcOrd="3" destOrd="0" presId="urn:microsoft.com/office/officeart/2005/8/layout/bList2"/>
    <dgm:cxn modelId="{6DFE24D3-F644-4A99-BF17-C686624A6591}" type="presParOf" srcId="{3BE87FED-AD7D-456B-BC8A-B18F5C90F4D3}" destId="{7EDF0E94-C701-4D92-8E10-CF8C9F36E205}" srcOrd="3" destOrd="0" presId="urn:microsoft.com/office/officeart/2005/8/layout/bList2"/>
    <dgm:cxn modelId="{A09BBC32-A9D9-4D6E-A89F-46F7F7DCB014}" type="presParOf" srcId="{3BE87FED-AD7D-456B-BC8A-B18F5C90F4D3}" destId="{220A9B39-617E-4809-8CE5-692F74F73F11}" srcOrd="4" destOrd="0" presId="urn:microsoft.com/office/officeart/2005/8/layout/bList2"/>
    <dgm:cxn modelId="{DF925D62-AC7C-451C-80F4-5EB72E21AD3E}" type="presParOf" srcId="{220A9B39-617E-4809-8CE5-692F74F73F11}" destId="{5E5919C4-7F2E-4885-869C-CACE06773DB7}" srcOrd="0" destOrd="0" presId="urn:microsoft.com/office/officeart/2005/8/layout/bList2"/>
    <dgm:cxn modelId="{4909E0BB-9245-4FBC-B4A5-C672FAF6147B}" type="presParOf" srcId="{220A9B39-617E-4809-8CE5-692F74F73F11}" destId="{491169E7-C61F-4331-8700-021841E9306B}" srcOrd="1" destOrd="0" presId="urn:microsoft.com/office/officeart/2005/8/layout/bList2"/>
    <dgm:cxn modelId="{DFE799D8-F3D3-4E84-860D-CE47B925B919}" type="presParOf" srcId="{220A9B39-617E-4809-8CE5-692F74F73F11}" destId="{9E85D6DB-CF08-48B8-90D5-EBF17681051B}" srcOrd="2" destOrd="0" presId="urn:microsoft.com/office/officeart/2005/8/layout/bList2"/>
    <dgm:cxn modelId="{0CFF9F45-4F0C-4FAA-9537-D09B8203FE27}" type="presParOf" srcId="{220A9B39-617E-4809-8CE5-692F74F73F11}" destId="{7430C339-6948-434E-9C6F-E141D2D5F59C}" srcOrd="3" destOrd="0" presId="urn:microsoft.com/office/officeart/2005/8/layout/bList2"/>
    <dgm:cxn modelId="{2EB82A29-39EB-416E-ADD2-22C3060047A4}" type="presParOf" srcId="{3BE87FED-AD7D-456B-BC8A-B18F5C90F4D3}" destId="{6FDB84AE-088A-4E12-9669-D79A29A99175}" srcOrd="5" destOrd="0" presId="urn:microsoft.com/office/officeart/2005/8/layout/bList2"/>
    <dgm:cxn modelId="{5BD6495E-BA29-47FF-890B-6AD836086133}" type="presParOf" srcId="{3BE87FED-AD7D-456B-BC8A-B18F5C90F4D3}" destId="{A34160EC-25D8-46CC-8AA9-5B38D2A290B6}" srcOrd="6" destOrd="0" presId="urn:microsoft.com/office/officeart/2005/8/layout/bList2"/>
    <dgm:cxn modelId="{7D82D9A4-B636-4890-B2A7-01BCC302391D}" type="presParOf" srcId="{A34160EC-25D8-46CC-8AA9-5B38D2A290B6}" destId="{EBFEA716-051F-4B99-83C8-E6B4D4C52EF3}" srcOrd="0" destOrd="0" presId="urn:microsoft.com/office/officeart/2005/8/layout/bList2"/>
    <dgm:cxn modelId="{90EA5CF8-6DB1-44F6-8D39-619D08CDE91A}" type="presParOf" srcId="{A34160EC-25D8-46CC-8AA9-5B38D2A290B6}" destId="{C2F36AF0-BFA0-44EF-B04F-6B48501716A3}" srcOrd="1" destOrd="0" presId="urn:microsoft.com/office/officeart/2005/8/layout/bList2"/>
    <dgm:cxn modelId="{328E4AA4-AF9E-4055-8DFE-21665B191CF9}" type="presParOf" srcId="{A34160EC-25D8-46CC-8AA9-5B38D2A290B6}" destId="{42FA1702-3E3A-435E-8522-9E0AC91DD338}" srcOrd="2" destOrd="0" presId="urn:microsoft.com/office/officeart/2005/8/layout/bList2"/>
    <dgm:cxn modelId="{594F692F-D8F6-4F23-8F96-B539E223F270}" type="presParOf" srcId="{A34160EC-25D8-46CC-8AA9-5B38D2A290B6}" destId="{DA216D09-0800-4934-8266-DF32A22CB347}" srcOrd="3" destOrd="0" presId="urn:microsoft.com/office/officeart/2005/8/layout/bList2"/>
    <dgm:cxn modelId="{A975EB5C-0EAB-4A09-93A2-773123D7C3A3}" type="presParOf" srcId="{3BE87FED-AD7D-456B-BC8A-B18F5C90F4D3}" destId="{1D823519-F51B-4F3D-B5B4-24CBAC578128}" srcOrd="7" destOrd="0" presId="urn:microsoft.com/office/officeart/2005/8/layout/bList2"/>
    <dgm:cxn modelId="{9C9FFBD8-49A8-439A-AF00-848D34ED065D}" type="presParOf" srcId="{3BE87FED-AD7D-456B-BC8A-B18F5C90F4D3}" destId="{2048A8F9-B26A-43F9-B0F8-83132891C483}" srcOrd="8" destOrd="0" presId="urn:microsoft.com/office/officeart/2005/8/layout/bList2"/>
    <dgm:cxn modelId="{A6D394BA-9A9E-4718-BAD7-D698520E5312}" type="presParOf" srcId="{2048A8F9-B26A-43F9-B0F8-83132891C483}" destId="{8E0541C3-B82F-43CA-BD9F-E4C9E17DC908}" srcOrd="0" destOrd="0" presId="urn:microsoft.com/office/officeart/2005/8/layout/bList2"/>
    <dgm:cxn modelId="{CAEBF943-9E58-4A06-8FCA-E296CE8B131D}" type="presParOf" srcId="{2048A8F9-B26A-43F9-B0F8-83132891C483}" destId="{2884FBAB-BD25-42F8-9313-E66C84C8911E}" srcOrd="1" destOrd="0" presId="urn:microsoft.com/office/officeart/2005/8/layout/bList2"/>
    <dgm:cxn modelId="{7E82A019-8C9E-4D71-8E33-F629699C51DE}" type="presParOf" srcId="{2048A8F9-B26A-43F9-B0F8-83132891C483}" destId="{CC716FBF-678F-459B-BDAB-4FC47B55BD65}" srcOrd="2" destOrd="0" presId="urn:microsoft.com/office/officeart/2005/8/layout/bList2"/>
    <dgm:cxn modelId="{1AA5E00F-6F4A-4D63-8339-E445FB48475A}" type="presParOf" srcId="{2048A8F9-B26A-43F9-B0F8-83132891C483}" destId="{44048455-5514-42C4-990B-496F93D9C64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EFA655-04B2-4107-9155-7669BBD66048}">
      <dsp:nvSpPr>
        <dsp:cNvPr id="0" name=""/>
        <dsp:cNvSpPr/>
      </dsp:nvSpPr>
      <dsp:spPr>
        <a:xfrm>
          <a:off x="349146" y="20872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1"/>
            </a:rPr>
            <a:t>https://wordwall.net/play/5937/987/589</a:t>
          </a:r>
          <a:r>
            <a:rPr lang="ar-AE" sz="2000" kern="1200" dirty="0"/>
            <a:t> </a:t>
          </a:r>
          <a:endParaRPr lang="en-US" sz="2000" kern="1200" dirty="0"/>
        </a:p>
      </dsp:txBody>
      <dsp:txXfrm>
        <a:off x="387509" y="59235"/>
        <a:ext cx="2116583" cy="1598895"/>
      </dsp:txXfrm>
    </dsp:sp>
    <dsp:sp modelId="{5C406C93-9147-45B2-989C-E4104B5619FA}">
      <dsp:nvSpPr>
        <dsp:cNvPr id="0" name=""/>
        <dsp:cNvSpPr/>
      </dsp:nvSpPr>
      <dsp:spPr>
        <a:xfrm>
          <a:off x="31238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0" rIns="762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600" b="1" kern="1200" dirty="0">
              <a:solidFill>
                <a:srgbClr val="FFC000"/>
              </a:solidFill>
            </a:rPr>
            <a:t>تمرين 3</a:t>
          </a:r>
          <a:endParaRPr lang="en-US" sz="600" b="1" kern="1200" dirty="0">
            <a:solidFill>
              <a:srgbClr val="FFC000"/>
            </a:solidFill>
          </a:endParaRPr>
        </a:p>
      </dsp:txBody>
      <dsp:txXfrm>
        <a:off x="312386" y="1639745"/>
        <a:ext cx="1544583" cy="704021"/>
      </dsp:txXfrm>
    </dsp:sp>
    <dsp:sp modelId="{30DB9758-9D58-4F3F-AD8D-EC4342E20F29}">
      <dsp:nvSpPr>
        <dsp:cNvPr id="0" name=""/>
        <dsp:cNvSpPr/>
      </dsp:nvSpPr>
      <dsp:spPr>
        <a:xfrm>
          <a:off x="1919015" y="175157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425F3-EE07-4FA6-B80A-069A44E23780}">
      <dsp:nvSpPr>
        <dsp:cNvPr id="0" name=""/>
        <dsp:cNvSpPr/>
      </dsp:nvSpPr>
      <dsp:spPr>
        <a:xfrm>
          <a:off x="2837179" y="20872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2"/>
            </a:rPr>
            <a:t>https://wordwall.net/play/1951/557/9630</a:t>
          </a:r>
          <a:r>
            <a:rPr lang="ar-AE" sz="2000" kern="1200" dirty="0"/>
            <a:t> </a:t>
          </a:r>
          <a:endParaRPr lang="en-US" sz="2000" kern="1200" dirty="0"/>
        </a:p>
      </dsp:txBody>
      <dsp:txXfrm>
        <a:off x="2875542" y="59235"/>
        <a:ext cx="2116583" cy="1598895"/>
      </dsp:txXfrm>
    </dsp:sp>
    <dsp:sp modelId="{9A5C8E46-4E8D-4D8C-8A96-6FEFB760E85E}">
      <dsp:nvSpPr>
        <dsp:cNvPr id="0" name=""/>
        <dsp:cNvSpPr/>
      </dsp:nvSpPr>
      <dsp:spPr>
        <a:xfrm>
          <a:off x="287685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0" rIns="762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600" b="1" kern="1200" dirty="0">
              <a:solidFill>
                <a:srgbClr val="FFC000"/>
              </a:solidFill>
            </a:rPr>
            <a:t>تمرين 2</a:t>
          </a:r>
          <a:endParaRPr lang="en-US" sz="600" b="1" kern="1200" dirty="0">
            <a:solidFill>
              <a:srgbClr val="FFC000"/>
            </a:solidFill>
          </a:endParaRPr>
        </a:p>
      </dsp:txBody>
      <dsp:txXfrm>
        <a:off x="2876856" y="1639745"/>
        <a:ext cx="1544583" cy="704021"/>
      </dsp:txXfrm>
    </dsp:sp>
    <dsp:sp modelId="{684DD438-D292-4842-A451-9F1002344AF8}">
      <dsp:nvSpPr>
        <dsp:cNvPr id="0" name=""/>
        <dsp:cNvSpPr/>
      </dsp:nvSpPr>
      <dsp:spPr>
        <a:xfrm>
          <a:off x="4483485" y="175157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919C4-7F2E-4885-869C-CACE06773DB7}">
      <dsp:nvSpPr>
        <dsp:cNvPr id="0" name=""/>
        <dsp:cNvSpPr/>
      </dsp:nvSpPr>
      <dsp:spPr>
        <a:xfrm>
          <a:off x="5441326" y="2486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hlinkClick xmlns:r="http://schemas.openxmlformats.org/officeDocument/2006/relationships" r:id="rId3"/>
            </a:rPr>
            <a:t>https://wordwall.net/play/10174/920/148</a:t>
          </a:r>
          <a:r>
            <a:rPr lang="ar-AE" sz="2000" kern="1200" dirty="0"/>
            <a:t> </a:t>
          </a:r>
          <a:endParaRPr lang="en-US" sz="2000" kern="1200" dirty="0"/>
        </a:p>
      </dsp:txBody>
      <dsp:txXfrm>
        <a:off x="5479689" y="40849"/>
        <a:ext cx="2116583" cy="1598895"/>
      </dsp:txXfrm>
    </dsp:sp>
    <dsp:sp modelId="{9E85D6DB-CF08-48B8-90D5-EBF17681051B}">
      <dsp:nvSpPr>
        <dsp:cNvPr id="0" name=""/>
        <dsp:cNvSpPr/>
      </dsp:nvSpPr>
      <dsp:spPr>
        <a:xfrm>
          <a:off x="5441326" y="1639745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0" rIns="762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AE" sz="600" b="1" kern="1200" dirty="0">
              <a:solidFill>
                <a:srgbClr val="FFC000"/>
              </a:solidFill>
            </a:rPr>
            <a:t>تمرين 1</a:t>
          </a:r>
          <a:endParaRPr lang="en-US" sz="600" b="1" kern="1200" dirty="0">
            <a:solidFill>
              <a:srgbClr val="FFC000"/>
            </a:solidFill>
          </a:endParaRPr>
        </a:p>
      </dsp:txBody>
      <dsp:txXfrm>
        <a:off x="5441326" y="1639745"/>
        <a:ext cx="1544583" cy="704021"/>
      </dsp:txXfrm>
    </dsp:sp>
    <dsp:sp modelId="{7430C339-6948-434E-9C6F-E141D2D5F59C}">
      <dsp:nvSpPr>
        <dsp:cNvPr id="0" name=""/>
        <dsp:cNvSpPr/>
      </dsp:nvSpPr>
      <dsp:spPr>
        <a:xfrm>
          <a:off x="7047955" y="175157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EA716-051F-4B99-83C8-E6B4D4C52EF3}">
      <dsp:nvSpPr>
        <dsp:cNvPr id="0" name=""/>
        <dsp:cNvSpPr/>
      </dsp:nvSpPr>
      <dsp:spPr>
        <a:xfrm>
          <a:off x="4013709" y="2399433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hlinkClick xmlns:r="http://schemas.openxmlformats.org/officeDocument/2006/relationships" r:id="rId4"/>
            </a:rPr>
            <a:t>https://www.liveworksheets.com/nu1352097na</a:t>
          </a:r>
          <a:r>
            <a:rPr lang="ar-AE" sz="2400" kern="1200" dirty="0"/>
            <a:t> </a:t>
          </a:r>
          <a:endParaRPr lang="en-US" sz="2400" kern="1200" dirty="0"/>
        </a:p>
      </dsp:txBody>
      <dsp:txXfrm>
        <a:off x="4052072" y="2437796"/>
        <a:ext cx="2116583" cy="1598895"/>
      </dsp:txXfrm>
    </dsp:sp>
    <dsp:sp modelId="{42FA1702-3E3A-435E-8522-9E0AC91DD338}">
      <dsp:nvSpPr>
        <dsp:cNvPr id="0" name=""/>
        <dsp:cNvSpPr/>
      </dsp:nvSpPr>
      <dsp:spPr>
        <a:xfrm>
          <a:off x="4013709" y="3862756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0" rIns="7620" bIns="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https://www.liveworksheets.com/nu1352097na</a:t>
          </a:r>
        </a:p>
      </dsp:txBody>
      <dsp:txXfrm>
        <a:off x="4013709" y="3862756"/>
        <a:ext cx="1544583" cy="704021"/>
      </dsp:txXfrm>
    </dsp:sp>
    <dsp:sp modelId="{DA216D09-0800-4934-8266-DF32A22CB347}">
      <dsp:nvSpPr>
        <dsp:cNvPr id="0" name=""/>
        <dsp:cNvSpPr/>
      </dsp:nvSpPr>
      <dsp:spPr>
        <a:xfrm>
          <a:off x="3201250" y="464852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0541C3-B82F-43CA-BD9F-E4C9E17DC908}">
      <dsp:nvSpPr>
        <dsp:cNvPr id="0" name=""/>
        <dsp:cNvSpPr/>
      </dsp:nvSpPr>
      <dsp:spPr>
        <a:xfrm>
          <a:off x="978573" y="2622035"/>
          <a:ext cx="2193309" cy="163725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hlinkClick xmlns:r="http://schemas.openxmlformats.org/officeDocument/2006/relationships" r:id="rId5"/>
            </a:rPr>
            <a:t>https://www.liveworksheets.com/ea1892093j</a:t>
          </a:r>
          <a:r>
            <a:rPr lang="ar-AE" sz="2400" kern="1200" dirty="0"/>
            <a:t> </a:t>
          </a:r>
          <a:r>
            <a:rPr lang="en-US" sz="2400" kern="1200" dirty="0"/>
            <a:t>j</a:t>
          </a:r>
        </a:p>
      </dsp:txBody>
      <dsp:txXfrm>
        <a:off x="1016936" y="2660398"/>
        <a:ext cx="2116583" cy="1598895"/>
      </dsp:txXfrm>
    </dsp:sp>
    <dsp:sp modelId="{CC716FBF-678F-459B-BDAB-4FC47B55BD65}">
      <dsp:nvSpPr>
        <dsp:cNvPr id="0" name=""/>
        <dsp:cNvSpPr/>
      </dsp:nvSpPr>
      <dsp:spPr>
        <a:xfrm>
          <a:off x="4159091" y="4536694"/>
          <a:ext cx="2193309" cy="704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0" rIns="7620" bIns="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" kern="1200"/>
            <a:t>https://www.liveworksheets.com/ea1892093jj</a:t>
          </a:r>
        </a:p>
      </dsp:txBody>
      <dsp:txXfrm>
        <a:off x="4159091" y="4536694"/>
        <a:ext cx="1544583" cy="704021"/>
      </dsp:txXfrm>
    </dsp:sp>
    <dsp:sp modelId="{44048455-5514-42C4-990B-496F93D9C646}">
      <dsp:nvSpPr>
        <dsp:cNvPr id="0" name=""/>
        <dsp:cNvSpPr/>
      </dsp:nvSpPr>
      <dsp:spPr>
        <a:xfrm>
          <a:off x="5765720" y="4648522"/>
          <a:ext cx="767658" cy="767658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1T20:32:56.224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1 15,'0'-14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0T21:40:41.430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11T20:32:56.224"/>
    </inkml:context>
    <inkml:brush xml:id="br0">
      <inkml:brushProperty name="width" value="0.35" units="cm"/>
      <inkml:brushProperty name="height" value="0.35" units="cm"/>
      <inkml:brushProperty name="color" value="#FFC114"/>
      <inkml:brushProperty name="ignorePressure" value="1"/>
    </inkml:brush>
  </inkml:definitions>
  <inkml:trace contextRef="#ctx0" brushRef="#br0">1 15,'0'-14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20T21:40:41.430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10-31T10:30:53.9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10368 5358 0,'0'124'47,"0"-50"-32,0 25-15,0-49 16,0 24 0,0-24-16,0-25 15,0 0-15,0 0 16,0-1 15,0 1 0,0 0 1,0 0 15,25-25-1,-25 25-30,25-25 109,0-25-62,-25 0-48,25-25 1,-25 26 15,24-26-31,-24 25 16,0 0-1,25 0 1,0 25-16,-25-49 16,25 49-1,24-50-15,-24 50 16,50-49-16,-51 24 15,26-25 1,0 1 0,49-1-16,0 0 15,25 1-15,-49-26 16,49 26-16,-50 24 16,0-25-1,-24 26-15,0-51 16,-1 26-16,1-1 15,-1-24 1,26-26-16,-50 51 16,74-26-16,-74 1 15,49-1 1,-49 1 0,24 0-16,-24-1 15,0 26-15,0-26 16,0 26-16,-25-1 15,25 0 1,-25 26-16,0-26 16,0 0-1,0 26-15,0-1 16,0-25-16,0 1 16,0 24-1,0-25-15,0 25 16,0-24-16,0-1 15,0 25 1,0-24-16,0 24 16,0-50-1,0 51-15,0-26 16,0 25-16,0-24 16,0-1-1,-25 25-15,25-24 16,0-1-1,0 0-15</inkml:trace>
  <inkml:trace contextRef="#ctx0" brushRef="#br0" timeOffset="31994.11">13593 6796 0,'-25'0'78,"25"25"-31,-25-25-32,1 0 1,-1 0 15,0 0-15,25 25-16,-25-25 16,0 0-1,1 25 1,-1 0-1,25 0 1,-25-1 0,0 1-1,0 0 1,25 0-16,-24-25 16,24 25-1,-25-1-15,0 1 31,-25 0-15,25 0 0,25 0-1,-24-25-15,-1 24 16,0 1 0,0 0-1,-24 0 16,24 0-15,0-25-16,0 0 16,0 24-1,-24 1 1,24 0 0,0-25-1,0 0-15,25 25 16,-24-25-1,-1 25-15,0-25 16,25 24 0,-25-24-16,25 25 15,-25-25-15,25 25 16,-24 0 0,-1 0-1,0-25-15,25 24 16,-25 1-1,25 0-15,-25-25 16,1 25 0,-1 0-1,25-1 1,-25 1 0,0-25 30</inkml:trace>
  <inkml:trace contextRef="#ctx0" brushRef="#br0" timeOffset="33551.58">12402 6747 0,'25'0'47,"0"0"-32,-25 25 1,25-25 0,0 0-1,-1 24-15,1 1 31,0-25-31,25 0 16,-26 0-16,1 25 16,0-25-1,25 25-15,-1-25 16,-24 0 0,25 25-16,-26 0 15,1-1-15,25-24 16,-25 25-1,-1 0-15,26-25 16,-25 50-16,0-50 16,-1 24-1,1 1-15,0-25 16,0 25-16,0-25 16,0 50-1,-1-50-15,1 0 16,-25 24-1,50 1-15,-50 0 16,49-25 0,-49 25-16,25-25 15,0 25-15,0-1 16,24-24 0,-24 0-16,0 25 15,25 0-15,-26-25 16,1 0-1,25 25-15,-25-25 16,-1 25 0,26-25-16,0 0 15,-26 0-15,26 24 16,24 1 15,-49 0-31,0-25 0,-25 25 16,25-25-1,0 0-15,-25 25 16,24-25 0,-24 24 15,25-24-15</inkml:trace>
  <inkml:trace contextRef="#ctx0" brushRef="#br0" timeOffset="36994.3">11460 9327 0,'0'24'93,"0"1"-61,0 0-17,0 0 1,25 0 0,-25-1-1,0 1-15,24 0 16,-24 25-16,0-26 15,0 26 1,0-25-16,0 0 16,0-1-1,25 26-15,-25-25 16,0 0 0,0-1-1,0 1 1,0 0 15,0 0-15,0 0-1,0-1 1,0 1 15,25-25-31,-25 25 16,25-25 78,0 0-32,-1-25-46,-24-24-1,0 24 1,25 25-16,-25-50 16,25 50-1,-25-25-15,25 25 16,0-24-1,-1-1-15,1 25 16,0-25-16,25 25 16,-26 0-1,26-25-15,0 0 16,-1 1 0,1-1-16,-1 0 15,1 0-15,0 25 16,-1 0-1,-24-25-15,25 1 16,-1 24 0,-24 0-16,0 0 15,25 0-15,-1-25 16,1 25 0,-25 0-16,24-25 15,-24 25-15,0 0 16,0 0-1,24 0-15,-24 0 16,0 0 0,24 0-16,-24 0 15,25-25-15,-25 25 16,49 0 0,-49-25-16,24 25 15,1-24-15,0 24 16,24 0-1,-49 0-15,0 0 16,24-25 0,1 25-16,-50-25 15,25 25-15,0 0 16,-1 0 0,1 0-1,0 0 16,0 0 16,0 0-15</inkml:trace>
  <inkml:trace contextRef="#ctx0" brushRef="#br0" timeOffset="43978.93">17363 12154 0</inkml:trace>
  <inkml:trace contextRef="#ctx0" brushRef="#br0" timeOffset="63114.71">11162 11385 0,'0'25'140,"0"0"-124,0 25-1,0-1 1,0-24 0,0 0-16,0 0 15,0-1 1,0 1-16,0 0 16,0 0-1,0 0-15,25-1 16,-25 1-16,0 0 15,0 0 1,0 24-16,0-24 16,0 0-16,0 0 15,0 0 1,0-1-16,0 1 16,0 25-1,0-25 1,0-1-1,0 1 1,25-25 0,-25 25-16,0 0 78,25-25 31,-1 0-78,1 0-15,-25-25 0,0 0-1,25-24 1,-25-1-16,25 0 16,-25 26-1,0-26 1,0 25-16,0 0 0,25-24 15,74-50 1,124-100-16,174-74 16,149-124-1,223-223 1,-521 447-16,-25 49 16,-124 74-1,25 0-15,-74 26 16,-26 24-1,-24 24 32,0 1-15,0 0-17,0 0 32</inkml:trace>
  <inkml:trace contextRef="#ctx0" brushRef="#br0" timeOffset="75130.17">11162 13791 0,'0'25'94,"0"0"-48,0 0-14,25-25-17,-25 25 1,0-1-16,0 1 16,0 25-1,0-25 1,0-1-16,25 1 15,-25 25 1,0-25-16,0 24 16,0-24-16,0 0 15,25 0 1,-25 24-16,0-24 16,0 0-1,0 0 1,0 0 15,24-1 16,1-24 62,0 0-77,0 0-1,0 0 0,-1 0 0,1-24-31,0 24 16,-25-50 0,50 50-1,-50-25-15,24 0 16,1 25-16,0-25 15,0 25 1,0 0-16,-1-24 16,1-1-1,0 25-15,0 0 16,24-25 0,-24 25-1,0 0 16,0 0-31,0 0 16,-25-25-16,24 25 16,-24-25-1,50 25-15,-25 0 16,24 0 15,-24-24-15,25 24-1,-25 0 1,-1 0-16,1 0 16,25-25-1,-25 25 1,0 0 0,-1 0-16,1 0 15,0 0 1,0 0-16,0-25 15,-1 25 1,26 0 0,-25 0-1,0 0 17,-1 0-32,1-25 15,25 25 1,-25 0-1,-1 0 17,1 0-17,0 0-15,0 0 32,-25-25-17,25 25 1,-25-24-1,24 24 1,1 0 15,0 0-31,0 0 32,0 0 14,-1 0 64,1-25-79,0 25-15,25 0 15,-26 0-15,1 0 15,-25-25-31,25 25 15,0 0 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F60B32-67FD-46DE-A3C7-9F06DB948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9B4EC8B-8096-4AF5-B229-B53CFD1456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F1CC35-851D-470D-A77A-CED35459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40AF9A5-2A9A-494C-970B-73BC27CF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A1B051-0093-47D1-B0B6-7CB6CA46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848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0C7AF9-5C21-4B79-A186-337F08EE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11DF87-D933-46CB-8BFC-430D8D359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CEA0FD-7904-426F-A8EF-F3A3524C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632686-D403-43B7-A2ED-323DA60E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36DEFB-BF5B-43C3-8870-7339BDE3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722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8C76E32-707C-4A8D-BFE3-CF40694796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BD5F195-0EC8-4948-95BF-58B9240BB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4CF0455-2410-47B7-8ACD-8C5CCEC9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A5A98C5-2829-4351-A985-C07A7AC4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010E409-6919-4C45-BA15-5EB081A0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8243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559409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13301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7EF692-CF0A-457B-908E-CBD1197D1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1155798-FBDA-4225-A591-CF75C25C1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E212EE-DFD9-4FE7-9D63-93FC8E2F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5CD4664-AFE3-4BD4-9D76-F66CD83C0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0162BF8-A4FD-49C8-8D4E-C201626A7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8850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6A9E41-E56D-4214-85CF-8A1FF1D0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08D8017-E8DF-487F-B5F4-729753474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1027AD-C4E0-4492-A5CF-2BE041BA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C4563D4-6756-4BB4-A79B-5C755711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0872EC-4067-478F-B404-BAF5E2FA8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6334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E954E9-8910-4B99-A015-6084D37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50F56EC-7CA0-4CCC-8A66-B866B49F2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ECA2E1-872E-4572-8929-68D751EF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5ED3F-6388-48DB-A8E7-1295F938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283174-7D9A-4D5F-9B6A-B8447D67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213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7F43D4-A1DD-4BAD-A64B-589B0936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01F59D2-89EA-4320-B69D-7E73E96D2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EC65020-CCE4-433D-80F2-931AB014D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6B4FCF2-5C49-4A0F-A153-9D26FCDF8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FB91412-A21C-45CF-88B8-6DAA98E9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2838B9-A5BF-4183-B6B6-B3D92C21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7603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E70BDA-2373-459D-8F8B-ACD58D0CF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191F96-89FF-4193-808D-B86C7D05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67612EE-EE12-481B-8575-96BF7FB32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354056E-FBA9-4307-BB31-5BAD73736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12099CD-7B27-4A56-AE6A-8F4F13923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68CDB1F-1AA6-4A48-98CC-AF727EE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09C548B-2C43-4999-A69D-8690EBCA8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416DF65-FBA9-4BEC-A5F8-2C7D03D6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1964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907DF9-6EFF-41C9-B385-1000C76FA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BF06EF9-10C3-435B-865E-C489AF21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B11D58A-4EDA-4BD4-9EA8-8C355669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754D262-0FDE-4A79-BB7A-4CCAAA52E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879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3304EA-DD23-491C-BA19-46E3862B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145724-15C3-4911-A0CF-01ADB8F4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B799121-B1DD-4D7A-859D-6DFC9D61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C75F2E-DA9C-48F1-BFA0-675DBEFB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5CF565-E602-4176-AC17-3523492D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1684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E7C0771-4B7B-4FE9-8453-9F3CA15A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98DD759-F2FE-4AB6-AD75-386020A4A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2E7E1ED-9FE6-4111-BA60-C12BEC3D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3584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6EE637-81E2-472C-BE0D-E6284245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CC6724B-CF3D-45A0-8859-76BE21981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E717509-DAD2-4DED-ABBA-9C3086EB0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BD16CD-F690-460D-B7AC-C3CBED18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97CC709-11BF-4FC1-B1AB-3AFE8BD4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E4192D8-EE8B-4090-BCD3-2E4625B8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0407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43E6F4-B925-42E3-B99F-FAD51430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BC65C05-C290-4B95-816A-B55D9F086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A41FFAC-354A-4F2D-B16F-4E5F83D4A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9FD61D-B772-4D54-8AC9-F161515E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0105A9E-AA4C-4DE5-BE54-2A0D3B91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3295D4E-03D9-4B90-BDC1-8033F813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5729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6B9AD2-B355-429C-97C7-3FA6D1B8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C684247-7E8F-4388-85DC-EFF158427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02FD2AE-E21C-4D72-A229-733BCC45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E11667-FCF3-4839-A4D7-A4464BEF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4D815A-977D-4FB8-A2D0-143B3328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083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6C0ACF3-86C4-4A3C-B225-3E82F03E8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21BB28E-32DD-482C-89A3-EF7855166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1A68F0-E8E9-4F9F-A738-DA181661B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43BE6F-251F-458E-9DE0-AC92B336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3C8AA0-383C-4EEF-B719-EA193E53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51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4ACA25-FA7A-4B40-9753-34C8199C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D4A5865-A472-4C1F-863C-FE58F0927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B54BD2-B78C-469D-A226-94FC212AB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D86F1D-E73B-4E23-A5F4-5787342F0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5052BF9-5551-4563-B313-A077D1600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668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308904-3811-4681-A14A-E66618E27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623936D-7DDC-4361-BE19-1A5E41FF37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A5ED9A6-4C33-4BD4-A4E6-362BF2C90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7B52A18-2FF7-4B97-9626-7CEBE98D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3788473-F1BB-4C1B-B16C-BCA8F64A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12CC764-CDD3-4E5A-8A43-BAB1E364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200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E1BC03-6E39-4D9C-8601-8D333EFE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0A4E98-C118-4A58-851D-53EFBAF23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FEF1CA9-4982-41EE-86E9-F70BA32BA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FCAF1E-ACB6-4014-8370-DA96F3C0C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5B117A4-7192-413F-BF9A-BE7455628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561C64D-CF7E-4C01-8A97-E8EE79EC3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D48F550-9110-4111-8783-A350200B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1D354A8-33B4-4C98-B068-C042D025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071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9996DE-5DC3-4275-ADD9-4063B91A9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B2C2ECC-EED6-4F22-BBE5-70C909D4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337AE53-4131-4E46-9795-7DB48401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C6E6235-2166-475F-9332-2CB431C66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778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0D6BDC4-D297-463C-AA42-0744DB55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CB67312-7A04-45FE-B0C6-6307CE6CE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6108B13-E6CF-4153-9D7A-19A603D6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761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07A06B-AAE2-46A7-9550-CAF79EDC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1482C2F-92DE-4438-8CE6-055FE94A7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9A1995D-78CA-487B-BD2C-17CD451B2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3BCC7A7-CC30-4DE6-AD0C-6361C249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1D99CAB-07C6-499B-9A3E-966B82BD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C0F1B1E-859A-4DDA-9B47-39E5AF15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5009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2B74F9-C616-4564-ACD2-F55E10119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34FFF43-E6E6-4B94-8D70-D17F54FFB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1AC852F-1FCB-4820-ADAC-501881999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49A13A-7859-468A-A073-54637F35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AF0D29-C566-4A10-A7DA-B0482B7DC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45E98E0-92AB-451C-AE8D-9ABD6CCA8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087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08E403F-F257-4408-941D-9EF05C3BC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BD13EF-EB66-4752-8044-F9EC880CE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4818360-C1D7-4CE0-BE28-75A5C7565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D8F81-20FD-46C7-9829-AC0010628E7F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7587E9-0794-4314-A01F-FE8858911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90FC6C-6A96-407B-BA01-B351ACDA1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445BD-480C-4D39-ADB5-FD428C87A8F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650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t="-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B2C09ED-07F1-422B-BC34-3B0390B4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A6D65F-8FE6-4307-8800-24507AC0A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AA80DC-0B27-40AF-9563-7BE22D7D0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E88DF-F0EA-484D-8808-697F98E83639}" type="datetimeFigureOut">
              <a:rPr lang="ar-SA" smtClean="0"/>
              <a:t>25/03/1443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C15C2B-5E5E-4740-B3F5-C655EBD4C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BA6EB8-57FE-4085-B320-775BEC2F6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A3482-2C8E-47C2-B2DE-008E50F30A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79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heatre-png" TargetMode="Externa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pixabay.com/en/stage-theater-show-entertainment-158366/" TargetMode="External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0.png"/><Relationship Id="rId3" Type="http://schemas.openxmlformats.org/officeDocument/2006/relationships/hyperlink" Target="http://www.pngall.com/theatre-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4" Type="http://schemas.openxmlformats.org/officeDocument/2006/relationships/image" Target="../media/image60.png"/><Relationship Id="rId23" Type="http://schemas.openxmlformats.org/officeDocument/2006/relationships/image" Target="../media/image630.png"/><Relationship Id="rId10" Type="http://schemas.openxmlformats.org/officeDocument/2006/relationships/customXml" Target="../ink/ink4.xml"/><Relationship Id="rId4" Type="http://schemas.openxmlformats.org/officeDocument/2006/relationships/customXml" Target="../ink/ink3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jpeg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mozauae202020/61x58sx4nsi7nfmj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adlet.com/mozauae202020/61x58sx4nsi7nfmj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0.png"/><Relationship Id="rId3" Type="http://schemas.openxmlformats.org/officeDocument/2006/relationships/hyperlink" Target="http://www.pngall.com/theatre-png" TargetMode="External"/><Relationship Id="rId25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4" Type="http://schemas.openxmlformats.org/officeDocument/2006/relationships/image" Target="../media/image30.png"/><Relationship Id="rId23" Type="http://schemas.openxmlformats.org/officeDocument/2006/relationships/image" Target="../media/image630.png"/><Relationship Id="rId10" Type="http://schemas.openxmlformats.org/officeDocument/2006/relationships/customXml" Target="../ink/ink2.xml"/><Relationship Id="rId4" Type="http://schemas.openxmlformats.org/officeDocument/2006/relationships/customXml" Target="../ink/ink1.xml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jpeg"/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3.jpeg"/><Relationship Id="rId12" Type="http://schemas.openxmlformats.org/officeDocument/2006/relationships/image" Target="../media/image58.gi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gif"/><Relationship Id="rId10" Type="http://schemas.openxmlformats.org/officeDocument/2006/relationships/image" Target="../media/image56.gif"/><Relationship Id="rId4" Type="http://schemas.openxmlformats.org/officeDocument/2006/relationships/image" Target="../media/image46.jpeg"/><Relationship Id="rId9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liveworksheets.com/um1377917vz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D51D4565-D818-4E1A-ABEF-D324BD0AA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773"/>
            <a:ext cx="969429" cy="1054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4EDDE16-7C34-4401-B3C0-3828C56F9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6753" r="-1" b="29163"/>
          <a:stretch/>
        </p:blipFill>
        <p:spPr>
          <a:xfrm>
            <a:off x="-834887" y="-159026"/>
            <a:ext cx="13861774" cy="7017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C01A20-673F-4B89-A323-4AEB685C8E2F}"/>
              </a:ext>
            </a:extLst>
          </p:cNvPr>
          <p:cNvSpPr/>
          <p:nvPr/>
        </p:nvSpPr>
        <p:spPr>
          <a:xfrm>
            <a:off x="3999974" y="3519112"/>
            <a:ext cx="38827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2221D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المادة : المسرح</a:t>
            </a:r>
          </a:p>
          <a:p>
            <a:pPr algn="ctr"/>
            <a:r>
              <a:rPr lang="ar-AE" sz="3600" dirty="0">
                <a:ln w="0"/>
                <a:solidFill>
                  <a:srgbClr val="2221D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الصف : الثالث </a:t>
            </a:r>
          </a:p>
          <a:p>
            <a:pPr algn="ctr"/>
            <a:r>
              <a:rPr lang="ar-AE" sz="3600" b="0" cap="none" spc="0" dirty="0">
                <a:ln w="0"/>
                <a:solidFill>
                  <a:srgbClr val="FFCC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stellar" panose="020A0402060406010301" pitchFamily="18" charset="0"/>
                <a:cs typeface="(AH) Manal Black" pitchFamily="2" charset="-78"/>
              </a:rPr>
              <a:t>المعلمة : موزه الحافري  </a:t>
            </a:r>
            <a:endParaRPr lang="en-US" sz="3600" b="0" cap="none" spc="0" dirty="0">
              <a:ln w="0"/>
              <a:solidFill>
                <a:srgbClr val="FFCC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stellar" panose="020A0402060406010301" pitchFamily="18" charset="0"/>
              <a:cs typeface="(AH) Manal Black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186CCD-5E77-4B5B-BD0E-BA9531724A97}"/>
              </a:ext>
            </a:extLst>
          </p:cNvPr>
          <p:cNvSpPr/>
          <p:nvPr/>
        </p:nvSpPr>
        <p:spPr>
          <a:xfrm>
            <a:off x="4696420" y="882203"/>
            <a:ext cx="27991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dirty="0">
                <a:latin typeface="Calibri" panose="020F0502020204030204" pitchFamily="34" charset="0"/>
                <a:cs typeface="Calibri" panose="020F0502020204030204" pitchFamily="34" charset="0"/>
              </a:rPr>
              <a:t>أهلاً وسهلاً بكم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3200" dirty="0">
                <a:latin typeface="Calibri" panose="020F0502020204030204" pitchFamily="34" charset="0"/>
                <a:cs typeface="Calibri" panose="020F0502020204030204" pitchFamily="34" charset="0"/>
              </a:rPr>
              <a:t>يا أبطال المسرح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6CE08809-9E48-449F-9F19-C8EADC2A8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685969" y="2328573"/>
            <a:ext cx="820062" cy="574044"/>
          </a:xfrm>
          <a:prstGeom prst="rect">
            <a:avLst/>
          </a:prstGeom>
        </p:spPr>
      </p:pic>
      <p:pic>
        <p:nvPicPr>
          <p:cNvPr id="9" name="صورة 9">
            <a:extLst>
              <a:ext uri="{FF2B5EF4-FFF2-40B4-BE49-F238E27FC236}">
                <a16:creationId xmlns:a16="http://schemas.microsoft.com/office/drawing/2014/main" id="{6B49F2EF-C829-415E-9A84-85ACFF48C1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37" y="355178"/>
            <a:ext cx="1072435" cy="10540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BF082F-8C0E-418F-A80C-BE021BF4834B}"/>
              </a:ext>
            </a:extLst>
          </p:cNvPr>
          <p:cNvSpPr/>
          <p:nvPr/>
        </p:nvSpPr>
        <p:spPr>
          <a:xfrm>
            <a:off x="9680895" y="1069748"/>
            <a:ext cx="1308683" cy="4906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0033564-D528-4726-9D62-7F7F08373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0" b="99750" l="3250" r="100000">
                        <a14:foregroundMark x1="9500" y1="94250" x2="92250" y2="91500"/>
                        <a14:foregroundMark x1="92250" y1="91500" x2="13500" y2="82250"/>
                        <a14:foregroundMark x1="13500" y1="82250" x2="91000" y2="80500"/>
                        <a14:foregroundMark x1="91000" y1="80500" x2="95000" y2="95250"/>
                        <a14:foregroundMark x1="95000" y1="95250" x2="9500" y2="96250"/>
                        <a14:foregroundMark x1="9500" y1="96250" x2="16250" y2="76750"/>
                        <a14:foregroundMark x1="16000" y1="79250" x2="93000" y2="80000"/>
                        <a14:foregroundMark x1="44500" y1="79250" x2="11500" y2="79250"/>
                        <a14:foregroundMark x1="21500" y1="80750" x2="95500" y2="79250"/>
                        <a14:foregroundMark x1="8500" y1="96250" x2="12750" y2="82000"/>
                        <a14:foregroundMark x1="12750" y1="82000" x2="7750" y2="99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1740" y="161260"/>
            <a:ext cx="1332328" cy="1332328"/>
          </a:xfrm>
          <a:prstGeom prst="rect">
            <a:avLst/>
          </a:prstGeom>
        </p:spPr>
      </p:pic>
      <p:pic>
        <p:nvPicPr>
          <p:cNvPr id="13" name="وطني-_-افتح-يا-سمسم">
            <a:hlinkClick r:id="" action="ppaction://media"/>
            <a:extLst>
              <a:ext uri="{FF2B5EF4-FFF2-40B4-BE49-F238E27FC236}">
                <a16:creationId xmlns:a16="http://schemas.microsoft.com/office/drawing/2014/main" id="{0958CC58-90EB-426C-897D-6C0CE0DDA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49083" y="1786585"/>
            <a:ext cx="319268" cy="31926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9D22DCB-C517-4BFA-85EC-32C9924B26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1313" y="3157077"/>
            <a:ext cx="2799163" cy="37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09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indoor, curtain, auditorium&#10;&#10;Description automatically generated">
            <a:extLst>
              <a:ext uri="{FF2B5EF4-FFF2-40B4-BE49-F238E27FC236}">
                <a16:creationId xmlns:a16="http://schemas.microsoft.com/office/drawing/2014/main" id="{18925436-9E03-4EEF-B233-74BFCDF3B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207074" cy="68724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C4D9A8-303A-49EF-B674-386500D698F6}"/>
                  </a:ext>
                </a:extLst>
              </p14:cNvPr>
              <p14:cNvContentPartPr/>
              <p14:nvPr/>
            </p14:nvContentPartPr>
            <p14:xfrm>
              <a:off x="10104833" y="1935389"/>
              <a:ext cx="360" cy="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BC4D9A8-303A-49EF-B674-386500D698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42193" y="1872749"/>
                <a:ext cx="126000" cy="1310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مشاهده" descr="Audience Facing Stock Illustrations, Images &amp; Vectors | Shutterstock">
            <a:extLst>
              <a:ext uri="{FF2B5EF4-FFF2-40B4-BE49-F238E27FC236}">
                <a16:creationId xmlns:a16="http://schemas.microsoft.com/office/drawing/2014/main" id="{797BE91A-5926-4D90-AA14-1CF2F31ED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9" b="8225"/>
          <a:stretch/>
        </p:blipFill>
        <p:spPr bwMode="auto">
          <a:xfrm>
            <a:off x="252266" y="5016438"/>
            <a:ext cx="12035911" cy="1799661"/>
          </a:xfrm>
          <a:prstGeom prst="rect">
            <a:avLst/>
          </a:prstGeom>
          <a:noFill/>
          <a:ln w="76200">
            <a:noFill/>
          </a:ln>
          <a:effectLst>
            <a:glow rad="50800">
              <a:schemeClr val="bg1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B914D4-6E05-485C-8174-456DDA5C45E2}"/>
                  </a:ext>
                </a:extLst>
              </p14:cNvPr>
              <p14:cNvContentPartPr/>
              <p14:nvPr/>
            </p14:nvContentPartPr>
            <p14:xfrm>
              <a:off x="2482949" y="-21037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B914D4-6E05-485C-8174-456DDA5C45E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47309" y="-246016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6D9ED47-93D8-40AE-ADEA-5BF36923C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4470" y="151572"/>
            <a:ext cx="8056207" cy="50210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8D989-0CA3-42DA-AB90-7FE5DF0B1802}"/>
              </a:ext>
            </a:extLst>
          </p:cNvPr>
          <p:cNvSpPr/>
          <p:nvPr/>
        </p:nvSpPr>
        <p:spPr>
          <a:xfrm>
            <a:off x="3115272" y="528522"/>
            <a:ext cx="1906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50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25462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62606-F237-4F6B-A4E6-572576AF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72" y="286991"/>
            <a:ext cx="11286367" cy="635295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D7BDA2-D76A-40DA-BCF6-0021FBB338B6}"/>
              </a:ext>
            </a:extLst>
          </p:cNvPr>
          <p:cNvCxnSpPr/>
          <p:nvPr/>
        </p:nvCxnSpPr>
        <p:spPr>
          <a:xfrm flipH="1">
            <a:off x="3559126" y="2897945"/>
            <a:ext cx="5992837" cy="2053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70028F-6335-406D-BAC9-F74377CE520C}"/>
              </a:ext>
            </a:extLst>
          </p:cNvPr>
          <p:cNvCxnSpPr>
            <a:cxnSpLocks/>
          </p:cNvCxnSpPr>
          <p:nvPr/>
        </p:nvCxnSpPr>
        <p:spPr>
          <a:xfrm flipH="1" flipV="1">
            <a:off x="3416206" y="3050345"/>
            <a:ext cx="5992837" cy="1627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25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AF8FB-9E41-4816-91C6-D5E5175F1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96" y="340966"/>
            <a:ext cx="11136923" cy="617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5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7B683-A045-4BED-95C5-47D46DDC343D}"/>
              </a:ext>
            </a:extLst>
          </p:cNvPr>
          <p:cNvSpPr/>
          <p:nvPr/>
        </p:nvSpPr>
        <p:spPr>
          <a:xfrm>
            <a:off x="7222108" y="777944"/>
            <a:ext cx="1776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الطبل 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67A02E-DD04-4C84-B71F-10C585B6E969}"/>
              </a:ext>
            </a:extLst>
          </p:cNvPr>
          <p:cNvSpPr/>
          <p:nvPr/>
        </p:nvSpPr>
        <p:spPr>
          <a:xfrm>
            <a:off x="6255026" y="2729948"/>
            <a:ext cx="2663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مركاس 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6F84D-F582-463B-8E09-800213374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01" y="2174923"/>
            <a:ext cx="1838325" cy="1695450"/>
          </a:xfrm>
          <a:prstGeom prst="rect">
            <a:avLst/>
          </a:prstGeom>
        </p:spPr>
      </p:pic>
      <p:pic>
        <p:nvPicPr>
          <p:cNvPr id="1026" name="Picture 2" descr="قصة طبل الملك السحري – e3arabi – إي عربي">
            <a:extLst>
              <a:ext uri="{FF2B5EF4-FFF2-40B4-BE49-F238E27FC236}">
                <a16:creationId xmlns:a16="http://schemas.microsoft.com/office/drawing/2014/main" id="{B4E04CE9-75F1-4982-A23A-607EC948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237" y="453797"/>
            <a:ext cx="290512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592A69-96C9-423B-A936-D84486A82EA7}"/>
              </a:ext>
            </a:extLst>
          </p:cNvPr>
          <p:cNvSpPr/>
          <p:nvPr/>
        </p:nvSpPr>
        <p:spPr>
          <a:xfrm>
            <a:off x="8110332" y="4208303"/>
            <a:ext cx="2663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الغيتارة 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تسوق مزليدي وألتو ساكسفون بمفتاح Eb أونلاين في الإمارات">
            <a:extLst>
              <a:ext uri="{FF2B5EF4-FFF2-40B4-BE49-F238E27FC236}">
                <a16:creationId xmlns:a16="http://schemas.microsoft.com/office/drawing/2014/main" id="{2C846264-BBE3-41ED-B86C-38E103823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81" y="3653278"/>
            <a:ext cx="18288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535825-2DD8-41F0-A9C5-ECB17F123C28}"/>
              </a:ext>
            </a:extLst>
          </p:cNvPr>
          <p:cNvSpPr/>
          <p:nvPr/>
        </p:nvSpPr>
        <p:spPr>
          <a:xfrm>
            <a:off x="3014869" y="4870174"/>
            <a:ext cx="2663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ساكسفون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30" name="Picture 6" descr="Lovepik- صورة PSD-401170072 id الرسومات بحث - صور طفل لطيف يلعب الجيتار تحت  الشجرة">
            <a:extLst>
              <a:ext uri="{FF2B5EF4-FFF2-40B4-BE49-F238E27FC236}">
                <a16:creationId xmlns:a16="http://schemas.microsoft.com/office/drawing/2014/main" id="{55E375DE-4D9D-41FE-A210-3DA50DB67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7" y="387037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19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668EA-7121-4AF0-BA79-2276985E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42" y="569742"/>
            <a:ext cx="8256715" cy="62882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7D06AF-13D2-4638-87BC-BEE6CC9F561E}"/>
              </a:ext>
            </a:extLst>
          </p:cNvPr>
          <p:cNvSpPr/>
          <p:nvPr/>
        </p:nvSpPr>
        <p:spPr>
          <a:xfrm>
            <a:off x="8163339" y="1851787"/>
            <a:ext cx="1577008" cy="1573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1AABF5-530B-4BE8-AE9E-5209BD74587A}"/>
              </a:ext>
            </a:extLst>
          </p:cNvPr>
          <p:cNvSpPr/>
          <p:nvPr/>
        </p:nvSpPr>
        <p:spPr>
          <a:xfrm>
            <a:off x="6586331" y="1858822"/>
            <a:ext cx="1577008" cy="1573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A47796-C96F-4626-B734-B52966848A16}"/>
              </a:ext>
            </a:extLst>
          </p:cNvPr>
          <p:cNvSpPr/>
          <p:nvPr/>
        </p:nvSpPr>
        <p:spPr>
          <a:xfrm>
            <a:off x="3532011" y="1480931"/>
            <a:ext cx="1577008" cy="1573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663225-34B0-4DBF-B5A1-FEB5060C45D1}"/>
              </a:ext>
            </a:extLst>
          </p:cNvPr>
          <p:cNvSpPr/>
          <p:nvPr/>
        </p:nvSpPr>
        <p:spPr>
          <a:xfrm>
            <a:off x="1911475" y="1633331"/>
            <a:ext cx="1577008" cy="15736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6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379B4-B321-4056-908A-8297A2418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035" y="281354"/>
            <a:ext cx="7520507" cy="63726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BBB685-DBAC-4E48-AFA6-B91E4C0B6394}"/>
              </a:ext>
            </a:extLst>
          </p:cNvPr>
          <p:cNvSpPr/>
          <p:nvPr/>
        </p:nvSpPr>
        <p:spPr>
          <a:xfrm>
            <a:off x="6834252" y="3146950"/>
            <a:ext cx="1266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قناع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AFD8E-B251-4F1B-8793-CC9ABA3A5BC5}"/>
              </a:ext>
            </a:extLst>
          </p:cNvPr>
          <p:cNvSpPr/>
          <p:nvPr/>
        </p:nvSpPr>
        <p:spPr>
          <a:xfrm>
            <a:off x="2935458" y="3146950"/>
            <a:ext cx="1802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ملابس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442AA6-7888-4D7A-8EF6-F66A44BDAC67}"/>
              </a:ext>
            </a:extLst>
          </p:cNvPr>
          <p:cNvSpPr/>
          <p:nvPr/>
        </p:nvSpPr>
        <p:spPr>
          <a:xfrm>
            <a:off x="6096000" y="4257292"/>
            <a:ext cx="2444900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القبعة  </a:t>
            </a:r>
          </a:p>
          <a:p>
            <a:pPr algn="ctr"/>
            <a:r>
              <a:rPr lang="ar-AE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الالعاب  </a:t>
            </a:r>
          </a:p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البالونات  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0263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59E94-D31E-49CD-82E7-EBB0485AB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929" y="278130"/>
            <a:ext cx="7033845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63FAF-A82D-4E42-BE7C-DCEECA11A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17" y="1953065"/>
            <a:ext cx="10930597" cy="5007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D4640C-0A9C-424F-805B-7857EB899184}"/>
              </a:ext>
            </a:extLst>
          </p:cNvPr>
          <p:cNvSpPr/>
          <p:nvPr/>
        </p:nvSpPr>
        <p:spPr>
          <a:xfrm>
            <a:off x="1645322" y="3533586"/>
            <a:ext cx="2911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ليلى والذئب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BCC395-B2DD-4B84-8E1F-A8137E2810DA}"/>
              </a:ext>
            </a:extLst>
          </p:cNvPr>
          <p:cNvSpPr/>
          <p:nvPr/>
        </p:nvSpPr>
        <p:spPr>
          <a:xfrm>
            <a:off x="8071256" y="5567794"/>
            <a:ext cx="22653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البطة السوداء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B193A-B33B-46EE-A3E3-E201EA0A3F5F}"/>
              </a:ext>
            </a:extLst>
          </p:cNvPr>
          <p:cNvSpPr/>
          <p:nvPr/>
        </p:nvSpPr>
        <p:spPr>
          <a:xfrm>
            <a:off x="5277157" y="5567793"/>
            <a:ext cx="18533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علاء الدين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D8D39-5EAB-482F-8778-E337B4D85921}"/>
              </a:ext>
            </a:extLst>
          </p:cNvPr>
          <p:cNvSpPr/>
          <p:nvPr/>
        </p:nvSpPr>
        <p:spPr>
          <a:xfrm>
            <a:off x="2030093" y="5714271"/>
            <a:ext cx="19062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الأسد والفأر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142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19077-34EA-44E3-80A6-81A38F23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20" y="216523"/>
            <a:ext cx="7848600" cy="64249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703EA-E919-4787-AEB9-87A3B4C4D5B1}"/>
              </a:ext>
            </a:extLst>
          </p:cNvPr>
          <p:cNvSpPr/>
          <p:nvPr/>
        </p:nvSpPr>
        <p:spPr>
          <a:xfrm>
            <a:off x="501638" y="1588240"/>
            <a:ext cx="4802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لا تخف أنت تستطيع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FE8BBF-A6AE-4529-B8AF-264CD6A7C40A}"/>
              </a:ext>
            </a:extLst>
          </p:cNvPr>
          <p:cNvSpPr/>
          <p:nvPr/>
        </p:nvSpPr>
        <p:spPr>
          <a:xfrm>
            <a:off x="501638" y="2551837"/>
            <a:ext cx="55338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أحسنت ،</a:t>
            </a:r>
          </a:p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أنت حقا عصفور نشيط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A6E7B-AA11-412A-92FE-DDDB9150F8CD}"/>
              </a:ext>
            </a:extLst>
          </p:cNvPr>
          <p:cNvSpPr/>
          <p:nvPr/>
        </p:nvSpPr>
        <p:spPr>
          <a:xfrm>
            <a:off x="177029" y="5155899"/>
            <a:ext cx="6183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طعمي  مر لا تحاول أكلي  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802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9CE595-3416-4633-BD9A-90D6675BB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058" y="243840"/>
            <a:ext cx="5524924" cy="62941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BD889D-845F-4D07-83B6-CE89849F5AB8}"/>
                  </a:ext>
                </a:extLst>
              </p14:cNvPr>
              <p14:cNvContentPartPr/>
              <p14:nvPr/>
            </p14:nvContentPartPr>
            <p14:xfrm>
              <a:off x="3732480" y="1080360"/>
              <a:ext cx="2518560" cy="411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BD889D-845F-4D07-83B6-CE89849F5A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3120" y="1071000"/>
                <a:ext cx="2537280" cy="413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2939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ABD8C97-532B-41C2-80F1-0CD8487A945C}"/>
              </a:ext>
            </a:extLst>
          </p:cNvPr>
          <p:cNvGrpSpPr/>
          <p:nvPr/>
        </p:nvGrpSpPr>
        <p:grpSpPr>
          <a:xfrm>
            <a:off x="3100999" y="1135804"/>
            <a:ext cx="5990002" cy="4586392"/>
            <a:chOff x="2846265" y="992562"/>
            <a:chExt cx="6676941" cy="4965975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26FC4FA6-2307-4256-B77F-E606A4BF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265" y="992562"/>
              <a:ext cx="6676941" cy="4965975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30488540-7944-4799-AC49-83F9549BA86B}"/>
                </a:ext>
              </a:extLst>
            </p:cNvPr>
            <p:cNvSpPr txBox="1"/>
            <p:nvPr/>
          </p:nvSpPr>
          <p:spPr>
            <a:xfrm>
              <a:off x="3834886" y="3073732"/>
              <a:ext cx="4866577" cy="169957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CS Taybah S_U normal." pitchFamily="2" charset="-78"/>
                </a:rPr>
                <a:t>لعبة </a:t>
              </a:r>
              <a:r>
                <a:rPr lang="ar-SA" sz="4800" dirty="0">
                  <a:solidFill>
                    <a:prstClr val="black"/>
                  </a:solidFill>
                  <a:latin typeface="Calibri" panose="020F0502020204030204"/>
                  <a:cs typeface="MCS Taybah S_U normal." pitchFamily="2" charset="-78"/>
                </a:rPr>
                <a:t>دقة </a:t>
              </a:r>
              <a:r>
                <a:rPr lang="ar-AE" sz="4800" dirty="0">
                  <a:solidFill>
                    <a:prstClr val="black"/>
                  </a:solidFill>
                  <a:latin typeface="Calibri" panose="020F0502020204030204"/>
                  <a:cs typeface="MCS Taybah S_U normal." pitchFamily="2" charset="-78"/>
                </a:rPr>
                <a:t>ال</a:t>
              </a:r>
              <a:r>
                <a:rPr lang="ar-SA" sz="4800" dirty="0">
                  <a:solidFill>
                    <a:prstClr val="black"/>
                  </a:solidFill>
                  <a:latin typeface="Calibri" panose="020F0502020204030204"/>
                  <a:cs typeface="MCS Taybah S_U normal." pitchFamily="2" charset="-78"/>
                </a:rPr>
                <a:t>ملاحظة</a:t>
              </a:r>
            </a:p>
            <a:p>
              <a:pPr marL="0" marR="0" lvl="0" indent="0" algn="ctr" defTabSz="6858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CS Taybah S_U normal." pitchFamily="2" charset="-78"/>
                </a:rPr>
                <a:t>اكتشف المك</a:t>
              </a:r>
              <a:r>
                <a:rPr lang="ar-SA" sz="4800" dirty="0" err="1">
                  <a:solidFill>
                    <a:prstClr val="black"/>
                  </a:solidFill>
                  <a:latin typeface="Calibri" panose="020F0502020204030204"/>
                  <a:cs typeface="MCS Taybah S_U normal." pitchFamily="2" charset="-78"/>
                </a:rPr>
                <a:t>عبات</a:t>
              </a:r>
              <a:endPara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CS Taybah S_U normal." pitchFamily="2" charset="-78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9A94629-F3D5-40C9-8285-712BBCF5A0A1}"/>
              </a:ext>
            </a:extLst>
          </p:cNvPr>
          <p:cNvSpPr/>
          <p:nvPr/>
        </p:nvSpPr>
        <p:spPr>
          <a:xfrm>
            <a:off x="8989948" y="409665"/>
            <a:ext cx="2242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تذكرة خروج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7123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63A7762-4739-47ED-A60C-BFBB9B055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1200" y="-1678"/>
            <a:ext cx="1366602" cy="2196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B189D3F-19A5-4951-892E-F28A6913B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55844" y="2108200"/>
            <a:ext cx="1046316" cy="1681417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C1EBFE5-1E61-499A-9E8C-99D9F3E9D8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145684" y="3581400"/>
            <a:ext cx="1046316" cy="168141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AEF9650-5B12-404D-84CE-6E72252D88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45684" y="5176584"/>
            <a:ext cx="1046316" cy="168141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B2CE2DB-EF55-4003-B88E-F4C5CCE8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-6758"/>
            <a:ext cx="1366602" cy="219611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26F29B2-7E69-4A56-9F10-F052E96F7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1991392"/>
            <a:ext cx="1046316" cy="168141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D310D4D-02D4-49DF-9105-564D2E581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7645"/>
            <a:ext cx="1046316" cy="1681417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3A2F2B2-5E50-4DD4-BA63-060E44864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0" y="5151184"/>
            <a:ext cx="1046316" cy="168141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D1689BF-DB8E-4B6A-B795-D4ACFD252F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48406" y="6006246"/>
            <a:ext cx="795365" cy="82635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4924F37-5484-4E1E-B064-0326BAE36D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87460" y="6006246"/>
            <a:ext cx="795365" cy="826354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0C2069A-6DD5-4EA6-AE4D-B91D90DF4C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53040" y="6006246"/>
            <a:ext cx="795365" cy="826354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9308FA9F-7CD9-43FA-9A6A-A5A16825EA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2310" y="5989940"/>
            <a:ext cx="795365" cy="826354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BC414173-F1AD-40AF-A607-B5EA9574D8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57675" y="6019054"/>
            <a:ext cx="795365" cy="826354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9D2F244-DF45-414F-969A-7B52C587D3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43001" y="-231108"/>
            <a:ext cx="8890000" cy="2222500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2832523D-2379-489D-92B8-70C526A572D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48040" y="6006245"/>
            <a:ext cx="795365" cy="826354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666F49BF-F672-45F7-875D-60EA878FDC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73191" y="6022552"/>
            <a:ext cx="795365" cy="82635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FD8151BB-A7F9-4D56-AE3B-B10A8CE87D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377826" y="6022552"/>
            <a:ext cx="795365" cy="826354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835E0679-643E-4E54-B1FD-9E8A9DC01A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87095" y="6006245"/>
            <a:ext cx="795365" cy="826354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B703E4BB-B047-4EA3-A1B5-EEAE3A4CA17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82460" y="6035359"/>
            <a:ext cx="795365" cy="82635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E34508B1-1FF5-4901-A254-A2AA1CB7D5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559287" y="6051666"/>
            <a:ext cx="795365" cy="826354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4AA0C8D9-E393-4312-968E-EB87B2AAE3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968556" y="6035359"/>
            <a:ext cx="795365" cy="826354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1D236527-E55E-48E3-ABFF-ABFE8A07A2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63922" y="6064473"/>
            <a:ext cx="795365" cy="82635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C76F972-0540-4353-8B4A-8AA86F8E0FBF}"/>
              </a:ext>
            </a:extLst>
          </p:cNvPr>
          <p:cNvSpPr txBox="1"/>
          <p:nvPr/>
        </p:nvSpPr>
        <p:spPr>
          <a:xfrm>
            <a:off x="3082687" y="1374564"/>
            <a:ext cx="57521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40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اليوم : </a:t>
            </a:r>
            <a:r>
              <a:rPr lang="ar-AE" sz="4000" b="1" dirty="0">
                <a:solidFill>
                  <a:prstClr val="white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ar-AE" sz="4000" b="1" dirty="0"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الأحد  </a:t>
            </a:r>
          </a:p>
          <a:p>
            <a:pPr algn="ctr" rtl="1">
              <a:defRPr/>
            </a:pPr>
            <a:r>
              <a:rPr lang="ar-AE" sz="40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التاريخ :</a:t>
            </a:r>
            <a:r>
              <a:rPr lang="ar-AE" sz="4000" b="1" dirty="0"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31\10\2021</a:t>
            </a:r>
          </a:p>
          <a:p>
            <a:pPr algn="ctr" rtl="1">
              <a:defRPr/>
            </a:pPr>
            <a:r>
              <a:rPr lang="ar-AE" sz="4000" b="1" dirty="0"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</a:t>
            </a:r>
            <a:r>
              <a:rPr lang="ar-AE" sz="40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لصف : </a:t>
            </a:r>
            <a:r>
              <a:rPr lang="ar-AE" sz="4000" b="1" dirty="0"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الثالث</a:t>
            </a:r>
          </a:p>
          <a:p>
            <a:pPr algn="ctr" rtl="1">
              <a:defRPr/>
            </a:pPr>
            <a:r>
              <a:rPr lang="ar-AE" sz="4400" b="1" dirty="0"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المادة : </a:t>
            </a:r>
            <a:r>
              <a:rPr lang="ar-AE" sz="4000" b="1" dirty="0"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/>
                <a:cs typeface="Calibri" panose="020F0502020204030204" pitchFamily="34" charset="0"/>
              </a:rPr>
              <a:t>المسرح</a:t>
            </a:r>
            <a:endParaRPr lang="en-US" sz="4000" b="1" dirty="0"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Calibri" panose="020F0502020204030204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779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5843654-6097-424B-8752-4B7762E9FC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4" t="43486" r="56827" b="26251"/>
          <a:stretch/>
        </p:blipFill>
        <p:spPr>
          <a:xfrm>
            <a:off x="3897718" y="3671179"/>
            <a:ext cx="2543175" cy="300075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1811AFB-507D-4473-910F-7EDE6BA8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0" t="71910" r="50562" b="4167"/>
          <a:stretch/>
        </p:blipFill>
        <p:spPr>
          <a:xfrm>
            <a:off x="861237" y="670429"/>
            <a:ext cx="3636335" cy="3000750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D05B33A8-CEB2-484C-9A2C-FEAA632D1ACB}"/>
              </a:ext>
            </a:extLst>
          </p:cNvPr>
          <p:cNvSpPr/>
          <p:nvPr/>
        </p:nvSpPr>
        <p:spPr>
          <a:xfrm>
            <a:off x="8353833" y="906716"/>
            <a:ext cx="21451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اكتشف المكعبات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المستخدمة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 في البناء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l Mawash Bold" panose="00000700000000000000" pitchFamily="2" charset="-78"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BF58F0A9-CE9D-486D-BDD9-DAC622C47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9" t="71910" r="27233" b="4167"/>
          <a:stretch/>
        </p:blipFill>
        <p:spPr>
          <a:xfrm>
            <a:off x="4717497" y="670429"/>
            <a:ext cx="3636336" cy="300075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53E9A48-2F19-4C53-B29E-6B94A1A95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29" y="3429000"/>
            <a:ext cx="629150" cy="6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2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E9C88F8-BADB-46D3-9F01-1EF2AD5B1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14860" r="74956" b="57187"/>
          <a:stretch/>
        </p:blipFill>
        <p:spPr>
          <a:xfrm>
            <a:off x="3985880" y="3768578"/>
            <a:ext cx="2847975" cy="277177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8FCD8B4-2893-4FBE-B19C-BFDA81655F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27083" r="73360" b="49295"/>
          <a:stretch/>
        </p:blipFill>
        <p:spPr>
          <a:xfrm>
            <a:off x="898312" y="555841"/>
            <a:ext cx="3833176" cy="296098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F68C0C8-87F6-404C-96AA-13A24D62F44F}"/>
              </a:ext>
            </a:extLst>
          </p:cNvPr>
          <p:cNvSpPr/>
          <p:nvPr/>
        </p:nvSpPr>
        <p:spPr>
          <a:xfrm>
            <a:off x="8417627" y="885450"/>
            <a:ext cx="21451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اكتشف المكعبات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المستخدمة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 في البناء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l Mawash Bold" panose="000007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5504E3A-3C7A-4D01-A808-6E62A8E49D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t="27083" r="49925" b="49295"/>
          <a:stretch/>
        </p:blipFill>
        <p:spPr>
          <a:xfrm>
            <a:off x="4928050" y="555841"/>
            <a:ext cx="3833177" cy="296098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98B8D78-F04B-4D6A-BD2A-080402B6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07" y="3391422"/>
            <a:ext cx="629150" cy="6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9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4623630-9409-48B1-8A99-22A2F06E8D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6" t="43486" r="38697" b="26251"/>
          <a:stretch/>
        </p:blipFill>
        <p:spPr>
          <a:xfrm>
            <a:off x="4041147" y="3676494"/>
            <a:ext cx="2238376" cy="30007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28D65D-45B0-404C-9E18-A28AAC7BE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t="71910" r="50037" b="4167"/>
          <a:stretch/>
        </p:blipFill>
        <p:spPr>
          <a:xfrm>
            <a:off x="925031" y="691350"/>
            <a:ext cx="3774560" cy="284397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CC11E6C-8D2C-4721-BE7B-BC0ED469A961}"/>
              </a:ext>
            </a:extLst>
          </p:cNvPr>
          <p:cNvSpPr/>
          <p:nvPr/>
        </p:nvSpPr>
        <p:spPr>
          <a:xfrm>
            <a:off x="8353833" y="906716"/>
            <a:ext cx="21451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اكتشف المكعبات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المستخدمة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 في البناء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l Mawash Bold" panose="000007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AA271F4-0E93-4E0F-BB88-770FFF491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3" t="71910" r="27233" b="4167"/>
          <a:stretch/>
        </p:blipFill>
        <p:spPr>
          <a:xfrm>
            <a:off x="4760111" y="691350"/>
            <a:ext cx="3774560" cy="284397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72D8D68-82A0-47B1-AC7F-206D3CF85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43" y="3357404"/>
            <a:ext cx="629150" cy="6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063328A-E7C2-4CDE-9534-10C8464E10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71910" r="73479" b="4167"/>
          <a:stretch/>
        </p:blipFill>
        <p:spPr>
          <a:xfrm>
            <a:off x="932167" y="797443"/>
            <a:ext cx="3682364" cy="281468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990920F-3B84-42AC-82AB-BB5CB02274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43486" r="77129" b="26251"/>
          <a:stretch/>
        </p:blipFill>
        <p:spPr>
          <a:xfrm>
            <a:off x="3640183" y="3996513"/>
            <a:ext cx="2543175" cy="300075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FE60E26-AF1F-4E8C-AC92-8BC982329D64}"/>
              </a:ext>
            </a:extLst>
          </p:cNvPr>
          <p:cNvSpPr/>
          <p:nvPr/>
        </p:nvSpPr>
        <p:spPr>
          <a:xfrm>
            <a:off x="8353833" y="906716"/>
            <a:ext cx="21451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اكتشف المكعبات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المستخدمة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 في البناء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l Mawash Bold" panose="000007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4504CCD-72A9-4408-8563-2CA9B8052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8" t="71910" r="50240" b="4167"/>
          <a:stretch/>
        </p:blipFill>
        <p:spPr>
          <a:xfrm>
            <a:off x="4791785" y="797443"/>
            <a:ext cx="3682364" cy="28146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516D2D1-6559-4887-96CC-A2BDAA81A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407" y="3391422"/>
            <a:ext cx="629150" cy="6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39BC658-FC01-4BC9-BE31-D711F1861D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4" t="73015" r="27465" b="4168"/>
          <a:stretch/>
        </p:blipFill>
        <p:spPr>
          <a:xfrm>
            <a:off x="829340" y="906716"/>
            <a:ext cx="3806456" cy="277177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1975FD0-2B55-432B-A813-25E9EC4409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9" t="14860" r="4742" b="57187"/>
          <a:stretch/>
        </p:blipFill>
        <p:spPr>
          <a:xfrm>
            <a:off x="4186458" y="3757724"/>
            <a:ext cx="2543175" cy="27717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CF0A379-9F84-49B6-AAAD-29DFD2EE8354}"/>
              </a:ext>
            </a:extLst>
          </p:cNvPr>
          <p:cNvSpPr/>
          <p:nvPr/>
        </p:nvSpPr>
        <p:spPr>
          <a:xfrm>
            <a:off x="8353833" y="906716"/>
            <a:ext cx="21451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اكتشف المكعبات 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المستخدمة</a:t>
            </a:r>
          </a:p>
          <a:p>
            <a:pPr algn="ctr"/>
            <a:r>
              <a:rPr lang="ar-SA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l Mawash Bold" panose="00000700000000000000" pitchFamily="2" charset="-78"/>
              </a:rPr>
              <a:t> في البناء</a:t>
            </a:r>
            <a:endParaRPr lang="ar-SA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l Mawash Bold" panose="000007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92DF105-6A75-40BB-B621-26A9FD844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5" t="73015" r="4644" b="4168"/>
          <a:stretch/>
        </p:blipFill>
        <p:spPr>
          <a:xfrm>
            <a:off x="4731488" y="906716"/>
            <a:ext cx="3806456" cy="277177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39CD5E-1991-4E0F-A971-D9EF3FEC36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58" y="3438634"/>
            <a:ext cx="629150" cy="6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11CA6B-AEF2-46F5-A045-5B8A87932D8E}"/>
              </a:ext>
            </a:extLst>
          </p:cNvPr>
          <p:cNvSpPr/>
          <p:nvPr/>
        </p:nvSpPr>
        <p:spPr>
          <a:xfrm>
            <a:off x="8017743" y="581944"/>
            <a:ext cx="26500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التقويم والتقييم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3FD517-B1BF-4027-B84C-D606988BBCC7}"/>
              </a:ext>
            </a:extLst>
          </p:cNvPr>
          <p:cNvSpPr/>
          <p:nvPr/>
        </p:nvSpPr>
        <p:spPr>
          <a:xfrm>
            <a:off x="1803126" y="1651146"/>
            <a:ext cx="7366567" cy="2492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اترك لنا تعليقاً في البوابة الذكية</a:t>
            </a:r>
          </a:p>
          <a:p>
            <a:pPr algn="ctr"/>
            <a:r>
              <a:rPr lang="ar-A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ودردشة الاجتماع حول أنشطة اللقاء</a:t>
            </a:r>
          </a:p>
          <a:p>
            <a:pPr algn="ctr"/>
            <a:endParaRPr lang="ar-AE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hlinkClick r:id="rId2"/>
              </a:rPr>
              <a:t>https://padlet.com/mozauae202020/61x58sx4nsi7nfmj</a:t>
            </a:r>
            <a:r>
              <a:rPr lang="ar-AE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081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EEE9E3"/>
              </a:clrFrom>
              <a:clrTo>
                <a:srgbClr val="EEE9E3">
                  <a:alpha val="0"/>
                </a:srgbClr>
              </a:clrTo>
            </a:clrChange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9" t="3294" r="4145" b="43866"/>
          <a:stretch>
            <a:fillRect/>
          </a:stretch>
        </p:blipFill>
        <p:spPr>
          <a:xfrm>
            <a:off x="-183923" y="128997"/>
            <a:ext cx="12231585" cy="68876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7C0E8E-6823-45B2-BDA7-107CEC56817F}"/>
              </a:ext>
            </a:extLst>
          </p:cNvPr>
          <p:cNvGrpSpPr/>
          <p:nvPr/>
        </p:nvGrpSpPr>
        <p:grpSpPr>
          <a:xfrm>
            <a:off x="3381545" y="22583"/>
            <a:ext cx="9048135" cy="1126318"/>
            <a:chOff x="2595052" y="1245749"/>
            <a:chExt cx="9596948" cy="1209822"/>
          </a:xfrm>
        </p:grpSpPr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9E5E2040-4C24-4BC6-B268-EA70B3CACA21}"/>
                </a:ext>
              </a:extLst>
            </p:cNvPr>
            <p:cNvSpPr/>
            <p:nvPr/>
          </p:nvSpPr>
          <p:spPr>
            <a:xfrm>
              <a:off x="3502860" y="1245749"/>
              <a:ext cx="6726683" cy="1209822"/>
            </a:xfrm>
            <a:custGeom>
              <a:avLst/>
              <a:gdLst>
                <a:gd name="connsiteX0" fmla="*/ 500332 w 6726683"/>
                <a:gd name="connsiteY0" fmla="*/ 365760 h 1209822"/>
                <a:gd name="connsiteX1" fmla="*/ 6726683 w 6726683"/>
                <a:gd name="connsiteY1" fmla="*/ 0 h 1209822"/>
                <a:gd name="connsiteX2" fmla="*/ 6726683 w 6726683"/>
                <a:gd name="connsiteY2" fmla="*/ 1209822 h 1209822"/>
                <a:gd name="connsiteX3" fmla="*/ 0 w 6726683"/>
                <a:gd name="connsiteY3" fmla="*/ 1209822 h 1209822"/>
                <a:gd name="connsiteX4" fmla="*/ 500332 w 6726683"/>
                <a:gd name="connsiteY4" fmla="*/ 365760 h 1209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6683" h="1209822" fill="none" extrusionOk="0">
                  <a:moveTo>
                    <a:pt x="500332" y="365760"/>
                  </a:moveTo>
                  <a:cubicBezTo>
                    <a:pt x="2224063" y="359051"/>
                    <a:pt x="3877768" y="130297"/>
                    <a:pt x="6726683" y="0"/>
                  </a:cubicBezTo>
                  <a:cubicBezTo>
                    <a:pt x="6681907" y="479967"/>
                    <a:pt x="6677951" y="830451"/>
                    <a:pt x="6726683" y="1209822"/>
                  </a:cubicBezTo>
                  <a:cubicBezTo>
                    <a:pt x="5433447" y="1253649"/>
                    <a:pt x="2127209" y="1264978"/>
                    <a:pt x="0" y="1209822"/>
                  </a:cubicBezTo>
                  <a:cubicBezTo>
                    <a:pt x="75745" y="1044886"/>
                    <a:pt x="482071" y="528895"/>
                    <a:pt x="500332" y="365760"/>
                  </a:cubicBezTo>
                  <a:close/>
                </a:path>
                <a:path w="6726683" h="1209822" stroke="0" extrusionOk="0">
                  <a:moveTo>
                    <a:pt x="500332" y="365760"/>
                  </a:moveTo>
                  <a:cubicBezTo>
                    <a:pt x="1125105" y="320111"/>
                    <a:pt x="3685119" y="277359"/>
                    <a:pt x="6726683" y="0"/>
                  </a:cubicBezTo>
                  <a:cubicBezTo>
                    <a:pt x="6767027" y="317072"/>
                    <a:pt x="6700619" y="1059557"/>
                    <a:pt x="6726683" y="1209822"/>
                  </a:cubicBezTo>
                  <a:cubicBezTo>
                    <a:pt x="5285224" y="1084960"/>
                    <a:pt x="1700114" y="1235349"/>
                    <a:pt x="0" y="1209822"/>
                  </a:cubicBezTo>
                  <a:cubicBezTo>
                    <a:pt x="189381" y="865060"/>
                    <a:pt x="419462" y="661267"/>
                    <a:pt x="500332" y="36576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558881134">
                    <a:custGeom>
                      <a:avLst/>
                      <a:gdLst>
                        <a:gd name="connsiteX0" fmla="*/ 0 w 3404382"/>
                        <a:gd name="connsiteY0" fmla="*/ 0 h 1209822"/>
                        <a:gd name="connsiteX1" fmla="*/ 3404382 w 3404382"/>
                        <a:gd name="connsiteY1" fmla="*/ 0 h 1209822"/>
                        <a:gd name="connsiteX2" fmla="*/ 3404382 w 3404382"/>
                        <a:gd name="connsiteY2" fmla="*/ 1209822 h 1209822"/>
                        <a:gd name="connsiteX3" fmla="*/ 0 w 3404382"/>
                        <a:gd name="connsiteY3" fmla="*/ 1209822 h 1209822"/>
                        <a:gd name="connsiteX4" fmla="*/ 0 w 3404382"/>
                        <a:gd name="connsiteY4" fmla="*/ 0 h 1209822"/>
                        <a:gd name="connsiteX0" fmla="*/ 253219 w 3404382"/>
                        <a:gd name="connsiteY0" fmla="*/ 365760 h 1209822"/>
                        <a:gd name="connsiteX1" fmla="*/ 3404382 w 3404382"/>
                        <a:gd name="connsiteY1" fmla="*/ 0 h 1209822"/>
                        <a:gd name="connsiteX2" fmla="*/ 3404382 w 3404382"/>
                        <a:gd name="connsiteY2" fmla="*/ 1209822 h 1209822"/>
                        <a:gd name="connsiteX3" fmla="*/ 0 w 3404382"/>
                        <a:gd name="connsiteY3" fmla="*/ 1209822 h 1209822"/>
                        <a:gd name="connsiteX4" fmla="*/ 253219 w 3404382"/>
                        <a:gd name="connsiteY4" fmla="*/ 365760 h 12098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04382" h="1209822">
                          <a:moveTo>
                            <a:pt x="253219" y="365760"/>
                          </a:moveTo>
                          <a:lnTo>
                            <a:pt x="3404382" y="0"/>
                          </a:lnTo>
                          <a:lnTo>
                            <a:pt x="3404382" y="1209822"/>
                          </a:lnTo>
                          <a:lnTo>
                            <a:pt x="0" y="1209822"/>
                          </a:lnTo>
                          <a:lnTo>
                            <a:pt x="253219" y="365760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D20E5BD3-DEE3-4DBB-AF5F-BAEADB51A77E}"/>
                </a:ext>
              </a:extLst>
            </p:cNvPr>
            <p:cNvSpPr txBox="1">
              <a:spLocks/>
            </p:cNvSpPr>
            <p:nvPr/>
          </p:nvSpPr>
          <p:spPr>
            <a:xfrm>
              <a:off x="2595052" y="1573850"/>
              <a:ext cx="9596948" cy="77545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FBE0674A-0D19-4142-A1D1-22D26B3C0AEA}"/>
              </a:ext>
            </a:extLst>
          </p:cNvPr>
          <p:cNvSpPr/>
          <p:nvPr/>
        </p:nvSpPr>
        <p:spPr>
          <a:xfrm flipH="1">
            <a:off x="4245169" y="375686"/>
            <a:ext cx="633428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مع السلامة </a:t>
            </a:r>
            <a:endParaRPr lang="ar-AE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389C78-46E9-46D0-A3A7-284D974CB992}"/>
              </a:ext>
            </a:extLst>
          </p:cNvPr>
          <p:cNvSpPr/>
          <p:nvPr/>
        </p:nvSpPr>
        <p:spPr>
          <a:xfrm flipH="1">
            <a:off x="4178782" y="2693610"/>
            <a:ext cx="46647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ألقاكم </a:t>
            </a:r>
            <a:r>
              <a:rPr lang="ar-AE" sz="4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قريباً</a:t>
            </a:r>
          </a:p>
          <a:p>
            <a:pPr algn="ctr"/>
            <a:endParaRPr lang="ar-AE" sz="1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CF33E1-779A-4862-BCDF-B67C3067B967}"/>
              </a:ext>
            </a:extLst>
          </p:cNvPr>
          <p:cNvSpPr/>
          <p:nvPr/>
        </p:nvSpPr>
        <p:spPr>
          <a:xfrm>
            <a:off x="4394000" y="3411489"/>
            <a:ext cx="4264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AE" sz="2000" b="1" dirty="0">
                <a:latin typeface="Dubai" panose="020B0503030403030204" pitchFamily="34" charset="-78"/>
                <a:cs typeface="Dubai" panose="020B0503030403030204" pitchFamily="34" charset="-78"/>
              </a:rPr>
              <a:t>يا أبطالي الرائعين .. شكراً لحضوركم المتميز</a:t>
            </a:r>
            <a:endParaRPr lang="en-US" sz="2000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4C67E-3AEB-4DCE-A9A6-811A68A22ADE}"/>
              </a:ext>
            </a:extLst>
          </p:cNvPr>
          <p:cNvSpPr txBox="1"/>
          <p:nvPr/>
        </p:nvSpPr>
        <p:spPr>
          <a:xfrm>
            <a:off x="2489131" y="1502458"/>
            <a:ext cx="635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https://padlet.com/mozauae202020/61x58sx4nsi7nfmj</a:t>
            </a:r>
            <a:r>
              <a:rPr lang="ar-AE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6542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indoor, curtain, auditorium&#10;&#10;Description automatically generated">
            <a:extLst>
              <a:ext uri="{FF2B5EF4-FFF2-40B4-BE49-F238E27FC236}">
                <a16:creationId xmlns:a16="http://schemas.microsoft.com/office/drawing/2014/main" id="{18925436-9E03-4EEF-B233-74BFCDF3B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-22126"/>
            <a:ext cx="12207074" cy="68724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1E3EE0-16B3-498F-98BD-4DA165704A4A}"/>
              </a:ext>
            </a:extLst>
          </p:cNvPr>
          <p:cNvSpPr/>
          <p:nvPr/>
        </p:nvSpPr>
        <p:spPr>
          <a:xfrm flipH="1">
            <a:off x="10312842" y="914183"/>
            <a:ext cx="1697209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وسام الحضور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C4D9A8-303A-49EF-B674-386500D698F6}"/>
                  </a:ext>
                </a:extLst>
              </p14:cNvPr>
              <p14:cNvContentPartPr/>
              <p14:nvPr/>
            </p14:nvContentPartPr>
            <p14:xfrm>
              <a:off x="10104833" y="1935389"/>
              <a:ext cx="360" cy="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BC4D9A8-303A-49EF-B674-386500D698F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42193" y="1872749"/>
                <a:ext cx="126000" cy="1310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مشاهده" descr="Audience Facing Stock Illustrations, Images &amp; Vectors | Shutterstock">
            <a:extLst>
              <a:ext uri="{FF2B5EF4-FFF2-40B4-BE49-F238E27FC236}">
                <a16:creationId xmlns:a16="http://schemas.microsoft.com/office/drawing/2014/main" id="{797BE91A-5926-4D90-AA14-1CF2F31ED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9" b="8225"/>
          <a:stretch/>
        </p:blipFill>
        <p:spPr bwMode="auto">
          <a:xfrm>
            <a:off x="252266" y="5016438"/>
            <a:ext cx="12035911" cy="1799661"/>
          </a:xfrm>
          <a:prstGeom prst="rect">
            <a:avLst/>
          </a:prstGeom>
          <a:noFill/>
          <a:ln w="76200">
            <a:noFill/>
          </a:ln>
          <a:effectLst>
            <a:glow rad="50800">
              <a:schemeClr val="bg1"/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EB914D4-6E05-485C-8174-456DDA5C45E2}"/>
                  </a:ext>
                </a:extLst>
              </p14:cNvPr>
              <p14:cNvContentPartPr/>
              <p14:nvPr/>
            </p14:nvContentPartPr>
            <p14:xfrm>
              <a:off x="2482949" y="-21037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EB914D4-6E05-485C-8174-456DDA5C45E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47309" y="-246016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93BEA85-9966-4D32-8F16-794DBD4B9DD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91450" y="119785"/>
            <a:ext cx="7957541" cy="4781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6A72D-1A8A-4444-87FD-99980551D25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61006" y="2245040"/>
            <a:ext cx="1449045" cy="20817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F2145D-0B77-486D-8F6C-BEF29DDB0E3A}"/>
              </a:ext>
            </a:extLst>
          </p:cNvPr>
          <p:cNvSpPr/>
          <p:nvPr/>
        </p:nvSpPr>
        <p:spPr>
          <a:xfrm>
            <a:off x="3710609" y="2875475"/>
            <a:ext cx="3537968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شكرا طلابي  وطالباتي  </a:t>
            </a:r>
          </a:p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التزامكم بموعد الحصة 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479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close-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DB87CFFA-A8D5-4D47-8984-0F501B877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50"/>
            <a:ext cx="12192000" cy="2275840"/>
          </a:xfrm>
          <a:prstGeom prst="rect">
            <a:avLst/>
          </a:prstGeom>
        </p:spPr>
      </p:pic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2ED5E66B-2F7E-4B67-A05A-3C18DB2EF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8" y="268952"/>
            <a:ext cx="3622156" cy="3018464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EA3F263-9809-4270-8DFC-A7F52FA8F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72" y="267694"/>
            <a:ext cx="1455758" cy="3988723"/>
          </a:xfrm>
          <a:prstGeom prst="rect">
            <a:avLst/>
          </a:prstGeom>
        </p:spPr>
      </p:pic>
      <p:pic>
        <p:nvPicPr>
          <p:cNvPr id="33" name="Picture 32" descr="A picture containing text, seat, furniture, chair&#10;&#10;Description automatically generated">
            <a:extLst>
              <a:ext uri="{FF2B5EF4-FFF2-40B4-BE49-F238E27FC236}">
                <a16:creationId xmlns:a16="http://schemas.microsoft.com/office/drawing/2014/main" id="{1EA0B35A-A260-4EA3-A612-96A70CBB2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2920048"/>
            <a:ext cx="2363787" cy="32343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0B4004E-D695-415F-9E74-AEBFB63C84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84" y="3320457"/>
            <a:ext cx="1391928" cy="1216777"/>
          </a:xfrm>
          <a:prstGeom prst="rect">
            <a:avLst/>
          </a:prstGeom>
        </p:spPr>
      </p:pic>
      <p:pic>
        <p:nvPicPr>
          <p:cNvPr id="37" name="Picture 36" descr="A picture containing text, furniture, table, worktable&#10;&#10;Description automatically generated">
            <a:extLst>
              <a:ext uri="{FF2B5EF4-FFF2-40B4-BE49-F238E27FC236}">
                <a16:creationId xmlns:a16="http://schemas.microsoft.com/office/drawing/2014/main" id="{838B9E3D-650B-4056-8468-0C01157208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7" y="3938905"/>
            <a:ext cx="4576863" cy="2930235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CEEDC7-DB1D-488F-850F-71E98EE6CC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7" y="3570585"/>
            <a:ext cx="1733170" cy="1059400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E32B165C-3976-4B5D-9FE8-CFCF88A4AF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41" y="3070387"/>
            <a:ext cx="1058863" cy="1394770"/>
          </a:xfrm>
          <a:prstGeom prst="rect">
            <a:avLst/>
          </a:prstGeom>
        </p:spPr>
      </p:pic>
      <p:pic>
        <p:nvPicPr>
          <p:cNvPr id="45" name="Picture 44" descr="A picture containing text, screenshot, monitor, picture frame&#10;&#10;Description automatically generated">
            <a:extLst>
              <a:ext uri="{FF2B5EF4-FFF2-40B4-BE49-F238E27FC236}">
                <a16:creationId xmlns:a16="http://schemas.microsoft.com/office/drawing/2014/main" id="{21A487A7-D5CF-4E6F-9F4E-EDC5B4EB4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8" y="-201473"/>
            <a:ext cx="6659991" cy="58930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D547E7B-3F56-473B-9559-FDBCEF9910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1" y="452714"/>
            <a:ext cx="3434087" cy="935789"/>
          </a:xfrm>
          <a:prstGeom prst="rect">
            <a:avLst/>
          </a:prstGeom>
        </p:spPr>
      </p:pic>
      <p:pic>
        <p:nvPicPr>
          <p:cNvPr id="62" name="Picture 61" descr="Shape, square&#10;&#10;Description automatically generated">
            <a:extLst>
              <a:ext uri="{FF2B5EF4-FFF2-40B4-BE49-F238E27FC236}">
                <a16:creationId xmlns:a16="http://schemas.microsoft.com/office/drawing/2014/main" id="{D5008250-FE6C-43F6-967A-E7204D83E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50" y="5720081"/>
            <a:ext cx="5781043" cy="1079691"/>
          </a:xfrm>
          <a:prstGeom prst="rect">
            <a:avLst/>
          </a:prstGeom>
        </p:spPr>
      </p:pic>
      <p:pic>
        <p:nvPicPr>
          <p:cNvPr id="5" name="Picture 4" descr="A green rectangle with a red circle on it&#10;&#10;Description automatically generated with low confidence">
            <a:extLst>
              <a:ext uri="{FF2B5EF4-FFF2-40B4-BE49-F238E27FC236}">
                <a16:creationId xmlns:a16="http://schemas.microsoft.com/office/drawing/2014/main" id="{F4BBCCFF-4840-4333-A6E3-5FA9A2C0E8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7" y="1227885"/>
            <a:ext cx="983665" cy="98858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35649CA-94AA-4383-B338-7CE7C33F2E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25" y="1395612"/>
            <a:ext cx="823046" cy="827760"/>
          </a:xfrm>
          <a:prstGeom prst="rect">
            <a:avLst/>
          </a:prstGeom>
        </p:spPr>
      </p:pic>
      <p:pic>
        <p:nvPicPr>
          <p:cNvPr id="9" name="Picture 8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77A8C1D1-A908-4C79-AB62-4851EFCD24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58" y="1268839"/>
            <a:ext cx="1476223" cy="1476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12D93-E7BE-4BF4-9C16-644A29E1C8D7}"/>
              </a:ext>
            </a:extLst>
          </p:cNvPr>
          <p:cNvSpPr txBox="1"/>
          <p:nvPr/>
        </p:nvSpPr>
        <p:spPr>
          <a:xfrm>
            <a:off x="10283687" y="551276"/>
            <a:ext cx="990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ar-AE" b="1" dirty="0">
                <a:solidFill>
                  <a:srgbClr val="990099"/>
                </a:solidFill>
                <a:latin typeface="Calibri" panose="020F0502020204030204"/>
                <a:cs typeface="Arial" panose="020B0604020202020204" pitchFamily="34" charset="0"/>
              </a:rPr>
              <a:t>الأحد </a:t>
            </a:r>
            <a:endParaRPr lang="en-GB" b="1" dirty="0">
              <a:solidFill>
                <a:srgbClr val="990099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762083-5392-4B94-8237-F32FAEA29992}"/>
              </a:ext>
            </a:extLst>
          </p:cNvPr>
          <p:cNvSpPr txBox="1"/>
          <p:nvPr/>
        </p:nvSpPr>
        <p:spPr>
          <a:xfrm>
            <a:off x="2693082" y="150550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ar-AE" b="1" dirty="0">
                <a:solidFill>
                  <a:schemeClr val="accent2"/>
                </a:solidFill>
                <a:latin typeface="Calibri" panose="020F0502020204030204"/>
                <a:cs typeface="Arial" panose="020B0604020202020204" pitchFamily="34" charset="0"/>
              </a:rPr>
              <a:t>التفاعل</a:t>
            </a:r>
            <a:endParaRPr lang="en-GB" b="1" dirty="0">
              <a:solidFill>
                <a:schemeClr val="accent2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8E0608-D2EA-4929-98A4-8B4C6503FFC9}"/>
              </a:ext>
            </a:extLst>
          </p:cNvPr>
          <p:cNvSpPr txBox="1"/>
          <p:nvPr/>
        </p:nvSpPr>
        <p:spPr>
          <a:xfrm>
            <a:off x="10034344" y="875981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>
              <a:defRPr/>
            </a:pPr>
            <a:r>
              <a:rPr lang="ar-AE" b="1" dirty="0">
                <a:solidFill>
                  <a:srgbClr val="990099"/>
                </a:solidFill>
                <a:latin typeface="Calibri" panose="020F0502020204030204"/>
                <a:cs typeface="Arial" panose="020B0604020202020204" pitchFamily="34" charset="0"/>
              </a:rPr>
              <a:t>24</a:t>
            </a:r>
            <a:r>
              <a:rPr lang="en-US" b="1" dirty="0">
                <a:solidFill>
                  <a:srgbClr val="990099"/>
                </a:solidFill>
                <a:latin typeface="Calibri" panose="020F0502020204030204"/>
                <a:cs typeface="Arial" panose="020B0604020202020204" pitchFamily="34" charset="0"/>
              </a:rPr>
              <a:t>\10\2021</a:t>
            </a:r>
            <a:endParaRPr lang="en-GB" b="1" dirty="0">
              <a:solidFill>
                <a:srgbClr val="990099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88F2D1-3698-472D-96A6-C5A10BF1CFB4}"/>
              </a:ext>
            </a:extLst>
          </p:cNvPr>
          <p:cNvSpPr txBox="1"/>
          <p:nvPr/>
        </p:nvSpPr>
        <p:spPr>
          <a:xfrm>
            <a:off x="2767450" y="221931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ar-AE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الانتباه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12557C-1F31-4372-B7C0-C31BB73CF30E}"/>
              </a:ext>
            </a:extLst>
          </p:cNvPr>
          <p:cNvSpPr txBox="1"/>
          <p:nvPr/>
        </p:nvSpPr>
        <p:spPr>
          <a:xfrm>
            <a:off x="1777378" y="159672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ar-AE" b="1" dirty="0">
                <a:solidFill>
                  <a:srgbClr val="0070C0"/>
                </a:solidFill>
                <a:latin typeface="Calibri" panose="020F0502020204030204"/>
                <a:cs typeface="Arial" panose="020B0604020202020204" pitchFamily="34" charset="0"/>
              </a:rPr>
              <a:t>الملاحظة</a:t>
            </a:r>
            <a:endParaRPr lang="en-GB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A7E16F-3BA3-4EF0-9ABE-8C5429351457}"/>
              </a:ext>
            </a:extLst>
          </p:cNvPr>
          <p:cNvSpPr txBox="1"/>
          <p:nvPr/>
        </p:nvSpPr>
        <p:spPr>
          <a:xfrm>
            <a:off x="979678" y="1273051"/>
            <a:ext cx="758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ar-AE" sz="2400" b="1" dirty="0">
                <a:latin typeface="Calibri" panose="020F0502020204030204"/>
                <a:cs typeface="Arial" panose="020B0604020202020204" pitchFamily="34" charset="0"/>
              </a:rPr>
              <a:t>قواعد</a:t>
            </a:r>
          </a:p>
          <a:p>
            <a:pPr algn="l">
              <a:defRPr/>
            </a:pPr>
            <a:r>
              <a:rPr lang="ar-AE" b="1" dirty="0">
                <a:latin typeface="Calibri" panose="020F0502020204030204"/>
                <a:cs typeface="Arial" panose="020B0604020202020204" pitchFamily="34" charset="0"/>
              </a:rPr>
              <a:t>اللعب </a:t>
            </a:r>
          </a:p>
          <a:p>
            <a:pPr algn="l">
              <a:defRPr/>
            </a:pPr>
            <a:r>
              <a:rPr lang="ar-AE" b="1" dirty="0">
                <a:latin typeface="Calibri" panose="020F0502020204030204"/>
                <a:cs typeface="Arial" panose="020B0604020202020204" pitchFamily="34" charset="0"/>
              </a:rPr>
              <a:t>والتعلم</a:t>
            </a:r>
            <a:endParaRPr lang="en-GB" b="1" dirty="0"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594016-D6C6-41EC-AAFA-55ED919C2A9C}"/>
              </a:ext>
            </a:extLst>
          </p:cNvPr>
          <p:cNvSpPr txBox="1"/>
          <p:nvPr/>
        </p:nvSpPr>
        <p:spPr>
          <a:xfrm>
            <a:off x="3383754" y="1870918"/>
            <a:ext cx="8675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endParaRPr lang="ar-AE" b="1" dirty="0">
              <a:latin typeface="Calibri" panose="020F0502020204030204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ar-AE" sz="2400" b="1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التركيز</a:t>
            </a:r>
            <a:endParaRPr lang="en-GB" b="1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091B26-B3E4-450E-BE7D-2FA963D38DEE}"/>
              </a:ext>
            </a:extLst>
          </p:cNvPr>
          <p:cNvSpPr txBox="1"/>
          <p:nvPr/>
        </p:nvSpPr>
        <p:spPr>
          <a:xfrm>
            <a:off x="3330362" y="1491003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ar-AE" b="1" dirty="0">
                <a:solidFill>
                  <a:schemeClr val="accent4">
                    <a:lumMod val="75000"/>
                  </a:schemeClr>
                </a:solidFill>
                <a:latin typeface="Calibri" panose="020F0502020204030204"/>
                <a:cs typeface="Arial" panose="020B0604020202020204" pitchFamily="34" charset="0"/>
              </a:rPr>
              <a:t>استكشاف</a:t>
            </a:r>
            <a:endParaRPr lang="en-GB" b="1" dirty="0">
              <a:solidFill>
                <a:schemeClr val="accent4">
                  <a:lumMod val="75000"/>
                </a:schemeClr>
              </a:solidFill>
              <a:latin typeface="Calibri" panose="020F0502020204030204"/>
            </a:endParaRPr>
          </a:p>
        </p:txBody>
      </p:sp>
      <p:pic>
        <p:nvPicPr>
          <p:cNvPr id="25" name="IMG_5091.jpeg" descr="ألف يرحب بكم">
            <a:extLst>
              <a:ext uri="{FF2B5EF4-FFF2-40B4-BE49-F238E27FC236}">
                <a16:creationId xmlns:a16="http://schemas.microsoft.com/office/drawing/2014/main" id="{A4204FF8-9DA9-4837-839A-0B7F6303D1E0}"/>
              </a:ext>
            </a:extLst>
          </p:cNvPr>
          <p:cNvPicPr>
            <a:picLocks/>
          </p:cNvPicPr>
          <p:nvPr/>
        </p:nvPicPr>
        <p:blipFill>
          <a:blip r:embed="rId17"/>
          <a:srcRect l="8681" t="1244" r="8624" b="9884"/>
          <a:stretch>
            <a:fillRect/>
          </a:stretch>
        </p:blipFill>
        <p:spPr>
          <a:xfrm rot="20147480">
            <a:off x="5785973" y="297967"/>
            <a:ext cx="1788340" cy="1562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FB1719-AC3D-4037-A10E-DA327DF563E5}"/>
              </a:ext>
            </a:extLst>
          </p:cNvPr>
          <p:cNvSpPr/>
          <p:nvPr/>
        </p:nvSpPr>
        <p:spPr>
          <a:xfrm>
            <a:off x="5949661" y="2240250"/>
            <a:ext cx="448191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يرحب بكم ألف عبر بوابة المسرح </a:t>
            </a:r>
          </a:p>
          <a:p>
            <a:pPr algn="ctr"/>
            <a:r>
              <a:rPr lang="ar-AE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من جديد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0" name="Picture 2" descr="نتيجة الصورة لـ صورة مهرج">
            <a:extLst>
              <a:ext uri="{FF2B5EF4-FFF2-40B4-BE49-F238E27FC236}">
                <a16:creationId xmlns:a16="http://schemas.microsoft.com/office/drawing/2014/main" id="{C579D0D9-E7A5-4283-867A-6C4501F7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624" y="1420625"/>
            <a:ext cx="1455758" cy="2987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449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FCFA3C-DCFF-4A6A-B080-C7D7BF608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62" y="144325"/>
            <a:ext cx="8172450" cy="4075984"/>
          </a:xfrm>
          <a:prstGeom prst="rect">
            <a:avLst/>
          </a:prstGeom>
        </p:spPr>
      </p:pic>
      <p:pic>
        <p:nvPicPr>
          <p:cNvPr id="4" name="ترحيب ألف">
            <a:hlinkClick r:id="" action="ppaction://media"/>
            <a:extLst>
              <a:ext uri="{FF2B5EF4-FFF2-40B4-BE49-F238E27FC236}">
                <a16:creationId xmlns:a16="http://schemas.microsoft.com/office/drawing/2014/main" id="{50FA6936-BD19-4B6A-B469-C9628DAB0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11062" y="3771020"/>
            <a:ext cx="1927645" cy="192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65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42AF9C-8A09-48F1-AEC3-6A63B9A88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06" y="275800"/>
            <a:ext cx="4000487" cy="283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فيديو قوانين التعلم عن بعد 1">
            <a:hlinkClick r:id="" action="ppaction://media"/>
            <a:extLst>
              <a:ext uri="{FF2B5EF4-FFF2-40B4-BE49-F238E27FC236}">
                <a16:creationId xmlns:a16="http://schemas.microsoft.com/office/drawing/2014/main" id="{13938B6C-5DC4-4114-8037-FAD946273D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3777" y="1263899"/>
            <a:ext cx="4770548" cy="278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551859-F0C1-4F7B-99B5-BB391E459787}"/>
              </a:ext>
            </a:extLst>
          </p:cNvPr>
          <p:cNvSpPr/>
          <p:nvPr/>
        </p:nvSpPr>
        <p:spPr>
          <a:xfrm>
            <a:off x="8594264" y="432902"/>
            <a:ext cx="22343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2400" b="1" cap="none" spc="0" dirty="0">
                <a:ln/>
                <a:solidFill>
                  <a:srgbClr val="7030A0"/>
                </a:solidFill>
                <a:effectLst/>
              </a:rPr>
              <a:t>قوانين التعلم الواقعي والافتراضي</a:t>
            </a:r>
            <a:endParaRPr lang="en-US" sz="2400" b="1" cap="none" spc="0" dirty="0">
              <a:ln/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389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G_5091.jpeg" descr="IMG_5091.jpeg"/>
          <p:cNvPicPr>
            <a:picLocks/>
          </p:cNvPicPr>
          <p:nvPr/>
        </p:nvPicPr>
        <p:blipFill>
          <a:blip r:embed="rId4"/>
          <a:srcRect l="8681" t="1244" r="8624" b="9884"/>
          <a:stretch>
            <a:fillRect/>
          </a:stretch>
        </p:blipFill>
        <p:spPr>
          <a:xfrm>
            <a:off x="5832158" y="4493919"/>
            <a:ext cx="1570660" cy="1370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5" extrusionOk="0">
                <a:moveTo>
                  <a:pt x="16676" y="0"/>
                </a:moveTo>
                <a:cubicBezTo>
                  <a:pt x="16215" y="3"/>
                  <a:pt x="16044" y="42"/>
                  <a:pt x="15792" y="197"/>
                </a:cubicBezTo>
                <a:cubicBezTo>
                  <a:pt x="15399" y="439"/>
                  <a:pt x="14828" y="1039"/>
                  <a:pt x="14638" y="1411"/>
                </a:cubicBezTo>
                <a:cubicBezTo>
                  <a:pt x="14311" y="2049"/>
                  <a:pt x="14028" y="3121"/>
                  <a:pt x="13868" y="4328"/>
                </a:cubicBezTo>
                <a:cubicBezTo>
                  <a:pt x="13762" y="5137"/>
                  <a:pt x="13627" y="5475"/>
                  <a:pt x="13415" y="5475"/>
                </a:cubicBezTo>
                <a:cubicBezTo>
                  <a:pt x="13340" y="5475"/>
                  <a:pt x="13057" y="5379"/>
                  <a:pt x="12788" y="5263"/>
                </a:cubicBezTo>
                <a:cubicBezTo>
                  <a:pt x="12101" y="4967"/>
                  <a:pt x="11541" y="4918"/>
                  <a:pt x="10881" y="5091"/>
                </a:cubicBezTo>
                <a:cubicBezTo>
                  <a:pt x="10584" y="5169"/>
                  <a:pt x="10248" y="5295"/>
                  <a:pt x="10136" y="5372"/>
                </a:cubicBezTo>
                <a:cubicBezTo>
                  <a:pt x="9957" y="5495"/>
                  <a:pt x="9558" y="5516"/>
                  <a:pt x="6933" y="5557"/>
                </a:cubicBezTo>
                <a:cubicBezTo>
                  <a:pt x="3984" y="5602"/>
                  <a:pt x="3928" y="5608"/>
                  <a:pt x="3569" y="5801"/>
                </a:cubicBezTo>
                <a:cubicBezTo>
                  <a:pt x="1810" y="6742"/>
                  <a:pt x="644" y="8647"/>
                  <a:pt x="153" y="11382"/>
                </a:cubicBezTo>
                <a:cubicBezTo>
                  <a:pt x="21" y="12117"/>
                  <a:pt x="0" y="12396"/>
                  <a:pt x="0" y="13462"/>
                </a:cubicBezTo>
                <a:cubicBezTo>
                  <a:pt x="0" y="14517"/>
                  <a:pt x="21" y="14810"/>
                  <a:pt x="147" y="15510"/>
                </a:cubicBezTo>
                <a:cubicBezTo>
                  <a:pt x="672" y="18428"/>
                  <a:pt x="1987" y="20466"/>
                  <a:pt x="3820" y="21204"/>
                </a:cubicBezTo>
                <a:cubicBezTo>
                  <a:pt x="4222" y="21366"/>
                  <a:pt x="4481" y="21393"/>
                  <a:pt x="5972" y="21438"/>
                </a:cubicBezTo>
                <a:cubicBezTo>
                  <a:pt x="6905" y="21466"/>
                  <a:pt x="7687" y="21521"/>
                  <a:pt x="7713" y="21560"/>
                </a:cubicBezTo>
                <a:cubicBezTo>
                  <a:pt x="7726" y="21580"/>
                  <a:pt x="7767" y="21592"/>
                  <a:pt x="7822" y="21595"/>
                </a:cubicBezTo>
                <a:cubicBezTo>
                  <a:pt x="7877" y="21597"/>
                  <a:pt x="7948" y="21592"/>
                  <a:pt x="8019" y="21576"/>
                </a:cubicBezTo>
                <a:cubicBezTo>
                  <a:pt x="8160" y="21544"/>
                  <a:pt x="10319" y="21490"/>
                  <a:pt x="12818" y="21457"/>
                </a:cubicBezTo>
                <a:cubicBezTo>
                  <a:pt x="15317" y="21424"/>
                  <a:pt x="17427" y="21366"/>
                  <a:pt x="17505" y="21329"/>
                </a:cubicBezTo>
                <a:cubicBezTo>
                  <a:pt x="17584" y="21292"/>
                  <a:pt x="17814" y="21184"/>
                  <a:pt x="18018" y="21088"/>
                </a:cubicBezTo>
                <a:cubicBezTo>
                  <a:pt x="19698" y="20302"/>
                  <a:pt x="20934" y="18284"/>
                  <a:pt x="21434" y="15510"/>
                </a:cubicBezTo>
                <a:cubicBezTo>
                  <a:pt x="21536" y="14944"/>
                  <a:pt x="21590" y="14236"/>
                  <a:pt x="21595" y="13530"/>
                </a:cubicBezTo>
                <a:cubicBezTo>
                  <a:pt x="21600" y="12824"/>
                  <a:pt x="21556" y="12122"/>
                  <a:pt x="21461" y="11567"/>
                </a:cubicBezTo>
                <a:cubicBezTo>
                  <a:pt x="21191" y="9974"/>
                  <a:pt x="20636" y="8502"/>
                  <a:pt x="19939" y="7533"/>
                </a:cubicBezTo>
                <a:cubicBezTo>
                  <a:pt x="19449" y="6852"/>
                  <a:pt x="19145" y="6551"/>
                  <a:pt x="18501" y="6104"/>
                </a:cubicBezTo>
                <a:lnTo>
                  <a:pt x="17966" y="5732"/>
                </a:lnTo>
                <a:lnTo>
                  <a:pt x="18272" y="5128"/>
                </a:lnTo>
                <a:cubicBezTo>
                  <a:pt x="18652" y="4378"/>
                  <a:pt x="18791" y="3779"/>
                  <a:pt x="18785" y="2921"/>
                </a:cubicBezTo>
                <a:cubicBezTo>
                  <a:pt x="18777" y="1770"/>
                  <a:pt x="18351" y="795"/>
                  <a:pt x="17625" y="269"/>
                </a:cubicBezTo>
                <a:cubicBezTo>
                  <a:pt x="17275" y="16"/>
                  <a:pt x="17206" y="-3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" name="IMG_5091.jpeg" descr="IMG_5091.jpeg"/>
          <p:cNvPicPr>
            <a:picLocks/>
          </p:cNvPicPr>
          <p:nvPr/>
        </p:nvPicPr>
        <p:blipFill>
          <a:blip r:embed="rId4"/>
          <a:srcRect l="8681" t="1244" r="8624" b="9884"/>
          <a:stretch>
            <a:fillRect/>
          </a:stretch>
        </p:blipFill>
        <p:spPr>
          <a:xfrm>
            <a:off x="578901" y="-265115"/>
            <a:ext cx="1570660" cy="1370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5" extrusionOk="0">
                <a:moveTo>
                  <a:pt x="16676" y="0"/>
                </a:moveTo>
                <a:cubicBezTo>
                  <a:pt x="16215" y="3"/>
                  <a:pt x="16044" y="42"/>
                  <a:pt x="15792" y="197"/>
                </a:cubicBezTo>
                <a:cubicBezTo>
                  <a:pt x="15399" y="439"/>
                  <a:pt x="14828" y="1039"/>
                  <a:pt x="14638" y="1411"/>
                </a:cubicBezTo>
                <a:cubicBezTo>
                  <a:pt x="14311" y="2049"/>
                  <a:pt x="14028" y="3121"/>
                  <a:pt x="13868" y="4328"/>
                </a:cubicBezTo>
                <a:cubicBezTo>
                  <a:pt x="13762" y="5137"/>
                  <a:pt x="13627" y="5475"/>
                  <a:pt x="13415" y="5475"/>
                </a:cubicBezTo>
                <a:cubicBezTo>
                  <a:pt x="13340" y="5475"/>
                  <a:pt x="13057" y="5379"/>
                  <a:pt x="12788" y="5263"/>
                </a:cubicBezTo>
                <a:cubicBezTo>
                  <a:pt x="12101" y="4967"/>
                  <a:pt x="11541" y="4918"/>
                  <a:pt x="10881" y="5091"/>
                </a:cubicBezTo>
                <a:cubicBezTo>
                  <a:pt x="10584" y="5169"/>
                  <a:pt x="10248" y="5295"/>
                  <a:pt x="10136" y="5372"/>
                </a:cubicBezTo>
                <a:cubicBezTo>
                  <a:pt x="9957" y="5495"/>
                  <a:pt x="9558" y="5516"/>
                  <a:pt x="6933" y="5557"/>
                </a:cubicBezTo>
                <a:cubicBezTo>
                  <a:pt x="3984" y="5602"/>
                  <a:pt x="3928" y="5608"/>
                  <a:pt x="3569" y="5801"/>
                </a:cubicBezTo>
                <a:cubicBezTo>
                  <a:pt x="1810" y="6742"/>
                  <a:pt x="644" y="8647"/>
                  <a:pt x="153" y="11382"/>
                </a:cubicBezTo>
                <a:cubicBezTo>
                  <a:pt x="21" y="12117"/>
                  <a:pt x="0" y="12396"/>
                  <a:pt x="0" y="13462"/>
                </a:cubicBezTo>
                <a:cubicBezTo>
                  <a:pt x="0" y="14517"/>
                  <a:pt x="21" y="14810"/>
                  <a:pt x="147" y="15510"/>
                </a:cubicBezTo>
                <a:cubicBezTo>
                  <a:pt x="672" y="18428"/>
                  <a:pt x="1987" y="20466"/>
                  <a:pt x="3820" y="21204"/>
                </a:cubicBezTo>
                <a:cubicBezTo>
                  <a:pt x="4222" y="21366"/>
                  <a:pt x="4481" y="21393"/>
                  <a:pt x="5972" y="21438"/>
                </a:cubicBezTo>
                <a:cubicBezTo>
                  <a:pt x="6905" y="21466"/>
                  <a:pt x="7687" y="21521"/>
                  <a:pt x="7713" y="21560"/>
                </a:cubicBezTo>
                <a:cubicBezTo>
                  <a:pt x="7726" y="21580"/>
                  <a:pt x="7767" y="21592"/>
                  <a:pt x="7822" y="21595"/>
                </a:cubicBezTo>
                <a:cubicBezTo>
                  <a:pt x="7877" y="21597"/>
                  <a:pt x="7948" y="21592"/>
                  <a:pt x="8019" y="21576"/>
                </a:cubicBezTo>
                <a:cubicBezTo>
                  <a:pt x="8160" y="21544"/>
                  <a:pt x="10319" y="21490"/>
                  <a:pt x="12818" y="21457"/>
                </a:cubicBezTo>
                <a:cubicBezTo>
                  <a:pt x="15317" y="21424"/>
                  <a:pt x="17427" y="21366"/>
                  <a:pt x="17505" y="21329"/>
                </a:cubicBezTo>
                <a:cubicBezTo>
                  <a:pt x="17584" y="21292"/>
                  <a:pt x="17814" y="21184"/>
                  <a:pt x="18018" y="21088"/>
                </a:cubicBezTo>
                <a:cubicBezTo>
                  <a:pt x="19698" y="20302"/>
                  <a:pt x="20934" y="18284"/>
                  <a:pt x="21434" y="15510"/>
                </a:cubicBezTo>
                <a:cubicBezTo>
                  <a:pt x="21536" y="14944"/>
                  <a:pt x="21590" y="14236"/>
                  <a:pt x="21595" y="13530"/>
                </a:cubicBezTo>
                <a:cubicBezTo>
                  <a:pt x="21600" y="12824"/>
                  <a:pt x="21556" y="12122"/>
                  <a:pt x="21461" y="11567"/>
                </a:cubicBezTo>
                <a:cubicBezTo>
                  <a:pt x="21191" y="9974"/>
                  <a:pt x="20636" y="8502"/>
                  <a:pt x="19939" y="7533"/>
                </a:cubicBezTo>
                <a:cubicBezTo>
                  <a:pt x="19449" y="6852"/>
                  <a:pt x="19145" y="6551"/>
                  <a:pt x="18501" y="6104"/>
                </a:cubicBezTo>
                <a:lnTo>
                  <a:pt x="17966" y="5732"/>
                </a:lnTo>
                <a:lnTo>
                  <a:pt x="18272" y="5128"/>
                </a:lnTo>
                <a:cubicBezTo>
                  <a:pt x="18652" y="4378"/>
                  <a:pt x="18791" y="3779"/>
                  <a:pt x="18785" y="2921"/>
                </a:cubicBezTo>
                <a:cubicBezTo>
                  <a:pt x="18777" y="1770"/>
                  <a:pt x="18351" y="795"/>
                  <a:pt x="17625" y="269"/>
                </a:cubicBezTo>
                <a:cubicBezTo>
                  <a:pt x="17275" y="16"/>
                  <a:pt x="17206" y="-3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B28EF6-B228-456B-AD83-810041978BB9}"/>
              </a:ext>
            </a:extLst>
          </p:cNvPr>
          <p:cNvSpPr/>
          <p:nvPr/>
        </p:nvSpPr>
        <p:spPr>
          <a:xfrm>
            <a:off x="1158880" y="1312521"/>
            <a:ext cx="4978286" cy="553998"/>
          </a:xfrm>
          <a:prstGeom prst="rect">
            <a:avLst/>
          </a:prstGeom>
          <a:noFill/>
        </p:spPr>
        <p:txBody>
          <a:bodyPr wrap="none" lIns="45720" tIns="22860" rIns="45720" bIns="22860">
            <a:spAutoFit/>
          </a:bodyPr>
          <a:lstStyle/>
          <a:p>
            <a:pPr algn="ctr"/>
            <a:r>
              <a:rPr lang="ar-AE" sz="33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نتذكر ما أخذناه في الحصة السابقة  </a:t>
            </a:r>
            <a:endParaRPr lang="en-US" sz="33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AutoShape 2" descr="مشاهدة صورة المصدر">
            <a:extLst>
              <a:ext uri="{FF2B5EF4-FFF2-40B4-BE49-F238E27FC236}">
                <a16:creationId xmlns:a16="http://schemas.microsoft.com/office/drawing/2014/main" id="{61DD0D56-A833-4F85-BA77-5B34776D1F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9800" y="33528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pic>
        <p:nvPicPr>
          <p:cNvPr id="2052" name="Picture 4" descr="نتيجة الصورة لـ علامات استفهام Gif">
            <a:extLst>
              <a:ext uri="{FF2B5EF4-FFF2-40B4-BE49-F238E27FC236}">
                <a16:creationId xmlns:a16="http://schemas.microsoft.com/office/drawing/2014/main" id="{D17B5A40-8D24-4014-8293-E1FB2C5A56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08" y="2141196"/>
            <a:ext cx="1569244" cy="1919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نتيجة الصورة لـ علامات استفهام Gif">
            <a:extLst>
              <a:ext uri="{FF2B5EF4-FFF2-40B4-BE49-F238E27FC236}">
                <a16:creationId xmlns:a16="http://schemas.microsoft.com/office/drawing/2014/main" id="{54279731-D81F-45E2-8C07-1BE4A00A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960" y="4971414"/>
            <a:ext cx="1569244" cy="1785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نتيجة الصورة لـ علامات استفهام Gif">
            <a:extLst>
              <a:ext uri="{FF2B5EF4-FFF2-40B4-BE49-F238E27FC236}">
                <a16:creationId xmlns:a16="http://schemas.microsoft.com/office/drawing/2014/main" id="{64460369-FE6F-48A9-BB8A-B0D07840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01" y="4595360"/>
            <a:ext cx="1328799" cy="1900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نتيجة الصورة لـ علامات استفهام Gif">
            <a:extLst>
              <a:ext uri="{FF2B5EF4-FFF2-40B4-BE49-F238E27FC236}">
                <a16:creationId xmlns:a16="http://schemas.microsoft.com/office/drawing/2014/main" id="{3E21346B-A4A8-4980-959C-771A528D6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560" y="3352800"/>
            <a:ext cx="1338224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نتيجة الصورة لـ علامات استفهام Gif">
            <a:extLst>
              <a:ext uri="{FF2B5EF4-FFF2-40B4-BE49-F238E27FC236}">
                <a16:creationId xmlns:a16="http://schemas.microsoft.com/office/drawing/2014/main" id="{7A390254-8935-47F9-800D-9CEBFFE3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86" y="2073691"/>
            <a:ext cx="1736026" cy="2094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نتيجة الصورة لـ علامات استفهام Gif">
            <a:extLst>
              <a:ext uri="{FF2B5EF4-FFF2-40B4-BE49-F238E27FC236}">
                <a16:creationId xmlns:a16="http://schemas.microsoft.com/office/drawing/2014/main" id="{A59014A2-2C73-4094-BBA5-E93BA797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79" y="654957"/>
            <a:ext cx="1281113" cy="1204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مشاهدة صورة المصدر">
            <a:extLst>
              <a:ext uri="{FF2B5EF4-FFF2-40B4-BE49-F238E27FC236}">
                <a16:creationId xmlns:a16="http://schemas.microsoft.com/office/drawing/2014/main" id="{CCD56620-7393-47C0-9F56-45FC0856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68" y="244924"/>
            <a:ext cx="1190625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نتيجة الصورة لـ علامات استفهام Gif">
            <a:extLst>
              <a:ext uri="{FF2B5EF4-FFF2-40B4-BE49-F238E27FC236}">
                <a16:creationId xmlns:a16="http://schemas.microsoft.com/office/drawing/2014/main" id="{3812B0F2-B077-47E1-8DB0-FD728C685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05" y="2750344"/>
            <a:ext cx="1281113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7B1977-7046-458B-A571-9CA1263D00E6}"/>
              </a:ext>
            </a:extLst>
          </p:cNvPr>
          <p:cNvSpPr/>
          <p:nvPr/>
        </p:nvSpPr>
        <p:spPr>
          <a:xfrm>
            <a:off x="5021260" y="1408356"/>
            <a:ext cx="5208672" cy="1577355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9950" b="1" dirty="0">
                <a:ln/>
                <a:solidFill>
                  <a:schemeClr val="accent3"/>
                </a:solidFill>
              </a:rPr>
              <a:t>هيا......</a:t>
            </a:r>
            <a:endParaRPr lang="en-US" sz="2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5" name="ألف تتذكر">
            <a:hlinkClick r:id="" action="ppaction://media"/>
            <a:extLst>
              <a:ext uri="{FF2B5EF4-FFF2-40B4-BE49-F238E27FC236}">
                <a16:creationId xmlns:a16="http://schemas.microsoft.com/office/drawing/2014/main" id="{203C408A-1775-4AF0-BE87-D2D433EAA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8901" y="244924"/>
            <a:ext cx="594861" cy="5948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G_5091.jpeg" descr="IMG_5091.jpeg">
            <a:extLst>
              <a:ext uri="{FF2B5EF4-FFF2-40B4-BE49-F238E27FC236}">
                <a16:creationId xmlns:a16="http://schemas.microsoft.com/office/drawing/2014/main" id="{81FA4573-21D1-4D73-BAB6-3316F43BFE41}"/>
              </a:ext>
            </a:extLst>
          </p:cNvPr>
          <p:cNvPicPr>
            <a:picLocks/>
          </p:cNvPicPr>
          <p:nvPr/>
        </p:nvPicPr>
        <p:blipFill>
          <a:blip r:embed="rId2"/>
          <a:srcRect l="8681" t="1244" r="8624" b="9884"/>
          <a:stretch>
            <a:fillRect/>
          </a:stretch>
        </p:blipFill>
        <p:spPr>
          <a:xfrm>
            <a:off x="3674268" y="-55575"/>
            <a:ext cx="4843463" cy="2000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95" extrusionOk="0">
                <a:moveTo>
                  <a:pt x="16676" y="0"/>
                </a:moveTo>
                <a:cubicBezTo>
                  <a:pt x="16215" y="3"/>
                  <a:pt x="16044" y="42"/>
                  <a:pt x="15792" y="197"/>
                </a:cubicBezTo>
                <a:cubicBezTo>
                  <a:pt x="15399" y="439"/>
                  <a:pt x="14828" y="1039"/>
                  <a:pt x="14638" y="1411"/>
                </a:cubicBezTo>
                <a:cubicBezTo>
                  <a:pt x="14311" y="2049"/>
                  <a:pt x="14028" y="3121"/>
                  <a:pt x="13868" y="4328"/>
                </a:cubicBezTo>
                <a:cubicBezTo>
                  <a:pt x="13762" y="5137"/>
                  <a:pt x="13627" y="5475"/>
                  <a:pt x="13415" y="5475"/>
                </a:cubicBezTo>
                <a:cubicBezTo>
                  <a:pt x="13340" y="5475"/>
                  <a:pt x="13057" y="5379"/>
                  <a:pt x="12788" y="5263"/>
                </a:cubicBezTo>
                <a:cubicBezTo>
                  <a:pt x="12101" y="4967"/>
                  <a:pt x="11541" y="4918"/>
                  <a:pt x="10881" y="5091"/>
                </a:cubicBezTo>
                <a:cubicBezTo>
                  <a:pt x="10584" y="5169"/>
                  <a:pt x="10248" y="5295"/>
                  <a:pt x="10136" y="5372"/>
                </a:cubicBezTo>
                <a:cubicBezTo>
                  <a:pt x="9957" y="5495"/>
                  <a:pt x="9558" y="5516"/>
                  <a:pt x="6933" y="5557"/>
                </a:cubicBezTo>
                <a:cubicBezTo>
                  <a:pt x="3984" y="5602"/>
                  <a:pt x="3928" y="5608"/>
                  <a:pt x="3569" y="5801"/>
                </a:cubicBezTo>
                <a:cubicBezTo>
                  <a:pt x="1810" y="6742"/>
                  <a:pt x="644" y="8647"/>
                  <a:pt x="153" y="11382"/>
                </a:cubicBezTo>
                <a:cubicBezTo>
                  <a:pt x="21" y="12117"/>
                  <a:pt x="0" y="12396"/>
                  <a:pt x="0" y="13462"/>
                </a:cubicBezTo>
                <a:cubicBezTo>
                  <a:pt x="0" y="14517"/>
                  <a:pt x="21" y="14810"/>
                  <a:pt x="147" y="15510"/>
                </a:cubicBezTo>
                <a:cubicBezTo>
                  <a:pt x="672" y="18428"/>
                  <a:pt x="1987" y="20466"/>
                  <a:pt x="3820" y="21204"/>
                </a:cubicBezTo>
                <a:cubicBezTo>
                  <a:pt x="4222" y="21366"/>
                  <a:pt x="4481" y="21393"/>
                  <a:pt x="5972" y="21438"/>
                </a:cubicBezTo>
                <a:cubicBezTo>
                  <a:pt x="6905" y="21466"/>
                  <a:pt x="7687" y="21521"/>
                  <a:pt x="7713" y="21560"/>
                </a:cubicBezTo>
                <a:cubicBezTo>
                  <a:pt x="7726" y="21580"/>
                  <a:pt x="7767" y="21592"/>
                  <a:pt x="7822" y="21595"/>
                </a:cubicBezTo>
                <a:cubicBezTo>
                  <a:pt x="7877" y="21597"/>
                  <a:pt x="7948" y="21592"/>
                  <a:pt x="8019" y="21576"/>
                </a:cubicBezTo>
                <a:cubicBezTo>
                  <a:pt x="8160" y="21544"/>
                  <a:pt x="10319" y="21490"/>
                  <a:pt x="12818" y="21457"/>
                </a:cubicBezTo>
                <a:cubicBezTo>
                  <a:pt x="15317" y="21424"/>
                  <a:pt x="17427" y="21366"/>
                  <a:pt x="17505" y="21329"/>
                </a:cubicBezTo>
                <a:cubicBezTo>
                  <a:pt x="17584" y="21292"/>
                  <a:pt x="17814" y="21184"/>
                  <a:pt x="18018" y="21088"/>
                </a:cubicBezTo>
                <a:cubicBezTo>
                  <a:pt x="19698" y="20302"/>
                  <a:pt x="20934" y="18284"/>
                  <a:pt x="21434" y="15510"/>
                </a:cubicBezTo>
                <a:cubicBezTo>
                  <a:pt x="21536" y="14944"/>
                  <a:pt x="21590" y="14236"/>
                  <a:pt x="21595" y="13530"/>
                </a:cubicBezTo>
                <a:cubicBezTo>
                  <a:pt x="21600" y="12824"/>
                  <a:pt x="21556" y="12122"/>
                  <a:pt x="21461" y="11567"/>
                </a:cubicBezTo>
                <a:cubicBezTo>
                  <a:pt x="21191" y="9974"/>
                  <a:pt x="20636" y="8502"/>
                  <a:pt x="19939" y="7533"/>
                </a:cubicBezTo>
                <a:cubicBezTo>
                  <a:pt x="19449" y="6852"/>
                  <a:pt x="19145" y="6551"/>
                  <a:pt x="18501" y="6104"/>
                </a:cubicBezTo>
                <a:lnTo>
                  <a:pt x="17966" y="5732"/>
                </a:lnTo>
                <a:lnTo>
                  <a:pt x="18272" y="5128"/>
                </a:lnTo>
                <a:cubicBezTo>
                  <a:pt x="18652" y="4378"/>
                  <a:pt x="18791" y="3779"/>
                  <a:pt x="18785" y="2921"/>
                </a:cubicBezTo>
                <a:cubicBezTo>
                  <a:pt x="18777" y="1770"/>
                  <a:pt x="18351" y="795"/>
                  <a:pt x="17625" y="269"/>
                </a:cubicBezTo>
                <a:cubicBezTo>
                  <a:pt x="17275" y="16"/>
                  <a:pt x="17206" y="-3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62506B-2903-40DD-984C-60AF7B5AEE06}"/>
              </a:ext>
            </a:extLst>
          </p:cNvPr>
          <p:cNvSpPr/>
          <p:nvPr/>
        </p:nvSpPr>
        <p:spPr>
          <a:xfrm rot="20783326">
            <a:off x="8561926" y="422877"/>
            <a:ext cx="1881651" cy="1708160"/>
          </a:xfrm>
          <a:prstGeom prst="rect">
            <a:avLst/>
          </a:prstGeom>
          <a:noFill/>
        </p:spPr>
        <p:txBody>
          <a:bodyPr wrap="square" lIns="45720" tIns="22860" rIns="45720" bIns="22860">
            <a:spAutoFit/>
          </a:bodyPr>
          <a:lstStyle/>
          <a:p>
            <a:pPr algn="ctr"/>
            <a:r>
              <a:rPr lang="ar-AE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الأنشطة القبلية  والبعدية  </a:t>
            </a:r>
            <a:endParaRPr lang="en-US" sz="3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C281519-8512-4F9E-A5E1-01DF7BA594EB}"/>
              </a:ext>
            </a:extLst>
          </p:cNvPr>
          <p:cNvGraphicFramePr/>
          <p:nvPr/>
        </p:nvGraphicFramePr>
        <p:xfrm>
          <a:off x="1028474" y="22912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DABEB59-F42C-4AA9-8E60-4EAFCD57C210}"/>
              </a:ext>
            </a:extLst>
          </p:cNvPr>
          <p:cNvSpPr txBox="1"/>
          <p:nvPr/>
        </p:nvSpPr>
        <p:spPr>
          <a:xfrm>
            <a:off x="5700713" y="2077308"/>
            <a:ext cx="2157413" cy="235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1219169" rtl="0" hangingPunct="0"/>
            <a:endParaRPr lang="en-US" sz="1200" dirty="0">
              <a:solidFill>
                <a:srgbClr val="5E5E5E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803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C19425-EF83-44A3-8BBF-8F942B16F886}"/>
              </a:ext>
            </a:extLst>
          </p:cNvPr>
          <p:cNvSpPr txBox="1"/>
          <p:nvPr/>
        </p:nvSpPr>
        <p:spPr>
          <a:xfrm>
            <a:off x="2221978" y="1506494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dirty="0"/>
              <a:t>     </a:t>
            </a:r>
            <a:r>
              <a:rPr lang="en-US" dirty="0">
                <a:hlinkClick r:id="rId2"/>
              </a:rPr>
              <a:t>https://www.liveworksheets.com/um1377917vz</a:t>
            </a:r>
            <a:r>
              <a:rPr lang="ar-AE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BC4FD-DA10-49D9-8291-0A523C60D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169" y="1989181"/>
            <a:ext cx="31242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9531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263</Words>
  <Application>Microsoft Office PowerPoint</Application>
  <PresentationFormat>Widescreen</PresentationFormat>
  <Paragraphs>85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Castellar</vt:lpstr>
      <vt:lpstr>Dubai</vt:lpstr>
      <vt:lpstr>نسق Office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نوره بنت العجلان</dc:creator>
  <cp:lastModifiedBy>موزة خلف</cp:lastModifiedBy>
  <cp:revision>19</cp:revision>
  <dcterms:created xsi:type="dcterms:W3CDTF">2021-10-04T11:36:08Z</dcterms:created>
  <dcterms:modified xsi:type="dcterms:W3CDTF">2021-10-31T10:36:16Z</dcterms:modified>
</cp:coreProperties>
</file>