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1" r:id="rId2"/>
    <p:sldMasterId id="2147483693" r:id="rId3"/>
  </p:sldMasterIdLst>
  <p:notesMasterIdLst>
    <p:notesMasterId r:id="rId18"/>
  </p:notesMasterIdLst>
  <p:sldIdLst>
    <p:sldId id="303" r:id="rId4"/>
    <p:sldId id="256" r:id="rId5"/>
    <p:sldId id="304" r:id="rId6"/>
    <p:sldId id="308" r:id="rId7"/>
    <p:sldId id="310" r:id="rId8"/>
    <p:sldId id="312" r:id="rId9"/>
    <p:sldId id="257" r:id="rId10"/>
    <p:sldId id="313" r:id="rId11"/>
    <p:sldId id="261" r:id="rId12"/>
    <p:sldId id="329" r:id="rId13"/>
    <p:sldId id="330" r:id="rId14"/>
    <p:sldId id="331" r:id="rId15"/>
    <p:sldId id="332" r:id="rId16"/>
    <p:sldId id="333"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omfortaa" panose="020B0604020202020204" charset="0"/>
      <p:regular r:id="rId25"/>
      <p:bold r:id="rId26"/>
    </p:embeddedFont>
    <p:embeddedFont>
      <p:font typeface="Corbel" panose="020B0503020204020204" pitchFamily="34" charset="0"/>
      <p:regular r:id="rId27"/>
      <p:bold r:id="rId28"/>
      <p:italic r:id="rId29"/>
      <p:boldItalic r:id="rId30"/>
    </p:embeddedFont>
    <p:embeddedFont>
      <p:font typeface="Lobster" panose="020B0604020202020204" charset="0"/>
      <p:regular r:id="rId31"/>
    </p:embeddedFont>
    <p:embeddedFont>
      <p:font typeface="Sakkal Majalla" panose="02000000000000000000" pitchFamily="2" charset="-78"/>
      <p:regular r:id="rId32"/>
      <p:bold r:id="rId33"/>
    </p:embeddedFont>
    <p:embeddedFont>
      <p:font typeface="Wingdings 2" panose="05020102010507070707" pitchFamily="18" charset="2"/>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00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648EC0-569C-4F4F-BBC0-6FC842BF5327}">
  <a:tblStyle styleId="{76648EC0-569C-4F4F-BBC0-6FC842BF532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8b0d0710e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8b0d0710e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2181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e0d54e6a4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8e0d54e6a4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8e54c00952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8e54c0095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3781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a9b0901c4_0_6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a9b0901c4_0_6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478c782f63_0_1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478c782f63_0_1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124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1" cy="5143496"/>
          </a:xfrm>
          <a:prstGeom prst="rect">
            <a:avLst/>
          </a:prstGeom>
          <a:noFill/>
          <a:ln>
            <a:noFill/>
          </a:ln>
        </p:spPr>
      </p:pic>
      <p:sp>
        <p:nvSpPr>
          <p:cNvPr id="10" name="Google Shape;10;p2"/>
          <p:cNvSpPr txBox="1">
            <a:spLocks noGrp="1"/>
          </p:cNvSpPr>
          <p:nvPr>
            <p:ph type="ctrTitle"/>
          </p:nvPr>
        </p:nvSpPr>
        <p:spPr>
          <a:xfrm>
            <a:off x="4370770" y="946963"/>
            <a:ext cx="4090500" cy="2199000"/>
          </a:xfrm>
          <a:prstGeom prst="rect">
            <a:avLst/>
          </a:prstGeom>
          <a:effectLst>
            <a:outerShdw dist="19050" dir="18960000" algn="bl" rotWithShape="0">
              <a:srgbClr val="D25F4B"/>
            </a:outerShdw>
          </a:effectLst>
        </p:spPr>
        <p:txBody>
          <a:bodyPr spcFirstLastPara="1" wrap="square" lIns="91425" tIns="91425" rIns="91425" bIns="91425" anchor="ctr" anchorCtr="0">
            <a:noAutofit/>
          </a:bodyPr>
          <a:lstStyle>
            <a:lvl1pPr lvl="0" algn="ctr">
              <a:spcBef>
                <a:spcPts val="0"/>
              </a:spcBef>
              <a:spcAft>
                <a:spcPts val="0"/>
              </a:spcAft>
              <a:buSzPts val="6000"/>
              <a:buFont typeface="Allura"/>
              <a:buNone/>
              <a:defRPr sz="5500">
                <a:solidFill>
                  <a:srgbClr val="263C6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777720" y="3310738"/>
            <a:ext cx="3276600" cy="601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Comfortaa"/>
              <a:buNone/>
              <a:defRPr>
                <a:latin typeface="Comfortaa"/>
                <a:ea typeface="Comfortaa"/>
                <a:cs typeface="Comfortaa"/>
                <a:sym typeface="Comfortaa"/>
              </a:defRPr>
            </a:lvl1pPr>
            <a:lvl2pPr lvl="1" algn="ctr">
              <a:lnSpc>
                <a:spcPct val="100000"/>
              </a:lnSpc>
              <a:spcBef>
                <a:spcPts val="0"/>
              </a:spcBef>
              <a:spcAft>
                <a:spcPts val="0"/>
              </a:spcAft>
              <a:buSzPts val="1800"/>
              <a:buFont typeface="Comfortaa"/>
              <a:buNone/>
              <a:defRPr sz="1800">
                <a:latin typeface="Comfortaa"/>
                <a:ea typeface="Comfortaa"/>
                <a:cs typeface="Comfortaa"/>
                <a:sym typeface="Comfortaa"/>
              </a:defRPr>
            </a:lvl2pPr>
            <a:lvl3pPr lvl="2" algn="ctr">
              <a:lnSpc>
                <a:spcPct val="100000"/>
              </a:lnSpc>
              <a:spcBef>
                <a:spcPts val="0"/>
              </a:spcBef>
              <a:spcAft>
                <a:spcPts val="0"/>
              </a:spcAft>
              <a:buSzPts val="1800"/>
              <a:buFont typeface="Comfortaa"/>
              <a:buNone/>
              <a:defRPr sz="1800">
                <a:latin typeface="Comfortaa"/>
                <a:ea typeface="Comfortaa"/>
                <a:cs typeface="Comfortaa"/>
                <a:sym typeface="Comfortaa"/>
              </a:defRPr>
            </a:lvl3pPr>
            <a:lvl4pPr lvl="3" algn="ctr">
              <a:lnSpc>
                <a:spcPct val="100000"/>
              </a:lnSpc>
              <a:spcBef>
                <a:spcPts val="0"/>
              </a:spcBef>
              <a:spcAft>
                <a:spcPts val="0"/>
              </a:spcAft>
              <a:buSzPts val="1800"/>
              <a:buFont typeface="Comfortaa"/>
              <a:buNone/>
              <a:defRPr sz="1800">
                <a:latin typeface="Comfortaa"/>
                <a:ea typeface="Comfortaa"/>
                <a:cs typeface="Comfortaa"/>
                <a:sym typeface="Comfortaa"/>
              </a:defRPr>
            </a:lvl4pPr>
            <a:lvl5pPr lvl="4" algn="ctr">
              <a:lnSpc>
                <a:spcPct val="100000"/>
              </a:lnSpc>
              <a:spcBef>
                <a:spcPts val="0"/>
              </a:spcBef>
              <a:spcAft>
                <a:spcPts val="0"/>
              </a:spcAft>
              <a:buSzPts val="1800"/>
              <a:buFont typeface="Comfortaa"/>
              <a:buNone/>
              <a:defRPr sz="1800">
                <a:latin typeface="Comfortaa"/>
                <a:ea typeface="Comfortaa"/>
                <a:cs typeface="Comfortaa"/>
                <a:sym typeface="Comfortaa"/>
              </a:defRPr>
            </a:lvl5pPr>
            <a:lvl6pPr lvl="5" algn="ctr">
              <a:lnSpc>
                <a:spcPct val="100000"/>
              </a:lnSpc>
              <a:spcBef>
                <a:spcPts val="0"/>
              </a:spcBef>
              <a:spcAft>
                <a:spcPts val="0"/>
              </a:spcAft>
              <a:buSzPts val="1800"/>
              <a:buFont typeface="Comfortaa"/>
              <a:buNone/>
              <a:defRPr sz="1800">
                <a:latin typeface="Comfortaa"/>
                <a:ea typeface="Comfortaa"/>
                <a:cs typeface="Comfortaa"/>
                <a:sym typeface="Comfortaa"/>
              </a:defRPr>
            </a:lvl6pPr>
            <a:lvl7pPr lvl="6" algn="ctr">
              <a:lnSpc>
                <a:spcPct val="100000"/>
              </a:lnSpc>
              <a:spcBef>
                <a:spcPts val="0"/>
              </a:spcBef>
              <a:spcAft>
                <a:spcPts val="0"/>
              </a:spcAft>
              <a:buSzPts val="1800"/>
              <a:buFont typeface="Comfortaa"/>
              <a:buNone/>
              <a:defRPr sz="1800">
                <a:latin typeface="Comfortaa"/>
                <a:ea typeface="Comfortaa"/>
                <a:cs typeface="Comfortaa"/>
                <a:sym typeface="Comfortaa"/>
              </a:defRPr>
            </a:lvl7pPr>
            <a:lvl8pPr lvl="7" algn="ctr">
              <a:lnSpc>
                <a:spcPct val="100000"/>
              </a:lnSpc>
              <a:spcBef>
                <a:spcPts val="0"/>
              </a:spcBef>
              <a:spcAft>
                <a:spcPts val="0"/>
              </a:spcAft>
              <a:buSzPts val="1800"/>
              <a:buFont typeface="Comfortaa"/>
              <a:buNone/>
              <a:defRPr sz="1800">
                <a:latin typeface="Comfortaa"/>
                <a:ea typeface="Comfortaa"/>
                <a:cs typeface="Comfortaa"/>
                <a:sym typeface="Comfortaa"/>
              </a:defRPr>
            </a:lvl8pPr>
            <a:lvl9pPr lvl="8" algn="ctr">
              <a:lnSpc>
                <a:spcPct val="100000"/>
              </a:lnSpc>
              <a:spcBef>
                <a:spcPts val="0"/>
              </a:spcBef>
              <a:spcAft>
                <a:spcPts val="0"/>
              </a:spcAft>
              <a:buSzPts val="1800"/>
              <a:buFont typeface="Comfortaa"/>
              <a:buNone/>
              <a:defRPr sz="1800">
                <a:latin typeface="Comfortaa"/>
                <a:ea typeface="Comfortaa"/>
                <a:cs typeface="Comfortaa"/>
                <a:sym typeface="Comforta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7_1">
    <p:spTree>
      <p:nvGrpSpPr>
        <p:cNvPr id="1" name="Shape 285"/>
        <p:cNvGrpSpPr/>
        <p:nvPr/>
      </p:nvGrpSpPr>
      <p:grpSpPr>
        <a:xfrm>
          <a:off x="0" y="0"/>
          <a:ext cx="0" cy="0"/>
          <a:chOff x="0" y="0"/>
          <a:chExt cx="0" cy="0"/>
        </a:xfrm>
      </p:grpSpPr>
      <p:pic>
        <p:nvPicPr>
          <p:cNvPr id="286" name="Google Shape;286;p29"/>
          <p:cNvPicPr preferRelativeResize="0"/>
          <p:nvPr/>
        </p:nvPicPr>
        <p:blipFill>
          <a:blip r:embed="rId2">
            <a:alphaModFix/>
          </a:blip>
          <a:stretch>
            <a:fillRect/>
          </a:stretch>
        </p:blipFill>
        <p:spPr>
          <a:xfrm>
            <a:off x="0" y="0"/>
            <a:ext cx="9144001" cy="5143496"/>
          </a:xfrm>
          <a:prstGeom prst="rect">
            <a:avLst/>
          </a:prstGeom>
          <a:noFill/>
          <a:ln>
            <a:noFill/>
          </a:ln>
        </p:spPr>
      </p:pic>
      <p:grpSp>
        <p:nvGrpSpPr>
          <p:cNvPr id="287" name="Google Shape;287;p29"/>
          <p:cNvGrpSpPr/>
          <p:nvPr/>
        </p:nvGrpSpPr>
        <p:grpSpPr>
          <a:xfrm flipH="1">
            <a:off x="-175" y="-134800"/>
            <a:ext cx="9144335" cy="1954575"/>
            <a:chOff x="0" y="1629825"/>
            <a:chExt cx="7337775" cy="1954575"/>
          </a:xfrm>
        </p:grpSpPr>
        <p:cxnSp>
          <p:nvCxnSpPr>
            <p:cNvPr id="288" name="Google Shape;288;p29"/>
            <p:cNvCxnSpPr/>
            <p:nvPr/>
          </p:nvCxnSpPr>
          <p:spPr>
            <a:xfrm>
              <a:off x="0" y="1629825"/>
              <a:ext cx="3069300" cy="19545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89" name="Google Shape;289;p29"/>
            <p:cNvCxnSpPr/>
            <p:nvPr/>
          </p:nvCxnSpPr>
          <p:spPr>
            <a:xfrm flipH="1">
              <a:off x="3033975" y="2476500"/>
              <a:ext cx="4303800" cy="1107900"/>
            </a:xfrm>
            <a:prstGeom prst="curvedConnector3">
              <a:avLst>
                <a:gd name="adj1" fmla="val 50000"/>
              </a:avLst>
            </a:prstGeom>
            <a:noFill/>
            <a:ln w="28575" cap="flat" cmpd="sng">
              <a:solidFill>
                <a:schemeClr val="lt1"/>
              </a:solidFill>
              <a:prstDash val="dash"/>
              <a:round/>
              <a:headEnd type="none" w="med" len="med"/>
              <a:tailEnd type="none" w="med" len="med"/>
            </a:ln>
          </p:spPr>
        </p:cxnSp>
      </p:grpSp>
      <p:cxnSp>
        <p:nvCxnSpPr>
          <p:cNvPr id="290" name="Google Shape;290;p29"/>
          <p:cNvCxnSpPr/>
          <p:nvPr/>
        </p:nvCxnSpPr>
        <p:spPr>
          <a:xfrm>
            <a:off x="-121400" y="3532375"/>
            <a:ext cx="5022600" cy="17793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CUSTOM_7_1_1">
    <p:spTree>
      <p:nvGrpSpPr>
        <p:cNvPr id="1" name="Shape 291"/>
        <p:cNvGrpSpPr/>
        <p:nvPr/>
      </p:nvGrpSpPr>
      <p:grpSpPr>
        <a:xfrm>
          <a:off x="0" y="0"/>
          <a:ext cx="0" cy="0"/>
          <a:chOff x="0" y="0"/>
          <a:chExt cx="0" cy="0"/>
        </a:xfrm>
      </p:grpSpPr>
      <p:pic>
        <p:nvPicPr>
          <p:cNvPr id="292" name="Google Shape;292;p30"/>
          <p:cNvPicPr preferRelativeResize="0"/>
          <p:nvPr/>
        </p:nvPicPr>
        <p:blipFill>
          <a:blip r:embed="rId2">
            <a:alphaModFix/>
          </a:blip>
          <a:stretch>
            <a:fillRect/>
          </a:stretch>
        </p:blipFill>
        <p:spPr>
          <a:xfrm>
            <a:off x="0" y="0"/>
            <a:ext cx="9144001" cy="5143496"/>
          </a:xfrm>
          <a:prstGeom prst="rect">
            <a:avLst/>
          </a:prstGeom>
          <a:noFill/>
          <a:ln>
            <a:noFill/>
          </a:ln>
        </p:spPr>
      </p:pic>
      <p:grpSp>
        <p:nvGrpSpPr>
          <p:cNvPr id="293" name="Google Shape;293;p30"/>
          <p:cNvGrpSpPr/>
          <p:nvPr/>
        </p:nvGrpSpPr>
        <p:grpSpPr>
          <a:xfrm rot="10800000">
            <a:off x="-1880195" y="669155"/>
            <a:ext cx="12904395" cy="3805200"/>
            <a:chOff x="-1867070" y="-959950"/>
            <a:chExt cx="12904395" cy="3805200"/>
          </a:xfrm>
        </p:grpSpPr>
        <p:cxnSp>
          <p:nvCxnSpPr>
            <p:cNvPr id="294" name="Google Shape;294;p30"/>
            <p:cNvCxnSpPr/>
            <p:nvPr/>
          </p:nvCxnSpPr>
          <p:spPr>
            <a:xfrm rot="10800000" flipH="1">
              <a:off x="2407050" y="941750"/>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295" name="Google Shape;295;p30"/>
            <p:cNvCxnSpPr/>
            <p:nvPr/>
          </p:nvCxnSpPr>
          <p:spPr>
            <a:xfrm rot="10800000" flipH="1">
              <a:off x="-1867070" y="9426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296" name="Google Shape;296;p30"/>
            <p:cNvCxnSpPr/>
            <p:nvPr/>
          </p:nvCxnSpPr>
          <p:spPr>
            <a:xfrm rot="10800000" flipH="1">
              <a:off x="6790225" y="-959950"/>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CUSTOM_7_1_1_1">
    <p:spTree>
      <p:nvGrpSpPr>
        <p:cNvPr id="1" name="Shape 297"/>
        <p:cNvGrpSpPr/>
        <p:nvPr/>
      </p:nvGrpSpPr>
      <p:grpSpPr>
        <a:xfrm>
          <a:off x="0" y="0"/>
          <a:ext cx="0" cy="0"/>
          <a:chOff x="0" y="0"/>
          <a:chExt cx="0" cy="0"/>
        </a:xfrm>
      </p:grpSpPr>
      <p:pic>
        <p:nvPicPr>
          <p:cNvPr id="298" name="Google Shape;298;p31"/>
          <p:cNvPicPr preferRelativeResize="0"/>
          <p:nvPr/>
        </p:nvPicPr>
        <p:blipFill>
          <a:blip r:embed="rId2">
            <a:alphaModFix/>
          </a:blip>
          <a:stretch>
            <a:fillRect/>
          </a:stretch>
        </p:blipFill>
        <p:spPr>
          <a:xfrm>
            <a:off x="0" y="0"/>
            <a:ext cx="9144001" cy="5143496"/>
          </a:xfrm>
          <a:prstGeom prst="rect">
            <a:avLst/>
          </a:prstGeom>
          <a:noFill/>
          <a:ln>
            <a:noFill/>
          </a:ln>
        </p:spPr>
      </p:pic>
      <p:cxnSp>
        <p:nvCxnSpPr>
          <p:cNvPr id="299" name="Google Shape;299;p31"/>
          <p:cNvCxnSpPr/>
          <p:nvPr/>
        </p:nvCxnSpPr>
        <p:spPr>
          <a:xfrm rot="-5400000">
            <a:off x="5611650" y="1802125"/>
            <a:ext cx="5203500" cy="14853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300" name="Google Shape;300;p31"/>
          <p:cNvCxnSpPr/>
          <p:nvPr/>
        </p:nvCxnSpPr>
        <p:spPr>
          <a:xfrm rot="5400000" flipH="1">
            <a:off x="-1030550" y="1535125"/>
            <a:ext cx="4607700" cy="26151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s">
  <p:cSld name="Big numbers">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8"/>
          <p:cNvSpPr/>
          <p:nvPr/>
        </p:nvSpPr>
        <p:spPr>
          <a:xfrm>
            <a:off x="712350" y="1312525"/>
            <a:ext cx="7719300" cy="3295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8"/>
          <p:cNvSpPr txBox="1">
            <a:spLocks noGrp="1"/>
          </p:cNvSpPr>
          <p:nvPr>
            <p:ph type="title" hasCustomPrompt="1"/>
          </p:nvPr>
        </p:nvSpPr>
        <p:spPr>
          <a:xfrm>
            <a:off x="825925" y="1615625"/>
            <a:ext cx="3677400" cy="345300"/>
          </a:xfrm>
          <a:prstGeom prst="rect">
            <a:avLst/>
          </a:prstGeom>
        </p:spPr>
        <p:txBody>
          <a:bodyPr spcFirstLastPara="1" wrap="square" lIns="91425" tIns="0" rIns="91425" bIns="0" anchor="ctr" anchorCtr="0">
            <a:noAutofit/>
          </a:bodyPr>
          <a:lstStyle>
            <a:lvl1pPr lvl="0" algn="ctr" rtl="0">
              <a:spcBef>
                <a:spcPts val="0"/>
              </a:spcBef>
              <a:spcAft>
                <a:spcPts val="0"/>
              </a:spcAft>
              <a:buClr>
                <a:srgbClr val="F37876"/>
              </a:buClr>
              <a:buSzPts val="3000"/>
              <a:buNone/>
              <a:defRPr sz="3000">
                <a:solidFill>
                  <a:srgbClr val="F37876"/>
                </a:solidFill>
              </a:defRPr>
            </a:lvl1pPr>
            <a:lvl2pPr lvl="1" algn="ctr" rtl="0">
              <a:spcBef>
                <a:spcPts val="0"/>
              </a:spcBef>
              <a:spcAft>
                <a:spcPts val="0"/>
              </a:spcAft>
              <a:buClr>
                <a:srgbClr val="F37876"/>
              </a:buClr>
              <a:buSzPts val="3000"/>
              <a:buNone/>
              <a:defRPr sz="3000">
                <a:solidFill>
                  <a:srgbClr val="F37876"/>
                </a:solidFill>
              </a:defRPr>
            </a:lvl2pPr>
            <a:lvl3pPr lvl="2" algn="ctr" rtl="0">
              <a:spcBef>
                <a:spcPts val="0"/>
              </a:spcBef>
              <a:spcAft>
                <a:spcPts val="0"/>
              </a:spcAft>
              <a:buClr>
                <a:srgbClr val="F37876"/>
              </a:buClr>
              <a:buSzPts val="3000"/>
              <a:buNone/>
              <a:defRPr sz="3000">
                <a:solidFill>
                  <a:srgbClr val="F37876"/>
                </a:solidFill>
              </a:defRPr>
            </a:lvl3pPr>
            <a:lvl4pPr lvl="3" algn="ctr" rtl="0">
              <a:spcBef>
                <a:spcPts val="0"/>
              </a:spcBef>
              <a:spcAft>
                <a:spcPts val="0"/>
              </a:spcAft>
              <a:buClr>
                <a:srgbClr val="F37876"/>
              </a:buClr>
              <a:buSzPts val="3000"/>
              <a:buNone/>
              <a:defRPr sz="3000">
                <a:solidFill>
                  <a:srgbClr val="F37876"/>
                </a:solidFill>
              </a:defRPr>
            </a:lvl4pPr>
            <a:lvl5pPr lvl="4" algn="ctr" rtl="0">
              <a:spcBef>
                <a:spcPts val="0"/>
              </a:spcBef>
              <a:spcAft>
                <a:spcPts val="0"/>
              </a:spcAft>
              <a:buClr>
                <a:srgbClr val="F37876"/>
              </a:buClr>
              <a:buSzPts val="3000"/>
              <a:buNone/>
              <a:defRPr sz="3000">
                <a:solidFill>
                  <a:srgbClr val="F37876"/>
                </a:solidFill>
              </a:defRPr>
            </a:lvl5pPr>
            <a:lvl6pPr lvl="5" algn="ctr" rtl="0">
              <a:spcBef>
                <a:spcPts val="0"/>
              </a:spcBef>
              <a:spcAft>
                <a:spcPts val="0"/>
              </a:spcAft>
              <a:buClr>
                <a:srgbClr val="F37876"/>
              </a:buClr>
              <a:buSzPts val="3000"/>
              <a:buNone/>
              <a:defRPr sz="3000">
                <a:solidFill>
                  <a:srgbClr val="F37876"/>
                </a:solidFill>
              </a:defRPr>
            </a:lvl6pPr>
            <a:lvl7pPr lvl="6" algn="ctr" rtl="0">
              <a:spcBef>
                <a:spcPts val="0"/>
              </a:spcBef>
              <a:spcAft>
                <a:spcPts val="0"/>
              </a:spcAft>
              <a:buClr>
                <a:srgbClr val="F37876"/>
              </a:buClr>
              <a:buSzPts val="3000"/>
              <a:buNone/>
              <a:defRPr sz="3000">
                <a:solidFill>
                  <a:srgbClr val="F37876"/>
                </a:solidFill>
              </a:defRPr>
            </a:lvl7pPr>
            <a:lvl8pPr lvl="7" algn="ctr" rtl="0">
              <a:spcBef>
                <a:spcPts val="0"/>
              </a:spcBef>
              <a:spcAft>
                <a:spcPts val="0"/>
              </a:spcAft>
              <a:buClr>
                <a:srgbClr val="F37876"/>
              </a:buClr>
              <a:buSzPts val="3000"/>
              <a:buNone/>
              <a:defRPr sz="3000">
                <a:solidFill>
                  <a:srgbClr val="F37876"/>
                </a:solidFill>
              </a:defRPr>
            </a:lvl8pPr>
            <a:lvl9pPr lvl="8" algn="ctr" rtl="0">
              <a:spcBef>
                <a:spcPts val="0"/>
              </a:spcBef>
              <a:spcAft>
                <a:spcPts val="0"/>
              </a:spcAft>
              <a:buClr>
                <a:srgbClr val="F37876"/>
              </a:buClr>
              <a:buSzPts val="3000"/>
              <a:buNone/>
              <a:defRPr sz="3000">
                <a:solidFill>
                  <a:srgbClr val="F37876"/>
                </a:solidFill>
              </a:defRPr>
            </a:lvl9pPr>
          </a:lstStyle>
          <a:p>
            <a:r>
              <a:t>xx%</a:t>
            </a:r>
          </a:p>
        </p:txBody>
      </p:sp>
      <p:sp>
        <p:nvSpPr>
          <p:cNvPr id="88" name="Google Shape;88;p18"/>
          <p:cNvSpPr txBox="1">
            <a:spLocks noGrp="1"/>
          </p:cNvSpPr>
          <p:nvPr>
            <p:ph type="subTitle" idx="1"/>
          </p:nvPr>
        </p:nvSpPr>
        <p:spPr>
          <a:xfrm>
            <a:off x="825925" y="2006425"/>
            <a:ext cx="3677400" cy="271200"/>
          </a:xfrm>
          <a:prstGeom prst="rect">
            <a:avLst/>
          </a:prstGeom>
        </p:spPr>
        <p:txBody>
          <a:bodyPr spcFirstLastPara="1" wrap="square" lIns="91425" tIns="0" rIns="91425" bIns="0" anchor="ctr" anchorCtr="0">
            <a:noAutofit/>
          </a:bodyPr>
          <a:lstStyle>
            <a:lvl1pPr lvl="0" algn="ctr">
              <a:lnSpc>
                <a:spcPct val="100000"/>
              </a:lnSpc>
              <a:spcBef>
                <a:spcPts val="0"/>
              </a:spcBef>
              <a:spcAft>
                <a:spcPts val="0"/>
              </a:spcAft>
              <a:buNone/>
              <a:defRPr sz="1400"/>
            </a:lvl1pPr>
            <a:lvl2pPr lvl="1" algn="ctr">
              <a:lnSpc>
                <a:spcPct val="100000"/>
              </a:lnSpc>
              <a:spcBef>
                <a:spcPts val="0"/>
              </a:spcBef>
              <a:spcAft>
                <a:spcPts val="0"/>
              </a:spcAft>
              <a:buNone/>
              <a:defRPr sz="1400"/>
            </a:lvl2pPr>
            <a:lvl3pPr lvl="2" algn="ctr">
              <a:lnSpc>
                <a:spcPct val="100000"/>
              </a:lnSpc>
              <a:spcBef>
                <a:spcPts val="0"/>
              </a:spcBef>
              <a:spcAft>
                <a:spcPts val="0"/>
              </a:spcAft>
              <a:buNone/>
              <a:defRPr sz="1400"/>
            </a:lvl3pPr>
            <a:lvl4pPr lvl="3" algn="ctr">
              <a:lnSpc>
                <a:spcPct val="100000"/>
              </a:lnSpc>
              <a:spcBef>
                <a:spcPts val="0"/>
              </a:spcBef>
              <a:spcAft>
                <a:spcPts val="0"/>
              </a:spcAft>
              <a:buNone/>
              <a:defRPr sz="1400"/>
            </a:lvl4pPr>
            <a:lvl5pPr lvl="4" algn="ctr">
              <a:lnSpc>
                <a:spcPct val="100000"/>
              </a:lnSpc>
              <a:spcBef>
                <a:spcPts val="0"/>
              </a:spcBef>
              <a:spcAft>
                <a:spcPts val="0"/>
              </a:spcAft>
              <a:buNone/>
              <a:defRPr sz="1400"/>
            </a:lvl5pPr>
            <a:lvl6pPr lvl="5" algn="ctr">
              <a:lnSpc>
                <a:spcPct val="100000"/>
              </a:lnSpc>
              <a:spcBef>
                <a:spcPts val="0"/>
              </a:spcBef>
              <a:spcAft>
                <a:spcPts val="0"/>
              </a:spcAft>
              <a:buNone/>
              <a:defRPr sz="1400"/>
            </a:lvl6pPr>
            <a:lvl7pPr lvl="6" algn="ctr">
              <a:lnSpc>
                <a:spcPct val="100000"/>
              </a:lnSpc>
              <a:spcBef>
                <a:spcPts val="0"/>
              </a:spcBef>
              <a:spcAft>
                <a:spcPts val="0"/>
              </a:spcAft>
              <a:buNone/>
              <a:defRPr sz="1400"/>
            </a:lvl7pPr>
            <a:lvl8pPr lvl="7" algn="ctr">
              <a:lnSpc>
                <a:spcPct val="100000"/>
              </a:lnSpc>
              <a:spcBef>
                <a:spcPts val="0"/>
              </a:spcBef>
              <a:spcAft>
                <a:spcPts val="0"/>
              </a:spcAft>
              <a:buNone/>
              <a:defRPr sz="1400"/>
            </a:lvl8pPr>
            <a:lvl9pPr lvl="8" algn="ctr">
              <a:lnSpc>
                <a:spcPct val="100000"/>
              </a:lnSpc>
              <a:spcBef>
                <a:spcPts val="0"/>
              </a:spcBef>
              <a:spcAft>
                <a:spcPts val="0"/>
              </a:spcAft>
              <a:buNone/>
              <a:defRPr sz="1400"/>
            </a:lvl9pPr>
          </a:lstStyle>
          <a:p>
            <a:endParaRPr/>
          </a:p>
        </p:txBody>
      </p:sp>
      <p:sp>
        <p:nvSpPr>
          <p:cNvPr id="89" name="Google Shape;89;p18"/>
          <p:cNvSpPr txBox="1">
            <a:spLocks noGrp="1"/>
          </p:cNvSpPr>
          <p:nvPr>
            <p:ph type="title" idx="2" hasCustomPrompt="1"/>
          </p:nvPr>
        </p:nvSpPr>
        <p:spPr>
          <a:xfrm>
            <a:off x="825925" y="2629275"/>
            <a:ext cx="3677400" cy="345300"/>
          </a:xfrm>
          <a:prstGeom prst="rect">
            <a:avLst/>
          </a:prstGeom>
        </p:spPr>
        <p:txBody>
          <a:bodyPr spcFirstLastPara="1" wrap="square" lIns="91425" tIns="0" rIns="91425" bIns="0" anchor="ctr" anchorCtr="0">
            <a:noAutofit/>
          </a:bodyPr>
          <a:lstStyle>
            <a:lvl1pPr lvl="0" algn="ctr" rtl="0">
              <a:spcBef>
                <a:spcPts val="0"/>
              </a:spcBef>
              <a:spcAft>
                <a:spcPts val="0"/>
              </a:spcAft>
              <a:buClr>
                <a:srgbClr val="F37876"/>
              </a:buClr>
              <a:buSzPts val="3000"/>
              <a:buNone/>
              <a:defRPr sz="3000">
                <a:solidFill>
                  <a:srgbClr val="F37876"/>
                </a:solidFill>
              </a:defRPr>
            </a:lvl1pPr>
            <a:lvl2pPr lvl="1" algn="ctr" rtl="0">
              <a:spcBef>
                <a:spcPts val="0"/>
              </a:spcBef>
              <a:spcAft>
                <a:spcPts val="0"/>
              </a:spcAft>
              <a:buClr>
                <a:srgbClr val="F37876"/>
              </a:buClr>
              <a:buSzPts val="3000"/>
              <a:buNone/>
              <a:defRPr sz="3000">
                <a:solidFill>
                  <a:srgbClr val="F37876"/>
                </a:solidFill>
              </a:defRPr>
            </a:lvl2pPr>
            <a:lvl3pPr lvl="2" algn="ctr" rtl="0">
              <a:spcBef>
                <a:spcPts val="0"/>
              </a:spcBef>
              <a:spcAft>
                <a:spcPts val="0"/>
              </a:spcAft>
              <a:buClr>
                <a:srgbClr val="F37876"/>
              </a:buClr>
              <a:buSzPts val="3000"/>
              <a:buNone/>
              <a:defRPr sz="3000">
                <a:solidFill>
                  <a:srgbClr val="F37876"/>
                </a:solidFill>
              </a:defRPr>
            </a:lvl3pPr>
            <a:lvl4pPr lvl="3" algn="ctr" rtl="0">
              <a:spcBef>
                <a:spcPts val="0"/>
              </a:spcBef>
              <a:spcAft>
                <a:spcPts val="0"/>
              </a:spcAft>
              <a:buClr>
                <a:srgbClr val="F37876"/>
              </a:buClr>
              <a:buSzPts val="3000"/>
              <a:buNone/>
              <a:defRPr sz="3000">
                <a:solidFill>
                  <a:srgbClr val="F37876"/>
                </a:solidFill>
              </a:defRPr>
            </a:lvl4pPr>
            <a:lvl5pPr lvl="4" algn="ctr" rtl="0">
              <a:spcBef>
                <a:spcPts val="0"/>
              </a:spcBef>
              <a:spcAft>
                <a:spcPts val="0"/>
              </a:spcAft>
              <a:buClr>
                <a:srgbClr val="F37876"/>
              </a:buClr>
              <a:buSzPts val="3000"/>
              <a:buNone/>
              <a:defRPr sz="3000">
                <a:solidFill>
                  <a:srgbClr val="F37876"/>
                </a:solidFill>
              </a:defRPr>
            </a:lvl5pPr>
            <a:lvl6pPr lvl="5" algn="ctr" rtl="0">
              <a:spcBef>
                <a:spcPts val="0"/>
              </a:spcBef>
              <a:spcAft>
                <a:spcPts val="0"/>
              </a:spcAft>
              <a:buClr>
                <a:srgbClr val="F37876"/>
              </a:buClr>
              <a:buSzPts val="3000"/>
              <a:buNone/>
              <a:defRPr sz="3000">
                <a:solidFill>
                  <a:srgbClr val="F37876"/>
                </a:solidFill>
              </a:defRPr>
            </a:lvl6pPr>
            <a:lvl7pPr lvl="6" algn="ctr" rtl="0">
              <a:spcBef>
                <a:spcPts val="0"/>
              </a:spcBef>
              <a:spcAft>
                <a:spcPts val="0"/>
              </a:spcAft>
              <a:buClr>
                <a:srgbClr val="F37876"/>
              </a:buClr>
              <a:buSzPts val="3000"/>
              <a:buNone/>
              <a:defRPr sz="3000">
                <a:solidFill>
                  <a:srgbClr val="F37876"/>
                </a:solidFill>
              </a:defRPr>
            </a:lvl7pPr>
            <a:lvl8pPr lvl="7" algn="ctr" rtl="0">
              <a:spcBef>
                <a:spcPts val="0"/>
              </a:spcBef>
              <a:spcAft>
                <a:spcPts val="0"/>
              </a:spcAft>
              <a:buClr>
                <a:srgbClr val="F37876"/>
              </a:buClr>
              <a:buSzPts val="3000"/>
              <a:buNone/>
              <a:defRPr sz="3000">
                <a:solidFill>
                  <a:srgbClr val="F37876"/>
                </a:solidFill>
              </a:defRPr>
            </a:lvl8pPr>
            <a:lvl9pPr lvl="8" algn="ctr" rtl="0">
              <a:spcBef>
                <a:spcPts val="0"/>
              </a:spcBef>
              <a:spcAft>
                <a:spcPts val="0"/>
              </a:spcAft>
              <a:buClr>
                <a:srgbClr val="F37876"/>
              </a:buClr>
              <a:buSzPts val="3000"/>
              <a:buNone/>
              <a:defRPr sz="3000">
                <a:solidFill>
                  <a:srgbClr val="F37876"/>
                </a:solidFill>
              </a:defRPr>
            </a:lvl9pPr>
          </a:lstStyle>
          <a:p>
            <a:r>
              <a:t>xx%</a:t>
            </a:r>
          </a:p>
        </p:txBody>
      </p:sp>
      <p:sp>
        <p:nvSpPr>
          <p:cNvPr id="90" name="Google Shape;90;p18"/>
          <p:cNvSpPr txBox="1">
            <a:spLocks noGrp="1"/>
          </p:cNvSpPr>
          <p:nvPr>
            <p:ph type="subTitle" idx="3"/>
          </p:nvPr>
        </p:nvSpPr>
        <p:spPr>
          <a:xfrm>
            <a:off x="825925" y="3020075"/>
            <a:ext cx="3677400" cy="271200"/>
          </a:xfrm>
          <a:prstGeom prst="rect">
            <a:avLst/>
          </a:prstGeom>
        </p:spPr>
        <p:txBody>
          <a:bodyPr spcFirstLastPara="1" wrap="square" lIns="91425" tIns="0" rIns="91425" bIns="0"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91" name="Google Shape;91;p18"/>
          <p:cNvSpPr txBox="1">
            <a:spLocks noGrp="1"/>
          </p:cNvSpPr>
          <p:nvPr>
            <p:ph type="title" idx="4" hasCustomPrompt="1"/>
          </p:nvPr>
        </p:nvSpPr>
        <p:spPr>
          <a:xfrm>
            <a:off x="825925" y="3642925"/>
            <a:ext cx="3677400" cy="345300"/>
          </a:xfrm>
          <a:prstGeom prst="rect">
            <a:avLst/>
          </a:prstGeom>
        </p:spPr>
        <p:txBody>
          <a:bodyPr spcFirstLastPara="1" wrap="square" lIns="91425" tIns="0" rIns="91425" bIns="0" anchor="ctr" anchorCtr="0">
            <a:noAutofit/>
          </a:bodyPr>
          <a:lstStyle>
            <a:lvl1pPr lvl="0" algn="ctr" rtl="0">
              <a:spcBef>
                <a:spcPts val="0"/>
              </a:spcBef>
              <a:spcAft>
                <a:spcPts val="0"/>
              </a:spcAft>
              <a:buClr>
                <a:srgbClr val="F37876"/>
              </a:buClr>
              <a:buSzPts val="3000"/>
              <a:buNone/>
              <a:defRPr sz="3000">
                <a:solidFill>
                  <a:srgbClr val="F37876"/>
                </a:solidFill>
              </a:defRPr>
            </a:lvl1pPr>
            <a:lvl2pPr lvl="1" algn="ctr" rtl="0">
              <a:spcBef>
                <a:spcPts val="0"/>
              </a:spcBef>
              <a:spcAft>
                <a:spcPts val="0"/>
              </a:spcAft>
              <a:buClr>
                <a:srgbClr val="F37876"/>
              </a:buClr>
              <a:buSzPts val="3000"/>
              <a:buNone/>
              <a:defRPr sz="3000">
                <a:solidFill>
                  <a:srgbClr val="F37876"/>
                </a:solidFill>
              </a:defRPr>
            </a:lvl2pPr>
            <a:lvl3pPr lvl="2" algn="ctr" rtl="0">
              <a:spcBef>
                <a:spcPts val="0"/>
              </a:spcBef>
              <a:spcAft>
                <a:spcPts val="0"/>
              </a:spcAft>
              <a:buClr>
                <a:srgbClr val="F37876"/>
              </a:buClr>
              <a:buSzPts val="3000"/>
              <a:buNone/>
              <a:defRPr sz="3000">
                <a:solidFill>
                  <a:srgbClr val="F37876"/>
                </a:solidFill>
              </a:defRPr>
            </a:lvl3pPr>
            <a:lvl4pPr lvl="3" algn="ctr" rtl="0">
              <a:spcBef>
                <a:spcPts val="0"/>
              </a:spcBef>
              <a:spcAft>
                <a:spcPts val="0"/>
              </a:spcAft>
              <a:buClr>
                <a:srgbClr val="F37876"/>
              </a:buClr>
              <a:buSzPts val="3000"/>
              <a:buNone/>
              <a:defRPr sz="3000">
                <a:solidFill>
                  <a:srgbClr val="F37876"/>
                </a:solidFill>
              </a:defRPr>
            </a:lvl4pPr>
            <a:lvl5pPr lvl="4" algn="ctr" rtl="0">
              <a:spcBef>
                <a:spcPts val="0"/>
              </a:spcBef>
              <a:spcAft>
                <a:spcPts val="0"/>
              </a:spcAft>
              <a:buClr>
                <a:srgbClr val="F37876"/>
              </a:buClr>
              <a:buSzPts val="3000"/>
              <a:buNone/>
              <a:defRPr sz="3000">
                <a:solidFill>
                  <a:srgbClr val="F37876"/>
                </a:solidFill>
              </a:defRPr>
            </a:lvl5pPr>
            <a:lvl6pPr lvl="5" algn="ctr" rtl="0">
              <a:spcBef>
                <a:spcPts val="0"/>
              </a:spcBef>
              <a:spcAft>
                <a:spcPts val="0"/>
              </a:spcAft>
              <a:buClr>
                <a:srgbClr val="F37876"/>
              </a:buClr>
              <a:buSzPts val="3000"/>
              <a:buNone/>
              <a:defRPr sz="3000">
                <a:solidFill>
                  <a:srgbClr val="F37876"/>
                </a:solidFill>
              </a:defRPr>
            </a:lvl6pPr>
            <a:lvl7pPr lvl="6" algn="ctr" rtl="0">
              <a:spcBef>
                <a:spcPts val="0"/>
              </a:spcBef>
              <a:spcAft>
                <a:spcPts val="0"/>
              </a:spcAft>
              <a:buClr>
                <a:srgbClr val="F37876"/>
              </a:buClr>
              <a:buSzPts val="3000"/>
              <a:buNone/>
              <a:defRPr sz="3000">
                <a:solidFill>
                  <a:srgbClr val="F37876"/>
                </a:solidFill>
              </a:defRPr>
            </a:lvl7pPr>
            <a:lvl8pPr lvl="7" algn="ctr" rtl="0">
              <a:spcBef>
                <a:spcPts val="0"/>
              </a:spcBef>
              <a:spcAft>
                <a:spcPts val="0"/>
              </a:spcAft>
              <a:buClr>
                <a:srgbClr val="F37876"/>
              </a:buClr>
              <a:buSzPts val="3000"/>
              <a:buNone/>
              <a:defRPr sz="3000">
                <a:solidFill>
                  <a:srgbClr val="F37876"/>
                </a:solidFill>
              </a:defRPr>
            </a:lvl8pPr>
            <a:lvl9pPr lvl="8" algn="ctr" rtl="0">
              <a:spcBef>
                <a:spcPts val="0"/>
              </a:spcBef>
              <a:spcAft>
                <a:spcPts val="0"/>
              </a:spcAft>
              <a:buClr>
                <a:srgbClr val="F37876"/>
              </a:buClr>
              <a:buSzPts val="3000"/>
              <a:buNone/>
              <a:defRPr sz="3000">
                <a:solidFill>
                  <a:srgbClr val="F37876"/>
                </a:solidFill>
              </a:defRPr>
            </a:lvl9pPr>
          </a:lstStyle>
          <a:p>
            <a:r>
              <a:t>xx%</a:t>
            </a:r>
          </a:p>
        </p:txBody>
      </p:sp>
      <p:sp>
        <p:nvSpPr>
          <p:cNvPr id="92" name="Google Shape;92;p18"/>
          <p:cNvSpPr txBox="1">
            <a:spLocks noGrp="1"/>
          </p:cNvSpPr>
          <p:nvPr>
            <p:ph type="subTitle" idx="5"/>
          </p:nvPr>
        </p:nvSpPr>
        <p:spPr>
          <a:xfrm>
            <a:off x="825925" y="4033725"/>
            <a:ext cx="3677400" cy="271200"/>
          </a:xfrm>
          <a:prstGeom prst="rect">
            <a:avLst/>
          </a:prstGeom>
        </p:spPr>
        <p:txBody>
          <a:bodyPr spcFirstLastPara="1" wrap="square" lIns="91425" tIns="0" rIns="91425" bIns="0"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93" name="Google Shape;93;p18"/>
          <p:cNvSpPr txBox="1">
            <a:spLocks noGrp="1"/>
          </p:cNvSpPr>
          <p:nvPr>
            <p:ph type="title" idx="6"/>
          </p:nvPr>
        </p:nvSpPr>
        <p:spPr>
          <a:xfrm>
            <a:off x="712350" y="535413"/>
            <a:ext cx="7719300" cy="482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500"/>
            </a:lvl1pPr>
            <a:lvl2pPr lvl="1" algn="ctr" rtl="0">
              <a:spcBef>
                <a:spcPts val="0"/>
              </a:spcBef>
              <a:spcAft>
                <a:spcPts val="0"/>
              </a:spcAft>
              <a:buNone/>
              <a:defRPr sz="2500"/>
            </a:lvl2pPr>
            <a:lvl3pPr lvl="2" algn="ctr" rtl="0">
              <a:spcBef>
                <a:spcPts val="0"/>
              </a:spcBef>
              <a:spcAft>
                <a:spcPts val="0"/>
              </a:spcAft>
              <a:buNone/>
              <a:defRPr sz="2500"/>
            </a:lvl3pPr>
            <a:lvl4pPr lvl="3" algn="ctr" rtl="0">
              <a:spcBef>
                <a:spcPts val="0"/>
              </a:spcBef>
              <a:spcAft>
                <a:spcPts val="0"/>
              </a:spcAft>
              <a:buNone/>
              <a:defRPr sz="2500"/>
            </a:lvl4pPr>
            <a:lvl5pPr lvl="4" algn="ctr" rtl="0">
              <a:spcBef>
                <a:spcPts val="0"/>
              </a:spcBef>
              <a:spcAft>
                <a:spcPts val="0"/>
              </a:spcAft>
              <a:buNone/>
              <a:defRPr sz="2500"/>
            </a:lvl5pPr>
            <a:lvl6pPr lvl="5" algn="ctr" rtl="0">
              <a:spcBef>
                <a:spcPts val="0"/>
              </a:spcBef>
              <a:spcAft>
                <a:spcPts val="0"/>
              </a:spcAft>
              <a:buNone/>
              <a:defRPr sz="2500"/>
            </a:lvl6pPr>
            <a:lvl7pPr lvl="6" algn="ctr" rtl="0">
              <a:spcBef>
                <a:spcPts val="0"/>
              </a:spcBef>
              <a:spcAft>
                <a:spcPts val="0"/>
              </a:spcAft>
              <a:buNone/>
              <a:defRPr sz="2500"/>
            </a:lvl7pPr>
            <a:lvl8pPr lvl="7" algn="ctr" rtl="0">
              <a:spcBef>
                <a:spcPts val="0"/>
              </a:spcBef>
              <a:spcAft>
                <a:spcPts val="0"/>
              </a:spcAft>
              <a:buNone/>
              <a:defRPr sz="2500"/>
            </a:lvl8pPr>
            <a:lvl9pPr lvl="8" algn="ctr" rtl="0">
              <a:spcBef>
                <a:spcPts val="0"/>
              </a:spcBef>
              <a:spcAft>
                <a:spcPts val="0"/>
              </a:spcAft>
              <a:buNone/>
              <a:defRPr sz="2500"/>
            </a:lvl9pPr>
          </a:lstStyle>
          <a:p>
            <a:endParaRPr/>
          </a:p>
        </p:txBody>
      </p:sp>
    </p:spTree>
    <p:extLst>
      <p:ext uri="{BB962C8B-B14F-4D97-AF65-F5344CB8AC3E}">
        <p14:creationId xmlns:p14="http://schemas.microsoft.com/office/powerpoint/2010/main" val="197459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20A8B71-7120-6E42-8459-D62CDE63BCBC}"/>
              </a:ext>
            </a:extLst>
          </p:cNvPr>
          <p:cNvSpPr>
            <a:spLocks noGrp="1"/>
          </p:cNvSpPr>
          <p:nvPr>
            <p:ph type="title"/>
          </p:nvPr>
        </p:nvSpPr>
        <p:spPr/>
        <p:txBody>
          <a:bodyPr/>
          <a:lstStyle/>
          <a:p>
            <a:r>
              <a:rPr lang="ar-SA"/>
              <a:t>انقر لتحرير نمط عنوان الشكل الرئيسي</a:t>
            </a:r>
            <a:endParaRPr lang="ar-KW"/>
          </a:p>
        </p:txBody>
      </p:sp>
      <p:sp>
        <p:nvSpPr>
          <p:cNvPr id="3" name="عنصر نائب للمحتوى 2">
            <a:extLst>
              <a:ext uri="{FF2B5EF4-FFF2-40B4-BE49-F238E27FC236}">
                <a16:creationId xmlns:a16="http://schemas.microsoft.com/office/drawing/2014/main" id="{E6EF16FD-4C42-3C41-8CDE-A004BA1C6923}"/>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KW"/>
          </a:p>
        </p:txBody>
      </p:sp>
      <p:sp>
        <p:nvSpPr>
          <p:cNvPr id="4" name="عنصر نائب للتاريخ 3">
            <a:extLst>
              <a:ext uri="{FF2B5EF4-FFF2-40B4-BE49-F238E27FC236}">
                <a16:creationId xmlns:a16="http://schemas.microsoft.com/office/drawing/2014/main" id="{91D6A44B-A1E7-8642-9623-A10DA3F84733}"/>
              </a:ext>
            </a:extLst>
          </p:cNvPr>
          <p:cNvSpPr>
            <a:spLocks noGrp="1"/>
          </p:cNvSpPr>
          <p:nvPr>
            <p:ph type="dt" sz="half" idx="10"/>
          </p:nvPr>
        </p:nvSpPr>
        <p:spPr/>
        <p:txBody>
          <a:bodyPr/>
          <a:lstStyle/>
          <a:p>
            <a:fld id="{62FDA870-C7C2-E740-A6CE-5781E80670CF}" type="datetimeFigureOut">
              <a:rPr lang="ar-KW" smtClean="0"/>
              <a:t>06/02/1442</a:t>
            </a:fld>
            <a:endParaRPr lang="ar-KW"/>
          </a:p>
        </p:txBody>
      </p:sp>
      <p:sp>
        <p:nvSpPr>
          <p:cNvPr id="5" name="عنصر نائب للتذييل 4">
            <a:extLst>
              <a:ext uri="{FF2B5EF4-FFF2-40B4-BE49-F238E27FC236}">
                <a16:creationId xmlns:a16="http://schemas.microsoft.com/office/drawing/2014/main" id="{F816D0E7-034F-5E4F-A61B-63FC2D2F5524}"/>
              </a:ext>
            </a:extLst>
          </p:cNvPr>
          <p:cNvSpPr>
            <a:spLocks noGrp="1"/>
          </p:cNvSpPr>
          <p:nvPr>
            <p:ph type="ftr" sz="quarter" idx="11"/>
          </p:nvPr>
        </p:nvSpPr>
        <p:spPr/>
        <p:txBody>
          <a:bodyPr/>
          <a:lstStyle/>
          <a:p>
            <a:endParaRPr lang="ar-KW"/>
          </a:p>
        </p:txBody>
      </p:sp>
      <p:sp>
        <p:nvSpPr>
          <p:cNvPr id="6" name="عنصر نائب لرقم الشريحة 5">
            <a:extLst>
              <a:ext uri="{FF2B5EF4-FFF2-40B4-BE49-F238E27FC236}">
                <a16:creationId xmlns:a16="http://schemas.microsoft.com/office/drawing/2014/main" id="{53185DCA-21C9-3143-98AC-C534959E7D96}"/>
              </a:ext>
            </a:extLst>
          </p:cNvPr>
          <p:cNvSpPr>
            <a:spLocks noGrp="1"/>
          </p:cNvSpPr>
          <p:nvPr>
            <p:ph type="sldNum" sz="quarter" idx="12"/>
          </p:nvPr>
        </p:nvSpPr>
        <p:spPr/>
        <p:txBody>
          <a:bodyPr/>
          <a:lstStyle/>
          <a:p>
            <a:fld id="{2373178A-CD5D-F847-A4B1-FFDE9EED36C7}" type="slidenum">
              <a:rPr lang="ar-KW" smtClean="0"/>
              <a:t>‹#›</a:t>
            </a:fld>
            <a:endParaRPr lang="ar-KW"/>
          </a:p>
        </p:txBody>
      </p:sp>
    </p:spTree>
    <p:extLst>
      <p:ext uri="{BB962C8B-B14F-4D97-AF65-F5344CB8AC3E}">
        <p14:creationId xmlns:p14="http://schemas.microsoft.com/office/powerpoint/2010/main" val="257007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DF5AE-5D71-4AA9-9F58-37C7E89D5C4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78078C9-2600-488D-A114-A0AB6904CAC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FD836DD-2DFA-4F54-A8F9-D6675AD84E8C}"/>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5" name="Footer Placeholder 4">
            <a:extLst>
              <a:ext uri="{FF2B5EF4-FFF2-40B4-BE49-F238E27FC236}">
                <a16:creationId xmlns:a16="http://schemas.microsoft.com/office/drawing/2014/main" id="{3265EB92-353F-4D07-9E90-72075D4C1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3DE87-05B5-42CD-B052-1B4210676671}"/>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2698897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D1F68-5167-45BB-B36E-4D6F1E6FA8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D0CF15-5AEE-4EA2-B2B3-9DF396CB94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94DE0-B35B-46CC-8D0D-A3601BE69E6A}"/>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5" name="Footer Placeholder 4">
            <a:extLst>
              <a:ext uri="{FF2B5EF4-FFF2-40B4-BE49-F238E27FC236}">
                <a16:creationId xmlns:a16="http://schemas.microsoft.com/office/drawing/2014/main" id="{F7013E44-6154-4D26-BFF0-603946AC5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386A1-90C6-4DF8-9CAC-A86DB11BBA05}"/>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2115776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6340-33DC-4EDE-B1C5-D3EAEA546A2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5686267-19CE-4F25-8DFE-A3BE65382DE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47270B-71A0-41CD-9F43-E5ED94DC641A}"/>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5" name="Footer Placeholder 4">
            <a:extLst>
              <a:ext uri="{FF2B5EF4-FFF2-40B4-BE49-F238E27FC236}">
                <a16:creationId xmlns:a16="http://schemas.microsoft.com/office/drawing/2014/main" id="{A93ED8A7-34C2-411A-A6B6-82E11C573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D70DB-F300-48C7-ABE6-C83A91BEDA3D}"/>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1245148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9009-F959-4DF2-9412-4E0F2C11F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63656-4237-434F-84A4-48D5239B09B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B7A396-C55B-4BD3-AC99-BAC5F54D66A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862A4D-FC54-4243-815E-D3B02B123B17}"/>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6" name="Footer Placeholder 5">
            <a:extLst>
              <a:ext uri="{FF2B5EF4-FFF2-40B4-BE49-F238E27FC236}">
                <a16:creationId xmlns:a16="http://schemas.microsoft.com/office/drawing/2014/main" id="{6FAFC63D-F693-4B5E-82B3-6D9BEF010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02F8D-ABFA-4553-9DD0-9925742C6971}"/>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3242435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D924-A434-4295-982D-E2A72C9EE1A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95A191-86F0-4BF7-A966-6AAB9952078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FA0D2DB-C15F-4947-962C-1BD531E0F2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70EA1D-30B1-43E9-AE91-01539AF8961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DC0C5-CD4C-4162-BBF7-F2CB50668A6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C79B6F-BDE0-4444-A435-23193D626699}"/>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8" name="Footer Placeholder 7">
            <a:extLst>
              <a:ext uri="{FF2B5EF4-FFF2-40B4-BE49-F238E27FC236}">
                <a16:creationId xmlns:a16="http://schemas.microsoft.com/office/drawing/2014/main" id="{90A00362-58E4-4D07-86C1-5F6D4D5880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5A5A61-6181-4CAD-A051-2B60883E26B4}"/>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13087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grpSp>
        <p:nvGrpSpPr>
          <p:cNvPr id="13" name="Google Shape;13;p3"/>
          <p:cNvGrpSpPr/>
          <p:nvPr/>
        </p:nvGrpSpPr>
        <p:grpSpPr>
          <a:xfrm>
            <a:off x="32580" y="1189283"/>
            <a:ext cx="9284980" cy="656698"/>
            <a:chOff x="-141100" y="1558550"/>
            <a:chExt cx="9284980" cy="1545900"/>
          </a:xfrm>
        </p:grpSpPr>
        <p:cxnSp>
          <p:nvCxnSpPr>
            <p:cNvPr id="14" name="Google Shape;14;p3"/>
            <p:cNvCxnSpPr/>
            <p:nvPr/>
          </p:nvCxnSpPr>
          <p:spPr>
            <a:xfrm rot="10800000" flipH="1">
              <a:off x="-141100" y="1558550"/>
              <a:ext cx="3055800" cy="15459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5" name="Google Shape;15;p3"/>
            <p:cNvCxnSpPr/>
            <p:nvPr/>
          </p:nvCxnSpPr>
          <p:spPr>
            <a:xfrm rot="10800000">
              <a:off x="2973610" y="1558550"/>
              <a:ext cx="3055800" cy="15459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6" name="Google Shape;16;p3"/>
            <p:cNvCxnSpPr/>
            <p:nvPr/>
          </p:nvCxnSpPr>
          <p:spPr>
            <a:xfrm rot="10800000" flipH="1">
              <a:off x="6088080" y="1558550"/>
              <a:ext cx="3055800" cy="1545900"/>
            </a:xfrm>
            <a:prstGeom prst="curvedConnector3">
              <a:avLst>
                <a:gd name="adj1" fmla="val 50000"/>
              </a:avLst>
            </a:prstGeom>
            <a:noFill/>
            <a:ln w="28575" cap="flat" cmpd="sng">
              <a:solidFill>
                <a:schemeClr val="lt1"/>
              </a:solidFill>
              <a:prstDash val="dash"/>
              <a:round/>
              <a:headEnd type="none" w="med" len="med"/>
              <a:tailEnd type="none" w="med" len="med"/>
            </a:ln>
          </p:spPr>
        </p:cxnSp>
      </p:grpSp>
      <p:pic>
        <p:nvPicPr>
          <p:cNvPr id="17" name="Google Shape;17;p3"/>
          <p:cNvPicPr preferRelativeResize="0"/>
          <p:nvPr/>
        </p:nvPicPr>
        <p:blipFill>
          <a:blip r:embed="rId2">
            <a:alphaModFix/>
          </a:blip>
          <a:stretch>
            <a:fillRect/>
          </a:stretch>
        </p:blipFill>
        <p:spPr>
          <a:xfrm>
            <a:off x="0" y="0"/>
            <a:ext cx="9144001" cy="5143496"/>
          </a:xfrm>
          <a:prstGeom prst="rect">
            <a:avLst/>
          </a:prstGeom>
          <a:noFill/>
          <a:ln>
            <a:noFill/>
          </a:ln>
        </p:spPr>
      </p:pic>
      <p:sp>
        <p:nvSpPr>
          <p:cNvPr id="18" name="Google Shape;18;p3"/>
          <p:cNvSpPr txBox="1">
            <a:spLocks noGrp="1"/>
          </p:cNvSpPr>
          <p:nvPr>
            <p:ph type="title"/>
          </p:nvPr>
        </p:nvSpPr>
        <p:spPr>
          <a:xfrm>
            <a:off x="2776625" y="2860333"/>
            <a:ext cx="3590700" cy="731400"/>
          </a:xfrm>
          <a:prstGeom prst="rect">
            <a:avLst/>
          </a:prstGeom>
          <a:effectLst>
            <a:outerShdw dist="19050" dir="19620000" algn="bl" rotWithShape="0">
              <a:srgbClr val="D25F4B"/>
            </a:outerShdw>
          </a:effectLst>
        </p:spPr>
        <p:txBody>
          <a:bodyPr spcFirstLastPara="1" wrap="square" lIns="91425" tIns="91425" rIns="91425" bIns="91425" anchor="ctr" anchorCtr="0">
            <a:noAutofit/>
          </a:bodyPr>
          <a:lstStyle>
            <a:lvl1pPr lvl="0" algn="ctr">
              <a:spcBef>
                <a:spcPts val="0"/>
              </a:spcBef>
              <a:spcAft>
                <a:spcPts val="0"/>
              </a:spcAft>
              <a:buSzPts val="3600"/>
              <a:buNone/>
              <a:defRPr sz="5000">
                <a:solidFill>
                  <a:srgbClr val="263C6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3372575" y="1226067"/>
            <a:ext cx="2398800" cy="1536900"/>
          </a:xfrm>
          <a:prstGeom prst="rect">
            <a:avLst/>
          </a:prstGeom>
          <a:effectLst>
            <a:outerShdw dist="19050" dir="19620000" algn="bl" rotWithShape="0">
              <a:srgbClr val="D25F4B"/>
            </a:outerShdw>
          </a:effectLst>
        </p:spPr>
        <p:txBody>
          <a:bodyPr spcFirstLastPara="1" wrap="square" lIns="91425" tIns="91425" rIns="91425" bIns="91425" anchor="ctr" anchorCtr="0">
            <a:noAutofit/>
          </a:bodyPr>
          <a:lstStyle>
            <a:lvl1pPr lvl="0" algn="ctr" rtl="0">
              <a:spcBef>
                <a:spcPts val="0"/>
              </a:spcBef>
              <a:spcAft>
                <a:spcPts val="0"/>
              </a:spcAft>
              <a:buSzPts val="12000"/>
              <a:buNone/>
              <a:defRPr sz="12000">
                <a:solidFill>
                  <a:srgbClr val="263C6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1636700" y="3584858"/>
            <a:ext cx="5870400" cy="46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gn="ctr">
              <a:lnSpc>
                <a:spcPct val="100000"/>
              </a:lnSpc>
              <a:spcBef>
                <a:spcPts val="0"/>
              </a:spcBef>
              <a:spcAft>
                <a:spcPts val="0"/>
              </a:spcAft>
              <a:buNone/>
              <a:defRPr/>
            </a:lvl2pPr>
            <a:lvl3pPr lvl="2" algn="ctr">
              <a:lnSpc>
                <a:spcPct val="100000"/>
              </a:lnSpc>
              <a:spcBef>
                <a:spcPts val="0"/>
              </a:spcBef>
              <a:spcAft>
                <a:spcPts val="0"/>
              </a:spcAft>
              <a:buNone/>
              <a:defRPr/>
            </a:lvl3pPr>
            <a:lvl4pPr lvl="3" algn="ctr">
              <a:lnSpc>
                <a:spcPct val="100000"/>
              </a:lnSpc>
              <a:spcBef>
                <a:spcPts val="0"/>
              </a:spcBef>
              <a:spcAft>
                <a:spcPts val="0"/>
              </a:spcAft>
              <a:buNone/>
              <a:defRPr/>
            </a:lvl4pPr>
            <a:lvl5pPr lvl="4" algn="ctr">
              <a:lnSpc>
                <a:spcPct val="100000"/>
              </a:lnSpc>
              <a:spcBef>
                <a:spcPts val="0"/>
              </a:spcBef>
              <a:spcAft>
                <a:spcPts val="0"/>
              </a:spcAft>
              <a:buNone/>
              <a:defRPr/>
            </a:lvl5pPr>
            <a:lvl6pPr lvl="5" algn="ctr">
              <a:lnSpc>
                <a:spcPct val="100000"/>
              </a:lnSpc>
              <a:spcBef>
                <a:spcPts val="0"/>
              </a:spcBef>
              <a:spcAft>
                <a:spcPts val="0"/>
              </a:spcAft>
              <a:buNone/>
              <a:defRPr/>
            </a:lvl6pPr>
            <a:lvl7pPr lvl="6" algn="ctr">
              <a:lnSpc>
                <a:spcPct val="100000"/>
              </a:lnSpc>
              <a:spcBef>
                <a:spcPts val="0"/>
              </a:spcBef>
              <a:spcAft>
                <a:spcPts val="0"/>
              </a:spcAft>
              <a:buNone/>
              <a:defRPr/>
            </a:lvl7pPr>
            <a:lvl8pPr lvl="7" algn="ctr">
              <a:lnSpc>
                <a:spcPct val="100000"/>
              </a:lnSpc>
              <a:spcBef>
                <a:spcPts val="0"/>
              </a:spcBef>
              <a:spcAft>
                <a:spcPts val="0"/>
              </a:spcAft>
              <a:buNone/>
              <a:defRPr/>
            </a:lvl8pPr>
            <a:lvl9pPr lvl="8" algn="ctr">
              <a:lnSpc>
                <a:spcPct val="100000"/>
              </a:lnSpc>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0A246-05D1-4478-BF4F-4C37413D93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154B83-8736-4DC5-B1C7-10DD4E574928}"/>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4" name="Footer Placeholder 3">
            <a:extLst>
              <a:ext uri="{FF2B5EF4-FFF2-40B4-BE49-F238E27FC236}">
                <a16:creationId xmlns:a16="http://schemas.microsoft.com/office/drawing/2014/main" id="{5728E85F-B42B-46E7-AD33-71337FA4D9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781D55-F8AE-4022-9B4F-A6947A93A319}"/>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2067070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6DAE21-21B6-4369-BE79-B8170D224A80}"/>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3" name="Footer Placeholder 2">
            <a:extLst>
              <a:ext uri="{FF2B5EF4-FFF2-40B4-BE49-F238E27FC236}">
                <a16:creationId xmlns:a16="http://schemas.microsoft.com/office/drawing/2014/main" id="{800F4488-2910-42E3-BEEA-DF0C0FDF1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126A37-C57E-47F0-BC42-2A87EC7C1DB4}"/>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1921153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C79B-AD82-4BCE-B40F-8338B59F9F8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DC216D6-7B47-4E59-8598-2A89BED4FD8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B45B0-9D7E-4FEC-9EF3-12D415E9010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B592F32-E5BE-43D6-AAFB-91DC084BC0A5}"/>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6" name="Footer Placeholder 5">
            <a:extLst>
              <a:ext uri="{FF2B5EF4-FFF2-40B4-BE49-F238E27FC236}">
                <a16:creationId xmlns:a16="http://schemas.microsoft.com/office/drawing/2014/main" id="{E46F1A1B-EC66-4448-836E-71BFB41D22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3F96F-85CB-4F24-905A-B1585F047206}"/>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161535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7383-B79F-4722-A84E-1ADDE9B1A3D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625F44D-4E40-4FF9-AA20-46E29120FCC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E0017D8-E796-43F1-9C15-7726A1D55AF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A846D4-4453-4F8A-B190-1FF5F9BB7081}"/>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6" name="Footer Placeholder 5">
            <a:extLst>
              <a:ext uri="{FF2B5EF4-FFF2-40B4-BE49-F238E27FC236}">
                <a16:creationId xmlns:a16="http://schemas.microsoft.com/office/drawing/2014/main" id="{1CD5D907-D077-47C5-A69B-26B668F0E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58C2A-6104-4F38-92B9-092B4B00FA22}"/>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3426140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B8AB-8C77-489B-8CD4-5CA9135B99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1C2AE-45A1-478E-AEC4-BA5EADC8EA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805BF-7EB9-45C6-B997-94B13812CAC5}"/>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5" name="Footer Placeholder 4">
            <a:extLst>
              <a:ext uri="{FF2B5EF4-FFF2-40B4-BE49-F238E27FC236}">
                <a16:creationId xmlns:a16="http://schemas.microsoft.com/office/drawing/2014/main" id="{AC370C59-C4C9-42BB-A8A2-9E22B7DA0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7C09D-2F4D-4ABD-97F3-B41071807653}"/>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1282743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8DC146-D748-462A-90F5-D6832EE6BB5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F892F2-277F-4D83-BC3F-4194BF348D4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2F80A-E333-4D26-818B-932B494737FD}"/>
              </a:ext>
            </a:extLst>
          </p:cNvPr>
          <p:cNvSpPr>
            <a:spLocks noGrp="1"/>
          </p:cNvSpPr>
          <p:nvPr>
            <p:ph type="dt" sz="half" idx="10"/>
          </p:nvPr>
        </p:nvSpPr>
        <p:spPr/>
        <p:txBody>
          <a:bodyPr/>
          <a:lstStyle/>
          <a:p>
            <a:fld id="{FA503D0A-EAA1-4F35-834D-263920BBD4CD}" type="datetimeFigureOut">
              <a:rPr lang="en-US" smtClean="0"/>
              <a:t>9/23/2020</a:t>
            </a:fld>
            <a:endParaRPr lang="en-US"/>
          </a:p>
        </p:txBody>
      </p:sp>
      <p:sp>
        <p:nvSpPr>
          <p:cNvPr id="5" name="Footer Placeholder 4">
            <a:extLst>
              <a:ext uri="{FF2B5EF4-FFF2-40B4-BE49-F238E27FC236}">
                <a16:creationId xmlns:a16="http://schemas.microsoft.com/office/drawing/2014/main" id="{84824235-B3D2-4345-B5B2-907E12DEF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440AB-B954-4D3B-86C4-201767481FB9}"/>
              </a:ext>
            </a:extLst>
          </p:cNvPr>
          <p:cNvSpPr>
            <a:spLocks noGrp="1"/>
          </p:cNvSpPr>
          <p:nvPr>
            <p:ph type="sldNum" sz="quarter" idx="12"/>
          </p:nvPr>
        </p:nvSpPr>
        <p:spPr/>
        <p:txBody>
          <a:bodyPr/>
          <a:lstStyle/>
          <a:p>
            <a:fld id="{ED71C644-4558-4533-848A-B2A9E6D2A4E8}" type="slidenum">
              <a:rPr lang="en-US" smtClean="0"/>
              <a:t>‹#›</a:t>
            </a:fld>
            <a:endParaRPr lang="en-US"/>
          </a:p>
        </p:txBody>
      </p:sp>
    </p:spTree>
    <p:extLst>
      <p:ext uri="{BB962C8B-B14F-4D97-AF65-F5344CB8AC3E}">
        <p14:creationId xmlns:p14="http://schemas.microsoft.com/office/powerpoint/2010/main" val="3159534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2"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8" y="524013"/>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6"/>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38930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2" y="447700"/>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595959"/>
              </a:buClr>
              <a:buSzPts val="4800"/>
              <a:buNone/>
              <a:defRPr sz="4800" b="0">
                <a:solidFill>
                  <a:srgbClr val="595959"/>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extLst>
      <p:ext uri="{BB962C8B-B14F-4D97-AF65-F5344CB8AC3E}">
        <p14:creationId xmlns:p14="http://schemas.microsoft.com/office/powerpoint/2010/main" val="4201484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8" y="134901"/>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189" lvl="0" indent="-288918">
              <a:spcBef>
                <a:spcPts val="0"/>
              </a:spcBef>
              <a:spcAft>
                <a:spcPts val="0"/>
              </a:spcAft>
              <a:buClr>
                <a:schemeClr val="dk2"/>
              </a:buClr>
              <a:buSzPts val="950"/>
              <a:buChar char="●"/>
              <a:defRPr sz="950">
                <a:solidFill>
                  <a:schemeClr val="dk2"/>
                </a:solidFill>
              </a:defRPr>
            </a:lvl1pPr>
            <a:lvl2pPr marL="914378" lvl="1" indent="-288918">
              <a:spcBef>
                <a:spcPts val="1600"/>
              </a:spcBef>
              <a:spcAft>
                <a:spcPts val="0"/>
              </a:spcAft>
              <a:buClr>
                <a:schemeClr val="dk2"/>
              </a:buClr>
              <a:buSzPts val="950"/>
              <a:buChar char="○"/>
              <a:defRPr sz="950">
                <a:solidFill>
                  <a:schemeClr val="dk2"/>
                </a:solidFill>
              </a:defRPr>
            </a:lvl2pPr>
            <a:lvl3pPr marL="1371566" lvl="2" indent="-288918">
              <a:spcBef>
                <a:spcPts val="1600"/>
              </a:spcBef>
              <a:spcAft>
                <a:spcPts val="0"/>
              </a:spcAft>
              <a:buClr>
                <a:schemeClr val="dk2"/>
              </a:buClr>
              <a:buSzPts val="950"/>
              <a:buChar char="■"/>
              <a:defRPr sz="950">
                <a:solidFill>
                  <a:schemeClr val="dk2"/>
                </a:solidFill>
              </a:defRPr>
            </a:lvl3pPr>
            <a:lvl4pPr marL="1828754" lvl="3" indent="-288918">
              <a:spcBef>
                <a:spcPts val="1600"/>
              </a:spcBef>
              <a:spcAft>
                <a:spcPts val="0"/>
              </a:spcAft>
              <a:buClr>
                <a:schemeClr val="dk2"/>
              </a:buClr>
              <a:buSzPts val="950"/>
              <a:buChar char="●"/>
              <a:defRPr sz="950">
                <a:solidFill>
                  <a:schemeClr val="dk2"/>
                </a:solidFill>
              </a:defRPr>
            </a:lvl4pPr>
            <a:lvl5pPr marL="2285943" lvl="4" indent="-288918">
              <a:spcBef>
                <a:spcPts val="1600"/>
              </a:spcBef>
              <a:spcAft>
                <a:spcPts val="0"/>
              </a:spcAft>
              <a:buClr>
                <a:schemeClr val="dk2"/>
              </a:buClr>
              <a:buSzPts val="950"/>
              <a:buChar char="○"/>
              <a:defRPr sz="950">
                <a:solidFill>
                  <a:schemeClr val="dk2"/>
                </a:solidFill>
              </a:defRPr>
            </a:lvl5pPr>
            <a:lvl6pPr marL="2743132" lvl="5" indent="-288918">
              <a:spcBef>
                <a:spcPts val="1600"/>
              </a:spcBef>
              <a:spcAft>
                <a:spcPts val="0"/>
              </a:spcAft>
              <a:buClr>
                <a:schemeClr val="dk2"/>
              </a:buClr>
              <a:buSzPts val="950"/>
              <a:buChar char="■"/>
              <a:defRPr sz="950">
                <a:solidFill>
                  <a:schemeClr val="dk2"/>
                </a:solidFill>
              </a:defRPr>
            </a:lvl6pPr>
            <a:lvl7pPr marL="3200320" lvl="6" indent="-288918">
              <a:spcBef>
                <a:spcPts val="1600"/>
              </a:spcBef>
              <a:spcAft>
                <a:spcPts val="0"/>
              </a:spcAft>
              <a:buClr>
                <a:schemeClr val="dk2"/>
              </a:buClr>
              <a:buSzPts val="950"/>
              <a:buChar char="●"/>
              <a:defRPr sz="950">
                <a:solidFill>
                  <a:schemeClr val="dk2"/>
                </a:solidFill>
              </a:defRPr>
            </a:lvl7pPr>
            <a:lvl8pPr marL="3657509" lvl="7" indent="-288918">
              <a:spcBef>
                <a:spcPts val="1600"/>
              </a:spcBef>
              <a:spcAft>
                <a:spcPts val="0"/>
              </a:spcAft>
              <a:buClr>
                <a:schemeClr val="dk2"/>
              </a:buClr>
              <a:buSzPts val="950"/>
              <a:buChar char="○"/>
              <a:defRPr sz="950">
                <a:solidFill>
                  <a:schemeClr val="dk2"/>
                </a:solidFill>
              </a:defRPr>
            </a:lvl8pPr>
            <a:lvl9pPr marL="4114697" lvl="8" indent="-288918">
              <a:spcBef>
                <a:spcPts val="1600"/>
              </a:spcBef>
              <a:spcAft>
                <a:spcPts val="1600"/>
              </a:spcAft>
              <a:buClr>
                <a:schemeClr val="dk2"/>
              </a:buClr>
              <a:buSzPts val="950"/>
              <a:buChar char="■"/>
              <a:defRPr sz="950">
                <a:solidFill>
                  <a:schemeClr val="dk2"/>
                </a:solidFill>
              </a:defRPr>
            </a:lvl9pPr>
          </a:lstStyle>
          <a:p>
            <a:endParaRPr/>
          </a:p>
        </p:txBody>
      </p:sp>
    </p:spTree>
    <p:extLst>
      <p:ext uri="{BB962C8B-B14F-4D97-AF65-F5344CB8AC3E}">
        <p14:creationId xmlns:p14="http://schemas.microsoft.com/office/powerpoint/2010/main" val="1962005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38" name="Google Shape;38;p7"/>
          <p:cNvPicPr preferRelativeResize="0"/>
          <p:nvPr/>
        </p:nvPicPr>
        <p:blipFill>
          <a:blip r:embed="rId3">
            <a:alphaModFix/>
          </a:blip>
          <a:stretch>
            <a:fillRect/>
          </a:stretch>
        </p:blipFill>
        <p:spPr>
          <a:xfrm>
            <a:off x="254426"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189" lvl="0" indent="-330192">
              <a:lnSpc>
                <a:spcPct val="100000"/>
              </a:lnSpc>
              <a:spcBef>
                <a:spcPts val="0"/>
              </a:spcBef>
              <a:spcAft>
                <a:spcPts val="0"/>
              </a:spcAft>
              <a:buClr>
                <a:schemeClr val="dk2"/>
              </a:buClr>
              <a:buSzPts val="1600"/>
              <a:buChar char="●"/>
              <a:defRPr sz="1600">
                <a:solidFill>
                  <a:schemeClr val="dk2"/>
                </a:solidFill>
              </a:defRPr>
            </a:lvl1pPr>
            <a:lvl2pPr marL="914378" lvl="1" indent="-330192">
              <a:lnSpc>
                <a:spcPct val="100000"/>
              </a:lnSpc>
              <a:spcBef>
                <a:spcPts val="1600"/>
              </a:spcBef>
              <a:spcAft>
                <a:spcPts val="0"/>
              </a:spcAft>
              <a:buClr>
                <a:schemeClr val="dk2"/>
              </a:buClr>
              <a:buSzPts val="1600"/>
              <a:buChar char="○"/>
              <a:defRPr sz="1600">
                <a:solidFill>
                  <a:schemeClr val="dk2"/>
                </a:solidFill>
              </a:defRPr>
            </a:lvl2pPr>
            <a:lvl3pPr marL="1371566" lvl="2" indent="-330192">
              <a:lnSpc>
                <a:spcPct val="100000"/>
              </a:lnSpc>
              <a:spcBef>
                <a:spcPts val="1600"/>
              </a:spcBef>
              <a:spcAft>
                <a:spcPts val="0"/>
              </a:spcAft>
              <a:buClr>
                <a:schemeClr val="dk2"/>
              </a:buClr>
              <a:buSzPts val="1600"/>
              <a:buChar char="■"/>
              <a:defRPr sz="1600">
                <a:solidFill>
                  <a:schemeClr val="dk2"/>
                </a:solidFill>
              </a:defRPr>
            </a:lvl3pPr>
            <a:lvl4pPr marL="1828754" lvl="3" indent="-330192">
              <a:lnSpc>
                <a:spcPct val="100000"/>
              </a:lnSpc>
              <a:spcBef>
                <a:spcPts val="1600"/>
              </a:spcBef>
              <a:spcAft>
                <a:spcPts val="0"/>
              </a:spcAft>
              <a:buClr>
                <a:schemeClr val="dk2"/>
              </a:buClr>
              <a:buSzPts val="1600"/>
              <a:buChar char="●"/>
              <a:defRPr sz="1600">
                <a:solidFill>
                  <a:schemeClr val="dk2"/>
                </a:solidFill>
              </a:defRPr>
            </a:lvl4pPr>
            <a:lvl5pPr marL="2285943" lvl="4" indent="-330192">
              <a:lnSpc>
                <a:spcPct val="100000"/>
              </a:lnSpc>
              <a:spcBef>
                <a:spcPts val="1600"/>
              </a:spcBef>
              <a:spcAft>
                <a:spcPts val="0"/>
              </a:spcAft>
              <a:buClr>
                <a:schemeClr val="dk2"/>
              </a:buClr>
              <a:buSzPts val="1600"/>
              <a:buChar char="○"/>
              <a:defRPr sz="1600">
                <a:solidFill>
                  <a:schemeClr val="dk2"/>
                </a:solidFill>
              </a:defRPr>
            </a:lvl5pPr>
            <a:lvl6pPr marL="2743132" lvl="5" indent="-330192">
              <a:lnSpc>
                <a:spcPct val="100000"/>
              </a:lnSpc>
              <a:spcBef>
                <a:spcPts val="1600"/>
              </a:spcBef>
              <a:spcAft>
                <a:spcPts val="0"/>
              </a:spcAft>
              <a:buClr>
                <a:schemeClr val="dk2"/>
              </a:buClr>
              <a:buSzPts val="1600"/>
              <a:buChar char="■"/>
              <a:defRPr sz="1600">
                <a:solidFill>
                  <a:schemeClr val="dk2"/>
                </a:solidFill>
              </a:defRPr>
            </a:lvl6pPr>
            <a:lvl7pPr marL="3200320" lvl="6" indent="-330192">
              <a:lnSpc>
                <a:spcPct val="100000"/>
              </a:lnSpc>
              <a:spcBef>
                <a:spcPts val="1600"/>
              </a:spcBef>
              <a:spcAft>
                <a:spcPts val="0"/>
              </a:spcAft>
              <a:buClr>
                <a:schemeClr val="dk2"/>
              </a:buClr>
              <a:buSzPts val="1600"/>
              <a:buChar char="●"/>
              <a:defRPr sz="1600">
                <a:solidFill>
                  <a:schemeClr val="dk2"/>
                </a:solidFill>
              </a:defRPr>
            </a:lvl7pPr>
            <a:lvl8pPr marL="3657509" lvl="7" indent="-330192">
              <a:lnSpc>
                <a:spcPct val="100000"/>
              </a:lnSpc>
              <a:spcBef>
                <a:spcPts val="1600"/>
              </a:spcBef>
              <a:spcAft>
                <a:spcPts val="0"/>
              </a:spcAft>
              <a:buClr>
                <a:schemeClr val="dk2"/>
              </a:buClr>
              <a:buSzPts val="1600"/>
              <a:buChar char="○"/>
              <a:defRPr sz="1600">
                <a:solidFill>
                  <a:schemeClr val="dk2"/>
                </a:solidFill>
              </a:defRPr>
            </a:lvl8pPr>
            <a:lvl9pPr marL="4114697" lvl="8" indent="-330192">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320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rot="10800000" flipH="1">
            <a:off x="-34375" y="-65375"/>
            <a:ext cx="3498600" cy="1459800"/>
          </a:xfrm>
          <a:prstGeom prst="curvedConnector3">
            <a:avLst>
              <a:gd name="adj1" fmla="val 50000"/>
            </a:avLst>
          </a:prstGeom>
          <a:noFill/>
          <a:ln w="28575" cap="flat" cmpd="sng">
            <a:solidFill>
              <a:schemeClr val="lt1"/>
            </a:solidFill>
            <a:prstDash val="dash"/>
            <a:round/>
            <a:headEnd type="none" w="med" len="med"/>
            <a:tailEnd type="none" w="med" len="med"/>
          </a:ln>
        </p:spPr>
      </p:cxnSp>
      <p:pic>
        <p:nvPicPr>
          <p:cNvPr id="23" name="Google Shape;23;p4"/>
          <p:cNvPicPr preferRelativeResize="0"/>
          <p:nvPr/>
        </p:nvPicPr>
        <p:blipFill>
          <a:blip r:embed="rId2">
            <a:alphaModFix/>
          </a:blip>
          <a:stretch>
            <a:fillRect/>
          </a:stretch>
        </p:blipFill>
        <p:spPr>
          <a:xfrm>
            <a:off x="0" y="0"/>
            <a:ext cx="9144001" cy="5143496"/>
          </a:xfrm>
          <a:prstGeom prst="rect">
            <a:avLst/>
          </a:prstGeom>
          <a:noFill/>
          <a:ln>
            <a:noFill/>
          </a:ln>
        </p:spPr>
      </p:pic>
      <p:sp>
        <p:nvSpPr>
          <p:cNvPr id="24" name="Google Shape;24;p4"/>
          <p:cNvSpPr txBox="1">
            <a:spLocks noGrp="1"/>
          </p:cNvSpPr>
          <p:nvPr>
            <p:ph type="title"/>
          </p:nvPr>
        </p:nvSpPr>
        <p:spPr>
          <a:xfrm>
            <a:off x="713250"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713250" y="1490925"/>
            <a:ext cx="7717500" cy="31131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Clr>
                <a:schemeClr val="lt2"/>
              </a:buClr>
              <a:buSzPts val="1200"/>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cxnSp>
        <p:nvCxnSpPr>
          <p:cNvPr id="26" name="Google Shape;26;p4"/>
          <p:cNvCxnSpPr/>
          <p:nvPr/>
        </p:nvCxnSpPr>
        <p:spPr>
          <a:xfrm rot="-5400000">
            <a:off x="7119192" y="3143700"/>
            <a:ext cx="2135100" cy="20145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46" name="Google Shape;46;p9"/>
          <p:cNvPicPr preferRelativeResize="0"/>
          <p:nvPr/>
        </p:nvPicPr>
        <p:blipFill>
          <a:blip r:embed="rId3">
            <a:alphaModFix/>
          </a:blip>
          <a:stretch>
            <a:fillRect/>
          </a:stretch>
        </p:blipFill>
        <p:spPr>
          <a:xfrm>
            <a:off x="255775" y="186276"/>
            <a:ext cx="8632448" cy="4770949"/>
          </a:xfrm>
          <a:prstGeom prst="rect">
            <a:avLst/>
          </a:prstGeom>
          <a:noFill/>
          <a:ln>
            <a:noFill/>
          </a:ln>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189" lvl="0" indent="-317492">
              <a:spcBef>
                <a:spcPts val="0"/>
              </a:spcBef>
              <a:spcAft>
                <a:spcPts val="0"/>
              </a:spcAft>
              <a:buClr>
                <a:schemeClr val="dk2"/>
              </a:buClr>
              <a:buSzPts val="1400"/>
              <a:buChar char="●"/>
              <a:defRPr sz="1400">
                <a:solidFill>
                  <a:schemeClr val="dk2"/>
                </a:solidFill>
              </a:defRPr>
            </a:lvl1pPr>
            <a:lvl2pPr marL="914378" lvl="1" indent="-317492">
              <a:spcBef>
                <a:spcPts val="0"/>
              </a:spcBef>
              <a:spcAft>
                <a:spcPts val="0"/>
              </a:spcAft>
              <a:buClr>
                <a:schemeClr val="dk2"/>
              </a:buClr>
              <a:buSzPts val="1400"/>
              <a:buChar char="○"/>
              <a:defRPr>
                <a:solidFill>
                  <a:schemeClr val="dk2"/>
                </a:solidFill>
              </a:defRPr>
            </a:lvl2pPr>
            <a:lvl3pPr marL="1371566" lvl="2" indent="-317492">
              <a:spcBef>
                <a:spcPts val="1600"/>
              </a:spcBef>
              <a:spcAft>
                <a:spcPts val="0"/>
              </a:spcAft>
              <a:buClr>
                <a:schemeClr val="dk2"/>
              </a:buClr>
              <a:buSzPts val="1400"/>
              <a:buChar char="■"/>
              <a:defRPr>
                <a:solidFill>
                  <a:schemeClr val="dk2"/>
                </a:solidFill>
              </a:defRPr>
            </a:lvl3pPr>
            <a:lvl4pPr marL="1828754" lvl="3" indent="-317492">
              <a:spcBef>
                <a:spcPts val="1600"/>
              </a:spcBef>
              <a:spcAft>
                <a:spcPts val="0"/>
              </a:spcAft>
              <a:buClr>
                <a:schemeClr val="dk2"/>
              </a:buClr>
              <a:buSzPts val="1400"/>
              <a:buChar char="●"/>
              <a:defRPr>
                <a:solidFill>
                  <a:schemeClr val="dk2"/>
                </a:solidFill>
              </a:defRPr>
            </a:lvl4pPr>
            <a:lvl5pPr marL="2285943" lvl="4" indent="-317492">
              <a:spcBef>
                <a:spcPts val="1600"/>
              </a:spcBef>
              <a:spcAft>
                <a:spcPts val="0"/>
              </a:spcAft>
              <a:buClr>
                <a:schemeClr val="dk2"/>
              </a:buClr>
              <a:buSzPts val="1400"/>
              <a:buChar char="○"/>
              <a:defRPr>
                <a:solidFill>
                  <a:schemeClr val="dk2"/>
                </a:solidFill>
              </a:defRPr>
            </a:lvl5pPr>
            <a:lvl6pPr marL="2743132" lvl="5" indent="-317492">
              <a:spcBef>
                <a:spcPts val="1600"/>
              </a:spcBef>
              <a:spcAft>
                <a:spcPts val="0"/>
              </a:spcAft>
              <a:buClr>
                <a:schemeClr val="dk2"/>
              </a:buClr>
              <a:buSzPts val="1400"/>
              <a:buChar char="■"/>
              <a:defRPr>
                <a:solidFill>
                  <a:schemeClr val="dk2"/>
                </a:solidFill>
              </a:defRPr>
            </a:lvl6pPr>
            <a:lvl7pPr marL="3200320" lvl="6" indent="-317492">
              <a:spcBef>
                <a:spcPts val="1600"/>
              </a:spcBef>
              <a:spcAft>
                <a:spcPts val="0"/>
              </a:spcAft>
              <a:buClr>
                <a:schemeClr val="dk2"/>
              </a:buClr>
              <a:buSzPts val="1400"/>
              <a:buChar char="●"/>
              <a:defRPr>
                <a:solidFill>
                  <a:schemeClr val="dk2"/>
                </a:solidFill>
              </a:defRPr>
            </a:lvl7pPr>
            <a:lvl8pPr marL="3657509" lvl="7" indent="-317492">
              <a:spcBef>
                <a:spcPts val="1600"/>
              </a:spcBef>
              <a:spcAft>
                <a:spcPts val="0"/>
              </a:spcAft>
              <a:buClr>
                <a:schemeClr val="dk2"/>
              </a:buClr>
              <a:buSzPts val="1400"/>
              <a:buChar char="○"/>
              <a:defRPr>
                <a:solidFill>
                  <a:schemeClr val="dk2"/>
                </a:solidFill>
              </a:defRPr>
            </a:lvl8pPr>
            <a:lvl9pPr marL="4114697" lvl="8" indent="-317492">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57252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4748475" y="480657"/>
            <a:ext cx="2036850" cy="846042"/>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5339025" y="595407"/>
            <a:ext cx="2036850" cy="846042"/>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1974101" y="324739"/>
            <a:ext cx="5195775" cy="4494025"/>
          </a:xfrm>
          <a:prstGeom prst="rect">
            <a:avLst/>
          </a:prstGeom>
          <a:noFill/>
          <a:ln>
            <a:noFill/>
          </a:ln>
        </p:spPr>
      </p:pic>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Clr>
                <a:schemeClr val="dk2"/>
              </a:buClr>
              <a:buSzPts val="1800"/>
              <a:buChar char="●"/>
              <a:defRPr>
                <a:solidFill>
                  <a:schemeClr val="dk2"/>
                </a:solidFill>
              </a:defRPr>
            </a:lvl1pPr>
            <a:lvl2pPr marL="914378" lvl="1" indent="-342892" algn="ctr">
              <a:spcBef>
                <a:spcPts val="1600"/>
              </a:spcBef>
              <a:spcAft>
                <a:spcPts val="0"/>
              </a:spcAft>
              <a:buClr>
                <a:schemeClr val="dk2"/>
              </a:buClr>
              <a:buSzPts val="1800"/>
              <a:buChar char="○"/>
              <a:defRPr sz="1800">
                <a:solidFill>
                  <a:schemeClr val="dk2"/>
                </a:solidFill>
              </a:defRPr>
            </a:lvl2pPr>
            <a:lvl3pPr marL="1371566" lvl="2" indent="-342892" algn="ctr">
              <a:spcBef>
                <a:spcPts val="1600"/>
              </a:spcBef>
              <a:spcAft>
                <a:spcPts val="0"/>
              </a:spcAft>
              <a:buClr>
                <a:schemeClr val="dk2"/>
              </a:buClr>
              <a:buSzPts val="1800"/>
              <a:buChar char="■"/>
              <a:defRPr sz="1800">
                <a:solidFill>
                  <a:schemeClr val="dk2"/>
                </a:solidFill>
              </a:defRPr>
            </a:lvl3pPr>
            <a:lvl4pPr marL="1828754" lvl="3" indent="-342892" algn="ctr">
              <a:spcBef>
                <a:spcPts val="1600"/>
              </a:spcBef>
              <a:spcAft>
                <a:spcPts val="0"/>
              </a:spcAft>
              <a:buClr>
                <a:schemeClr val="dk2"/>
              </a:buClr>
              <a:buSzPts val="1800"/>
              <a:buChar char="●"/>
              <a:defRPr sz="1800">
                <a:solidFill>
                  <a:schemeClr val="dk2"/>
                </a:solidFill>
              </a:defRPr>
            </a:lvl4pPr>
            <a:lvl5pPr marL="2285943" lvl="4" indent="-342892" algn="ctr">
              <a:spcBef>
                <a:spcPts val="1600"/>
              </a:spcBef>
              <a:spcAft>
                <a:spcPts val="0"/>
              </a:spcAft>
              <a:buClr>
                <a:schemeClr val="dk2"/>
              </a:buClr>
              <a:buSzPts val="1800"/>
              <a:buChar char="○"/>
              <a:defRPr sz="1800">
                <a:solidFill>
                  <a:schemeClr val="dk2"/>
                </a:solidFill>
              </a:defRPr>
            </a:lvl5pPr>
            <a:lvl6pPr marL="2743132" lvl="5" indent="-342892" algn="ctr">
              <a:spcBef>
                <a:spcPts val="1600"/>
              </a:spcBef>
              <a:spcAft>
                <a:spcPts val="0"/>
              </a:spcAft>
              <a:buClr>
                <a:schemeClr val="dk2"/>
              </a:buClr>
              <a:buSzPts val="1800"/>
              <a:buChar char="■"/>
              <a:defRPr sz="1800">
                <a:solidFill>
                  <a:schemeClr val="dk2"/>
                </a:solidFill>
              </a:defRPr>
            </a:lvl6pPr>
            <a:lvl7pPr marL="3200320" lvl="6" indent="-342892" algn="ctr">
              <a:spcBef>
                <a:spcPts val="1600"/>
              </a:spcBef>
              <a:spcAft>
                <a:spcPts val="0"/>
              </a:spcAft>
              <a:buClr>
                <a:schemeClr val="dk2"/>
              </a:buClr>
              <a:buSzPts val="1800"/>
              <a:buChar char="●"/>
              <a:defRPr sz="1800">
                <a:solidFill>
                  <a:schemeClr val="dk2"/>
                </a:solidFill>
              </a:defRPr>
            </a:lvl7pPr>
            <a:lvl8pPr marL="3657509" lvl="7" indent="-342892" algn="ctr">
              <a:spcBef>
                <a:spcPts val="1600"/>
              </a:spcBef>
              <a:spcAft>
                <a:spcPts val="0"/>
              </a:spcAft>
              <a:buClr>
                <a:schemeClr val="dk2"/>
              </a:buClr>
              <a:buSzPts val="1800"/>
              <a:buChar char="○"/>
              <a:defRPr sz="1800">
                <a:solidFill>
                  <a:schemeClr val="dk2"/>
                </a:solidFill>
              </a:defRPr>
            </a:lvl8pPr>
            <a:lvl9pPr marL="4114697" lvl="8" indent="-342892" algn="ctr">
              <a:spcBef>
                <a:spcPts val="1600"/>
              </a:spcBef>
              <a:spcAft>
                <a:spcPts val="1600"/>
              </a:spcAft>
              <a:buClr>
                <a:schemeClr val="dk2"/>
              </a:buClr>
              <a:buSzPts val="1800"/>
              <a:buChar char="■"/>
              <a:defRPr sz="1800">
                <a:solidFill>
                  <a:schemeClr val="dk2"/>
                </a:solidFill>
              </a:defRPr>
            </a:lvl9pPr>
          </a:lstStyle>
          <a:p>
            <a:endParaRPr/>
          </a:p>
        </p:txBody>
      </p:sp>
    </p:spTree>
    <p:extLst>
      <p:ext uri="{BB962C8B-B14F-4D97-AF65-F5344CB8AC3E}">
        <p14:creationId xmlns:p14="http://schemas.microsoft.com/office/powerpoint/2010/main" val="2154699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3190169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384888" y="134901"/>
            <a:ext cx="8374226" cy="4873724"/>
          </a:xfrm>
          <a:prstGeom prst="rect">
            <a:avLst/>
          </a:prstGeom>
          <a:noFill/>
          <a:ln>
            <a:noFill/>
          </a:ln>
        </p:spPr>
      </p:pic>
      <p:sp>
        <p:nvSpPr>
          <p:cNvPr id="132" name="Google Shape;132;p20"/>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79193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spTree>
    <p:extLst>
      <p:ext uri="{BB962C8B-B14F-4D97-AF65-F5344CB8AC3E}">
        <p14:creationId xmlns:p14="http://schemas.microsoft.com/office/powerpoint/2010/main" val="3774655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6"/>
            <a:ext cx="8632448" cy="4770949"/>
          </a:xfrm>
          <a:prstGeom prst="rect">
            <a:avLst/>
          </a:prstGeom>
          <a:noFill/>
          <a:ln>
            <a:noFill/>
          </a:ln>
        </p:spPr>
      </p:pic>
    </p:spTree>
    <p:extLst>
      <p:ext uri="{BB962C8B-B14F-4D97-AF65-F5344CB8AC3E}">
        <p14:creationId xmlns:p14="http://schemas.microsoft.com/office/powerpoint/2010/main" val="1901987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6" y="201113"/>
            <a:ext cx="8635149" cy="4741275"/>
          </a:xfrm>
          <a:prstGeom prst="rect">
            <a:avLst/>
          </a:prstGeom>
          <a:noFill/>
          <a:ln>
            <a:noFill/>
          </a:ln>
        </p:spPr>
      </p:pic>
    </p:spTree>
    <p:extLst>
      <p:ext uri="{BB962C8B-B14F-4D97-AF65-F5344CB8AC3E}">
        <p14:creationId xmlns:p14="http://schemas.microsoft.com/office/powerpoint/2010/main" val="2656311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384888" y="134901"/>
            <a:ext cx="8374226" cy="4873724"/>
          </a:xfrm>
          <a:prstGeom prst="rect">
            <a:avLst/>
          </a:prstGeom>
          <a:noFill/>
          <a:ln>
            <a:noFill/>
          </a:ln>
        </p:spPr>
      </p:pic>
    </p:spTree>
    <p:extLst>
      <p:ext uri="{BB962C8B-B14F-4D97-AF65-F5344CB8AC3E}">
        <p14:creationId xmlns:p14="http://schemas.microsoft.com/office/powerpoint/2010/main" val="365832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4"/>
        <p:cNvGrpSpPr/>
        <p:nvPr/>
      </p:nvGrpSpPr>
      <p:grpSpPr>
        <a:xfrm>
          <a:off x="0" y="0"/>
          <a:ext cx="0" cy="0"/>
          <a:chOff x="0" y="0"/>
          <a:chExt cx="0" cy="0"/>
        </a:xfrm>
      </p:grpSpPr>
      <p:pic>
        <p:nvPicPr>
          <p:cNvPr id="55" name="Google Shape;55;p8"/>
          <p:cNvPicPr preferRelativeResize="0"/>
          <p:nvPr/>
        </p:nvPicPr>
        <p:blipFill>
          <a:blip r:embed="rId2">
            <a:alphaModFix/>
          </a:blip>
          <a:stretch>
            <a:fillRect/>
          </a:stretch>
        </p:blipFill>
        <p:spPr>
          <a:xfrm>
            <a:off x="0" y="0"/>
            <a:ext cx="9144001" cy="5143496"/>
          </a:xfrm>
          <a:prstGeom prst="rect">
            <a:avLst/>
          </a:prstGeom>
          <a:noFill/>
          <a:ln>
            <a:noFill/>
          </a:ln>
        </p:spPr>
      </p:pic>
      <p:sp>
        <p:nvSpPr>
          <p:cNvPr id="56" name="Google Shape;5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pic>
        <p:nvPicPr>
          <p:cNvPr id="58" name="Google Shape;58;p9"/>
          <p:cNvPicPr preferRelativeResize="0"/>
          <p:nvPr/>
        </p:nvPicPr>
        <p:blipFill>
          <a:blip r:embed="rId2">
            <a:alphaModFix/>
          </a:blip>
          <a:stretch>
            <a:fillRect/>
          </a:stretch>
        </p:blipFill>
        <p:spPr>
          <a:xfrm>
            <a:off x="0" y="0"/>
            <a:ext cx="9144001" cy="5143496"/>
          </a:xfrm>
          <a:prstGeom prst="rect">
            <a:avLst/>
          </a:prstGeom>
          <a:noFill/>
          <a:ln>
            <a:noFill/>
          </a:ln>
        </p:spPr>
      </p:pic>
      <p:sp>
        <p:nvSpPr>
          <p:cNvPr id="59" name="Google Shape;5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713250" y="3696625"/>
            <a:ext cx="2926200" cy="70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mall text">
  <p:cSld name="CUSTOM_3_1_1_1">
    <p:spTree>
      <p:nvGrpSpPr>
        <p:cNvPr id="1" name="Shape 189"/>
        <p:cNvGrpSpPr/>
        <p:nvPr/>
      </p:nvGrpSpPr>
      <p:grpSpPr>
        <a:xfrm>
          <a:off x="0" y="0"/>
          <a:ext cx="0" cy="0"/>
          <a:chOff x="0" y="0"/>
          <a:chExt cx="0" cy="0"/>
        </a:xfrm>
      </p:grpSpPr>
      <p:pic>
        <p:nvPicPr>
          <p:cNvPr id="190" name="Google Shape;190;p19"/>
          <p:cNvPicPr preferRelativeResize="0"/>
          <p:nvPr/>
        </p:nvPicPr>
        <p:blipFill>
          <a:blip r:embed="rId2">
            <a:alphaModFix/>
          </a:blip>
          <a:stretch>
            <a:fillRect/>
          </a:stretch>
        </p:blipFill>
        <p:spPr>
          <a:xfrm>
            <a:off x="0" y="0"/>
            <a:ext cx="9144001" cy="5143496"/>
          </a:xfrm>
          <a:prstGeom prst="rect">
            <a:avLst/>
          </a:prstGeom>
          <a:noFill/>
          <a:ln>
            <a:noFill/>
          </a:ln>
        </p:spPr>
      </p:pic>
      <p:sp>
        <p:nvSpPr>
          <p:cNvPr id="191" name="Google Shape;191;p19"/>
          <p:cNvSpPr txBox="1">
            <a:spLocks noGrp="1"/>
          </p:cNvSpPr>
          <p:nvPr>
            <p:ph type="subTitle" idx="1"/>
          </p:nvPr>
        </p:nvSpPr>
        <p:spPr>
          <a:xfrm>
            <a:off x="1889850" y="4094125"/>
            <a:ext cx="53643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spcBef>
                <a:spcPts val="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
        <p:nvSpPr>
          <p:cNvPr id="192" name="Google Shape;192;p19"/>
          <p:cNvSpPr txBox="1">
            <a:spLocks noGrp="1"/>
          </p:cNvSpPr>
          <p:nvPr>
            <p:ph type="title"/>
          </p:nvPr>
        </p:nvSpPr>
        <p:spPr>
          <a:xfrm>
            <a:off x="713250" y="539500"/>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cxnSp>
        <p:nvCxnSpPr>
          <p:cNvPr id="193" name="Google Shape;193;p19"/>
          <p:cNvCxnSpPr/>
          <p:nvPr/>
        </p:nvCxnSpPr>
        <p:spPr>
          <a:xfrm flipH="1">
            <a:off x="27850" y="-128125"/>
            <a:ext cx="2223900" cy="19221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194" name="Google Shape;194;p19"/>
          <p:cNvCxnSpPr/>
          <p:nvPr/>
        </p:nvCxnSpPr>
        <p:spPr>
          <a:xfrm flipH="1">
            <a:off x="27925" y="1490750"/>
            <a:ext cx="9126300" cy="3264300"/>
          </a:xfrm>
          <a:prstGeom prst="curvedConnector3">
            <a:avLst>
              <a:gd name="adj1" fmla="val 50000"/>
            </a:avLst>
          </a:prstGeom>
          <a:noFill/>
          <a:ln w="28575" cap="flat" cmpd="sng">
            <a:solidFill>
              <a:schemeClr val="lt1"/>
            </a:solidFill>
            <a:prstDash val="dash"/>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83"/>
        <p:cNvGrpSpPr/>
        <p:nvPr/>
      </p:nvGrpSpPr>
      <p:grpSpPr>
        <a:xfrm>
          <a:off x="0" y="0"/>
          <a:ext cx="0" cy="0"/>
          <a:chOff x="0" y="0"/>
          <a:chExt cx="0" cy="0"/>
        </a:xfrm>
      </p:grpSpPr>
      <p:pic>
        <p:nvPicPr>
          <p:cNvPr id="284" name="Google Shape;284;p28"/>
          <p:cNvPicPr preferRelativeResize="0"/>
          <p:nvPr/>
        </p:nvPicPr>
        <p:blipFill>
          <a:blip r:embed="rId2">
            <a:alphaModFix/>
          </a:blip>
          <a:stretch>
            <a:fillRect/>
          </a:stretch>
        </p:blipFill>
        <p:spPr>
          <a:xfrm>
            <a:off x="0" y="0"/>
            <a:ext cx="9144001" cy="514349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E798"/>
            </a:gs>
            <a:gs pos="100000">
              <a:srgbClr val="CFB788"/>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1pPr>
            <a:lvl2pPr lvl="1"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2pPr>
            <a:lvl3pPr lvl="2"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3pPr>
            <a:lvl4pPr lvl="3"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4pPr>
            <a:lvl5pPr lvl="4"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5pPr>
            <a:lvl6pPr lvl="5"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6pPr>
            <a:lvl7pPr lvl="6"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7pPr>
            <a:lvl8pPr lvl="7"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8pPr>
            <a:lvl9pPr lvl="8" algn="ctr">
              <a:spcBef>
                <a:spcPts val="0"/>
              </a:spcBef>
              <a:spcAft>
                <a:spcPts val="0"/>
              </a:spcAft>
              <a:buClr>
                <a:schemeClr val="lt2"/>
              </a:buClr>
              <a:buSzPts val="3500"/>
              <a:buFont typeface="Lobster"/>
              <a:buNone/>
              <a:defRPr sz="3500">
                <a:solidFill>
                  <a:schemeClr val="lt2"/>
                </a:solidFill>
                <a:latin typeface="Lobster"/>
                <a:ea typeface="Lobster"/>
                <a:cs typeface="Lobster"/>
                <a:sym typeface="Lobster"/>
              </a:defRPr>
            </a:lvl9pPr>
          </a:lstStyle>
          <a:p>
            <a:endParaRPr/>
          </a:p>
        </p:txBody>
      </p:sp>
      <p:sp>
        <p:nvSpPr>
          <p:cNvPr id="7" name="Google Shape;7;p1"/>
          <p:cNvSpPr txBox="1">
            <a:spLocks noGrp="1"/>
          </p:cNvSpPr>
          <p:nvPr>
            <p:ph type="body" idx="1"/>
          </p:nvPr>
        </p:nvSpPr>
        <p:spPr>
          <a:xfrm>
            <a:off x="713250" y="1246950"/>
            <a:ext cx="7717500" cy="3357000"/>
          </a:xfrm>
          <a:prstGeom prst="rect">
            <a:avLst/>
          </a:prstGeom>
          <a:noFill/>
          <a:ln>
            <a:noFill/>
          </a:ln>
        </p:spPr>
        <p:txBody>
          <a:bodyPr spcFirstLastPara="1" wrap="square" lIns="91425" tIns="91425" rIns="91425" bIns="91425" anchor="ctr" anchorCtr="0">
            <a:noAutofit/>
          </a:bodyPr>
          <a:lstStyle>
            <a:lvl1pPr marL="457200" lvl="0" indent="-330200">
              <a:lnSpc>
                <a:spcPct val="115000"/>
              </a:lnSpc>
              <a:spcBef>
                <a:spcPts val="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1pPr>
            <a:lvl2pPr marL="914400" lvl="1"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2pPr>
            <a:lvl3pPr marL="1371600" lvl="2"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3pPr>
            <a:lvl4pPr marL="1828800" lvl="3"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4pPr>
            <a:lvl5pPr marL="2286000" lvl="4"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5pPr>
            <a:lvl6pPr marL="2743200" lvl="5"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6pPr>
            <a:lvl7pPr marL="3200400" lvl="6"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7pPr>
            <a:lvl8pPr marL="3657600" lvl="7" indent="-330200">
              <a:lnSpc>
                <a:spcPct val="115000"/>
              </a:lnSpc>
              <a:spcBef>
                <a:spcPts val="1600"/>
              </a:spcBef>
              <a:spcAft>
                <a:spcPts val="0"/>
              </a:spcAft>
              <a:buClr>
                <a:schemeClr val="dk1"/>
              </a:buClr>
              <a:buSzPts val="1600"/>
              <a:buFont typeface="Comfortaa"/>
              <a:buChar char="○"/>
              <a:defRPr sz="1600">
                <a:solidFill>
                  <a:schemeClr val="dk1"/>
                </a:solidFill>
                <a:latin typeface="Comfortaa"/>
                <a:ea typeface="Comfortaa"/>
                <a:cs typeface="Comfortaa"/>
                <a:sym typeface="Comfortaa"/>
              </a:defRPr>
            </a:lvl8pPr>
            <a:lvl9pPr marL="4114800" lvl="8" indent="-330200">
              <a:lnSpc>
                <a:spcPct val="115000"/>
              </a:lnSpc>
              <a:spcBef>
                <a:spcPts val="1600"/>
              </a:spcBef>
              <a:spcAft>
                <a:spcPts val="1600"/>
              </a:spcAft>
              <a:buClr>
                <a:schemeClr val="dk1"/>
              </a:buClr>
              <a:buSzPts val="1600"/>
              <a:buFont typeface="Comfortaa"/>
              <a:buChar char="■"/>
              <a:defRPr sz="1600">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5" r:id="rId5"/>
    <p:sldLayoutId id="2147483656" r:id="rId6"/>
    <p:sldLayoutId id="2147483658" r:id="rId7"/>
    <p:sldLayoutId id="2147483665" r:id="rId8"/>
    <p:sldLayoutId id="2147483674" r:id="rId9"/>
    <p:sldLayoutId id="2147483675" r:id="rId10"/>
    <p:sldLayoutId id="2147483676" r:id="rId11"/>
    <p:sldLayoutId id="2147483677" r:id="rId12"/>
    <p:sldLayoutId id="2147483706" r:id="rId13"/>
    <p:sldLayoutId id="214748370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5324FB-807F-4EE6-B746-EF966E36B7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F578C9-7B89-4F55-B0E4-1DBB4E9A55E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65DEE-AE0E-4305-A43C-8817F99DB0A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503D0A-EAA1-4F35-834D-263920BBD4CD}" type="datetimeFigureOut">
              <a:rPr lang="en-US" smtClean="0"/>
              <a:t>9/23/2020</a:t>
            </a:fld>
            <a:endParaRPr lang="en-US"/>
          </a:p>
        </p:txBody>
      </p:sp>
      <p:sp>
        <p:nvSpPr>
          <p:cNvPr id="5" name="Footer Placeholder 4">
            <a:extLst>
              <a:ext uri="{FF2B5EF4-FFF2-40B4-BE49-F238E27FC236}">
                <a16:creationId xmlns:a16="http://schemas.microsoft.com/office/drawing/2014/main" id="{BA5B0B0E-8A04-4539-AB72-DC3AD89B021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0B47AB-426B-47A3-A466-120E85D426E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D71C644-4558-4533-848A-B2A9E6D2A4E8}" type="slidenum">
              <a:rPr lang="en-US" smtClean="0"/>
              <a:t>‹#›</a:t>
            </a:fld>
            <a:endParaRPr lang="en-US"/>
          </a:p>
        </p:txBody>
      </p:sp>
    </p:spTree>
    <p:extLst>
      <p:ext uri="{BB962C8B-B14F-4D97-AF65-F5344CB8AC3E}">
        <p14:creationId xmlns:p14="http://schemas.microsoft.com/office/powerpoint/2010/main" val="42557267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Regular"/>
              <a:buChar char="●"/>
              <a:defRPr sz="1800">
                <a:solidFill>
                  <a:schemeClr val="accent2"/>
                </a:solidFill>
                <a:latin typeface="Roboto Mono Regular"/>
                <a:ea typeface="Roboto Mono Regular"/>
                <a:cs typeface="Roboto Mono Regular"/>
                <a:sym typeface="Roboto Mono Regular"/>
              </a:defRPr>
            </a:lvl1pPr>
            <a:lvl2pPr marL="914400" lvl="1"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2pPr>
            <a:lvl3pPr marL="1371600" lvl="2"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3pPr>
            <a:lvl4pPr marL="1828800" lvl="3"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4pPr>
            <a:lvl5pPr marL="2286000" lvl="4"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5pPr>
            <a:lvl6pPr marL="2743200" lvl="5"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6pPr>
            <a:lvl7pPr marL="3200400" lvl="6"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7pPr>
            <a:lvl8pPr marL="3657600" lvl="7"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8pPr>
            <a:lvl9pPr marL="4114800" lvl="8" indent="-317500">
              <a:lnSpc>
                <a:spcPct val="100000"/>
              </a:lnSpc>
              <a:spcBef>
                <a:spcPts val="1600"/>
              </a:spcBef>
              <a:spcAft>
                <a:spcPts val="160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9pPr>
          </a:lstStyle>
          <a:p>
            <a:endParaRPr/>
          </a:p>
        </p:txBody>
      </p:sp>
    </p:spTree>
    <p:extLst>
      <p:ext uri="{BB962C8B-B14F-4D97-AF65-F5344CB8AC3E}">
        <p14:creationId xmlns:p14="http://schemas.microsoft.com/office/powerpoint/2010/main" val="3390770604"/>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4.xml"/><Relationship Id="rId4" Type="http://schemas.openxmlformats.org/officeDocument/2006/relationships/slide" Target="slide1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slide" Target="slide13.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www.liveworksheets.com/1-rb1243978ll" TargetMode="Externa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adlet.com/aisha18951895/h7521zabp56uury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20;p59">
            <a:extLst>
              <a:ext uri="{FF2B5EF4-FFF2-40B4-BE49-F238E27FC236}">
                <a16:creationId xmlns:a16="http://schemas.microsoft.com/office/drawing/2014/main" id="{30FF6B6B-D3B9-4940-8A18-F722C17E224D}"/>
              </a:ext>
            </a:extLst>
          </p:cNvPr>
          <p:cNvSpPr/>
          <p:nvPr/>
        </p:nvSpPr>
        <p:spPr>
          <a:xfrm>
            <a:off x="1187451" y="324600"/>
            <a:ext cx="6769500" cy="44943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121;p59">
            <a:extLst>
              <a:ext uri="{FF2B5EF4-FFF2-40B4-BE49-F238E27FC236}">
                <a16:creationId xmlns:a16="http://schemas.microsoft.com/office/drawing/2014/main" id="{6E06C01D-1E71-4576-A8DC-DA81ABD682A5}"/>
              </a:ext>
            </a:extLst>
          </p:cNvPr>
          <p:cNvSpPr/>
          <p:nvPr/>
        </p:nvSpPr>
        <p:spPr>
          <a:xfrm>
            <a:off x="1058650" y="229350"/>
            <a:ext cx="7026900" cy="4684800"/>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14">
            <a:extLst>
              <a:ext uri="{FF2B5EF4-FFF2-40B4-BE49-F238E27FC236}">
                <a16:creationId xmlns:a16="http://schemas.microsoft.com/office/drawing/2014/main" id="{7C9B4505-6FFA-4694-BF17-FA61E4C88843}"/>
              </a:ext>
            </a:extLst>
          </p:cNvPr>
          <p:cNvSpPr/>
          <p:nvPr/>
        </p:nvSpPr>
        <p:spPr>
          <a:xfrm>
            <a:off x="-6657236" y="438728"/>
            <a:ext cx="14436707" cy="830997"/>
          </a:xfrm>
          <a:prstGeom prst="rect">
            <a:avLst/>
          </a:prstGeom>
        </p:spPr>
        <p:txBody>
          <a:bodyPr wrap="square">
            <a:spAutoFit/>
          </a:bodyPr>
          <a:lstStyle/>
          <a:p>
            <a:pPr algn="r" defTabSz="609585" rtl="1">
              <a:defRPr/>
            </a:pPr>
            <a:r>
              <a:rPr lang="ar-SA" sz="1200" b="1" dirty="0">
                <a:solidFill>
                  <a:srgbClr val="002060"/>
                </a:solidFill>
                <a:latin typeface="Sakkal Majalla" panose="02000000000000000000" pitchFamily="2" charset="-78"/>
                <a:cs typeface="Sakkal Majalla" panose="02000000000000000000" pitchFamily="2" charset="-78"/>
                <a:sym typeface="Arial"/>
              </a:rPr>
              <a:t>دولة الإمارات العربية المتحدة </a:t>
            </a:r>
            <a:endParaRPr lang="ar-BH" sz="1200" b="1" dirty="0">
              <a:solidFill>
                <a:srgbClr val="002060"/>
              </a:solidFill>
              <a:latin typeface="Sakkal Majalla" panose="02000000000000000000" pitchFamily="2" charset="-78"/>
              <a:cs typeface="Sakkal Majalla" panose="02000000000000000000" pitchFamily="2" charset="-78"/>
              <a:sym typeface="Arial"/>
            </a:endParaRPr>
          </a:p>
          <a:p>
            <a:pPr algn="r" defTabSz="609585" rtl="1">
              <a:defRPr/>
            </a:pPr>
            <a:r>
              <a:rPr lang="ar-SA" sz="1200" b="1" dirty="0">
                <a:solidFill>
                  <a:srgbClr val="002060"/>
                </a:solidFill>
                <a:latin typeface="Sakkal Majalla" panose="02000000000000000000" pitchFamily="2" charset="-78"/>
                <a:cs typeface="Sakkal Majalla" panose="02000000000000000000" pitchFamily="2" charset="-78"/>
                <a:sym typeface="Arial"/>
              </a:rPr>
              <a:t>وزارة التربية والتعليم                                          </a:t>
            </a:r>
            <a:r>
              <a:rPr lang="ar-AE" sz="1200" b="1" dirty="0">
                <a:solidFill>
                  <a:srgbClr val="002060"/>
                </a:solidFill>
                <a:latin typeface="Sakkal Majalla" panose="02000000000000000000" pitchFamily="2" charset="-78"/>
                <a:cs typeface="Sakkal Majalla" panose="02000000000000000000" pitchFamily="2" charset="-78"/>
                <a:sym typeface="Arial"/>
              </a:rPr>
              <a:t>              </a:t>
            </a:r>
            <a:r>
              <a:rPr lang="ar-SA" sz="1200" b="1" dirty="0">
                <a:solidFill>
                  <a:srgbClr val="002060"/>
                </a:solidFill>
                <a:latin typeface="Sakkal Majalla" panose="02000000000000000000" pitchFamily="2" charset="-78"/>
                <a:cs typeface="Sakkal Majalla" panose="02000000000000000000" pitchFamily="2" charset="-78"/>
                <a:sym typeface="Arial"/>
              </a:rPr>
              <a:t>    </a:t>
            </a:r>
            <a:r>
              <a:rPr lang="en-US" sz="1200" b="1" dirty="0">
                <a:solidFill>
                  <a:srgbClr val="002060"/>
                </a:solidFill>
                <a:latin typeface="Sakkal Majalla" panose="02000000000000000000" pitchFamily="2" charset="-78"/>
                <a:cs typeface="Sakkal Majalla" panose="02000000000000000000" pitchFamily="2" charset="-78"/>
                <a:sym typeface="Arial"/>
              </a:rPr>
              <a:t>                  </a:t>
            </a:r>
            <a:r>
              <a:rPr lang="ar-AE" sz="1200" b="1" dirty="0">
                <a:solidFill>
                  <a:srgbClr val="002060"/>
                </a:solidFill>
                <a:latin typeface="Sakkal Majalla" panose="02000000000000000000" pitchFamily="2" charset="-78"/>
                <a:cs typeface="Sakkal Majalla" panose="02000000000000000000" pitchFamily="2" charset="-78"/>
                <a:sym typeface="Arial"/>
              </a:rPr>
              <a:t> </a:t>
            </a:r>
            <a:r>
              <a:rPr lang="ar-SA" sz="1200" b="1" dirty="0">
                <a:solidFill>
                  <a:srgbClr val="002060"/>
                </a:solidFill>
                <a:latin typeface="Sakkal Majalla" panose="02000000000000000000" pitchFamily="2" charset="-78"/>
                <a:cs typeface="Sakkal Majalla" panose="02000000000000000000" pitchFamily="2" charset="-78"/>
                <a:sym typeface="Arial"/>
              </a:rPr>
              <a:t>                                       </a:t>
            </a:r>
            <a:endParaRPr lang="en-US" sz="1200" b="1" dirty="0">
              <a:solidFill>
                <a:srgbClr val="002060"/>
              </a:solidFill>
              <a:latin typeface="Sakkal Majalla" panose="02000000000000000000" pitchFamily="2" charset="-78"/>
              <a:cs typeface="Sakkal Majalla" panose="02000000000000000000" pitchFamily="2" charset="-78"/>
              <a:sym typeface="Arial"/>
            </a:endParaRPr>
          </a:p>
          <a:p>
            <a:pPr algn="r" defTabSz="609585" rtl="1">
              <a:defRPr/>
            </a:pPr>
            <a:r>
              <a:rPr lang="ar-AE" sz="1200" b="1" dirty="0">
                <a:solidFill>
                  <a:srgbClr val="002060"/>
                </a:solidFill>
                <a:latin typeface="Sakkal Majalla" panose="02000000000000000000" pitchFamily="2" charset="-78"/>
                <a:cs typeface="Sakkal Majalla" panose="02000000000000000000" pitchFamily="2" charset="-78"/>
                <a:sym typeface="Arial"/>
              </a:rPr>
              <a:t>قطاع العمليات المدرسية/مجلس3-</a:t>
            </a:r>
            <a:r>
              <a:rPr lang="ar-BH" sz="1200" b="1" dirty="0">
                <a:solidFill>
                  <a:srgbClr val="002060"/>
                </a:solidFill>
                <a:latin typeface="Sakkal Majalla" panose="02000000000000000000" pitchFamily="2" charset="-78"/>
                <a:cs typeface="Sakkal Majalla" panose="02000000000000000000" pitchFamily="2" charset="-78"/>
                <a:sym typeface="Arial"/>
              </a:rPr>
              <a:t>4</a:t>
            </a:r>
          </a:p>
          <a:p>
            <a:pPr algn="r" defTabSz="609585" rtl="1">
              <a:defRPr/>
            </a:pPr>
            <a:r>
              <a:rPr lang="ar-BH" sz="1200" b="1" dirty="0">
                <a:solidFill>
                  <a:srgbClr val="000000"/>
                </a:solidFill>
                <a:highlight>
                  <a:srgbClr val="FFFF00"/>
                </a:highlight>
                <a:latin typeface="Sakkal Majalla" panose="02000000000000000000" pitchFamily="2" charset="-78"/>
                <a:cs typeface="Sakkal Majalla" panose="02000000000000000000" pitchFamily="2" charset="-78"/>
                <a:sym typeface="Arial"/>
              </a:rPr>
              <a:t>مدرسة محمد بن حمد الشرقي حلقة ثانية - بنين</a:t>
            </a:r>
            <a:endParaRPr lang="en-US" sz="1200" b="1" dirty="0">
              <a:solidFill>
                <a:srgbClr val="000000"/>
              </a:solidFill>
              <a:highlight>
                <a:srgbClr val="FFFF00"/>
              </a:highlight>
              <a:latin typeface="Sakkal Majalla" panose="02000000000000000000" pitchFamily="2" charset="-78"/>
              <a:cs typeface="Sakkal Majalla" panose="02000000000000000000" pitchFamily="2" charset="-78"/>
              <a:sym typeface="Arial"/>
            </a:endParaRPr>
          </a:p>
        </p:txBody>
      </p:sp>
      <p:sp>
        <p:nvSpPr>
          <p:cNvPr id="8" name="Google Shape;258;p37">
            <a:extLst>
              <a:ext uri="{FF2B5EF4-FFF2-40B4-BE49-F238E27FC236}">
                <a16:creationId xmlns:a16="http://schemas.microsoft.com/office/drawing/2014/main" id="{4CAC5970-DB55-45CB-8609-F2983889BD98}"/>
              </a:ext>
            </a:extLst>
          </p:cNvPr>
          <p:cNvSpPr txBox="1">
            <a:spLocks/>
          </p:cNvSpPr>
          <p:nvPr/>
        </p:nvSpPr>
        <p:spPr>
          <a:xfrm>
            <a:off x="-1694161" y="1808343"/>
            <a:ext cx="5043344" cy="619496"/>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4300"/>
              <a:buFont typeface="Ranchers"/>
              <a:buNone/>
              <a:defRPr sz="4300" b="0" i="0" u="none" strike="noStrike" cap="none">
                <a:solidFill>
                  <a:schemeClr val="accent1"/>
                </a:solidFill>
                <a:latin typeface="Ranchers"/>
                <a:ea typeface="Ranchers"/>
                <a:cs typeface="Ranchers"/>
                <a:sym typeface="Ranchers"/>
              </a:defRPr>
            </a:lvl1pPr>
            <a:lvl2pPr marR="0" lvl="1" algn="ctr" rtl="0">
              <a:lnSpc>
                <a:spcPct val="100000"/>
              </a:lnSpc>
              <a:spcBef>
                <a:spcPts val="0"/>
              </a:spcBef>
              <a:spcAft>
                <a:spcPts val="0"/>
              </a:spcAft>
              <a:buClr>
                <a:schemeClr val="accent5"/>
              </a:buClr>
              <a:buSzPts val="5200"/>
              <a:buFont typeface="Ranchers"/>
              <a:buNone/>
              <a:defRPr sz="5200" b="1" i="0" u="none" strike="noStrike" cap="none">
                <a:solidFill>
                  <a:schemeClr val="accent5"/>
                </a:solidFill>
                <a:latin typeface="Ranchers"/>
                <a:ea typeface="Ranchers"/>
                <a:cs typeface="Ranchers"/>
                <a:sym typeface="Ranchers"/>
              </a:defRPr>
            </a:lvl2pPr>
            <a:lvl3pPr marR="0" lvl="2" algn="ctr" rtl="0">
              <a:lnSpc>
                <a:spcPct val="100000"/>
              </a:lnSpc>
              <a:spcBef>
                <a:spcPts val="0"/>
              </a:spcBef>
              <a:spcAft>
                <a:spcPts val="0"/>
              </a:spcAft>
              <a:buClr>
                <a:schemeClr val="accent5"/>
              </a:buClr>
              <a:buSzPts val="5200"/>
              <a:buFont typeface="Ranchers"/>
              <a:buNone/>
              <a:defRPr sz="5200" b="1" i="0" u="none" strike="noStrike" cap="none">
                <a:solidFill>
                  <a:schemeClr val="accent5"/>
                </a:solidFill>
                <a:latin typeface="Ranchers"/>
                <a:ea typeface="Ranchers"/>
                <a:cs typeface="Ranchers"/>
                <a:sym typeface="Ranchers"/>
              </a:defRPr>
            </a:lvl3pPr>
            <a:lvl4pPr marR="0" lvl="3" algn="ctr" rtl="0">
              <a:lnSpc>
                <a:spcPct val="100000"/>
              </a:lnSpc>
              <a:spcBef>
                <a:spcPts val="0"/>
              </a:spcBef>
              <a:spcAft>
                <a:spcPts val="0"/>
              </a:spcAft>
              <a:buClr>
                <a:schemeClr val="accent5"/>
              </a:buClr>
              <a:buSzPts val="5200"/>
              <a:buFont typeface="Ranchers"/>
              <a:buNone/>
              <a:defRPr sz="5200" b="1" i="0" u="none" strike="noStrike" cap="none">
                <a:solidFill>
                  <a:schemeClr val="accent5"/>
                </a:solidFill>
                <a:latin typeface="Ranchers"/>
                <a:ea typeface="Ranchers"/>
                <a:cs typeface="Ranchers"/>
                <a:sym typeface="Ranchers"/>
              </a:defRPr>
            </a:lvl4pPr>
            <a:lvl5pPr marR="0" lvl="4" algn="ctr" rtl="0">
              <a:lnSpc>
                <a:spcPct val="100000"/>
              </a:lnSpc>
              <a:spcBef>
                <a:spcPts val="0"/>
              </a:spcBef>
              <a:spcAft>
                <a:spcPts val="0"/>
              </a:spcAft>
              <a:buClr>
                <a:schemeClr val="accent5"/>
              </a:buClr>
              <a:buSzPts val="5200"/>
              <a:buFont typeface="Ranchers"/>
              <a:buNone/>
              <a:defRPr sz="5200" b="1" i="0" u="none" strike="noStrike" cap="none">
                <a:solidFill>
                  <a:schemeClr val="accent5"/>
                </a:solidFill>
                <a:latin typeface="Ranchers"/>
                <a:ea typeface="Ranchers"/>
                <a:cs typeface="Ranchers"/>
                <a:sym typeface="Ranchers"/>
              </a:defRPr>
            </a:lvl5pPr>
            <a:lvl6pPr marR="0" lvl="5" algn="ctr" rtl="0">
              <a:lnSpc>
                <a:spcPct val="100000"/>
              </a:lnSpc>
              <a:spcBef>
                <a:spcPts val="0"/>
              </a:spcBef>
              <a:spcAft>
                <a:spcPts val="0"/>
              </a:spcAft>
              <a:buClr>
                <a:schemeClr val="accent5"/>
              </a:buClr>
              <a:buSzPts val="5200"/>
              <a:buFont typeface="Ranchers"/>
              <a:buNone/>
              <a:defRPr sz="5200" b="1" i="0" u="none" strike="noStrike" cap="none">
                <a:solidFill>
                  <a:schemeClr val="accent5"/>
                </a:solidFill>
                <a:latin typeface="Ranchers"/>
                <a:ea typeface="Ranchers"/>
                <a:cs typeface="Ranchers"/>
                <a:sym typeface="Ranchers"/>
              </a:defRPr>
            </a:lvl6pPr>
            <a:lvl7pPr marR="0" lvl="6" algn="ctr" rtl="0">
              <a:lnSpc>
                <a:spcPct val="100000"/>
              </a:lnSpc>
              <a:spcBef>
                <a:spcPts val="0"/>
              </a:spcBef>
              <a:spcAft>
                <a:spcPts val="0"/>
              </a:spcAft>
              <a:buClr>
                <a:schemeClr val="accent5"/>
              </a:buClr>
              <a:buSzPts val="5200"/>
              <a:buFont typeface="Ranchers"/>
              <a:buNone/>
              <a:defRPr sz="5200" b="1" i="0" u="none" strike="noStrike" cap="none">
                <a:solidFill>
                  <a:schemeClr val="accent5"/>
                </a:solidFill>
                <a:latin typeface="Ranchers"/>
                <a:ea typeface="Ranchers"/>
                <a:cs typeface="Ranchers"/>
                <a:sym typeface="Ranchers"/>
              </a:defRPr>
            </a:lvl7pPr>
            <a:lvl8pPr marR="0" lvl="7" algn="ctr" rtl="0">
              <a:lnSpc>
                <a:spcPct val="100000"/>
              </a:lnSpc>
              <a:spcBef>
                <a:spcPts val="0"/>
              </a:spcBef>
              <a:spcAft>
                <a:spcPts val="0"/>
              </a:spcAft>
              <a:buClr>
                <a:schemeClr val="accent5"/>
              </a:buClr>
              <a:buSzPts val="5200"/>
              <a:buFont typeface="Ranchers"/>
              <a:buNone/>
              <a:defRPr sz="5200" b="1" i="0" u="none" strike="noStrike" cap="none">
                <a:solidFill>
                  <a:schemeClr val="accent5"/>
                </a:solidFill>
                <a:latin typeface="Ranchers"/>
                <a:ea typeface="Ranchers"/>
                <a:cs typeface="Ranchers"/>
                <a:sym typeface="Ranchers"/>
              </a:defRPr>
            </a:lvl8pPr>
            <a:lvl9pPr marR="0" lvl="8" algn="ctr" rtl="0">
              <a:lnSpc>
                <a:spcPct val="100000"/>
              </a:lnSpc>
              <a:spcBef>
                <a:spcPts val="0"/>
              </a:spcBef>
              <a:spcAft>
                <a:spcPts val="0"/>
              </a:spcAft>
              <a:buClr>
                <a:schemeClr val="accent5"/>
              </a:buClr>
              <a:buSzPts val="5200"/>
              <a:buFont typeface="Ranchers"/>
              <a:buNone/>
              <a:defRPr sz="5200" b="1" i="0" u="none" strike="noStrike" cap="none">
                <a:solidFill>
                  <a:schemeClr val="accent5"/>
                </a:solidFill>
                <a:latin typeface="Ranchers"/>
                <a:ea typeface="Ranchers"/>
                <a:cs typeface="Ranchers"/>
                <a:sym typeface="Ranchers"/>
              </a:defRPr>
            </a:lvl9pPr>
          </a:lstStyle>
          <a:p>
            <a:pPr algn="r" defTabSz="1625519">
              <a:buClr>
                <a:srgbClr val="E562A0"/>
              </a:buClr>
              <a:defRPr/>
            </a:pPr>
            <a:r>
              <a:rPr lang="ar-AE" sz="1400" kern="0" dirty="0">
                <a:solidFill>
                  <a:srgbClr val="332533"/>
                </a:solidFill>
                <a:latin typeface="Sakkal Majalla" panose="02000000000000000000" pitchFamily="2" charset="-78"/>
                <a:cs typeface="Sakkal Majalla" panose="02000000000000000000" pitchFamily="2" charset="-78"/>
              </a:rPr>
              <a:t> </a:t>
            </a:r>
            <a:r>
              <a:rPr lang="ar-AE" sz="1400" b="1" kern="0" dirty="0">
                <a:solidFill>
                  <a:srgbClr val="332533"/>
                </a:solidFill>
                <a:latin typeface="Sakkal Majalla" panose="02000000000000000000" pitchFamily="2" charset="-78"/>
                <a:cs typeface="Sakkal Majalla" panose="02000000000000000000" pitchFamily="2" charset="-78"/>
              </a:rPr>
              <a:t>– الحضور +فتح الكاميرا </a:t>
            </a:r>
            <a:r>
              <a:rPr lang="en-US" sz="1400" b="1" kern="0" dirty="0">
                <a:solidFill>
                  <a:srgbClr val="332533"/>
                </a:solidFill>
                <a:latin typeface="Sakkal Majalla" panose="02000000000000000000" pitchFamily="2" charset="-78"/>
                <a:cs typeface="Sakkal Majalla" panose="02000000000000000000" pitchFamily="2" charset="-78"/>
              </a:rPr>
              <a:t>1</a:t>
            </a:r>
            <a:endParaRPr lang="ar-AE" sz="1400" b="1" kern="0" dirty="0">
              <a:solidFill>
                <a:srgbClr val="332533"/>
              </a:solidFill>
              <a:latin typeface="Sakkal Majalla" panose="02000000000000000000" pitchFamily="2" charset="-78"/>
              <a:cs typeface="Sakkal Majalla" panose="02000000000000000000" pitchFamily="2" charset="-78"/>
            </a:endParaRPr>
          </a:p>
          <a:p>
            <a:pPr algn="r" defTabSz="1625519">
              <a:buClr>
                <a:srgbClr val="E562A0"/>
              </a:buClr>
              <a:defRPr/>
            </a:pPr>
            <a:r>
              <a:rPr lang="ar-AE" sz="1400" b="1" kern="0" dirty="0">
                <a:solidFill>
                  <a:srgbClr val="332533"/>
                </a:solidFill>
                <a:latin typeface="Sakkal Majalla" panose="02000000000000000000" pitchFamily="2" charset="-78"/>
                <a:cs typeface="Sakkal Majalla" panose="02000000000000000000" pitchFamily="2" charset="-78"/>
              </a:rPr>
              <a:t>2 – لبس الزي المدرسي </a:t>
            </a:r>
          </a:p>
          <a:p>
            <a:pPr algn="r" defTabSz="1625519">
              <a:buClr>
                <a:srgbClr val="E562A0"/>
              </a:buClr>
              <a:defRPr/>
            </a:pPr>
            <a:r>
              <a:rPr lang="ar-AE" sz="1400" b="1" kern="0" dirty="0">
                <a:solidFill>
                  <a:srgbClr val="332533"/>
                </a:solidFill>
                <a:latin typeface="Sakkal Majalla" panose="02000000000000000000" pitchFamily="2" charset="-78"/>
                <a:cs typeface="Sakkal Majalla" panose="02000000000000000000" pitchFamily="2" charset="-78"/>
              </a:rPr>
              <a:t>3 – كتم الصوت للجميع </a:t>
            </a:r>
            <a:br>
              <a:rPr lang="ar-AE" sz="2400" kern="0" dirty="0">
                <a:solidFill>
                  <a:srgbClr val="332533"/>
                </a:solidFill>
                <a:latin typeface="Sakkal Majalla" panose="02000000000000000000" pitchFamily="2" charset="-78"/>
                <a:cs typeface="Sakkal Majalla" panose="02000000000000000000" pitchFamily="2" charset="-78"/>
              </a:rPr>
            </a:br>
            <a:r>
              <a:rPr lang="ar-AE" sz="2400" kern="0" dirty="0">
                <a:solidFill>
                  <a:srgbClr val="332533"/>
                </a:solidFill>
                <a:latin typeface="Sakkal Majalla" panose="02000000000000000000" pitchFamily="2" charset="-78"/>
                <a:cs typeface="Sakkal Majalla" panose="02000000000000000000" pitchFamily="2" charset="-78"/>
              </a:rPr>
              <a:t> </a:t>
            </a:r>
          </a:p>
        </p:txBody>
      </p:sp>
      <p:sp>
        <p:nvSpPr>
          <p:cNvPr id="9" name="TextBox 8">
            <a:extLst>
              <a:ext uri="{FF2B5EF4-FFF2-40B4-BE49-F238E27FC236}">
                <a16:creationId xmlns:a16="http://schemas.microsoft.com/office/drawing/2014/main" id="{1789136D-A3F5-441E-BFB9-528957417A9E}"/>
              </a:ext>
            </a:extLst>
          </p:cNvPr>
          <p:cNvSpPr txBox="1"/>
          <p:nvPr/>
        </p:nvSpPr>
        <p:spPr>
          <a:xfrm>
            <a:off x="956110" y="1364975"/>
            <a:ext cx="3030768" cy="400110"/>
          </a:xfrm>
          <a:prstGeom prst="rect">
            <a:avLst/>
          </a:prstGeom>
          <a:noFill/>
        </p:spPr>
        <p:txBody>
          <a:bodyPr wrap="square" rtlCol="0">
            <a:spAutoFit/>
          </a:bodyPr>
          <a:lstStyle/>
          <a:p>
            <a:pPr algn="ctr" defTabSz="1625519">
              <a:buClr>
                <a:srgbClr val="000000"/>
              </a:buClr>
              <a:defRPr/>
            </a:pPr>
            <a:r>
              <a:rPr lang="ar-AE" sz="2000" b="1" kern="0" dirty="0">
                <a:solidFill>
                  <a:srgbClr val="5ABEC0"/>
                </a:solidFill>
                <a:latin typeface="Sakkal Majalla" panose="02000000000000000000" pitchFamily="2" charset="-78"/>
                <a:cs typeface="Sakkal Majalla" panose="02000000000000000000" pitchFamily="2" charset="-78"/>
                <a:sym typeface="Ranchers"/>
              </a:rPr>
              <a:t>التعليمات </a:t>
            </a:r>
            <a:endParaRPr lang="en-US" sz="2000" b="1" kern="0" dirty="0">
              <a:solidFill>
                <a:srgbClr val="5ABEC0"/>
              </a:solidFill>
              <a:latin typeface="Sakkal Majalla" panose="02000000000000000000" pitchFamily="2" charset="-78"/>
              <a:cs typeface="Sakkal Majalla" panose="02000000000000000000" pitchFamily="2" charset="-78"/>
              <a:sym typeface="Ranchers"/>
            </a:endParaRPr>
          </a:p>
        </p:txBody>
      </p:sp>
      <p:sp>
        <p:nvSpPr>
          <p:cNvPr id="10" name="Google Shape;259;p37">
            <a:extLst>
              <a:ext uri="{FF2B5EF4-FFF2-40B4-BE49-F238E27FC236}">
                <a16:creationId xmlns:a16="http://schemas.microsoft.com/office/drawing/2014/main" id="{670DEB49-9F2D-48A7-8F60-FE17AA9E98AA}"/>
              </a:ext>
            </a:extLst>
          </p:cNvPr>
          <p:cNvSpPr txBox="1">
            <a:spLocks/>
          </p:cNvSpPr>
          <p:nvPr/>
        </p:nvSpPr>
        <p:spPr>
          <a:xfrm>
            <a:off x="1921176" y="2666697"/>
            <a:ext cx="5574173" cy="536000"/>
          </a:xfrm>
          <a:prstGeom prst="rect">
            <a:avLst/>
          </a:prstGeom>
        </p:spPr>
        <p:txBody>
          <a:bodyPr spcFirstLastPara="1" wrap="square" lIns="121900" tIns="121900" rIns="121900" bIns="121900" anchor="t" anchorCtr="0">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defTabSz="1219170">
              <a:spcBef>
                <a:spcPts val="0"/>
              </a:spcBef>
              <a:buClr>
                <a:srgbClr val="40BAD2"/>
              </a:buClr>
              <a:buNone/>
              <a:defRPr/>
            </a:pPr>
            <a:r>
              <a:rPr lang="ar-AE" b="1" dirty="0">
                <a:solidFill>
                  <a:srgbClr val="C00000"/>
                </a:solidFill>
                <a:latin typeface="Sakkal Majalla" panose="02000000000000000000" pitchFamily="2" charset="-78"/>
                <a:cs typeface="Sakkal Majalla" panose="02000000000000000000" pitchFamily="2" charset="-78"/>
                <a:sym typeface="Arial"/>
              </a:rPr>
              <a:t>الفصل الدراسي الأول أطل يدك بيدي لنبي مدرستنا</a:t>
            </a:r>
          </a:p>
        </p:txBody>
      </p:sp>
      <p:sp>
        <p:nvSpPr>
          <p:cNvPr id="11" name="TextBox 10">
            <a:extLst>
              <a:ext uri="{FF2B5EF4-FFF2-40B4-BE49-F238E27FC236}">
                <a16:creationId xmlns:a16="http://schemas.microsoft.com/office/drawing/2014/main" id="{82ADEF65-C9D6-4928-878B-1B0F5CAE4021}"/>
              </a:ext>
            </a:extLst>
          </p:cNvPr>
          <p:cNvSpPr txBox="1"/>
          <p:nvPr/>
        </p:nvSpPr>
        <p:spPr>
          <a:xfrm>
            <a:off x="1436914" y="4259846"/>
            <a:ext cx="6270171" cy="307777"/>
          </a:xfrm>
          <a:prstGeom prst="rect">
            <a:avLst/>
          </a:prstGeom>
          <a:noFill/>
        </p:spPr>
        <p:txBody>
          <a:bodyPr wrap="square" rtlCol="0">
            <a:spAutoFit/>
          </a:bodyPr>
          <a:lstStyle/>
          <a:p>
            <a:pPr algn="ctr" defTabSz="609585">
              <a:defRPr/>
            </a:pPr>
            <a:r>
              <a:rPr lang="ar-BH" sz="1400" b="1" dirty="0">
                <a:solidFill>
                  <a:srgbClr val="000000"/>
                </a:solidFill>
                <a:latin typeface="Sakkal Majalla" panose="02000000000000000000" pitchFamily="2" charset="-78"/>
                <a:cs typeface="Sakkal Majalla" panose="02000000000000000000" pitchFamily="2" charset="-78"/>
                <a:sym typeface="Arial"/>
              </a:rPr>
              <a:t>الدراسات الاجتماعية و التربية الوطنية </a:t>
            </a:r>
          </a:p>
        </p:txBody>
      </p:sp>
      <p:sp>
        <p:nvSpPr>
          <p:cNvPr id="12" name="Rectangle 11">
            <a:extLst>
              <a:ext uri="{FF2B5EF4-FFF2-40B4-BE49-F238E27FC236}">
                <a16:creationId xmlns:a16="http://schemas.microsoft.com/office/drawing/2014/main" id="{CB0CA056-F135-49C3-B1CE-6C98A8BB1169}"/>
              </a:ext>
            </a:extLst>
          </p:cNvPr>
          <p:cNvSpPr/>
          <p:nvPr/>
        </p:nvSpPr>
        <p:spPr>
          <a:xfrm>
            <a:off x="3680528" y="4478397"/>
            <a:ext cx="1943160" cy="379656"/>
          </a:xfrm>
          <a:prstGeom prst="rect">
            <a:avLst/>
          </a:prstGeom>
        </p:spPr>
        <p:txBody>
          <a:bodyPr wrap="none">
            <a:spAutoFit/>
          </a:bodyPr>
          <a:lstStyle/>
          <a:p>
            <a:pPr algn="ctr" defTabSz="609585">
              <a:defRPr/>
            </a:pPr>
            <a:r>
              <a:rPr lang="ar-BH" sz="1867" b="1" dirty="0">
                <a:solidFill>
                  <a:srgbClr val="002060"/>
                </a:solidFill>
                <a:latin typeface="Sakkal Majalla" panose="02000000000000000000" pitchFamily="2" charset="-78"/>
                <a:cs typeface="Sakkal Majalla" panose="02000000000000000000" pitchFamily="2" charset="-78"/>
                <a:sym typeface="Arial"/>
              </a:rPr>
              <a:t>أ. عائشة إبراهيم الرئيسي </a:t>
            </a:r>
            <a:endParaRPr lang="en-US" sz="1867" b="1" dirty="0">
              <a:solidFill>
                <a:srgbClr val="002060"/>
              </a:solidFill>
              <a:latin typeface="Sakkal Majalla" panose="02000000000000000000" pitchFamily="2" charset="-78"/>
              <a:cs typeface="Sakkal Majalla" panose="02000000000000000000" pitchFamily="2" charset="-78"/>
              <a:sym typeface="Arial"/>
            </a:endParaRPr>
          </a:p>
        </p:txBody>
      </p:sp>
      <p:pic>
        <p:nvPicPr>
          <p:cNvPr id="13" name="Picture 12">
            <a:extLst>
              <a:ext uri="{FF2B5EF4-FFF2-40B4-BE49-F238E27FC236}">
                <a16:creationId xmlns:a16="http://schemas.microsoft.com/office/drawing/2014/main" id="{82261BAF-DC10-4201-A67F-FA375C06B44F}"/>
              </a:ext>
            </a:extLst>
          </p:cNvPr>
          <p:cNvPicPr>
            <a:picLocks noChangeAspect="1"/>
          </p:cNvPicPr>
          <p:nvPr/>
        </p:nvPicPr>
        <p:blipFill rotWithShape="1">
          <a:blip r:embed="rId2">
            <a:biLevel thresh="50000"/>
            <a:extLst>
              <a:ext uri="{BEBA8EAE-BF5A-486C-A8C5-ECC9F3942E4B}">
                <a14:imgProps xmlns:a14="http://schemas.microsoft.com/office/drawing/2010/main">
                  <a14:imgLayer r:embed="rId3">
                    <a14:imgEffect>
                      <a14:backgroundRemoval t="30599" b="63802" l="54319" r="73353">
                        <a14:foregroundMark x1="54758" y1="43620" x2="54392" y2="53385"/>
                        <a14:foregroundMark x1="54392" y1="53385" x2="55198" y2="54427"/>
                        <a14:foregroundMark x1="58126" y1="61589" x2="63470" y2="63802"/>
                        <a14:foregroundMark x1="63470" y1="63802" x2="68594" y2="60677"/>
                        <a14:foregroundMark x1="68594" y1="60677" x2="68594" y2="60677"/>
                        <a14:foregroundMark x1="54905" y1="45313" x2="55271" y2="54948"/>
                        <a14:foregroundMark x1="55271" y1="54948" x2="55198" y2="54818"/>
                        <a14:foregroundMark x1="55051" y1="42969" x2="54539" y2="46484"/>
                        <a14:foregroundMark x1="54246" y1="52995" x2="54685" y2="55208"/>
                        <a14:foregroundMark x1="54978" y1="54427" x2="56003" y2="54948"/>
                        <a14:foregroundMark x1="55637" y1="55469" x2="56369" y2="57813"/>
                        <a14:foregroundMark x1="67277" y1="47396" x2="68009" y2="49349"/>
                        <a14:foregroundMark x1="67862" y1="44922" x2="62518" y2="44661"/>
                        <a14:foregroundMark x1="62518" y1="44661" x2="57833" y2="48828"/>
                        <a14:foregroundMark x1="57833" y1="48828" x2="59151" y2="45313"/>
                        <a14:foregroundMark x1="68228" y1="60677" x2="67862" y2="61589"/>
                      </a14:backgroundRemoval>
                    </a14:imgEffect>
                  </a14:imgLayer>
                </a14:imgProps>
              </a:ext>
            </a:extLst>
          </a:blip>
          <a:srcRect l="52623" t="33776" r="26981" b="34546"/>
          <a:stretch/>
        </p:blipFill>
        <p:spPr>
          <a:xfrm>
            <a:off x="1540346" y="395470"/>
            <a:ext cx="931148" cy="813077"/>
          </a:xfrm>
          <a:prstGeom prst="rect">
            <a:avLst/>
          </a:prstGeom>
        </p:spPr>
      </p:pic>
    </p:spTree>
    <p:extLst>
      <p:ext uri="{BB962C8B-B14F-4D97-AF65-F5344CB8AC3E}">
        <p14:creationId xmlns:p14="http://schemas.microsoft.com/office/powerpoint/2010/main" val="131612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17" name="Rectangle 16">
            <a:extLst>
              <a:ext uri="{FF2B5EF4-FFF2-40B4-BE49-F238E27FC236}">
                <a16:creationId xmlns:a16="http://schemas.microsoft.com/office/drawing/2014/main" id="{C40C827A-FBE5-4EF7-A826-DC4FCBB75665}"/>
              </a:ext>
            </a:extLst>
          </p:cNvPr>
          <p:cNvSpPr/>
          <p:nvPr/>
        </p:nvSpPr>
        <p:spPr>
          <a:xfrm>
            <a:off x="304800" y="282222"/>
            <a:ext cx="8647289" cy="46623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27775"/>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DFD34E06-5B8F-4250-9B09-D861414319C9}"/>
              </a:ext>
            </a:extLst>
          </p:cNvPr>
          <p:cNvSpPr txBox="1"/>
          <p:nvPr/>
        </p:nvSpPr>
        <p:spPr>
          <a:xfrm>
            <a:off x="2043289" y="507292"/>
            <a:ext cx="53509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BH" sz="4400" b="0" i="0" u="none" strike="noStrike" kern="0" cap="none" spc="0" normalizeH="0" baseline="0" noProof="0" dirty="0">
                <a:ln>
                  <a:noFill/>
                </a:ln>
                <a:solidFill>
                  <a:srgbClr val="000000"/>
                </a:solidFill>
                <a:effectLst/>
                <a:highlight>
                  <a:srgbClr val="00FF00"/>
                </a:highlight>
                <a:uLnTx/>
                <a:uFillTx/>
                <a:latin typeface="Arial"/>
                <a:cs typeface="(AH) Manal Black" pitchFamily="2" charset="-78"/>
                <a:sym typeface="Arial"/>
              </a:rPr>
              <a:t>لعبة</a:t>
            </a:r>
            <a:r>
              <a:rPr kumimoji="0" lang="ar-BH" sz="4400" b="0" i="0" u="none" strike="noStrike" kern="0" cap="none" spc="0" normalizeH="0" baseline="0" noProof="0" dirty="0">
                <a:ln>
                  <a:noFill/>
                </a:ln>
                <a:solidFill>
                  <a:srgbClr val="000000"/>
                </a:solidFill>
                <a:effectLst/>
                <a:uLnTx/>
                <a:uFillTx/>
                <a:latin typeface="Arial"/>
                <a:cs typeface="(AH) Manal Black" pitchFamily="2" charset="-78"/>
                <a:sym typeface="Arial"/>
              </a:rPr>
              <a:t> </a:t>
            </a:r>
            <a:r>
              <a:rPr kumimoji="0" lang="ar-BH" sz="4400" b="0" i="0" u="none" strike="noStrike" kern="0" cap="none" spc="0" normalizeH="0" baseline="0" noProof="0" dirty="0">
                <a:ln>
                  <a:noFill/>
                </a:ln>
                <a:solidFill>
                  <a:srgbClr val="000000"/>
                </a:solidFill>
                <a:effectLst/>
                <a:highlight>
                  <a:srgbClr val="FF0000"/>
                </a:highlight>
                <a:uLnTx/>
                <a:uFillTx/>
                <a:latin typeface="Arial"/>
                <a:cs typeface="(AH) Manal Black" pitchFamily="2" charset="-78"/>
                <a:sym typeface="Arial"/>
              </a:rPr>
              <a:t>البطاقات</a:t>
            </a:r>
            <a:r>
              <a:rPr kumimoji="0" lang="ar-BH" sz="4400" b="0" i="0" u="none" strike="noStrike" kern="0" cap="none" spc="0" normalizeH="0" baseline="0" noProof="0" dirty="0">
                <a:ln>
                  <a:noFill/>
                </a:ln>
                <a:solidFill>
                  <a:srgbClr val="000000"/>
                </a:solidFill>
                <a:effectLst/>
                <a:uLnTx/>
                <a:uFillTx/>
                <a:latin typeface="Arial"/>
                <a:cs typeface="(AH) Manal Black" pitchFamily="2" charset="-78"/>
                <a:sym typeface="Arial"/>
              </a:rPr>
              <a:t> </a:t>
            </a:r>
            <a:r>
              <a:rPr kumimoji="0" lang="ar-BH" sz="4400" b="0" i="0" u="none" strike="noStrike" kern="0" cap="none" spc="0" normalizeH="0" baseline="0" noProof="0" dirty="0">
                <a:ln>
                  <a:noFill/>
                </a:ln>
                <a:solidFill>
                  <a:srgbClr val="000000"/>
                </a:solidFill>
                <a:effectLst/>
                <a:highlight>
                  <a:srgbClr val="FFFF00"/>
                </a:highlight>
                <a:uLnTx/>
                <a:uFillTx/>
                <a:latin typeface="Arial"/>
                <a:cs typeface="(AH) Manal Black" pitchFamily="2" charset="-78"/>
                <a:sym typeface="Arial"/>
              </a:rPr>
              <a:t>الملونة</a:t>
            </a:r>
            <a:r>
              <a:rPr kumimoji="0" lang="ar-BH" sz="4400" b="0" i="0" u="none" strike="noStrike" kern="0" cap="none" spc="0" normalizeH="0" baseline="0" noProof="0" dirty="0">
                <a:ln>
                  <a:noFill/>
                </a:ln>
                <a:solidFill>
                  <a:srgbClr val="000000"/>
                </a:solidFill>
                <a:effectLst/>
                <a:uLnTx/>
                <a:uFillTx/>
                <a:latin typeface="Arial"/>
                <a:cs typeface="(AH) Manal Black" pitchFamily="2" charset="-78"/>
                <a:sym typeface="Arial"/>
              </a:rPr>
              <a:t> </a:t>
            </a:r>
            <a:endParaRPr kumimoji="0" lang="en-US" sz="4400" b="0" i="0" u="none" strike="noStrike" kern="0" cap="none" spc="0" normalizeH="0" baseline="0" noProof="0" dirty="0">
              <a:ln>
                <a:noFill/>
              </a:ln>
              <a:solidFill>
                <a:srgbClr val="000000"/>
              </a:solidFill>
              <a:effectLst/>
              <a:uLnTx/>
              <a:uFillTx/>
              <a:latin typeface="Arial"/>
              <a:cs typeface="(AH) Manal Black" pitchFamily="2" charset="-78"/>
              <a:sym typeface="Arial"/>
            </a:endParaRPr>
          </a:p>
        </p:txBody>
      </p:sp>
      <p:sp>
        <p:nvSpPr>
          <p:cNvPr id="20" name="مستطيل 6">
            <a:extLst>
              <a:ext uri="{FF2B5EF4-FFF2-40B4-BE49-F238E27FC236}">
                <a16:creationId xmlns:a16="http://schemas.microsoft.com/office/drawing/2014/main" id="{AE7EA4C0-A3E6-4C0E-A81A-2235621A40F2}"/>
              </a:ext>
            </a:extLst>
          </p:cNvPr>
          <p:cNvSpPr/>
          <p:nvPr/>
        </p:nvSpPr>
        <p:spPr>
          <a:xfrm>
            <a:off x="6714382" y="2006473"/>
            <a:ext cx="1729706" cy="2086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21" name="مستطيل مستدير الزوايا 7">
            <a:extLst>
              <a:ext uri="{FF2B5EF4-FFF2-40B4-BE49-F238E27FC236}">
                <a16:creationId xmlns:a16="http://schemas.microsoft.com/office/drawing/2014/main" id="{F73D8F0F-3614-42EC-9844-610A71974BB5}"/>
              </a:ext>
            </a:extLst>
          </p:cNvPr>
          <p:cNvSpPr/>
          <p:nvPr/>
        </p:nvSpPr>
        <p:spPr>
          <a:xfrm>
            <a:off x="6943252" y="2226776"/>
            <a:ext cx="1271966" cy="166584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22" name="شكل بيضاوي 8">
            <a:extLst>
              <a:ext uri="{FF2B5EF4-FFF2-40B4-BE49-F238E27FC236}">
                <a16:creationId xmlns:a16="http://schemas.microsoft.com/office/drawing/2014/main" id="{34056E1B-A049-4C25-86F3-AC6CC34121AD}"/>
              </a:ext>
            </a:extLst>
          </p:cNvPr>
          <p:cNvSpPr/>
          <p:nvPr/>
        </p:nvSpPr>
        <p:spPr>
          <a:xfrm rot="2986448">
            <a:off x="7189068" y="2636743"/>
            <a:ext cx="780334" cy="1005919"/>
          </a:xfrm>
          <a:prstGeom prst="ellipse">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1" anchor="b" anchorCtr="1"/>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4950" b="1" i="0" u="none" strike="noStrike" kern="1200" cap="none" spc="0" normalizeH="0" baseline="0" noProof="0" dirty="0">
              <a:ln>
                <a:noFill/>
              </a:ln>
              <a:solidFill>
                <a:srgbClr val="70AD47"/>
              </a:solidFill>
              <a:effectLst/>
              <a:uLnTx/>
              <a:uFillTx/>
              <a:latin typeface="Calibri" panose="020F0502020204030204"/>
              <a:ea typeface="+mn-ea"/>
              <a:cs typeface="Arial" panose="020B0604020202020204" pitchFamily="34" charset="0"/>
              <a:sym typeface="Arial"/>
            </a:endParaRPr>
          </a:p>
        </p:txBody>
      </p:sp>
      <p:sp>
        <p:nvSpPr>
          <p:cNvPr id="23" name="مستطيل 6">
            <a:extLst>
              <a:ext uri="{FF2B5EF4-FFF2-40B4-BE49-F238E27FC236}">
                <a16:creationId xmlns:a16="http://schemas.microsoft.com/office/drawing/2014/main" id="{D4BB3F74-BF46-4694-ADC5-EE1B949E9223}"/>
              </a:ext>
            </a:extLst>
          </p:cNvPr>
          <p:cNvSpPr/>
          <p:nvPr/>
        </p:nvSpPr>
        <p:spPr>
          <a:xfrm>
            <a:off x="4005388" y="2006473"/>
            <a:ext cx="1729706" cy="2086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24" name="مستطيل مستدير الزوايا 7">
            <a:extLst>
              <a:ext uri="{FF2B5EF4-FFF2-40B4-BE49-F238E27FC236}">
                <a16:creationId xmlns:a16="http://schemas.microsoft.com/office/drawing/2014/main" id="{13CB4B96-C6FA-4F3A-AB65-B8E8DA69E83F}"/>
              </a:ext>
            </a:extLst>
          </p:cNvPr>
          <p:cNvSpPr/>
          <p:nvPr/>
        </p:nvSpPr>
        <p:spPr>
          <a:xfrm>
            <a:off x="4234258" y="2226776"/>
            <a:ext cx="1271966" cy="166584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25" name="شكل بيضاوي 8">
            <a:extLst>
              <a:ext uri="{FF2B5EF4-FFF2-40B4-BE49-F238E27FC236}">
                <a16:creationId xmlns:a16="http://schemas.microsoft.com/office/drawing/2014/main" id="{16B9CE22-CED9-49F7-8DFD-02CFDD327062}"/>
              </a:ext>
            </a:extLst>
          </p:cNvPr>
          <p:cNvSpPr/>
          <p:nvPr/>
        </p:nvSpPr>
        <p:spPr>
          <a:xfrm rot="2986448">
            <a:off x="4480074" y="2636743"/>
            <a:ext cx="780334" cy="1005919"/>
          </a:xfrm>
          <a:prstGeom prst="ellipse">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1" anchor="b" anchorCtr="1"/>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4950" b="1" i="0" u="none" strike="noStrike" kern="1200" cap="none" spc="0" normalizeH="0" baseline="0" noProof="0" dirty="0">
              <a:ln>
                <a:noFill/>
              </a:ln>
              <a:solidFill>
                <a:srgbClr val="70AD47"/>
              </a:solidFill>
              <a:effectLst/>
              <a:uLnTx/>
              <a:uFillTx/>
              <a:latin typeface="Calibri" panose="020F0502020204030204"/>
              <a:ea typeface="+mn-ea"/>
              <a:cs typeface="Arial" panose="020B0604020202020204" pitchFamily="34" charset="0"/>
              <a:sym typeface="Arial"/>
            </a:endParaRPr>
          </a:p>
        </p:txBody>
      </p:sp>
      <p:sp>
        <p:nvSpPr>
          <p:cNvPr id="26" name="مستطيل 6">
            <a:extLst>
              <a:ext uri="{FF2B5EF4-FFF2-40B4-BE49-F238E27FC236}">
                <a16:creationId xmlns:a16="http://schemas.microsoft.com/office/drawing/2014/main" id="{564B722B-808B-4E60-9DE7-9576B32184D2}"/>
              </a:ext>
            </a:extLst>
          </p:cNvPr>
          <p:cNvSpPr/>
          <p:nvPr/>
        </p:nvSpPr>
        <p:spPr>
          <a:xfrm>
            <a:off x="1178436" y="2006473"/>
            <a:ext cx="1729706" cy="2086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27" name="مستطيل مستدير الزوايا 7">
            <a:extLst>
              <a:ext uri="{FF2B5EF4-FFF2-40B4-BE49-F238E27FC236}">
                <a16:creationId xmlns:a16="http://schemas.microsoft.com/office/drawing/2014/main" id="{96FD8F8C-16B5-4A27-9FD0-4F76D1B8FA00}"/>
              </a:ext>
            </a:extLst>
          </p:cNvPr>
          <p:cNvSpPr/>
          <p:nvPr/>
        </p:nvSpPr>
        <p:spPr>
          <a:xfrm>
            <a:off x="1407306" y="2226776"/>
            <a:ext cx="1271966" cy="16658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28" name="شكل بيضاوي 8">
            <a:extLst>
              <a:ext uri="{FF2B5EF4-FFF2-40B4-BE49-F238E27FC236}">
                <a16:creationId xmlns:a16="http://schemas.microsoft.com/office/drawing/2014/main" id="{6433664A-9BCF-4042-B2B7-844F15354E06}"/>
              </a:ext>
            </a:extLst>
          </p:cNvPr>
          <p:cNvSpPr/>
          <p:nvPr/>
        </p:nvSpPr>
        <p:spPr>
          <a:xfrm rot="2986448">
            <a:off x="1653122" y="2636743"/>
            <a:ext cx="780334" cy="1005919"/>
          </a:xfrm>
          <a:prstGeom prst="ellipse">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1" anchor="b" anchorCtr="1"/>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4950" b="1" i="0" u="none" strike="noStrike" kern="1200" cap="none" spc="0" normalizeH="0" baseline="0" noProof="0" dirty="0">
              <a:ln>
                <a:noFill/>
              </a:ln>
              <a:solidFill>
                <a:srgbClr val="70AD47"/>
              </a:solidFill>
              <a:effectLst/>
              <a:uLnTx/>
              <a:uFillTx/>
              <a:latin typeface="Calibri" panose="020F0502020204030204"/>
              <a:ea typeface="+mn-ea"/>
              <a:cs typeface="Arial" panose="020B0604020202020204" pitchFamily="34" charset="0"/>
              <a:sym typeface="Arial"/>
            </a:endParaRPr>
          </a:p>
        </p:txBody>
      </p:sp>
      <p:sp>
        <p:nvSpPr>
          <p:cNvPr id="29" name="مربع نص 9">
            <a:hlinkClick r:id="" action="ppaction://hlinkshowjump?jump=nextslide"/>
            <a:extLst>
              <a:ext uri="{FF2B5EF4-FFF2-40B4-BE49-F238E27FC236}">
                <a16:creationId xmlns:a16="http://schemas.microsoft.com/office/drawing/2014/main" id="{A7FF4B7B-8B9D-4307-9C4E-8A2151B3E541}"/>
              </a:ext>
            </a:extLst>
          </p:cNvPr>
          <p:cNvSpPr txBox="1"/>
          <p:nvPr/>
        </p:nvSpPr>
        <p:spPr>
          <a:xfrm>
            <a:off x="7211401" y="2714271"/>
            <a:ext cx="735668" cy="1015663"/>
          </a:xfrm>
          <a:prstGeom prst="rect">
            <a:avLst/>
          </a:prstGeom>
          <a:noFill/>
        </p:spPr>
        <p:txBody>
          <a:bodyPr wrap="square" rtlCol="1">
            <a:spAutoFit/>
          </a:bodyP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r>
              <a:rPr kumimoji="0" lang="ar-KW" sz="6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rPr>
              <a:t>١</a:t>
            </a:r>
          </a:p>
        </p:txBody>
      </p:sp>
      <p:sp>
        <p:nvSpPr>
          <p:cNvPr id="30" name="مربع نص 16">
            <a:hlinkClick r:id="rId3" action="ppaction://hlinksldjump"/>
            <a:extLst>
              <a:ext uri="{FF2B5EF4-FFF2-40B4-BE49-F238E27FC236}">
                <a16:creationId xmlns:a16="http://schemas.microsoft.com/office/drawing/2014/main" id="{58822F34-9655-41ED-B73E-B56A63196B22}"/>
              </a:ext>
            </a:extLst>
          </p:cNvPr>
          <p:cNvSpPr txBox="1"/>
          <p:nvPr/>
        </p:nvSpPr>
        <p:spPr>
          <a:xfrm>
            <a:off x="4318386" y="2634410"/>
            <a:ext cx="1103710" cy="1015663"/>
          </a:xfrm>
          <a:prstGeom prst="rect">
            <a:avLst/>
          </a:prstGeom>
          <a:noFill/>
        </p:spPr>
        <p:txBody>
          <a:bodyPr wrap="square" rtlCol="1">
            <a:spAutoFit/>
          </a:bodyP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r>
              <a:rPr kumimoji="0" lang="ar-KW" sz="6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rPr>
              <a:t>٢</a:t>
            </a:r>
          </a:p>
        </p:txBody>
      </p:sp>
      <p:sp>
        <p:nvSpPr>
          <p:cNvPr id="31" name="مربع نص 21">
            <a:hlinkClick r:id="rId4" action="ppaction://hlinksldjump"/>
            <a:extLst>
              <a:ext uri="{FF2B5EF4-FFF2-40B4-BE49-F238E27FC236}">
                <a16:creationId xmlns:a16="http://schemas.microsoft.com/office/drawing/2014/main" id="{DE17E9E1-6FBB-4C53-BD19-03AB67E5FAE1}"/>
              </a:ext>
            </a:extLst>
          </p:cNvPr>
          <p:cNvSpPr txBox="1"/>
          <p:nvPr/>
        </p:nvSpPr>
        <p:spPr>
          <a:xfrm>
            <a:off x="1506578" y="2714270"/>
            <a:ext cx="1103710" cy="1015663"/>
          </a:xfrm>
          <a:prstGeom prst="rect">
            <a:avLst/>
          </a:prstGeom>
          <a:noFill/>
        </p:spPr>
        <p:txBody>
          <a:bodyPr wrap="square" rtlCol="1">
            <a:spAutoFit/>
          </a:bodyP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r>
              <a:rPr kumimoji="0" lang="ar-KW" sz="6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rPr>
              <a:t>٣</a:t>
            </a:r>
          </a:p>
        </p:txBody>
      </p:sp>
    </p:spTree>
    <p:extLst>
      <p:ext uri="{BB962C8B-B14F-4D97-AF65-F5344CB8AC3E}">
        <p14:creationId xmlns:p14="http://schemas.microsoft.com/office/powerpoint/2010/main" val="398784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CFCCBDC9-B507-E840-9D85-948488A16CA3}"/>
              </a:ext>
            </a:extLst>
          </p:cNvPr>
          <p:cNvGrpSpPr/>
          <p:nvPr/>
        </p:nvGrpSpPr>
        <p:grpSpPr>
          <a:xfrm>
            <a:off x="804672" y="210312"/>
            <a:ext cx="2377440" cy="4526280"/>
            <a:chOff x="8570976" y="524256"/>
            <a:chExt cx="3169920" cy="6035040"/>
          </a:xfrm>
        </p:grpSpPr>
        <p:sp>
          <p:nvSpPr>
            <p:cNvPr id="5" name="مستطيل 4">
              <a:extLst>
                <a:ext uri="{FF2B5EF4-FFF2-40B4-BE49-F238E27FC236}">
                  <a16:creationId xmlns:a16="http://schemas.microsoft.com/office/drawing/2014/main" id="{36EA2E95-793A-3949-BBDF-E9D5071034CA}"/>
                </a:ext>
              </a:extLst>
            </p:cNvPr>
            <p:cNvSpPr/>
            <p:nvPr/>
          </p:nvSpPr>
          <p:spPr>
            <a:xfrm>
              <a:off x="8570976" y="524256"/>
              <a:ext cx="3169920" cy="6035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6" name="مستطيل مستدير الزوايا 5">
              <a:extLst>
                <a:ext uri="{FF2B5EF4-FFF2-40B4-BE49-F238E27FC236}">
                  <a16:creationId xmlns:a16="http://schemas.microsoft.com/office/drawing/2014/main" id="{6500A0B8-A831-7942-9073-92D02297E105}"/>
                </a:ext>
              </a:extLst>
            </p:cNvPr>
            <p:cNvSpPr/>
            <p:nvPr/>
          </p:nvSpPr>
          <p:spPr>
            <a:xfrm>
              <a:off x="8814816" y="999744"/>
              <a:ext cx="2706624" cy="499872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7" name="شكل بيضاوي 6">
              <a:extLst>
                <a:ext uri="{FF2B5EF4-FFF2-40B4-BE49-F238E27FC236}">
                  <a16:creationId xmlns:a16="http://schemas.microsoft.com/office/drawing/2014/main" id="{22AB7C8E-1E4B-8344-8326-82BAA66236D2}"/>
                </a:ext>
              </a:extLst>
            </p:cNvPr>
            <p:cNvSpPr/>
            <p:nvPr/>
          </p:nvSpPr>
          <p:spPr>
            <a:xfrm rot="2986448">
              <a:off x="9076944" y="2082376"/>
              <a:ext cx="2182368" cy="28334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1" anchor="b" anchorCtr="1"/>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4950" b="1" i="0" u="none" strike="noStrike" kern="1200" cap="none" spc="0" normalizeH="0" baseline="0" noProof="0" dirty="0">
                <a:ln>
                  <a:noFill/>
                </a:ln>
                <a:solidFill>
                  <a:srgbClr val="70AD47"/>
                </a:solidFill>
                <a:effectLst/>
                <a:uLnTx/>
                <a:uFillTx/>
                <a:latin typeface="Calibri" panose="020F0502020204030204"/>
                <a:ea typeface="+mn-ea"/>
                <a:cs typeface="Arial" panose="020B0604020202020204" pitchFamily="34" charset="0"/>
                <a:sym typeface="Arial"/>
              </a:endParaRPr>
            </a:p>
          </p:txBody>
        </p:sp>
        <p:sp>
          <p:nvSpPr>
            <p:cNvPr id="8" name="مربع نص 7">
              <a:extLst>
                <a:ext uri="{FF2B5EF4-FFF2-40B4-BE49-F238E27FC236}">
                  <a16:creationId xmlns:a16="http://schemas.microsoft.com/office/drawing/2014/main" id="{072D95B3-BE0B-6D47-BB1E-DE2994ECF568}"/>
                </a:ext>
              </a:extLst>
            </p:cNvPr>
            <p:cNvSpPr txBox="1"/>
            <p:nvPr/>
          </p:nvSpPr>
          <p:spPr>
            <a:xfrm>
              <a:off x="9429751" y="2871788"/>
              <a:ext cx="1471613" cy="1354217"/>
            </a:xfrm>
            <a:prstGeom prst="rect">
              <a:avLst/>
            </a:prstGeom>
            <a:noFill/>
          </p:spPr>
          <p:txBody>
            <a:bodyPr wrap="square" rtlCol="1">
              <a:spAutoFit/>
            </a:bodyP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r>
                <a:rPr kumimoji="0" lang="ar-KW" sz="6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rPr>
                <a:t>١</a:t>
              </a:r>
            </a:p>
          </p:txBody>
        </p:sp>
      </p:grpSp>
      <p:sp>
        <p:nvSpPr>
          <p:cNvPr id="10" name="شكل بيضاوي 9">
            <a:hlinkClick r:id="" action="ppaction://hlinkshowjump?jump=firstslide"/>
            <a:extLst>
              <a:ext uri="{FF2B5EF4-FFF2-40B4-BE49-F238E27FC236}">
                <a16:creationId xmlns:a16="http://schemas.microsoft.com/office/drawing/2014/main" id="{0E34522A-903E-144E-915A-7168E3B69AED}"/>
              </a:ext>
            </a:extLst>
          </p:cNvPr>
          <p:cNvSpPr/>
          <p:nvPr/>
        </p:nvSpPr>
        <p:spPr>
          <a:xfrm>
            <a:off x="7927848" y="4072527"/>
            <a:ext cx="1019556" cy="947529"/>
          </a:xfrm>
          <a:prstGeom prst="ellipse">
            <a:avLst/>
          </a:prstGeom>
          <a:solidFill>
            <a:srgbClr val="E2C89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r>
              <a:rPr kumimoji="0" lang="ar-KW" sz="2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rPr>
              <a:t>البداية</a:t>
            </a:r>
          </a:p>
        </p:txBody>
      </p:sp>
      <p:sp>
        <p:nvSpPr>
          <p:cNvPr id="11" name="مربع نص 36">
            <a:hlinkClick r:id="" action="ppaction://noaction"/>
            <a:extLst>
              <a:ext uri="{FF2B5EF4-FFF2-40B4-BE49-F238E27FC236}">
                <a16:creationId xmlns:a16="http://schemas.microsoft.com/office/drawing/2014/main" id="{9536397B-D272-4D51-8129-43F3C9EAFF4F}"/>
              </a:ext>
            </a:extLst>
          </p:cNvPr>
          <p:cNvSpPr txBox="1"/>
          <p:nvPr/>
        </p:nvSpPr>
        <p:spPr>
          <a:xfrm>
            <a:off x="4572000" y="2217807"/>
            <a:ext cx="1864981"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BH" sz="2800" b="1" i="0" u="none" strike="noStrike" kern="0" cap="none" spc="0" normalizeH="0" baseline="0" noProof="0" dirty="0">
                <a:ln>
                  <a:noFill/>
                </a:ln>
                <a:solidFill>
                  <a:prstClr val="black">
                    <a:lumMod val="95000"/>
                    <a:lumOff val="5000"/>
                  </a:prstClr>
                </a:solidFill>
                <a:effectLst/>
                <a:uLnTx/>
                <a:uFillTx/>
                <a:latin typeface="Sakkal Majalla" pitchFamily="2" charset="-78"/>
                <a:cs typeface="Sakkal Majalla" pitchFamily="2" charset="-78"/>
                <a:sym typeface="Arial"/>
              </a:rPr>
              <a:t>بحر الأحمر</a:t>
            </a:r>
            <a:endParaRPr kumimoji="0" lang="en-US" sz="2800" b="1" i="0" u="none" strike="noStrike" kern="0" cap="none" spc="0" normalizeH="0" baseline="0" noProof="0" dirty="0">
              <a:ln>
                <a:noFill/>
              </a:ln>
              <a:solidFill>
                <a:prstClr val="black">
                  <a:lumMod val="95000"/>
                  <a:lumOff val="5000"/>
                </a:prstClr>
              </a:solidFill>
              <a:effectLst/>
              <a:uLnTx/>
              <a:uFillTx/>
              <a:latin typeface="Sakkal Majalla" pitchFamily="2" charset="-78"/>
              <a:cs typeface="Sakkal Majalla" pitchFamily="2" charset="-78"/>
              <a:sym typeface="Arial"/>
            </a:endParaRPr>
          </a:p>
        </p:txBody>
      </p:sp>
      <p:sp>
        <p:nvSpPr>
          <p:cNvPr id="12" name="مربع نص 37">
            <a:hlinkClick r:id="" action="ppaction://noaction"/>
            <a:extLst>
              <a:ext uri="{FF2B5EF4-FFF2-40B4-BE49-F238E27FC236}">
                <a16:creationId xmlns:a16="http://schemas.microsoft.com/office/drawing/2014/main" id="{5354B782-14C1-4365-8338-95A8D5DC510A}"/>
              </a:ext>
            </a:extLst>
          </p:cNvPr>
          <p:cNvSpPr txBox="1"/>
          <p:nvPr/>
        </p:nvSpPr>
        <p:spPr>
          <a:xfrm>
            <a:off x="6807282" y="2217807"/>
            <a:ext cx="1630344" cy="46166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BH" sz="2400" b="1" dirty="0">
                <a:solidFill>
                  <a:prstClr val="black">
                    <a:lumMod val="95000"/>
                    <a:lumOff val="5000"/>
                  </a:prstClr>
                </a:solidFill>
                <a:latin typeface="Sakkal Majalla" pitchFamily="2" charset="-78"/>
                <a:cs typeface="Sakkal Majalla" pitchFamily="2" charset="-78"/>
              </a:rPr>
              <a:t>بحر العرب</a:t>
            </a:r>
            <a:endParaRPr kumimoji="0" lang="en-US" sz="2400" b="1" i="0" u="none" strike="noStrike" kern="0" cap="none" spc="0" normalizeH="0" baseline="0" noProof="0" dirty="0">
              <a:ln>
                <a:noFill/>
              </a:ln>
              <a:solidFill>
                <a:prstClr val="black">
                  <a:lumMod val="95000"/>
                  <a:lumOff val="5000"/>
                </a:prstClr>
              </a:solidFill>
              <a:effectLst/>
              <a:uLnTx/>
              <a:uFillTx/>
              <a:latin typeface="Sakkal Majalla" pitchFamily="2" charset="-78"/>
              <a:cs typeface="Sakkal Majalla" pitchFamily="2" charset="-78"/>
              <a:sym typeface="Arial"/>
            </a:endParaRPr>
          </a:p>
        </p:txBody>
      </p:sp>
      <p:sp>
        <p:nvSpPr>
          <p:cNvPr id="13" name="Snip Diagonal Corner Rectangle 3">
            <a:extLst>
              <a:ext uri="{FF2B5EF4-FFF2-40B4-BE49-F238E27FC236}">
                <a16:creationId xmlns:a16="http://schemas.microsoft.com/office/drawing/2014/main" id="{6534561E-3ACF-4725-83D9-AE1DC43DAB07}"/>
              </a:ext>
            </a:extLst>
          </p:cNvPr>
          <p:cNvSpPr/>
          <p:nvPr/>
        </p:nvSpPr>
        <p:spPr>
          <a:xfrm>
            <a:off x="3643312" y="812800"/>
            <a:ext cx="5304091" cy="1268469"/>
          </a:xfrm>
          <a:prstGeom prst="snip2Diag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BH" sz="2000" b="1" dirty="0">
                <a:solidFill>
                  <a:prstClr val="black">
                    <a:lumMod val="95000"/>
                    <a:lumOff val="5000"/>
                  </a:prstClr>
                </a:solidFill>
                <a:latin typeface="Sakkal Majalla" pitchFamily="2" charset="-78"/>
                <a:cs typeface="Sakkal Majalla" pitchFamily="2" charset="-78"/>
              </a:rPr>
              <a:t>انتقل الناس من أفريقيا إلى شبه الجزيرة العربية عن طريق</a:t>
            </a:r>
            <a:endParaRPr kumimoji="0" lang="en-US" sz="2000" b="1" i="0" u="none" strike="noStrike" kern="0" cap="none" spc="0" normalizeH="0" baseline="0" noProof="0" dirty="0">
              <a:ln>
                <a:noFill/>
              </a:ln>
              <a:solidFill>
                <a:prstClr val="black">
                  <a:lumMod val="95000"/>
                  <a:lumOff val="5000"/>
                </a:prstClr>
              </a:solidFill>
              <a:effectLst/>
              <a:uLnTx/>
              <a:uFillTx/>
              <a:latin typeface="Sakkal Majalla" pitchFamily="2" charset="-78"/>
              <a:ea typeface="+mn-ea"/>
              <a:cs typeface="Sakkal Majalla" pitchFamily="2" charset="-78"/>
              <a:sym typeface="Arial"/>
            </a:endParaRPr>
          </a:p>
        </p:txBody>
      </p:sp>
    </p:spTree>
    <p:extLst>
      <p:ext uri="{BB962C8B-B14F-4D97-AF65-F5344CB8AC3E}">
        <p14:creationId xmlns:p14="http://schemas.microsoft.com/office/powerpoint/2010/main" val="3573187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2"/>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مجموعة 7">
            <a:extLst>
              <a:ext uri="{FF2B5EF4-FFF2-40B4-BE49-F238E27FC236}">
                <a16:creationId xmlns:a16="http://schemas.microsoft.com/office/drawing/2014/main" id="{339B702D-93D9-4741-8749-602312CD99E3}"/>
              </a:ext>
            </a:extLst>
          </p:cNvPr>
          <p:cNvGrpSpPr/>
          <p:nvPr/>
        </p:nvGrpSpPr>
        <p:grpSpPr>
          <a:xfrm>
            <a:off x="283464" y="473202"/>
            <a:ext cx="2377440" cy="4526280"/>
            <a:chOff x="1036320" y="411480"/>
            <a:chExt cx="3169920" cy="6035040"/>
          </a:xfrm>
        </p:grpSpPr>
        <p:sp>
          <p:nvSpPr>
            <p:cNvPr id="3" name="مستطيل 2">
              <a:extLst>
                <a:ext uri="{FF2B5EF4-FFF2-40B4-BE49-F238E27FC236}">
                  <a16:creationId xmlns:a16="http://schemas.microsoft.com/office/drawing/2014/main" id="{C25FD1A0-497E-754D-AE9E-7FEBE86F710F}"/>
                </a:ext>
              </a:extLst>
            </p:cNvPr>
            <p:cNvSpPr/>
            <p:nvPr/>
          </p:nvSpPr>
          <p:spPr>
            <a:xfrm>
              <a:off x="1036320" y="411480"/>
              <a:ext cx="3169920" cy="6035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4" name="مستطيل مستدير الزوايا 3">
              <a:extLst>
                <a:ext uri="{FF2B5EF4-FFF2-40B4-BE49-F238E27FC236}">
                  <a16:creationId xmlns:a16="http://schemas.microsoft.com/office/drawing/2014/main" id="{A0E16C56-3563-7143-AEE8-2BD79A74107C}"/>
                </a:ext>
              </a:extLst>
            </p:cNvPr>
            <p:cNvSpPr/>
            <p:nvPr/>
          </p:nvSpPr>
          <p:spPr>
            <a:xfrm>
              <a:off x="1267968" y="929640"/>
              <a:ext cx="2706624" cy="499872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Arial"/>
              </a:endParaRPr>
            </a:p>
          </p:txBody>
        </p:sp>
        <p:sp>
          <p:nvSpPr>
            <p:cNvPr id="5" name="شكل بيضاوي 4">
              <a:extLst>
                <a:ext uri="{FF2B5EF4-FFF2-40B4-BE49-F238E27FC236}">
                  <a16:creationId xmlns:a16="http://schemas.microsoft.com/office/drawing/2014/main" id="{B471A3C6-0121-A944-A940-EF4D0C41E2E0}"/>
                </a:ext>
              </a:extLst>
            </p:cNvPr>
            <p:cNvSpPr/>
            <p:nvPr/>
          </p:nvSpPr>
          <p:spPr>
            <a:xfrm rot="2986448">
              <a:off x="1542288" y="1969600"/>
              <a:ext cx="2182368" cy="28334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1" anchor="b" anchorCtr="1"/>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4950" b="1" i="0" u="none" strike="noStrike" kern="1200" cap="none" spc="0" normalizeH="0" baseline="0" noProof="0" dirty="0">
                <a:ln>
                  <a:noFill/>
                </a:ln>
                <a:solidFill>
                  <a:srgbClr val="70AD47"/>
                </a:solidFill>
                <a:effectLst/>
                <a:uLnTx/>
                <a:uFillTx/>
                <a:latin typeface="Calibri" panose="020F0502020204030204"/>
                <a:ea typeface="+mn-ea"/>
                <a:cs typeface="Arial" panose="020B0604020202020204" pitchFamily="34" charset="0"/>
                <a:sym typeface="Arial"/>
              </a:endParaRPr>
            </a:p>
          </p:txBody>
        </p:sp>
        <p:sp>
          <p:nvSpPr>
            <p:cNvPr id="6" name="مربع نص 5">
              <a:hlinkClick r:id="rId4" action="ppaction://hlinksldjump"/>
              <a:extLst>
                <a:ext uri="{FF2B5EF4-FFF2-40B4-BE49-F238E27FC236}">
                  <a16:creationId xmlns:a16="http://schemas.microsoft.com/office/drawing/2014/main" id="{728C3D4A-0382-E74F-A9E6-0DCF6F85F990}"/>
                </a:ext>
              </a:extLst>
            </p:cNvPr>
            <p:cNvSpPr txBox="1"/>
            <p:nvPr/>
          </p:nvSpPr>
          <p:spPr>
            <a:xfrm>
              <a:off x="1895095" y="2759012"/>
              <a:ext cx="1471613" cy="1354217"/>
            </a:xfrm>
            <a:prstGeom prst="rect">
              <a:avLst/>
            </a:prstGeom>
            <a:noFill/>
          </p:spPr>
          <p:txBody>
            <a:bodyPr wrap="square" rtlCol="1">
              <a:spAutoFit/>
            </a:bodyP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r>
                <a:rPr kumimoji="0" lang="ar-KW" sz="6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rPr>
                <a:t>٢</a:t>
              </a:r>
            </a:p>
          </p:txBody>
        </p:sp>
      </p:grpSp>
      <p:sp>
        <p:nvSpPr>
          <p:cNvPr id="10" name="شكل بيضاوي 9">
            <a:hlinkClick r:id="" action="ppaction://hlinkshowjump?jump=firstslide"/>
            <a:extLst>
              <a:ext uri="{FF2B5EF4-FFF2-40B4-BE49-F238E27FC236}">
                <a16:creationId xmlns:a16="http://schemas.microsoft.com/office/drawing/2014/main" id="{14CF3E90-0A38-C949-8F8B-EED56A2F5FA7}"/>
              </a:ext>
            </a:extLst>
          </p:cNvPr>
          <p:cNvSpPr/>
          <p:nvPr/>
        </p:nvSpPr>
        <p:spPr>
          <a:xfrm>
            <a:off x="7927848" y="4072527"/>
            <a:ext cx="1019556" cy="947529"/>
          </a:xfrm>
          <a:prstGeom prst="ellipse">
            <a:avLst/>
          </a:prstGeom>
          <a:solidFill>
            <a:srgbClr val="E2C89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r>
              <a:rPr kumimoji="0" lang="ar-KW" sz="2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rPr>
              <a:t>البداية</a:t>
            </a:r>
          </a:p>
        </p:txBody>
      </p:sp>
      <p:sp>
        <p:nvSpPr>
          <p:cNvPr id="11" name="Snip Diagonal Corner Rectangle 3">
            <a:extLst>
              <a:ext uri="{FF2B5EF4-FFF2-40B4-BE49-F238E27FC236}">
                <a16:creationId xmlns:a16="http://schemas.microsoft.com/office/drawing/2014/main" id="{60499CE8-7AA6-46BA-B787-4E37F8DBDFF5}"/>
              </a:ext>
            </a:extLst>
          </p:cNvPr>
          <p:cNvSpPr/>
          <p:nvPr/>
        </p:nvSpPr>
        <p:spPr>
          <a:xfrm>
            <a:off x="2994841" y="970844"/>
            <a:ext cx="5580566" cy="1110425"/>
          </a:xfrm>
          <a:prstGeom prst="snip2Diag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BH" sz="2400" b="1" i="0" u="none" strike="noStrike" kern="0" cap="none" spc="0" normalizeH="0" baseline="0" noProof="0" dirty="0">
                <a:ln>
                  <a:noFill/>
                </a:ln>
                <a:solidFill>
                  <a:prstClr val="black">
                    <a:lumMod val="95000"/>
                    <a:lumOff val="5000"/>
                  </a:prstClr>
                </a:solidFill>
                <a:effectLst/>
                <a:uLnTx/>
                <a:uFillTx/>
                <a:latin typeface="Sakkal Majalla" pitchFamily="2" charset="-78"/>
                <a:ea typeface="+mn-ea"/>
                <a:cs typeface="Sakkal Majalla" pitchFamily="2" charset="-78"/>
                <a:sym typeface="Arial"/>
              </a:rPr>
              <a:t>يقع موقع جبل </a:t>
            </a:r>
            <a:r>
              <a:rPr kumimoji="0" lang="ar-BH" sz="2400" b="1" i="0" u="none" strike="noStrike" kern="0" cap="none" spc="0" normalizeH="0" baseline="0" noProof="0" dirty="0" err="1">
                <a:ln>
                  <a:noFill/>
                </a:ln>
                <a:solidFill>
                  <a:prstClr val="black">
                    <a:lumMod val="95000"/>
                    <a:lumOff val="5000"/>
                  </a:prstClr>
                </a:solidFill>
                <a:effectLst/>
                <a:uLnTx/>
                <a:uFillTx/>
                <a:latin typeface="Sakkal Majalla" pitchFamily="2" charset="-78"/>
                <a:ea typeface="+mn-ea"/>
                <a:cs typeface="Sakkal Majalla" pitchFamily="2" charset="-78"/>
                <a:sym typeface="Arial"/>
              </a:rPr>
              <a:t>الفاية</a:t>
            </a:r>
            <a:r>
              <a:rPr kumimoji="0" lang="ar-BH" sz="2400" b="1" i="0" u="none" strike="noStrike" kern="0" cap="none" spc="0" normalizeH="0" baseline="0" noProof="0" dirty="0">
                <a:ln>
                  <a:noFill/>
                </a:ln>
                <a:solidFill>
                  <a:prstClr val="black">
                    <a:lumMod val="95000"/>
                    <a:lumOff val="5000"/>
                  </a:prstClr>
                </a:solidFill>
                <a:effectLst/>
                <a:uLnTx/>
                <a:uFillTx/>
                <a:latin typeface="Sakkal Majalla" pitchFamily="2" charset="-78"/>
                <a:ea typeface="+mn-ea"/>
                <a:cs typeface="Sakkal Majalla" pitchFamily="2" charset="-78"/>
                <a:sym typeface="Arial"/>
              </a:rPr>
              <a:t> في إمارة </a:t>
            </a:r>
            <a:endParaRPr kumimoji="0" lang="en-US" sz="1600" b="1" i="0" u="none" strike="noStrike" kern="0" cap="none" spc="0" normalizeH="0" baseline="0" noProof="0" dirty="0">
              <a:ln>
                <a:noFill/>
              </a:ln>
              <a:solidFill>
                <a:prstClr val="black">
                  <a:lumMod val="95000"/>
                  <a:lumOff val="5000"/>
                </a:prstClr>
              </a:solidFill>
              <a:effectLst/>
              <a:uLnTx/>
              <a:uFillTx/>
              <a:latin typeface="Sakkal Majalla" pitchFamily="2" charset="-78"/>
              <a:ea typeface="+mn-ea"/>
              <a:cs typeface="Sakkal Majalla" pitchFamily="2" charset="-78"/>
              <a:sym typeface="Arial"/>
            </a:endParaRPr>
          </a:p>
        </p:txBody>
      </p:sp>
      <p:sp>
        <p:nvSpPr>
          <p:cNvPr id="12" name="مربع نص 10">
            <a:hlinkClick r:id="" action="ppaction://noaction"/>
            <a:extLst>
              <a:ext uri="{FF2B5EF4-FFF2-40B4-BE49-F238E27FC236}">
                <a16:creationId xmlns:a16="http://schemas.microsoft.com/office/drawing/2014/main" id="{4BEBF3D4-08CF-42C1-A983-A32D3390D0E6}"/>
              </a:ext>
            </a:extLst>
          </p:cNvPr>
          <p:cNvSpPr txBox="1"/>
          <p:nvPr/>
        </p:nvSpPr>
        <p:spPr>
          <a:xfrm>
            <a:off x="3735838" y="2217807"/>
            <a:ext cx="1926033" cy="707886"/>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BH" sz="4000" b="1" dirty="0">
                <a:solidFill>
                  <a:prstClr val="black">
                    <a:lumMod val="95000"/>
                    <a:lumOff val="5000"/>
                  </a:prstClr>
                </a:solidFill>
                <a:latin typeface="Sakkal Majalla" pitchFamily="2" charset="-78"/>
                <a:cs typeface="Sakkal Majalla" pitchFamily="2" charset="-78"/>
              </a:rPr>
              <a:t>الفجيرة</a:t>
            </a:r>
            <a:endParaRPr kumimoji="0" lang="en-US" sz="4000" b="1" i="0" u="none" strike="noStrike" kern="0" cap="none" spc="0" normalizeH="0" baseline="0" noProof="0" dirty="0">
              <a:ln>
                <a:noFill/>
              </a:ln>
              <a:solidFill>
                <a:prstClr val="black">
                  <a:lumMod val="95000"/>
                  <a:lumOff val="5000"/>
                </a:prstClr>
              </a:solidFill>
              <a:effectLst/>
              <a:uLnTx/>
              <a:uFillTx/>
              <a:latin typeface="Sakkal Majalla" pitchFamily="2" charset="-78"/>
              <a:cs typeface="Sakkal Majalla" pitchFamily="2" charset="-78"/>
              <a:sym typeface="Arial"/>
            </a:endParaRPr>
          </a:p>
        </p:txBody>
      </p:sp>
      <p:sp>
        <p:nvSpPr>
          <p:cNvPr id="13" name="مربع نص 11">
            <a:hlinkClick r:id="" action="ppaction://noaction"/>
            <a:extLst>
              <a:ext uri="{FF2B5EF4-FFF2-40B4-BE49-F238E27FC236}">
                <a16:creationId xmlns:a16="http://schemas.microsoft.com/office/drawing/2014/main" id="{72D981D5-DF08-4B63-A1AC-5188CD2A3696}"/>
              </a:ext>
            </a:extLst>
          </p:cNvPr>
          <p:cNvSpPr txBox="1"/>
          <p:nvPr/>
        </p:nvSpPr>
        <p:spPr>
          <a:xfrm>
            <a:off x="6480375" y="2217807"/>
            <a:ext cx="1957251" cy="646331"/>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BH" sz="3600" b="1" i="0" u="none" strike="noStrike" kern="0" cap="none" spc="0" normalizeH="0" baseline="0" noProof="0" dirty="0">
                <a:ln>
                  <a:noFill/>
                </a:ln>
                <a:solidFill>
                  <a:prstClr val="black">
                    <a:lumMod val="95000"/>
                    <a:lumOff val="5000"/>
                  </a:prstClr>
                </a:solidFill>
                <a:effectLst/>
                <a:uLnTx/>
                <a:uFillTx/>
                <a:latin typeface="Sakkal Majalla" pitchFamily="2" charset="-78"/>
                <a:cs typeface="Sakkal Majalla" pitchFamily="2" charset="-78"/>
                <a:sym typeface="Arial"/>
              </a:rPr>
              <a:t>الشارقة </a:t>
            </a:r>
            <a:endParaRPr kumimoji="0" lang="en-US" sz="3600" b="1" i="0" u="none" strike="noStrike" kern="0" cap="none" spc="0" normalizeH="0" baseline="0" noProof="0" dirty="0">
              <a:ln>
                <a:noFill/>
              </a:ln>
              <a:solidFill>
                <a:prstClr val="black">
                  <a:lumMod val="95000"/>
                  <a:lumOff val="5000"/>
                </a:prstClr>
              </a:solidFill>
              <a:effectLst/>
              <a:uLnTx/>
              <a:uFillTx/>
              <a:latin typeface="Sakkal Majalla" pitchFamily="2" charset="-78"/>
              <a:cs typeface="Sakkal Majalla" pitchFamily="2" charset="-78"/>
              <a:sym typeface="Arial"/>
            </a:endParaRPr>
          </a:p>
        </p:txBody>
      </p:sp>
    </p:spTree>
    <p:extLst>
      <p:ext uri="{BB962C8B-B14F-4D97-AF65-F5344CB8AC3E}">
        <p14:creationId xmlns:p14="http://schemas.microsoft.com/office/powerpoint/2010/main" val="2066183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مجموعة 7">
            <a:extLst>
              <a:ext uri="{FF2B5EF4-FFF2-40B4-BE49-F238E27FC236}">
                <a16:creationId xmlns:a16="http://schemas.microsoft.com/office/drawing/2014/main" id="{DA4A7C94-187E-254D-A3FB-54CFC5859816}"/>
              </a:ext>
            </a:extLst>
          </p:cNvPr>
          <p:cNvGrpSpPr/>
          <p:nvPr/>
        </p:nvGrpSpPr>
        <p:grpSpPr>
          <a:xfrm>
            <a:off x="453734" y="461772"/>
            <a:ext cx="2377440" cy="4526280"/>
            <a:chOff x="604979" y="615696"/>
            <a:chExt cx="3169920" cy="6035040"/>
          </a:xfrm>
        </p:grpSpPr>
        <p:sp>
          <p:nvSpPr>
            <p:cNvPr id="3" name="مستطيل 2">
              <a:extLst>
                <a:ext uri="{FF2B5EF4-FFF2-40B4-BE49-F238E27FC236}">
                  <a16:creationId xmlns:a16="http://schemas.microsoft.com/office/drawing/2014/main" id="{B8CA6BF9-797C-7046-9FF6-3B9D39886D6C}"/>
                </a:ext>
              </a:extLst>
            </p:cNvPr>
            <p:cNvSpPr/>
            <p:nvPr/>
          </p:nvSpPr>
          <p:spPr>
            <a:xfrm>
              <a:off x="604979" y="615696"/>
              <a:ext cx="3169920" cy="6035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endParaRPr>
            </a:p>
          </p:txBody>
        </p:sp>
        <p:sp>
          <p:nvSpPr>
            <p:cNvPr id="4" name="مستطيل مستدير الزوايا 3">
              <a:extLst>
                <a:ext uri="{FF2B5EF4-FFF2-40B4-BE49-F238E27FC236}">
                  <a16:creationId xmlns:a16="http://schemas.microsoft.com/office/drawing/2014/main" id="{72536517-8101-D542-80DB-E8DC2275E445}"/>
                </a:ext>
              </a:extLst>
            </p:cNvPr>
            <p:cNvSpPr/>
            <p:nvPr/>
          </p:nvSpPr>
          <p:spPr>
            <a:xfrm>
              <a:off x="846247" y="1243584"/>
              <a:ext cx="2706624" cy="49987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1350" b="0" i="0" u="none" strike="noStrike" kern="1200" cap="none" spc="0" normalizeH="0" baseline="0" noProof="0">
                <a:ln>
                  <a:noFill/>
                </a:ln>
                <a:solidFill>
                  <a:srgbClr val="FFFF00"/>
                </a:solidFill>
                <a:effectLst/>
                <a:uLnTx/>
                <a:uFillTx/>
                <a:latin typeface="Calibri" panose="020F0502020204030204"/>
                <a:ea typeface="+mn-ea"/>
                <a:cs typeface="Arial" panose="020B0604020202020204" pitchFamily="34" charset="0"/>
                <a:sym typeface="Arial"/>
              </a:endParaRPr>
            </a:p>
          </p:txBody>
        </p:sp>
        <p:sp>
          <p:nvSpPr>
            <p:cNvPr id="5" name="شكل بيضاوي 4">
              <a:extLst>
                <a:ext uri="{FF2B5EF4-FFF2-40B4-BE49-F238E27FC236}">
                  <a16:creationId xmlns:a16="http://schemas.microsoft.com/office/drawing/2014/main" id="{605E3F3B-F4EE-EA4D-A648-DAAA13094B1B}"/>
                </a:ext>
              </a:extLst>
            </p:cNvPr>
            <p:cNvSpPr/>
            <p:nvPr/>
          </p:nvSpPr>
          <p:spPr>
            <a:xfrm rot="2986448">
              <a:off x="1110947" y="2216488"/>
              <a:ext cx="2182368" cy="28334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1" anchor="b" anchorCtr="1"/>
            <a:lstStyle/>
            <a:p>
              <a:pPr marL="0" marR="0" lvl="0" indent="0" algn="ctr" defTabSz="685800" rtl="1" eaLnBrk="1" fontAlgn="auto" latinLnBrk="0" hangingPunct="1">
                <a:lnSpc>
                  <a:spcPct val="100000"/>
                </a:lnSpc>
                <a:spcBef>
                  <a:spcPts val="0"/>
                </a:spcBef>
                <a:spcAft>
                  <a:spcPts val="0"/>
                </a:spcAft>
                <a:buClrTx/>
                <a:buSzTx/>
                <a:buFont typeface="Arial"/>
                <a:buNone/>
                <a:tabLst/>
                <a:defRPr/>
              </a:pPr>
              <a:endParaRPr kumimoji="0" lang="ar-KW" sz="495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endParaRPr>
            </a:p>
          </p:txBody>
        </p:sp>
        <p:sp>
          <p:nvSpPr>
            <p:cNvPr id="6" name="مربع نص 5">
              <a:hlinkClick r:id="rId4" action="ppaction://hlinksldjump"/>
              <a:extLst>
                <a:ext uri="{FF2B5EF4-FFF2-40B4-BE49-F238E27FC236}">
                  <a16:creationId xmlns:a16="http://schemas.microsoft.com/office/drawing/2014/main" id="{E5EC724F-0ECB-5547-BBD2-871F897473EB}"/>
                </a:ext>
              </a:extLst>
            </p:cNvPr>
            <p:cNvSpPr txBox="1"/>
            <p:nvPr/>
          </p:nvSpPr>
          <p:spPr>
            <a:xfrm>
              <a:off x="1463754" y="3005900"/>
              <a:ext cx="1471613" cy="1354217"/>
            </a:xfrm>
            <a:prstGeom prst="rect">
              <a:avLst/>
            </a:prstGeom>
            <a:noFill/>
          </p:spPr>
          <p:txBody>
            <a:bodyPr wrap="square" rtlCol="1">
              <a:spAutoFit/>
            </a:bodyP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r>
                <a:rPr kumimoji="0" lang="ar-KW" sz="6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rPr>
                <a:t>٣</a:t>
              </a:r>
            </a:p>
          </p:txBody>
        </p:sp>
      </p:grpSp>
      <p:sp>
        <p:nvSpPr>
          <p:cNvPr id="10" name="شكل بيضاوي 9">
            <a:hlinkClick r:id="" action="ppaction://hlinkshowjump?jump=firstslide"/>
            <a:extLst>
              <a:ext uri="{FF2B5EF4-FFF2-40B4-BE49-F238E27FC236}">
                <a16:creationId xmlns:a16="http://schemas.microsoft.com/office/drawing/2014/main" id="{EAA22A9D-E06E-2744-88A4-97DAC5E5E285}"/>
              </a:ext>
            </a:extLst>
          </p:cNvPr>
          <p:cNvSpPr/>
          <p:nvPr/>
        </p:nvSpPr>
        <p:spPr>
          <a:xfrm>
            <a:off x="7927848" y="4072527"/>
            <a:ext cx="1019556" cy="947529"/>
          </a:xfrm>
          <a:prstGeom prst="ellipse">
            <a:avLst/>
          </a:prstGeom>
          <a:solidFill>
            <a:srgbClr val="E2C89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685800" rtl="1" eaLnBrk="1" fontAlgn="auto" latinLnBrk="0" hangingPunct="1">
              <a:lnSpc>
                <a:spcPct val="100000"/>
              </a:lnSpc>
              <a:spcBef>
                <a:spcPts val="0"/>
              </a:spcBef>
              <a:spcAft>
                <a:spcPts val="0"/>
              </a:spcAft>
              <a:buClrTx/>
              <a:buSzTx/>
              <a:buFont typeface="Arial"/>
              <a:buNone/>
              <a:tabLst/>
              <a:defRPr/>
            </a:pPr>
            <a:r>
              <a:rPr kumimoji="0" lang="ar-KW" sz="21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Arial"/>
              </a:rPr>
              <a:t>البداية</a:t>
            </a:r>
          </a:p>
        </p:txBody>
      </p:sp>
      <p:sp>
        <p:nvSpPr>
          <p:cNvPr id="11" name="مربع نص 36">
            <a:hlinkClick r:id="" action="ppaction://noaction"/>
            <a:extLst>
              <a:ext uri="{FF2B5EF4-FFF2-40B4-BE49-F238E27FC236}">
                <a16:creationId xmlns:a16="http://schemas.microsoft.com/office/drawing/2014/main" id="{671B88E7-7286-4476-8E90-4FC51C9019FC}"/>
              </a:ext>
            </a:extLst>
          </p:cNvPr>
          <p:cNvSpPr txBox="1"/>
          <p:nvPr/>
        </p:nvSpPr>
        <p:spPr>
          <a:xfrm>
            <a:off x="6762756" y="2217807"/>
            <a:ext cx="1864981"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BH" sz="2800" b="1" i="0" u="none" strike="noStrike" kern="0" cap="none" spc="0" normalizeH="0" baseline="0" noProof="0" dirty="0">
                <a:ln>
                  <a:noFill/>
                </a:ln>
                <a:solidFill>
                  <a:prstClr val="black">
                    <a:lumMod val="95000"/>
                    <a:lumOff val="5000"/>
                  </a:prstClr>
                </a:solidFill>
                <a:effectLst/>
                <a:uLnTx/>
                <a:uFillTx/>
                <a:latin typeface="Sakkal Majalla" pitchFamily="2" charset="-78"/>
                <a:cs typeface="Sakkal Majalla" pitchFamily="2" charset="-78"/>
                <a:sym typeface="Arial"/>
              </a:rPr>
              <a:t>صح </a:t>
            </a:r>
            <a:endParaRPr kumimoji="0" lang="en-US" sz="2800" b="1" i="0" u="none" strike="noStrike" kern="0" cap="none" spc="0" normalizeH="0" baseline="0" noProof="0" dirty="0">
              <a:ln>
                <a:noFill/>
              </a:ln>
              <a:solidFill>
                <a:prstClr val="black">
                  <a:lumMod val="95000"/>
                  <a:lumOff val="5000"/>
                </a:prstClr>
              </a:solidFill>
              <a:effectLst/>
              <a:uLnTx/>
              <a:uFillTx/>
              <a:latin typeface="Sakkal Majalla" pitchFamily="2" charset="-78"/>
              <a:cs typeface="Sakkal Majalla" pitchFamily="2" charset="-78"/>
              <a:sym typeface="Arial"/>
            </a:endParaRPr>
          </a:p>
        </p:txBody>
      </p:sp>
      <p:sp>
        <p:nvSpPr>
          <p:cNvPr id="12" name="مربع نص 37">
            <a:hlinkClick r:id="" action="ppaction://noaction"/>
            <a:extLst>
              <a:ext uri="{FF2B5EF4-FFF2-40B4-BE49-F238E27FC236}">
                <a16:creationId xmlns:a16="http://schemas.microsoft.com/office/drawing/2014/main" id="{B5293BAD-E8D1-4BC9-A8D2-B09B0AD41F5B}"/>
              </a:ext>
            </a:extLst>
          </p:cNvPr>
          <p:cNvSpPr txBox="1"/>
          <p:nvPr/>
        </p:nvSpPr>
        <p:spPr>
          <a:xfrm>
            <a:off x="3883378" y="2217807"/>
            <a:ext cx="2089528"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BH" sz="2800" b="1" i="0" u="none" strike="noStrike" kern="0" cap="none" spc="0" normalizeH="0" baseline="0" noProof="0" dirty="0">
                <a:ln>
                  <a:noFill/>
                </a:ln>
                <a:solidFill>
                  <a:prstClr val="black">
                    <a:lumMod val="95000"/>
                    <a:lumOff val="5000"/>
                  </a:prstClr>
                </a:solidFill>
                <a:effectLst/>
                <a:uLnTx/>
                <a:uFillTx/>
                <a:latin typeface="Sakkal Majalla" pitchFamily="2" charset="-78"/>
                <a:cs typeface="Sakkal Majalla" pitchFamily="2" charset="-78"/>
                <a:sym typeface="Arial"/>
              </a:rPr>
              <a:t>خطأ </a:t>
            </a:r>
            <a:endParaRPr kumimoji="0" lang="en-US" sz="2800" b="1" i="0" u="none" strike="noStrike" kern="0" cap="none" spc="0" normalizeH="0" baseline="0" noProof="0" dirty="0">
              <a:ln>
                <a:noFill/>
              </a:ln>
              <a:solidFill>
                <a:prstClr val="black">
                  <a:lumMod val="95000"/>
                  <a:lumOff val="5000"/>
                </a:prstClr>
              </a:solidFill>
              <a:effectLst/>
              <a:uLnTx/>
              <a:uFillTx/>
              <a:latin typeface="Sakkal Majalla" pitchFamily="2" charset="-78"/>
              <a:cs typeface="Sakkal Majalla" pitchFamily="2" charset="-78"/>
              <a:sym typeface="Arial"/>
            </a:endParaRPr>
          </a:p>
        </p:txBody>
      </p:sp>
      <p:sp>
        <p:nvSpPr>
          <p:cNvPr id="13" name="Snip Diagonal Corner Rectangle 3">
            <a:extLst>
              <a:ext uri="{FF2B5EF4-FFF2-40B4-BE49-F238E27FC236}">
                <a16:creationId xmlns:a16="http://schemas.microsoft.com/office/drawing/2014/main" id="{3FB858DA-A61B-4303-828C-9AE916147C6A}"/>
              </a:ext>
            </a:extLst>
          </p:cNvPr>
          <p:cNvSpPr/>
          <p:nvPr/>
        </p:nvSpPr>
        <p:spPr>
          <a:xfrm>
            <a:off x="3273778" y="812800"/>
            <a:ext cx="5673625" cy="1268469"/>
          </a:xfrm>
          <a:prstGeom prst="snip2DiagRect">
            <a:avLst/>
          </a:prstGeom>
          <a:solidFill>
            <a:schemeClr val="accent3">
              <a:lumMod val="20000"/>
              <a:lumOff val="80000"/>
            </a:schemeClr>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BH" sz="2400" b="1" i="0" u="none" strike="noStrike" kern="0" cap="none" spc="0" normalizeH="0" baseline="0" noProof="0" dirty="0">
                <a:ln>
                  <a:noFill/>
                </a:ln>
                <a:solidFill>
                  <a:prstClr val="black">
                    <a:lumMod val="95000"/>
                    <a:lumOff val="5000"/>
                  </a:prstClr>
                </a:solidFill>
                <a:effectLst/>
                <a:uLnTx/>
                <a:uFillTx/>
                <a:latin typeface="Sakkal Majalla" pitchFamily="2" charset="-78"/>
                <a:ea typeface="+mn-ea"/>
                <a:cs typeface="Sakkal Majalla" pitchFamily="2" charset="-78"/>
                <a:sym typeface="Arial"/>
              </a:rPr>
              <a:t>تهتم دولة الإمارات العربية المتحدة بالمواقع </a:t>
            </a:r>
            <a:r>
              <a:rPr kumimoji="0" lang="ar-BH" sz="2400" b="1" i="0" u="none" strike="noStrike" kern="0" cap="none" spc="0" normalizeH="0" baseline="0" noProof="0" dirty="0" err="1">
                <a:ln>
                  <a:noFill/>
                </a:ln>
                <a:solidFill>
                  <a:prstClr val="black">
                    <a:lumMod val="95000"/>
                    <a:lumOff val="5000"/>
                  </a:prstClr>
                </a:solidFill>
                <a:effectLst/>
                <a:uLnTx/>
                <a:uFillTx/>
                <a:latin typeface="Sakkal Majalla" pitchFamily="2" charset="-78"/>
                <a:ea typeface="+mn-ea"/>
                <a:cs typeface="Sakkal Majalla" pitchFamily="2" charset="-78"/>
                <a:sym typeface="Arial"/>
              </a:rPr>
              <a:t>الآثرية</a:t>
            </a:r>
            <a:r>
              <a:rPr kumimoji="0" lang="ar-BH" sz="2400" b="1" i="0" u="none" strike="noStrike" kern="0" cap="none" spc="0" normalizeH="0" baseline="0" noProof="0" dirty="0">
                <a:ln>
                  <a:noFill/>
                </a:ln>
                <a:solidFill>
                  <a:prstClr val="black">
                    <a:lumMod val="95000"/>
                    <a:lumOff val="5000"/>
                  </a:prstClr>
                </a:solidFill>
                <a:effectLst/>
                <a:uLnTx/>
                <a:uFillTx/>
                <a:latin typeface="Sakkal Majalla" pitchFamily="2" charset="-78"/>
                <a:ea typeface="+mn-ea"/>
                <a:cs typeface="Sakkal Majalla" pitchFamily="2" charset="-78"/>
                <a:sym typeface="Arial"/>
              </a:rPr>
              <a:t> </a:t>
            </a:r>
            <a:endParaRPr kumimoji="0" lang="en-US" sz="1600" b="1" i="0" u="none" strike="noStrike" kern="0" cap="none" spc="0" normalizeH="0" baseline="0" noProof="0" dirty="0">
              <a:ln>
                <a:noFill/>
              </a:ln>
              <a:solidFill>
                <a:prstClr val="black">
                  <a:lumMod val="95000"/>
                  <a:lumOff val="5000"/>
                </a:prstClr>
              </a:solidFill>
              <a:effectLst/>
              <a:uLnTx/>
              <a:uFillTx/>
              <a:latin typeface="Sakkal Majalla" pitchFamily="2" charset="-78"/>
              <a:ea typeface="+mn-ea"/>
              <a:cs typeface="Sakkal Majalla" pitchFamily="2" charset="-78"/>
              <a:sym typeface="Arial"/>
            </a:endParaRPr>
          </a:p>
        </p:txBody>
      </p:sp>
    </p:spTree>
    <p:extLst>
      <p:ext uri="{BB962C8B-B14F-4D97-AF65-F5344CB8AC3E}">
        <p14:creationId xmlns:p14="http://schemas.microsoft.com/office/powerpoint/2010/main" val="2572321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2"/>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EF8BD-DE57-4AC3-8BA0-241E3AE72E5C}"/>
              </a:ext>
            </a:extLst>
          </p:cNvPr>
          <p:cNvSpPr>
            <a:spLocks noGrp="1"/>
          </p:cNvSpPr>
          <p:nvPr>
            <p:ph type="title"/>
          </p:nvPr>
        </p:nvSpPr>
        <p:spPr>
          <a:xfrm>
            <a:off x="905161" y="2759052"/>
            <a:ext cx="7717500" cy="572700"/>
          </a:xfrm>
          <a:noFill/>
        </p:spPr>
        <p:txBody>
          <a:bodyPr/>
          <a:lstStyle/>
          <a:p>
            <a:pPr algn="r"/>
            <a:r>
              <a:rPr lang="ar-BH" sz="3600" dirty="0">
                <a:latin typeface="Sakkal Majalla" panose="02000000000000000000" pitchFamily="2" charset="-78"/>
                <a:cs typeface="Sakkal Majalla" panose="02000000000000000000" pitchFamily="2" charset="-78"/>
              </a:rPr>
              <a:t>بطاقة خروج </a:t>
            </a:r>
            <a:endParaRPr lang="en-US" sz="3600" dirty="0">
              <a:latin typeface="Sakkal Majalla" panose="02000000000000000000" pitchFamily="2" charset="-78"/>
              <a:cs typeface="Sakkal Majalla" panose="02000000000000000000" pitchFamily="2" charset="-78"/>
            </a:endParaRPr>
          </a:p>
        </p:txBody>
      </p:sp>
      <p:pic>
        <p:nvPicPr>
          <p:cNvPr id="5" name="Picture 4" descr="A picture containing drawing, doll&#10;&#10;Description automatically generated">
            <a:extLst>
              <a:ext uri="{FF2B5EF4-FFF2-40B4-BE49-F238E27FC236}">
                <a16:creationId xmlns:a16="http://schemas.microsoft.com/office/drawing/2014/main" id="{62587775-D92D-4A1B-A8A9-CD694376E8F0}"/>
              </a:ext>
            </a:extLst>
          </p:cNvPr>
          <p:cNvPicPr>
            <a:picLocks noChangeAspect="1"/>
          </p:cNvPicPr>
          <p:nvPr/>
        </p:nvPicPr>
        <p:blipFill>
          <a:blip r:embed="rId2"/>
          <a:stretch>
            <a:fillRect/>
          </a:stretch>
        </p:blipFill>
        <p:spPr>
          <a:xfrm>
            <a:off x="1794933" y="555227"/>
            <a:ext cx="4773683" cy="4407650"/>
          </a:xfrm>
          <a:prstGeom prst="rect">
            <a:avLst/>
          </a:prstGeom>
        </p:spPr>
      </p:pic>
      <p:sp>
        <p:nvSpPr>
          <p:cNvPr id="6" name="مربع نص 10">
            <a:extLst>
              <a:ext uri="{FF2B5EF4-FFF2-40B4-BE49-F238E27FC236}">
                <a16:creationId xmlns:a16="http://schemas.microsoft.com/office/drawing/2014/main" id="{1A3D212A-21F9-448D-BD89-11F4043234A5}"/>
              </a:ext>
            </a:extLst>
          </p:cNvPr>
          <p:cNvSpPr txBox="1"/>
          <p:nvPr/>
        </p:nvSpPr>
        <p:spPr>
          <a:xfrm rot="21257288">
            <a:off x="2128253" y="1437807"/>
            <a:ext cx="1454977" cy="1077218"/>
          </a:xfrm>
          <a:prstGeom prst="rect">
            <a:avLst/>
          </a:prstGeom>
          <a:noFill/>
        </p:spPr>
        <p:txBody>
          <a:bodyPr wrap="square" rtlCol="0">
            <a:spAutoFit/>
          </a:bodyPr>
          <a:lstStyle/>
          <a:p>
            <a:pPr algn="ctr"/>
            <a:r>
              <a:rPr lang="ar-BH" sz="1600" b="1" dirty="0">
                <a:solidFill>
                  <a:srgbClr val="FF0000"/>
                </a:solidFill>
                <a:latin typeface="Sakkal Majalla" pitchFamily="2" charset="-78"/>
                <a:cs typeface="Sakkal Majalla" pitchFamily="2" charset="-78"/>
              </a:rPr>
              <a:t>ارسم رسمه لقطعة اثرية ، ثم أرفق الصورة على البوابة الذكية  .</a:t>
            </a:r>
          </a:p>
        </p:txBody>
      </p:sp>
    </p:spTree>
    <p:extLst>
      <p:ext uri="{BB962C8B-B14F-4D97-AF65-F5344CB8AC3E}">
        <p14:creationId xmlns:p14="http://schemas.microsoft.com/office/powerpoint/2010/main" val="2704972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cxnSp>
        <p:nvCxnSpPr>
          <p:cNvPr id="309" name="Google Shape;309;p34"/>
          <p:cNvCxnSpPr/>
          <p:nvPr/>
        </p:nvCxnSpPr>
        <p:spPr>
          <a:xfrm rot="10800000" flipH="1">
            <a:off x="-111400" y="-45550"/>
            <a:ext cx="6293400" cy="1803300"/>
          </a:xfrm>
          <a:prstGeom prst="curvedConnector3">
            <a:avLst>
              <a:gd name="adj1" fmla="val 50000"/>
            </a:avLst>
          </a:prstGeom>
          <a:noFill/>
          <a:ln w="28575" cap="flat" cmpd="sng">
            <a:solidFill>
              <a:schemeClr val="lt1"/>
            </a:solidFill>
            <a:prstDash val="dash"/>
            <a:round/>
            <a:headEnd type="none" w="med" len="med"/>
            <a:tailEnd type="none" w="med" len="med"/>
          </a:ln>
        </p:spPr>
      </p:cxnSp>
      <p:grpSp>
        <p:nvGrpSpPr>
          <p:cNvPr id="310" name="Google Shape;310;p34"/>
          <p:cNvGrpSpPr/>
          <p:nvPr/>
        </p:nvGrpSpPr>
        <p:grpSpPr>
          <a:xfrm>
            <a:off x="7509838" y="200381"/>
            <a:ext cx="1556131" cy="1518484"/>
            <a:chOff x="1125475" y="238125"/>
            <a:chExt cx="5321925" cy="5193175"/>
          </a:xfrm>
        </p:grpSpPr>
        <p:sp>
          <p:nvSpPr>
            <p:cNvPr id="311" name="Google Shape;311;p34"/>
            <p:cNvSpPr/>
            <p:nvPr/>
          </p:nvSpPr>
          <p:spPr>
            <a:xfrm>
              <a:off x="3670675" y="238125"/>
              <a:ext cx="327175" cy="316075"/>
            </a:xfrm>
            <a:custGeom>
              <a:avLst/>
              <a:gdLst/>
              <a:ahLst/>
              <a:cxnLst/>
              <a:rect l="l" t="t" r="r" b="b"/>
              <a:pathLst>
                <a:path w="13087" h="12643" extrusionOk="0">
                  <a:moveTo>
                    <a:pt x="0" y="0"/>
                  </a:moveTo>
                  <a:lnTo>
                    <a:pt x="0" y="333"/>
                  </a:lnTo>
                  <a:cubicBezTo>
                    <a:pt x="333" y="333"/>
                    <a:pt x="610" y="388"/>
                    <a:pt x="887" y="499"/>
                  </a:cubicBezTo>
                  <a:cubicBezTo>
                    <a:pt x="1165" y="610"/>
                    <a:pt x="1386" y="832"/>
                    <a:pt x="1608" y="1109"/>
                  </a:cubicBezTo>
                  <a:lnTo>
                    <a:pt x="1830" y="1386"/>
                  </a:lnTo>
                  <a:lnTo>
                    <a:pt x="1830" y="9649"/>
                  </a:lnTo>
                  <a:cubicBezTo>
                    <a:pt x="1886" y="10258"/>
                    <a:pt x="1775" y="10924"/>
                    <a:pt x="1497" y="11534"/>
                  </a:cubicBezTo>
                  <a:cubicBezTo>
                    <a:pt x="1109" y="11867"/>
                    <a:pt x="555" y="12033"/>
                    <a:pt x="0" y="12033"/>
                  </a:cubicBezTo>
                  <a:lnTo>
                    <a:pt x="0" y="12421"/>
                  </a:lnTo>
                  <a:lnTo>
                    <a:pt x="4436" y="12421"/>
                  </a:lnTo>
                  <a:lnTo>
                    <a:pt x="4436" y="12033"/>
                  </a:lnTo>
                  <a:cubicBezTo>
                    <a:pt x="3937" y="12033"/>
                    <a:pt x="3494" y="11922"/>
                    <a:pt x="3105" y="11645"/>
                  </a:cubicBezTo>
                  <a:cubicBezTo>
                    <a:pt x="2828" y="11312"/>
                    <a:pt x="2662" y="10647"/>
                    <a:pt x="2662" y="9649"/>
                  </a:cubicBezTo>
                  <a:lnTo>
                    <a:pt x="2662" y="2329"/>
                  </a:lnTo>
                  <a:lnTo>
                    <a:pt x="10979" y="12643"/>
                  </a:lnTo>
                  <a:lnTo>
                    <a:pt x="11312" y="12643"/>
                  </a:lnTo>
                  <a:lnTo>
                    <a:pt x="11312" y="2773"/>
                  </a:lnTo>
                  <a:cubicBezTo>
                    <a:pt x="11201" y="2107"/>
                    <a:pt x="11368" y="1442"/>
                    <a:pt x="11645" y="887"/>
                  </a:cubicBezTo>
                  <a:cubicBezTo>
                    <a:pt x="12033" y="555"/>
                    <a:pt x="12532" y="333"/>
                    <a:pt x="13087" y="333"/>
                  </a:cubicBezTo>
                  <a:lnTo>
                    <a:pt x="13087" y="0"/>
                  </a:lnTo>
                  <a:lnTo>
                    <a:pt x="8651" y="0"/>
                  </a:lnTo>
                  <a:lnTo>
                    <a:pt x="8651" y="333"/>
                  </a:lnTo>
                  <a:cubicBezTo>
                    <a:pt x="9150" y="333"/>
                    <a:pt x="9593" y="499"/>
                    <a:pt x="9981" y="721"/>
                  </a:cubicBezTo>
                  <a:cubicBezTo>
                    <a:pt x="10370" y="1331"/>
                    <a:pt x="10591" y="2052"/>
                    <a:pt x="10480" y="2773"/>
                  </a:cubicBezTo>
                  <a:lnTo>
                    <a:pt x="10480" y="9039"/>
                  </a:lnTo>
                  <a:lnTo>
                    <a:pt x="3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2" name="Google Shape;312;p34"/>
            <p:cNvSpPr/>
            <p:nvPr/>
          </p:nvSpPr>
          <p:spPr>
            <a:xfrm>
              <a:off x="1125475" y="2639150"/>
              <a:ext cx="433925" cy="316100"/>
            </a:xfrm>
            <a:custGeom>
              <a:avLst/>
              <a:gdLst/>
              <a:ahLst/>
              <a:cxnLst/>
              <a:rect l="l" t="t" r="r" b="b"/>
              <a:pathLst>
                <a:path w="17357" h="12644" extrusionOk="0">
                  <a:moveTo>
                    <a:pt x="13641" y="0"/>
                  </a:moveTo>
                  <a:lnTo>
                    <a:pt x="13641" y="389"/>
                  </a:lnTo>
                  <a:cubicBezTo>
                    <a:pt x="13918" y="389"/>
                    <a:pt x="14195" y="389"/>
                    <a:pt x="14473" y="500"/>
                  </a:cubicBezTo>
                  <a:cubicBezTo>
                    <a:pt x="14805" y="610"/>
                    <a:pt x="14972" y="888"/>
                    <a:pt x="14972" y="1220"/>
                  </a:cubicBezTo>
                  <a:cubicBezTo>
                    <a:pt x="14972" y="1387"/>
                    <a:pt x="14972" y="1498"/>
                    <a:pt x="14916" y="1609"/>
                  </a:cubicBezTo>
                  <a:cubicBezTo>
                    <a:pt x="14861" y="1941"/>
                    <a:pt x="14805" y="2274"/>
                    <a:pt x="14639" y="2607"/>
                  </a:cubicBezTo>
                  <a:lnTo>
                    <a:pt x="12310" y="8928"/>
                  </a:lnTo>
                  <a:lnTo>
                    <a:pt x="9593" y="1886"/>
                  </a:lnTo>
                  <a:cubicBezTo>
                    <a:pt x="9538" y="1664"/>
                    <a:pt x="9427" y="1498"/>
                    <a:pt x="9427" y="1387"/>
                  </a:cubicBezTo>
                  <a:cubicBezTo>
                    <a:pt x="9371" y="1331"/>
                    <a:pt x="9371" y="1220"/>
                    <a:pt x="9371" y="1109"/>
                  </a:cubicBezTo>
                  <a:cubicBezTo>
                    <a:pt x="9371" y="832"/>
                    <a:pt x="9538" y="555"/>
                    <a:pt x="9815" y="500"/>
                  </a:cubicBezTo>
                  <a:cubicBezTo>
                    <a:pt x="10148" y="389"/>
                    <a:pt x="10425" y="389"/>
                    <a:pt x="10758" y="389"/>
                  </a:cubicBezTo>
                  <a:lnTo>
                    <a:pt x="10758" y="56"/>
                  </a:lnTo>
                  <a:lnTo>
                    <a:pt x="5767" y="56"/>
                  </a:lnTo>
                  <a:lnTo>
                    <a:pt x="5767" y="389"/>
                  </a:lnTo>
                  <a:cubicBezTo>
                    <a:pt x="6044" y="389"/>
                    <a:pt x="6377" y="389"/>
                    <a:pt x="6654" y="500"/>
                  </a:cubicBezTo>
                  <a:cubicBezTo>
                    <a:pt x="6987" y="666"/>
                    <a:pt x="7264" y="943"/>
                    <a:pt x="7375" y="1331"/>
                  </a:cubicBezTo>
                  <a:lnTo>
                    <a:pt x="8262" y="3660"/>
                  </a:lnTo>
                  <a:lnTo>
                    <a:pt x="6266" y="8873"/>
                  </a:lnTo>
                  <a:lnTo>
                    <a:pt x="3604" y="1830"/>
                  </a:lnTo>
                  <a:cubicBezTo>
                    <a:pt x="3493" y="1664"/>
                    <a:pt x="3438" y="1498"/>
                    <a:pt x="3438" y="1387"/>
                  </a:cubicBezTo>
                  <a:cubicBezTo>
                    <a:pt x="3383" y="1276"/>
                    <a:pt x="3383" y="1165"/>
                    <a:pt x="3383" y="1054"/>
                  </a:cubicBezTo>
                  <a:cubicBezTo>
                    <a:pt x="3383" y="777"/>
                    <a:pt x="3549" y="555"/>
                    <a:pt x="3826" y="500"/>
                  </a:cubicBezTo>
                  <a:cubicBezTo>
                    <a:pt x="4048" y="389"/>
                    <a:pt x="4325" y="389"/>
                    <a:pt x="4602" y="389"/>
                  </a:cubicBezTo>
                  <a:lnTo>
                    <a:pt x="4602" y="56"/>
                  </a:lnTo>
                  <a:lnTo>
                    <a:pt x="0" y="56"/>
                  </a:lnTo>
                  <a:lnTo>
                    <a:pt x="0" y="389"/>
                  </a:lnTo>
                  <a:cubicBezTo>
                    <a:pt x="499" y="389"/>
                    <a:pt x="943" y="666"/>
                    <a:pt x="1220" y="1054"/>
                  </a:cubicBezTo>
                  <a:cubicBezTo>
                    <a:pt x="1774" y="2163"/>
                    <a:pt x="2218" y="3272"/>
                    <a:pt x="2606" y="4381"/>
                  </a:cubicBezTo>
                  <a:lnTo>
                    <a:pt x="4159" y="8762"/>
                  </a:lnTo>
                  <a:lnTo>
                    <a:pt x="5545" y="12643"/>
                  </a:lnTo>
                  <a:lnTo>
                    <a:pt x="5822" y="12643"/>
                  </a:lnTo>
                  <a:lnTo>
                    <a:pt x="8706" y="4714"/>
                  </a:lnTo>
                  <a:lnTo>
                    <a:pt x="10868" y="10481"/>
                  </a:lnTo>
                  <a:lnTo>
                    <a:pt x="11700" y="12643"/>
                  </a:lnTo>
                  <a:lnTo>
                    <a:pt x="11977" y="12643"/>
                  </a:lnTo>
                  <a:lnTo>
                    <a:pt x="13197" y="9261"/>
                  </a:lnTo>
                  <a:lnTo>
                    <a:pt x="13918" y="7098"/>
                  </a:lnTo>
                  <a:lnTo>
                    <a:pt x="15914" y="1498"/>
                  </a:lnTo>
                  <a:cubicBezTo>
                    <a:pt x="16025" y="1165"/>
                    <a:pt x="16247" y="832"/>
                    <a:pt x="16580" y="610"/>
                  </a:cubicBezTo>
                  <a:cubicBezTo>
                    <a:pt x="16802" y="500"/>
                    <a:pt x="17079" y="389"/>
                    <a:pt x="17356" y="389"/>
                  </a:cubicBezTo>
                  <a:lnTo>
                    <a:pt x="17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3" name="Google Shape;313;p34"/>
            <p:cNvSpPr/>
            <p:nvPr/>
          </p:nvSpPr>
          <p:spPr>
            <a:xfrm>
              <a:off x="6172900" y="2671025"/>
              <a:ext cx="274500" cy="310550"/>
            </a:xfrm>
            <a:custGeom>
              <a:avLst/>
              <a:gdLst/>
              <a:ahLst/>
              <a:cxnLst/>
              <a:rect l="l" t="t" r="r" b="b"/>
              <a:pathLst>
                <a:path w="10980" h="12422" extrusionOk="0">
                  <a:moveTo>
                    <a:pt x="0" y="1"/>
                  </a:moveTo>
                  <a:lnTo>
                    <a:pt x="0" y="389"/>
                  </a:lnTo>
                  <a:cubicBezTo>
                    <a:pt x="84" y="380"/>
                    <a:pt x="165" y="375"/>
                    <a:pt x="246" y="375"/>
                  </a:cubicBezTo>
                  <a:cubicBezTo>
                    <a:pt x="647" y="375"/>
                    <a:pt x="1017" y="491"/>
                    <a:pt x="1387" y="722"/>
                  </a:cubicBezTo>
                  <a:cubicBezTo>
                    <a:pt x="1608" y="1110"/>
                    <a:pt x="1719" y="1609"/>
                    <a:pt x="1664" y="2053"/>
                  </a:cubicBezTo>
                  <a:lnTo>
                    <a:pt x="1664" y="10370"/>
                  </a:lnTo>
                  <a:cubicBezTo>
                    <a:pt x="1664" y="11036"/>
                    <a:pt x="1553" y="11535"/>
                    <a:pt x="1387" y="11701"/>
                  </a:cubicBezTo>
                  <a:cubicBezTo>
                    <a:pt x="943" y="11923"/>
                    <a:pt x="499" y="12034"/>
                    <a:pt x="0" y="12034"/>
                  </a:cubicBezTo>
                  <a:lnTo>
                    <a:pt x="0" y="12422"/>
                  </a:lnTo>
                  <a:lnTo>
                    <a:pt x="10148" y="12422"/>
                  </a:lnTo>
                  <a:lnTo>
                    <a:pt x="10980" y="9261"/>
                  </a:lnTo>
                  <a:lnTo>
                    <a:pt x="10481" y="9206"/>
                  </a:lnTo>
                  <a:cubicBezTo>
                    <a:pt x="10203" y="10037"/>
                    <a:pt x="9593" y="10758"/>
                    <a:pt x="8817" y="11257"/>
                  </a:cubicBezTo>
                  <a:cubicBezTo>
                    <a:pt x="8074" y="11536"/>
                    <a:pt x="7292" y="11659"/>
                    <a:pt x="6503" y="11659"/>
                  </a:cubicBezTo>
                  <a:cubicBezTo>
                    <a:pt x="6350" y="11659"/>
                    <a:pt x="6198" y="11655"/>
                    <a:pt x="6045" y="11646"/>
                  </a:cubicBezTo>
                  <a:cubicBezTo>
                    <a:pt x="5851" y="11660"/>
                    <a:pt x="5658" y="11667"/>
                    <a:pt x="5466" y="11667"/>
                  </a:cubicBezTo>
                  <a:cubicBezTo>
                    <a:pt x="4941" y="11667"/>
                    <a:pt x="4425" y="11616"/>
                    <a:pt x="3937" y="11535"/>
                  </a:cubicBezTo>
                  <a:cubicBezTo>
                    <a:pt x="3660" y="11479"/>
                    <a:pt x="3549" y="11257"/>
                    <a:pt x="3549" y="10925"/>
                  </a:cubicBezTo>
                  <a:lnTo>
                    <a:pt x="3549" y="6267"/>
                  </a:lnTo>
                  <a:lnTo>
                    <a:pt x="6433" y="6267"/>
                  </a:lnTo>
                  <a:cubicBezTo>
                    <a:pt x="6525" y="6258"/>
                    <a:pt x="6618" y="6253"/>
                    <a:pt x="6709" y="6253"/>
                  </a:cubicBezTo>
                  <a:cubicBezTo>
                    <a:pt x="7169" y="6253"/>
                    <a:pt x="7616" y="6368"/>
                    <a:pt x="7985" y="6600"/>
                  </a:cubicBezTo>
                  <a:cubicBezTo>
                    <a:pt x="8263" y="7043"/>
                    <a:pt x="8429" y="7542"/>
                    <a:pt x="8484" y="8041"/>
                  </a:cubicBezTo>
                  <a:lnTo>
                    <a:pt x="8928" y="8041"/>
                  </a:lnTo>
                  <a:lnTo>
                    <a:pt x="8928" y="3716"/>
                  </a:lnTo>
                  <a:lnTo>
                    <a:pt x="8484" y="3716"/>
                  </a:lnTo>
                  <a:cubicBezTo>
                    <a:pt x="8484" y="4215"/>
                    <a:pt x="8263" y="4714"/>
                    <a:pt x="7985" y="5158"/>
                  </a:cubicBezTo>
                  <a:cubicBezTo>
                    <a:pt x="7599" y="5399"/>
                    <a:pt x="7129" y="5557"/>
                    <a:pt x="6647" y="5557"/>
                  </a:cubicBezTo>
                  <a:cubicBezTo>
                    <a:pt x="6576" y="5557"/>
                    <a:pt x="6504" y="5553"/>
                    <a:pt x="6433" y="5546"/>
                  </a:cubicBezTo>
                  <a:lnTo>
                    <a:pt x="3549" y="5546"/>
                  </a:lnTo>
                  <a:lnTo>
                    <a:pt x="3549" y="1387"/>
                  </a:lnTo>
                  <a:cubicBezTo>
                    <a:pt x="3549" y="1165"/>
                    <a:pt x="3605" y="999"/>
                    <a:pt x="3660" y="888"/>
                  </a:cubicBezTo>
                  <a:cubicBezTo>
                    <a:pt x="3716" y="777"/>
                    <a:pt x="3882" y="722"/>
                    <a:pt x="4159" y="722"/>
                  </a:cubicBezTo>
                  <a:lnTo>
                    <a:pt x="6765" y="722"/>
                  </a:lnTo>
                  <a:cubicBezTo>
                    <a:pt x="6882" y="713"/>
                    <a:pt x="6999" y="708"/>
                    <a:pt x="7116" y="708"/>
                  </a:cubicBezTo>
                  <a:cubicBezTo>
                    <a:pt x="7719" y="708"/>
                    <a:pt x="8315" y="831"/>
                    <a:pt x="8873" y="1110"/>
                  </a:cubicBezTo>
                  <a:cubicBezTo>
                    <a:pt x="9261" y="1553"/>
                    <a:pt x="9482" y="2108"/>
                    <a:pt x="9538" y="2718"/>
                  </a:cubicBezTo>
                  <a:lnTo>
                    <a:pt x="10037" y="2718"/>
                  </a:lnTo>
                  <a:lnTo>
                    <a:pt x="99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4" name="Google Shape;314;p34"/>
            <p:cNvSpPr/>
            <p:nvPr/>
          </p:nvSpPr>
          <p:spPr>
            <a:xfrm>
              <a:off x="3715025" y="5107975"/>
              <a:ext cx="210750" cy="323325"/>
            </a:xfrm>
            <a:custGeom>
              <a:avLst/>
              <a:gdLst/>
              <a:ahLst/>
              <a:cxnLst/>
              <a:rect l="l" t="t" r="r" b="b"/>
              <a:pathLst>
                <a:path w="8430" h="12933" extrusionOk="0">
                  <a:moveTo>
                    <a:pt x="3814" y="1"/>
                  </a:moveTo>
                  <a:cubicBezTo>
                    <a:pt x="2932" y="1"/>
                    <a:pt x="2065" y="377"/>
                    <a:pt x="1442" y="949"/>
                  </a:cubicBezTo>
                  <a:cubicBezTo>
                    <a:pt x="832" y="1559"/>
                    <a:pt x="500" y="2446"/>
                    <a:pt x="500" y="3333"/>
                  </a:cubicBezTo>
                  <a:cubicBezTo>
                    <a:pt x="555" y="4054"/>
                    <a:pt x="832" y="4719"/>
                    <a:pt x="1331" y="5274"/>
                  </a:cubicBezTo>
                  <a:cubicBezTo>
                    <a:pt x="1664" y="5662"/>
                    <a:pt x="2052" y="5939"/>
                    <a:pt x="2496" y="6217"/>
                  </a:cubicBezTo>
                  <a:lnTo>
                    <a:pt x="4049" y="7215"/>
                  </a:lnTo>
                  <a:cubicBezTo>
                    <a:pt x="4714" y="7603"/>
                    <a:pt x="5324" y="8046"/>
                    <a:pt x="5878" y="8490"/>
                  </a:cubicBezTo>
                  <a:cubicBezTo>
                    <a:pt x="6322" y="8934"/>
                    <a:pt x="6544" y="9488"/>
                    <a:pt x="6544" y="10098"/>
                  </a:cubicBezTo>
                  <a:cubicBezTo>
                    <a:pt x="6544" y="10708"/>
                    <a:pt x="6322" y="11263"/>
                    <a:pt x="5878" y="11706"/>
                  </a:cubicBezTo>
                  <a:cubicBezTo>
                    <a:pt x="5435" y="12039"/>
                    <a:pt x="4880" y="12261"/>
                    <a:pt x="4326" y="12261"/>
                  </a:cubicBezTo>
                  <a:cubicBezTo>
                    <a:pt x="3272" y="12261"/>
                    <a:pt x="2219" y="11762"/>
                    <a:pt x="1553" y="10930"/>
                  </a:cubicBezTo>
                  <a:cubicBezTo>
                    <a:pt x="1054" y="10320"/>
                    <a:pt x="721" y="9654"/>
                    <a:pt x="444" y="8934"/>
                  </a:cubicBezTo>
                  <a:lnTo>
                    <a:pt x="1" y="8934"/>
                  </a:lnTo>
                  <a:lnTo>
                    <a:pt x="555" y="12926"/>
                  </a:lnTo>
                  <a:lnTo>
                    <a:pt x="999" y="12926"/>
                  </a:lnTo>
                  <a:cubicBezTo>
                    <a:pt x="999" y="12760"/>
                    <a:pt x="1054" y="12649"/>
                    <a:pt x="1110" y="12483"/>
                  </a:cubicBezTo>
                  <a:cubicBezTo>
                    <a:pt x="1193" y="12358"/>
                    <a:pt x="1307" y="12295"/>
                    <a:pt x="1453" y="12295"/>
                  </a:cubicBezTo>
                  <a:cubicBezTo>
                    <a:pt x="1501" y="12295"/>
                    <a:pt x="1553" y="12302"/>
                    <a:pt x="1609" y="12316"/>
                  </a:cubicBezTo>
                  <a:cubicBezTo>
                    <a:pt x="1941" y="12372"/>
                    <a:pt x="2330" y="12483"/>
                    <a:pt x="2662" y="12593"/>
                  </a:cubicBezTo>
                  <a:cubicBezTo>
                    <a:pt x="3217" y="12815"/>
                    <a:pt x="3882" y="12926"/>
                    <a:pt x="4492" y="12926"/>
                  </a:cubicBezTo>
                  <a:cubicBezTo>
                    <a:pt x="4564" y="12930"/>
                    <a:pt x="4636" y="12932"/>
                    <a:pt x="4708" y="12932"/>
                  </a:cubicBezTo>
                  <a:cubicBezTo>
                    <a:pt x="5640" y="12932"/>
                    <a:pt x="6600" y="12601"/>
                    <a:pt x="7320" y="11983"/>
                  </a:cubicBezTo>
                  <a:cubicBezTo>
                    <a:pt x="8041" y="11318"/>
                    <a:pt x="8429" y="10431"/>
                    <a:pt x="8429" y="9488"/>
                  </a:cubicBezTo>
                  <a:cubicBezTo>
                    <a:pt x="8429" y="8823"/>
                    <a:pt x="8207" y="8157"/>
                    <a:pt x="7819" y="7603"/>
                  </a:cubicBezTo>
                  <a:cubicBezTo>
                    <a:pt x="7209" y="6882"/>
                    <a:pt x="6433" y="6327"/>
                    <a:pt x="5657" y="5884"/>
                  </a:cubicBezTo>
                  <a:lnTo>
                    <a:pt x="3993" y="4830"/>
                  </a:lnTo>
                  <a:cubicBezTo>
                    <a:pt x="3494" y="4553"/>
                    <a:pt x="2995" y="4165"/>
                    <a:pt x="2607" y="3721"/>
                  </a:cubicBezTo>
                  <a:cubicBezTo>
                    <a:pt x="2330" y="3389"/>
                    <a:pt x="2163" y="2945"/>
                    <a:pt x="2163" y="2501"/>
                  </a:cubicBezTo>
                  <a:cubicBezTo>
                    <a:pt x="2163" y="2002"/>
                    <a:pt x="2330" y="1559"/>
                    <a:pt x="2718" y="1226"/>
                  </a:cubicBezTo>
                  <a:cubicBezTo>
                    <a:pt x="3106" y="949"/>
                    <a:pt x="3605" y="782"/>
                    <a:pt x="4104" y="782"/>
                  </a:cubicBezTo>
                  <a:cubicBezTo>
                    <a:pt x="4825" y="838"/>
                    <a:pt x="5490" y="1060"/>
                    <a:pt x="6100" y="1503"/>
                  </a:cubicBezTo>
                  <a:cubicBezTo>
                    <a:pt x="6877" y="2113"/>
                    <a:pt x="7376" y="3000"/>
                    <a:pt x="7542" y="3998"/>
                  </a:cubicBezTo>
                  <a:lnTo>
                    <a:pt x="8041" y="3998"/>
                  </a:lnTo>
                  <a:lnTo>
                    <a:pt x="7597" y="6"/>
                  </a:lnTo>
                  <a:lnTo>
                    <a:pt x="7209" y="6"/>
                  </a:lnTo>
                  <a:cubicBezTo>
                    <a:pt x="7209" y="172"/>
                    <a:pt x="7098" y="339"/>
                    <a:pt x="7043" y="505"/>
                  </a:cubicBezTo>
                  <a:cubicBezTo>
                    <a:pt x="6877" y="616"/>
                    <a:pt x="6710" y="671"/>
                    <a:pt x="6544" y="671"/>
                  </a:cubicBezTo>
                  <a:cubicBezTo>
                    <a:pt x="6211" y="561"/>
                    <a:pt x="5823" y="450"/>
                    <a:pt x="5490" y="339"/>
                  </a:cubicBezTo>
                  <a:cubicBezTo>
                    <a:pt x="4991" y="117"/>
                    <a:pt x="4492" y="61"/>
                    <a:pt x="3993" y="6"/>
                  </a:cubicBezTo>
                  <a:cubicBezTo>
                    <a:pt x="3933" y="2"/>
                    <a:pt x="3873" y="1"/>
                    <a:pt x="3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5" name="Google Shape;315;p34"/>
            <p:cNvSpPr/>
            <p:nvPr/>
          </p:nvSpPr>
          <p:spPr>
            <a:xfrm>
              <a:off x="1763150" y="792625"/>
              <a:ext cx="4240650" cy="4087100"/>
            </a:xfrm>
            <a:custGeom>
              <a:avLst/>
              <a:gdLst/>
              <a:ahLst/>
              <a:cxnLst/>
              <a:rect l="l" t="t" r="r" b="b"/>
              <a:pathLst>
                <a:path w="169626" h="163484" extrusionOk="0">
                  <a:moveTo>
                    <a:pt x="86393" y="36210"/>
                  </a:moveTo>
                  <a:lnTo>
                    <a:pt x="86393" y="36210"/>
                  </a:lnTo>
                  <a:cubicBezTo>
                    <a:pt x="96097" y="37153"/>
                    <a:pt x="105191" y="41201"/>
                    <a:pt x="112455" y="47744"/>
                  </a:cubicBezTo>
                  <a:lnTo>
                    <a:pt x="101587" y="55618"/>
                  </a:lnTo>
                  <a:cubicBezTo>
                    <a:pt x="97816" y="52735"/>
                    <a:pt x="93436" y="50738"/>
                    <a:pt x="88778" y="49740"/>
                  </a:cubicBezTo>
                  <a:lnTo>
                    <a:pt x="86393" y="36210"/>
                  </a:lnTo>
                  <a:close/>
                  <a:moveTo>
                    <a:pt x="75248" y="36376"/>
                  </a:moveTo>
                  <a:lnTo>
                    <a:pt x="73473" y="50017"/>
                  </a:lnTo>
                  <a:cubicBezTo>
                    <a:pt x="68982" y="51182"/>
                    <a:pt x="64823" y="53234"/>
                    <a:pt x="61218" y="56173"/>
                  </a:cubicBezTo>
                  <a:cubicBezTo>
                    <a:pt x="56450" y="52956"/>
                    <a:pt x="51625" y="49685"/>
                    <a:pt x="50184" y="48520"/>
                  </a:cubicBezTo>
                  <a:cubicBezTo>
                    <a:pt x="57060" y="41977"/>
                    <a:pt x="65821" y="37763"/>
                    <a:pt x="75248" y="36376"/>
                  </a:cubicBezTo>
                  <a:close/>
                  <a:moveTo>
                    <a:pt x="73196" y="52014"/>
                  </a:moveTo>
                  <a:lnTo>
                    <a:pt x="71754" y="63104"/>
                  </a:lnTo>
                  <a:cubicBezTo>
                    <a:pt x="71144" y="62716"/>
                    <a:pt x="67207" y="60110"/>
                    <a:pt x="62827" y="57226"/>
                  </a:cubicBezTo>
                  <a:lnTo>
                    <a:pt x="62827" y="57171"/>
                  </a:lnTo>
                  <a:cubicBezTo>
                    <a:pt x="65932" y="54842"/>
                    <a:pt x="69425" y="53067"/>
                    <a:pt x="73196" y="52014"/>
                  </a:cubicBezTo>
                  <a:close/>
                  <a:moveTo>
                    <a:pt x="89110" y="51736"/>
                  </a:moveTo>
                  <a:lnTo>
                    <a:pt x="89110" y="51736"/>
                  </a:lnTo>
                  <a:cubicBezTo>
                    <a:pt x="93047" y="52679"/>
                    <a:pt x="96763" y="54398"/>
                    <a:pt x="99979" y="56782"/>
                  </a:cubicBezTo>
                  <a:lnTo>
                    <a:pt x="91162" y="63215"/>
                  </a:lnTo>
                  <a:lnTo>
                    <a:pt x="89110" y="51736"/>
                  </a:lnTo>
                  <a:close/>
                  <a:moveTo>
                    <a:pt x="51570" y="50017"/>
                  </a:moveTo>
                  <a:lnTo>
                    <a:pt x="51570" y="50017"/>
                  </a:lnTo>
                  <a:cubicBezTo>
                    <a:pt x="56949" y="53844"/>
                    <a:pt x="70922" y="62993"/>
                    <a:pt x="71588" y="63437"/>
                  </a:cubicBezTo>
                  <a:lnTo>
                    <a:pt x="71699" y="63326"/>
                  </a:lnTo>
                  <a:lnTo>
                    <a:pt x="70867" y="70035"/>
                  </a:lnTo>
                  <a:lnTo>
                    <a:pt x="51570" y="50017"/>
                  </a:lnTo>
                  <a:close/>
                  <a:moveTo>
                    <a:pt x="111513" y="49352"/>
                  </a:moveTo>
                  <a:lnTo>
                    <a:pt x="111513" y="49352"/>
                  </a:lnTo>
                  <a:cubicBezTo>
                    <a:pt x="102197" y="66154"/>
                    <a:pt x="100422" y="69647"/>
                    <a:pt x="100145" y="70479"/>
                  </a:cubicBezTo>
                  <a:lnTo>
                    <a:pt x="92548" y="69481"/>
                  </a:lnTo>
                  <a:lnTo>
                    <a:pt x="111513" y="49352"/>
                  </a:lnTo>
                  <a:close/>
                  <a:moveTo>
                    <a:pt x="105191" y="61496"/>
                  </a:moveTo>
                  <a:lnTo>
                    <a:pt x="105191" y="61551"/>
                  </a:lnTo>
                  <a:cubicBezTo>
                    <a:pt x="107853" y="64601"/>
                    <a:pt x="109905" y="68095"/>
                    <a:pt x="111235" y="71921"/>
                  </a:cubicBezTo>
                  <a:lnTo>
                    <a:pt x="100478" y="70534"/>
                  </a:lnTo>
                  <a:cubicBezTo>
                    <a:pt x="100755" y="69814"/>
                    <a:pt x="102419" y="66597"/>
                    <a:pt x="105191" y="61496"/>
                  </a:cubicBezTo>
                  <a:close/>
                  <a:moveTo>
                    <a:pt x="57193" y="62758"/>
                  </a:moveTo>
                  <a:cubicBezTo>
                    <a:pt x="59513" y="67177"/>
                    <a:pt x="61552" y="71091"/>
                    <a:pt x="61828" y="71643"/>
                  </a:cubicBezTo>
                  <a:lnTo>
                    <a:pt x="51736" y="73251"/>
                  </a:lnTo>
                  <a:cubicBezTo>
                    <a:pt x="52896" y="69442"/>
                    <a:pt x="54714" y="65908"/>
                    <a:pt x="57193" y="62758"/>
                  </a:cubicBezTo>
                  <a:close/>
                  <a:moveTo>
                    <a:pt x="112622" y="48021"/>
                  </a:moveTo>
                  <a:cubicBezTo>
                    <a:pt x="120108" y="54897"/>
                    <a:pt x="125154" y="64047"/>
                    <a:pt x="126873" y="74028"/>
                  </a:cubicBezTo>
                  <a:lnTo>
                    <a:pt x="113232" y="72253"/>
                  </a:lnTo>
                  <a:cubicBezTo>
                    <a:pt x="111845" y="67595"/>
                    <a:pt x="109405" y="63381"/>
                    <a:pt x="106134" y="59777"/>
                  </a:cubicBezTo>
                  <a:cubicBezTo>
                    <a:pt x="107908" y="56561"/>
                    <a:pt x="110071" y="52679"/>
                    <a:pt x="112511" y="48298"/>
                  </a:cubicBezTo>
                  <a:lnTo>
                    <a:pt x="112511" y="48243"/>
                  </a:lnTo>
                  <a:lnTo>
                    <a:pt x="112622" y="48021"/>
                  </a:lnTo>
                  <a:close/>
                  <a:moveTo>
                    <a:pt x="49851" y="48853"/>
                  </a:moveTo>
                  <a:cubicBezTo>
                    <a:pt x="50905" y="50627"/>
                    <a:pt x="53622" y="55895"/>
                    <a:pt x="56228" y="60886"/>
                  </a:cubicBezTo>
                  <a:cubicBezTo>
                    <a:pt x="53178" y="64601"/>
                    <a:pt x="50960" y="68926"/>
                    <a:pt x="49740" y="73584"/>
                  </a:cubicBezTo>
                  <a:lnTo>
                    <a:pt x="36210" y="75691"/>
                  </a:lnTo>
                  <a:cubicBezTo>
                    <a:pt x="37596" y="65488"/>
                    <a:pt x="42421" y="56006"/>
                    <a:pt x="49851" y="48853"/>
                  </a:cubicBezTo>
                  <a:close/>
                  <a:moveTo>
                    <a:pt x="81735" y="6100"/>
                  </a:moveTo>
                  <a:cubicBezTo>
                    <a:pt x="122104" y="6156"/>
                    <a:pt x="155430" y="37763"/>
                    <a:pt x="157537" y="78076"/>
                  </a:cubicBezTo>
                  <a:lnTo>
                    <a:pt x="127649" y="74139"/>
                  </a:lnTo>
                  <a:cubicBezTo>
                    <a:pt x="125930" y="63825"/>
                    <a:pt x="120773" y="54454"/>
                    <a:pt x="113065" y="47411"/>
                  </a:cubicBezTo>
                  <a:lnTo>
                    <a:pt x="113287" y="47134"/>
                  </a:lnTo>
                  <a:lnTo>
                    <a:pt x="113287" y="47134"/>
                  </a:lnTo>
                  <a:lnTo>
                    <a:pt x="113010" y="47356"/>
                  </a:lnTo>
                  <a:cubicBezTo>
                    <a:pt x="105579" y="40646"/>
                    <a:pt x="96208" y="36487"/>
                    <a:pt x="86282" y="35489"/>
                  </a:cubicBezTo>
                  <a:lnTo>
                    <a:pt x="81125" y="6100"/>
                  </a:lnTo>
                  <a:close/>
                  <a:moveTo>
                    <a:pt x="81680" y="2440"/>
                  </a:moveTo>
                  <a:cubicBezTo>
                    <a:pt x="82844" y="2440"/>
                    <a:pt x="84009" y="2440"/>
                    <a:pt x="85173" y="2496"/>
                  </a:cubicBezTo>
                  <a:lnTo>
                    <a:pt x="85562" y="2496"/>
                  </a:lnTo>
                  <a:cubicBezTo>
                    <a:pt x="87003" y="2551"/>
                    <a:pt x="88445" y="2662"/>
                    <a:pt x="89887" y="2828"/>
                  </a:cubicBezTo>
                  <a:lnTo>
                    <a:pt x="90330" y="2884"/>
                  </a:lnTo>
                  <a:cubicBezTo>
                    <a:pt x="91772" y="3050"/>
                    <a:pt x="93214" y="3217"/>
                    <a:pt x="94600" y="3438"/>
                  </a:cubicBezTo>
                  <a:lnTo>
                    <a:pt x="94988" y="3494"/>
                  </a:lnTo>
                  <a:cubicBezTo>
                    <a:pt x="96430" y="3771"/>
                    <a:pt x="97872" y="4048"/>
                    <a:pt x="99258" y="4381"/>
                  </a:cubicBezTo>
                  <a:lnTo>
                    <a:pt x="99646" y="4437"/>
                  </a:lnTo>
                  <a:cubicBezTo>
                    <a:pt x="101088" y="4769"/>
                    <a:pt x="102474" y="5157"/>
                    <a:pt x="103805" y="5546"/>
                  </a:cubicBezTo>
                  <a:lnTo>
                    <a:pt x="104249" y="5656"/>
                  </a:lnTo>
                  <a:cubicBezTo>
                    <a:pt x="105635" y="6045"/>
                    <a:pt x="107021" y="6488"/>
                    <a:pt x="108352" y="6987"/>
                  </a:cubicBezTo>
                  <a:lnTo>
                    <a:pt x="108740" y="7154"/>
                  </a:lnTo>
                  <a:cubicBezTo>
                    <a:pt x="110126" y="7653"/>
                    <a:pt x="111457" y="8152"/>
                    <a:pt x="112788" y="8706"/>
                  </a:cubicBezTo>
                  <a:lnTo>
                    <a:pt x="113176" y="8873"/>
                  </a:lnTo>
                  <a:cubicBezTo>
                    <a:pt x="114452" y="9483"/>
                    <a:pt x="115782" y="10093"/>
                    <a:pt x="117058" y="10703"/>
                  </a:cubicBezTo>
                  <a:lnTo>
                    <a:pt x="117446" y="10869"/>
                  </a:lnTo>
                  <a:cubicBezTo>
                    <a:pt x="118721" y="11534"/>
                    <a:pt x="119997" y="12255"/>
                    <a:pt x="121272" y="12976"/>
                  </a:cubicBezTo>
                  <a:lnTo>
                    <a:pt x="121605" y="13198"/>
                  </a:lnTo>
                  <a:cubicBezTo>
                    <a:pt x="122880" y="13863"/>
                    <a:pt x="124100" y="14695"/>
                    <a:pt x="125320" y="15471"/>
                  </a:cubicBezTo>
                  <a:lnTo>
                    <a:pt x="125653" y="15693"/>
                  </a:lnTo>
                  <a:cubicBezTo>
                    <a:pt x="126873" y="16469"/>
                    <a:pt x="128037" y="17301"/>
                    <a:pt x="129201" y="18188"/>
                  </a:cubicBezTo>
                  <a:lnTo>
                    <a:pt x="129534" y="18410"/>
                  </a:lnTo>
                  <a:cubicBezTo>
                    <a:pt x="130643" y="19297"/>
                    <a:pt x="131808" y="20185"/>
                    <a:pt x="132917" y="21127"/>
                  </a:cubicBezTo>
                  <a:lnTo>
                    <a:pt x="133194" y="21405"/>
                  </a:lnTo>
                  <a:cubicBezTo>
                    <a:pt x="134303" y="22347"/>
                    <a:pt x="135357" y="23290"/>
                    <a:pt x="136410" y="24288"/>
                  </a:cubicBezTo>
                  <a:lnTo>
                    <a:pt x="136743" y="24565"/>
                  </a:lnTo>
                  <a:cubicBezTo>
                    <a:pt x="137796" y="25563"/>
                    <a:pt x="138795" y="26617"/>
                    <a:pt x="139793" y="27671"/>
                  </a:cubicBezTo>
                  <a:cubicBezTo>
                    <a:pt x="139904" y="27726"/>
                    <a:pt x="139959" y="27837"/>
                    <a:pt x="140070" y="27948"/>
                  </a:cubicBezTo>
                  <a:lnTo>
                    <a:pt x="140125" y="27892"/>
                  </a:lnTo>
                  <a:cubicBezTo>
                    <a:pt x="141068" y="28946"/>
                    <a:pt x="142066" y="30055"/>
                    <a:pt x="142953" y="31164"/>
                  </a:cubicBezTo>
                  <a:cubicBezTo>
                    <a:pt x="143064" y="31275"/>
                    <a:pt x="143120" y="31386"/>
                    <a:pt x="143231" y="31497"/>
                  </a:cubicBezTo>
                  <a:cubicBezTo>
                    <a:pt x="144173" y="32606"/>
                    <a:pt x="145061" y="33715"/>
                    <a:pt x="145892" y="34879"/>
                  </a:cubicBezTo>
                  <a:lnTo>
                    <a:pt x="146336" y="35545"/>
                  </a:lnTo>
                  <a:cubicBezTo>
                    <a:pt x="147223" y="36709"/>
                    <a:pt x="147999" y="37929"/>
                    <a:pt x="148776" y="39094"/>
                  </a:cubicBezTo>
                  <a:lnTo>
                    <a:pt x="148998" y="39482"/>
                  </a:lnTo>
                  <a:cubicBezTo>
                    <a:pt x="149774" y="40702"/>
                    <a:pt x="150550" y="41922"/>
                    <a:pt x="151216" y="43197"/>
                  </a:cubicBezTo>
                  <a:lnTo>
                    <a:pt x="151437" y="43530"/>
                  </a:lnTo>
                  <a:cubicBezTo>
                    <a:pt x="152158" y="44805"/>
                    <a:pt x="152824" y="46080"/>
                    <a:pt x="153434" y="47411"/>
                  </a:cubicBezTo>
                  <a:cubicBezTo>
                    <a:pt x="153489" y="47522"/>
                    <a:pt x="153545" y="47633"/>
                    <a:pt x="153600" y="47744"/>
                  </a:cubicBezTo>
                  <a:cubicBezTo>
                    <a:pt x="154210" y="49075"/>
                    <a:pt x="154820" y="50406"/>
                    <a:pt x="155374" y="51736"/>
                  </a:cubicBezTo>
                  <a:cubicBezTo>
                    <a:pt x="155430" y="51847"/>
                    <a:pt x="155485" y="51958"/>
                    <a:pt x="155541" y="52125"/>
                  </a:cubicBezTo>
                  <a:cubicBezTo>
                    <a:pt x="156040" y="53455"/>
                    <a:pt x="156594" y="54786"/>
                    <a:pt x="157038" y="56173"/>
                  </a:cubicBezTo>
                  <a:cubicBezTo>
                    <a:pt x="157093" y="56283"/>
                    <a:pt x="157149" y="56450"/>
                    <a:pt x="157204" y="56561"/>
                  </a:cubicBezTo>
                  <a:cubicBezTo>
                    <a:pt x="157648" y="57947"/>
                    <a:pt x="158036" y="59333"/>
                    <a:pt x="158424" y="60720"/>
                  </a:cubicBezTo>
                  <a:cubicBezTo>
                    <a:pt x="158480" y="60830"/>
                    <a:pt x="158535" y="60997"/>
                    <a:pt x="158591" y="61108"/>
                  </a:cubicBezTo>
                  <a:cubicBezTo>
                    <a:pt x="158923" y="62494"/>
                    <a:pt x="159311" y="63880"/>
                    <a:pt x="159589" y="65322"/>
                  </a:cubicBezTo>
                  <a:cubicBezTo>
                    <a:pt x="159589" y="65433"/>
                    <a:pt x="159644" y="65599"/>
                    <a:pt x="159700" y="65710"/>
                  </a:cubicBezTo>
                  <a:cubicBezTo>
                    <a:pt x="159977" y="67096"/>
                    <a:pt x="160199" y="68538"/>
                    <a:pt x="160476" y="69980"/>
                  </a:cubicBezTo>
                  <a:cubicBezTo>
                    <a:pt x="160476" y="70146"/>
                    <a:pt x="160476" y="70257"/>
                    <a:pt x="160531" y="70368"/>
                  </a:cubicBezTo>
                  <a:cubicBezTo>
                    <a:pt x="160698" y="71810"/>
                    <a:pt x="160864" y="73251"/>
                    <a:pt x="161030" y="74693"/>
                  </a:cubicBezTo>
                  <a:lnTo>
                    <a:pt x="161030" y="75081"/>
                  </a:lnTo>
                  <a:cubicBezTo>
                    <a:pt x="161141" y="76246"/>
                    <a:pt x="161252" y="77410"/>
                    <a:pt x="161252" y="78519"/>
                  </a:cubicBezTo>
                  <a:lnTo>
                    <a:pt x="158258" y="78131"/>
                  </a:lnTo>
                  <a:cubicBezTo>
                    <a:pt x="158202" y="77189"/>
                    <a:pt x="158147" y="76301"/>
                    <a:pt x="158092" y="75359"/>
                  </a:cubicBezTo>
                  <a:lnTo>
                    <a:pt x="158036" y="74970"/>
                  </a:lnTo>
                  <a:cubicBezTo>
                    <a:pt x="157925" y="73584"/>
                    <a:pt x="157759" y="72198"/>
                    <a:pt x="157537" y="70812"/>
                  </a:cubicBezTo>
                  <a:lnTo>
                    <a:pt x="157482" y="70423"/>
                  </a:lnTo>
                  <a:cubicBezTo>
                    <a:pt x="157260" y="69037"/>
                    <a:pt x="157038" y="67706"/>
                    <a:pt x="156761" y="66320"/>
                  </a:cubicBezTo>
                  <a:cubicBezTo>
                    <a:pt x="156761" y="66209"/>
                    <a:pt x="156705" y="66043"/>
                    <a:pt x="156650" y="65932"/>
                  </a:cubicBezTo>
                  <a:cubicBezTo>
                    <a:pt x="156373" y="64546"/>
                    <a:pt x="156040" y="63215"/>
                    <a:pt x="155707" y="61884"/>
                  </a:cubicBezTo>
                  <a:cubicBezTo>
                    <a:pt x="155652" y="61773"/>
                    <a:pt x="155596" y="61607"/>
                    <a:pt x="155596" y="61496"/>
                  </a:cubicBezTo>
                  <a:cubicBezTo>
                    <a:pt x="155208" y="60165"/>
                    <a:pt x="154820" y="58834"/>
                    <a:pt x="154376" y="57503"/>
                  </a:cubicBezTo>
                  <a:cubicBezTo>
                    <a:pt x="154321" y="57392"/>
                    <a:pt x="154265" y="57282"/>
                    <a:pt x="154210" y="57115"/>
                  </a:cubicBezTo>
                  <a:cubicBezTo>
                    <a:pt x="153766" y="55840"/>
                    <a:pt x="153267" y="54509"/>
                    <a:pt x="152768" y="53234"/>
                  </a:cubicBezTo>
                  <a:cubicBezTo>
                    <a:pt x="152713" y="53123"/>
                    <a:pt x="152657" y="53012"/>
                    <a:pt x="152602" y="52845"/>
                  </a:cubicBezTo>
                  <a:cubicBezTo>
                    <a:pt x="152103" y="51570"/>
                    <a:pt x="151493" y="50295"/>
                    <a:pt x="150938" y="49075"/>
                  </a:cubicBezTo>
                  <a:lnTo>
                    <a:pt x="150717" y="48687"/>
                  </a:lnTo>
                  <a:cubicBezTo>
                    <a:pt x="150107" y="47467"/>
                    <a:pt x="149497" y="46247"/>
                    <a:pt x="148831" y="45027"/>
                  </a:cubicBezTo>
                  <a:cubicBezTo>
                    <a:pt x="148776" y="44916"/>
                    <a:pt x="148720" y="44750"/>
                    <a:pt x="148609" y="44639"/>
                  </a:cubicBezTo>
                  <a:cubicBezTo>
                    <a:pt x="147944" y="43419"/>
                    <a:pt x="147223" y="42254"/>
                    <a:pt x="146502" y="41090"/>
                  </a:cubicBezTo>
                  <a:cubicBezTo>
                    <a:pt x="146447" y="40979"/>
                    <a:pt x="146336" y="40868"/>
                    <a:pt x="146280" y="40757"/>
                  </a:cubicBezTo>
                  <a:cubicBezTo>
                    <a:pt x="145560" y="39593"/>
                    <a:pt x="144728" y="38428"/>
                    <a:pt x="143951" y="37319"/>
                  </a:cubicBezTo>
                  <a:lnTo>
                    <a:pt x="143508" y="36654"/>
                  </a:lnTo>
                  <a:cubicBezTo>
                    <a:pt x="142676" y="35545"/>
                    <a:pt x="141789" y="34491"/>
                    <a:pt x="140957" y="33382"/>
                  </a:cubicBezTo>
                  <a:lnTo>
                    <a:pt x="140680" y="33105"/>
                  </a:lnTo>
                  <a:cubicBezTo>
                    <a:pt x="139793" y="31996"/>
                    <a:pt x="138850" y="30998"/>
                    <a:pt x="137907" y="29944"/>
                  </a:cubicBezTo>
                  <a:lnTo>
                    <a:pt x="137630" y="29667"/>
                  </a:lnTo>
                  <a:cubicBezTo>
                    <a:pt x="136687" y="28669"/>
                    <a:pt x="135689" y="27671"/>
                    <a:pt x="134691" y="26728"/>
                  </a:cubicBezTo>
                  <a:lnTo>
                    <a:pt x="134414" y="26395"/>
                  </a:lnTo>
                  <a:cubicBezTo>
                    <a:pt x="133416" y="25453"/>
                    <a:pt x="132362" y="24565"/>
                    <a:pt x="131309" y="23623"/>
                  </a:cubicBezTo>
                  <a:lnTo>
                    <a:pt x="130976" y="23401"/>
                  </a:lnTo>
                  <a:cubicBezTo>
                    <a:pt x="129922" y="22514"/>
                    <a:pt x="128869" y="21626"/>
                    <a:pt x="127760" y="20795"/>
                  </a:cubicBezTo>
                  <a:lnTo>
                    <a:pt x="127427" y="20517"/>
                  </a:lnTo>
                  <a:cubicBezTo>
                    <a:pt x="126318" y="19686"/>
                    <a:pt x="125154" y="18909"/>
                    <a:pt x="124045" y="18133"/>
                  </a:cubicBezTo>
                  <a:lnTo>
                    <a:pt x="123656" y="17911"/>
                  </a:lnTo>
                  <a:cubicBezTo>
                    <a:pt x="122492" y="17190"/>
                    <a:pt x="121327" y="16414"/>
                    <a:pt x="120163" y="15749"/>
                  </a:cubicBezTo>
                  <a:lnTo>
                    <a:pt x="119775" y="15527"/>
                  </a:lnTo>
                  <a:cubicBezTo>
                    <a:pt x="118610" y="14861"/>
                    <a:pt x="117390" y="14196"/>
                    <a:pt x="116115" y="13586"/>
                  </a:cubicBezTo>
                  <a:lnTo>
                    <a:pt x="115782" y="13364"/>
                  </a:lnTo>
                  <a:cubicBezTo>
                    <a:pt x="114507" y="12754"/>
                    <a:pt x="113287" y="12200"/>
                    <a:pt x="112012" y="11645"/>
                  </a:cubicBezTo>
                  <a:cubicBezTo>
                    <a:pt x="111845" y="11590"/>
                    <a:pt x="111734" y="11534"/>
                    <a:pt x="111624" y="11479"/>
                  </a:cubicBezTo>
                  <a:cubicBezTo>
                    <a:pt x="110348" y="10924"/>
                    <a:pt x="109073" y="10425"/>
                    <a:pt x="107742" y="9926"/>
                  </a:cubicBezTo>
                  <a:lnTo>
                    <a:pt x="107354" y="9815"/>
                  </a:lnTo>
                  <a:cubicBezTo>
                    <a:pt x="106078" y="9316"/>
                    <a:pt x="104748" y="8928"/>
                    <a:pt x="103417" y="8540"/>
                  </a:cubicBezTo>
                  <a:lnTo>
                    <a:pt x="103029" y="8374"/>
                  </a:lnTo>
                  <a:cubicBezTo>
                    <a:pt x="101698" y="8041"/>
                    <a:pt x="100367" y="7653"/>
                    <a:pt x="98981" y="7375"/>
                  </a:cubicBezTo>
                  <a:lnTo>
                    <a:pt x="98593" y="7265"/>
                  </a:lnTo>
                  <a:cubicBezTo>
                    <a:pt x="97262" y="6932"/>
                    <a:pt x="95875" y="6710"/>
                    <a:pt x="94545" y="6433"/>
                  </a:cubicBezTo>
                  <a:lnTo>
                    <a:pt x="94101" y="6377"/>
                  </a:lnTo>
                  <a:cubicBezTo>
                    <a:pt x="92770" y="6156"/>
                    <a:pt x="91384" y="5989"/>
                    <a:pt x="89998" y="5823"/>
                  </a:cubicBezTo>
                  <a:lnTo>
                    <a:pt x="89609" y="5767"/>
                  </a:lnTo>
                  <a:cubicBezTo>
                    <a:pt x="88223" y="5656"/>
                    <a:pt x="86837" y="5546"/>
                    <a:pt x="85451" y="5490"/>
                  </a:cubicBezTo>
                  <a:lnTo>
                    <a:pt x="85007" y="5490"/>
                  </a:lnTo>
                  <a:cubicBezTo>
                    <a:pt x="83898" y="5435"/>
                    <a:pt x="82789" y="5379"/>
                    <a:pt x="81680" y="5379"/>
                  </a:cubicBezTo>
                  <a:lnTo>
                    <a:pt x="80959" y="5379"/>
                  </a:lnTo>
                  <a:lnTo>
                    <a:pt x="80848" y="4658"/>
                  </a:lnTo>
                  <a:lnTo>
                    <a:pt x="80460" y="2440"/>
                  </a:lnTo>
                  <a:close/>
                  <a:moveTo>
                    <a:pt x="79296" y="6156"/>
                  </a:moveTo>
                  <a:lnTo>
                    <a:pt x="75359" y="35711"/>
                  </a:lnTo>
                  <a:cubicBezTo>
                    <a:pt x="54564" y="38594"/>
                    <a:pt x="38262" y="55008"/>
                    <a:pt x="35545" y="75858"/>
                  </a:cubicBezTo>
                  <a:lnTo>
                    <a:pt x="5823" y="80571"/>
                  </a:lnTo>
                  <a:lnTo>
                    <a:pt x="5823" y="80571"/>
                  </a:lnTo>
                  <a:cubicBezTo>
                    <a:pt x="6599" y="40203"/>
                    <a:pt x="38872" y="7486"/>
                    <a:pt x="79296" y="6156"/>
                  </a:cubicBezTo>
                  <a:close/>
                  <a:moveTo>
                    <a:pt x="79739" y="2496"/>
                  </a:moveTo>
                  <a:lnTo>
                    <a:pt x="79351" y="5490"/>
                  </a:lnTo>
                  <a:cubicBezTo>
                    <a:pt x="78353" y="5490"/>
                    <a:pt x="77299" y="5546"/>
                    <a:pt x="76301" y="5656"/>
                  </a:cubicBezTo>
                  <a:lnTo>
                    <a:pt x="75913" y="5656"/>
                  </a:lnTo>
                  <a:cubicBezTo>
                    <a:pt x="74527" y="5767"/>
                    <a:pt x="73140" y="5878"/>
                    <a:pt x="71754" y="6045"/>
                  </a:cubicBezTo>
                  <a:lnTo>
                    <a:pt x="71311" y="6100"/>
                  </a:lnTo>
                  <a:cubicBezTo>
                    <a:pt x="69924" y="6322"/>
                    <a:pt x="68593" y="6544"/>
                    <a:pt x="67207" y="6821"/>
                  </a:cubicBezTo>
                  <a:lnTo>
                    <a:pt x="66819" y="6876"/>
                  </a:lnTo>
                  <a:cubicBezTo>
                    <a:pt x="65433" y="7154"/>
                    <a:pt x="64102" y="7486"/>
                    <a:pt x="62771" y="7819"/>
                  </a:cubicBezTo>
                  <a:lnTo>
                    <a:pt x="62383" y="7930"/>
                  </a:lnTo>
                  <a:cubicBezTo>
                    <a:pt x="61052" y="8263"/>
                    <a:pt x="59721" y="8651"/>
                    <a:pt x="58390" y="9094"/>
                  </a:cubicBezTo>
                  <a:lnTo>
                    <a:pt x="57670" y="9316"/>
                  </a:lnTo>
                  <a:cubicBezTo>
                    <a:pt x="56339" y="9760"/>
                    <a:pt x="55008" y="10203"/>
                    <a:pt x="53733" y="10703"/>
                  </a:cubicBezTo>
                  <a:lnTo>
                    <a:pt x="53344" y="10869"/>
                  </a:lnTo>
                  <a:cubicBezTo>
                    <a:pt x="52069" y="11368"/>
                    <a:pt x="50794" y="11922"/>
                    <a:pt x="49518" y="12477"/>
                  </a:cubicBezTo>
                  <a:lnTo>
                    <a:pt x="49186" y="12699"/>
                  </a:lnTo>
                  <a:cubicBezTo>
                    <a:pt x="47910" y="13253"/>
                    <a:pt x="46690" y="13863"/>
                    <a:pt x="45470" y="14473"/>
                  </a:cubicBezTo>
                  <a:lnTo>
                    <a:pt x="45082" y="14695"/>
                  </a:lnTo>
                  <a:cubicBezTo>
                    <a:pt x="43918" y="15360"/>
                    <a:pt x="42698" y="16081"/>
                    <a:pt x="41533" y="16802"/>
                  </a:cubicBezTo>
                  <a:lnTo>
                    <a:pt x="41145" y="17024"/>
                  </a:lnTo>
                  <a:cubicBezTo>
                    <a:pt x="39981" y="17745"/>
                    <a:pt x="38816" y="18466"/>
                    <a:pt x="37707" y="19297"/>
                  </a:cubicBezTo>
                  <a:lnTo>
                    <a:pt x="37375" y="19519"/>
                  </a:lnTo>
                  <a:cubicBezTo>
                    <a:pt x="36210" y="20351"/>
                    <a:pt x="35156" y="21183"/>
                    <a:pt x="34047" y="22015"/>
                  </a:cubicBezTo>
                  <a:lnTo>
                    <a:pt x="33715" y="22292"/>
                  </a:lnTo>
                  <a:cubicBezTo>
                    <a:pt x="32661" y="23179"/>
                    <a:pt x="31608" y="24066"/>
                    <a:pt x="30554" y="24954"/>
                  </a:cubicBezTo>
                  <a:lnTo>
                    <a:pt x="30277" y="25231"/>
                  </a:lnTo>
                  <a:cubicBezTo>
                    <a:pt x="29223" y="26173"/>
                    <a:pt x="28225" y="27116"/>
                    <a:pt x="27282" y="28114"/>
                  </a:cubicBezTo>
                  <a:lnTo>
                    <a:pt x="26950" y="28447"/>
                  </a:lnTo>
                  <a:cubicBezTo>
                    <a:pt x="26007" y="29390"/>
                    <a:pt x="25064" y="30443"/>
                    <a:pt x="24122" y="31497"/>
                  </a:cubicBezTo>
                  <a:lnTo>
                    <a:pt x="23844" y="31774"/>
                  </a:lnTo>
                  <a:cubicBezTo>
                    <a:pt x="22957" y="32828"/>
                    <a:pt x="22070" y="33881"/>
                    <a:pt x="21238" y="34990"/>
                  </a:cubicBezTo>
                  <a:lnTo>
                    <a:pt x="20961" y="35323"/>
                  </a:lnTo>
                  <a:cubicBezTo>
                    <a:pt x="20129" y="36432"/>
                    <a:pt x="19297" y="37541"/>
                    <a:pt x="18521" y="38650"/>
                  </a:cubicBezTo>
                  <a:lnTo>
                    <a:pt x="18299" y="39038"/>
                  </a:lnTo>
                  <a:cubicBezTo>
                    <a:pt x="17523" y="40147"/>
                    <a:pt x="16747" y="41312"/>
                    <a:pt x="16026" y="42476"/>
                  </a:cubicBezTo>
                  <a:lnTo>
                    <a:pt x="15860" y="42809"/>
                  </a:lnTo>
                  <a:cubicBezTo>
                    <a:pt x="15139" y="44029"/>
                    <a:pt x="14473" y="45249"/>
                    <a:pt x="13808" y="46469"/>
                  </a:cubicBezTo>
                  <a:lnTo>
                    <a:pt x="13641" y="46801"/>
                  </a:lnTo>
                  <a:cubicBezTo>
                    <a:pt x="12976" y="48077"/>
                    <a:pt x="12366" y="49297"/>
                    <a:pt x="11812" y="50572"/>
                  </a:cubicBezTo>
                  <a:cubicBezTo>
                    <a:pt x="11756" y="50683"/>
                    <a:pt x="11701" y="50794"/>
                    <a:pt x="11645" y="50960"/>
                  </a:cubicBezTo>
                  <a:cubicBezTo>
                    <a:pt x="11091" y="52180"/>
                    <a:pt x="10536" y="53455"/>
                    <a:pt x="10037" y="54786"/>
                  </a:cubicBezTo>
                  <a:lnTo>
                    <a:pt x="9926" y="55174"/>
                  </a:lnTo>
                  <a:cubicBezTo>
                    <a:pt x="9427" y="56450"/>
                    <a:pt x="8984" y="57781"/>
                    <a:pt x="8540" y="59111"/>
                  </a:cubicBezTo>
                  <a:lnTo>
                    <a:pt x="8374" y="59500"/>
                  </a:lnTo>
                  <a:cubicBezTo>
                    <a:pt x="7985" y="60830"/>
                    <a:pt x="7653" y="62161"/>
                    <a:pt x="7265" y="63492"/>
                  </a:cubicBezTo>
                  <a:cubicBezTo>
                    <a:pt x="7265" y="63603"/>
                    <a:pt x="7209" y="63769"/>
                    <a:pt x="7209" y="63880"/>
                  </a:cubicBezTo>
                  <a:cubicBezTo>
                    <a:pt x="6876" y="65211"/>
                    <a:pt x="6599" y="66597"/>
                    <a:pt x="6322" y="67928"/>
                  </a:cubicBezTo>
                  <a:lnTo>
                    <a:pt x="6266" y="68372"/>
                  </a:lnTo>
                  <a:cubicBezTo>
                    <a:pt x="5989" y="69703"/>
                    <a:pt x="5823" y="71089"/>
                    <a:pt x="5601" y="72475"/>
                  </a:cubicBezTo>
                  <a:cubicBezTo>
                    <a:pt x="5601" y="72586"/>
                    <a:pt x="5601" y="72752"/>
                    <a:pt x="5601" y="72863"/>
                  </a:cubicBezTo>
                  <a:cubicBezTo>
                    <a:pt x="5435" y="74250"/>
                    <a:pt x="5268" y="75636"/>
                    <a:pt x="5213" y="77022"/>
                  </a:cubicBezTo>
                  <a:lnTo>
                    <a:pt x="5213" y="77466"/>
                  </a:lnTo>
                  <a:cubicBezTo>
                    <a:pt x="5157" y="78519"/>
                    <a:pt x="5102" y="79573"/>
                    <a:pt x="5047" y="80626"/>
                  </a:cubicBezTo>
                  <a:lnTo>
                    <a:pt x="2052" y="81126"/>
                  </a:lnTo>
                  <a:cubicBezTo>
                    <a:pt x="2108" y="79850"/>
                    <a:pt x="2163" y="78575"/>
                    <a:pt x="2219" y="77244"/>
                  </a:cubicBezTo>
                  <a:lnTo>
                    <a:pt x="2219" y="76856"/>
                  </a:lnTo>
                  <a:cubicBezTo>
                    <a:pt x="2329" y="75414"/>
                    <a:pt x="2440" y="73972"/>
                    <a:pt x="2607" y="72531"/>
                  </a:cubicBezTo>
                  <a:cubicBezTo>
                    <a:pt x="2607" y="72420"/>
                    <a:pt x="2607" y="72253"/>
                    <a:pt x="2662" y="72142"/>
                  </a:cubicBezTo>
                  <a:cubicBezTo>
                    <a:pt x="2829" y="70701"/>
                    <a:pt x="3050" y="69259"/>
                    <a:pt x="3328" y="67873"/>
                  </a:cubicBezTo>
                  <a:lnTo>
                    <a:pt x="3383" y="67429"/>
                  </a:lnTo>
                  <a:cubicBezTo>
                    <a:pt x="3660" y="66043"/>
                    <a:pt x="3938" y="64601"/>
                    <a:pt x="4326" y="63215"/>
                  </a:cubicBezTo>
                  <a:cubicBezTo>
                    <a:pt x="4326" y="63048"/>
                    <a:pt x="4381" y="62938"/>
                    <a:pt x="4381" y="62827"/>
                  </a:cubicBezTo>
                  <a:cubicBezTo>
                    <a:pt x="4769" y="61440"/>
                    <a:pt x="5157" y="60054"/>
                    <a:pt x="5546" y="58668"/>
                  </a:cubicBezTo>
                  <a:cubicBezTo>
                    <a:pt x="5601" y="58501"/>
                    <a:pt x="5657" y="58391"/>
                    <a:pt x="5657" y="58280"/>
                  </a:cubicBezTo>
                  <a:cubicBezTo>
                    <a:pt x="6100" y="56893"/>
                    <a:pt x="6599" y="55507"/>
                    <a:pt x="7043" y="54176"/>
                  </a:cubicBezTo>
                  <a:lnTo>
                    <a:pt x="7209" y="53788"/>
                  </a:lnTo>
                  <a:cubicBezTo>
                    <a:pt x="7708" y="52402"/>
                    <a:pt x="8263" y="51071"/>
                    <a:pt x="8873" y="49796"/>
                  </a:cubicBezTo>
                  <a:lnTo>
                    <a:pt x="9039" y="49407"/>
                  </a:lnTo>
                  <a:cubicBezTo>
                    <a:pt x="9594" y="48077"/>
                    <a:pt x="10259" y="46746"/>
                    <a:pt x="10924" y="45470"/>
                  </a:cubicBezTo>
                  <a:cubicBezTo>
                    <a:pt x="10980" y="45360"/>
                    <a:pt x="11035" y="45249"/>
                    <a:pt x="11091" y="45138"/>
                  </a:cubicBezTo>
                  <a:cubicBezTo>
                    <a:pt x="11812" y="43862"/>
                    <a:pt x="12477" y="42587"/>
                    <a:pt x="13198" y="41367"/>
                  </a:cubicBezTo>
                  <a:lnTo>
                    <a:pt x="13420" y="40979"/>
                  </a:lnTo>
                  <a:cubicBezTo>
                    <a:pt x="14141" y="39759"/>
                    <a:pt x="14917" y="38539"/>
                    <a:pt x="15749" y="37375"/>
                  </a:cubicBezTo>
                  <a:lnTo>
                    <a:pt x="15970" y="36986"/>
                  </a:lnTo>
                  <a:cubicBezTo>
                    <a:pt x="16802" y="35822"/>
                    <a:pt x="17634" y="34657"/>
                    <a:pt x="18521" y="33493"/>
                  </a:cubicBezTo>
                  <a:lnTo>
                    <a:pt x="18798" y="33160"/>
                  </a:lnTo>
                  <a:cubicBezTo>
                    <a:pt x="19741" y="32051"/>
                    <a:pt x="20684" y="30887"/>
                    <a:pt x="21626" y="29833"/>
                  </a:cubicBezTo>
                  <a:lnTo>
                    <a:pt x="21904" y="29500"/>
                  </a:lnTo>
                  <a:cubicBezTo>
                    <a:pt x="22846" y="28447"/>
                    <a:pt x="23844" y="27393"/>
                    <a:pt x="24843" y="26340"/>
                  </a:cubicBezTo>
                  <a:lnTo>
                    <a:pt x="25120" y="26063"/>
                  </a:lnTo>
                  <a:cubicBezTo>
                    <a:pt x="26173" y="25009"/>
                    <a:pt x="27227" y="24011"/>
                    <a:pt x="28281" y="23068"/>
                  </a:cubicBezTo>
                  <a:cubicBezTo>
                    <a:pt x="28336" y="22957"/>
                    <a:pt x="28447" y="22846"/>
                    <a:pt x="28558" y="22791"/>
                  </a:cubicBezTo>
                  <a:cubicBezTo>
                    <a:pt x="29667" y="21793"/>
                    <a:pt x="30720" y="20906"/>
                    <a:pt x="31885" y="20018"/>
                  </a:cubicBezTo>
                  <a:lnTo>
                    <a:pt x="32218" y="19741"/>
                  </a:lnTo>
                  <a:cubicBezTo>
                    <a:pt x="33327" y="18854"/>
                    <a:pt x="34491" y="17967"/>
                    <a:pt x="35656" y="17135"/>
                  </a:cubicBezTo>
                  <a:lnTo>
                    <a:pt x="35988" y="16913"/>
                  </a:lnTo>
                  <a:cubicBezTo>
                    <a:pt x="37208" y="16081"/>
                    <a:pt x="38373" y="15250"/>
                    <a:pt x="39593" y="14473"/>
                  </a:cubicBezTo>
                  <a:lnTo>
                    <a:pt x="39981" y="14251"/>
                  </a:lnTo>
                  <a:cubicBezTo>
                    <a:pt x="41201" y="13531"/>
                    <a:pt x="42421" y="12810"/>
                    <a:pt x="43696" y="12089"/>
                  </a:cubicBezTo>
                  <a:lnTo>
                    <a:pt x="44084" y="11922"/>
                  </a:lnTo>
                  <a:cubicBezTo>
                    <a:pt x="45359" y="11202"/>
                    <a:pt x="46635" y="10592"/>
                    <a:pt x="47910" y="9982"/>
                  </a:cubicBezTo>
                  <a:lnTo>
                    <a:pt x="48298" y="9760"/>
                  </a:lnTo>
                  <a:cubicBezTo>
                    <a:pt x="49629" y="9150"/>
                    <a:pt x="50960" y="8595"/>
                    <a:pt x="52291" y="8041"/>
                  </a:cubicBezTo>
                  <a:lnTo>
                    <a:pt x="52679" y="7930"/>
                  </a:lnTo>
                  <a:cubicBezTo>
                    <a:pt x="54010" y="7375"/>
                    <a:pt x="55341" y="6876"/>
                    <a:pt x="56727" y="6433"/>
                  </a:cubicBezTo>
                  <a:lnTo>
                    <a:pt x="57503" y="6211"/>
                  </a:lnTo>
                  <a:cubicBezTo>
                    <a:pt x="58890" y="5767"/>
                    <a:pt x="60276" y="5324"/>
                    <a:pt x="61662" y="4991"/>
                  </a:cubicBezTo>
                  <a:lnTo>
                    <a:pt x="62050" y="4880"/>
                  </a:lnTo>
                  <a:cubicBezTo>
                    <a:pt x="63437" y="4547"/>
                    <a:pt x="64878" y="4215"/>
                    <a:pt x="66265" y="3938"/>
                  </a:cubicBezTo>
                  <a:lnTo>
                    <a:pt x="66708" y="3827"/>
                  </a:lnTo>
                  <a:cubicBezTo>
                    <a:pt x="68094" y="3605"/>
                    <a:pt x="69536" y="3328"/>
                    <a:pt x="70978" y="3161"/>
                  </a:cubicBezTo>
                  <a:lnTo>
                    <a:pt x="71366" y="3106"/>
                  </a:lnTo>
                  <a:cubicBezTo>
                    <a:pt x="72808" y="2939"/>
                    <a:pt x="74249" y="2773"/>
                    <a:pt x="75691" y="2662"/>
                  </a:cubicBezTo>
                  <a:lnTo>
                    <a:pt x="76079" y="2662"/>
                  </a:lnTo>
                  <a:cubicBezTo>
                    <a:pt x="77299" y="2551"/>
                    <a:pt x="78519" y="2496"/>
                    <a:pt x="79739" y="2496"/>
                  </a:cubicBezTo>
                  <a:close/>
                  <a:moveTo>
                    <a:pt x="70922" y="70479"/>
                  </a:moveTo>
                  <a:lnTo>
                    <a:pt x="81683" y="82012"/>
                  </a:lnTo>
                  <a:lnTo>
                    <a:pt x="81683" y="82012"/>
                  </a:lnTo>
                  <a:lnTo>
                    <a:pt x="1165" y="81514"/>
                  </a:lnTo>
                  <a:lnTo>
                    <a:pt x="62050" y="71865"/>
                  </a:lnTo>
                  <a:lnTo>
                    <a:pt x="70922" y="70479"/>
                  </a:lnTo>
                  <a:close/>
                  <a:moveTo>
                    <a:pt x="80072" y="1220"/>
                  </a:moveTo>
                  <a:lnTo>
                    <a:pt x="90996" y="63492"/>
                  </a:lnTo>
                  <a:lnTo>
                    <a:pt x="92049" y="69592"/>
                  </a:lnTo>
                  <a:lnTo>
                    <a:pt x="81735" y="82013"/>
                  </a:lnTo>
                  <a:lnTo>
                    <a:pt x="81735" y="82040"/>
                  </a:lnTo>
                  <a:lnTo>
                    <a:pt x="81734" y="82014"/>
                  </a:lnTo>
                  <a:lnTo>
                    <a:pt x="81735" y="82013"/>
                  </a:lnTo>
                  <a:lnTo>
                    <a:pt x="81734" y="82013"/>
                  </a:lnTo>
                  <a:lnTo>
                    <a:pt x="81734" y="82013"/>
                  </a:lnTo>
                  <a:lnTo>
                    <a:pt x="80072" y="1220"/>
                  </a:lnTo>
                  <a:close/>
                  <a:moveTo>
                    <a:pt x="161807" y="78797"/>
                  </a:moveTo>
                  <a:lnTo>
                    <a:pt x="98593" y="92216"/>
                  </a:lnTo>
                  <a:lnTo>
                    <a:pt x="92105" y="93602"/>
                  </a:lnTo>
                  <a:lnTo>
                    <a:pt x="81957" y="81791"/>
                  </a:lnTo>
                  <a:lnTo>
                    <a:pt x="161807" y="78797"/>
                  </a:lnTo>
                  <a:close/>
                  <a:moveTo>
                    <a:pt x="51515" y="89831"/>
                  </a:moveTo>
                  <a:lnTo>
                    <a:pt x="63048" y="91717"/>
                  </a:lnTo>
                  <a:lnTo>
                    <a:pt x="56561" y="100423"/>
                  </a:lnTo>
                  <a:cubicBezTo>
                    <a:pt x="54232" y="97262"/>
                    <a:pt x="52513" y="93658"/>
                    <a:pt x="51515" y="89831"/>
                  </a:cubicBezTo>
                  <a:close/>
                  <a:moveTo>
                    <a:pt x="112012" y="89610"/>
                  </a:moveTo>
                  <a:lnTo>
                    <a:pt x="112012" y="89610"/>
                  </a:lnTo>
                  <a:cubicBezTo>
                    <a:pt x="110847" y="94267"/>
                    <a:pt x="108629" y="98593"/>
                    <a:pt x="105524" y="102252"/>
                  </a:cubicBezTo>
                  <a:lnTo>
                    <a:pt x="98870" y="92382"/>
                  </a:lnTo>
                  <a:lnTo>
                    <a:pt x="112012" y="89610"/>
                  </a:lnTo>
                  <a:close/>
                  <a:moveTo>
                    <a:pt x="63492" y="91772"/>
                  </a:moveTo>
                  <a:lnTo>
                    <a:pt x="70534" y="92881"/>
                  </a:lnTo>
                  <a:lnTo>
                    <a:pt x="49075" y="111069"/>
                  </a:lnTo>
                  <a:lnTo>
                    <a:pt x="63492" y="91772"/>
                  </a:lnTo>
                  <a:close/>
                  <a:moveTo>
                    <a:pt x="71810" y="100811"/>
                  </a:moveTo>
                  <a:lnTo>
                    <a:pt x="73307" y="112067"/>
                  </a:lnTo>
                  <a:cubicBezTo>
                    <a:pt x="68982" y="110847"/>
                    <a:pt x="64989" y="108685"/>
                    <a:pt x="61551" y="105801"/>
                  </a:cubicBezTo>
                  <a:lnTo>
                    <a:pt x="71810" y="100811"/>
                  </a:lnTo>
                  <a:close/>
                  <a:moveTo>
                    <a:pt x="91051" y="100755"/>
                  </a:moveTo>
                  <a:lnTo>
                    <a:pt x="100866" y="106633"/>
                  </a:lnTo>
                  <a:cubicBezTo>
                    <a:pt x="97317" y="109350"/>
                    <a:pt x="93325" y="111291"/>
                    <a:pt x="88999" y="112345"/>
                  </a:cubicBezTo>
                  <a:lnTo>
                    <a:pt x="91051" y="100755"/>
                  </a:lnTo>
                  <a:close/>
                  <a:moveTo>
                    <a:pt x="36210" y="87336"/>
                  </a:moveTo>
                  <a:lnTo>
                    <a:pt x="49518" y="89499"/>
                  </a:lnTo>
                  <a:cubicBezTo>
                    <a:pt x="50572" y="93990"/>
                    <a:pt x="52568" y="98260"/>
                    <a:pt x="55396" y="101975"/>
                  </a:cubicBezTo>
                  <a:lnTo>
                    <a:pt x="47578" y="112455"/>
                  </a:lnTo>
                  <a:cubicBezTo>
                    <a:pt x="41312" y="105469"/>
                    <a:pt x="37319" y="96707"/>
                    <a:pt x="36210" y="87336"/>
                  </a:cubicBezTo>
                  <a:close/>
                  <a:moveTo>
                    <a:pt x="92216" y="93990"/>
                  </a:moveTo>
                  <a:lnTo>
                    <a:pt x="111956" y="112844"/>
                  </a:lnTo>
                  <a:lnTo>
                    <a:pt x="111956" y="112844"/>
                  </a:lnTo>
                  <a:lnTo>
                    <a:pt x="91107" y="100367"/>
                  </a:lnTo>
                  <a:lnTo>
                    <a:pt x="92216" y="93990"/>
                  </a:lnTo>
                  <a:close/>
                  <a:moveTo>
                    <a:pt x="59777" y="106689"/>
                  </a:moveTo>
                  <a:cubicBezTo>
                    <a:pt x="63714" y="110182"/>
                    <a:pt x="68427" y="112733"/>
                    <a:pt x="73529" y="114064"/>
                  </a:cubicBezTo>
                  <a:lnTo>
                    <a:pt x="73584" y="114064"/>
                  </a:lnTo>
                  <a:lnTo>
                    <a:pt x="75303" y="127261"/>
                  </a:lnTo>
                  <a:cubicBezTo>
                    <a:pt x="64656" y="125708"/>
                    <a:pt x="54897" y="120551"/>
                    <a:pt x="47688" y="112566"/>
                  </a:cubicBezTo>
                  <a:lnTo>
                    <a:pt x="59777" y="106689"/>
                  </a:lnTo>
                  <a:close/>
                  <a:moveTo>
                    <a:pt x="127372" y="86338"/>
                  </a:moveTo>
                  <a:lnTo>
                    <a:pt x="127372" y="86338"/>
                  </a:lnTo>
                  <a:cubicBezTo>
                    <a:pt x="125209" y="108075"/>
                    <a:pt x="108075" y="125265"/>
                    <a:pt x="86338" y="127483"/>
                  </a:cubicBezTo>
                  <a:lnTo>
                    <a:pt x="88667" y="114341"/>
                  </a:lnTo>
                  <a:cubicBezTo>
                    <a:pt x="93768" y="113232"/>
                    <a:pt x="98482" y="110958"/>
                    <a:pt x="102530" y="107631"/>
                  </a:cubicBezTo>
                  <a:lnTo>
                    <a:pt x="102530" y="107687"/>
                  </a:lnTo>
                  <a:lnTo>
                    <a:pt x="113620" y="114285"/>
                  </a:lnTo>
                  <a:lnTo>
                    <a:pt x="113121" y="113564"/>
                  </a:lnTo>
                  <a:lnTo>
                    <a:pt x="106577" y="103805"/>
                  </a:lnTo>
                  <a:cubicBezTo>
                    <a:pt x="110237" y="99646"/>
                    <a:pt x="112788" y="94600"/>
                    <a:pt x="114008" y="89166"/>
                  </a:cubicBezTo>
                  <a:lnTo>
                    <a:pt x="127372" y="86338"/>
                  </a:lnTo>
                  <a:close/>
                  <a:moveTo>
                    <a:pt x="5767" y="82401"/>
                  </a:moveTo>
                  <a:lnTo>
                    <a:pt x="35489" y="87225"/>
                  </a:lnTo>
                  <a:cubicBezTo>
                    <a:pt x="37984" y="108297"/>
                    <a:pt x="54398" y="125043"/>
                    <a:pt x="75414" y="127926"/>
                  </a:cubicBezTo>
                  <a:lnTo>
                    <a:pt x="75414" y="127982"/>
                  </a:lnTo>
                  <a:lnTo>
                    <a:pt x="79351" y="157925"/>
                  </a:lnTo>
                  <a:cubicBezTo>
                    <a:pt x="38539" y="156595"/>
                    <a:pt x="6045" y="123268"/>
                    <a:pt x="5767" y="82401"/>
                  </a:cubicBezTo>
                  <a:close/>
                  <a:moveTo>
                    <a:pt x="157648" y="79961"/>
                  </a:moveTo>
                  <a:cubicBezTo>
                    <a:pt x="157648" y="80626"/>
                    <a:pt x="157648" y="81347"/>
                    <a:pt x="157648" y="82068"/>
                  </a:cubicBezTo>
                  <a:cubicBezTo>
                    <a:pt x="157592" y="123934"/>
                    <a:pt x="123601" y="157870"/>
                    <a:pt x="81735" y="157925"/>
                  </a:cubicBezTo>
                  <a:lnTo>
                    <a:pt x="80959" y="157925"/>
                  </a:lnTo>
                  <a:lnTo>
                    <a:pt x="86171" y="128148"/>
                  </a:lnTo>
                  <a:cubicBezTo>
                    <a:pt x="108407" y="125986"/>
                    <a:pt x="125985" y="108352"/>
                    <a:pt x="128092" y="86172"/>
                  </a:cubicBezTo>
                  <a:lnTo>
                    <a:pt x="157648" y="79961"/>
                  </a:lnTo>
                  <a:close/>
                  <a:moveTo>
                    <a:pt x="2219" y="81791"/>
                  </a:moveTo>
                  <a:lnTo>
                    <a:pt x="5213" y="82290"/>
                  </a:lnTo>
                  <a:lnTo>
                    <a:pt x="5213" y="82345"/>
                  </a:lnTo>
                  <a:cubicBezTo>
                    <a:pt x="5213" y="83732"/>
                    <a:pt x="5268" y="85118"/>
                    <a:pt x="5324" y="86504"/>
                  </a:cubicBezTo>
                  <a:lnTo>
                    <a:pt x="5324" y="86948"/>
                  </a:lnTo>
                  <a:cubicBezTo>
                    <a:pt x="5435" y="88334"/>
                    <a:pt x="5546" y="89720"/>
                    <a:pt x="5712" y="91107"/>
                  </a:cubicBezTo>
                  <a:cubicBezTo>
                    <a:pt x="5712" y="91218"/>
                    <a:pt x="5712" y="91384"/>
                    <a:pt x="5767" y="91495"/>
                  </a:cubicBezTo>
                  <a:cubicBezTo>
                    <a:pt x="5934" y="92881"/>
                    <a:pt x="6156" y="94267"/>
                    <a:pt x="6377" y="95598"/>
                  </a:cubicBezTo>
                  <a:lnTo>
                    <a:pt x="6433" y="96042"/>
                  </a:lnTo>
                  <a:cubicBezTo>
                    <a:pt x="6710" y="97428"/>
                    <a:pt x="6987" y="98759"/>
                    <a:pt x="7320" y="100090"/>
                  </a:cubicBezTo>
                  <a:cubicBezTo>
                    <a:pt x="7320" y="100201"/>
                    <a:pt x="7375" y="100367"/>
                    <a:pt x="7431" y="100478"/>
                  </a:cubicBezTo>
                  <a:cubicBezTo>
                    <a:pt x="7764" y="101809"/>
                    <a:pt x="8096" y="103140"/>
                    <a:pt x="8540" y="104470"/>
                  </a:cubicBezTo>
                  <a:lnTo>
                    <a:pt x="8651" y="104859"/>
                  </a:lnTo>
                  <a:cubicBezTo>
                    <a:pt x="9094" y="106189"/>
                    <a:pt x="9538" y="107520"/>
                    <a:pt x="10037" y="108796"/>
                  </a:cubicBezTo>
                  <a:lnTo>
                    <a:pt x="10203" y="109184"/>
                  </a:lnTo>
                  <a:cubicBezTo>
                    <a:pt x="10703" y="110515"/>
                    <a:pt x="11202" y="111790"/>
                    <a:pt x="11756" y="113010"/>
                  </a:cubicBezTo>
                  <a:cubicBezTo>
                    <a:pt x="11812" y="113176"/>
                    <a:pt x="11867" y="113287"/>
                    <a:pt x="11922" y="113398"/>
                  </a:cubicBezTo>
                  <a:cubicBezTo>
                    <a:pt x="12532" y="114674"/>
                    <a:pt x="13087" y="115893"/>
                    <a:pt x="13752" y="117169"/>
                  </a:cubicBezTo>
                  <a:lnTo>
                    <a:pt x="13919" y="117502"/>
                  </a:lnTo>
                  <a:cubicBezTo>
                    <a:pt x="14584" y="118721"/>
                    <a:pt x="15250" y="119941"/>
                    <a:pt x="15970" y="121161"/>
                  </a:cubicBezTo>
                  <a:lnTo>
                    <a:pt x="16192" y="121494"/>
                  </a:lnTo>
                  <a:cubicBezTo>
                    <a:pt x="16913" y="122658"/>
                    <a:pt x="17634" y="123823"/>
                    <a:pt x="18410" y="124932"/>
                  </a:cubicBezTo>
                  <a:lnTo>
                    <a:pt x="18632" y="125320"/>
                  </a:lnTo>
                  <a:cubicBezTo>
                    <a:pt x="19464" y="126429"/>
                    <a:pt x="20240" y="127538"/>
                    <a:pt x="21127" y="128647"/>
                  </a:cubicBezTo>
                  <a:lnTo>
                    <a:pt x="21349" y="128980"/>
                  </a:lnTo>
                  <a:cubicBezTo>
                    <a:pt x="22181" y="130089"/>
                    <a:pt x="23068" y="131143"/>
                    <a:pt x="24011" y="132196"/>
                  </a:cubicBezTo>
                  <a:lnTo>
                    <a:pt x="24288" y="132473"/>
                  </a:lnTo>
                  <a:cubicBezTo>
                    <a:pt x="25175" y="133527"/>
                    <a:pt x="26118" y="134580"/>
                    <a:pt x="27116" y="135523"/>
                  </a:cubicBezTo>
                  <a:lnTo>
                    <a:pt x="27393" y="135856"/>
                  </a:lnTo>
                  <a:cubicBezTo>
                    <a:pt x="28336" y="136799"/>
                    <a:pt x="29334" y="137797"/>
                    <a:pt x="30388" y="138739"/>
                  </a:cubicBezTo>
                  <a:lnTo>
                    <a:pt x="30720" y="139017"/>
                  </a:lnTo>
                  <a:cubicBezTo>
                    <a:pt x="31719" y="139904"/>
                    <a:pt x="32772" y="140791"/>
                    <a:pt x="33881" y="141678"/>
                  </a:cubicBezTo>
                  <a:lnTo>
                    <a:pt x="34158" y="141955"/>
                  </a:lnTo>
                  <a:cubicBezTo>
                    <a:pt x="35267" y="142787"/>
                    <a:pt x="36376" y="143619"/>
                    <a:pt x="37485" y="144451"/>
                  </a:cubicBezTo>
                  <a:lnTo>
                    <a:pt x="37818" y="144673"/>
                  </a:lnTo>
                  <a:cubicBezTo>
                    <a:pt x="38983" y="145449"/>
                    <a:pt x="40147" y="146225"/>
                    <a:pt x="41312" y="146946"/>
                  </a:cubicBezTo>
                  <a:lnTo>
                    <a:pt x="41644" y="147168"/>
                  </a:lnTo>
                  <a:cubicBezTo>
                    <a:pt x="42809" y="147944"/>
                    <a:pt x="44029" y="148610"/>
                    <a:pt x="45249" y="149275"/>
                  </a:cubicBezTo>
                  <a:lnTo>
                    <a:pt x="45581" y="149497"/>
                  </a:lnTo>
                  <a:cubicBezTo>
                    <a:pt x="46801" y="150107"/>
                    <a:pt x="48077" y="150772"/>
                    <a:pt x="49296" y="151327"/>
                  </a:cubicBezTo>
                  <a:lnTo>
                    <a:pt x="49685" y="151493"/>
                  </a:lnTo>
                  <a:cubicBezTo>
                    <a:pt x="50960" y="152103"/>
                    <a:pt x="52235" y="152658"/>
                    <a:pt x="53511" y="153157"/>
                  </a:cubicBezTo>
                  <a:lnTo>
                    <a:pt x="53899" y="153323"/>
                  </a:lnTo>
                  <a:cubicBezTo>
                    <a:pt x="55174" y="153822"/>
                    <a:pt x="56450" y="154266"/>
                    <a:pt x="57781" y="154709"/>
                  </a:cubicBezTo>
                  <a:lnTo>
                    <a:pt x="58557" y="154931"/>
                  </a:lnTo>
                  <a:cubicBezTo>
                    <a:pt x="59832" y="155375"/>
                    <a:pt x="61163" y="155763"/>
                    <a:pt x="62494" y="156096"/>
                  </a:cubicBezTo>
                  <a:lnTo>
                    <a:pt x="62937" y="156206"/>
                  </a:lnTo>
                  <a:cubicBezTo>
                    <a:pt x="64268" y="156539"/>
                    <a:pt x="65599" y="156872"/>
                    <a:pt x="66985" y="157094"/>
                  </a:cubicBezTo>
                  <a:lnTo>
                    <a:pt x="67374" y="157205"/>
                  </a:lnTo>
                  <a:cubicBezTo>
                    <a:pt x="68704" y="157426"/>
                    <a:pt x="70091" y="157704"/>
                    <a:pt x="71477" y="157870"/>
                  </a:cubicBezTo>
                  <a:lnTo>
                    <a:pt x="71865" y="157925"/>
                  </a:lnTo>
                  <a:cubicBezTo>
                    <a:pt x="73251" y="158147"/>
                    <a:pt x="74638" y="158258"/>
                    <a:pt x="76024" y="158369"/>
                  </a:cubicBezTo>
                  <a:lnTo>
                    <a:pt x="76468" y="158369"/>
                  </a:lnTo>
                  <a:cubicBezTo>
                    <a:pt x="77521" y="158424"/>
                    <a:pt x="78519" y="158480"/>
                    <a:pt x="79573" y="158535"/>
                  </a:cubicBezTo>
                  <a:lnTo>
                    <a:pt x="79961" y="161530"/>
                  </a:lnTo>
                  <a:cubicBezTo>
                    <a:pt x="79589" y="161545"/>
                    <a:pt x="79226" y="161552"/>
                    <a:pt x="78869" y="161552"/>
                  </a:cubicBezTo>
                  <a:cubicBezTo>
                    <a:pt x="77895" y="161552"/>
                    <a:pt x="76972" y="161500"/>
                    <a:pt x="76079" y="161419"/>
                  </a:cubicBezTo>
                  <a:lnTo>
                    <a:pt x="76079" y="161474"/>
                  </a:lnTo>
                  <a:lnTo>
                    <a:pt x="75691" y="161474"/>
                  </a:lnTo>
                  <a:cubicBezTo>
                    <a:pt x="74249" y="161363"/>
                    <a:pt x="72808" y="161197"/>
                    <a:pt x="71366" y="161031"/>
                  </a:cubicBezTo>
                  <a:lnTo>
                    <a:pt x="70978" y="160975"/>
                  </a:lnTo>
                  <a:cubicBezTo>
                    <a:pt x="69536" y="160753"/>
                    <a:pt x="68094" y="160532"/>
                    <a:pt x="66708" y="160254"/>
                  </a:cubicBezTo>
                  <a:lnTo>
                    <a:pt x="66265" y="160199"/>
                  </a:lnTo>
                  <a:cubicBezTo>
                    <a:pt x="64878" y="159922"/>
                    <a:pt x="63437" y="159589"/>
                    <a:pt x="62050" y="159201"/>
                  </a:cubicBezTo>
                  <a:lnTo>
                    <a:pt x="61662" y="159145"/>
                  </a:lnTo>
                  <a:cubicBezTo>
                    <a:pt x="60276" y="158757"/>
                    <a:pt x="58890" y="158369"/>
                    <a:pt x="57503" y="157925"/>
                  </a:cubicBezTo>
                  <a:lnTo>
                    <a:pt x="56727" y="157648"/>
                  </a:lnTo>
                  <a:cubicBezTo>
                    <a:pt x="55341" y="157205"/>
                    <a:pt x="54010" y="156706"/>
                    <a:pt x="52679" y="156206"/>
                  </a:cubicBezTo>
                  <a:lnTo>
                    <a:pt x="52291" y="156040"/>
                  </a:lnTo>
                  <a:cubicBezTo>
                    <a:pt x="50960" y="155486"/>
                    <a:pt x="49629" y="154931"/>
                    <a:pt x="48298" y="154321"/>
                  </a:cubicBezTo>
                  <a:lnTo>
                    <a:pt x="47910" y="154155"/>
                  </a:lnTo>
                  <a:cubicBezTo>
                    <a:pt x="46635" y="153545"/>
                    <a:pt x="45304" y="152879"/>
                    <a:pt x="44084" y="152214"/>
                  </a:cubicBezTo>
                  <a:lnTo>
                    <a:pt x="43696" y="151992"/>
                  </a:lnTo>
                  <a:cubicBezTo>
                    <a:pt x="42421" y="151327"/>
                    <a:pt x="41201" y="150606"/>
                    <a:pt x="39981" y="149830"/>
                  </a:cubicBezTo>
                  <a:lnTo>
                    <a:pt x="39593" y="149608"/>
                  </a:lnTo>
                  <a:cubicBezTo>
                    <a:pt x="38373" y="148831"/>
                    <a:pt x="37153" y="148055"/>
                    <a:pt x="35988" y="147223"/>
                  </a:cubicBezTo>
                  <a:lnTo>
                    <a:pt x="35656" y="147002"/>
                  </a:lnTo>
                  <a:cubicBezTo>
                    <a:pt x="34491" y="146114"/>
                    <a:pt x="33327" y="145283"/>
                    <a:pt x="32162" y="144340"/>
                  </a:cubicBezTo>
                  <a:lnTo>
                    <a:pt x="31885" y="144118"/>
                  </a:lnTo>
                  <a:cubicBezTo>
                    <a:pt x="30720" y="143175"/>
                    <a:pt x="29611" y="142288"/>
                    <a:pt x="28558" y="141290"/>
                  </a:cubicBezTo>
                  <a:lnTo>
                    <a:pt x="28281" y="141013"/>
                  </a:lnTo>
                  <a:cubicBezTo>
                    <a:pt x="27172" y="140070"/>
                    <a:pt x="26173" y="139072"/>
                    <a:pt x="25120" y="138018"/>
                  </a:cubicBezTo>
                  <a:lnTo>
                    <a:pt x="24843" y="137741"/>
                  </a:lnTo>
                  <a:cubicBezTo>
                    <a:pt x="23844" y="136688"/>
                    <a:pt x="22846" y="135634"/>
                    <a:pt x="21904" y="134580"/>
                  </a:cubicBezTo>
                  <a:lnTo>
                    <a:pt x="21626" y="134248"/>
                  </a:lnTo>
                  <a:cubicBezTo>
                    <a:pt x="20684" y="133139"/>
                    <a:pt x="19741" y="132030"/>
                    <a:pt x="18854" y="130921"/>
                  </a:cubicBezTo>
                  <a:lnTo>
                    <a:pt x="18577" y="130588"/>
                  </a:lnTo>
                  <a:cubicBezTo>
                    <a:pt x="17689" y="129424"/>
                    <a:pt x="16858" y="128259"/>
                    <a:pt x="16026" y="127095"/>
                  </a:cubicBezTo>
                  <a:lnTo>
                    <a:pt x="15804" y="126762"/>
                  </a:lnTo>
                  <a:cubicBezTo>
                    <a:pt x="15028" y="125597"/>
                    <a:pt x="14196" y="124377"/>
                    <a:pt x="13475" y="123102"/>
                  </a:cubicBezTo>
                  <a:lnTo>
                    <a:pt x="13309" y="122714"/>
                  </a:lnTo>
                  <a:cubicBezTo>
                    <a:pt x="12588" y="121439"/>
                    <a:pt x="11867" y="120219"/>
                    <a:pt x="11257" y="118888"/>
                  </a:cubicBezTo>
                  <a:cubicBezTo>
                    <a:pt x="11146" y="118777"/>
                    <a:pt x="11091" y="118666"/>
                    <a:pt x="11035" y="118555"/>
                  </a:cubicBezTo>
                  <a:cubicBezTo>
                    <a:pt x="10370" y="117280"/>
                    <a:pt x="9760" y="115949"/>
                    <a:pt x="9150" y="114674"/>
                  </a:cubicBezTo>
                  <a:lnTo>
                    <a:pt x="8984" y="114285"/>
                  </a:lnTo>
                  <a:cubicBezTo>
                    <a:pt x="8374" y="112955"/>
                    <a:pt x="7819" y="111624"/>
                    <a:pt x="7320" y="110293"/>
                  </a:cubicBezTo>
                  <a:lnTo>
                    <a:pt x="7209" y="109905"/>
                  </a:lnTo>
                  <a:cubicBezTo>
                    <a:pt x="6655" y="108518"/>
                    <a:pt x="6211" y="107188"/>
                    <a:pt x="5823" y="105801"/>
                  </a:cubicBezTo>
                  <a:cubicBezTo>
                    <a:pt x="5767" y="105635"/>
                    <a:pt x="5712" y="105524"/>
                    <a:pt x="5657" y="105413"/>
                  </a:cubicBezTo>
                  <a:cubicBezTo>
                    <a:pt x="5268" y="104027"/>
                    <a:pt x="4880" y="102641"/>
                    <a:pt x="4492" y="101254"/>
                  </a:cubicBezTo>
                  <a:cubicBezTo>
                    <a:pt x="4492" y="101088"/>
                    <a:pt x="4437" y="100977"/>
                    <a:pt x="4437" y="100811"/>
                  </a:cubicBezTo>
                  <a:cubicBezTo>
                    <a:pt x="4104" y="99424"/>
                    <a:pt x="3771" y="98038"/>
                    <a:pt x="3494" y="96596"/>
                  </a:cubicBezTo>
                  <a:lnTo>
                    <a:pt x="3438" y="96153"/>
                  </a:lnTo>
                  <a:cubicBezTo>
                    <a:pt x="3161" y="94767"/>
                    <a:pt x="2939" y="93325"/>
                    <a:pt x="2773" y="91883"/>
                  </a:cubicBezTo>
                  <a:cubicBezTo>
                    <a:pt x="2773" y="91772"/>
                    <a:pt x="2773" y="91606"/>
                    <a:pt x="2718" y="91495"/>
                  </a:cubicBezTo>
                  <a:cubicBezTo>
                    <a:pt x="2551" y="90053"/>
                    <a:pt x="2440" y="88611"/>
                    <a:pt x="2329" y="87170"/>
                  </a:cubicBezTo>
                  <a:lnTo>
                    <a:pt x="2329" y="86782"/>
                  </a:lnTo>
                  <a:cubicBezTo>
                    <a:pt x="2274" y="85340"/>
                    <a:pt x="2219" y="83898"/>
                    <a:pt x="2219" y="82401"/>
                  </a:cubicBezTo>
                  <a:lnTo>
                    <a:pt x="2219" y="81791"/>
                  </a:lnTo>
                  <a:close/>
                  <a:moveTo>
                    <a:pt x="161308" y="79129"/>
                  </a:moveTo>
                  <a:lnTo>
                    <a:pt x="161308" y="79462"/>
                  </a:lnTo>
                  <a:lnTo>
                    <a:pt x="161308" y="79906"/>
                  </a:lnTo>
                  <a:cubicBezTo>
                    <a:pt x="161308" y="80571"/>
                    <a:pt x="161363" y="81347"/>
                    <a:pt x="161363" y="82068"/>
                  </a:cubicBezTo>
                  <a:cubicBezTo>
                    <a:pt x="161363" y="82789"/>
                    <a:pt x="161308" y="83454"/>
                    <a:pt x="161308" y="84175"/>
                  </a:cubicBezTo>
                  <a:lnTo>
                    <a:pt x="161308" y="84619"/>
                  </a:lnTo>
                  <a:cubicBezTo>
                    <a:pt x="161252" y="86061"/>
                    <a:pt x="161197" y="87502"/>
                    <a:pt x="161030" y="88944"/>
                  </a:cubicBezTo>
                  <a:lnTo>
                    <a:pt x="161030" y="89332"/>
                  </a:lnTo>
                  <a:cubicBezTo>
                    <a:pt x="160864" y="90774"/>
                    <a:pt x="160698" y="92216"/>
                    <a:pt x="160531" y="93658"/>
                  </a:cubicBezTo>
                  <a:cubicBezTo>
                    <a:pt x="160531" y="93768"/>
                    <a:pt x="160476" y="93935"/>
                    <a:pt x="160476" y="94046"/>
                  </a:cubicBezTo>
                  <a:cubicBezTo>
                    <a:pt x="160199" y="95487"/>
                    <a:pt x="159977" y="96929"/>
                    <a:pt x="159700" y="98315"/>
                  </a:cubicBezTo>
                  <a:cubicBezTo>
                    <a:pt x="159644" y="98426"/>
                    <a:pt x="159644" y="98593"/>
                    <a:pt x="159589" y="98704"/>
                  </a:cubicBezTo>
                  <a:cubicBezTo>
                    <a:pt x="159311" y="100145"/>
                    <a:pt x="158923" y="101532"/>
                    <a:pt x="158591" y="102918"/>
                  </a:cubicBezTo>
                  <a:cubicBezTo>
                    <a:pt x="158535" y="103084"/>
                    <a:pt x="158480" y="103195"/>
                    <a:pt x="158424" y="103306"/>
                  </a:cubicBezTo>
                  <a:cubicBezTo>
                    <a:pt x="158036" y="104692"/>
                    <a:pt x="157648" y="106079"/>
                    <a:pt x="157204" y="107465"/>
                  </a:cubicBezTo>
                  <a:cubicBezTo>
                    <a:pt x="157149" y="107631"/>
                    <a:pt x="157093" y="107742"/>
                    <a:pt x="157038" y="107853"/>
                  </a:cubicBezTo>
                  <a:cubicBezTo>
                    <a:pt x="156594" y="109239"/>
                    <a:pt x="156040" y="110570"/>
                    <a:pt x="155541" y="111901"/>
                  </a:cubicBezTo>
                  <a:lnTo>
                    <a:pt x="155374" y="112289"/>
                  </a:lnTo>
                  <a:cubicBezTo>
                    <a:pt x="154820" y="113620"/>
                    <a:pt x="154210" y="114951"/>
                    <a:pt x="153600" y="116282"/>
                  </a:cubicBezTo>
                  <a:cubicBezTo>
                    <a:pt x="153545" y="116393"/>
                    <a:pt x="153489" y="116503"/>
                    <a:pt x="153434" y="116614"/>
                  </a:cubicBezTo>
                  <a:cubicBezTo>
                    <a:pt x="152824" y="117945"/>
                    <a:pt x="152158" y="119221"/>
                    <a:pt x="151437" y="120496"/>
                  </a:cubicBezTo>
                  <a:lnTo>
                    <a:pt x="151216" y="120829"/>
                  </a:lnTo>
                  <a:cubicBezTo>
                    <a:pt x="150550" y="122104"/>
                    <a:pt x="149774" y="123324"/>
                    <a:pt x="148998" y="124544"/>
                  </a:cubicBezTo>
                  <a:lnTo>
                    <a:pt x="148776" y="124932"/>
                  </a:lnTo>
                  <a:cubicBezTo>
                    <a:pt x="147999" y="126152"/>
                    <a:pt x="147223" y="127316"/>
                    <a:pt x="146336" y="128481"/>
                  </a:cubicBezTo>
                  <a:lnTo>
                    <a:pt x="145892" y="129146"/>
                  </a:lnTo>
                  <a:cubicBezTo>
                    <a:pt x="145061" y="130311"/>
                    <a:pt x="144173" y="131420"/>
                    <a:pt x="143231" y="132529"/>
                  </a:cubicBezTo>
                  <a:cubicBezTo>
                    <a:pt x="143120" y="132640"/>
                    <a:pt x="143064" y="132751"/>
                    <a:pt x="142953" y="132862"/>
                  </a:cubicBezTo>
                  <a:cubicBezTo>
                    <a:pt x="142066" y="133971"/>
                    <a:pt x="141068" y="135080"/>
                    <a:pt x="140125" y="136133"/>
                  </a:cubicBezTo>
                  <a:lnTo>
                    <a:pt x="139848" y="136410"/>
                  </a:lnTo>
                  <a:cubicBezTo>
                    <a:pt x="138850" y="137464"/>
                    <a:pt x="137852" y="138518"/>
                    <a:pt x="136798" y="139516"/>
                  </a:cubicBezTo>
                  <a:lnTo>
                    <a:pt x="136466" y="139793"/>
                  </a:lnTo>
                  <a:cubicBezTo>
                    <a:pt x="135412" y="140791"/>
                    <a:pt x="134358" y="141734"/>
                    <a:pt x="133249" y="142676"/>
                  </a:cubicBezTo>
                  <a:lnTo>
                    <a:pt x="132972" y="142954"/>
                  </a:lnTo>
                  <a:cubicBezTo>
                    <a:pt x="131863" y="143896"/>
                    <a:pt x="130699" y="144784"/>
                    <a:pt x="129590" y="145671"/>
                  </a:cubicBezTo>
                  <a:lnTo>
                    <a:pt x="129257" y="145893"/>
                  </a:lnTo>
                  <a:cubicBezTo>
                    <a:pt x="128092" y="146780"/>
                    <a:pt x="126873" y="147612"/>
                    <a:pt x="125708" y="148388"/>
                  </a:cubicBezTo>
                  <a:lnTo>
                    <a:pt x="125320" y="148610"/>
                  </a:lnTo>
                  <a:cubicBezTo>
                    <a:pt x="124155" y="149386"/>
                    <a:pt x="122936" y="150162"/>
                    <a:pt x="121660" y="150883"/>
                  </a:cubicBezTo>
                  <a:lnTo>
                    <a:pt x="121327" y="151105"/>
                  </a:lnTo>
                  <a:cubicBezTo>
                    <a:pt x="120052" y="151826"/>
                    <a:pt x="118777" y="152491"/>
                    <a:pt x="117501" y="153212"/>
                  </a:cubicBezTo>
                  <a:lnTo>
                    <a:pt x="117113" y="153378"/>
                  </a:lnTo>
                  <a:cubicBezTo>
                    <a:pt x="115838" y="153988"/>
                    <a:pt x="114507" y="154598"/>
                    <a:pt x="113176" y="155208"/>
                  </a:cubicBezTo>
                  <a:lnTo>
                    <a:pt x="112843" y="155375"/>
                  </a:lnTo>
                  <a:cubicBezTo>
                    <a:pt x="111513" y="155929"/>
                    <a:pt x="110126" y="156428"/>
                    <a:pt x="108796" y="156927"/>
                  </a:cubicBezTo>
                  <a:lnTo>
                    <a:pt x="108407" y="157094"/>
                  </a:lnTo>
                  <a:cubicBezTo>
                    <a:pt x="107021" y="157593"/>
                    <a:pt x="105690" y="158036"/>
                    <a:pt x="104304" y="158424"/>
                  </a:cubicBezTo>
                  <a:lnTo>
                    <a:pt x="103860" y="158535"/>
                  </a:lnTo>
                  <a:cubicBezTo>
                    <a:pt x="102474" y="158924"/>
                    <a:pt x="101088" y="159312"/>
                    <a:pt x="99702" y="159644"/>
                  </a:cubicBezTo>
                  <a:lnTo>
                    <a:pt x="99313" y="159755"/>
                  </a:lnTo>
                  <a:cubicBezTo>
                    <a:pt x="97927" y="160033"/>
                    <a:pt x="96485" y="160310"/>
                    <a:pt x="95044" y="160587"/>
                  </a:cubicBezTo>
                  <a:lnTo>
                    <a:pt x="94655" y="160643"/>
                  </a:lnTo>
                  <a:cubicBezTo>
                    <a:pt x="93269" y="160864"/>
                    <a:pt x="91827" y="161086"/>
                    <a:pt x="90386" y="161197"/>
                  </a:cubicBezTo>
                  <a:lnTo>
                    <a:pt x="89942" y="161253"/>
                  </a:lnTo>
                  <a:cubicBezTo>
                    <a:pt x="88500" y="161419"/>
                    <a:pt x="87059" y="161530"/>
                    <a:pt x="85617" y="161585"/>
                  </a:cubicBezTo>
                  <a:lnTo>
                    <a:pt x="85229" y="161585"/>
                  </a:lnTo>
                  <a:cubicBezTo>
                    <a:pt x="84064" y="161641"/>
                    <a:pt x="82900" y="161641"/>
                    <a:pt x="81735" y="161641"/>
                  </a:cubicBezTo>
                  <a:lnTo>
                    <a:pt x="80349" y="161641"/>
                  </a:lnTo>
                  <a:lnTo>
                    <a:pt x="80460" y="161086"/>
                  </a:lnTo>
                  <a:lnTo>
                    <a:pt x="80904" y="158646"/>
                  </a:lnTo>
                  <a:lnTo>
                    <a:pt x="81735" y="158646"/>
                  </a:lnTo>
                  <a:cubicBezTo>
                    <a:pt x="82844" y="158646"/>
                    <a:pt x="83953" y="158646"/>
                    <a:pt x="85062" y="158591"/>
                  </a:cubicBezTo>
                  <a:lnTo>
                    <a:pt x="85451" y="158591"/>
                  </a:lnTo>
                  <a:cubicBezTo>
                    <a:pt x="86837" y="158535"/>
                    <a:pt x="88223" y="158424"/>
                    <a:pt x="89609" y="158258"/>
                  </a:cubicBezTo>
                  <a:lnTo>
                    <a:pt x="89998" y="158258"/>
                  </a:lnTo>
                  <a:cubicBezTo>
                    <a:pt x="91384" y="158092"/>
                    <a:pt x="92770" y="157925"/>
                    <a:pt x="94156" y="157704"/>
                  </a:cubicBezTo>
                  <a:lnTo>
                    <a:pt x="94545" y="157593"/>
                  </a:lnTo>
                  <a:cubicBezTo>
                    <a:pt x="95931" y="157371"/>
                    <a:pt x="97262" y="157094"/>
                    <a:pt x="98648" y="156816"/>
                  </a:cubicBezTo>
                  <a:lnTo>
                    <a:pt x="99036" y="156706"/>
                  </a:lnTo>
                  <a:cubicBezTo>
                    <a:pt x="100367" y="156428"/>
                    <a:pt x="101698" y="156040"/>
                    <a:pt x="103029" y="155652"/>
                  </a:cubicBezTo>
                  <a:lnTo>
                    <a:pt x="103417" y="155541"/>
                  </a:lnTo>
                  <a:cubicBezTo>
                    <a:pt x="104748" y="155153"/>
                    <a:pt x="106078" y="154709"/>
                    <a:pt x="107409" y="154266"/>
                  </a:cubicBezTo>
                  <a:lnTo>
                    <a:pt x="107797" y="154155"/>
                  </a:lnTo>
                  <a:cubicBezTo>
                    <a:pt x="109073" y="153656"/>
                    <a:pt x="110348" y="153157"/>
                    <a:pt x="111624" y="152602"/>
                  </a:cubicBezTo>
                  <a:cubicBezTo>
                    <a:pt x="111790" y="152547"/>
                    <a:pt x="111901" y="152491"/>
                    <a:pt x="112012" y="152436"/>
                  </a:cubicBezTo>
                  <a:cubicBezTo>
                    <a:pt x="113287" y="151881"/>
                    <a:pt x="114562" y="151327"/>
                    <a:pt x="115782" y="150717"/>
                  </a:cubicBezTo>
                  <a:lnTo>
                    <a:pt x="116170" y="150495"/>
                  </a:lnTo>
                  <a:cubicBezTo>
                    <a:pt x="117390" y="149885"/>
                    <a:pt x="118610" y="149220"/>
                    <a:pt x="119830" y="148554"/>
                  </a:cubicBezTo>
                  <a:lnTo>
                    <a:pt x="120163" y="148332"/>
                  </a:lnTo>
                  <a:cubicBezTo>
                    <a:pt x="121383" y="147612"/>
                    <a:pt x="122547" y="146891"/>
                    <a:pt x="123712" y="146170"/>
                  </a:cubicBezTo>
                  <a:lnTo>
                    <a:pt x="124045" y="145893"/>
                  </a:lnTo>
                  <a:cubicBezTo>
                    <a:pt x="125209" y="145172"/>
                    <a:pt x="126318" y="144340"/>
                    <a:pt x="127427" y="143508"/>
                  </a:cubicBezTo>
                  <a:lnTo>
                    <a:pt x="127760" y="143286"/>
                  </a:lnTo>
                  <a:cubicBezTo>
                    <a:pt x="128869" y="142455"/>
                    <a:pt x="129978" y="141567"/>
                    <a:pt x="131031" y="140680"/>
                  </a:cubicBezTo>
                  <a:lnTo>
                    <a:pt x="131309" y="140403"/>
                  </a:lnTo>
                  <a:cubicBezTo>
                    <a:pt x="132418" y="139516"/>
                    <a:pt x="133416" y="138628"/>
                    <a:pt x="134414" y="137630"/>
                  </a:cubicBezTo>
                  <a:lnTo>
                    <a:pt x="134747" y="137353"/>
                  </a:lnTo>
                  <a:cubicBezTo>
                    <a:pt x="135745" y="136410"/>
                    <a:pt x="136687" y="135412"/>
                    <a:pt x="137630" y="134414"/>
                  </a:cubicBezTo>
                  <a:cubicBezTo>
                    <a:pt x="137741" y="134303"/>
                    <a:pt x="137852" y="134192"/>
                    <a:pt x="137907" y="134081"/>
                  </a:cubicBezTo>
                  <a:cubicBezTo>
                    <a:pt x="138850" y="133083"/>
                    <a:pt x="139793" y="132030"/>
                    <a:pt x="140680" y="130976"/>
                  </a:cubicBezTo>
                  <a:lnTo>
                    <a:pt x="140957" y="130643"/>
                  </a:lnTo>
                  <a:cubicBezTo>
                    <a:pt x="141844" y="129590"/>
                    <a:pt x="142676" y="128481"/>
                    <a:pt x="143508" y="127372"/>
                  </a:cubicBezTo>
                  <a:lnTo>
                    <a:pt x="143951" y="126762"/>
                  </a:lnTo>
                  <a:cubicBezTo>
                    <a:pt x="144783" y="125653"/>
                    <a:pt x="145560" y="124488"/>
                    <a:pt x="146280" y="123324"/>
                  </a:cubicBezTo>
                  <a:lnTo>
                    <a:pt x="146502" y="122991"/>
                  </a:lnTo>
                  <a:cubicBezTo>
                    <a:pt x="147279" y="121827"/>
                    <a:pt x="147999" y="120607"/>
                    <a:pt x="148665" y="119387"/>
                  </a:cubicBezTo>
                  <a:lnTo>
                    <a:pt x="148831" y="119054"/>
                  </a:lnTo>
                  <a:cubicBezTo>
                    <a:pt x="149552" y="117834"/>
                    <a:pt x="150162" y="116614"/>
                    <a:pt x="150772" y="115394"/>
                  </a:cubicBezTo>
                  <a:lnTo>
                    <a:pt x="150938" y="115006"/>
                  </a:lnTo>
                  <a:cubicBezTo>
                    <a:pt x="151548" y="113731"/>
                    <a:pt x="152103" y="112511"/>
                    <a:pt x="152657" y="111180"/>
                  </a:cubicBezTo>
                  <a:lnTo>
                    <a:pt x="152768" y="110792"/>
                  </a:lnTo>
                  <a:cubicBezTo>
                    <a:pt x="153323" y="109517"/>
                    <a:pt x="153822" y="108241"/>
                    <a:pt x="154265" y="106910"/>
                  </a:cubicBezTo>
                  <a:cubicBezTo>
                    <a:pt x="154321" y="106799"/>
                    <a:pt x="154321" y="106689"/>
                    <a:pt x="154376" y="106522"/>
                  </a:cubicBezTo>
                  <a:cubicBezTo>
                    <a:pt x="154820" y="105247"/>
                    <a:pt x="155208" y="103916"/>
                    <a:pt x="155596" y="102585"/>
                  </a:cubicBezTo>
                  <a:cubicBezTo>
                    <a:pt x="155652" y="102419"/>
                    <a:pt x="155652" y="102308"/>
                    <a:pt x="155707" y="102197"/>
                  </a:cubicBezTo>
                  <a:cubicBezTo>
                    <a:pt x="156095" y="100866"/>
                    <a:pt x="156428" y="99480"/>
                    <a:pt x="156705" y="98149"/>
                  </a:cubicBezTo>
                  <a:cubicBezTo>
                    <a:pt x="156705" y="97983"/>
                    <a:pt x="156761" y="97872"/>
                    <a:pt x="156761" y="97705"/>
                  </a:cubicBezTo>
                  <a:cubicBezTo>
                    <a:pt x="157038" y="96375"/>
                    <a:pt x="157315" y="95044"/>
                    <a:pt x="157537" y="93658"/>
                  </a:cubicBezTo>
                  <a:lnTo>
                    <a:pt x="157592" y="93214"/>
                  </a:lnTo>
                  <a:cubicBezTo>
                    <a:pt x="157759" y="91828"/>
                    <a:pt x="157925" y="90497"/>
                    <a:pt x="158092" y="89111"/>
                  </a:cubicBezTo>
                  <a:lnTo>
                    <a:pt x="158092" y="88722"/>
                  </a:lnTo>
                  <a:cubicBezTo>
                    <a:pt x="158202" y="87336"/>
                    <a:pt x="158313" y="85950"/>
                    <a:pt x="158369" y="84564"/>
                  </a:cubicBezTo>
                  <a:lnTo>
                    <a:pt x="158369" y="84120"/>
                  </a:lnTo>
                  <a:cubicBezTo>
                    <a:pt x="158369" y="83454"/>
                    <a:pt x="158369" y="82734"/>
                    <a:pt x="158369" y="82068"/>
                  </a:cubicBezTo>
                  <a:cubicBezTo>
                    <a:pt x="158369" y="81347"/>
                    <a:pt x="158369" y="80682"/>
                    <a:pt x="158369" y="79961"/>
                  </a:cubicBezTo>
                  <a:cubicBezTo>
                    <a:pt x="158369" y="79906"/>
                    <a:pt x="158369" y="79850"/>
                    <a:pt x="158369" y="79795"/>
                  </a:cubicBezTo>
                  <a:lnTo>
                    <a:pt x="159589" y="79517"/>
                  </a:lnTo>
                  <a:lnTo>
                    <a:pt x="161308" y="79129"/>
                  </a:lnTo>
                  <a:close/>
                  <a:moveTo>
                    <a:pt x="81709" y="82040"/>
                  </a:moveTo>
                  <a:lnTo>
                    <a:pt x="81734" y="82067"/>
                  </a:lnTo>
                  <a:lnTo>
                    <a:pt x="80072" y="161918"/>
                  </a:lnTo>
                  <a:lnTo>
                    <a:pt x="71976" y="100533"/>
                  </a:lnTo>
                  <a:lnTo>
                    <a:pt x="70922" y="92826"/>
                  </a:lnTo>
                  <a:lnTo>
                    <a:pt x="81709" y="82040"/>
                  </a:lnTo>
                  <a:close/>
                  <a:moveTo>
                    <a:pt x="80016" y="0"/>
                  </a:moveTo>
                  <a:lnTo>
                    <a:pt x="79961" y="500"/>
                  </a:lnTo>
                  <a:cubicBezTo>
                    <a:pt x="35933" y="1553"/>
                    <a:pt x="610" y="37319"/>
                    <a:pt x="278" y="81403"/>
                  </a:cubicBezTo>
                  <a:lnTo>
                    <a:pt x="0" y="81458"/>
                  </a:lnTo>
                  <a:lnTo>
                    <a:pt x="278" y="81514"/>
                  </a:lnTo>
                  <a:lnTo>
                    <a:pt x="278" y="81957"/>
                  </a:lnTo>
                  <a:cubicBezTo>
                    <a:pt x="222" y="114951"/>
                    <a:pt x="20074" y="144673"/>
                    <a:pt x="50572" y="157260"/>
                  </a:cubicBezTo>
                  <a:cubicBezTo>
                    <a:pt x="60659" y="161449"/>
                    <a:pt x="71251" y="163483"/>
                    <a:pt x="81753" y="163483"/>
                  </a:cubicBezTo>
                  <a:cubicBezTo>
                    <a:pt x="102947" y="163483"/>
                    <a:pt x="123776" y="155199"/>
                    <a:pt x="139349" y="139627"/>
                  </a:cubicBezTo>
                  <a:cubicBezTo>
                    <a:pt x="162638" y="116282"/>
                    <a:pt x="169625" y="81236"/>
                    <a:pt x="156982" y="50794"/>
                  </a:cubicBezTo>
                  <a:cubicBezTo>
                    <a:pt x="144395" y="20351"/>
                    <a:pt x="114673" y="500"/>
                    <a:pt x="81735" y="500"/>
                  </a:cubicBezTo>
                  <a:lnTo>
                    <a:pt x="80127" y="500"/>
                  </a:lnTo>
                  <a:lnTo>
                    <a:pt x="800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316" name="Google Shape;316;p34"/>
          <p:cNvSpPr/>
          <p:nvPr/>
        </p:nvSpPr>
        <p:spPr>
          <a:xfrm>
            <a:off x="561325" y="335850"/>
            <a:ext cx="4514920" cy="4471800"/>
          </a:xfrm>
          <a:prstGeom prst="plaque">
            <a:avLst>
              <a:gd name="adj" fmla="val 8509"/>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34"/>
          <p:cNvGrpSpPr/>
          <p:nvPr/>
        </p:nvGrpSpPr>
        <p:grpSpPr>
          <a:xfrm>
            <a:off x="-1867070" y="2303605"/>
            <a:ext cx="12904395" cy="3805200"/>
            <a:chOff x="-1867070" y="2303605"/>
            <a:chExt cx="12904395" cy="3805200"/>
          </a:xfrm>
        </p:grpSpPr>
        <p:cxnSp>
          <p:nvCxnSpPr>
            <p:cNvPr id="318" name="Google Shape;318;p34"/>
            <p:cNvCxnSpPr/>
            <p:nvPr/>
          </p:nvCxnSpPr>
          <p:spPr>
            <a:xfrm>
              <a:off x="2407050" y="4206205"/>
              <a:ext cx="4329900" cy="900"/>
            </a:xfrm>
            <a:prstGeom prst="straightConnector1">
              <a:avLst/>
            </a:prstGeom>
            <a:noFill/>
            <a:ln w="28575" cap="flat" cmpd="sng">
              <a:solidFill>
                <a:schemeClr val="lt1"/>
              </a:solidFill>
              <a:prstDash val="dash"/>
              <a:round/>
              <a:headEnd type="none" w="med" len="med"/>
              <a:tailEnd type="none" w="med" len="med"/>
            </a:ln>
          </p:spPr>
        </p:cxnSp>
        <p:cxnSp>
          <p:nvCxnSpPr>
            <p:cNvPr id="319" name="Google Shape;319;p34"/>
            <p:cNvCxnSpPr/>
            <p:nvPr/>
          </p:nvCxnSpPr>
          <p:spPr>
            <a:xfrm>
              <a:off x="-1867070" y="2303605"/>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cxnSp>
          <p:nvCxnSpPr>
            <p:cNvPr id="320" name="Google Shape;320;p34"/>
            <p:cNvCxnSpPr/>
            <p:nvPr/>
          </p:nvCxnSpPr>
          <p:spPr>
            <a:xfrm>
              <a:off x="6790225" y="4206205"/>
              <a:ext cx="4247100" cy="1902600"/>
            </a:xfrm>
            <a:prstGeom prst="curvedConnector3">
              <a:avLst>
                <a:gd name="adj1" fmla="val 50000"/>
              </a:avLst>
            </a:prstGeom>
            <a:noFill/>
            <a:ln w="28575" cap="flat" cmpd="sng">
              <a:solidFill>
                <a:schemeClr val="lt1"/>
              </a:solidFill>
              <a:prstDash val="dash"/>
              <a:round/>
              <a:headEnd type="none" w="med" len="med"/>
              <a:tailEnd type="none" w="med" len="med"/>
            </a:ln>
          </p:spPr>
        </p:cxnSp>
      </p:grpSp>
      <p:pic>
        <p:nvPicPr>
          <p:cNvPr id="6" name="تعرف على دور جبل الفايه في تطور الحضارة البشرية - مع د مريم">
            <a:hlinkClick r:id="" action="ppaction://media"/>
            <a:extLst>
              <a:ext uri="{FF2B5EF4-FFF2-40B4-BE49-F238E27FC236}">
                <a16:creationId xmlns:a16="http://schemas.microsoft.com/office/drawing/2014/main" id="{112BB076-6175-424A-A2D5-E8C0F1EDE9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8817" y="477286"/>
            <a:ext cx="4024302" cy="4188928"/>
          </a:xfrm>
          <a:prstGeom prst="rect">
            <a:avLst/>
          </a:prstGeom>
        </p:spPr>
      </p:pic>
      <p:sp>
        <p:nvSpPr>
          <p:cNvPr id="36" name="Google Shape;270;p39">
            <a:hlinkClick r:id="" action="ppaction://noaction"/>
            <a:extLst>
              <a:ext uri="{FF2B5EF4-FFF2-40B4-BE49-F238E27FC236}">
                <a16:creationId xmlns:a16="http://schemas.microsoft.com/office/drawing/2014/main" id="{51CAD1FF-D9D8-4B5D-A019-D115D21F0DDD}"/>
              </a:ext>
            </a:extLst>
          </p:cNvPr>
          <p:cNvSpPr/>
          <p:nvPr/>
        </p:nvSpPr>
        <p:spPr>
          <a:xfrm>
            <a:off x="4563167" y="2192926"/>
            <a:ext cx="1730400" cy="490800"/>
          </a:xfrm>
          <a:prstGeom prst="rect">
            <a:avLst/>
          </a:prstGeom>
          <a:solidFill>
            <a:srgbClr val="FFD966"/>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2;p39">
            <a:hlinkClick r:id="" action="ppaction://noaction"/>
            <a:extLst>
              <a:ext uri="{FF2B5EF4-FFF2-40B4-BE49-F238E27FC236}">
                <a16:creationId xmlns:a16="http://schemas.microsoft.com/office/drawing/2014/main" id="{A09CA78A-9FBC-4665-B4A9-DCED2DFB0737}"/>
              </a:ext>
            </a:extLst>
          </p:cNvPr>
          <p:cNvSpPr/>
          <p:nvPr/>
        </p:nvSpPr>
        <p:spPr>
          <a:xfrm>
            <a:off x="4577756" y="2732805"/>
            <a:ext cx="1730400" cy="490800"/>
          </a:xfrm>
          <a:prstGeom prst="rect">
            <a:avLst/>
          </a:prstGeom>
          <a:solidFill>
            <a:srgbClr val="EA9999"/>
          </a:solidFill>
          <a:ln>
            <a:noFill/>
          </a:ln>
          <a:effectLst>
            <a:outerShdw blurRad="57150" dist="19050" dir="8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Rectangle 43">
            <a:extLst>
              <a:ext uri="{FF2B5EF4-FFF2-40B4-BE49-F238E27FC236}">
                <a16:creationId xmlns:a16="http://schemas.microsoft.com/office/drawing/2014/main" id="{6213AA0A-36CF-48FF-94B9-7ACE93884542}"/>
              </a:ext>
            </a:extLst>
          </p:cNvPr>
          <p:cNvSpPr/>
          <p:nvPr/>
        </p:nvSpPr>
        <p:spPr>
          <a:xfrm>
            <a:off x="3938646" y="2099463"/>
            <a:ext cx="3068260" cy="677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ar-BH" sz="2133" dirty="0">
                <a:solidFill>
                  <a:srgbClr val="D15342">
                    <a:lumMod val="75000"/>
                  </a:srgbClr>
                </a:solidFill>
                <a:latin typeface="Corbel" panose="020B0503020204020204"/>
                <a:cs typeface="(AH) Manal Black" pitchFamily="2" charset="-78"/>
                <a:sym typeface="Arial"/>
              </a:rPr>
              <a:t>سينما التعلم عن بعد</a:t>
            </a:r>
            <a:endParaRPr lang="en-US" sz="2133" dirty="0">
              <a:solidFill>
                <a:srgbClr val="D15342">
                  <a:lumMod val="75000"/>
                </a:srgbClr>
              </a:solidFill>
              <a:latin typeface="Corbel" panose="020B0503020204020204"/>
              <a:cs typeface="(AH) Manal Black" pitchFamily="2" charset="-78"/>
              <a:sym typeface="Arial"/>
            </a:endParaRPr>
          </a:p>
        </p:txBody>
      </p:sp>
      <p:sp>
        <p:nvSpPr>
          <p:cNvPr id="46" name="Rectangle 45">
            <a:extLst>
              <a:ext uri="{FF2B5EF4-FFF2-40B4-BE49-F238E27FC236}">
                <a16:creationId xmlns:a16="http://schemas.microsoft.com/office/drawing/2014/main" id="{AD3DC2B5-6722-4585-86F7-ECBD580CB46B}"/>
              </a:ext>
            </a:extLst>
          </p:cNvPr>
          <p:cNvSpPr/>
          <p:nvPr/>
        </p:nvSpPr>
        <p:spPr>
          <a:xfrm>
            <a:off x="3888200" y="2610746"/>
            <a:ext cx="3068260" cy="677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ar-BH" sz="2133" dirty="0">
                <a:solidFill>
                  <a:srgbClr val="002060"/>
                </a:solidFill>
                <a:latin typeface="Corbel" panose="020B0503020204020204"/>
                <a:cs typeface="(AH) Manal Black" pitchFamily="2" charset="-78"/>
                <a:sym typeface="Arial"/>
              </a:rPr>
              <a:t>استنتج موضوع الدرس </a:t>
            </a:r>
            <a:endParaRPr lang="en-US" sz="2133" dirty="0">
              <a:solidFill>
                <a:srgbClr val="002060"/>
              </a:solidFill>
              <a:latin typeface="Corbel" panose="020B0503020204020204"/>
              <a:cs typeface="(AH) Manal Black" pitchFamily="2" charset="-78"/>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additive="base">
                                        <p:cTn id="7"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desert landscape with mountains in the background&#10;&#10;Description automatically generated">
            <a:extLst>
              <a:ext uri="{FF2B5EF4-FFF2-40B4-BE49-F238E27FC236}">
                <a16:creationId xmlns:a16="http://schemas.microsoft.com/office/drawing/2014/main" id="{3386451A-02EE-4165-98A4-9ABE1AA47C9D}"/>
              </a:ext>
            </a:extLst>
          </p:cNvPr>
          <p:cNvPicPr>
            <a:picLocks noChangeAspect="1"/>
          </p:cNvPicPr>
          <p:nvPr/>
        </p:nvPicPr>
        <p:blipFill rotWithShape="1">
          <a:blip r:embed="rId2">
            <a:extLst>
              <a:ext uri="{28A0092B-C50C-407E-A947-70E740481C1C}">
                <a14:useLocalDpi xmlns:a14="http://schemas.microsoft.com/office/drawing/2010/main" val="0"/>
              </a:ext>
            </a:extLst>
          </a:blip>
          <a:srcRect l="3025" r="19642" b="1"/>
          <a:stretch/>
        </p:blipFill>
        <p:spPr>
          <a:xfrm>
            <a:off x="15" y="7"/>
            <a:ext cx="9143985" cy="5143493"/>
          </a:xfrm>
          <a:prstGeom prst="rect">
            <a:avLst/>
          </a:prstGeom>
        </p:spPr>
      </p:pic>
      <p:sp>
        <p:nvSpPr>
          <p:cNvPr id="31" name="Freeform: Shape 30">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2393" y="1"/>
            <a:ext cx="5471608" cy="5140093"/>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pic>
        <p:nvPicPr>
          <p:cNvPr id="20" name="Picture 19" descr="A rocky mountain&#10;&#10;Description automatically generated">
            <a:extLst>
              <a:ext uri="{FF2B5EF4-FFF2-40B4-BE49-F238E27FC236}">
                <a16:creationId xmlns:a16="http://schemas.microsoft.com/office/drawing/2014/main" id="{D65FF478-A0E6-4334-B2B9-F10ACAA633B8}"/>
              </a:ext>
            </a:extLst>
          </p:cNvPr>
          <p:cNvPicPr>
            <a:picLocks noChangeAspect="1"/>
          </p:cNvPicPr>
          <p:nvPr/>
        </p:nvPicPr>
        <p:blipFill rotWithShape="1">
          <a:blip r:embed="rId3">
            <a:extLst>
              <a:ext uri="{28A0092B-C50C-407E-A947-70E740481C1C}">
                <a14:useLocalDpi xmlns:a14="http://schemas.microsoft.com/office/drawing/2010/main" val="0"/>
              </a:ext>
            </a:extLst>
          </a:blip>
          <a:srcRect l="10993" r="10993" b="1"/>
          <a:stretch/>
        </p:blipFill>
        <p:spPr>
          <a:xfrm>
            <a:off x="3797317" y="1"/>
            <a:ext cx="5346685" cy="5140093"/>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24" name="Oval 23">
            <a:extLst>
              <a:ext uri="{FF2B5EF4-FFF2-40B4-BE49-F238E27FC236}">
                <a16:creationId xmlns:a16="http://schemas.microsoft.com/office/drawing/2014/main" id="{02BA8100-1866-4D6C-A98C-F5B8FE0B34DB}"/>
              </a:ext>
            </a:extLst>
          </p:cNvPr>
          <p:cNvSpPr/>
          <p:nvPr/>
        </p:nvSpPr>
        <p:spPr>
          <a:xfrm>
            <a:off x="3965125" y="-6812"/>
            <a:ext cx="5011068" cy="5146906"/>
          </a:xfrm>
          <a:prstGeom prst="ellipse">
            <a:avLst/>
          </a:prstGeom>
          <a:solidFill>
            <a:srgbClr val="FFFFFF">
              <a:alpha val="8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buClrTx/>
            </a:pPr>
            <a:r>
              <a:rPr lang="ar-BH" sz="4500" b="1" kern="1200" dirty="0">
                <a:solidFill>
                  <a:srgbClr val="C00000"/>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جبل </a:t>
            </a:r>
            <a:r>
              <a:rPr lang="ar-BH" sz="4500" b="1" kern="1200" dirty="0" err="1">
                <a:solidFill>
                  <a:srgbClr val="C00000"/>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الفاية</a:t>
            </a:r>
            <a:r>
              <a:rPr lang="ar-BH" sz="4500" b="1" kern="1200" dirty="0">
                <a:solidFill>
                  <a:srgbClr val="C00000"/>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 </a:t>
            </a:r>
          </a:p>
          <a:p>
            <a:pPr algn="ctr" defTabSz="685783">
              <a:buClrTx/>
            </a:pPr>
            <a:r>
              <a:rPr lang="ar-BH" sz="3600" b="1" kern="1200" dirty="0">
                <a:solidFill>
                  <a:srgbClr val="C00000"/>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وهجرة البشر من أفريقيا </a:t>
            </a:r>
            <a:endParaRPr lang="en-US" sz="3600" b="1" kern="1200" dirty="0">
              <a:solidFill>
                <a:srgbClr val="C00000"/>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09891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DFAC27-A02A-4A8B-A5A0-FD4D1EB2214B}"/>
              </a:ext>
            </a:extLst>
          </p:cNvPr>
          <p:cNvPicPr>
            <a:picLocks noChangeAspect="1"/>
          </p:cNvPicPr>
          <p:nvPr/>
        </p:nvPicPr>
        <p:blipFill rotWithShape="1">
          <a:blip r:embed="rId3"/>
          <a:srcRect b="10014"/>
          <a:stretch/>
        </p:blipFill>
        <p:spPr>
          <a:xfrm>
            <a:off x="0" y="0"/>
            <a:ext cx="9144000" cy="5143500"/>
          </a:xfrm>
          <a:prstGeom prst="rect">
            <a:avLst/>
          </a:prstGeom>
        </p:spPr>
      </p:pic>
      <p:sp>
        <p:nvSpPr>
          <p:cNvPr id="5" name="Google Shape;288;p37">
            <a:extLst>
              <a:ext uri="{FF2B5EF4-FFF2-40B4-BE49-F238E27FC236}">
                <a16:creationId xmlns:a16="http://schemas.microsoft.com/office/drawing/2014/main" id="{1345E9DD-4B41-4E74-8993-D3DAF91BC3C8}"/>
              </a:ext>
            </a:extLst>
          </p:cNvPr>
          <p:cNvSpPr txBox="1">
            <a:spLocks/>
          </p:cNvSpPr>
          <p:nvPr/>
        </p:nvSpPr>
        <p:spPr>
          <a:xfrm>
            <a:off x="3555565" y="543001"/>
            <a:ext cx="2403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algn="ctr" defTabSz="914378">
              <a:buClr>
                <a:srgbClr val="B44141"/>
              </a:buClr>
              <a:defRPr/>
            </a:pPr>
            <a:r>
              <a:rPr lang="ar-BH" dirty="0">
                <a:solidFill>
                  <a:srgbClr val="FFFF00"/>
                </a:solidFill>
                <a:latin typeface="Sakkal Majalla" panose="02000000000000000000" pitchFamily="2" charset="-78"/>
                <a:cs typeface="Sakkal Majalla" panose="02000000000000000000" pitchFamily="2" charset="-78"/>
              </a:rPr>
              <a:t>نواتج التعلم  </a:t>
            </a:r>
          </a:p>
        </p:txBody>
      </p:sp>
      <p:sp>
        <p:nvSpPr>
          <p:cNvPr id="6" name="Google Shape;293;p37">
            <a:extLst>
              <a:ext uri="{FF2B5EF4-FFF2-40B4-BE49-F238E27FC236}">
                <a16:creationId xmlns:a16="http://schemas.microsoft.com/office/drawing/2014/main" id="{C66BBAF2-0034-43C5-8159-2640F46CBD4D}"/>
              </a:ext>
            </a:extLst>
          </p:cNvPr>
          <p:cNvSpPr txBox="1">
            <a:spLocks/>
          </p:cNvSpPr>
          <p:nvPr/>
        </p:nvSpPr>
        <p:spPr>
          <a:xfrm>
            <a:off x="1942641" y="1222862"/>
            <a:ext cx="5078727" cy="465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Roboto Mono Regular"/>
              <a:buChar char="●"/>
              <a:defRPr sz="1800" b="0" i="0" u="none" strike="noStrike" cap="none">
                <a:solidFill>
                  <a:schemeClr val="accent2"/>
                </a:solidFill>
                <a:latin typeface="Roboto Mono Regular"/>
                <a:ea typeface="Roboto Mono Regular"/>
                <a:cs typeface="Roboto Mono Regular"/>
                <a:sym typeface="Roboto Mono Regular"/>
              </a:defRPr>
            </a:lvl1pPr>
            <a:lvl2pPr marL="914400" marR="0" lvl="1"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2pPr>
            <a:lvl3pPr marL="1371600" marR="0" lvl="2"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3pPr>
            <a:lvl4pPr marL="1828800" marR="0" lvl="3"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4pPr>
            <a:lvl5pPr marL="2286000" marR="0" lvl="4"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5pPr>
            <a:lvl6pPr marL="2743200" marR="0" lvl="5"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6pPr>
            <a:lvl7pPr marL="3200400" marR="0" lvl="6"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7pPr>
            <a:lvl8pPr marL="3657600" marR="0" lvl="7"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8pPr>
            <a:lvl9pPr marL="4114800" marR="0" lvl="8" indent="-317500" algn="l" rtl="0">
              <a:lnSpc>
                <a:spcPct val="100000"/>
              </a:lnSpc>
              <a:spcBef>
                <a:spcPts val="1600"/>
              </a:spcBef>
              <a:spcAft>
                <a:spcPts val="160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9pPr>
          </a:lstStyle>
          <a:p>
            <a:pPr marL="0" indent="0" algn="ctr" defTabSz="914378">
              <a:spcAft>
                <a:spcPts val="1600"/>
              </a:spcAft>
              <a:buClr>
                <a:srgbClr val="B44141"/>
              </a:buClr>
              <a:buNone/>
              <a:defRPr/>
            </a:pPr>
            <a:r>
              <a:rPr lang="ar-BH" sz="1600" b="1" kern="1200" dirty="0">
                <a:solidFill>
                  <a:srgbClr val="F1C232">
                    <a:lumMod val="20000"/>
                    <a:lumOff val="80000"/>
                  </a:srgbClr>
                </a:solidFill>
                <a:latin typeface="Sakkal Majalla" panose="02000000000000000000" pitchFamily="2" charset="-78"/>
                <a:cs typeface="Sakkal Majalla" panose="02000000000000000000" pitchFamily="2" charset="-78"/>
              </a:rPr>
              <a:t>التعرف على متى وكيف وصل الإنسان إلى دولة الإمارات العربية المتحدة .</a:t>
            </a:r>
          </a:p>
        </p:txBody>
      </p:sp>
      <p:sp>
        <p:nvSpPr>
          <p:cNvPr id="7" name="Google Shape;293;p37">
            <a:extLst>
              <a:ext uri="{FF2B5EF4-FFF2-40B4-BE49-F238E27FC236}">
                <a16:creationId xmlns:a16="http://schemas.microsoft.com/office/drawing/2014/main" id="{966F45C9-0D62-4F65-8062-A1A8732CEE0F}"/>
              </a:ext>
            </a:extLst>
          </p:cNvPr>
          <p:cNvSpPr txBox="1">
            <a:spLocks/>
          </p:cNvSpPr>
          <p:nvPr/>
        </p:nvSpPr>
        <p:spPr>
          <a:xfrm>
            <a:off x="2755266" y="1766776"/>
            <a:ext cx="4266102" cy="3777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1800"/>
              <a:buFont typeface="Roboto Mono Regular"/>
              <a:buChar char="●"/>
              <a:defRPr sz="1800" b="0" i="0" u="none" strike="noStrike" cap="none">
                <a:solidFill>
                  <a:schemeClr val="accent2"/>
                </a:solidFill>
                <a:latin typeface="Roboto Mono Regular"/>
                <a:ea typeface="Roboto Mono Regular"/>
                <a:cs typeface="Roboto Mono Regular"/>
                <a:sym typeface="Roboto Mono Regular"/>
              </a:defRPr>
            </a:lvl1pPr>
            <a:lvl2pPr marL="914400" marR="0" lvl="1"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2pPr>
            <a:lvl3pPr marL="1371600" marR="0" lvl="2"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3pPr>
            <a:lvl4pPr marL="1828800" marR="0" lvl="3"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4pPr>
            <a:lvl5pPr marL="2286000" marR="0" lvl="4"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5pPr>
            <a:lvl6pPr marL="2743200" marR="0" lvl="5"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6pPr>
            <a:lvl7pPr marL="3200400" marR="0" lvl="6"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7pPr>
            <a:lvl8pPr marL="3657600" marR="0" lvl="7" indent="-317500" algn="l" rtl="0">
              <a:lnSpc>
                <a:spcPct val="100000"/>
              </a:lnSpc>
              <a:spcBef>
                <a:spcPts val="1600"/>
              </a:spcBef>
              <a:spcAft>
                <a:spcPts val="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8pPr>
            <a:lvl9pPr marL="4114800" marR="0" lvl="8" indent="-317500" algn="l" rtl="0">
              <a:lnSpc>
                <a:spcPct val="100000"/>
              </a:lnSpc>
              <a:spcBef>
                <a:spcPts val="1600"/>
              </a:spcBef>
              <a:spcAft>
                <a:spcPts val="1600"/>
              </a:spcAft>
              <a:buClr>
                <a:schemeClr val="accent2"/>
              </a:buClr>
              <a:buSzPts val="1400"/>
              <a:buFont typeface="Roboto Mono Regular"/>
              <a:buChar char="■"/>
              <a:defRPr sz="1400" b="0" i="0" u="none" strike="noStrike" cap="none">
                <a:solidFill>
                  <a:schemeClr val="accent2"/>
                </a:solidFill>
                <a:latin typeface="Roboto Mono Regular"/>
                <a:ea typeface="Roboto Mono Regular"/>
                <a:cs typeface="Roboto Mono Regular"/>
                <a:sym typeface="Roboto Mono Regular"/>
              </a:defRPr>
            </a:lvl9pPr>
          </a:lstStyle>
          <a:p>
            <a:pPr marL="0" indent="0" algn="ctr" defTabSz="914378">
              <a:spcAft>
                <a:spcPts val="1600"/>
              </a:spcAft>
              <a:buClr>
                <a:srgbClr val="B44141"/>
              </a:buClr>
              <a:buNone/>
              <a:defRPr/>
            </a:pPr>
            <a:r>
              <a:rPr lang="ar-BH" sz="1600" b="1" kern="1200" dirty="0">
                <a:solidFill>
                  <a:srgbClr val="F1C232">
                    <a:lumMod val="20000"/>
                    <a:lumOff val="80000"/>
                  </a:srgbClr>
                </a:solidFill>
                <a:latin typeface="Sakkal Majalla" panose="02000000000000000000" pitchFamily="2" charset="-78"/>
                <a:cs typeface="Sakkal Majalla" panose="02000000000000000000" pitchFamily="2" charset="-78"/>
              </a:rPr>
              <a:t>أقدر دور القيادة الرشيدة في الحفاظ على الأماكن الأثرية .</a:t>
            </a:r>
          </a:p>
          <a:p>
            <a:pPr marL="0" indent="0" defTabSz="914378">
              <a:spcAft>
                <a:spcPts val="1600"/>
              </a:spcAft>
              <a:buClr>
                <a:srgbClr val="B44141"/>
              </a:buClr>
              <a:buNone/>
              <a:defRPr/>
            </a:pPr>
            <a:endParaRPr lang="ar-BH" sz="1400" dirty="0">
              <a:solidFill>
                <a:srgbClr val="DF7070">
                  <a:lumMod val="20000"/>
                  <a:lumOff val="80000"/>
                </a:srgbClr>
              </a:solidFill>
            </a:endParaRPr>
          </a:p>
        </p:txBody>
      </p:sp>
      <p:pic>
        <p:nvPicPr>
          <p:cNvPr id="74" name="Picture 73">
            <a:extLst>
              <a:ext uri="{FF2B5EF4-FFF2-40B4-BE49-F238E27FC236}">
                <a16:creationId xmlns:a16="http://schemas.microsoft.com/office/drawing/2014/main" id="{BC20643E-A445-4344-8897-566DA9E84948}"/>
              </a:ext>
            </a:extLst>
          </p:cNvPr>
          <p:cNvPicPr>
            <a:picLocks noChangeAspect="1"/>
          </p:cNvPicPr>
          <p:nvPr/>
        </p:nvPicPr>
        <p:blipFill>
          <a:blip r:embed="rId4">
            <a:alphaModFix amt="85000"/>
          </a:blip>
          <a:stretch>
            <a:fillRect/>
          </a:stretch>
        </p:blipFill>
        <p:spPr>
          <a:xfrm>
            <a:off x="7689198" y="1656259"/>
            <a:ext cx="1319335" cy="986263"/>
          </a:xfrm>
          <a:prstGeom prst="rect">
            <a:avLst/>
          </a:prstGeom>
        </p:spPr>
      </p:pic>
      <p:pic>
        <p:nvPicPr>
          <p:cNvPr id="75" name="Picture 74" descr="A close up of a logo&#10;&#10;Description automatically generated">
            <a:extLst>
              <a:ext uri="{FF2B5EF4-FFF2-40B4-BE49-F238E27FC236}">
                <a16:creationId xmlns:a16="http://schemas.microsoft.com/office/drawing/2014/main" id="{1CC30AFD-9866-4CDA-B131-ED913A20311A}"/>
              </a:ext>
            </a:extLst>
          </p:cNvPr>
          <p:cNvPicPr>
            <a:picLocks noChangeAspect="1"/>
          </p:cNvPicPr>
          <p:nvPr/>
        </p:nvPicPr>
        <p:blipFill>
          <a:blip r:embed="rId5"/>
          <a:stretch>
            <a:fillRect/>
          </a:stretch>
        </p:blipFill>
        <p:spPr>
          <a:xfrm rot="20944381">
            <a:off x="499208" y="2310758"/>
            <a:ext cx="728501" cy="507505"/>
          </a:xfrm>
          <a:prstGeom prst="rect">
            <a:avLst/>
          </a:prstGeom>
        </p:spPr>
      </p:pic>
      <p:pic>
        <p:nvPicPr>
          <p:cNvPr id="77" name="Picture 76" descr="A picture containing drawing, bird&#10;&#10;Description automatically generated">
            <a:extLst>
              <a:ext uri="{FF2B5EF4-FFF2-40B4-BE49-F238E27FC236}">
                <a16:creationId xmlns:a16="http://schemas.microsoft.com/office/drawing/2014/main" id="{46D38863-4A33-4230-B2B6-D250040AA6AE}"/>
              </a:ext>
            </a:extLst>
          </p:cNvPr>
          <p:cNvPicPr>
            <a:picLocks noChangeAspect="1"/>
          </p:cNvPicPr>
          <p:nvPr/>
        </p:nvPicPr>
        <p:blipFill>
          <a:blip r:embed="rId6"/>
          <a:stretch>
            <a:fillRect/>
          </a:stretch>
        </p:blipFill>
        <p:spPr>
          <a:xfrm rot="769244">
            <a:off x="321259" y="1626283"/>
            <a:ext cx="538455" cy="395748"/>
          </a:xfrm>
          <a:prstGeom prst="rect">
            <a:avLst/>
          </a:prstGeom>
        </p:spPr>
      </p:pic>
      <p:pic>
        <p:nvPicPr>
          <p:cNvPr id="3" name="Picture 2" descr="A close up of a logo&#10;&#10;Description automatically generated">
            <a:extLst>
              <a:ext uri="{FF2B5EF4-FFF2-40B4-BE49-F238E27FC236}">
                <a16:creationId xmlns:a16="http://schemas.microsoft.com/office/drawing/2014/main" id="{D8FBB8D5-B8F9-448C-B427-771727AD3B13}"/>
              </a:ext>
            </a:extLst>
          </p:cNvPr>
          <p:cNvPicPr>
            <a:picLocks noChangeAspect="1"/>
          </p:cNvPicPr>
          <p:nvPr/>
        </p:nvPicPr>
        <p:blipFill>
          <a:blip r:embed="rId7"/>
          <a:stretch>
            <a:fillRect/>
          </a:stretch>
        </p:blipFill>
        <p:spPr>
          <a:xfrm>
            <a:off x="6557431" y="1545086"/>
            <a:ext cx="621666" cy="621666"/>
          </a:xfrm>
          <a:prstGeom prst="rect">
            <a:avLst/>
          </a:prstGeom>
        </p:spPr>
      </p:pic>
      <p:pic>
        <p:nvPicPr>
          <p:cNvPr id="33" name="Picture 32" descr="A close up of a logo&#10;&#10;Description automatically generated">
            <a:extLst>
              <a:ext uri="{FF2B5EF4-FFF2-40B4-BE49-F238E27FC236}">
                <a16:creationId xmlns:a16="http://schemas.microsoft.com/office/drawing/2014/main" id="{20B0E5D8-949F-49AC-8184-FA660BC2E5CD}"/>
              </a:ext>
            </a:extLst>
          </p:cNvPr>
          <p:cNvPicPr>
            <a:picLocks noChangeAspect="1"/>
          </p:cNvPicPr>
          <p:nvPr/>
        </p:nvPicPr>
        <p:blipFill>
          <a:blip r:embed="rId7"/>
          <a:stretch>
            <a:fillRect/>
          </a:stretch>
        </p:blipFill>
        <p:spPr>
          <a:xfrm>
            <a:off x="6556794" y="994121"/>
            <a:ext cx="621666" cy="621666"/>
          </a:xfrm>
          <a:prstGeom prst="rect">
            <a:avLst/>
          </a:prstGeom>
        </p:spPr>
      </p:pic>
    </p:spTree>
    <p:extLst>
      <p:ext uri="{BB962C8B-B14F-4D97-AF65-F5344CB8AC3E}">
        <p14:creationId xmlns:p14="http://schemas.microsoft.com/office/powerpoint/2010/main" val="133081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32;p38">
            <a:extLst>
              <a:ext uri="{FF2B5EF4-FFF2-40B4-BE49-F238E27FC236}">
                <a16:creationId xmlns:a16="http://schemas.microsoft.com/office/drawing/2014/main" id="{25308089-3B67-4ED6-A9EE-3AEC75A5C4BF}"/>
              </a:ext>
            </a:extLst>
          </p:cNvPr>
          <p:cNvPicPr preferRelativeResize="0"/>
          <p:nvPr/>
        </p:nvPicPr>
        <p:blipFill rotWithShape="1">
          <a:blip r:embed="rId2">
            <a:alphaModFix/>
          </a:blip>
          <a:srcRect t="5800" b="2858"/>
          <a:stretch/>
        </p:blipFill>
        <p:spPr>
          <a:xfrm>
            <a:off x="654756" y="0"/>
            <a:ext cx="7105434" cy="5284474"/>
          </a:xfrm>
          <a:prstGeom prst="rect">
            <a:avLst/>
          </a:prstGeom>
          <a:noFill/>
          <a:ln>
            <a:noFill/>
          </a:ln>
        </p:spPr>
      </p:pic>
      <p:sp>
        <p:nvSpPr>
          <p:cNvPr id="4" name="Rectangle 3">
            <a:extLst>
              <a:ext uri="{FF2B5EF4-FFF2-40B4-BE49-F238E27FC236}">
                <a16:creationId xmlns:a16="http://schemas.microsoft.com/office/drawing/2014/main" id="{150D1E5D-8D4F-4D4C-8516-4FDE8C0290E1}"/>
              </a:ext>
            </a:extLst>
          </p:cNvPr>
          <p:cNvSpPr/>
          <p:nvPr/>
        </p:nvSpPr>
        <p:spPr>
          <a:xfrm>
            <a:off x="1813124" y="1141842"/>
            <a:ext cx="5158991" cy="3139321"/>
          </a:xfrm>
          <a:prstGeom prst="rect">
            <a:avLst/>
          </a:prstGeom>
        </p:spPr>
        <p:txBody>
          <a:bodyPr wrap="square">
            <a:spAutoFit/>
          </a:bodyPr>
          <a:lstStyle/>
          <a:p>
            <a:pPr algn="r" fontAlgn="base"/>
            <a:r>
              <a:rPr lang="ar-BH" sz="1800" b="1" dirty="0">
                <a:solidFill>
                  <a:schemeClr val="tx1"/>
                </a:solidFill>
                <a:latin typeface="Sakkal Majalla" panose="02000000000000000000" pitchFamily="2" charset="-78"/>
                <a:cs typeface="Sakkal Majalla" panose="02000000000000000000" pitchFamily="2" charset="-78"/>
              </a:rPr>
              <a:t>كشفت أعمال التنقيب بالقرب من جبل </a:t>
            </a:r>
            <a:r>
              <a:rPr lang="ar-BH" sz="1800" b="1" dirty="0" err="1">
                <a:solidFill>
                  <a:schemeClr val="tx1"/>
                </a:solidFill>
                <a:latin typeface="Sakkal Majalla" panose="02000000000000000000" pitchFamily="2" charset="-78"/>
                <a:cs typeface="Sakkal Majalla" panose="02000000000000000000" pitchFamily="2" charset="-78"/>
              </a:rPr>
              <a:t>الفاية</a:t>
            </a:r>
            <a:r>
              <a:rPr lang="ar-BH" sz="1800" b="1" dirty="0">
                <a:solidFill>
                  <a:schemeClr val="tx1"/>
                </a:solidFill>
                <a:latin typeface="Sakkal Majalla" panose="02000000000000000000" pitchFamily="2" charset="-78"/>
                <a:cs typeface="Sakkal Majalla" panose="02000000000000000000" pitchFamily="2" charset="-78"/>
              </a:rPr>
              <a:t> في المنطقة الوسطى من الشارقة عن معلومات جديدة ومهمة حول البداية المبكرة لتاريخ جنوب شرق الجزيرة العربية وتعود إلى العصر الحجري القديم - حوالي 100 ألف عام .</a:t>
            </a:r>
          </a:p>
          <a:p>
            <a:pPr algn="r" fontAlgn="base"/>
            <a:r>
              <a:rPr lang="ar-BH" sz="1800" b="1" dirty="0">
                <a:solidFill>
                  <a:schemeClr val="tx1"/>
                </a:solidFill>
                <a:latin typeface="Sakkal Majalla" panose="02000000000000000000" pitchFamily="2" charset="-78"/>
                <a:cs typeface="Sakkal Majalla" panose="02000000000000000000" pitchFamily="2" charset="-78"/>
              </a:rPr>
              <a:t>وينطوي الدليل الجديد على اهتمام عالمي في ما يتعلق بانتشار أوائل الجنس البشري من مراكز تطوره في شرق إفريقيا باتجاه جنوب آسيا وما ورائها، وتؤكد الفرضية القائلة إن المسار الجنوبي إلى خارج إفريقيا كان على امتداد الشواطئ الشرقية لشبه جزيرة العرب، وعبر مضيق هرمز، وبعيداً عن التأكيد العام لهذه الفرضية أضاف الدليل الحديث الكثير من التفاصيل إلى المعلومات المتوفرة حول الفترة الزمنية التي استعمل فيها هذا الطريق من قبل أوائل البشر .</a:t>
            </a:r>
          </a:p>
          <a:p>
            <a:pPr algn="r" fontAlgn="base"/>
            <a:endParaRPr lang="ar-BH" sz="1800" b="1" dirty="0">
              <a:latin typeface="Sakkal Majalla" panose="02000000000000000000" pitchFamily="2" charset="-78"/>
              <a:cs typeface="Sakkal Majalla" panose="02000000000000000000" pitchFamily="2" charset="-78"/>
            </a:endParaRPr>
          </a:p>
        </p:txBody>
      </p:sp>
      <p:grpSp>
        <p:nvGrpSpPr>
          <p:cNvPr id="5" name="Google Shape;373;p37">
            <a:extLst>
              <a:ext uri="{FF2B5EF4-FFF2-40B4-BE49-F238E27FC236}">
                <a16:creationId xmlns:a16="http://schemas.microsoft.com/office/drawing/2014/main" id="{CA26D481-DE29-4E87-9619-E4B37125256D}"/>
              </a:ext>
            </a:extLst>
          </p:cNvPr>
          <p:cNvGrpSpPr/>
          <p:nvPr/>
        </p:nvGrpSpPr>
        <p:grpSpPr>
          <a:xfrm rot="5400000">
            <a:off x="5682012" y="2601187"/>
            <a:ext cx="4134677" cy="221374"/>
            <a:chOff x="729050" y="223975"/>
            <a:chExt cx="6133625" cy="328400"/>
          </a:xfrm>
        </p:grpSpPr>
        <p:sp>
          <p:nvSpPr>
            <p:cNvPr id="6" name="Google Shape;374;p37">
              <a:extLst>
                <a:ext uri="{FF2B5EF4-FFF2-40B4-BE49-F238E27FC236}">
                  <a16:creationId xmlns:a16="http://schemas.microsoft.com/office/drawing/2014/main" id="{F0E46233-5A7F-483F-96E5-629BE4E61D0C}"/>
                </a:ext>
              </a:extLst>
            </p:cNvPr>
            <p:cNvSpPr/>
            <p:nvPr/>
          </p:nvSpPr>
          <p:spPr>
            <a:xfrm>
              <a:off x="1275975" y="223975"/>
              <a:ext cx="5038675" cy="328400"/>
            </a:xfrm>
            <a:custGeom>
              <a:avLst/>
              <a:gdLst/>
              <a:ahLst/>
              <a:cxnLst/>
              <a:rect l="l" t="t" r="r" b="b"/>
              <a:pathLst>
                <a:path w="201547" h="13136" extrusionOk="0">
                  <a:moveTo>
                    <a:pt x="201547" y="5481"/>
                  </a:moveTo>
                  <a:lnTo>
                    <a:pt x="201547" y="7351"/>
                  </a:lnTo>
                  <a:lnTo>
                    <a:pt x="145136" y="7351"/>
                  </a:lnTo>
                  <a:cubicBezTo>
                    <a:pt x="143918" y="7351"/>
                    <a:pt x="142744" y="7829"/>
                    <a:pt x="141961" y="8743"/>
                  </a:cubicBezTo>
                  <a:cubicBezTo>
                    <a:pt x="140526" y="8438"/>
                    <a:pt x="139178" y="6959"/>
                    <a:pt x="137525" y="5785"/>
                  </a:cubicBezTo>
                  <a:cubicBezTo>
                    <a:pt x="135046" y="4089"/>
                    <a:pt x="133045" y="3958"/>
                    <a:pt x="130479" y="5524"/>
                  </a:cubicBezTo>
                  <a:cubicBezTo>
                    <a:pt x="129087" y="6394"/>
                    <a:pt x="127739" y="7351"/>
                    <a:pt x="126434" y="8395"/>
                  </a:cubicBezTo>
                  <a:cubicBezTo>
                    <a:pt x="122520" y="11309"/>
                    <a:pt x="117997" y="13136"/>
                    <a:pt x="115039" y="7916"/>
                  </a:cubicBezTo>
                  <a:cubicBezTo>
                    <a:pt x="113995" y="8482"/>
                    <a:pt x="112908" y="8830"/>
                    <a:pt x="111777" y="9047"/>
                  </a:cubicBezTo>
                  <a:cubicBezTo>
                    <a:pt x="105949" y="10091"/>
                    <a:pt x="103470" y="3741"/>
                    <a:pt x="107428" y="1175"/>
                  </a:cubicBezTo>
                  <a:cubicBezTo>
                    <a:pt x="109211" y="1"/>
                    <a:pt x="111690" y="392"/>
                    <a:pt x="112386" y="3132"/>
                  </a:cubicBezTo>
                  <a:cubicBezTo>
                    <a:pt x="109254" y="1784"/>
                    <a:pt x="106340" y="5872"/>
                    <a:pt x="110037" y="7046"/>
                  </a:cubicBezTo>
                  <a:cubicBezTo>
                    <a:pt x="112256" y="7742"/>
                    <a:pt x="115561" y="6003"/>
                    <a:pt x="117127" y="5046"/>
                  </a:cubicBezTo>
                  <a:cubicBezTo>
                    <a:pt x="120693" y="2828"/>
                    <a:pt x="125651" y="914"/>
                    <a:pt x="128478" y="5176"/>
                  </a:cubicBezTo>
                  <a:cubicBezTo>
                    <a:pt x="130044" y="4002"/>
                    <a:pt x="132045" y="2567"/>
                    <a:pt x="134002" y="2436"/>
                  </a:cubicBezTo>
                  <a:cubicBezTo>
                    <a:pt x="137916" y="2219"/>
                    <a:pt x="139047" y="5481"/>
                    <a:pt x="142744" y="5481"/>
                  </a:cubicBezTo>
                  <a:close/>
                  <a:moveTo>
                    <a:pt x="0" y="7351"/>
                  </a:moveTo>
                  <a:lnTo>
                    <a:pt x="0" y="5481"/>
                  </a:lnTo>
                  <a:lnTo>
                    <a:pt x="58846" y="5481"/>
                  </a:lnTo>
                  <a:cubicBezTo>
                    <a:pt x="62543" y="5481"/>
                    <a:pt x="63674" y="2219"/>
                    <a:pt x="67545" y="2436"/>
                  </a:cubicBezTo>
                  <a:cubicBezTo>
                    <a:pt x="69458" y="2567"/>
                    <a:pt x="71459" y="4002"/>
                    <a:pt x="73068" y="5176"/>
                  </a:cubicBezTo>
                  <a:cubicBezTo>
                    <a:pt x="75895" y="914"/>
                    <a:pt x="80810" y="2828"/>
                    <a:pt x="84420" y="5046"/>
                  </a:cubicBezTo>
                  <a:cubicBezTo>
                    <a:pt x="86029" y="6003"/>
                    <a:pt x="89291" y="7742"/>
                    <a:pt x="91466" y="7046"/>
                  </a:cubicBezTo>
                  <a:cubicBezTo>
                    <a:pt x="95163" y="5872"/>
                    <a:pt x="92292" y="1784"/>
                    <a:pt x="89117" y="3132"/>
                  </a:cubicBezTo>
                  <a:cubicBezTo>
                    <a:pt x="89857" y="392"/>
                    <a:pt x="92336" y="1"/>
                    <a:pt x="94119" y="1175"/>
                  </a:cubicBezTo>
                  <a:cubicBezTo>
                    <a:pt x="98077" y="3741"/>
                    <a:pt x="95554" y="10091"/>
                    <a:pt x="89770" y="9047"/>
                  </a:cubicBezTo>
                  <a:cubicBezTo>
                    <a:pt x="88639" y="8830"/>
                    <a:pt x="87551" y="8438"/>
                    <a:pt x="86508" y="7916"/>
                  </a:cubicBezTo>
                  <a:cubicBezTo>
                    <a:pt x="83550" y="13136"/>
                    <a:pt x="79027" y="11309"/>
                    <a:pt x="75112" y="8351"/>
                  </a:cubicBezTo>
                  <a:cubicBezTo>
                    <a:pt x="73808" y="7351"/>
                    <a:pt x="72459" y="6394"/>
                    <a:pt x="71068" y="5524"/>
                  </a:cubicBezTo>
                  <a:cubicBezTo>
                    <a:pt x="68502" y="3958"/>
                    <a:pt x="66501" y="4089"/>
                    <a:pt x="63978" y="5785"/>
                  </a:cubicBezTo>
                  <a:cubicBezTo>
                    <a:pt x="62369" y="6916"/>
                    <a:pt x="60977" y="8438"/>
                    <a:pt x="59585" y="8743"/>
                  </a:cubicBezTo>
                  <a:cubicBezTo>
                    <a:pt x="58759" y="7829"/>
                    <a:pt x="57585" y="7307"/>
                    <a:pt x="56367" y="7351"/>
                  </a:cubicBezTo>
                  <a:close/>
                  <a:moveTo>
                    <a:pt x="116170" y="7351"/>
                  </a:moveTo>
                  <a:cubicBezTo>
                    <a:pt x="118997" y="11961"/>
                    <a:pt x="123477" y="9004"/>
                    <a:pt x="126739" y="6525"/>
                  </a:cubicBezTo>
                  <a:lnTo>
                    <a:pt x="126869" y="6438"/>
                  </a:lnTo>
                  <a:cubicBezTo>
                    <a:pt x="124216" y="3132"/>
                    <a:pt x="119780" y="5133"/>
                    <a:pt x="116822" y="6959"/>
                  </a:cubicBezTo>
                  <a:cubicBezTo>
                    <a:pt x="116605" y="7133"/>
                    <a:pt x="116387" y="7264"/>
                    <a:pt x="116170" y="7394"/>
                  </a:cubicBezTo>
                  <a:moveTo>
                    <a:pt x="85420" y="7394"/>
                  </a:moveTo>
                  <a:cubicBezTo>
                    <a:pt x="85203" y="7264"/>
                    <a:pt x="84985" y="7133"/>
                    <a:pt x="84724" y="6959"/>
                  </a:cubicBezTo>
                  <a:cubicBezTo>
                    <a:pt x="81767" y="5133"/>
                    <a:pt x="77374" y="3176"/>
                    <a:pt x="74721" y="6438"/>
                  </a:cubicBezTo>
                  <a:lnTo>
                    <a:pt x="74852" y="6525"/>
                  </a:lnTo>
                  <a:cubicBezTo>
                    <a:pt x="78113" y="9004"/>
                    <a:pt x="82593" y="11961"/>
                    <a:pt x="85420" y="735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75;p37">
              <a:extLst>
                <a:ext uri="{FF2B5EF4-FFF2-40B4-BE49-F238E27FC236}">
                  <a16:creationId xmlns:a16="http://schemas.microsoft.com/office/drawing/2014/main" id="{5A8D860D-4BE2-4505-B576-3718EFDE1223}"/>
                </a:ext>
              </a:extLst>
            </p:cNvPr>
            <p:cNvSpPr/>
            <p:nvPr/>
          </p:nvSpPr>
          <p:spPr>
            <a:xfrm>
              <a:off x="6241775" y="310975"/>
              <a:ext cx="129425" cy="128325"/>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76;p37">
              <a:extLst>
                <a:ext uri="{FF2B5EF4-FFF2-40B4-BE49-F238E27FC236}">
                  <a16:creationId xmlns:a16="http://schemas.microsoft.com/office/drawing/2014/main" id="{FA6E30B8-75F1-4E97-B721-7CE27ECF74E7}"/>
                </a:ext>
              </a:extLst>
            </p:cNvPr>
            <p:cNvSpPr/>
            <p:nvPr/>
          </p:nvSpPr>
          <p:spPr>
            <a:xfrm>
              <a:off x="6437500" y="322925"/>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77;p37">
              <a:extLst>
                <a:ext uri="{FF2B5EF4-FFF2-40B4-BE49-F238E27FC236}">
                  <a16:creationId xmlns:a16="http://schemas.microsoft.com/office/drawing/2014/main" id="{E5FF2921-0820-46AD-A806-47E888FCB49B}"/>
                </a:ext>
              </a:extLst>
            </p:cNvPr>
            <p:cNvSpPr/>
            <p:nvPr/>
          </p:nvSpPr>
          <p:spPr>
            <a:xfrm>
              <a:off x="6618000" y="332700"/>
              <a:ext cx="94625" cy="94625"/>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78;p37">
              <a:extLst>
                <a:ext uri="{FF2B5EF4-FFF2-40B4-BE49-F238E27FC236}">
                  <a16:creationId xmlns:a16="http://schemas.microsoft.com/office/drawing/2014/main" id="{91FA2D48-3C27-48AD-8707-FDD615A0A5BB}"/>
                </a:ext>
              </a:extLst>
            </p:cNvPr>
            <p:cNvSpPr/>
            <p:nvPr/>
          </p:nvSpPr>
          <p:spPr>
            <a:xfrm>
              <a:off x="6784350" y="342500"/>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9;p37">
              <a:extLst>
                <a:ext uri="{FF2B5EF4-FFF2-40B4-BE49-F238E27FC236}">
                  <a16:creationId xmlns:a16="http://schemas.microsoft.com/office/drawing/2014/main" id="{12B3A6A4-2B65-4A44-B240-A7CF56C6B36A}"/>
                </a:ext>
              </a:extLst>
            </p:cNvPr>
            <p:cNvSpPr/>
            <p:nvPr/>
          </p:nvSpPr>
          <p:spPr>
            <a:xfrm>
              <a:off x="1219425" y="310975"/>
              <a:ext cx="129425"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0;p37">
              <a:extLst>
                <a:ext uri="{FF2B5EF4-FFF2-40B4-BE49-F238E27FC236}">
                  <a16:creationId xmlns:a16="http://schemas.microsoft.com/office/drawing/2014/main" id="{EA3C35F6-8432-4199-B188-E4057073FA58}"/>
                </a:ext>
              </a:extLst>
            </p:cNvPr>
            <p:cNvSpPr/>
            <p:nvPr/>
          </p:nvSpPr>
          <p:spPr>
            <a:xfrm>
              <a:off x="1042200" y="322925"/>
              <a:ext cx="112000" cy="110925"/>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1;p37">
              <a:extLst>
                <a:ext uri="{FF2B5EF4-FFF2-40B4-BE49-F238E27FC236}">
                  <a16:creationId xmlns:a16="http://schemas.microsoft.com/office/drawing/2014/main" id="{B1DDC297-E593-4A0A-BA55-5CAA3C1BA23D}"/>
                </a:ext>
              </a:extLst>
            </p:cNvPr>
            <p:cNvSpPr/>
            <p:nvPr/>
          </p:nvSpPr>
          <p:spPr>
            <a:xfrm>
              <a:off x="878000" y="332700"/>
              <a:ext cx="95700" cy="94625"/>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2;p37">
              <a:extLst>
                <a:ext uri="{FF2B5EF4-FFF2-40B4-BE49-F238E27FC236}">
                  <a16:creationId xmlns:a16="http://schemas.microsoft.com/office/drawing/2014/main" id="{292DC8C6-4F4F-40FE-B7C0-93CE58B6E726}"/>
                </a:ext>
              </a:extLst>
            </p:cNvPr>
            <p:cNvSpPr/>
            <p:nvPr/>
          </p:nvSpPr>
          <p:spPr>
            <a:xfrm>
              <a:off x="729050" y="342500"/>
              <a:ext cx="77225"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472;p42">
            <a:extLst>
              <a:ext uri="{FF2B5EF4-FFF2-40B4-BE49-F238E27FC236}">
                <a16:creationId xmlns:a16="http://schemas.microsoft.com/office/drawing/2014/main" id="{B4DED58E-D6BF-4653-AD91-88FF371235A5}"/>
              </a:ext>
            </a:extLst>
          </p:cNvPr>
          <p:cNvSpPr txBox="1">
            <a:spLocks/>
          </p:cNvSpPr>
          <p:nvPr/>
        </p:nvSpPr>
        <p:spPr>
          <a:xfrm rot="5400000">
            <a:off x="4440808" y="2425153"/>
            <a:ext cx="77175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BH" sz="3200" dirty="0">
                <a:solidFill>
                  <a:schemeClr val="bg1">
                    <a:lumMod val="20000"/>
                    <a:lumOff val="80000"/>
                  </a:schemeClr>
                </a:solidFill>
                <a:highlight>
                  <a:srgbClr val="800000"/>
                </a:highlight>
                <a:cs typeface="(AH) Manal Black" pitchFamily="2" charset="-78"/>
              </a:rPr>
              <a:t>الفكرة الرئيسية </a:t>
            </a:r>
          </a:p>
        </p:txBody>
      </p:sp>
    </p:spTree>
    <p:extLst>
      <p:ext uri="{BB962C8B-B14F-4D97-AF65-F5344CB8AC3E}">
        <p14:creationId xmlns:p14="http://schemas.microsoft.com/office/powerpoint/2010/main" val="2220734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CDED780E-4459-42FB-9C73-FA789C6A2427}"/>
              </a:ext>
            </a:extLst>
          </p:cNvPr>
          <p:cNvPicPr>
            <a:picLocks noChangeAspect="1"/>
          </p:cNvPicPr>
          <p:nvPr/>
        </p:nvPicPr>
        <p:blipFill>
          <a:blip r:embed="rId2"/>
          <a:stretch>
            <a:fillRect/>
          </a:stretch>
        </p:blipFill>
        <p:spPr>
          <a:xfrm>
            <a:off x="-80697" y="0"/>
            <a:ext cx="9305393" cy="5143500"/>
          </a:xfrm>
          <a:prstGeom prst="rect">
            <a:avLst/>
          </a:prstGeom>
        </p:spPr>
      </p:pic>
      <p:sp>
        <p:nvSpPr>
          <p:cNvPr id="3" name="مربع نص 4">
            <a:extLst>
              <a:ext uri="{FF2B5EF4-FFF2-40B4-BE49-F238E27FC236}">
                <a16:creationId xmlns:a16="http://schemas.microsoft.com/office/drawing/2014/main" id="{3F055FAD-1399-42FB-8F64-F405A3D7ECD6}"/>
              </a:ext>
            </a:extLst>
          </p:cNvPr>
          <p:cNvSpPr txBox="1"/>
          <p:nvPr/>
        </p:nvSpPr>
        <p:spPr>
          <a:xfrm>
            <a:off x="861199" y="3469742"/>
            <a:ext cx="1638605" cy="1015663"/>
          </a:xfrm>
          <a:prstGeom prst="rect">
            <a:avLst/>
          </a:prstGeom>
          <a:noFill/>
        </p:spPr>
        <p:txBody>
          <a:bodyPr wrap="square" rtlCol="0">
            <a:spAutoFit/>
          </a:bodyPr>
          <a:lstStyle/>
          <a:p>
            <a:pPr algn="ctr" defTabSz="914377">
              <a:buClrTx/>
              <a:buFontTx/>
              <a:buNone/>
            </a:pPr>
            <a:r>
              <a:rPr lang="ar-BH" sz="2000" b="1" kern="1200" dirty="0">
                <a:solidFill>
                  <a:schemeClr val="tx1">
                    <a:lumMod val="50000"/>
                  </a:schemeClr>
                </a:solidFill>
                <a:latin typeface="Sakkal Majalla" pitchFamily="2" charset="-78"/>
                <a:ea typeface="+mn-ea"/>
                <a:cs typeface="Sakkal Majalla" pitchFamily="2" charset="-78"/>
              </a:rPr>
              <a:t>ما الدليل على وجود بشر في منطقة أثرية ما ؟</a:t>
            </a:r>
            <a:endParaRPr lang="en-US" sz="2000" b="1" kern="1200" dirty="0">
              <a:solidFill>
                <a:schemeClr val="tx1">
                  <a:lumMod val="50000"/>
                </a:schemeClr>
              </a:solidFill>
              <a:latin typeface="Sakkal Majalla" pitchFamily="2" charset="-78"/>
              <a:ea typeface="+mn-ea"/>
              <a:cs typeface="Sakkal Majalla" pitchFamily="2" charset="-78"/>
            </a:endParaRPr>
          </a:p>
        </p:txBody>
      </p:sp>
      <p:sp>
        <p:nvSpPr>
          <p:cNvPr id="4" name="مربع نص 4">
            <a:extLst>
              <a:ext uri="{FF2B5EF4-FFF2-40B4-BE49-F238E27FC236}">
                <a16:creationId xmlns:a16="http://schemas.microsoft.com/office/drawing/2014/main" id="{F109C255-B02E-4A6A-83F8-1E2164EC9457}"/>
              </a:ext>
            </a:extLst>
          </p:cNvPr>
          <p:cNvSpPr txBox="1"/>
          <p:nvPr/>
        </p:nvSpPr>
        <p:spPr>
          <a:xfrm rot="20238438">
            <a:off x="97517" y="1338142"/>
            <a:ext cx="1752979" cy="707886"/>
          </a:xfrm>
          <a:prstGeom prst="rect">
            <a:avLst/>
          </a:prstGeom>
          <a:noFill/>
        </p:spPr>
        <p:txBody>
          <a:bodyPr wrap="square" rtlCol="0">
            <a:spAutoFit/>
          </a:bodyPr>
          <a:lstStyle/>
          <a:p>
            <a:pPr algn="ctr" defTabSz="914377">
              <a:buClrTx/>
              <a:buFontTx/>
              <a:buNone/>
            </a:pPr>
            <a:r>
              <a:rPr lang="ar-BH" sz="2000" b="1" kern="1200" dirty="0">
                <a:solidFill>
                  <a:schemeClr val="tx1">
                    <a:lumMod val="50000"/>
                  </a:schemeClr>
                </a:solidFill>
                <a:latin typeface="Sakkal Majalla" pitchFamily="2" charset="-78"/>
                <a:ea typeface="+mn-ea"/>
                <a:cs typeface="Sakkal Majalla" pitchFamily="2" charset="-78"/>
              </a:rPr>
              <a:t>لماذا ينتقل الإنسان من مكان إلى آخر ؟</a:t>
            </a:r>
            <a:endParaRPr lang="en-US" sz="2000" b="1" kern="1200" dirty="0">
              <a:solidFill>
                <a:schemeClr val="tx1">
                  <a:lumMod val="50000"/>
                </a:schemeClr>
              </a:solidFill>
              <a:latin typeface="Sakkal Majalla" pitchFamily="2" charset="-78"/>
              <a:ea typeface="+mn-ea"/>
              <a:cs typeface="Sakkal Majalla" pitchFamily="2" charset="-78"/>
            </a:endParaRPr>
          </a:p>
        </p:txBody>
      </p:sp>
      <p:sp>
        <p:nvSpPr>
          <p:cNvPr id="5" name="مربع نص 4">
            <a:extLst>
              <a:ext uri="{FF2B5EF4-FFF2-40B4-BE49-F238E27FC236}">
                <a16:creationId xmlns:a16="http://schemas.microsoft.com/office/drawing/2014/main" id="{14623874-B561-44A2-B628-5D71ADBE9E9D}"/>
              </a:ext>
            </a:extLst>
          </p:cNvPr>
          <p:cNvSpPr txBox="1"/>
          <p:nvPr/>
        </p:nvSpPr>
        <p:spPr>
          <a:xfrm>
            <a:off x="2342444" y="1433438"/>
            <a:ext cx="1638605" cy="923330"/>
          </a:xfrm>
          <a:prstGeom prst="rect">
            <a:avLst/>
          </a:prstGeom>
          <a:noFill/>
        </p:spPr>
        <p:txBody>
          <a:bodyPr wrap="square" rtlCol="0">
            <a:spAutoFit/>
          </a:bodyPr>
          <a:lstStyle/>
          <a:p>
            <a:pPr algn="ctr" defTabSz="914377">
              <a:buClrTx/>
              <a:buFontTx/>
              <a:buNone/>
            </a:pPr>
            <a:r>
              <a:rPr lang="ar-BH" sz="1800" b="1" kern="1200" dirty="0">
                <a:solidFill>
                  <a:schemeClr val="tx1">
                    <a:lumMod val="50000"/>
                  </a:schemeClr>
                </a:solidFill>
                <a:latin typeface="Sakkal Majalla" pitchFamily="2" charset="-78"/>
                <a:ea typeface="+mn-ea"/>
                <a:cs typeface="Sakkal Majalla" pitchFamily="2" charset="-78"/>
              </a:rPr>
              <a:t>ماهي الوسيلة التي يستخدمها الإنسان للتنقل ؟</a:t>
            </a:r>
            <a:endParaRPr lang="en-US" sz="1800" b="1" kern="1200" dirty="0">
              <a:solidFill>
                <a:schemeClr val="tx1">
                  <a:lumMod val="50000"/>
                </a:schemeClr>
              </a:solidFill>
              <a:latin typeface="Sakkal Majalla" pitchFamily="2" charset="-78"/>
              <a:ea typeface="+mn-ea"/>
              <a:cs typeface="Sakkal Majalla" pitchFamily="2" charset="-78"/>
            </a:endParaRPr>
          </a:p>
        </p:txBody>
      </p:sp>
      <p:sp>
        <p:nvSpPr>
          <p:cNvPr id="6" name="مربع نص 4">
            <a:extLst>
              <a:ext uri="{FF2B5EF4-FFF2-40B4-BE49-F238E27FC236}">
                <a16:creationId xmlns:a16="http://schemas.microsoft.com/office/drawing/2014/main" id="{1ABD81CA-E092-434E-B698-B0C66CAC0A4B}"/>
              </a:ext>
            </a:extLst>
          </p:cNvPr>
          <p:cNvSpPr txBox="1"/>
          <p:nvPr/>
        </p:nvSpPr>
        <p:spPr>
          <a:xfrm rot="19525160">
            <a:off x="7102248" y="4285350"/>
            <a:ext cx="1738597" cy="400110"/>
          </a:xfrm>
          <a:prstGeom prst="rect">
            <a:avLst/>
          </a:prstGeom>
          <a:noFill/>
        </p:spPr>
        <p:txBody>
          <a:bodyPr wrap="square" rtlCol="0">
            <a:spAutoFit/>
          </a:bodyPr>
          <a:lstStyle/>
          <a:p>
            <a:pPr algn="ctr" defTabSz="914377"/>
            <a:r>
              <a:rPr lang="ar-BH" sz="2000" b="1" dirty="0">
                <a:solidFill>
                  <a:srgbClr val="FF0000"/>
                </a:solidFill>
                <a:latin typeface="Sakkal Majalla" pitchFamily="2" charset="-78"/>
                <a:cs typeface="Sakkal Majalla" pitchFamily="2" charset="-78"/>
              </a:rPr>
              <a:t>هيا نختبر معلوماتنا </a:t>
            </a:r>
            <a:endParaRPr lang="ar-BH" sz="2000" b="1" dirty="0">
              <a:solidFill>
                <a:srgbClr val="FF0000"/>
              </a:solidFill>
              <a:latin typeface="Sakkal Majalla" pitchFamily="2" charset="-78"/>
              <a:cs typeface="Sakkal Majalla" pitchFamily="2" charset="-78"/>
              <a:sym typeface="Arial"/>
            </a:endParaRPr>
          </a:p>
        </p:txBody>
      </p:sp>
    </p:spTree>
    <p:extLst>
      <p:ext uri="{BB962C8B-B14F-4D97-AF65-F5344CB8AC3E}">
        <p14:creationId xmlns:p14="http://schemas.microsoft.com/office/powerpoint/2010/main" val="87804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grpSp>
        <p:nvGrpSpPr>
          <p:cNvPr id="340" name="Google Shape;340;p35"/>
          <p:cNvGrpSpPr/>
          <p:nvPr/>
        </p:nvGrpSpPr>
        <p:grpSpPr>
          <a:xfrm>
            <a:off x="2523491" y="876836"/>
            <a:ext cx="4499668" cy="96026"/>
            <a:chOff x="756984" y="-157055"/>
            <a:chExt cx="6675075" cy="142451"/>
          </a:xfrm>
        </p:grpSpPr>
        <p:sp>
          <p:nvSpPr>
            <p:cNvPr id="342" name="Google Shape;342;p35"/>
            <p:cNvSpPr/>
            <p:nvPr/>
          </p:nvSpPr>
          <p:spPr>
            <a:xfrm>
              <a:off x="6811159" y="-142930"/>
              <a:ext cx="129424" cy="128326"/>
            </a:xfrm>
            <a:custGeom>
              <a:avLst/>
              <a:gdLst/>
              <a:ahLst/>
              <a:cxnLst/>
              <a:rect l="l" t="t" r="r" b="b"/>
              <a:pathLst>
                <a:path w="5177" h="5133" extrusionOk="0">
                  <a:moveTo>
                    <a:pt x="2828" y="5089"/>
                  </a:moveTo>
                  <a:cubicBezTo>
                    <a:pt x="871" y="5002"/>
                    <a:pt x="1" y="2610"/>
                    <a:pt x="1436" y="1305"/>
                  </a:cubicBezTo>
                  <a:cubicBezTo>
                    <a:pt x="2871" y="0"/>
                    <a:pt x="5176" y="1087"/>
                    <a:pt x="5089" y="3045"/>
                  </a:cubicBezTo>
                  <a:cubicBezTo>
                    <a:pt x="5002" y="4219"/>
                    <a:pt x="4002" y="5132"/>
                    <a:pt x="2828"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5"/>
            <p:cNvSpPr/>
            <p:nvPr/>
          </p:nvSpPr>
          <p:spPr>
            <a:xfrm>
              <a:off x="7006885" y="-130979"/>
              <a:ext cx="112025" cy="110925"/>
            </a:xfrm>
            <a:custGeom>
              <a:avLst/>
              <a:gdLst/>
              <a:ahLst/>
              <a:cxnLst/>
              <a:rect l="l" t="t" r="r" b="b"/>
              <a:pathLst>
                <a:path w="4481" h="4437" extrusionOk="0">
                  <a:moveTo>
                    <a:pt x="2436" y="4393"/>
                  </a:moveTo>
                  <a:cubicBezTo>
                    <a:pt x="740" y="4306"/>
                    <a:pt x="0" y="2262"/>
                    <a:pt x="1262" y="1131"/>
                  </a:cubicBezTo>
                  <a:cubicBezTo>
                    <a:pt x="2479" y="0"/>
                    <a:pt x="4480" y="914"/>
                    <a:pt x="4393" y="2610"/>
                  </a:cubicBezTo>
                  <a:cubicBezTo>
                    <a:pt x="4350" y="3654"/>
                    <a:pt x="3480" y="4437"/>
                    <a:pt x="2436" y="43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5"/>
            <p:cNvSpPr/>
            <p:nvPr/>
          </p:nvSpPr>
          <p:spPr>
            <a:xfrm>
              <a:off x="7187385" y="-121205"/>
              <a:ext cx="94625" cy="94626"/>
            </a:xfrm>
            <a:custGeom>
              <a:avLst/>
              <a:gdLst/>
              <a:ahLst/>
              <a:cxnLst/>
              <a:rect l="l" t="t" r="r" b="b"/>
              <a:pathLst>
                <a:path w="3785" h="3785" extrusionOk="0">
                  <a:moveTo>
                    <a:pt x="2044" y="3741"/>
                  </a:moveTo>
                  <a:cubicBezTo>
                    <a:pt x="653" y="3698"/>
                    <a:pt x="0" y="1915"/>
                    <a:pt x="1044" y="958"/>
                  </a:cubicBezTo>
                  <a:cubicBezTo>
                    <a:pt x="2088" y="1"/>
                    <a:pt x="3784" y="827"/>
                    <a:pt x="3741" y="2219"/>
                  </a:cubicBezTo>
                  <a:cubicBezTo>
                    <a:pt x="3654" y="3089"/>
                    <a:pt x="2914" y="3785"/>
                    <a:pt x="2044"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5"/>
            <p:cNvSpPr/>
            <p:nvPr/>
          </p:nvSpPr>
          <p:spPr>
            <a:xfrm>
              <a:off x="7353734" y="-111405"/>
              <a:ext cx="78325" cy="77225"/>
            </a:xfrm>
            <a:custGeom>
              <a:avLst/>
              <a:gdLst/>
              <a:ahLst/>
              <a:cxnLst/>
              <a:rect l="l" t="t" r="r" b="b"/>
              <a:pathLst>
                <a:path w="3133" h="3089" extrusionOk="0">
                  <a:moveTo>
                    <a:pt x="1697" y="3088"/>
                  </a:moveTo>
                  <a:cubicBezTo>
                    <a:pt x="523" y="3045"/>
                    <a:pt x="1" y="1610"/>
                    <a:pt x="871" y="827"/>
                  </a:cubicBezTo>
                  <a:cubicBezTo>
                    <a:pt x="1740" y="0"/>
                    <a:pt x="3132" y="653"/>
                    <a:pt x="3089" y="1827"/>
                  </a:cubicBezTo>
                  <a:cubicBezTo>
                    <a:pt x="3045" y="2523"/>
                    <a:pt x="2436" y="3088"/>
                    <a:pt x="1697" y="3045"/>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5"/>
            <p:cNvSpPr/>
            <p:nvPr/>
          </p:nvSpPr>
          <p:spPr>
            <a:xfrm>
              <a:off x="1247360" y="-157055"/>
              <a:ext cx="129424" cy="128325"/>
            </a:xfrm>
            <a:custGeom>
              <a:avLst/>
              <a:gdLst/>
              <a:ahLst/>
              <a:cxnLst/>
              <a:rect l="l" t="t" r="r" b="b"/>
              <a:pathLst>
                <a:path w="5177" h="5133" extrusionOk="0">
                  <a:moveTo>
                    <a:pt x="2392" y="5089"/>
                  </a:moveTo>
                  <a:cubicBezTo>
                    <a:pt x="4306" y="5002"/>
                    <a:pt x="5176" y="2610"/>
                    <a:pt x="3741" y="1305"/>
                  </a:cubicBezTo>
                  <a:cubicBezTo>
                    <a:pt x="2306" y="0"/>
                    <a:pt x="0" y="1087"/>
                    <a:pt x="131" y="3045"/>
                  </a:cubicBezTo>
                  <a:cubicBezTo>
                    <a:pt x="174" y="4219"/>
                    <a:pt x="1175" y="5132"/>
                    <a:pt x="2392" y="50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p:nvPr/>
          </p:nvSpPr>
          <p:spPr>
            <a:xfrm>
              <a:off x="1070134" y="-145105"/>
              <a:ext cx="112000" cy="110924"/>
            </a:xfrm>
            <a:custGeom>
              <a:avLst/>
              <a:gdLst/>
              <a:ahLst/>
              <a:cxnLst/>
              <a:rect l="l" t="t" r="r" b="b"/>
              <a:pathLst>
                <a:path w="4480" h="4437" extrusionOk="0">
                  <a:moveTo>
                    <a:pt x="2044" y="4393"/>
                  </a:moveTo>
                  <a:cubicBezTo>
                    <a:pt x="3697" y="4306"/>
                    <a:pt x="4480" y="2262"/>
                    <a:pt x="3218" y="1131"/>
                  </a:cubicBezTo>
                  <a:cubicBezTo>
                    <a:pt x="2001" y="0"/>
                    <a:pt x="0" y="914"/>
                    <a:pt x="87" y="2610"/>
                  </a:cubicBezTo>
                  <a:cubicBezTo>
                    <a:pt x="130" y="3610"/>
                    <a:pt x="1000" y="4437"/>
                    <a:pt x="2044" y="4393"/>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5"/>
            <p:cNvSpPr/>
            <p:nvPr/>
          </p:nvSpPr>
          <p:spPr>
            <a:xfrm>
              <a:off x="905934" y="-135330"/>
              <a:ext cx="95699" cy="94626"/>
            </a:xfrm>
            <a:custGeom>
              <a:avLst/>
              <a:gdLst/>
              <a:ahLst/>
              <a:cxnLst/>
              <a:rect l="l" t="t" r="r" b="b"/>
              <a:pathLst>
                <a:path w="3828" h="3785" extrusionOk="0">
                  <a:moveTo>
                    <a:pt x="1740" y="3741"/>
                  </a:moveTo>
                  <a:cubicBezTo>
                    <a:pt x="3176" y="3698"/>
                    <a:pt x="3828" y="1915"/>
                    <a:pt x="2741" y="958"/>
                  </a:cubicBezTo>
                  <a:cubicBezTo>
                    <a:pt x="1697" y="1"/>
                    <a:pt x="1" y="827"/>
                    <a:pt x="88" y="2219"/>
                  </a:cubicBezTo>
                  <a:cubicBezTo>
                    <a:pt x="131" y="3089"/>
                    <a:pt x="870" y="3785"/>
                    <a:pt x="1740" y="3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5"/>
            <p:cNvSpPr/>
            <p:nvPr/>
          </p:nvSpPr>
          <p:spPr>
            <a:xfrm>
              <a:off x="756984" y="-125530"/>
              <a:ext cx="77224" cy="78300"/>
            </a:xfrm>
            <a:custGeom>
              <a:avLst/>
              <a:gdLst/>
              <a:ahLst/>
              <a:cxnLst/>
              <a:rect l="l" t="t" r="r" b="b"/>
              <a:pathLst>
                <a:path w="3089" h="3132" extrusionOk="0">
                  <a:moveTo>
                    <a:pt x="1435" y="3088"/>
                  </a:moveTo>
                  <a:cubicBezTo>
                    <a:pt x="2566" y="3045"/>
                    <a:pt x="3088" y="1610"/>
                    <a:pt x="2262" y="783"/>
                  </a:cubicBezTo>
                  <a:cubicBezTo>
                    <a:pt x="1392" y="0"/>
                    <a:pt x="0" y="653"/>
                    <a:pt x="44" y="1827"/>
                  </a:cubicBezTo>
                  <a:cubicBezTo>
                    <a:pt x="44" y="2523"/>
                    <a:pt x="696" y="3132"/>
                    <a:pt x="1435" y="308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مربع نص 10">
            <a:extLst>
              <a:ext uri="{FF2B5EF4-FFF2-40B4-BE49-F238E27FC236}">
                <a16:creationId xmlns:a16="http://schemas.microsoft.com/office/drawing/2014/main" id="{33415EF0-C084-48C5-975C-C86FB754BC30}"/>
              </a:ext>
            </a:extLst>
          </p:cNvPr>
          <p:cNvSpPr txBox="1"/>
          <p:nvPr/>
        </p:nvSpPr>
        <p:spPr>
          <a:xfrm>
            <a:off x="1372661" y="527985"/>
            <a:ext cx="6398675" cy="461665"/>
          </a:xfrm>
          <a:prstGeom prst="rect">
            <a:avLst/>
          </a:prstGeom>
          <a:noFill/>
        </p:spPr>
        <p:txBody>
          <a:bodyPr wrap="square" rtlCol="0">
            <a:spAutoFit/>
          </a:bodyPr>
          <a:lstStyle/>
          <a:p>
            <a:pPr algn="ctr"/>
            <a:r>
              <a:rPr lang="ar-AE" sz="2400" b="1" dirty="0">
                <a:solidFill>
                  <a:schemeClr val="tx1"/>
                </a:solidFill>
                <a:latin typeface="Sakkal Majalla" pitchFamily="2" charset="-78"/>
                <a:cs typeface="Sakkal Majalla" pitchFamily="2" charset="-78"/>
              </a:rPr>
              <a:t>طالبي العزيز: اقرأ النص التالي ثم أجب عن الأسئلة : </a:t>
            </a:r>
            <a:endParaRPr lang="en-US" sz="2400" b="1" dirty="0">
              <a:solidFill>
                <a:schemeClr val="tx1"/>
              </a:solidFill>
              <a:latin typeface="Sakkal Majalla" pitchFamily="2" charset="-78"/>
              <a:cs typeface="Sakkal Majalla" pitchFamily="2" charset="-78"/>
            </a:endParaRPr>
          </a:p>
        </p:txBody>
      </p:sp>
      <p:sp>
        <p:nvSpPr>
          <p:cNvPr id="18" name="مربع نص 9">
            <a:extLst>
              <a:ext uri="{FF2B5EF4-FFF2-40B4-BE49-F238E27FC236}">
                <a16:creationId xmlns:a16="http://schemas.microsoft.com/office/drawing/2014/main" id="{1D98B467-E627-4B87-98C3-42338110C9C5}"/>
              </a:ext>
            </a:extLst>
          </p:cNvPr>
          <p:cNvSpPr txBox="1"/>
          <p:nvPr/>
        </p:nvSpPr>
        <p:spPr>
          <a:xfrm>
            <a:off x="1082411" y="1192264"/>
            <a:ext cx="7317630" cy="1477328"/>
          </a:xfrm>
          <a:prstGeom prst="rect">
            <a:avLst/>
          </a:prstGeom>
          <a:solidFill>
            <a:srgbClr val="FFFFFF"/>
          </a:solidFill>
          <a:ln>
            <a:solidFill>
              <a:schemeClr val="accent1">
                <a:lumMod val="75000"/>
              </a:schemeClr>
            </a:solidFill>
            <a:prstDash val="lgDashDotDot"/>
          </a:ln>
        </p:spPr>
        <p:txBody>
          <a:bodyPr wrap="square" rtlCol="0">
            <a:spAutoFit/>
          </a:bodyPr>
          <a:lstStyle/>
          <a:p>
            <a:pPr algn="ctr"/>
            <a:r>
              <a:rPr lang="ar-BH" sz="1800" b="1" dirty="0">
                <a:solidFill>
                  <a:srgbClr val="002060"/>
                </a:solidFill>
                <a:latin typeface="Sakkal Majalla" pitchFamily="2" charset="-78"/>
                <a:cs typeface="Sakkal Majalla" pitchFamily="2" charset="-78"/>
              </a:rPr>
              <a:t>وصل الإنسان من أفريقيا إلى شبه الجزيرة العربية عبر البحر الأحمر ، فقبل 130,000 سنه تقريباً ، كان منسوب البحر الأحمر أدنى بكثير من مستواه الحالي ، الأمر الذي يعني أن الانتقال من أفريقيا إلى شبه الجزيرة العربية كان أشبه بالإبحار في نهر صغير ، و ايضاً معدل هطول الأمطار في شبه الجزيرة العربية كان أعلى مما يعني أن المجموعات البشرية التي هاجرت وجدت فيها مراعي و أعداد كبيرة من الحيوانات البرية ، وتعرف علماء الآثار بوجود مجموعات بشرية في جبل </a:t>
            </a:r>
            <a:r>
              <a:rPr lang="ar-BH" sz="1800" b="1" dirty="0" err="1">
                <a:solidFill>
                  <a:srgbClr val="002060"/>
                </a:solidFill>
                <a:latin typeface="Sakkal Majalla" pitchFamily="2" charset="-78"/>
                <a:cs typeface="Sakkal Majalla" pitchFamily="2" charset="-78"/>
              </a:rPr>
              <a:t>الفاية</a:t>
            </a:r>
            <a:r>
              <a:rPr lang="ar-BH" sz="1800" b="1" dirty="0">
                <a:solidFill>
                  <a:srgbClr val="002060"/>
                </a:solidFill>
                <a:latin typeface="Sakkal Majalla" pitchFamily="2" charset="-78"/>
                <a:cs typeface="Sakkal Majalla" pitchFamily="2" charset="-78"/>
              </a:rPr>
              <a:t> من خلال الأدوات الحجرية التي استخدمها البشر هناك .</a:t>
            </a:r>
            <a:endParaRPr lang="en-US" sz="1800" b="1" dirty="0">
              <a:solidFill>
                <a:srgbClr val="002060"/>
              </a:solidFill>
              <a:latin typeface="Sakkal Majalla" pitchFamily="2" charset="-78"/>
              <a:cs typeface="Sakkal Majalla" pitchFamily="2" charset="-78"/>
            </a:endParaRPr>
          </a:p>
        </p:txBody>
      </p:sp>
      <p:pic>
        <p:nvPicPr>
          <p:cNvPr id="20" name="Google Shape;256;p39">
            <a:extLst>
              <a:ext uri="{FF2B5EF4-FFF2-40B4-BE49-F238E27FC236}">
                <a16:creationId xmlns:a16="http://schemas.microsoft.com/office/drawing/2014/main" id="{D88A16F9-968B-46E9-8B3D-7C604D322ABB}"/>
              </a:ext>
            </a:extLst>
          </p:cNvPr>
          <p:cNvPicPr preferRelativeResize="0"/>
          <p:nvPr/>
        </p:nvPicPr>
        <p:blipFill>
          <a:blip r:embed="rId3">
            <a:alphaModFix/>
          </a:blip>
          <a:stretch>
            <a:fillRect/>
          </a:stretch>
        </p:blipFill>
        <p:spPr>
          <a:xfrm>
            <a:off x="5856780" y="2662892"/>
            <a:ext cx="2332757" cy="2576687"/>
          </a:xfrm>
          <a:prstGeom prst="rect">
            <a:avLst/>
          </a:prstGeom>
          <a:noFill/>
          <a:ln>
            <a:noFill/>
          </a:ln>
        </p:spPr>
      </p:pic>
      <p:pic>
        <p:nvPicPr>
          <p:cNvPr id="21" name="Google Shape;256;p39">
            <a:extLst>
              <a:ext uri="{FF2B5EF4-FFF2-40B4-BE49-F238E27FC236}">
                <a16:creationId xmlns:a16="http://schemas.microsoft.com/office/drawing/2014/main" id="{CA4BCF0C-9692-45DE-8630-7D37B9F66CAD}"/>
              </a:ext>
            </a:extLst>
          </p:cNvPr>
          <p:cNvPicPr preferRelativeResize="0"/>
          <p:nvPr/>
        </p:nvPicPr>
        <p:blipFill>
          <a:blip r:embed="rId3">
            <a:alphaModFix/>
          </a:blip>
          <a:stretch>
            <a:fillRect/>
          </a:stretch>
        </p:blipFill>
        <p:spPr>
          <a:xfrm>
            <a:off x="3405621" y="2669592"/>
            <a:ext cx="2332757" cy="2576687"/>
          </a:xfrm>
          <a:prstGeom prst="rect">
            <a:avLst/>
          </a:prstGeom>
          <a:noFill/>
          <a:ln>
            <a:noFill/>
          </a:ln>
        </p:spPr>
      </p:pic>
      <p:pic>
        <p:nvPicPr>
          <p:cNvPr id="22" name="Google Shape;256;p39">
            <a:extLst>
              <a:ext uri="{FF2B5EF4-FFF2-40B4-BE49-F238E27FC236}">
                <a16:creationId xmlns:a16="http://schemas.microsoft.com/office/drawing/2014/main" id="{456812A8-A3DD-4EAD-96BC-6522F28AD929}"/>
              </a:ext>
            </a:extLst>
          </p:cNvPr>
          <p:cNvPicPr preferRelativeResize="0"/>
          <p:nvPr/>
        </p:nvPicPr>
        <p:blipFill>
          <a:blip r:embed="rId3">
            <a:alphaModFix/>
          </a:blip>
          <a:stretch>
            <a:fillRect/>
          </a:stretch>
        </p:blipFill>
        <p:spPr>
          <a:xfrm>
            <a:off x="626951" y="2701413"/>
            <a:ext cx="2332757" cy="2576687"/>
          </a:xfrm>
          <a:prstGeom prst="rect">
            <a:avLst/>
          </a:prstGeom>
          <a:noFill/>
          <a:ln>
            <a:noFill/>
          </a:ln>
        </p:spPr>
      </p:pic>
      <p:sp>
        <p:nvSpPr>
          <p:cNvPr id="5" name="Rectangle 4">
            <a:extLst>
              <a:ext uri="{FF2B5EF4-FFF2-40B4-BE49-F238E27FC236}">
                <a16:creationId xmlns:a16="http://schemas.microsoft.com/office/drawing/2014/main" id="{C59349B9-2F70-494A-BEEA-26EC4B0DE3E8}"/>
              </a:ext>
            </a:extLst>
          </p:cNvPr>
          <p:cNvSpPr/>
          <p:nvPr/>
        </p:nvSpPr>
        <p:spPr>
          <a:xfrm rot="20898440">
            <a:off x="6156674" y="3540055"/>
            <a:ext cx="1732969" cy="1200329"/>
          </a:xfrm>
          <a:prstGeom prst="rect">
            <a:avLst/>
          </a:prstGeom>
        </p:spPr>
        <p:txBody>
          <a:bodyPr wrap="square">
            <a:spAutoFit/>
          </a:bodyPr>
          <a:lstStyle/>
          <a:p>
            <a:pPr algn="ctr" rtl="1"/>
            <a:r>
              <a:rPr lang="ar-BH" sz="1800" b="1" dirty="0">
                <a:solidFill>
                  <a:srgbClr val="00B050"/>
                </a:solidFill>
                <a:latin typeface="Sakkal Majalla" pitchFamily="2" charset="-78"/>
                <a:cs typeface="Sakkal Majalla" pitchFamily="2" charset="-78"/>
              </a:rPr>
              <a:t>اذكر العامل الذي سهل انتقال الأنسان من أفريقيا إلى شبه الجزيرة العربية </a:t>
            </a:r>
            <a:r>
              <a:rPr lang="ar-AE" sz="1800" b="1" dirty="0">
                <a:solidFill>
                  <a:srgbClr val="00B050"/>
                </a:solidFill>
                <a:latin typeface="Sakkal Majalla" pitchFamily="2" charset="-78"/>
                <a:cs typeface="Sakkal Majalla" pitchFamily="2" charset="-78"/>
              </a:rPr>
              <a:t>؟ </a:t>
            </a:r>
            <a:endParaRPr lang="ar-BH" sz="1800" b="1" dirty="0">
              <a:solidFill>
                <a:srgbClr val="00B050"/>
              </a:solidFill>
              <a:latin typeface="Sakkal Majalla" pitchFamily="2" charset="-78"/>
              <a:cs typeface="Sakkal Majalla" pitchFamily="2" charset="-78"/>
            </a:endParaRPr>
          </a:p>
        </p:txBody>
      </p:sp>
      <p:sp>
        <p:nvSpPr>
          <p:cNvPr id="6" name="Rectangle 5">
            <a:extLst>
              <a:ext uri="{FF2B5EF4-FFF2-40B4-BE49-F238E27FC236}">
                <a16:creationId xmlns:a16="http://schemas.microsoft.com/office/drawing/2014/main" id="{773B3419-65D5-4EE9-9AAF-F0F25104737C}"/>
              </a:ext>
            </a:extLst>
          </p:cNvPr>
          <p:cNvSpPr/>
          <p:nvPr/>
        </p:nvSpPr>
        <p:spPr>
          <a:xfrm rot="21312774">
            <a:off x="3794142" y="3640384"/>
            <a:ext cx="1555715" cy="1200329"/>
          </a:xfrm>
          <a:prstGeom prst="rect">
            <a:avLst/>
          </a:prstGeom>
        </p:spPr>
        <p:txBody>
          <a:bodyPr wrap="square">
            <a:spAutoFit/>
          </a:bodyPr>
          <a:lstStyle/>
          <a:p>
            <a:pPr algn="ctr"/>
            <a:r>
              <a:rPr lang="ar-BH" sz="1800" b="1" dirty="0">
                <a:solidFill>
                  <a:srgbClr val="C00000"/>
                </a:solidFill>
                <a:latin typeface="Sakkal Majalla" pitchFamily="2" charset="-78"/>
                <a:cs typeface="Sakkal Majalla" pitchFamily="2" charset="-78"/>
              </a:rPr>
              <a:t>في أي منطقة استقر الأنسان في ذلك الوقت ؟</a:t>
            </a:r>
            <a:br>
              <a:rPr lang="ar-AE" sz="1800" b="1" dirty="0">
                <a:solidFill>
                  <a:srgbClr val="C00000"/>
                </a:solidFill>
                <a:latin typeface="Sakkal Majalla" pitchFamily="2" charset="-78"/>
                <a:cs typeface="Sakkal Majalla" pitchFamily="2" charset="-78"/>
              </a:rPr>
            </a:br>
            <a:endParaRPr lang="en-US" sz="1800" dirty="0">
              <a:solidFill>
                <a:srgbClr val="C00000"/>
              </a:solidFill>
            </a:endParaRPr>
          </a:p>
        </p:txBody>
      </p:sp>
      <p:sp>
        <p:nvSpPr>
          <p:cNvPr id="7" name="Rectangle 6">
            <a:extLst>
              <a:ext uri="{FF2B5EF4-FFF2-40B4-BE49-F238E27FC236}">
                <a16:creationId xmlns:a16="http://schemas.microsoft.com/office/drawing/2014/main" id="{C1363F50-2546-4E34-996C-C91EF25B6DFD}"/>
              </a:ext>
            </a:extLst>
          </p:cNvPr>
          <p:cNvSpPr/>
          <p:nvPr/>
        </p:nvSpPr>
        <p:spPr>
          <a:xfrm rot="20972405">
            <a:off x="954463" y="3654126"/>
            <a:ext cx="1677734" cy="923330"/>
          </a:xfrm>
          <a:prstGeom prst="rect">
            <a:avLst/>
          </a:prstGeom>
        </p:spPr>
        <p:txBody>
          <a:bodyPr wrap="square">
            <a:spAutoFit/>
          </a:bodyPr>
          <a:lstStyle/>
          <a:p>
            <a:pPr algn="ctr" rtl="1"/>
            <a:r>
              <a:rPr lang="ar-BH" sz="1800" b="1" dirty="0">
                <a:solidFill>
                  <a:srgbClr val="660066"/>
                </a:solidFill>
                <a:latin typeface="Sakkal Majalla" pitchFamily="2" charset="-78"/>
                <a:cs typeface="Sakkal Majalla" pitchFamily="2" charset="-78"/>
              </a:rPr>
              <a:t>تخيل بأنك من سكان جبل </a:t>
            </a:r>
            <a:r>
              <a:rPr lang="ar-BH" sz="1800" b="1" dirty="0" err="1">
                <a:solidFill>
                  <a:srgbClr val="660066"/>
                </a:solidFill>
                <a:latin typeface="Sakkal Majalla" pitchFamily="2" charset="-78"/>
                <a:cs typeface="Sakkal Majalla" pitchFamily="2" charset="-78"/>
              </a:rPr>
              <a:t>الفاية</a:t>
            </a:r>
            <a:r>
              <a:rPr lang="ar-BH" sz="1800" b="1" dirty="0">
                <a:solidFill>
                  <a:srgbClr val="660066"/>
                </a:solidFill>
                <a:latin typeface="Sakkal Majalla" pitchFamily="2" charset="-78"/>
                <a:cs typeface="Sakkal Majalla" pitchFamily="2" charset="-78"/>
              </a:rPr>
              <a:t>، صف الحياه عليها ؟</a:t>
            </a:r>
          </a:p>
        </p:txBody>
      </p:sp>
      <p:pic>
        <p:nvPicPr>
          <p:cNvPr id="3" name="Picture 2" descr="A picture containing text, map&#10;&#10;Description automatically generated">
            <a:extLst>
              <a:ext uri="{FF2B5EF4-FFF2-40B4-BE49-F238E27FC236}">
                <a16:creationId xmlns:a16="http://schemas.microsoft.com/office/drawing/2014/main" id="{72075EBE-1AF2-4048-92D9-4BEC30A3BD96}"/>
              </a:ext>
            </a:extLst>
          </p:cNvPr>
          <p:cNvPicPr>
            <a:picLocks noChangeAspect="1"/>
          </p:cNvPicPr>
          <p:nvPr/>
        </p:nvPicPr>
        <p:blipFill>
          <a:blip r:embed="rId4"/>
          <a:stretch>
            <a:fillRect/>
          </a:stretch>
        </p:blipFill>
        <p:spPr>
          <a:xfrm>
            <a:off x="1861571" y="1021471"/>
            <a:ext cx="5109930" cy="4056007"/>
          </a:xfrm>
          <a:prstGeom prst="rect">
            <a:avLst/>
          </a:prstGeom>
        </p:spPr>
      </p:pic>
      <p:sp>
        <p:nvSpPr>
          <p:cNvPr id="4" name="Oval 3">
            <a:extLst>
              <a:ext uri="{FF2B5EF4-FFF2-40B4-BE49-F238E27FC236}">
                <a16:creationId xmlns:a16="http://schemas.microsoft.com/office/drawing/2014/main" id="{5BFCC42B-34F7-49C4-8875-E7B7E869DDCF}"/>
              </a:ext>
            </a:extLst>
          </p:cNvPr>
          <p:cNvSpPr/>
          <p:nvPr/>
        </p:nvSpPr>
        <p:spPr>
          <a:xfrm>
            <a:off x="5856780" y="2156178"/>
            <a:ext cx="196244" cy="3041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P spid="6" grpId="0"/>
      <p:bldP spid="7"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36" name="Google Shape;1105;p58">
            <a:extLst>
              <a:ext uri="{FF2B5EF4-FFF2-40B4-BE49-F238E27FC236}">
                <a16:creationId xmlns:a16="http://schemas.microsoft.com/office/drawing/2014/main" id="{E0C5D51B-9C60-466E-9D1D-1AA88DDD7CAB}"/>
              </a:ext>
            </a:extLst>
          </p:cNvPr>
          <p:cNvSpPr/>
          <p:nvPr/>
        </p:nvSpPr>
        <p:spPr>
          <a:xfrm rot="10800000">
            <a:off x="1354666" y="530577"/>
            <a:ext cx="2167465" cy="3335893"/>
          </a:xfrm>
          <a:custGeom>
            <a:avLst/>
            <a:gdLst/>
            <a:ahLst/>
            <a:cxnLst/>
            <a:rect l="l" t="t" r="r" b="b"/>
            <a:pathLst>
              <a:path w="13833" h="29274" fill="none" extrusionOk="0">
                <a:moveTo>
                  <a:pt x="13832" y="1982"/>
                </a:moveTo>
                <a:cubicBezTo>
                  <a:pt x="13832" y="888"/>
                  <a:pt x="12944" y="1"/>
                  <a:pt x="11871" y="1"/>
                </a:cubicBezTo>
                <a:lnTo>
                  <a:pt x="1983" y="1"/>
                </a:lnTo>
                <a:cubicBezTo>
                  <a:pt x="889" y="1"/>
                  <a:pt x="1" y="888"/>
                  <a:pt x="1" y="1982"/>
                </a:cubicBezTo>
                <a:lnTo>
                  <a:pt x="1" y="27291"/>
                </a:lnTo>
                <a:cubicBezTo>
                  <a:pt x="1" y="28386"/>
                  <a:pt x="889" y="29273"/>
                  <a:pt x="1983" y="29273"/>
                </a:cubicBezTo>
                <a:lnTo>
                  <a:pt x="11871" y="29273"/>
                </a:lnTo>
                <a:cubicBezTo>
                  <a:pt x="12944" y="29273"/>
                  <a:pt x="13832" y="28386"/>
                  <a:pt x="13832" y="27291"/>
                </a:cubicBezTo>
                <a:close/>
                <a:moveTo>
                  <a:pt x="8362" y="2602"/>
                </a:moveTo>
                <a:cubicBezTo>
                  <a:pt x="8362" y="2767"/>
                  <a:pt x="8217" y="2911"/>
                  <a:pt x="8052" y="2911"/>
                </a:cubicBezTo>
                <a:lnTo>
                  <a:pt x="5946" y="2911"/>
                </a:lnTo>
                <a:cubicBezTo>
                  <a:pt x="5781" y="2911"/>
                  <a:pt x="5637" y="2767"/>
                  <a:pt x="5637" y="2602"/>
                </a:cubicBezTo>
                <a:lnTo>
                  <a:pt x="5637" y="2581"/>
                </a:lnTo>
                <a:cubicBezTo>
                  <a:pt x="5637" y="2416"/>
                  <a:pt x="5781" y="2271"/>
                  <a:pt x="5946" y="2271"/>
                </a:cubicBezTo>
                <a:lnTo>
                  <a:pt x="8052" y="2271"/>
                </a:lnTo>
                <a:cubicBezTo>
                  <a:pt x="8217" y="2271"/>
                  <a:pt x="8362" y="2416"/>
                  <a:pt x="8362" y="2581"/>
                </a:cubicBezTo>
                <a:close/>
                <a:moveTo>
                  <a:pt x="12862" y="25103"/>
                </a:moveTo>
                <a:lnTo>
                  <a:pt x="1136" y="25103"/>
                </a:lnTo>
                <a:lnTo>
                  <a:pt x="1136" y="4191"/>
                </a:lnTo>
                <a:lnTo>
                  <a:pt x="12862" y="4191"/>
                </a:lnTo>
                <a:close/>
              </a:path>
            </a:pathLst>
          </a:custGeom>
          <a:noFill/>
          <a:ln w="28575" cap="flat" cmpd="sng">
            <a:solidFill>
              <a:schemeClr val="dk2"/>
            </a:solidFill>
            <a:prstDash val="solid"/>
            <a:miter lim="2064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A picture containing drawing&#10;&#10;Description automatically generated">
            <a:extLst>
              <a:ext uri="{FF2B5EF4-FFF2-40B4-BE49-F238E27FC236}">
                <a16:creationId xmlns:a16="http://schemas.microsoft.com/office/drawing/2014/main" id="{0A795C3B-21DD-4723-8B84-ACA557BF77ED}"/>
              </a:ext>
            </a:extLst>
          </p:cNvPr>
          <p:cNvPicPr>
            <a:picLocks noChangeAspect="1"/>
          </p:cNvPicPr>
          <p:nvPr/>
        </p:nvPicPr>
        <p:blipFill>
          <a:blip r:embed="rId3"/>
          <a:stretch>
            <a:fillRect/>
          </a:stretch>
        </p:blipFill>
        <p:spPr>
          <a:xfrm>
            <a:off x="1574094" y="1036460"/>
            <a:ext cx="1733549" cy="2316339"/>
          </a:xfrm>
          <a:prstGeom prst="rect">
            <a:avLst/>
          </a:prstGeom>
        </p:spPr>
      </p:pic>
      <p:sp>
        <p:nvSpPr>
          <p:cNvPr id="39" name="مربع نص 10">
            <a:extLst>
              <a:ext uri="{FF2B5EF4-FFF2-40B4-BE49-F238E27FC236}">
                <a16:creationId xmlns:a16="http://schemas.microsoft.com/office/drawing/2014/main" id="{9DBF73A9-E249-4DD1-A1B9-61F76C8C7369}"/>
              </a:ext>
            </a:extLst>
          </p:cNvPr>
          <p:cNvSpPr txBox="1"/>
          <p:nvPr/>
        </p:nvSpPr>
        <p:spPr>
          <a:xfrm>
            <a:off x="3741560" y="2644913"/>
            <a:ext cx="6398675" cy="707886"/>
          </a:xfrm>
          <a:prstGeom prst="rect">
            <a:avLst/>
          </a:prstGeom>
          <a:noFill/>
        </p:spPr>
        <p:txBody>
          <a:bodyPr wrap="square" rtlCol="0">
            <a:spAutoFit/>
          </a:bodyPr>
          <a:lstStyle/>
          <a:p>
            <a:pPr algn="ctr"/>
            <a:r>
              <a:rPr lang="ar-BH" sz="2000" b="1" u="sng" dirty="0">
                <a:solidFill>
                  <a:schemeClr val="tx2"/>
                </a:solidFill>
                <a:latin typeface="Sakkal Majalla" pitchFamily="2" charset="-78"/>
                <a:cs typeface="Sakkal Majalla" pitchFamily="2" charset="-78"/>
              </a:rPr>
              <a:t>ابحث في الشبكة العنكبوتية </a:t>
            </a:r>
          </a:p>
          <a:p>
            <a:pPr algn="ctr"/>
            <a:r>
              <a:rPr lang="ar-BH" sz="2000" b="1" dirty="0">
                <a:solidFill>
                  <a:schemeClr val="accent6">
                    <a:lumMod val="50000"/>
                  </a:schemeClr>
                </a:solidFill>
                <a:latin typeface="Sakkal Majalla" pitchFamily="2" charset="-78"/>
                <a:cs typeface="Sakkal Majalla" pitchFamily="2" charset="-78"/>
              </a:rPr>
              <a:t>عن أبرز المكتشفات الأثرية التي عثر عليها في  جبل </a:t>
            </a:r>
            <a:r>
              <a:rPr lang="ar-BH" sz="2000" b="1" dirty="0" err="1">
                <a:solidFill>
                  <a:schemeClr val="accent6">
                    <a:lumMod val="50000"/>
                  </a:schemeClr>
                </a:solidFill>
                <a:latin typeface="Sakkal Majalla" pitchFamily="2" charset="-78"/>
                <a:cs typeface="Sakkal Majalla" pitchFamily="2" charset="-78"/>
              </a:rPr>
              <a:t>الفاية</a:t>
            </a:r>
            <a:r>
              <a:rPr lang="ar-BH" sz="2000" b="1" dirty="0">
                <a:solidFill>
                  <a:schemeClr val="accent6">
                    <a:lumMod val="50000"/>
                  </a:schemeClr>
                </a:solidFill>
                <a:latin typeface="Sakkal Majalla" pitchFamily="2" charset="-78"/>
                <a:cs typeface="Sakkal Majalla" pitchFamily="2" charset="-78"/>
              </a:rPr>
              <a:t> ؟</a:t>
            </a:r>
          </a:p>
        </p:txBody>
      </p:sp>
      <p:pic>
        <p:nvPicPr>
          <p:cNvPr id="42" name="Picture 41">
            <a:extLst>
              <a:ext uri="{FF2B5EF4-FFF2-40B4-BE49-F238E27FC236}">
                <a16:creationId xmlns:a16="http://schemas.microsoft.com/office/drawing/2014/main" id="{F9E844E7-9B24-45B5-A803-AADF46E1782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4354" y="2250600"/>
            <a:ext cx="622936" cy="788625"/>
          </a:xfrm>
          <a:prstGeom prst="rect">
            <a:avLst/>
          </a:prstGeom>
          <a:noFill/>
        </p:spPr>
      </p:pic>
      <p:sp>
        <p:nvSpPr>
          <p:cNvPr id="11" name="Rectangle 10">
            <a:extLst>
              <a:ext uri="{FF2B5EF4-FFF2-40B4-BE49-F238E27FC236}">
                <a16:creationId xmlns:a16="http://schemas.microsoft.com/office/drawing/2014/main" id="{D8D7B9E0-03A2-4B3B-AD19-F8E6BF8DBE2F}"/>
              </a:ext>
            </a:extLst>
          </p:cNvPr>
          <p:cNvSpPr/>
          <p:nvPr/>
        </p:nvSpPr>
        <p:spPr>
          <a:xfrm>
            <a:off x="4982668" y="4585329"/>
            <a:ext cx="3916457" cy="307777"/>
          </a:xfrm>
          <a:prstGeom prst="rect">
            <a:avLst/>
          </a:prstGeom>
        </p:spPr>
        <p:txBody>
          <a:bodyPr wrap="none">
            <a:spAutoFit/>
          </a:bodyPr>
          <a:lstStyle/>
          <a:p>
            <a:r>
              <a:rPr lang="en-US" dirty="0">
                <a:hlinkClick r:id="rId5"/>
              </a:rPr>
              <a:t>https://www.liveworksheets.com/1-rb1243978ll</a:t>
            </a:r>
            <a:r>
              <a:rPr lang="ar-BH" dirty="0"/>
              <a:t> </a:t>
            </a:r>
            <a:endParaRPr lang="en-US" dirty="0"/>
          </a:p>
        </p:txBody>
      </p:sp>
    </p:spTree>
    <p:extLst>
      <p:ext uri="{BB962C8B-B14F-4D97-AF65-F5344CB8AC3E}">
        <p14:creationId xmlns:p14="http://schemas.microsoft.com/office/powerpoint/2010/main" val="36199375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8" name="Picture 7">
            <a:extLst>
              <a:ext uri="{FF2B5EF4-FFF2-40B4-BE49-F238E27FC236}">
                <a16:creationId xmlns:a16="http://schemas.microsoft.com/office/drawing/2014/main" id="{AE52F3EB-4FFA-4A2D-94B0-D6A347FE79F2}"/>
              </a:ext>
            </a:extLst>
          </p:cNvPr>
          <p:cNvPicPr>
            <a:picLocks noChangeAspect="1"/>
          </p:cNvPicPr>
          <p:nvPr/>
        </p:nvPicPr>
        <p:blipFill rotWithShape="1">
          <a:blip r:embed="rId3"/>
          <a:srcRect t="10894"/>
          <a:stretch/>
        </p:blipFill>
        <p:spPr>
          <a:xfrm>
            <a:off x="0" y="801179"/>
            <a:ext cx="9223022" cy="4342321"/>
          </a:xfrm>
          <a:prstGeom prst="rect">
            <a:avLst/>
          </a:prstGeom>
        </p:spPr>
      </p:pic>
      <p:sp>
        <p:nvSpPr>
          <p:cNvPr id="9" name="Rectangle 8">
            <a:extLst>
              <a:ext uri="{FF2B5EF4-FFF2-40B4-BE49-F238E27FC236}">
                <a16:creationId xmlns:a16="http://schemas.microsoft.com/office/drawing/2014/main" id="{04632E1D-0808-4277-9C9D-872AC7719CFB}"/>
              </a:ext>
            </a:extLst>
          </p:cNvPr>
          <p:cNvSpPr/>
          <p:nvPr/>
        </p:nvSpPr>
        <p:spPr>
          <a:xfrm>
            <a:off x="2114614" y="272973"/>
            <a:ext cx="4490332" cy="307777"/>
          </a:xfrm>
          <a:prstGeom prst="rect">
            <a:avLst/>
          </a:prstGeom>
          <a:solidFill>
            <a:srgbClr val="FFFFFF"/>
          </a:solidFill>
        </p:spPr>
        <p:txBody>
          <a:bodyPr wrap="none">
            <a:spAutoFit/>
          </a:bodyPr>
          <a:lstStyle/>
          <a:p>
            <a:r>
              <a:rPr lang="en-US" dirty="0">
                <a:hlinkClick r:id="rId4"/>
              </a:rPr>
              <a:t>https://padlet.com/aisha18951895/h7521zabp56uuryy</a:t>
            </a:r>
            <a:r>
              <a:rPr lang="ar-BH" dirty="0"/>
              <a:t> </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Ancient History Lesson by Slidesgo">
  <a:themeElements>
    <a:clrScheme name="Simple Light">
      <a:dk1>
        <a:srgbClr val="644828"/>
      </a:dk1>
      <a:lt1>
        <a:srgbClr val="C7B28A"/>
      </a:lt1>
      <a:dk2>
        <a:srgbClr val="FEF4D4"/>
      </a:dk2>
      <a:lt2>
        <a:srgbClr val="263C66"/>
      </a:lt2>
      <a:accent1>
        <a:srgbClr val="D25F4B"/>
      </a:accent1>
      <a:accent2>
        <a:srgbClr val="A58157"/>
      </a:accent2>
      <a:accent3>
        <a:srgbClr val="C7B28A"/>
      </a:accent3>
      <a:accent4>
        <a:srgbClr val="FEF4D4"/>
      </a:accent4>
      <a:accent5>
        <a:srgbClr val="263C66"/>
      </a:accent5>
      <a:accent6>
        <a:srgbClr val="D25F4B"/>
      </a:accent6>
      <a:hlink>
        <a:srgbClr val="A581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otebook Lesson">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463</Words>
  <Application>Microsoft Office PowerPoint</Application>
  <PresentationFormat>On-screen Show (16:9)</PresentationFormat>
  <Paragraphs>55</Paragraphs>
  <Slides>14</Slides>
  <Notes>6</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14</vt:i4>
      </vt:variant>
    </vt:vector>
  </HeadingPairs>
  <TitlesOfParts>
    <vt:vector size="31" baseType="lpstr">
      <vt:lpstr>Roboto Mono Regular</vt:lpstr>
      <vt:lpstr>Concert One</vt:lpstr>
      <vt:lpstr>Sakkal Majalla</vt:lpstr>
      <vt:lpstr>Comfortaa</vt:lpstr>
      <vt:lpstr>Corbel</vt:lpstr>
      <vt:lpstr>Roboto Condensed Light</vt:lpstr>
      <vt:lpstr>Wingdings 2</vt:lpstr>
      <vt:lpstr>Arial</vt:lpstr>
      <vt:lpstr>Ranchers</vt:lpstr>
      <vt:lpstr>Coming Soon</vt:lpstr>
      <vt:lpstr>Allura</vt:lpstr>
      <vt:lpstr>Calibri Light</vt:lpstr>
      <vt:lpstr>Calibri</vt:lpstr>
      <vt:lpstr>Lobster</vt:lpstr>
      <vt:lpstr>Ancient History Lesson by Slidesgo</vt:lpstr>
      <vt:lpstr>Office Theme</vt:lpstr>
      <vt:lpstr>Notebook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بطاقة خروج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Aisha Ibrahim Alrayssi</cp:lastModifiedBy>
  <cp:revision>19</cp:revision>
  <dcterms:modified xsi:type="dcterms:W3CDTF">2020-09-23T14:38:33Z</dcterms:modified>
</cp:coreProperties>
</file>