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A0"/>
    <a:srgbClr val="EF8E89"/>
    <a:srgbClr val="3FE17D"/>
    <a:srgbClr val="358FE7"/>
    <a:srgbClr val="D17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>
        <p:scale>
          <a:sx n="73" d="100"/>
          <a:sy n="73" d="100"/>
        </p:scale>
        <p:origin x="140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8DECE-9EC3-4B6F-8CBE-D32CEF0FD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A4E99-CC04-42FE-8770-A9D39EB1F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B9AED-5E63-4DC0-B906-613358EA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29/10/2021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8D621-8878-49CB-8AE7-4D3F5C03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BF9C0-CBA0-414E-8E13-121EF1A7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1099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DFC8-45CC-4EF1-8219-16C24772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2C544-AA59-4BD3-99A9-DE90FEC34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C47D5-EF5C-48F5-9F53-2B1B53A0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29/10/2021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D87E4-DB55-406E-9052-4D4C5B60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159C8-1843-493D-968A-25871B20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8206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F859D-22BB-49A9-87C7-72B103628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04108-A3AF-4F3B-8D0F-1EB83CF1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93DB6-DCF3-4B74-B488-93A9E88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29/10/2021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C6366-9252-41B0-B20A-B70FCD1D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3AC65-5344-42A6-BEBF-5392911F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0632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8E011-1833-4948-A323-D3738536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1951-644A-4377-90D6-2005D7862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43A20-F60D-4344-A91A-7D5D8221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29/10/2021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14ABE-0E45-4AEB-801C-6C160212E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82208-888E-449C-9FA1-81F143BF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5647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3080-4C34-43AB-B10D-6443B061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AC577-97AC-49A6-B94E-97BB2AFC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F37BB-0381-4A92-8F33-79C02A0C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29/10/2021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89A9F-B82B-4204-9543-AF875810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C3BFF-C674-461C-BE4A-BF4FECF8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5070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8A0CD-8466-49D2-A560-50753ACC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6E8D5-4F65-4092-86FD-F96F0D9D9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56D7E-7183-46D5-B4F5-A5E08CA5E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C4248-5EF7-47FA-8666-D92D6FA9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29/10/2021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4D97-E1F9-483D-922A-0E3F627E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FE687-3045-4174-B895-2BDD51AC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1931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2196-A786-4D95-9540-03BCC7FA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6133B-F1BD-4B22-BAFC-A2C1EC40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9D14F-AB7D-4EC0-9296-0F733D0BE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1AAD7-BE88-4188-8515-E4F941537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C3C0B-6D8E-4D32-AAA4-C7A1C6FDC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A4F2A4-892A-4942-909B-5E38EBF8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29/10/2021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9CB5D-C5BA-49FA-BF21-52D0C4FE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99750-A384-40AF-94A8-00C7D85E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5425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2C3D-BEDD-4C5B-92FE-703E39DD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C1EE8-A301-4B20-BF63-D167FDF3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29/10/2021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9C007-38E4-4B10-9746-F03597E0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CB8DB-CA9F-4259-A0BC-1D3E22BA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4018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E704A-4F6D-4C25-9A13-07D52616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29/10/2021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1A8EF-3869-4296-9D2D-E49291C5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5381C-B7C4-4D4B-8916-F41CC3B0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4678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9358-4CF2-4A3F-9A9C-EC943FD1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DADC4-9072-4521-92CF-54920FCCE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05897-8076-41EF-A33B-505045664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0A1E6-DD38-4FEC-A0FE-58FE55D5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29/10/2021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389D5-42C1-4640-BB75-53157DCC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1E862-2369-47D7-AF2D-2284F49C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4216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8961-B554-4D5B-AA2E-EB208D7B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E03811-6814-416C-A2F1-5A206727E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F3789-B240-47F5-9B05-EDBDE0443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502B8-EB48-417E-B0DC-D939CCCF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29/10/2021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7D147-29CA-4621-8B0D-FD1F793A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F3C15-A24E-4172-AD63-05F08565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219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6938D-7453-4866-9E02-21AFBDAE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230FB-650F-4B29-8986-CAD01D593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4B8C7-8F85-4BB7-A9E9-F126D29E2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E0FFD-5C27-48C5-9E87-B2104911CBD7}" type="datetimeFigureOut">
              <a:rPr lang="en-AE" smtClean="0"/>
              <a:t>29/10/2021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5C3CE-A18B-4F53-AA43-EB65A9FD1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945A3-6C90-43B7-BD4E-CBB79AFFD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117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C28ED7F-B01D-4CC2-A576-FE9EDA2930C2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940480B0-2FC5-4928-B173-F57EB4743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25494">
            <a:off x="9275804" y="2887572"/>
            <a:ext cx="830775" cy="96973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33C2D33-E00C-4C02-B82A-89D32C79E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262728">
            <a:off x="10074905" y="2681555"/>
            <a:ext cx="841341" cy="982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2D930-2DA8-4808-8C3B-C37EA48261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8346" b="25773"/>
          <a:stretch/>
        </p:blipFill>
        <p:spPr>
          <a:xfrm rot="21154200">
            <a:off x="9376707" y="2715460"/>
            <a:ext cx="1738172" cy="297532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C42572A-B897-44F3-BB89-EF681539FD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912818">
            <a:off x="9375353" y="2590651"/>
            <a:ext cx="2493040" cy="412310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370DAB1-9023-45A0-9337-C358BD7F65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34710">
            <a:off x="9783761" y="3304686"/>
            <a:ext cx="857505" cy="1000930"/>
          </a:xfrm>
          <a:prstGeom prst="rect">
            <a:avLst/>
          </a:prstGeo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6335EB28-2DC0-4876-A6CE-10C84D46E02E}"/>
              </a:ext>
            </a:extLst>
          </p:cNvPr>
          <p:cNvSpPr/>
          <p:nvPr/>
        </p:nvSpPr>
        <p:spPr>
          <a:xfrm>
            <a:off x="5718003" y="323660"/>
            <a:ext cx="6115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هيا نلون بالونات ذهب بالإجابة على الأسئلة التالية : 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pic>
        <p:nvPicPr>
          <p:cNvPr id="27" name="Picture 10" descr="الباذنجان, الكرتون, Royaltyfree صورة بابوا نيو غينيا">
            <a:extLst>
              <a:ext uri="{FF2B5EF4-FFF2-40B4-BE49-F238E27FC236}">
                <a16:creationId xmlns:a16="http://schemas.microsoft.com/office/drawing/2014/main" id="{19B4A5AC-4CA3-40D6-9AA6-F07D3F26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25" b="90000" l="10000" r="90000">
                        <a14:foregroundMark x1="60222" y1="10000" x2="57000" y2="10625"/>
                        <a14:foregroundMark x1="54667" y1="5625" x2="56667" y2="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79" y="522686"/>
            <a:ext cx="1649936" cy="146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663D35D-D471-40AA-8194-D3262B40EDB1}"/>
              </a:ext>
            </a:extLst>
          </p:cNvPr>
          <p:cNvSpPr/>
          <p:nvPr/>
        </p:nvSpPr>
        <p:spPr>
          <a:xfrm>
            <a:off x="2285181" y="2257458"/>
            <a:ext cx="31534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</a:t>
            </a:r>
            <a:r>
              <a:rPr lang="ar-AE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.....نْــجانٌ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C737BC54-C8CC-4C7F-B88E-A64BC5568BC2}"/>
              </a:ext>
            </a:extLst>
          </p:cNvPr>
          <p:cNvSpPr/>
          <p:nvPr/>
        </p:nvSpPr>
        <p:spPr>
          <a:xfrm>
            <a:off x="4538122" y="3583867"/>
            <a:ext cx="3089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الحرف الناقص في الكلمة : 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0BFF6A-61AE-4E69-A20A-B969AD604E82}"/>
              </a:ext>
            </a:extLst>
          </p:cNvPr>
          <p:cNvSpPr/>
          <p:nvPr/>
        </p:nvSpPr>
        <p:spPr>
          <a:xfrm>
            <a:off x="2722410" y="3428069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0E5501-D698-498A-885E-C21C5AA42CCE}"/>
              </a:ext>
            </a:extLst>
          </p:cNvPr>
          <p:cNvSpPr/>
          <p:nvPr/>
        </p:nvSpPr>
        <p:spPr>
          <a:xfrm>
            <a:off x="3622986" y="3429000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د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5B2893-6B83-4FF4-9793-E0E003D7CA3B}"/>
              </a:ext>
            </a:extLst>
          </p:cNvPr>
          <p:cNvSpPr/>
          <p:nvPr/>
        </p:nvSpPr>
        <p:spPr>
          <a:xfrm>
            <a:off x="1795171" y="3428069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ـذ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8132F2-E096-4F3C-8A50-FBC0127BF618}"/>
              </a:ext>
            </a:extLst>
          </p:cNvPr>
          <p:cNvSpPr/>
          <p:nvPr/>
        </p:nvSpPr>
        <p:spPr>
          <a:xfrm>
            <a:off x="4094467" y="2116143"/>
            <a:ext cx="5357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</a:t>
            </a:r>
            <a:endParaRPr lang="en-US" sz="8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65E457A2-1135-472F-9EF2-B58C91E2B4DB}"/>
              </a:ext>
            </a:extLst>
          </p:cNvPr>
          <p:cNvSpPr/>
          <p:nvPr/>
        </p:nvSpPr>
        <p:spPr>
          <a:xfrm>
            <a:off x="4290232" y="4651120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صوت حرف الدال في الكلمة :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2DBD82-BC1C-4791-954A-8FA2160BEE2A}"/>
              </a:ext>
            </a:extLst>
          </p:cNvPr>
          <p:cNvSpPr/>
          <p:nvPr/>
        </p:nvSpPr>
        <p:spPr>
          <a:xfrm>
            <a:off x="1845438" y="451186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ذِ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2ECF95-B511-45A2-817B-7F2146121225}"/>
              </a:ext>
            </a:extLst>
          </p:cNvPr>
          <p:cNvSpPr/>
          <p:nvPr/>
        </p:nvSpPr>
        <p:spPr>
          <a:xfrm>
            <a:off x="2714399" y="451186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ذُ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18CF92-1646-4226-A335-CFD78B3646C7}"/>
              </a:ext>
            </a:extLst>
          </p:cNvPr>
          <p:cNvSpPr/>
          <p:nvPr/>
        </p:nvSpPr>
        <p:spPr>
          <a:xfrm>
            <a:off x="3574558" y="451186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ذَ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1DD6E8-D4AE-4A3C-8BF7-0AD4C7FD6B98}"/>
              </a:ext>
            </a:extLst>
          </p:cNvPr>
          <p:cNvSpPr/>
          <p:nvPr/>
        </p:nvSpPr>
        <p:spPr>
          <a:xfrm>
            <a:off x="4094589" y="2103569"/>
            <a:ext cx="5357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ذِ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C136EF6E-92CA-46F7-825E-77ECB2333983}"/>
              </a:ext>
            </a:extLst>
          </p:cNvPr>
          <p:cNvSpPr/>
          <p:nvPr/>
        </p:nvSpPr>
        <p:spPr>
          <a:xfrm>
            <a:off x="5103763" y="5651443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الصوت الأول للكلمة :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7CB45F-06D2-4D0F-A70B-9944E382E641}"/>
              </a:ext>
            </a:extLst>
          </p:cNvPr>
          <p:cNvSpPr/>
          <p:nvPr/>
        </p:nvSpPr>
        <p:spPr>
          <a:xfrm>
            <a:off x="2645501" y="5450285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err="1">
                <a:solidFill>
                  <a:schemeClr val="tx1"/>
                </a:solidFill>
              </a:rPr>
              <a:t>با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84A605-2A7F-41D5-BF4F-248DAA9096A2}"/>
              </a:ext>
            </a:extLst>
          </p:cNvPr>
          <p:cNvSpPr/>
          <p:nvPr/>
        </p:nvSpPr>
        <p:spPr>
          <a:xfrm>
            <a:off x="3565403" y="546961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err="1">
                <a:solidFill>
                  <a:schemeClr val="tx1"/>
                </a:solidFill>
              </a:rPr>
              <a:t>جا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A75C9C-5DB7-4798-858B-DFE8DFB97450}"/>
              </a:ext>
            </a:extLst>
          </p:cNvPr>
          <p:cNvSpPr/>
          <p:nvPr/>
        </p:nvSpPr>
        <p:spPr>
          <a:xfrm>
            <a:off x="1815789" y="5450285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ن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47E1F5-355A-4673-B1C5-E90240908C19}"/>
              </a:ext>
            </a:extLst>
          </p:cNvPr>
          <p:cNvSpPr/>
          <p:nvPr/>
        </p:nvSpPr>
        <p:spPr>
          <a:xfrm>
            <a:off x="4830996" y="2276059"/>
            <a:ext cx="636398" cy="912590"/>
          </a:xfrm>
          <a:prstGeom prst="ellipse">
            <a:avLst/>
          </a:prstGeom>
          <a:noFill/>
          <a:ln w="38100">
            <a:solidFill>
              <a:srgbClr val="487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F39CA5EF-80AE-442A-B3FD-44312F048A29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مراجعة قبلية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6FEAE0D-FCD8-4990-94C7-9C9CA0A880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6" grpId="1" animBg="1"/>
      <p:bldP spid="37" grpId="0" animBg="1"/>
      <p:bldP spid="37" grpId="1" animBg="1"/>
      <p:bldP spid="38" grpId="0"/>
      <p:bldP spid="43" grpId="0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D5B83F-17CB-4173-AC7C-A70E79E2DF02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860DB1-A3FB-4627-A0E3-87307D6F8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F3F53D-D767-4BAB-AFBB-C56EBC3D42CD}"/>
              </a:ext>
            </a:extLst>
          </p:cNvPr>
          <p:cNvCxnSpPr>
            <a:cxnSpLocks/>
          </p:cNvCxnSpPr>
          <p:nvPr/>
        </p:nvCxnSpPr>
        <p:spPr>
          <a:xfrm flipH="1">
            <a:off x="3583873" y="540848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72E998-A50C-4EA2-B72C-B305C0F90115}"/>
              </a:ext>
            </a:extLst>
          </p:cNvPr>
          <p:cNvSpPr txBox="1"/>
          <p:nvPr/>
        </p:nvSpPr>
        <p:spPr>
          <a:xfrm>
            <a:off x="6693830" y="42463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66FB7-62BF-44A0-8F6B-EA501135E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2650313"/>
            <a:ext cx="1700333" cy="1183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C78E91-85BA-4360-9A5B-3F0BCCD7C185}"/>
              </a:ext>
            </a:extLst>
          </p:cNvPr>
          <p:cNvSpPr/>
          <p:nvPr/>
        </p:nvSpPr>
        <p:spPr>
          <a:xfrm>
            <a:off x="9110161" y="1395990"/>
            <a:ext cx="14750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 err="1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AD8E1-1401-4ADE-B6F5-33CE19F08594}"/>
              </a:ext>
            </a:extLst>
          </p:cNvPr>
          <p:cNvSpPr/>
          <p:nvPr/>
        </p:nvSpPr>
        <p:spPr>
          <a:xfrm>
            <a:off x="3341040" y="121847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ذُ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C3AAA-F5CA-4587-A5C9-D6FC4B9C5014}"/>
              </a:ext>
            </a:extLst>
          </p:cNvPr>
          <p:cNvSpPr/>
          <p:nvPr/>
        </p:nvSpPr>
        <p:spPr>
          <a:xfrm>
            <a:off x="6547484" y="1218473"/>
            <a:ext cx="184217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بٌ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AAA736F-237B-4065-BACB-C7B56E7B4EE0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494767-099E-4C6D-B1C3-A51B1F105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23424 0.307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2681 0.284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0977 0.319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F75B29-A7C2-4402-9147-26BD9169AFED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41F645F-372B-4BC6-AF40-E63B0439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E4331-5719-4E16-9097-B06E299B3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579" y="444325"/>
            <a:ext cx="7602030" cy="6159152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8A5C6B3-1285-4120-87D2-3280B3E16EF9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التقويم البنائي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86389-8ABD-4E4B-B26E-A6807B441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9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B8EBDD-1B6A-4E05-BFE9-FBCC5B5F3E50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714EB-D364-492B-A501-4857A8302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676" y="325267"/>
            <a:ext cx="4659495" cy="620746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CAFE13-CF32-43D2-B160-D27640046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3393FFE2-F5AD-4554-94D9-720F45844092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bg1"/>
                </a:solidFill>
              </a:rPr>
              <a:t>التقويم الختامي</a:t>
            </a:r>
            <a:endParaRPr lang="en-AE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0B8334-1053-4979-91EA-9A4C462D2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C28ED7F-B01D-4CC2-A576-FE9EDA2930C2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6ED4C1-7B37-425E-BB0D-B0366D619D52}"/>
              </a:ext>
            </a:extLst>
          </p:cNvPr>
          <p:cNvSpPr/>
          <p:nvPr/>
        </p:nvSpPr>
        <p:spPr>
          <a:xfrm>
            <a:off x="2293516" y="1980165"/>
            <a:ext cx="20537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...بابَةٌ</a:t>
            </a:r>
            <a:endParaRPr lang="en-US" sz="7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2" name="Picture 2" descr="مكافحة الذباب في المزارع من افضل شركات مكافحة الحشرات بالرياض بالدمام  معتمدة.">
            <a:extLst>
              <a:ext uri="{FF2B5EF4-FFF2-40B4-BE49-F238E27FC236}">
                <a16:creationId xmlns:a16="http://schemas.microsoft.com/office/drawing/2014/main" id="{93B54CAF-5312-4FBF-B253-AA8AF24F8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28" y="627053"/>
            <a:ext cx="1710179" cy="135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40480B0-2FC5-4928-B173-F57EB4743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25494">
            <a:off x="9275804" y="2887572"/>
            <a:ext cx="830775" cy="96973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33C2D33-E00C-4C02-B82A-89D32C79E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62728">
            <a:off x="10074905" y="2681555"/>
            <a:ext cx="841341" cy="982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2D930-2DA8-4808-8C3B-C37EA48261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8346" b="25773"/>
          <a:stretch/>
        </p:blipFill>
        <p:spPr>
          <a:xfrm rot="21154200">
            <a:off x="9376707" y="2715460"/>
            <a:ext cx="1738172" cy="297532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C42572A-B897-44F3-BB89-EF681539FD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912818">
            <a:off x="9375353" y="2590651"/>
            <a:ext cx="2493040" cy="412310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370DAB1-9023-45A0-9337-C358BD7F65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334710">
            <a:off x="9783761" y="3304686"/>
            <a:ext cx="857505" cy="1000930"/>
          </a:xfrm>
          <a:prstGeom prst="rect">
            <a:avLst/>
          </a:prstGeo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6335EB28-2DC0-4876-A6CE-10C84D46E02E}"/>
              </a:ext>
            </a:extLst>
          </p:cNvPr>
          <p:cNvSpPr/>
          <p:nvPr/>
        </p:nvSpPr>
        <p:spPr>
          <a:xfrm>
            <a:off x="5718003" y="323660"/>
            <a:ext cx="6115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هيا نلون بالونات ذهب بالإجابة على الأسئلة التالية : 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C737BC54-C8CC-4C7F-B88E-A64BC5568BC2}"/>
              </a:ext>
            </a:extLst>
          </p:cNvPr>
          <p:cNvSpPr/>
          <p:nvPr/>
        </p:nvSpPr>
        <p:spPr>
          <a:xfrm>
            <a:off x="4538122" y="3583867"/>
            <a:ext cx="3089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الحرف الناقص في الكلمة : 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0BFF6A-61AE-4E69-A20A-B969AD604E82}"/>
              </a:ext>
            </a:extLst>
          </p:cNvPr>
          <p:cNvSpPr/>
          <p:nvPr/>
        </p:nvSpPr>
        <p:spPr>
          <a:xfrm>
            <a:off x="1789418" y="3428069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0E5501-D698-498A-885E-C21C5AA42CCE}"/>
              </a:ext>
            </a:extLst>
          </p:cNvPr>
          <p:cNvSpPr/>
          <p:nvPr/>
        </p:nvSpPr>
        <p:spPr>
          <a:xfrm>
            <a:off x="2712412" y="3428714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د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5B2893-6B83-4FF4-9793-E0E003D7CA3B}"/>
              </a:ext>
            </a:extLst>
          </p:cNvPr>
          <p:cNvSpPr/>
          <p:nvPr/>
        </p:nvSpPr>
        <p:spPr>
          <a:xfrm>
            <a:off x="3574630" y="3425203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ــذ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8132F2-E096-4F3C-8A50-FBC0127BF618}"/>
              </a:ext>
            </a:extLst>
          </p:cNvPr>
          <p:cNvSpPr/>
          <p:nvPr/>
        </p:nvSpPr>
        <p:spPr>
          <a:xfrm>
            <a:off x="3481340" y="1995822"/>
            <a:ext cx="5004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7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65E457A2-1135-472F-9EF2-B58C91E2B4DB}"/>
              </a:ext>
            </a:extLst>
          </p:cNvPr>
          <p:cNvSpPr/>
          <p:nvPr/>
        </p:nvSpPr>
        <p:spPr>
          <a:xfrm>
            <a:off x="4290232" y="4651120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صوت حرف الدال في الكلمة :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2DBD82-BC1C-4791-954A-8FA2160BEE2A}"/>
              </a:ext>
            </a:extLst>
          </p:cNvPr>
          <p:cNvSpPr/>
          <p:nvPr/>
        </p:nvSpPr>
        <p:spPr>
          <a:xfrm>
            <a:off x="2712412" y="4519580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ذُ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2ECF95-B511-45A2-817B-7F2146121225}"/>
              </a:ext>
            </a:extLst>
          </p:cNvPr>
          <p:cNvSpPr/>
          <p:nvPr/>
        </p:nvSpPr>
        <p:spPr>
          <a:xfrm>
            <a:off x="3587277" y="4520791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ذَ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18CF92-1646-4226-A335-CFD78B3646C7}"/>
              </a:ext>
            </a:extLst>
          </p:cNvPr>
          <p:cNvSpPr/>
          <p:nvPr/>
        </p:nvSpPr>
        <p:spPr>
          <a:xfrm>
            <a:off x="1815199" y="4525113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ذِ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1DD6E8-D4AE-4A3C-8BF7-0AD4C7FD6B98}"/>
              </a:ext>
            </a:extLst>
          </p:cNvPr>
          <p:cNvSpPr/>
          <p:nvPr/>
        </p:nvSpPr>
        <p:spPr>
          <a:xfrm>
            <a:off x="3481340" y="2011480"/>
            <a:ext cx="5004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ذُ</a:t>
            </a:r>
            <a:endParaRPr lang="en-US" sz="7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C136EF6E-92CA-46F7-825E-77ECB2333983}"/>
              </a:ext>
            </a:extLst>
          </p:cNvPr>
          <p:cNvSpPr/>
          <p:nvPr/>
        </p:nvSpPr>
        <p:spPr>
          <a:xfrm>
            <a:off x="4760721" y="5651443"/>
            <a:ext cx="2885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الحرف  المكرر في الكلمة :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7CB45F-06D2-4D0F-A70B-9944E382E641}"/>
              </a:ext>
            </a:extLst>
          </p:cNvPr>
          <p:cNvSpPr/>
          <p:nvPr/>
        </p:nvSpPr>
        <p:spPr>
          <a:xfrm>
            <a:off x="1815199" y="5450285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ب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84A605-2A7F-41D5-BF4F-248DAA9096A2}"/>
              </a:ext>
            </a:extLst>
          </p:cNvPr>
          <p:cNvSpPr/>
          <p:nvPr/>
        </p:nvSpPr>
        <p:spPr>
          <a:xfrm>
            <a:off x="3565403" y="546961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A75C9C-5DB7-4798-858B-DFE8DFB97450}"/>
              </a:ext>
            </a:extLst>
          </p:cNvPr>
          <p:cNvSpPr/>
          <p:nvPr/>
        </p:nvSpPr>
        <p:spPr>
          <a:xfrm>
            <a:off x="2712412" y="546961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ت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47E1F5-355A-4673-B1C5-E90240908C19}"/>
              </a:ext>
            </a:extLst>
          </p:cNvPr>
          <p:cNvSpPr/>
          <p:nvPr/>
        </p:nvSpPr>
        <p:spPr>
          <a:xfrm>
            <a:off x="2662951" y="1979995"/>
            <a:ext cx="902452" cy="1147737"/>
          </a:xfrm>
          <a:prstGeom prst="ellipse">
            <a:avLst/>
          </a:prstGeom>
          <a:noFill/>
          <a:ln w="38100">
            <a:solidFill>
              <a:srgbClr val="487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B7C58770-45A8-4975-B138-E2EA1D051342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مراجعة قبلية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435272D-4972-4CF4-AA43-A91BA4CD5F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6" grpId="1" animBg="1"/>
      <p:bldP spid="37" grpId="0" animBg="1"/>
      <p:bldP spid="37" grpId="1" animBg="1"/>
      <p:bldP spid="38" grpId="0"/>
      <p:bldP spid="43" grpId="0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C28ED7F-B01D-4CC2-A576-FE9EDA2930C2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4041FF-6E0B-49F2-A5A5-1463416F6B39}"/>
              </a:ext>
            </a:extLst>
          </p:cNvPr>
          <p:cNvSpPr/>
          <p:nvPr/>
        </p:nvSpPr>
        <p:spPr>
          <a:xfrm>
            <a:off x="1480962" y="2045279"/>
            <a:ext cx="36682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نافِــ...ةٌ</a:t>
            </a:r>
            <a:endParaRPr lang="en-US" sz="7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940480B0-2FC5-4928-B173-F57EB4743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25494">
            <a:off x="9275804" y="2887572"/>
            <a:ext cx="830775" cy="96973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33C2D33-E00C-4C02-B82A-89D32C79E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262728">
            <a:off x="10074905" y="2681555"/>
            <a:ext cx="841341" cy="982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2D930-2DA8-4808-8C3B-C37EA48261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8346" b="25773"/>
          <a:stretch/>
        </p:blipFill>
        <p:spPr>
          <a:xfrm rot="21154200">
            <a:off x="9376707" y="2715460"/>
            <a:ext cx="1738172" cy="297532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C42572A-B897-44F3-BB89-EF681539FD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912818">
            <a:off x="9375353" y="2590651"/>
            <a:ext cx="2493040" cy="412310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370DAB1-9023-45A0-9337-C358BD7F65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34710">
            <a:off x="9783761" y="3304686"/>
            <a:ext cx="857505" cy="1000930"/>
          </a:xfrm>
          <a:prstGeom prst="rect">
            <a:avLst/>
          </a:prstGeo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6335EB28-2DC0-4876-A6CE-10C84D46E02E}"/>
              </a:ext>
            </a:extLst>
          </p:cNvPr>
          <p:cNvSpPr/>
          <p:nvPr/>
        </p:nvSpPr>
        <p:spPr>
          <a:xfrm>
            <a:off x="5718003" y="323660"/>
            <a:ext cx="6115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هيا نلون بالونات ذهب بالإجابة على الأسئلة التالية : 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C737BC54-C8CC-4C7F-B88E-A64BC5568BC2}"/>
              </a:ext>
            </a:extLst>
          </p:cNvPr>
          <p:cNvSpPr/>
          <p:nvPr/>
        </p:nvSpPr>
        <p:spPr>
          <a:xfrm>
            <a:off x="4538122" y="3583867"/>
            <a:ext cx="3089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الحرف الناقص في الكلمة : 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0BFF6A-61AE-4E69-A20A-B969AD604E82}"/>
              </a:ext>
            </a:extLst>
          </p:cNvPr>
          <p:cNvSpPr/>
          <p:nvPr/>
        </p:nvSpPr>
        <p:spPr>
          <a:xfrm>
            <a:off x="3641066" y="3435351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ــذ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0E5501-D698-498A-885E-C21C5AA42CCE}"/>
              </a:ext>
            </a:extLst>
          </p:cNvPr>
          <p:cNvSpPr/>
          <p:nvPr/>
        </p:nvSpPr>
        <p:spPr>
          <a:xfrm>
            <a:off x="2712412" y="3428714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5B2893-6B83-4FF4-9793-E0E003D7CA3B}"/>
              </a:ext>
            </a:extLst>
          </p:cNvPr>
          <p:cNvSpPr/>
          <p:nvPr/>
        </p:nvSpPr>
        <p:spPr>
          <a:xfrm>
            <a:off x="1795171" y="3428069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ــد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8132F2-E096-4F3C-8A50-FBC0127BF618}"/>
              </a:ext>
            </a:extLst>
          </p:cNvPr>
          <p:cNvSpPr/>
          <p:nvPr/>
        </p:nvSpPr>
        <p:spPr>
          <a:xfrm>
            <a:off x="2527493" y="2042796"/>
            <a:ext cx="8659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7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ــذ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65E457A2-1135-472F-9EF2-B58C91E2B4DB}"/>
              </a:ext>
            </a:extLst>
          </p:cNvPr>
          <p:cNvSpPr/>
          <p:nvPr/>
        </p:nvSpPr>
        <p:spPr>
          <a:xfrm>
            <a:off x="4290232" y="4651120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صوت حرف الدال في الكلمة :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2DBD82-BC1C-4791-954A-8FA2160BEE2A}"/>
              </a:ext>
            </a:extLst>
          </p:cNvPr>
          <p:cNvSpPr/>
          <p:nvPr/>
        </p:nvSpPr>
        <p:spPr>
          <a:xfrm>
            <a:off x="3574630" y="4525113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ذَ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2ECF95-B511-45A2-817B-7F2146121225}"/>
              </a:ext>
            </a:extLst>
          </p:cNvPr>
          <p:cNvSpPr/>
          <p:nvPr/>
        </p:nvSpPr>
        <p:spPr>
          <a:xfrm>
            <a:off x="2714399" y="451186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ذُ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18CF92-1646-4226-A335-CFD78B3646C7}"/>
              </a:ext>
            </a:extLst>
          </p:cNvPr>
          <p:cNvSpPr/>
          <p:nvPr/>
        </p:nvSpPr>
        <p:spPr>
          <a:xfrm>
            <a:off x="1815199" y="4525113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ذِ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1DD6E8-D4AE-4A3C-8BF7-0AD4C7FD6B98}"/>
              </a:ext>
            </a:extLst>
          </p:cNvPr>
          <p:cNvSpPr/>
          <p:nvPr/>
        </p:nvSpPr>
        <p:spPr>
          <a:xfrm>
            <a:off x="2527494" y="2042543"/>
            <a:ext cx="8659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ــذَ</a:t>
            </a:r>
            <a:endParaRPr lang="en-US" sz="7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C136EF6E-92CA-46F7-825E-77ECB2333983}"/>
              </a:ext>
            </a:extLst>
          </p:cNvPr>
          <p:cNvSpPr/>
          <p:nvPr/>
        </p:nvSpPr>
        <p:spPr>
          <a:xfrm>
            <a:off x="5017201" y="5651443"/>
            <a:ext cx="2629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الحرف  الأخير للكلمة :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7CB45F-06D2-4D0F-A70B-9944E382E641}"/>
              </a:ext>
            </a:extLst>
          </p:cNvPr>
          <p:cNvSpPr/>
          <p:nvPr/>
        </p:nvSpPr>
        <p:spPr>
          <a:xfrm>
            <a:off x="1815199" y="5450285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ة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84A605-2A7F-41D5-BF4F-248DAA9096A2}"/>
              </a:ext>
            </a:extLst>
          </p:cNvPr>
          <p:cNvSpPr/>
          <p:nvPr/>
        </p:nvSpPr>
        <p:spPr>
          <a:xfrm>
            <a:off x="3565403" y="546961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err="1">
                <a:solidFill>
                  <a:schemeClr val="tx1"/>
                </a:solidFill>
              </a:rPr>
              <a:t>نا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A75C9C-5DB7-4798-858B-DFE8DFB97450}"/>
              </a:ext>
            </a:extLst>
          </p:cNvPr>
          <p:cNvSpPr/>
          <p:nvPr/>
        </p:nvSpPr>
        <p:spPr>
          <a:xfrm>
            <a:off x="2712412" y="546961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ـذ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47E1F5-355A-4673-B1C5-E90240908C19}"/>
              </a:ext>
            </a:extLst>
          </p:cNvPr>
          <p:cNvSpPr/>
          <p:nvPr/>
        </p:nvSpPr>
        <p:spPr>
          <a:xfrm>
            <a:off x="2009103" y="2032705"/>
            <a:ext cx="636398" cy="912590"/>
          </a:xfrm>
          <a:prstGeom prst="ellipse">
            <a:avLst/>
          </a:prstGeom>
          <a:noFill/>
          <a:ln w="38100">
            <a:solidFill>
              <a:srgbClr val="487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9" name="Picture 8" descr="نافذة كارتون مجانية ، تنزيل قصاصة فنية مجانية ، قصاصة فنية مجانية - آخر">
            <a:extLst>
              <a:ext uri="{FF2B5EF4-FFF2-40B4-BE49-F238E27FC236}">
                <a16:creationId xmlns:a16="http://schemas.microsoft.com/office/drawing/2014/main" id="{30E7D2B2-AFA7-4C82-ACD0-95DF66C8D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22" y="593019"/>
            <a:ext cx="1617625" cy="14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A0C06EB7-24B6-4CCE-83CB-C649E13D8988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مراجعة قبلية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B3CAF93-0786-4A2C-8308-483081C876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8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0" grpId="0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6" grpId="1" animBg="1"/>
      <p:bldP spid="37" grpId="0" animBg="1"/>
      <p:bldP spid="37" grpId="1" animBg="1"/>
      <p:bldP spid="38" grpId="0"/>
      <p:bldP spid="43" grpId="0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621178-1711-46F1-A201-49CA66DDCC44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FEF5F8F-1633-4B95-B3A3-751E2E8D4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E1B55-C705-4B66-B4F6-A37142E7B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818" y="651884"/>
            <a:ext cx="6164736" cy="4250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39655D-9599-4E79-A0BC-A134010F695F}"/>
              </a:ext>
            </a:extLst>
          </p:cNvPr>
          <p:cNvSpPr txBox="1"/>
          <p:nvPr/>
        </p:nvSpPr>
        <p:spPr>
          <a:xfrm>
            <a:off x="3148554" y="52992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/>
              <a:t>https://wordwall.net/resource/9745939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D599E7A-0B07-4884-8411-F1E82590BF1B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التهيئة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65D2-C2E8-458A-9F97-4F289D812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0BAE8F-BE37-48C0-9FEF-51FD89FD7E88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34DAF3-96E9-4292-BB2D-C9FA8B531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6E5E8D-C73C-4568-A451-7BA09A9F18B1}"/>
              </a:ext>
            </a:extLst>
          </p:cNvPr>
          <p:cNvSpPr txBox="1"/>
          <p:nvPr/>
        </p:nvSpPr>
        <p:spPr>
          <a:xfrm>
            <a:off x="2367419" y="1995268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يركب المتعلم الكلمات من المقاطع والحروف .</a:t>
            </a:r>
            <a:endParaRPr lang="en-AE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C2268-03D9-45B2-A057-24ED635DA72A}"/>
              </a:ext>
            </a:extLst>
          </p:cNvPr>
          <p:cNvSpPr txBox="1"/>
          <p:nvPr/>
        </p:nvSpPr>
        <p:spPr>
          <a:xfrm>
            <a:off x="3460667" y="3067843"/>
            <a:ext cx="615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يقرأ المتعلم الكلمات قراءة صحيحة  . </a:t>
            </a:r>
            <a:endParaRPr lang="en-AE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32CF8-7F49-4B9A-9C71-7D6049F23480}"/>
              </a:ext>
            </a:extLst>
          </p:cNvPr>
          <p:cNvSpPr txBox="1"/>
          <p:nvPr/>
        </p:nvSpPr>
        <p:spPr>
          <a:xfrm>
            <a:off x="3135951" y="4140418"/>
            <a:ext cx="633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يكتب المتعلم الكلمات كتابة  صحيحة  . </a:t>
            </a:r>
            <a:endParaRPr lang="en-AE" sz="3600" b="1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88032A44-2348-42DF-B2B0-0E91C6C05698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الأهداف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6C7332-275C-4B8D-B1CF-14775F8FF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3B8FEF-BB01-4BA4-9516-FF6A6339ABAE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C97E793-5FAA-4CA7-BB2B-6B076FC7E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F3F53D-D767-4BAB-AFBB-C56EBC3D42CD}"/>
              </a:ext>
            </a:extLst>
          </p:cNvPr>
          <p:cNvCxnSpPr>
            <a:cxnSpLocks/>
          </p:cNvCxnSpPr>
          <p:nvPr/>
        </p:nvCxnSpPr>
        <p:spPr>
          <a:xfrm flipH="1">
            <a:off x="3583873" y="540848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72E998-A50C-4EA2-B72C-B305C0F90115}"/>
              </a:ext>
            </a:extLst>
          </p:cNvPr>
          <p:cNvSpPr txBox="1"/>
          <p:nvPr/>
        </p:nvSpPr>
        <p:spPr>
          <a:xfrm>
            <a:off x="6693830" y="42463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66FB7-62BF-44A0-8F6B-EA501135E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88" y="2565472"/>
            <a:ext cx="1700333" cy="1183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C78E91-85BA-4360-9A5B-3F0BCCD7C185}"/>
              </a:ext>
            </a:extLst>
          </p:cNvPr>
          <p:cNvSpPr/>
          <p:nvPr/>
        </p:nvSpPr>
        <p:spPr>
          <a:xfrm>
            <a:off x="8926618" y="1395990"/>
            <a:ext cx="184217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AD8E1-1401-4ADE-B6F5-33CE19F08594}"/>
              </a:ext>
            </a:extLst>
          </p:cNvPr>
          <p:cNvSpPr/>
          <p:nvPr/>
        </p:nvSpPr>
        <p:spPr>
          <a:xfrm>
            <a:off x="3341040" y="121847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ذا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072EB636-A8F6-4AA6-9A93-D5A8AC9813F6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306167-F289-4EB8-85F5-20559662C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8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24466 0.308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29661 0.282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1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5DAE17-B6FB-42BD-9400-2598DEDDB0EA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DF10C4-F768-4198-AE44-5154A0F6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F3F53D-D767-4BAB-AFBB-C56EBC3D42CD}"/>
              </a:ext>
            </a:extLst>
          </p:cNvPr>
          <p:cNvCxnSpPr>
            <a:cxnSpLocks/>
          </p:cNvCxnSpPr>
          <p:nvPr/>
        </p:nvCxnSpPr>
        <p:spPr>
          <a:xfrm flipH="1">
            <a:off x="3583873" y="540848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72E998-A50C-4EA2-B72C-B305C0F90115}"/>
              </a:ext>
            </a:extLst>
          </p:cNvPr>
          <p:cNvSpPr txBox="1"/>
          <p:nvPr/>
        </p:nvSpPr>
        <p:spPr>
          <a:xfrm>
            <a:off x="6693830" y="42463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66FB7-62BF-44A0-8F6B-EA501135E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59" y="2631459"/>
            <a:ext cx="1700333" cy="1183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C78E91-85BA-4360-9A5B-3F0BCCD7C185}"/>
              </a:ext>
            </a:extLst>
          </p:cNvPr>
          <p:cNvSpPr/>
          <p:nvPr/>
        </p:nvSpPr>
        <p:spPr>
          <a:xfrm>
            <a:off x="9041232" y="1395990"/>
            <a:ext cx="161294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ذا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AD8E1-1401-4ADE-B6F5-33CE19F08594}"/>
              </a:ext>
            </a:extLst>
          </p:cNvPr>
          <p:cNvSpPr/>
          <p:nvPr/>
        </p:nvSpPr>
        <p:spPr>
          <a:xfrm>
            <a:off x="3341040" y="121847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حِـ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C3AAA-F5CA-4587-A5C9-D6FC4B9C5014}"/>
              </a:ext>
            </a:extLst>
          </p:cNvPr>
          <p:cNvSpPr/>
          <p:nvPr/>
        </p:nvSpPr>
        <p:spPr>
          <a:xfrm>
            <a:off x="6778317" y="1218473"/>
            <a:ext cx="138050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ءُ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8DB5EA4F-1FE2-4280-A669-58B3357080AB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747C2C-421D-4160-A903-C219F37BE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23424 0.307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29661 0.2824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1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0977 0.319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B7AF96-7C02-4A31-BC10-D3E755138242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85DBE69-BB8E-4FE8-B116-74784E4CC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F3F53D-D767-4BAB-AFBB-C56EBC3D42CD}"/>
              </a:ext>
            </a:extLst>
          </p:cNvPr>
          <p:cNvCxnSpPr>
            <a:cxnSpLocks/>
          </p:cNvCxnSpPr>
          <p:nvPr/>
        </p:nvCxnSpPr>
        <p:spPr>
          <a:xfrm flipH="1">
            <a:off x="3583873" y="540848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72E998-A50C-4EA2-B72C-B305C0F90115}"/>
              </a:ext>
            </a:extLst>
          </p:cNvPr>
          <p:cNvSpPr txBox="1"/>
          <p:nvPr/>
        </p:nvSpPr>
        <p:spPr>
          <a:xfrm>
            <a:off x="6693830" y="42463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66FB7-62BF-44A0-8F6B-EA501135E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74" y="2659740"/>
            <a:ext cx="1700333" cy="1183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C78E91-85BA-4360-9A5B-3F0BCCD7C185}"/>
              </a:ext>
            </a:extLst>
          </p:cNvPr>
          <p:cNvSpPr/>
          <p:nvPr/>
        </p:nvSpPr>
        <p:spPr>
          <a:xfrm>
            <a:off x="8926618" y="1395990"/>
            <a:ext cx="184217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AD8E1-1401-4ADE-B6F5-33CE19F08594}"/>
              </a:ext>
            </a:extLst>
          </p:cNvPr>
          <p:cNvSpPr/>
          <p:nvPr/>
        </p:nvSpPr>
        <p:spPr>
          <a:xfrm>
            <a:off x="3341040" y="121847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ـذَ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C3AAA-F5CA-4587-A5C9-D6FC4B9C5014}"/>
              </a:ext>
            </a:extLst>
          </p:cNvPr>
          <p:cNvSpPr/>
          <p:nvPr/>
        </p:nvSpPr>
        <p:spPr>
          <a:xfrm>
            <a:off x="6455312" y="1218473"/>
            <a:ext cx="202651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جَـ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B06868D1-B8F0-4F78-BF18-4A9D0F3FF097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249485-3F8A-4519-8C30-A3918F01B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463 L 0.15104 0.307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23424 0.307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29661 0.282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1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476571-F601-497F-ABE3-8BFDF8CCCDDC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F3F53D-D767-4BAB-AFBB-C56EBC3D42CD}"/>
              </a:ext>
            </a:extLst>
          </p:cNvPr>
          <p:cNvCxnSpPr>
            <a:cxnSpLocks/>
          </p:cNvCxnSpPr>
          <p:nvPr/>
        </p:nvCxnSpPr>
        <p:spPr>
          <a:xfrm flipH="1">
            <a:off x="3583873" y="540848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72E998-A50C-4EA2-B72C-B305C0F90115}"/>
              </a:ext>
            </a:extLst>
          </p:cNvPr>
          <p:cNvSpPr txBox="1"/>
          <p:nvPr/>
        </p:nvSpPr>
        <p:spPr>
          <a:xfrm>
            <a:off x="6693830" y="42463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66FB7-62BF-44A0-8F6B-EA501135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66" y="2527765"/>
            <a:ext cx="1700333" cy="1183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C78E91-85BA-4360-9A5B-3F0BCCD7C185}"/>
              </a:ext>
            </a:extLst>
          </p:cNvPr>
          <p:cNvSpPr/>
          <p:nvPr/>
        </p:nvSpPr>
        <p:spPr>
          <a:xfrm>
            <a:off x="9478852" y="1395990"/>
            <a:ext cx="73770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AD8E1-1401-4ADE-B6F5-33CE19F08594}"/>
              </a:ext>
            </a:extLst>
          </p:cNvPr>
          <p:cNvSpPr/>
          <p:nvPr/>
        </p:nvSpPr>
        <p:spPr>
          <a:xfrm>
            <a:off x="3341040" y="121847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خَــ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C3AAA-F5CA-4587-A5C9-D6FC4B9C5014}"/>
              </a:ext>
            </a:extLst>
          </p:cNvPr>
          <p:cNvSpPr/>
          <p:nvPr/>
        </p:nvSpPr>
        <p:spPr>
          <a:xfrm>
            <a:off x="6938617" y="1218473"/>
            <a:ext cx="105990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1DCA76D-DB3D-4AE2-BB32-99703829B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4ECC4A7F-E96A-43E8-B9E5-67F25A1AA1E3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B2AD03-40D7-4D1D-A71B-7F76684BD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9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05143 0.277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23424 0.307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0208 0.30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208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16</cp:revision>
  <dcterms:created xsi:type="dcterms:W3CDTF">2021-10-29T02:49:55Z</dcterms:created>
  <dcterms:modified xsi:type="dcterms:W3CDTF">2021-10-29T04:29:46Z</dcterms:modified>
</cp:coreProperties>
</file>