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3" r:id="rId2"/>
    <p:sldId id="354" r:id="rId3"/>
    <p:sldId id="355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356" r:id="rId19"/>
    <p:sldId id="357" r:id="rId20"/>
    <p:sldId id="358" r:id="rId21"/>
    <p:sldId id="257" r:id="rId22"/>
    <p:sldId id="260" r:id="rId23"/>
    <p:sldId id="258" r:id="rId24"/>
    <p:sldId id="259" r:id="rId25"/>
    <p:sldId id="261" r:id="rId26"/>
    <p:sldId id="262" r:id="rId27"/>
    <p:sldId id="360" r:id="rId28"/>
    <p:sldId id="3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hBNGj/aIrzfhb10ezD/UQ==" hashData="p5iDw8Zi9uJbcM+xGb6uBbWT5WMhS8OhcL3m8b8e4owEMX7mqG+mtggCFMEGE5lDF6Exm+fVhhoWaFRluAEDvQ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F06"/>
    <a:srgbClr val="99B574"/>
    <a:srgbClr val="FFAA79"/>
    <a:srgbClr val="ECD77F"/>
    <a:srgbClr val="C0DFF0"/>
    <a:srgbClr val="FCFEFE"/>
    <a:srgbClr val="5E8D00"/>
    <a:srgbClr val="F7E7E3"/>
    <a:srgbClr val="C3C3C3"/>
    <a:srgbClr val="E1F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4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64" y="108"/>
      </p:cViewPr>
      <p:guideLst>
        <p:guide orient="horz" pos="2184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mp3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gif"/><Relationship Id="rId4" Type="http://schemas.openxmlformats.org/officeDocument/2006/relationships/audio" Target="../media/media10.mp3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mp3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gif"/><Relationship Id="rId4" Type="http://schemas.openxmlformats.org/officeDocument/2006/relationships/audio" Target="../media/media10.mp3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p3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التاسع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(ذ)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لك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هناك ؟ 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67" r="27304" b="38048"/>
          <a:stretch/>
        </p:blipFill>
        <p:spPr>
          <a:xfrm>
            <a:off x="-38320" y="4219074"/>
            <a:ext cx="12230319" cy="2638926"/>
          </a:xfrm>
          <a:prstGeom prst="rect">
            <a:avLst/>
          </a:prstGeom>
        </p:spPr>
      </p:pic>
      <p:pic>
        <p:nvPicPr>
          <p:cNvPr id="3" name="Cut_6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46220" y="363415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22" y="3460864"/>
            <a:ext cx="2182152" cy="2604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 b="32747"/>
          <a:stretch/>
        </p:blipFill>
        <p:spPr>
          <a:xfrm>
            <a:off x="3762332" y="3038539"/>
            <a:ext cx="8467985" cy="3843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00" b="33308"/>
          <a:stretch/>
        </p:blipFill>
        <p:spPr>
          <a:xfrm flipH="1">
            <a:off x="-38321" y="3038539"/>
            <a:ext cx="4858555" cy="38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حَقْل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رة كَبيرة 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067" r="27304" b="38048"/>
          <a:stretch/>
        </p:blipFill>
        <p:spPr>
          <a:xfrm>
            <a:off x="-38320" y="4219074"/>
            <a:ext cx="12230319" cy="2638926"/>
          </a:xfrm>
          <a:prstGeom prst="rect">
            <a:avLst/>
          </a:prstGeom>
        </p:spPr>
      </p:pic>
      <p:pic>
        <p:nvPicPr>
          <p:cNvPr id="3" name="Cut_6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89221" y="2979821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 b="3228"/>
          <a:stretch/>
        </p:blipFill>
        <p:spPr>
          <a:xfrm>
            <a:off x="3762332" y="1327484"/>
            <a:ext cx="8467985" cy="5530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00" b="3228"/>
          <a:stretch/>
        </p:blipFill>
        <p:spPr>
          <a:xfrm flipH="1">
            <a:off x="-38320" y="1327484"/>
            <a:ext cx="4858555" cy="5530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4681" y="2645187"/>
            <a:ext cx="4388055" cy="4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8320" y="0"/>
            <a:ext cx="12230319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75" r="27304" b="38048"/>
          <a:stretch/>
        </p:blipFill>
        <p:spPr>
          <a:xfrm>
            <a:off x="-38320" y="3834062"/>
            <a:ext cx="12230319" cy="3023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64" y="4784072"/>
            <a:ext cx="1550377" cy="185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14" y="2560052"/>
            <a:ext cx="4202854" cy="3335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784" y="3641558"/>
            <a:ext cx="3117629" cy="2993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0" y="0"/>
            <a:ext cx="9162858" cy="9162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98" y="0"/>
            <a:ext cx="9162858" cy="9162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 هذا الماء ال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 يَسْقط عَلي ؟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60098" y="549599"/>
            <a:ext cx="609600" cy="609600"/>
          </a:xfrm>
          <a:prstGeom prst="rect">
            <a:avLst/>
          </a:prstGeom>
        </p:spPr>
      </p:pic>
      <p:pic>
        <p:nvPicPr>
          <p:cNvPr id="12" name="Rain Sounds   15 seconds soundtra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59">
            <a:off x="13698358" y="-6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3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090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320" y="0"/>
            <a:ext cx="12230319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875" r="27304" b="38048"/>
          <a:stretch/>
        </p:blipFill>
        <p:spPr>
          <a:xfrm>
            <a:off x="-38320" y="3834062"/>
            <a:ext cx="12230319" cy="3023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64" y="4784072"/>
            <a:ext cx="1550377" cy="1850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14" y="2560052"/>
            <a:ext cx="4202854" cy="33354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784" y="3641558"/>
            <a:ext cx="3117629" cy="2993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0" y="0"/>
            <a:ext cx="9162858" cy="9162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98" y="0"/>
            <a:ext cx="9162858" cy="9162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إنه رَ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المَطَرِ يا بني 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658" y="322534"/>
            <a:ext cx="609600" cy="609600"/>
          </a:xfrm>
          <a:prstGeom prst="rect">
            <a:avLst/>
          </a:prstGeom>
        </p:spPr>
      </p:pic>
      <p:pic>
        <p:nvPicPr>
          <p:cNvPr id="17" name="Rain Sounds   15 seconds soundtrac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59">
            <a:off x="13698358" y="-6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6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0909" mute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95979"/>
            <a:ext cx="12211160" cy="5462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أين ن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هب الآن يا أمي ؟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19422" y="355498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695093" y="3110778"/>
            <a:ext cx="4119420" cy="3038541"/>
            <a:chOff x="11679051" y="2902232"/>
            <a:chExt cx="4119420" cy="30385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58642" y="4068307"/>
              <a:ext cx="1539829" cy="18380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79051" y="2902232"/>
              <a:ext cx="3164936" cy="3038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4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85185E-6 L -6.66667E-6 1.85185E-6 C -0.12722 -0.02269 -0.01966 -0.0044 -0.35795 0.00463 C -0.35977 0.00486 -0.36147 0.00671 -0.36329 0.00718 C -0.37071 0.00903 -0.37813 0.01157 -0.38556 0.01181 C -0.43959 0.01389 -0.4935 0.01343 -0.54753 0.01412 C -0.56108 0.01898 -0.55287 0.01667 -0.57644 0.01875 L -0.62904 0.02361 L -0.66459 0.02106 C -0.66902 0.02083 -0.67332 0.01898 -0.67774 0.01875 L -1.00014 0.01181 C -1.08399 -0.00324 -1.16876 -0.00324 -1.25261 -0.00694 C -1.28842 -0.01759 -1.25248 -0.00718 -1.3185 -0.02338 C -1.3241 -0.02477 -1.32983 -0.02685 -1.33556 -0.02801 C -1.35704 -0.0331 -1.37878 -0.03449 -1.40001 -0.04213 C -1.40222 -0.04306 -1.40431 -0.04444 -1.40665 -0.04444 C -1.41446 -0.04514 -1.4224 -0.04444 -1.43035 -0.04444 L -1.43035 -0.04444 " pathEditMode="relative" ptsTypes="AAAAAAAAAAAAAAAA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33591" b="11736"/>
          <a:stretch/>
        </p:blipFill>
        <p:spPr>
          <a:xfrm>
            <a:off x="0" y="-16042"/>
            <a:ext cx="12211158" cy="6938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نَبْحث عَن طَعام لَ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0036" y="62733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866" y="2662988"/>
            <a:ext cx="2902344" cy="3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4.07407E-6 C 0.02435 -0.02709 0.00209 -0.00023 0.01446 -0.01875 C 0.01576 -0.02037 0.01732 -0.02153 0.01849 -0.02338 C 0.02084 -0.02709 0.025 -0.03496 0.025 -0.03496 C 0.02904 -0.03426 0.03295 -0.0338 0.03685 -0.03264 C 0.0418 -0.03125 0.04024 -0.02963 0.04479 -0.0257 C 0.04597 -0.02454 0.0474 -0.02408 0.0487 -0.02338 C 0.05 -0.02107 0.0513 -0.01852 0.05274 -0.01621 C 0.05391 -0.01459 0.0556 -0.01389 0.05664 -0.01158 C 0.05795 -0.00903 0.05847 -0.00556 0.05925 -0.00232 C 0.06029 0.00162 0.06107 0.00555 0.06185 0.00949 C 0.06237 0.0118 0.06328 0.01898 0.06328 0.01643 C 0.06328 0.0125 0.0625 0.00856 0.06185 0.00486 C 0.06029 -0.00579 0.06055 -0.00834 0.05664 -0.01389 C 0.05534 -0.01574 0.05417 -0.01783 0.05274 -0.01875 C 0.04974 -0.02014 0.04649 -0.02014 0.04349 -0.02107 C 0.04102 -0.0206 0.02604 -0.02199 0.01979 -0.01621 C 0.01836 -0.01505 0.01706 -0.01343 0.01589 -0.01158 C 0.01393 -0.0088 0.01055 -0.00232 0.01055 -0.00232 C 0.01016 4.07407E-6 0.00977 0.00254 0.00925 0.00486 C 0.00847 0.0081 0.00521 0.01157 0.00664 0.01412 C 0.00795 0.01643 0.00899 0.00879 0.01055 0.00717 C 0.01211 0.00555 0.01407 0.00555 0.01589 0.00486 C 0.01758 0.00254 0.0194 0.00023 0.0211 -0.00232 C 0.02201 -0.00371 0.02266 -0.00579 0.0237 -0.00695 C 0.02696 -0.01088 0.02943 -0.01181 0.03295 -0.01389 C 0.03555 -0.0132 0.03841 -0.01366 0.04089 -0.01158 C 0.04297 -0.00996 0.04623 -0.00116 0.0474 0.00254 C 0.04844 0.00555 0.04883 0.00903 0.05 0.0118 C 0.05104 0.01389 0.05274 0.01504 0.05404 0.01643 C 0.05482 0.01504 0.05638 0.01389 0.05664 0.0118 C 0.05716 0.00764 0.05222 -0.00347 0.05143 -0.00463 C 0.04818 -0.0088 0.04193 -0.01042 0.03815 -0.01158 C 0.03555 -0.01389 0.03308 -0.01667 0.03034 -0.01875 C 0.0224 -0.02431 0.01315 -0.01968 0.00534 -0.01875 C 0.0013 -0.01713 -0.00299 -0.01713 -0.00651 -0.01389 C -0.00781 -0.01297 -0.00768 -0.00949 -0.00781 -0.00695 C -0.0082 -0.00139 -0.00781 0.00393 -0.00781 0.00949 L -0.00781 -0.00232 " pathEditMode="relative" ptsTypes="AAAAAAAAAAAAAAAAAAAAAAAAAAAAAAAAAAAAAA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هَزَّ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ذَ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ذَ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يْله وَ قال :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84" y="38935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9"/>
          <a:stretch/>
        </p:blipFill>
        <p:spPr>
          <a:xfrm>
            <a:off x="-19162" y="1365785"/>
            <a:ext cx="12230319" cy="549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05" y="2149642"/>
            <a:ext cx="3944503" cy="4708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817" b="89793" l="0" r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34" r="59693" b="19100"/>
          <a:stretch/>
        </p:blipFill>
        <p:spPr>
          <a:xfrm>
            <a:off x="2806846" y="4374019"/>
            <a:ext cx="1589897" cy="1561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9390" y="1572126"/>
            <a:ext cx="4782000" cy="394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7" b="49240"/>
          <a:stretch/>
        </p:blipFill>
        <p:spPr>
          <a:xfrm>
            <a:off x="8405406" y="2587730"/>
            <a:ext cx="2151695" cy="19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9"/>
          <a:stretch/>
        </p:blipFill>
        <p:spPr>
          <a:xfrm>
            <a:off x="-19162" y="1365785"/>
            <a:ext cx="12230319" cy="5492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سآكل فخ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ذً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 من اللَّحم الل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يذ.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1279" y="108438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89421" y="2254728"/>
            <a:ext cx="4388055" cy="4212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1"/>
          <a:stretch/>
        </p:blipFill>
        <p:spPr>
          <a:xfrm>
            <a:off x="6896923" y="2024575"/>
            <a:ext cx="4876800" cy="126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64681"/>
          <a:stretch/>
        </p:blipFill>
        <p:spPr>
          <a:xfrm rot="3603448">
            <a:off x="6079466" y="2502886"/>
            <a:ext cx="831975" cy="5330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7"/>
          <a:stretch/>
        </p:blipFill>
        <p:spPr>
          <a:xfrm>
            <a:off x="6896923" y="3285640"/>
            <a:ext cx="4876800" cy="3614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7" b="49240"/>
          <a:stretch/>
        </p:blipFill>
        <p:spPr>
          <a:xfrm rot="1662221">
            <a:off x="8679889" y="2647853"/>
            <a:ext cx="1310868" cy="11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231 L -2.5E-6 -0.00208 C -0.0026 -0.00833 -0.0056 -0.01365 -0.00768 -0.02037 C -0.00911 -0.02523 -0.00924 -0.03078 -0.01015 -0.03611 C -0.01302 -0.05277 -0.01666 -0.06898 -0.01901 -0.08588 C -0.01953 -0.08889 -0.01979 -0.09189 -0.02031 -0.0949 C -0.02148 -0.10023 -0.02291 -0.10532 -0.02409 -0.11064 C -0.02617 -0.15717 -0.02669 -0.15277 -0.02291 -0.21689 C -0.02226 -0.22685 -0.02109 -0.23703 -0.01901 -0.24629 C -0.01732 -0.25439 -0.0138 -0.26134 -0.01146 -0.26898 C -0.00911 -0.27639 -0.00755 -0.28426 -0.00508 -0.29143 C -0.0013 -0.30277 0.01029 -0.33356 0.01654 -0.34583 C 0.01758 -0.34768 0.01927 -0.34838 0.02032 -0.35023 C 0.02683 -0.36134 0.03399 -0.37152 0.03946 -0.38426 C 0.04063 -0.38726 0.04167 -0.39074 0.04323 -0.39328 C 0.05104 -0.40509 0.05886 -0.41713 0.06732 -0.42708 C 0.06862 -0.4287 0.07005 -0.42986 0.07123 -0.43171 C 0.07253 -0.43379 0.07357 -0.43657 0.075 -0.43842 C 0.07604 -0.43981 0.08503 -0.45092 0.08776 -0.45208 C 0.09193 -0.4537 0.09623 -0.45347 0.10039 -0.45416 C 0.10209 -0.45509 0.10378 -0.45578 0.10547 -0.45648 C 0.10677 -0.45717 0.10808 -0.45833 0.10938 -0.45879 C 0.11393 -0.46064 0.11875 -0.46134 0.12331 -0.46342 C 0.12761 -0.46504 0.13164 -0.46875 0.13607 -0.47014 C 0.14532 -0.47314 0.15456 -0.47546 0.16393 -0.47685 C 0.1806 -0.47963 0.17331 -0.47777 0.18555 -0.48148 C 0.18776 -0.48287 0.18972 -0.48564 0.19193 -0.48588 C 0.19492 -0.48634 0.19792 -0.48472 0.20091 -0.48356 C 0.20664 -0.48171 0.20782 -0.48009 0.21354 -0.47453 C 0.21654 -0.47176 0.21927 -0.46759 0.22253 -0.46551 C 0.23112 -0.45995 0.24024 -0.45648 0.24922 -0.45208 C 0.2513 -0.44907 0.25313 -0.44514 0.25547 -0.44305 C 0.26003 -0.43889 0.26784 -0.44074 0.26953 -0.42939 C 0.27005 -0.42569 0.26953 -0.42199 0.26953 -0.41805 L 0.26953 -0.41782 " pathEditMode="relative" rAng="0" ptsTypes="AAAAAAAAAAAAAAAAAAA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241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4 -0.29282 C 0.14584 -0.27662 0.15821 -0.26319 0.17344 -0.26319 C 0.19154 -0.26319 0.19805 -0.27801 0.20078 -0.28703 L 0.20365 -0.29884 C 0.20638 -0.30787 0.21328 -0.32245 0.2336 -0.32245 C 0.24649 -0.32245 0.26146 -0.30926 0.26146 -0.29282 C 0.26146 -0.27662 0.24649 -0.26319 0.2336 -0.26319 C 0.21328 -0.26319 0.20638 -0.27801 0.20365 -0.28703 L 0.20078 -0.29884 C 0.19805 -0.30787 0.19154 -0.32245 0.17344 -0.32245 C 0.15821 -0.32245 0.14584 -0.30926 0.14584 -0.29282 Z " pathEditMode="relative" rAng="0" ptsTypes="AAAAAAAAA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2050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8" y="1307797"/>
            <a:ext cx="4368299" cy="530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4857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8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1" y="774783"/>
            <a:ext cx="4368299" cy="59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ذهب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دودي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3" y="1592051"/>
            <a:ext cx="2855904" cy="25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12529 L -0.00144 0.12368 C 0.03346 0.19742 0.01172 0.15974 0.08919 0.12529 C 0.10143 0.1209 0.1263 0.09085 0.1263 0.08946 C 0.12786 0.08507 0.12916 0.07767 0.13073 0.07351 C 0.16302 0.0074 0.15703 0.02335 0.19062 0.00463 C 0.21302 0.01041 0.23541 0.00463 0.25781 0.02196 C 0.26497 0.02751 0.27239 0.0534 0.27968 0.07351 C 0.28047 0.07629 0.28151 0.08946 0.28229 0.09085 C 0.28789 0.10241 0.31549 0.12529 0.31836 0.12529 C 0.38776 0.1528 0.37057 -0.14886 0.38776 0.15974 L 0.38776 0.1581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10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</a:rPr>
              <a:t>ذِ</a:t>
            </a:r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ئْب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</a:rPr>
              <a:t>ذ</a:t>
            </a:r>
            <a:r>
              <a:rPr lang="ar-AE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بابة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</a:rPr>
              <a:t> دُ</a:t>
            </a:r>
            <a:r>
              <a:rPr lang="ar-AE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ب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52726" y="1756332"/>
            <a:ext cx="35397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ذهب هو :</a:t>
            </a:r>
            <a:endParaRPr lang="en-US" sz="8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الأم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الأخت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الأب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15282" y="965022"/>
            <a:ext cx="5208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من كان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الذي يرافق ذهب و يجيب عن أسئلته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161900" y="4791636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6212" y="5240218"/>
            <a:ext cx="3754582" cy="1215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حقل ذرة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240218"/>
            <a:ext cx="3754582" cy="1215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حقل خس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240218"/>
            <a:ext cx="3754582" cy="121576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حقل قمح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06821" y="1006056"/>
            <a:ext cx="470192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 هو اسم الحقل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الذي سأل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عنه ذهب أمه ؟</a:t>
            </a:r>
            <a:endParaRPr lang="en-US" sz="6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349458"/>
            <a:ext cx="3754582" cy="1087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الذباب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334001"/>
            <a:ext cx="3754582" cy="1087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الباعوض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336257"/>
            <a:ext cx="3754582" cy="1087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النحل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93761" y="900549"/>
            <a:ext cx="41280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ماذا كان فوق</a:t>
            </a:r>
          </a:p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الجزر الذي</a:t>
            </a:r>
          </a:p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رآه ذهب ؟</a:t>
            </a:r>
            <a:endParaRPr lang="en-US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160270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قنفذ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144813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قِطة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147069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دودة</a:t>
            </a:r>
            <a:endParaRPr lang="en-US" sz="7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45245" y="888825"/>
            <a:ext cx="3825085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من الحيوانات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التي رآها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ذهب هي :</a:t>
            </a:r>
            <a:endParaRPr lang="en-US" sz="6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161900" y="4791636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6212" y="5152689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فخذ لحم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فخذ دجاج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147069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Dubai" panose="020B0503030403030204" pitchFamily="34" charset="-78"/>
              </a:rPr>
              <a:t>فخذ سمك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69151" y="1032610"/>
            <a:ext cx="4011033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 الذي تناوله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ذهب في</a:t>
            </a:r>
          </a:p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نهاية القصة ؟</a:t>
            </a:r>
          </a:p>
        </p:txBody>
      </p:sp>
    </p:spTree>
    <p:extLst>
      <p:ext uri="{BB962C8B-B14F-4D97-AF65-F5344CB8AC3E}">
        <p14:creationId xmlns:p14="http://schemas.microsoft.com/office/powerpoint/2010/main" val="21625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" y="1020521"/>
            <a:ext cx="5359286" cy="54035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7" name="Picture 2" descr="صورة ذات صل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4677" r="11372" b="10008"/>
          <a:stretch/>
        </p:blipFill>
        <p:spPr bwMode="auto">
          <a:xfrm>
            <a:off x="2165684" y="1200994"/>
            <a:ext cx="3320717" cy="34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82573"/>
            <a:ext cx="8548723" cy="669285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t="66618" r="19752" b="18567"/>
          <a:stretch/>
        </p:blipFill>
        <p:spPr bwMode="auto">
          <a:xfrm>
            <a:off x="4644190" y="4439653"/>
            <a:ext cx="4259468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t="25585" r="19752" b="61556"/>
          <a:stretch/>
        </p:blipFill>
        <p:spPr bwMode="auto">
          <a:xfrm>
            <a:off x="5053259" y="200526"/>
            <a:ext cx="400880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7768" r="19752" b="48343"/>
          <a:stretch/>
        </p:blipFill>
        <p:spPr bwMode="auto">
          <a:xfrm>
            <a:off x="2117558" y="1532022"/>
            <a:ext cx="7026442" cy="13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53509" r="21859" b="32529"/>
          <a:stretch/>
        </p:blipFill>
        <p:spPr bwMode="auto">
          <a:xfrm>
            <a:off x="3176338" y="3031958"/>
            <a:ext cx="5769426" cy="14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F3DEB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384428" cy="4384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7374" y="1600293"/>
            <a:ext cx="4114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ذهب الذئب</a:t>
            </a:r>
          </a:p>
          <a:p>
            <a:pPr algn="ctr" rtl="1"/>
            <a:r>
              <a:rPr lang="ar-AE" sz="8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الفضولي</a:t>
            </a:r>
            <a:endParaRPr lang="en-US" sz="6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0"/>
            <a:ext cx="62268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1"/>
          <a:stretch/>
        </p:blipFill>
        <p:spPr>
          <a:xfrm>
            <a:off x="5558394" y="4132446"/>
            <a:ext cx="5473591" cy="2067827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51DB0A0C-9455-4F62-B2E4-0C4202CC1919}"/>
              </a:ext>
            </a:extLst>
          </p:cNvPr>
          <p:cNvSpPr/>
          <p:nvPr/>
        </p:nvSpPr>
        <p:spPr>
          <a:xfrm>
            <a:off x="5623691" y="6164761"/>
            <a:ext cx="5082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إعداد المعلمة وضحة القايدي</a:t>
            </a:r>
            <a:endParaRPr lang="en-US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01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" y="0"/>
            <a:ext cx="12192001" cy="7877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3"/>
          <a:stretch/>
        </p:blipFill>
        <p:spPr>
          <a:xfrm>
            <a:off x="-43332" y="0"/>
            <a:ext cx="1223533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ئب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كي يحب أن يسأل كثيرًا.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5236" y="29088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6" y="2885480"/>
            <a:ext cx="2923084" cy="34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7304" b="38048"/>
          <a:stretch/>
        </p:blipFill>
        <p:spPr>
          <a:xfrm>
            <a:off x="-38320" y="-612541"/>
            <a:ext cx="12230319" cy="747054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9594" y="90048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7" b="-1"/>
          <a:stretch/>
        </p:blipFill>
        <p:spPr>
          <a:xfrm>
            <a:off x="-73521" y="-16042"/>
            <a:ext cx="11272395" cy="6997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هَ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 يا أمّي ؟ هَ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 جِ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ذْ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 شَجَرَة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" y="3817640"/>
            <a:ext cx="2182152" cy="2604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7463" y="2254728"/>
            <a:ext cx="4388055" cy="4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هَ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 يا أمّي ؟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باب تجمع فَوق جَزَرة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94339" y="-60001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535" r="27304" b="38048"/>
          <a:stretch/>
        </p:blipFill>
        <p:spPr>
          <a:xfrm>
            <a:off x="-38320" y="4154905"/>
            <a:ext cx="12230319" cy="2703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2389">
            <a:off x="4561241" y="3374700"/>
            <a:ext cx="3369236" cy="5245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3710">
            <a:off x="3695276" y="4851981"/>
            <a:ext cx="2334387" cy="23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4959">
            <a:off x="4492120" y="4513491"/>
            <a:ext cx="2334387" cy="233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44" y="5197751"/>
            <a:ext cx="2334387" cy="2334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16" y="4203443"/>
            <a:ext cx="2334387" cy="2334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6066">
            <a:off x="3167770" y="4106420"/>
            <a:ext cx="2334387" cy="2334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96" y="4860682"/>
            <a:ext cx="2334387" cy="2334387"/>
          </a:xfrm>
          <a:prstGeom prst="rect">
            <a:avLst/>
          </a:prstGeom>
        </p:spPr>
      </p:pic>
      <p:pic>
        <p:nvPicPr>
          <p:cNvPr id="13" name="y2mate.com - flies_buzzing_sound_effect_bcuKTheCc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50695" y="2230574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" y="3817640"/>
            <a:ext cx="2182152" cy="2604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7463" y="2254728"/>
            <a:ext cx="4388055" cy="4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92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هَ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 يا أمّي ؟ هذه فَردة حِ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اء قديم ،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8407" y="13410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952" r="27304" b="38048"/>
          <a:stretch/>
        </p:blipFill>
        <p:spPr>
          <a:xfrm>
            <a:off x="-38320" y="3240505"/>
            <a:ext cx="12230319" cy="3617495"/>
          </a:xfrm>
          <a:prstGeom prst="rect">
            <a:avLst/>
          </a:prstGeom>
        </p:spPr>
      </p:pic>
      <p:pic>
        <p:nvPicPr>
          <p:cNvPr id="1026" name="Picture 2" descr="نتيجة بحث الصور عن ‪old shoes png clipart‬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68" y="3240504"/>
            <a:ext cx="3294029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" y="3817640"/>
            <a:ext cx="2182152" cy="260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7463" y="2254728"/>
            <a:ext cx="4388055" cy="4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877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551267" y="0"/>
            <a:ext cx="11127784" cy="1864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4101"/>
            <a:ext cx="12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 ما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لك يا أمي ؟ 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لك قنف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ذ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صَغير ،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2" y="24479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755" r="27304" b="38048"/>
          <a:stretch/>
        </p:blipFill>
        <p:spPr>
          <a:xfrm>
            <a:off x="-38320" y="3096126"/>
            <a:ext cx="12230319" cy="3761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76" y="3945067"/>
            <a:ext cx="2874852" cy="3332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" y="3817640"/>
            <a:ext cx="2182152" cy="260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7463" y="2254728"/>
            <a:ext cx="4388055" cy="42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4997</TotalTime>
  <Words>452</Words>
  <Application>Microsoft Office PowerPoint</Application>
  <PresentationFormat>شاشة عريضة</PresentationFormat>
  <Paragraphs>85</Paragraphs>
  <Slides>28</Slides>
  <Notes>0</Notes>
  <HiddenSlides>0</HiddenSlides>
  <MMClips>34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149</cp:revision>
  <dcterms:created xsi:type="dcterms:W3CDTF">2019-08-30T13:43:06Z</dcterms:created>
  <dcterms:modified xsi:type="dcterms:W3CDTF">2021-10-19T11:56:10Z</dcterms:modified>
</cp:coreProperties>
</file>