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7" r:id="rId2"/>
    <p:sldId id="295" r:id="rId3"/>
    <p:sldId id="296" r:id="rId4"/>
    <p:sldId id="283" r:id="rId5"/>
    <p:sldId id="285" r:id="rId6"/>
    <p:sldId id="258" r:id="rId7"/>
    <p:sldId id="259" r:id="rId8"/>
    <p:sldId id="30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89" r:id="rId17"/>
    <p:sldId id="290" r:id="rId18"/>
    <p:sldId id="291" r:id="rId19"/>
    <p:sldId id="292" r:id="rId20"/>
    <p:sldId id="293" r:id="rId21"/>
    <p:sldId id="269" r:id="rId22"/>
    <p:sldId id="271" r:id="rId23"/>
    <p:sldId id="272" r:id="rId24"/>
    <p:sldId id="298" r:id="rId25"/>
    <p:sldId id="276" r:id="rId26"/>
    <p:sldId id="277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90" y="14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B34A7-A6B2-4B65-8A03-1BF3AE44F43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DF5F826-15CE-495D-AF94-D42E0DD69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B34A7-A6B2-4B65-8A03-1BF3AE44F43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F826-15CE-495D-AF94-D42E0DD69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B34A7-A6B2-4B65-8A03-1BF3AE44F43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F826-15CE-495D-AF94-D42E0DD69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B34A7-A6B2-4B65-8A03-1BF3AE44F43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F826-15CE-495D-AF94-D42E0DD69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B34A7-A6B2-4B65-8A03-1BF3AE44F43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F5F826-15CE-495D-AF94-D42E0DD69CC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B34A7-A6B2-4B65-8A03-1BF3AE44F43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F826-15CE-495D-AF94-D42E0DD69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B34A7-A6B2-4B65-8A03-1BF3AE44F43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F826-15CE-495D-AF94-D42E0DD69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B34A7-A6B2-4B65-8A03-1BF3AE44F43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F826-15CE-495D-AF94-D42E0DD69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B34A7-A6B2-4B65-8A03-1BF3AE44F43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F826-15CE-495D-AF94-D42E0DD69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B34A7-A6B2-4B65-8A03-1BF3AE44F43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5F826-15CE-495D-AF94-D42E0DD69C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B34A7-A6B2-4B65-8A03-1BF3AE44F43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DF5F826-15CE-495D-AF94-D42E0DD69C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D6B34A7-A6B2-4B65-8A03-1BF3AE44F43C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9DF5F826-15CE-495D-AF94-D42E0DD69C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microsoft.com/office/2007/relationships/media" Target="../media/media3.mp3"/><Relationship Id="rId21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5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microsoft.com/office/2007/relationships/hdphoto" Target="../media/hdphoto13.wdp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image" Target="../media/image32.jpeg"/><Relationship Id="rId11" Type="http://schemas.openxmlformats.org/officeDocument/2006/relationships/image" Target="../media/image35.png"/><Relationship Id="rId24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9.png"/><Relationship Id="rId23" Type="http://schemas.openxmlformats.org/officeDocument/2006/relationships/image" Target="../media/image44.png"/><Relationship Id="rId10" Type="http://schemas.microsoft.com/office/2007/relationships/hdphoto" Target="../media/hdphoto12.wdp"/><Relationship Id="rId19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34.png"/><Relationship Id="rId14" Type="http://schemas.openxmlformats.org/officeDocument/2006/relationships/image" Target="../media/image38.png"/><Relationship Id="rId22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2.jpeg"/><Relationship Id="rId18" Type="http://schemas.openxmlformats.org/officeDocument/2006/relationships/image" Target="../media/image35.png"/><Relationship Id="rId3" Type="http://schemas.microsoft.com/office/2007/relationships/media" Target="../media/media3.mp3"/><Relationship Id="rId21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17" Type="http://schemas.microsoft.com/office/2007/relationships/hdphoto" Target="../media/hdphoto12.wdp"/><Relationship Id="rId25" Type="http://schemas.openxmlformats.org/officeDocument/2006/relationships/image" Target="../media/image46.png"/><Relationship Id="rId2" Type="http://schemas.openxmlformats.org/officeDocument/2006/relationships/audio" Target="../media/media4.mp3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11" Type="http://schemas.openxmlformats.org/officeDocument/2006/relationships/audio" Target="../media/audio2.wav"/><Relationship Id="rId24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11.wdp"/><Relationship Id="rId23" Type="http://schemas.microsoft.com/office/2007/relationships/hdphoto" Target="../media/hdphoto13.wdp"/><Relationship Id="rId10" Type="http://schemas.openxmlformats.org/officeDocument/2006/relationships/audio" Target="../media/audio1.wav"/><Relationship Id="rId19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42.png"/><Relationship Id="rId14" Type="http://schemas.openxmlformats.org/officeDocument/2006/relationships/image" Target="../media/image33.png"/><Relationship Id="rId2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9.png"/><Relationship Id="rId18" Type="http://schemas.openxmlformats.org/officeDocument/2006/relationships/image" Target="../media/image40.PNG"/><Relationship Id="rId3" Type="http://schemas.microsoft.com/office/2007/relationships/media" Target="../media/media4.mp3"/><Relationship Id="rId21" Type="http://schemas.openxmlformats.org/officeDocument/2006/relationships/audio" Target="../media/audio3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46.png"/><Relationship Id="rId2" Type="http://schemas.openxmlformats.org/officeDocument/2006/relationships/audio" Target="../media/media5.mp3"/><Relationship Id="rId16" Type="http://schemas.openxmlformats.org/officeDocument/2006/relationships/image" Target="../media/image42.png"/><Relationship Id="rId20" Type="http://schemas.openxmlformats.org/officeDocument/2006/relationships/audio" Target="../media/audio2.wav"/><Relationship Id="rId1" Type="http://schemas.microsoft.com/office/2007/relationships/media" Target="../media/media5.mp3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24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4.png"/><Relationship Id="rId23" Type="http://schemas.openxmlformats.org/officeDocument/2006/relationships/image" Target="../media/image35.png"/><Relationship Id="rId10" Type="http://schemas.microsoft.com/office/2007/relationships/hdphoto" Target="../media/hdphoto12.wdp"/><Relationship Id="rId19" Type="http://schemas.openxmlformats.org/officeDocument/2006/relationships/image" Target="../media/image41.png"/><Relationship Id="rId4" Type="http://schemas.openxmlformats.org/officeDocument/2006/relationships/audio" Target="../media/media4.mp3"/><Relationship Id="rId9" Type="http://schemas.openxmlformats.org/officeDocument/2006/relationships/image" Target="../media/image34.png"/><Relationship Id="rId14" Type="http://schemas.microsoft.com/office/2007/relationships/hdphoto" Target="../media/hdphoto13.wdp"/><Relationship Id="rId2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audio" Target="../media/audio3.wav"/><Relationship Id="rId18" Type="http://schemas.microsoft.com/office/2007/relationships/hdphoto" Target="../media/hdphoto12.wdp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12" Type="http://schemas.openxmlformats.org/officeDocument/2006/relationships/image" Target="../media/image49.png"/><Relationship Id="rId17" Type="http://schemas.openxmlformats.org/officeDocument/2006/relationships/image" Target="../media/image34.png"/><Relationship Id="rId2" Type="http://schemas.openxmlformats.org/officeDocument/2006/relationships/image" Target="../media/image32.jpeg"/><Relationship Id="rId16" Type="http://schemas.openxmlformats.org/officeDocument/2006/relationships/image" Target="../media/image35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microsoft.com/office/2007/relationships/hdphoto" Target="../media/hdphoto14.wdp"/><Relationship Id="rId5" Type="http://schemas.openxmlformats.org/officeDocument/2006/relationships/image" Target="../media/image37.png"/><Relationship Id="rId15" Type="http://schemas.openxmlformats.org/officeDocument/2006/relationships/image" Target="../media/image36.png"/><Relationship Id="rId10" Type="http://schemas.openxmlformats.org/officeDocument/2006/relationships/image" Target="../media/image48.png"/><Relationship Id="rId19" Type="http://schemas.openxmlformats.org/officeDocument/2006/relationships/image" Target="../media/image45.png"/><Relationship Id="rId4" Type="http://schemas.microsoft.com/office/2007/relationships/hdphoto" Target="../media/hdphoto11.wdp"/><Relationship Id="rId9" Type="http://schemas.openxmlformats.org/officeDocument/2006/relationships/image" Target="../media/image47.png"/><Relationship Id="rId1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5.wdp"/><Relationship Id="rId1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4.png"/><Relationship Id="rId18" Type="http://schemas.openxmlformats.org/officeDocument/2006/relationships/image" Target="../media/image46.png"/><Relationship Id="rId3" Type="http://schemas.openxmlformats.org/officeDocument/2006/relationships/image" Target="../media/image33.png"/><Relationship Id="rId7" Type="http://schemas.openxmlformats.org/officeDocument/2006/relationships/image" Target="../media/image50.png"/><Relationship Id="rId12" Type="http://schemas.openxmlformats.org/officeDocument/2006/relationships/image" Target="../media/image35.png"/><Relationship Id="rId17" Type="http://schemas.openxmlformats.org/officeDocument/2006/relationships/image" Target="../media/image45.png"/><Relationship Id="rId2" Type="http://schemas.openxmlformats.org/officeDocument/2006/relationships/image" Target="../media/image32.jpeg"/><Relationship Id="rId16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36.png"/><Relationship Id="rId5" Type="http://schemas.openxmlformats.org/officeDocument/2006/relationships/image" Target="../media/image40.PNG"/><Relationship Id="rId1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microsoft.com/office/2007/relationships/hdphoto" Target="../media/hdphoto11.wdp"/><Relationship Id="rId9" Type="http://schemas.openxmlformats.org/officeDocument/2006/relationships/image" Target="../media/image38.png"/><Relationship Id="rId1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رابط مستقيم 4">
            <a:extLst>
              <a:ext uri="{FF2B5EF4-FFF2-40B4-BE49-F238E27FC236}">
                <a16:creationId xmlns:a16="http://schemas.microsoft.com/office/drawing/2014/main" id="{A61A8266-EF5A-42B9-A3CD-1E4703774E34}"/>
              </a:ext>
            </a:extLst>
          </p:cNvPr>
          <p:cNvCxnSpPr>
            <a:cxnSpLocks/>
          </p:cNvCxnSpPr>
          <p:nvPr/>
        </p:nvCxnSpPr>
        <p:spPr>
          <a:xfrm flipV="1">
            <a:off x="4234656" y="5409326"/>
            <a:ext cx="197112" cy="25152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EBAD84BB-A7CF-4444-9FC3-1120BD4B7439}"/>
              </a:ext>
            </a:extLst>
          </p:cNvPr>
          <p:cNvCxnSpPr>
            <a:cxnSpLocks/>
          </p:cNvCxnSpPr>
          <p:nvPr/>
        </p:nvCxnSpPr>
        <p:spPr>
          <a:xfrm flipV="1">
            <a:off x="4425664" y="5351414"/>
            <a:ext cx="197112" cy="25152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رابط مستقيم 39">
            <a:extLst>
              <a:ext uri="{FF2B5EF4-FFF2-40B4-BE49-F238E27FC236}">
                <a16:creationId xmlns:a16="http://schemas.microsoft.com/office/drawing/2014/main" id="{3B440B1A-D511-47B2-9771-A2ADC103AF75}"/>
              </a:ext>
            </a:extLst>
          </p:cNvPr>
          <p:cNvCxnSpPr>
            <a:cxnSpLocks/>
          </p:cNvCxnSpPr>
          <p:nvPr/>
        </p:nvCxnSpPr>
        <p:spPr>
          <a:xfrm flipH="1" flipV="1">
            <a:off x="1883700" y="5494513"/>
            <a:ext cx="203200" cy="21031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رابط مستقيم 40">
            <a:extLst>
              <a:ext uri="{FF2B5EF4-FFF2-40B4-BE49-F238E27FC236}">
                <a16:creationId xmlns:a16="http://schemas.microsoft.com/office/drawing/2014/main" id="{EFC30068-5018-4019-B6AC-21A9E04488D0}"/>
              </a:ext>
            </a:extLst>
          </p:cNvPr>
          <p:cNvCxnSpPr>
            <a:cxnSpLocks/>
          </p:cNvCxnSpPr>
          <p:nvPr/>
        </p:nvCxnSpPr>
        <p:spPr>
          <a:xfrm flipH="1" flipV="1">
            <a:off x="1950689" y="5388534"/>
            <a:ext cx="194060" cy="20264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5" name="مجموعة 14"/>
          <p:cNvGrpSpPr/>
          <p:nvPr/>
        </p:nvGrpSpPr>
        <p:grpSpPr>
          <a:xfrm>
            <a:off x="-524322" y="600185"/>
            <a:ext cx="11164015" cy="5607431"/>
            <a:chOff x="928151" y="1337152"/>
            <a:chExt cx="8373011" cy="5104641"/>
          </a:xfrm>
        </p:grpSpPr>
        <p:pic>
          <p:nvPicPr>
            <p:cNvPr id="16" name="صورة 1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85624" y="1337152"/>
              <a:ext cx="6815538" cy="5104641"/>
            </a:xfrm>
            <a:prstGeom prst="rect">
              <a:avLst/>
            </a:prstGeom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F64E0E45-803A-492D-A3F2-BB45B88B24DA}"/>
                </a:ext>
              </a:extLst>
            </p:cNvPr>
            <p:cNvSpPr txBox="1"/>
            <p:nvPr/>
          </p:nvSpPr>
          <p:spPr>
            <a:xfrm>
              <a:off x="928151" y="2505369"/>
              <a:ext cx="6951451" cy="2123658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square" rtlCol="1">
              <a:spAutoFit/>
            </a:bodyPr>
            <a:lstStyle/>
            <a:p>
              <a:pPr algn="r"/>
              <a:r>
                <a:rPr lang="ar-AE" sz="4400" b="1" dirty="0">
                  <a:solidFill>
                    <a:schemeClr val="bg1"/>
                  </a:solidFill>
                  <a:latin typeface="Traditional Arabic" panose="02020603050405020304" pitchFamily="18" charset="-78"/>
                  <a:ea typeface="GE SS Two Medium" panose="020A0503020102020204" pitchFamily="18" charset="-78"/>
                  <a:cs typeface="Traditional Arabic" panose="02020603050405020304" pitchFamily="18" charset="-78"/>
                </a:rPr>
                <a:t>المادة :  التربية الإسلامية</a:t>
              </a:r>
              <a:endParaRPr lang="en-US" sz="4400" b="1" dirty="0">
                <a:solidFill>
                  <a:schemeClr val="bg1"/>
                </a:solidFill>
                <a:latin typeface="Traditional Arabic" panose="02020603050405020304" pitchFamily="18" charset="-78"/>
                <a:ea typeface="GE SS Two Medium" panose="020A0503020102020204" pitchFamily="18" charset="-78"/>
                <a:cs typeface="Traditional Arabic" panose="02020603050405020304" pitchFamily="18" charset="-78"/>
              </a:endParaRPr>
            </a:p>
            <a:p>
              <a:pPr algn="r"/>
              <a:r>
                <a:rPr lang="ar-SA" sz="4400" b="1" dirty="0">
                  <a:solidFill>
                    <a:schemeClr val="bg1"/>
                  </a:solidFill>
                  <a:latin typeface="Traditional Arabic" panose="02020603050405020304" pitchFamily="18" charset="-78"/>
                  <a:ea typeface="GE SS Two Medium" panose="020A0503020102020204" pitchFamily="18" charset="-78"/>
                  <a:cs typeface="Traditional Arabic" panose="02020603050405020304" pitchFamily="18" charset="-78"/>
                </a:rPr>
                <a:t>الصف : الأول</a:t>
              </a:r>
              <a:endParaRPr lang="en-US" sz="4400" b="1" dirty="0">
                <a:solidFill>
                  <a:schemeClr val="bg1"/>
                </a:solidFill>
                <a:latin typeface="Traditional Arabic" panose="02020603050405020304" pitchFamily="18" charset="-78"/>
                <a:ea typeface="GE SS Two Medium" panose="020A0503020102020204" pitchFamily="18" charset="-78"/>
                <a:cs typeface="Traditional Arabic" panose="02020603050405020304" pitchFamily="18" charset="-78"/>
              </a:endParaRPr>
            </a:p>
            <a:p>
              <a:pPr algn="r" rtl="1"/>
              <a:r>
                <a:rPr lang="ar-SA" sz="4400" b="1" dirty="0">
                  <a:solidFill>
                    <a:schemeClr val="bg1"/>
                  </a:solidFill>
                  <a:latin typeface="Traditional Arabic" panose="02020603050405020304" pitchFamily="18" charset="-78"/>
                  <a:ea typeface="GE SS Two Medium" panose="020A0503020102020204" pitchFamily="18" charset="-78"/>
                  <a:cs typeface="Traditional Arabic" panose="02020603050405020304" pitchFamily="18" charset="-78"/>
                </a:rPr>
                <a:t>المعلمة : منى عبد الكريم</a:t>
              </a:r>
              <a:r>
                <a:rPr lang="ar-AE" sz="4400" b="1" dirty="0">
                  <a:solidFill>
                    <a:schemeClr val="bg1"/>
                  </a:solidFill>
                  <a:latin typeface="Traditional Arabic" panose="02020603050405020304" pitchFamily="18" charset="-78"/>
                  <a:ea typeface="GE SS Two Medium" panose="020A0503020102020204" pitchFamily="18" charset="-78"/>
                  <a:cs typeface="Traditional Arabic" panose="02020603050405020304" pitchFamily="18" charset="-78"/>
                </a:rPr>
                <a:t> </a:t>
              </a:r>
              <a:endParaRPr lang="ar-KW" sz="4400" b="1" dirty="0">
                <a:solidFill>
                  <a:schemeClr val="bg1"/>
                </a:solidFill>
                <a:latin typeface="Traditional Arabic" panose="02020603050405020304" pitchFamily="18" charset="-78"/>
                <a:ea typeface="GE SS Two Medium" panose="020A0503020102020204" pitchFamily="18" charset="-78"/>
                <a:cs typeface="Traditional Arabic" panose="02020603050405020304" pitchFamily="18" charset="-78"/>
              </a:endParaRPr>
            </a:p>
          </p:txBody>
        </p:sp>
      </p:grpSp>
      <p:pic>
        <p:nvPicPr>
          <p:cNvPr id="9" name="Picture 20">
            <a:extLst>
              <a:ext uri="{FF2B5EF4-FFF2-40B4-BE49-F238E27FC236}">
                <a16:creationId xmlns:a16="http://schemas.microsoft.com/office/drawing/2014/main" id="{40BDA820-DF3F-49BA-9CC0-E782306D695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134" y="3753774"/>
            <a:ext cx="2408129" cy="2711420"/>
          </a:xfrm>
          <a:prstGeom prst="rect">
            <a:avLst/>
          </a:prstGeom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id="{40BDA820-DF3F-49BA-9CC0-E782306D695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64080" y="3753774"/>
            <a:ext cx="2408129" cy="271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46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22" y="0"/>
            <a:ext cx="10831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3" y="272938"/>
            <a:ext cx="12180707" cy="626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5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77" y="514215"/>
            <a:ext cx="12199578" cy="58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9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38" y="384889"/>
            <a:ext cx="12202138" cy="606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4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7" y="241948"/>
            <a:ext cx="12179343" cy="6467945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2D05ABCC-CB7C-4AED-AF57-B4C30AEC96C3}"/>
              </a:ext>
            </a:extLst>
          </p:cNvPr>
          <p:cNvSpPr txBox="1"/>
          <p:nvPr/>
        </p:nvSpPr>
        <p:spPr>
          <a:xfrm>
            <a:off x="727077" y="4466120"/>
            <a:ext cx="4038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أذهب به إلى الطبيب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2D05ABCC-CB7C-4AED-AF57-B4C30AEC96C3}"/>
              </a:ext>
            </a:extLst>
          </p:cNvPr>
          <p:cNvSpPr txBox="1"/>
          <p:nvPr/>
        </p:nvSpPr>
        <p:spPr>
          <a:xfrm>
            <a:off x="1782573" y="4982468"/>
            <a:ext cx="2969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قد يكون جائعاً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2D05ABCC-CB7C-4AED-AF57-B4C30AEC96C3}"/>
              </a:ext>
            </a:extLst>
          </p:cNvPr>
          <p:cNvSpPr txBox="1"/>
          <p:nvPr/>
        </p:nvSpPr>
        <p:spPr>
          <a:xfrm>
            <a:off x="240181" y="5525768"/>
            <a:ext cx="4535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نضعه عند أحد أصدقائنا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88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51" y="600812"/>
            <a:ext cx="12229351" cy="552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0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1447800" y="3974306"/>
            <a:ext cx="9448800" cy="3036095"/>
            <a:chOff x="-76200" y="3974305"/>
            <a:chExt cx="9448800" cy="3036095"/>
          </a:xfrm>
        </p:grpSpPr>
        <p:grpSp>
          <p:nvGrpSpPr>
            <p:cNvPr id="54" name="مجموعة 53">
              <a:extLst>
                <a:ext uri="{FF2B5EF4-FFF2-40B4-BE49-F238E27FC236}">
                  <a16:creationId xmlns:a16="http://schemas.microsoft.com/office/drawing/2014/main" id="{1F57CEA6-F0FE-4264-ADCF-FE1C0AD40E58}"/>
                </a:ext>
              </a:extLst>
            </p:cNvPr>
            <p:cNvGrpSpPr/>
            <p:nvPr/>
          </p:nvGrpSpPr>
          <p:grpSpPr>
            <a:xfrm>
              <a:off x="-76200" y="3974305"/>
              <a:ext cx="9448800" cy="3036095"/>
              <a:chOff x="-76200" y="3898105"/>
              <a:chExt cx="9137342" cy="2959894"/>
            </a:xfrm>
          </p:grpSpPr>
          <p:pic>
            <p:nvPicPr>
              <p:cNvPr id="62" name="Picture 2" descr="ÙØªÙØ¬Ø© Ø¨Ø­Ø« Ø§ÙØµÙØ± Ø¹Ù Ø¨Ø­Ø± ÙÙØ§Ø·ÙØ§Ù">
                <a:extLst>
                  <a:ext uri="{FF2B5EF4-FFF2-40B4-BE49-F238E27FC236}">
                    <a16:creationId xmlns:a16="http://schemas.microsoft.com/office/drawing/2014/main" id="{F4747629-3D4E-4C35-850E-500F67F0BB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57895" r="308"/>
              <a:stretch/>
            </p:blipFill>
            <p:spPr bwMode="auto">
              <a:xfrm>
                <a:off x="-76200" y="5310186"/>
                <a:ext cx="9137342" cy="154781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ÙØªÙØ¬Ø© Ø¨Ø­Ø« Ø§ÙØµÙØ± Ø¹Ù ØµÙØ¯ Ø§Ø³ÙØ§Ù Ø§ÙØ§Ø¨ ÙØ§ÙØ§Ø¨Ù">
                <a:extLst>
                  <a:ext uri="{FF2B5EF4-FFF2-40B4-BE49-F238E27FC236}">
                    <a16:creationId xmlns:a16="http://schemas.microsoft.com/office/drawing/2014/main" id="{0106CCE2-2EB8-404D-915E-030203AA23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>
                            <a14:foregroundMark x1="5538" y1="54992" x2="15077" y2="62058"/>
                            <a14:foregroundMark x1="15692" y1="62826" x2="53692" y2="59140"/>
                            <a14:foregroundMark x1="53692" y1="59293" x2="53692" y2="59293"/>
                            <a14:foregroundMark x1="34154" y1="60676" x2="21077" y2="61290"/>
                            <a14:foregroundMark x1="24923" y1="57757" x2="31538" y2="70968"/>
                            <a14:foregroundMark x1="58462" y1="58525" x2="21538" y2="84332"/>
                            <a14:foregroundMark x1="16462" y1="81260" x2="1692" y2="77727"/>
                            <a14:foregroundMark x1="32154" y1="62366" x2="29692" y2="71889"/>
                            <a14:foregroundMark x1="37077" y1="62058" x2="49077" y2="44240"/>
                            <a14:foregroundMark x1="73692" y1="29800" x2="67846" y2="31490"/>
                            <a14:foregroundMark x1="90615" y1="18740" x2="90462" y2="22734"/>
                            <a14:foregroundMark x1="90462" y1="22734" x2="90000" y2="41014"/>
                            <a14:foregroundMark x1="89538" y1="51613" x2="87231" y2="89401"/>
                            <a14:foregroundMark x1="64462" y1="96160" x2="68923" y2="32104"/>
                            <a14:foregroundMark x1="24615" y1="65438" x2="462" y2="7035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57" y="3898105"/>
                <a:ext cx="2182629" cy="21859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علبة 51">
              <a:extLst>
                <a:ext uri="{FF2B5EF4-FFF2-40B4-BE49-F238E27FC236}">
                  <a16:creationId xmlns:a16="http://schemas.microsoft.com/office/drawing/2014/main" id="{3142422E-C0AA-438C-8BEF-42CA76DF41A8}"/>
                </a:ext>
              </a:extLst>
            </p:cNvPr>
            <p:cNvSpPr/>
            <p:nvPr/>
          </p:nvSpPr>
          <p:spPr>
            <a:xfrm>
              <a:off x="1676400" y="4921600"/>
              <a:ext cx="1676400" cy="1108940"/>
            </a:xfrm>
            <a:prstGeom prst="ca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4574" tIns="42287" rIns="84574" bIns="4228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ar-KW"/>
              </a:defPPr>
              <a:lvl1pPr marL="0" algn="r" defTabSz="980787" rtl="1" eaLnBrk="1" latinLnBrk="0" hangingPunct="1">
                <a:defRPr sz="193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0393" algn="r" defTabSz="980787" rtl="1" eaLnBrk="1" latinLnBrk="0" hangingPunct="1">
                <a:defRPr sz="193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80787" algn="r" defTabSz="980787" rtl="1" eaLnBrk="1" latinLnBrk="0" hangingPunct="1">
                <a:defRPr sz="193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71180" algn="r" defTabSz="980787" rtl="1" eaLnBrk="1" latinLnBrk="0" hangingPunct="1">
                <a:defRPr sz="193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61574" algn="r" defTabSz="980787" rtl="1" eaLnBrk="1" latinLnBrk="0" hangingPunct="1">
                <a:defRPr sz="193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51967" algn="r" defTabSz="980787" rtl="1" eaLnBrk="1" latinLnBrk="0" hangingPunct="1">
                <a:defRPr sz="193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42361" algn="r" defTabSz="980787" rtl="1" eaLnBrk="1" latinLnBrk="0" hangingPunct="1">
                <a:defRPr sz="193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32754" algn="r" defTabSz="980787" rtl="1" eaLnBrk="1" latinLnBrk="0" hangingPunct="1">
                <a:defRPr sz="193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23147" algn="r" defTabSz="980787" rtl="1" eaLnBrk="1" latinLnBrk="0" hangingPunct="1">
                <a:defRPr sz="193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KW" sz="1665" dirty="0"/>
            </a:p>
          </p:txBody>
        </p:sp>
      </p:grpSp>
      <p:pic>
        <p:nvPicPr>
          <p:cNvPr id="55" name="صورة 5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907">
            <a:off x="7056930" y="5745958"/>
            <a:ext cx="560078" cy="574358"/>
          </a:xfrm>
          <a:prstGeom prst="rect">
            <a:avLst/>
          </a:prstGeom>
        </p:spPr>
      </p:pic>
      <p:pic>
        <p:nvPicPr>
          <p:cNvPr id="56" name="صورة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42" y="5564175"/>
            <a:ext cx="633887" cy="467266"/>
          </a:xfrm>
          <a:prstGeom prst="rect">
            <a:avLst/>
          </a:prstGeom>
        </p:spPr>
      </p:pic>
      <p:pic>
        <p:nvPicPr>
          <p:cNvPr id="57" name="صورة 5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r="3572" b="21555"/>
          <a:stretch/>
        </p:blipFill>
        <p:spPr>
          <a:xfrm>
            <a:off x="6028753" y="5828062"/>
            <a:ext cx="491694" cy="410153"/>
          </a:xfrm>
          <a:prstGeom prst="rect">
            <a:avLst/>
          </a:prstGeom>
        </p:spPr>
      </p:pic>
      <p:pic>
        <p:nvPicPr>
          <p:cNvPr id="58" name="Picture 2" descr="نتيجة بحث الصور عن سمك  كرتون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6006" y="6216569"/>
            <a:ext cx="466514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نتيجة بحث الصور عن سمك  كرتون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498" y="5984537"/>
            <a:ext cx="589637" cy="48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صورة 6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51341" l="0" r="79231">
                        <a14:foregroundMark x1="51538" y1="20307" x2="50769" y2="28352"/>
                        <a14:foregroundMark x1="45000" y1="15709" x2="25000" y2="27203"/>
                        <a14:foregroundMark x1="25385" y1="31801" x2="40000" y2="29885"/>
                        <a14:foregroundMark x1="47692" y1="35632" x2="36154" y2="36782"/>
                        <a14:foregroundMark x1="38462" y1="47126" x2="35769" y2="42912"/>
                        <a14:foregroundMark x1="46538" y1="40996" x2="36538" y2="46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4" t="1611" r="39088" b="52412"/>
          <a:stretch/>
        </p:blipFill>
        <p:spPr>
          <a:xfrm>
            <a:off x="5393196" y="6128603"/>
            <a:ext cx="601353" cy="512702"/>
          </a:xfrm>
          <a:prstGeom prst="rect">
            <a:avLst/>
          </a:prstGeom>
        </p:spPr>
      </p:pic>
      <p:grpSp>
        <p:nvGrpSpPr>
          <p:cNvPr id="46" name="مجموعة 45"/>
          <p:cNvGrpSpPr/>
          <p:nvPr/>
        </p:nvGrpSpPr>
        <p:grpSpPr>
          <a:xfrm>
            <a:off x="2346697" y="483438"/>
            <a:ext cx="7425178" cy="1802562"/>
            <a:chOff x="822697" y="483438"/>
            <a:chExt cx="7425178" cy="1802562"/>
          </a:xfrm>
        </p:grpSpPr>
        <p:pic>
          <p:nvPicPr>
            <p:cNvPr id="47" name="صورة 46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483438"/>
              <a:ext cx="4895075" cy="1802562"/>
            </a:xfrm>
            <a:prstGeom prst="rect">
              <a:avLst/>
            </a:prstGeom>
          </p:spPr>
        </p:pic>
        <p:pic>
          <p:nvPicPr>
            <p:cNvPr id="48" name="صورة 4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697" y="650867"/>
              <a:ext cx="2682503" cy="1438472"/>
            </a:xfrm>
            <a:prstGeom prst="rect">
              <a:avLst/>
            </a:prstGeom>
          </p:spPr>
        </p:pic>
      </p:grpSp>
      <p:pic>
        <p:nvPicPr>
          <p:cNvPr id="60" name="صورة 5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74" y="3127678"/>
            <a:ext cx="4696972" cy="529922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74" y="2289478"/>
            <a:ext cx="4696972" cy="538661"/>
          </a:xfrm>
          <a:prstGeom prst="rect">
            <a:avLst/>
          </a:prstGeom>
        </p:spPr>
      </p:pic>
      <p:sp>
        <p:nvSpPr>
          <p:cNvPr id="23" name="مربع نص 22">
            <a:hlinkClick r:id="" action="ppaction://noaction">
              <a:snd r:embed="rId20" name="ذكيةIMG-6822.wav"/>
            </a:hlinkClick>
          </p:cNvPr>
          <p:cNvSpPr txBox="1"/>
          <p:nvPr/>
        </p:nvSpPr>
        <p:spPr>
          <a:xfrm>
            <a:off x="2665820" y="2248050"/>
            <a:ext cx="3960944" cy="64633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FF0000"/>
                </a:solidFill>
                <a:latin typeface="Traditional Arabic" pitchFamily="18" charset="-78"/>
                <a:ea typeface="AlRaiMedia-Black" panose="020B0800040000020004" pitchFamily="34" charset="-78"/>
              </a:rPr>
              <a:t>الجوع والتعب</a:t>
            </a:r>
            <a:endParaRPr lang="ar-KW" sz="3600" b="1" dirty="0">
              <a:solidFill>
                <a:srgbClr val="FF0000"/>
              </a:solidFill>
              <a:latin typeface="Traditional Arabic" pitchFamily="18" charset="-78"/>
              <a:ea typeface="AlRaiMedia-Black" panose="020B0800040000020004" pitchFamily="34" charset="-78"/>
            </a:endParaRPr>
          </a:p>
        </p:txBody>
      </p:sp>
      <p:sp>
        <p:nvSpPr>
          <p:cNvPr id="32" name="مربع نص 31">
            <a:hlinkClick r:id="" action="ppaction://noaction">
              <a:snd r:embed="rId21" name="فككرIMG-6821.wav"/>
            </a:hlinkClick>
          </p:cNvPr>
          <p:cNvSpPr txBox="1"/>
          <p:nvPr/>
        </p:nvSpPr>
        <p:spPr>
          <a:xfrm>
            <a:off x="2743200" y="3058888"/>
            <a:ext cx="3903504" cy="64633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1">
            <a:spAutoFit/>
          </a:bodyPr>
          <a:lstStyle>
            <a:defPPr>
              <a:defRPr lang="ar-KW"/>
            </a:defPPr>
            <a:lvl1pPr algn="ctr">
              <a:defRPr sz="1593">
                <a:cs typeface="Mudir MT" pitchFamily="2" charset="-78"/>
              </a:defRPr>
            </a:lvl1pPr>
          </a:lstStyle>
          <a:p>
            <a:r>
              <a:rPr lang="ar-SA" sz="3600" b="1" dirty="0">
                <a:solidFill>
                  <a:srgbClr val="FF0000"/>
                </a:solidFill>
                <a:latin typeface="AlRaiMedia-Black" panose="020B0800040000020004" pitchFamily="34" charset="-78"/>
                <a:ea typeface="AlRaiMedia-Black" panose="020B0800040000020004" pitchFamily="34" charset="-78"/>
                <a:cs typeface="+mn-cs"/>
              </a:rPr>
              <a:t>النعاس</a:t>
            </a:r>
            <a:endParaRPr lang="ar-KW" sz="3600" b="1" dirty="0">
              <a:solidFill>
                <a:srgbClr val="FF0000"/>
              </a:solidFill>
              <a:latin typeface="AlRaiMedia-Black" panose="020B0800040000020004" pitchFamily="34" charset="-78"/>
              <a:ea typeface="AlRaiMedia-Black" panose="020B0800040000020004" pitchFamily="34" charset="-78"/>
              <a:cs typeface="+mn-cs"/>
            </a:endParaRPr>
          </a:p>
        </p:txBody>
      </p:sp>
      <p:pic>
        <p:nvPicPr>
          <p:cNvPr id="26" name="053 (audio-cut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75309" y="2366431"/>
            <a:ext cx="404869" cy="40486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7" name="053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47135" y="3176532"/>
            <a:ext cx="404869" cy="40486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grpSp>
        <p:nvGrpSpPr>
          <p:cNvPr id="5" name="مجموعة 4"/>
          <p:cNvGrpSpPr/>
          <p:nvPr/>
        </p:nvGrpSpPr>
        <p:grpSpPr>
          <a:xfrm>
            <a:off x="7201528" y="907881"/>
            <a:ext cx="3960944" cy="3970498"/>
            <a:chOff x="5703787" y="1320985"/>
            <a:chExt cx="2987830" cy="2946215"/>
          </a:xfrm>
        </p:grpSpPr>
        <p:pic>
          <p:nvPicPr>
            <p:cNvPr id="31" name="صورة 30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3787" y="1320985"/>
              <a:ext cx="2987830" cy="2946215"/>
            </a:xfrm>
            <a:prstGeom prst="rect">
              <a:avLst/>
            </a:prstGeom>
          </p:spPr>
        </p:pic>
        <p:sp>
          <p:nvSpPr>
            <p:cNvPr id="45" name="مربع نص 44"/>
            <p:cNvSpPr txBox="1"/>
            <p:nvPr/>
          </p:nvSpPr>
          <p:spPr>
            <a:xfrm>
              <a:off x="6202373" y="2272860"/>
              <a:ext cx="2051193" cy="1187568"/>
            </a:xfrm>
            <a:prstGeom prst="roundRect">
              <a:avLst/>
            </a:prstGeom>
            <a:noFill/>
            <a:ln w="19050">
              <a:noFill/>
              <a:prstDash val="dash"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b="1" dirty="0">
                  <a:latin typeface="Traditional Arabic" pitchFamily="18" charset="-78"/>
                  <a:ea typeface="GE SS Two Bold" panose="020A0503020102020204" pitchFamily="18" charset="-78"/>
                  <a:cs typeface="Traditional Arabic" pitchFamily="18" charset="-78"/>
                </a:rPr>
                <a:t>ما سبب حنين الجمل</a:t>
              </a:r>
              <a:endParaRPr lang="ar-KW" sz="4400" b="1" dirty="0">
                <a:latin typeface="Traditional Arabic" pitchFamily="18" charset="-78"/>
                <a:ea typeface="GE SS Two Bold" panose="020A0503020102020204" pitchFamily="18" charset="-78"/>
                <a:cs typeface="Traditional Arabic" pitchFamily="18" charset="-78"/>
              </a:endParaRPr>
            </a:p>
          </p:txBody>
        </p:sp>
      </p:grpSp>
      <p:pic>
        <p:nvPicPr>
          <p:cNvPr id="28" name="Content Placeholder 3">
            <a:extLst>
              <a:ext uri="{FF2B5EF4-FFF2-40B4-BE49-F238E27FC236}">
                <a16:creationId xmlns:a16="http://schemas.microsoft.com/office/drawing/2014/main" id="{19C1715A-03D1-4B67-B4A4-D1B228BA444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12192000" cy="9078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84F5DCE-F0A2-42CB-95F5-71D27E824A5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648050" y="0"/>
            <a:ext cx="543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0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2361 C -0.00139 -0.02593 -0.00347 -0.02778 -0.00538 -0.02986 C -0.00712 -0.03403 -0.01163 -0.03588 -0.01406 -0.03958 C -0.01684 -0.04375 -0.01476 -0.04143 -0.02101 -0.04606 L -0.02101 -0.04583 C -0.02222 -0.04745 -0.02309 -0.04931 -0.02448 -0.05046 C -0.02535 -0.05116 -0.02639 -0.05139 -0.02708 -0.05162 C -0.0283 -0.05255 -0.02951 -0.05347 -0.03056 -0.0544 C -0.03125 -0.05532 -0.03142 -0.05625 -0.03229 -0.05694 C -0.03542 -0.05949 -0.03924 -0.06157 -0.04271 -0.06412 C -0.04774 -0.06806 -0.05278 -0.07338 -0.05903 -0.07546 C -0.06319 -0.08032 -0.05781 -0.07523 -0.06424 -0.07801 C -0.0651 -0.07893 -0.06528 -0.07963 -0.06615 -0.08032 C -0.06736 -0.08079 -0.0691 -0.08102 -0.07049 -0.08148 C -0.0809 -0.08542 -0.09063 -0.08773 -0.10243 -0.08866 C -0.14983 -0.08796 -0.1316 -0.08981 -0.1526 -0.08542 C -0.15608 -0.08356 -0.1599 -0.08287 -0.16389 -0.08194 C -0.16667 -0.08056 -0.1691 -0.07986 -0.1717 -0.07801 C -0.17344 -0.07731 -0.17691 -0.07546 -0.17691 -0.07523 C -0.17882 -0.07361 -0.18472 -0.0706 -0.18472 -0.07037 C -0.18646 -0.06505 -0.18403 -0.07014 -0.18819 -0.06667 C -0.19358 -0.06181 -0.18611 -0.06597 -0.19253 -0.06273 C -0.19531 -0.05694 -0.20191 -0.05069 -0.20191 -0.04421 C -0.20191 -0.02986 -0.20191 -0.01643 -0.20191 -0.00185 " pathEditMode="relative" rAng="0" ptsTypes="fffFfffffffffffffffffffA">
                                      <p:cBhvr>
                                        <p:cTn id="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-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25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3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2346697" y="483438"/>
            <a:ext cx="7425178" cy="1802562"/>
            <a:chOff x="822697" y="483438"/>
            <a:chExt cx="7425178" cy="1802562"/>
          </a:xfrm>
        </p:grpSpPr>
        <p:pic>
          <p:nvPicPr>
            <p:cNvPr id="43" name="صورة 4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483438"/>
              <a:ext cx="4895075" cy="1802562"/>
            </a:xfrm>
            <a:prstGeom prst="rect">
              <a:avLst/>
            </a:prstGeom>
          </p:spPr>
        </p:pic>
        <p:pic>
          <p:nvPicPr>
            <p:cNvPr id="49" name="صورة 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697" y="650867"/>
              <a:ext cx="2682503" cy="1438472"/>
            </a:xfrm>
            <a:prstGeom prst="rect">
              <a:avLst/>
            </a:prstGeom>
          </p:spPr>
        </p:pic>
      </p:grpSp>
      <p:pic>
        <p:nvPicPr>
          <p:cNvPr id="54" name="صورة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085" y="1080810"/>
            <a:ext cx="3668813" cy="3617713"/>
          </a:xfrm>
          <a:prstGeom prst="rect">
            <a:avLst/>
          </a:prstGeom>
        </p:spPr>
      </p:pic>
      <p:pic>
        <p:nvPicPr>
          <p:cNvPr id="60" name="صورة 5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617" y="3127678"/>
            <a:ext cx="4754170" cy="554126"/>
          </a:xfrm>
          <a:prstGeom prst="rect">
            <a:avLst/>
          </a:prstGeom>
        </p:spPr>
      </p:pic>
      <p:pic>
        <p:nvPicPr>
          <p:cNvPr id="61" name="صورة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617" y="2289478"/>
            <a:ext cx="4754170" cy="554126"/>
          </a:xfrm>
          <a:prstGeom prst="rect">
            <a:avLst/>
          </a:prstGeom>
        </p:spPr>
      </p:pic>
      <p:sp>
        <p:nvSpPr>
          <p:cNvPr id="23" name="مربع نص 22">
            <a:hlinkClick r:id="" action="ppaction://noaction">
              <a:snd r:embed="rId10" name="ذكيةIMG-6822.wav"/>
            </a:hlinkClick>
          </p:cNvPr>
          <p:cNvSpPr txBox="1"/>
          <p:nvPr/>
        </p:nvSpPr>
        <p:spPr>
          <a:xfrm>
            <a:off x="2749492" y="3079019"/>
            <a:ext cx="4214555" cy="523220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AlRaiMedia-Black" panose="020B0800040000020004" pitchFamily="34" charset="-78"/>
                <a:cs typeface="Calibri" panose="020F0502020204030204" pitchFamily="34" charset="0"/>
              </a:rPr>
              <a:t>مسح العرق من خلف أذنه</a:t>
            </a:r>
            <a:endParaRPr lang="ar-KW" sz="2800" b="1" dirty="0">
              <a:solidFill>
                <a:srgbClr val="C00000"/>
              </a:solidFill>
              <a:latin typeface="Calibri" panose="020F0502020204030204" pitchFamily="34" charset="0"/>
              <a:ea typeface="AlRaiMedia-Black" panose="020B0800040000020004" pitchFamily="34" charset="-78"/>
              <a:cs typeface="Calibri" panose="020F0502020204030204" pitchFamily="34" charset="0"/>
            </a:endParaRPr>
          </a:p>
        </p:txBody>
      </p:sp>
      <p:sp>
        <p:nvSpPr>
          <p:cNvPr id="33" name="مربع نص الهوى">
            <a:hlinkClick r:id="" action="ppaction://noaction">
              <a:snd r:embed="rId11" name="فككرIMG-6821.wav"/>
            </a:hlinkClick>
          </p:cNvPr>
          <p:cNvSpPr txBox="1"/>
          <p:nvPr/>
        </p:nvSpPr>
        <p:spPr>
          <a:xfrm>
            <a:off x="2708396" y="2156009"/>
            <a:ext cx="4205817" cy="64633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AlRaiMedia-Black" panose="020B0800040000020004" pitchFamily="34" charset="-78"/>
                <a:cs typeface="Calibri" panose="020F0502020204030204" pitchFamily="34" charset="0"/>
              </a:rPr>
              <a:t>ضرب الجمل</a:t>
            </a:r>
            <a:endParaRPr lang="ar-KW" sz="3600" b="1" dirty="0">
              <a:solidFill>
                <a:srgbClr val="C00000"/>
              </a:solidFill>
              <a:latin typeface="Calibri" panose="020F0502020204030204" pitchFamily="34" charset="0"/>
              <a:ea typeface="AlRaiMedia-Black" panose="020B0800040000020004" pitchFamily="34" charset="-78"/>
              <a:cs typeface="Calibri" panose="020F0502020204030204" pitchFamily="34" charset="0"/>
            </a:endParaRPr>
          </a:p>
        </p:txBody>
      </p:sp>
      <p:pic>
        <p:nvPicPr>
          <p:cNvPr id="85" name="053 (audio-cut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81201" y="3222109"/>
            <a:ext cx="404869" cy="40486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8" name="053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92550" y="2311591"/>
            <a:ext cx="404869" cy="40486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9" name="مربع نص 28"/>
          <p:cNvSpPr txBox="1"/>
          <p:nvPr/>
        </p:nvSpPr>
        <p:spPr>
          <a:xfrm>
            <a:off x="7920164" y="2225654"/>
            <a:ext cx="2590800" cy="1328023"/>
          </a:xfrm>
          <a:prstGeom prst="roundRect">
            <a:avLst/>
          </a:prstGeom>
          <a:noFill/>
          <a:ln w="19050">
            <a:noFill/>
            <a:prstDash val="dash"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atin typeface="Traditional Arabic" pitchFamily="18" charset="-78"/>
                <a:ea typeface="GE SS Two Bold" panose="020A0503020102020204" pitchFamily="18" charset="-78"/>
                <a:cs typeface="Traditional Arabic" pitchFamily="18" charset="-78"/>
              </a:rPr>
              <a:t>ماذا فعل رسول الله ليرحم الجمل</a:t>
            </a:r>
            <a:endParaRPr lang="ar-KW" sz="3600" b="1" dirty="0">
              <a:latin typeface="Traditional Arabic" pitchFamily="18" charset="-78"/>
              <a:ea typeface="GE SS Two Bold" panose="020A0503020102020204" pitchFamily="18" charset="-78"/>
              <a:cs typeface="Traditional Arabic" pitchFamily="18" charset="-78"/>
            </a:endParaRPr>
          </a:p>
        </p:txBody>
      </p:sp>
      <p:grpSp>
        <p:nvGrpSpPr>
          <p:cNvPr id="64" name="مجموعة 63"/>
          <p:cNvGrpSpPr/>
          <p:nvPr/>
        </p:nvGrpSpPr>
        <p:grpSpPr>
          <a:xfrm>
            <a:off x="1447800" y="3974306"/>
            <a:ext cx="9448800" cy="3036095"/>
            <a:chOff x="-76200" y="3974305"/>
            <a:chExt cx="9448800" cy="3036095"/>
          </a:xfrm>
        </p:grpSpPr>
        <p:grpSp>
          <p:nvGrpSpPr>
            <p:cNvPr id="65" name="مجموعة 64">
              <a:extLst>
                <a:ext uri="{FF2B5EF4-FFF2-40B4-BE49-F238E27FC236}">
                  <a16:creationId xmlns:a16="http://schemas.microsoft.com/office/drawing/2014/main" id="{1F57CEA6-F0FE-4264-ADCF-FE1C0AD40E58}"/>
                </a:ext>
              </a:extLst>
            </p:cNvPr>
            <p:cNvGrpSpPr/>
            <p:nvPr/>
          </p:nvGrpSpPr>
          <p:grpSpPr>
            <a:xfrm>
              <a:off x="-76200" y="3974305"/>
              <a:ext cx="9448800" cy="3036095"/>
              <a:chOff x="-76200" y="3898105"/>
              <a:chExt cx="9137342" cy="2959894"/>
            </a:xfrm>
          </p:grpSpPr>
          <p:pic>
            <p:nvPicPr>
              <p:cNvPr id="67" name="Picture 2" descr="ÙØªÙØ¬Ø© Ø¨Ø­Ø« Ø§ÙØµÙØ± Ø¹Ù Ø¨Ø­Ø± ÙÙØ§Ø·ÙØ§Ù">
                <a:extLst>
                  <a:ext uri="{FF2B5EF4-FFF2-40B4-BE49-F238E27FC236}">
                    <a16:creationId xmlns:a16="http://schemas.microsoft.com/office/drawing/2014/main" id="{F4747629-3D4E-4C35-850E-500F67F0BB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57895" r="308"/>
              <a:stretch/>
            </p:blipFill>
            <p:spPr bwMode="auto">
              <a:xfrm>
                <a:off x="-76200" y="5310186"/>
                <a:ext cx="9137342" cy="154781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ÙØªÙØ¬Ø© Ø¨Ø­Ø« Ø§ÙØµÙØ± Ø¹Ù ØµÙØ¯ Ø§Ø³ÙØ§Ù Ø§ÙØ§Ø¨ ÙØ§ÙØ§Ø¨Ù">
                <a:extLst>
                  <a:ext uri="{FF2B5EF4-FFF2-40B4-BE49-F238E27FC236}">
                    <a16:creationId xmlns:a16="http://schemas.microsoft.com/office/drawing/2014/main" id="{0106CCE2-2EB8-404D-915E-030203AA23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100000" l="0" r="100000">
                            <a14:foregroundMark x1="5538" y1="54992" x2="15077" y2="62058"/>
                            <a14:foregroundMark x1="15692" y1="62826" x2="53692" y2="59140"/>
                            <a14:foregroundMark x1="53692" y1="59293" x2="53692" y2="59293"/>
                            <a14:foregroundMark x1="34154" y1="60676" x2="21077" y2="61290"/>
                            <a14:foregroundMark x1="24923" y1="57757" x2="31538" y2="70968"/>
                            <a14:foregroundMark x1="58462" y1="58525" x2="21538" y2="84332"/>
                            <a14:foregroundMark x1="16462" y1="81260" x2="1692" y2="77727"/>
                            <a14:foregroundMark x1="32154" y1="62366" x2="29692" y2="71889"/>
                            <a14:foregroundMark x1="37077" y1="62058" x2="49077" y2="44240"/>
                            <a14:foregroundMark x1="73692" y1="29800" x2="67846" y2="31490"/>
                            <a14:foregroundMark x1="90615" y1="18740" x2="90462" y2="22734"/>
                            <a14:foregroundMark x1="90462" y1="22734" x2="90000" y2="41014"/>
                            <a14:foregroundMark x1="89538" y1="51613" x2="87231" y2="89401"/>
                            <a14:foregroundMark x1="64462" y1="96160" x2="68923" y2="32104"/>
                            <a14:foregroundMark x1="24615" y1="65438" x2="462" y2="7035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57" y="3898105"/>
                <a:ext cx="2182629" cy="21859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6" name="علبة 65">
              <a:extLst>
                <a:ext uri="{FF2B5EF4-FFF2-40B4-BE49-F238E27FC236}">
                  <a16:creationId xmlns:a16="http://schemas.microsoft.com/office/drawing/2014/main" id="{3142422E-C0AA-438C-8BEF-42CA76DF41A8}"/>
                </a:ext>
              </a:extLst>
            </p:cNvPr>
            <p:cNvSpPr/>
            <p:nvPr/>
          </p:nvSpPr>
          <p:spPr>
            <a:xfrm>
              <a:off x="1676400" y="4921600"/>
              <a:ext cx="1676400" cy="1108940"/>
            </a:xfrm>
            <a:prstGeom prst="ca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84574" tIns="42287" rIns="84574" bIns="4228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ar-KW"/>
              </a:defPPr>
              <a:lvl1pPr marL="0" algn="r" defTabSz="980787" rtl="1" eaLnBrk="1" latinLnBrk="0" hangingPunct="1">
                <a:defRPr sz="193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90393" algn="r" defTabSz="980787" rtl="1" eaLnBrk="1" latinLnBrk="0" hangingPunct="1">
                <a:defRPr sz="193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80787" algn="r" defTabSz="980787" rtl="1" eaLnBrk="1" latinLnBrk="0" hangingPunct="1">
                <a:defRPr sz="193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471180" algn="r" defTabSz="980787" rtl="1" eaLnBrk="1" latinLnBrk="0" hangingPunct="1">
                <a:defRPr sz="193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961574" algn="r" defTabSz="980787" rtl="1" eaLnBrk="1" latinLnBrk="0" hangingPunct="1">
                <a:defRPr sz="193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451967" algn="r" defTabSz="980787" rtl="1" eaLnBrk="1" latinLnBrk="0" hangingPunct="1">
                <a:defRPr sz="193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42361" algn="r" defTabSz="980787" rtl="1" eaLnBrk="1" latinLnBrk="0" hangingPunct="1">
                <a:defRPr sz="193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32754" algn="r" defTabSz="980787" rtl="1" eaLnBrk="1" latinLnBrk="0" hangingPunct="1">
                <a:defRPr sz="193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923147" algn="r" defTabSz="980787" rtl="1" eaLnBrk="1" latinLnBrk="0" hangingPunct="1">
                <a:defRPr sz="193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KW" sz="1665" dirty="0"/>
            </a:p>
          </p:txBody>
        </p:sp>
      </p:grpSp>
      <p:pic>
        <p:nvPicPr>
          <p:cNvPr id="69" name="صورة 6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907">
            <a:off x="7056930" y="5745958"/>
            <a:ext cx="560078" cy="574358"/>
          </a:xfrm>
          <a:prstGeom prst="rect">
            <a:avLst/>
          </a:prstGeom>
        </p:spPr>
      </p:pic>
      <p:pic>
        <p:nvPicPr>
          <p:cNvPr id="70" name="صورة 6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91" y="5502333"/>
            <a:ext cx="633887" cy="467266"/>
          </a:xfrm>
          <a:prstGeom prst="rect">
            <a:avLst/>
          </a:prstGeom>
        </p:spPr>
      </p:pic>
      <p:pic>
        <p:nvPicPr>
          <p:cNvPr id="71" name="صورة 7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r="3572" b="21555"/>
          <a:stretch/>
        </p:blipFill>
        <p:spPr>
          <a:xfrm>
            <a:off x="6028753" y="5828062"/>
            <a:ext cx="491694" cy="410153"/>
          </a:xfrm>
          <a:prstGeom prst="rect">
            <a:avLst/>
          </a:prstGeom>
        </p:spPr>
      </p:pic>
      <p:pic>
        <p:nvPicPr>
          <p:cNvPr id="72" name="Picture 2" descr="نتيجة بحث الصور عن سمك  كرتون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6006" y="6216569"/>
            <a:ext cx="466514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نتيجة بحث الصور عن سمك  كرتون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498" y="5984537"/>
            <a:ext cx="589637" cy="48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صورة 73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51341" l="0" r="79231">
                        <a14:foregroundMark x1="51538" y1="20307" x2="50769" y2="28352"/>
                        <a14:foregroundMark x1="45000" y1="15709" x2="25000" y2="27203"/>
                        <a14:foregroundMark x1="25385" y1="31801" x2="40000" y2="29885"/>
                        <a14:foregroundMark x1="47692" y1="35632" x2="36154" y2="36782"/>
                        <a14:foregroundMark x1="38462" y1="47126" x2="35769" y2="42912"/>
                        <a14:foregroundMark x1="46538" y1="40996" x2="36538" y2="46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4" t="1611" r="39088" b="52412"/>
          <a:stretch/>
        </p:blipFill>
        <p:spPr>
          <a:xfrm>
            <a:off x="5393196" y="6128603"/>
            <a:ext cx="601353" cy="512702"/>
          </a:xfrm>
          <a:prstGeom prst="rect">
            <a:avLst/>
          </a:prstGeom>
        </p:spPr>
      </p:pic>
      <p:pic>
        <p:nvPicPr>
          <p:cNvPr id="25" name="Content Placeholder 3">
            <a:extLst>
              <a:ext uri="{FF2B5EF4-FFF2-40B4-BE49-F238E27FC236}">
                <a16:creationId xmlns:a16="http://schemas.microsoft.com/office/drawing/2014/main" id="{A5F3F3A9-E2B8-40D2-86FB-E85AE733B43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12192000" cy="9078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DE5A25-DEA7-418E-A5E5-97AC6688C2A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648050" y="0"/>
            <a:ext cx="543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1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6 C -0.00121 -0.02152 -0.00399 -0.03889 -0.01111 -0.05787 C -0.01215 -0.06527 -0.01371 -0.06944 -0.01666 -0.07569 C -0.01892 -0.08842 -0.01562 -0.075 -0.02118 -0.08588 C -0.02326 -0.09004 -0.02378 -0.09629 -0.02552 -0.10069 C -0.02847 -0.10764 -0.03264 -0.1118 -0.03559 -0.11852 C -0.03645 -0.12037 -0.03854 -0.12708 -0.03993 -0.12893 C -0.04323 -0.13333 -0.04774 -0.13634 -0.05104 -0.14074 C -0.05659 -0.14814 -0.06302 -0.15602 -0.07118 -0.15856 C -0.07378 -0.16041 -0.07604 -0.16319 -0.07882 -0.16458 C -0.09114 -0.17037 -0.10503 -0.17477 -0.1177 -0.17939 C -0.1283 -0.18796 -0.1434 -0.18958 -0.15555 -0.19259 C -0.15677 -0.19259 -0.17205 -0.19375 -0.17777 -0.18958 C -0.18003 -0.18796 -0.18211 -0.18564 -0.18437 -0.18379 C -0.18559 -0.18287 -0.18784 -0.18078 -0.18784 -0.18078 C -0.19097 -0.1743 -0.19566 -0.17268 -0.19774 -0.16458 C -0.21007 -0.11782 -0.20659 -0.09745 -0.20659 -0.03703 " pathEditMode="relative" ptsTypes="ffffffffffffffffA">
                                      <p:cBhvr>
                                        <p:cTn id="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56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65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3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مجموعة 70">
            <a:extLst>
              <a:ext uri="{FF2B5EF4-FFF2-40B4-BE49-F238E27FC236}">
                <a16:creationId xmlns:a16="http://schemas.microsoft.com/office/drawing/2014/main" id="{1F57CEA6-F0FE-4264-ADCF-FE1C0AD40E58}"/>
              </a:ext>
            </a:extLst>
          </p:cNvPr>
          <p:cNvGrpSpPr/>
          <p:nvPr/>
        </p:nvGrpSpPr>
        <p:grpSpPr>
          <a:xfrm>
            <a:off x="1447800" y="3974306"/>
            <a:ext cx="9448800" cy="3036095"/>
            <a:chOff x="-76200" y="3898105"/>
            <a:chExt cx="9137342" cy="2959894"/>
          </a:xfrm>
        </p:grpSpPr>
        <p:pic>
          <p:nvPicPr>
            <p:cNvPr id="78" name="Picture 2" descr="ÙØªÙØ¬Ø© Ø¨Ø­Ø« Ø§ÙØµÙØ± Ø¹Ù Ø¨Ø­Ø± ÙÙØ§Ø·ÙØ§Ù">
              <a:extLst>
                <a:ext uri="{FF2B5EF4-FFF2-40B4-BE49-F238E27FC236}">
                  <a16:creationId xmlns:a16="http://schemas.microsoft.com/office/drawing/2014/main" id="{F4747629-3D4E-4C35-850E-500F67F0BB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57895" r="308"/>
            <a:stretch/>
          </p:blipFill>
          <p:spPr bwMode="auto">
            <a:xfrm>
              <a:off x="-76200" y="5310186"/>
              <a:ext cx="9137342" cy="15478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ÙØªÙØ¬Ø© Ø¨Ø­Ø« Ø§ÙØµÙØ± Ø¹Ù ØµÙØ¯ Ø§Ø³ÙØ§Ù Ø§ÙØ§Ø¨ ÙØ§ÙØ§Ø¨Ù">
              <a:extLst>
                <a:ext uri="{FF2B5EF4-FFF2-40B4-BE49-F238E27FC236}">
                  <a16:creationId xmlns:a16="http://schemas.microsoft.com/office/drawing/2014/main" id="{0106CCE2-2EB8-404D-915E-030203AA23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5538" y1="54992" x2="15077" y2="62058"/>
                          <a14:foregroundMark x1="15692" y1="62826" x2="53692" y2="59140"/>
                          <a14:foregroundMark x1="53692" y1="59293" x2="53692" y2="59293"/>
                          <a14:foregroundMark x1="34154" y1="60676" x2="21077" y2="61290"/>
                          <a14:foregroundMark x1="24923" y1="57757" x2="31538" y2="70968"/>
                          <a14:foregroundMark x1="58462" y1="58525" x2="21538" y2="84332"/>
                          <a14:foregroundMark x1="16462" y1="81260" x2="1692" y2="77727"/>
                          <a14:foregroundMark x1="32154" y1="62366" x2="29692" y2="71889"/>
                          <a14:foregroundMark x1="37077" y1="62058" x2="49077" y2="44240"/>
                          <a14:foregroundMark x1="73692" y1="29800" x2="67846" y2="31490"/>
                          <a14:foregroundMark x1="90615" y1="18740" x2="90462" y2="22734"/>
                          <a14:foregroundMark x1="90462" y1="22734" x2="90000" y2="41014"/>
                          <a14:foregroundMark x1="89538" y1="51613" x2="87231" y2="89401"/>
                          <a14:foregroundMark x1="64462" y1="96160" x2="68923" y2="32104"/>
                          <a14:foregroundMark x1="24615" y1="65438" x2="462" y2="703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7" y="3898105"/>
              <a:ext cx="2182629" cy="2185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2" name="صورة 7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907">
            <a:off x="7214202" y="5790436"/>
            <a:ext cx="428412" cy="439335"/>
          </a:xfrm>
          <a:prstGeom prst="rect">
            <a:avLst/>
          </a:prstGeom>
        </p:spPr>
      </p:pic>
      <p:pic>
        <p:nvPicPr>
          <p:cNvPr id="75" name="Picture 2" descr="نتيجة بحث الصور عن سمك  كرتون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6006" y="6216569"/>
            <a:ext cx="466514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نتيجة بحث الصور عن سمك  كرتون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498" y="5984537"/>
            <a:ext cx="589637" cy="48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صورة 7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51341" l="0" r="79231">
                        <a14:foregroundMark x1="51538" y1="20307" x2="50769" y2="28352"/>
                        <a14:foregroundMark x1="45000" y1="15709" x2="25000" y2="27203"/>
                        <a14:foregroundMark x1="25385" y1="31801" x2="40000" y2="29885"/>
                        <a14:foregroundMark x1="47692" y1="35632" x2="36154" y2="36782"/>
                        <a14:foregroundMark x1="38462" y1="47126" x2="35769" y2="42912"/>
                        <a14:foregroundMark x1="46538" y1="40996" x2="36538" y2="46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4" t="1611" r="39088" b="52412"/>
          <a:stretch/>
        </p:blipFill>
        <p:spPr>
          <a:xfrm>
            <a:off x="5393196" y="6128603"/>
            <a:ext cx="601353" cy="512702"/>
          </a:xfrm>
          <a:prstGeom prst="rect">
            <a:avLst/>
          </a:prstGeom>
        </p:spPr>
      </p:pic>
      <p:pic>
        <p:nvPicPr>
          <p:cNvPr id="44" name="صورة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787" y="1320986"/>
            <a:ext cx="2987830" cy="2946215"/>
          </a:xfrm>
          <a:prstGeom prst="rect">
            <a:avLst/>
          </a:prstGeom>
        </p:spPr>
      </p:pic>
      <p:pic>
        <p:nvPicPr>
          <p:cNvPr id="62" name="صورة 6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3127678"/>
            <a:ext cx="4809737" cy="529922"/>
          </a:xfrm>
          <a:prstGeom prst="rect">
            <a:avLst/>
          </a:prstGeom>
        </p:spPr>
      </p:pic>
      <p:pic>
        <p:nvPicPr>
          <p:cNvPr id="63" name="صورة 6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2289478"/>
            <a:ext cx="4809737" cy="529922"/>
          </a:xfrm>
          <a:prstGeom prst="rect">
            <a:avLst/>
          </a:prstGeom>
        </p:spPr>
      </p:pic>
      <p:pic>
        <p:nvPicPr>
          <p:cNvPr id="29" name="094 (audio-cut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2432" y="3200400"/>
            <a:ext cx="404869" cy="405744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28" name="053 (audio-cutter.co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42433" y="2308861"/>
            <a:ext cx="404869" cy="405744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grpSp>
        <p:nvGrpSpPr>
          <p:cNvPr id="3" name="مجموعة 2"/>
          <p:cNvGrpSpPr/>
          <p:nvPr/>
        </p:nvGrpSpPr>
        <p:grpSpPr>
          <a:xfrm>
            <a:off x="2042433" y="304800"/>
            <a:ext cx="7729443" cy="1802562"/>
            <a:chOff x="518432" y="304800"/>
            <a:chExt cx="7729443" cy="1802562"/>
          </a:xfrm>
        </p:grpSpPr>
        <p:pic>
          <p:nvPicPr>
            <p:cNvPr id="42" name="صورة 4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04800"/>
              <a:ext cx="4895075" cy="1802562"/>
            </a:xfrm>
            <a:prstGeom prst="rect">
              <a:avLst/>
            </a:prstGeom>
          </p:spPr>
        </p:pic>
        <p:pic>
          <p:nvPicPr>
            <p:cNvPr id="43" name="صورة 4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32" y="390328"/>
              <a:ext cx="2682503" cy="1438472"/>
            </a:xfrm>
            <a:prstGeom prst="rect">
              <a:avLst/>
            </a:prstGeom>
          </p:spPr>
        </p:pic>
      </p:grpSp>
      <p:sp>
        <p:nvSpPr>
          <p:cNvPr id="23" name="مربع نص 22">
            <a:hlinkClick r:id="" action="ppaction://noaction">
              <a:snd r:embed="rId20" name="فككرIMG-6821.wav"/>
            </a:hlinkClick>
          </p:cNvPr>
          <p:cNvSpPr txBox="1"/>
          <p:nvPr/>
        </p:nvSpPr>
        <p:spPr>
          <a:xfrm>
            <a:off x="2971800" y="2296180"/>
            <a:ext cx="3810000" cy="523220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Calibri" panose="020F0502020204030204" pitchFamily="34" charset="0"/>
                <a:ea typeface="AlRaiMedia-Black" panose="020B0800040000020004" pitchFamily="34" charset="-78"/>
                <a:cs typeface="Calibri" panose="020F0502020204030204" pitchFamily="34" charset="0"/>
              </a:rPr>
              <a:t>أعذب الحيوان</a:t>
            </a:r>
            <a:r>
              <a:rPr lang="ar-AE" sz="2800" b="1" dirty="0">
                <a:solidFill>
                  <a:srgbClr val="FF0000"/>
                </a:solidFill>
                <a:latin typeface="Calibri" panose="020F0502020204030204" pitchFamily="34" charset="0"/>
                <a:ea typeface="AlRaiMedia-Black" panose="020B0800040000020004" pitchFamily="34" charset="-78"/>
                <a:cs typeface="Calibri" panose="020F0502020204030204" pitchFamily="34" charset="0"/>
              </a:rPr>
              <a:t> </a:t>
            </a:r>
            <a:endParaRPr lang="ar-KW" sz="2800" b="1" dirty="0">
              <a:solidFill>
                <a:srgbClr val="FF0000"/>
              </a:solidFill>
              <a:latin typeface="Calibri" panose="020F0502020204030204" pitchFamily="34" charset="0"/>
              <a:ea typeface="AlRaiMedia-Black" panose="020B0800040000020004" pitchFamily="34" charset="-78"/>
              <a:cs typeface="Calibri" panose="020F0502020204030204" pitchFamily="34" charset="0"/>
            </a:endParaRPr>
          </a:p>
        </p:txBody>
      </p:sp>
      <p:sp>
        <p:nvSpPr>
          <p:cNvPr id="32" name="مربع نص 31">
            <a:hlinkClick r:id="" action="ppaction://noaction">
              <a:snd r:embed="rId21" name="ممتازIMG-6820.wav"/>
            </a:hlinkClick>
          </p:cNvPr>
          <p:cNvSpPr txBox="1"/>
          <p:nvPr/>
        </p:nvSpPr>
        <p:spPr>
          <a:xfrm>
            <a:off x="3048000" y="3134380"/>
            <a:ext cx="3647249" cy="523220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Calibri" panose="020F0502020204030204" pitchFamily="34" charset="0"/>
                <a:ea typeface="AlRaiMedia-Black" panose="020B0800040000020004" pitchFamily="34" charset="-78"/>
                <a:cs typeface="Calibri" panose="020F0502020204030204" pitchFamily="34" charset="0"/>
              </a:rPr>
              <a:t>أرحم الحيوان</a:t>
            </a:r>
            <a:r>
              <a:rPr lang="ar-AE" sz="2800" b="1" dirty="0">
                <a:solidFill>
                  <a:srgbClr val="FF0000"/>
                </a:solidFill>
                <a:latin typeface="Calibri" panose="020F0502020204030204" pitchFamily="34" charset="0"/>
                <a:ea typeface="AlRaiMedia-Black" panose="020B0800040000020004" pitchFamily="34" charset="-78"/>
                <a:cs typeface="Calibri" panose="020F0502020204030204" pitchFamily="34" charset="0"/>
              </a:rPr>
              <a:t> </a:t>
            </a:r>
            <a:endParaRPr lang="ar-KW" sz="2800" b="1" dirty="0">
              <a:solidFill>
                <a:srgbClr val="FF0000"/>
              </a:solidFill>
              <a:latin typeface="Calibri" panose="020F0502020204030204" pitchFamily="34" charset="0"/>
              <a:ea typeface="AlRaiMedia-Black" panose="020B0800040000020004" pitchFamily="34" charset="-78"/>
              <a:cs typeface="Calibri" panose="020F0502020204030204" pitchFamily="34" charset="0"/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7474577" y="2520467"/>
            <a:ext cx="2590800" cy="1328023"/>
          </a:xfrm>
          <a:prstGeom prst="roundRect">
            <a:avLst/>
          </a:prstGeom>
          <a:noFill/>
          <a:ln w="19050">
            <a:noFill/>
            <a:prstDash val="dash"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atin typeface="Traditional Arabic" pitchFamily="18" charset="-78"/>
                <a:ea typeface="GE SS Two Bold" panose="020A0503020102020204" pitchFamily="18" charset="-78"/>
                <a:cs typeface="Traditional Arabic" pitchFamily="18" charset="-78"/>
              </a:rPr>
              <a:t>ماذا تفعل لتقتدي بالرسول</a:t>
            </a:r>
            <a:endParaRPr lang="ar-KW" sz="3600" b="1" dirty="0">
              <a:latin typeface="Traditional Arabic" pitchFamily="18" charset="-78"/>
              <a:ea typeface="GE SS Two Bold" panose="020A0503020102020204" pitchFamily="18" charset="-78"/>
              <a:cs typeface="Traditional Arabic" pitchFamily="18" charset="-78"/>
            </a:endParaRPr>
          </a:p>
        </p:txBody>
      </p:sp>
      <p:sp>
        <p:nvSpPr>
          <p:cNvPr id="53" name="علبة 52">
            <a:extLst>
              <a:ext uri="{FF2B5EF4-FFF2-40B4-BE49-F238E27FC236}">
                <a16:creationId xmlns:a16="http://schemas.microsoft.com/office/drawing/2014/main" id="{3142422E-C0AA-438C-8BEF-42CA76DF41A8}"/>
              </a:ext>
            </a:extLst>
          </p:cNvPr>
          <p:cNvSpPr/>
          <p:nvPr/>
        </p:nvSpPr>
        <p:spPr>
          <a:xfrm>
            <a:off x="3200400" y="4921600"/>
            <a:ext cx="1676400" cy="1108940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4574" tIns="42287" rIns="84574" bIns="42287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ar-KW"/>
            </a:defPPr>
            <a:lvl1pPr marL="0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0393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80787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71180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61574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51967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42361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32754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23147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KW" sz="1665" dirty="0"/>
          </a:p>
        </p:txBody>
      </p:sp>
      <p:pic>
        <p:nvPicPr>
          <p:cNvPr id="81" name="صورة 8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r="3572" b="21555"/>
          <a:stretch/>
        </p:blipFill>
        <p:spPr>
          <a:xfrm>
            <a:off x="4156506" y="5562601"/>
            <a:ext cx="491694" cy="410153"/>
          </a:xfrm>
          <a:prstGeom prst="rect">
            <a:avLst/>
          </a:prstGeom>
        </p:spPr>
      </p:pic>
      <p:pic>
        <p:nvPicPr>
          <p:cNvPr id="82" name="صورة 8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91" y="5502333"/>
            <a:ext cx="633887" cy="467266"/>
          </a:xfrm>
          <a:prstGeom prst="rect">
            <a:avLst/>
          </a:prstGeom>
        </p:spPr>
      </p:pic>
      <p:pic>
        <p:nvPicPr>
          <p:cNvPr id="25" name="Content Placeholder 3">
            <a:extLst>
              <a:ext uri="{FF2B5EF4-FFF2-40B4-BE49-F238E27FC236}">
                <a16:creationId xmlns:a16="http://schemas.microsoft.com/office/drawing/2014/main" id="{F6FF7B4A-6052-4FEB-B3FC-B912DFCB4E1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12192000" cy="9078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6D2F04-6686-4E67-B1BF-6F738EE28E2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648050" y="0"/>
            <a:ext cx="543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7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7 -0.0463 C -0.01684 -0.05046 -0.02448 -0.05463 -0.0309 -0.05949 C -0.0401 -0.06667 -0.05 -0.07431 -0.06163 -0.07847 C -0.07205 -0.0875 -0.08542 -0.09283 -0.09809 -0.09861 C -0.10104 -0.09977 -0.1033 -0.10232 -0.10625 -0.10347 C -0.11163 -0.10602 -0.11823 -0.10764 -0.12431 -0.10949 C -0.13333 -0.11482 -0.14566 -0.11898 -0.15625 -0.12037 C -0.16354 -0.12269 -0.17153 -0.12708 -0.17917 -0.12847 C -0.19601 -0.13148 -0.21215 -0.13519 -0.22951 -0.13658 C -0.2401 -0.13958 -0.25156 -0.14005 -0.26233 -0.14236 C -0.27535 -0.14213 -0.28837 -0.14283 -0.30139 -0.14144 C -0.30608 -0.14097 -0.31042 -0.13472 -0.3151 -0.13357 C -0.31615 -0.13287 -0.31736 -0.13241 -0.3184 -0.13148 C -0.31962 -0.13056 -0.32066 -0.1294 -0.32188 -0.12847 C -0.32396 -0.12708 -0.32882 -0.12454 -0.32882 -0.12431 C -0.33003 -0.1213 -0.33455 -0.11551 -0.33455 -0.11528 C -0.33733 -0.10695 -0.33663 -0.09769 -0.33316 -0.08935 C -0.33281 -0.08658 -0.3342 -0.08287 -0.33212 -0.08033 C -0.33073 -0.0787 -0.3276 -0.07986 -0.32517 -0.0794 C -0.3191 -0.07824 -0.31441 -0.07732 -0.30816 -0.07732 " pathEditMode="relative" rAng="0" ptsTypes="fffffffffffffffffffA">
                                      <p:cBhvr>
                                        <p:cTn id="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72" y="-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4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6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1F57CEA6-F0FE-4264-ADCF-FE1C0AD40E58}"/>
              </a:ext>
            </a:extLst>
          </p:cNvPr>
          <p:cNvGrpSpPr/>
          <p:nvPr/>
        </p:nvGrpSpPr>
        <p:grpSpPr>
          <a:xfrm>
            <a:off x="1447800" y="3974306"/>
            <a:ext cx="9448800" cy="3036095"/>
            <a:chOff x="-76200" y="3898105"/>
            <a:chExt cx="9137342" cy="2959894"/>
          </a:xfrm>
        </p:grpSpPr>
        <p:pic>
          <p:nvPicPr>
            <p:cNvPr id="58" name="Picture 2" descr="ÙØªÙØ¬Ø© Ø¨Ø­Ø« Ø§ÙØµÙØ± Ø¹Ù Ø¨Ø­Ø± ÙÙØ§Ø·ÙØ§Ù">
              <a:extLst>
                <a:ext uri="{FF2B5EF4-FFF2-40B4-BE49-F238E27FC236}">
                  <a16:creationId xmlns:a16="http://schemas.microsoft.com/office/drawing/2014/main" id="{F4747629-3D4E-4C35-850E-500F67F0BB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57895" r="308"/>
            <a:stretch/>
          </p:blipFill>
          <p:spPr bwMode="auto">
            <a:xfrm>
              <a:off x="-76200" y="5310186"/>
              <a:ext cx="9137342" cy="15478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ÙØªÙØ¬Ø© Ø¨Ø­Ø« Ø§ÙØµÙØ± Ø¹Ù ØµÙØ¯ Ø§Ø³ÙØ§Ù Ø§ÙØ§Ø¨ ÙØ§ÙØ§Ø¨Ù">
              <a:extLst>
                <a:ext uri="{FF2B5EF4-FFF2-40B4-BE49-F238E27FC236}">
                  <a16:creationId xmlns:a16="http://schemas.microsoft.com/office/drawing/2014/main" id="{0106CCE2-2EB8-404D-915E-030203AA23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5538" y1="54992" x2="15077" y2="62058"/>
                          <a14:foregroundMark x1="15692" y1="62826" x2="53692" y2="59140"/>
                          <a14:foregroundMark x1="53692" y1="59293" x2="53692" y2="59293"/>
                          <a14:foregroundMark x1="34154" y1="60676" x2="21077" y2="61290"/>
                          <a14:foregroundMark x1="24923" y1="57757" x2="31538" y2="70968"/>
                          <a14:foregroundMark x1="58462" y1="58525" x2="21538" y2="84332"/>
                          <a14:foregroundMark x1="16462" y1="81260" x2="1692" y2="77727"/>
                          <a14:foregroundMark x1="32154" y1="62366" x2="29692" y2="71889"/>
                          <a14:foregroundMark x1="37077" y1="62058" x2="49077" y2="44240"/>
                          <a14:foregroundMark x1="73692" y1="29800" x2="67846" y2="31490"/>
                          <a14:foregroundMark x1="90615" y1="18740" x2="90462" y2="22734"/>
                          <a14:foregroundMark x1="90462" y1="22734" x2="90000" y2="41014"/>
                          <a14:foregroundMark x1="89538" y1="51613" x2="87231" y2="89401"/>
                          <a14:foregroundMark x1="64462" y1="96160" x2="68923" y2="32104"/>
                          <a14:foregroundMark x1="24615" y1="65438" x2="462" y2="703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7" y="3898105"/>
              <a:ext cx="2182629" cy="2185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" name="Picture 2" descr="نتيجة بحث الصور عن سمك  كرتون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9400" y="6216570"/>
            <a:ext cx="403120" cy="36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نتيجة بحث الصور عن سمك  كرتون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498" y="5984537"/>
            <a:ext cx="589637" cy="48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صورة 5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51341" l="0" r="79231">
                        <a14:foregroundMark x1="51538" y1="20307" x2="50769" y2="28352"/>
                        <a14:foregroundMark x1="45000" y1="15709" x2="25000" y2="27203"/>
                        <a14:foregroundMark x1="25385" y1="31801" x2="40000" y2="29885"/>
                        <a14:foregroundMark x1="47692" y1="35632" x2="36154" y2="36782"/>
                        <a14:foregroundMark x1="38462" y1="47126" x2="35769" y2="42912"/>
                        <a14:foregroundMark x1="46538" y1="40996" x2="36538" y2="46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4" t="1611" r="39088" b="52412"/>
          <a:stretch/>
        </p:blipFill>
        <p:spPr>
          <a:xfrm>
            <a:off x="5393196" y="6128603"/>
            <a:ext cx="601353" cy="512702"/>
          </a:xfrm>
          <a:prstGeom prst="rect">
            <a:avLst/>
          </a:prstGeom>
        </p:spPr>
      </p:pic>
      <p:pic>
        <p:nvPicPr>
          <p:cNvPr id="42" name="صورة 41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405" y="3025894"/>
            <a:ext cx="2025913" cy="762000"/>
          </a:xfrm>
          <a:prstGeom prst="rect">
            <a:avLst/>
          </a:prstGeom>
        </p:spPr>
      </p:pic>
      <p:grpSp>
        <p:nvGrpSpPr>
          <p:cNvPr id="8" name="مجموعة 7"/>
          <p:cNvGrpSpPr/>
          <p:nvPr/>
        </p:nvGrpSpPr>
        <p:grpSpPr>
          <a:xfrm>
            <a:off x="2286000" y="1875969"/>
            <a:ext cx="7641446" cy="846276"/>
            <a:chOff x="685800" y="1778814"/>
            <a:chExt cx="7641446" cy="846276"/>
          </a:xfrm>
        </p:grpSpPr>
        <p:pic>
          <p:nvPicPr>
            <p:cNvPr id="44" name="صورة 43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778814"/>
              <a:ext cx="7565246" cy="811986"/>
            </a:xfrm>
            <a:prstGeom prst="rect">
              <a:avLst/>
            </a:prstGeom>
          </p:spPr>
        </p:pic>
        <p:sp>
          <p:nvSpPr>
            <p:cNvPr id="23" name="مربع نص 22"/>
            <p:cNvSpPr txBox="1"/>
            <p:nvPr/>
          </p:nvSpPr>
          <p:spPr>
            <a:xfrm>
              <a:off x="685800" y="1807845"/>
              <a:ext cx="7620000" cy="817245"/>
            </a:xfrm>
            <a:prstGeom prst="roundRect">
              <a:avLst/>
            </a:prstGeom>
            <a:noFill/>
            <a:ln>
              <a:noFill/>
              <a:prstDash val="sysDot"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>
                  <a:solidFill>
                    <a:schemeClr val="bg1"/>
                  </a:solidFill>
                  <a:latin typeface="Traditional Arabic" pitchFamily="18" charset="-78"/>
                  <a:ea typeface="GE SS Two Bold" panose="020A0503020102020204" pitchFamily="18" charset="-78"/>
                  <a:cs typeface="Traditional Arabic" pitchFamily="18" charset="-78"/>
                </a:rPr>
                <a:t>الحيوانات تشعر بالجوع والحزن والألم</a:t>
              </a:r>
              <a:endParaRPr lang="ar-KW" sz="4200" b="1" dirty="0">
                <a:solidFill>
                  <a:schemeClr val="bg1"/>
                </a:solidFill>
                <a:latin typeface="Traditional Arabic" pitchFamily="18" charset="-78"/>
                <a:ea typeface="GE SS Two Bold" panose="020A0503020102020204" pitchFamily="18" charset="-78"/>
                <a:cs typeface="Traditional Arabic" pitchFamily="18" charset="-78"/>
              </a:endParaRPr>
            </a:p>
          </p:txBody>
        </p:sp>
      </p:grpSp>
      <p:pic>
        <p:nvPicPr>
          <p:cNvPr id="49" name="صورة 48"/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384" y="3048000"/>
            <a:ext cx="2005994" cy="762000"/>
          </a:xfrm>
          <a:prstGeom prst="rect">
            <a:avLst/>
          </a:prstGeom>
        </p:spPr>
      </p:pic>
      <p:sp>
        <p:nvSpPr>
          <p:cNvPr id="4" name="جوامع">
            <a:hlinkClick r:id="" action="ppaction://noaction">
              <a:snd r:embed="rId13" name="ممتازIMG-6820.wav"/>
            </a:hlinkClick>
          </p:cNvPr>
          <p:cNvSpPr/>
          <p:nvPr/>
        </p:nvSpPr>
        <p:spPr>
          <a:xfrm>
            <a:off x="3711873" y="3000765"/>
            <a:ext cx="1982059" cy="851297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  <a:latin typeface="Traditional Arabic" pitchFamily="18" charset="-78"/>
                <a:ea typeface="GE SS Two Bold" panose="020A0503020102020204" pitchFamily="18" charset="-78"/>
                <a:cs typeface="Traditional Arabic" pitchFamily="18" charset="-78"/>
              </a:rPr>
              <a:t>صح</a:t>
            </a:r>
            <a:endParaRPr lang="ar-KW" sz="4400" b="1" dirty="0">
              <a:solidFill>
                <a:srgbClr val="FF0000"/>
              </a:solidFill>
              <a:latin typeface="Traditional Arabic" pitchFamily="18" charset="-78"/>
              <a:ea typeface="GE SS Two Bold" panose="020A0503020102020204" pitchFamily="18" charset="-78"/>
              <a:cs typeface="Traditional Arabic" pitchFamily="18" charset="-78"/>
            </a:endParaRPr>
          </a:p>
        </p:txBody>
      </p:sp>
      <p:sp>
        <p:nvSpPr>
          <p:cNvPr id="21" name="نصرت">
            <a:hlinkClick r:id="" action="ppaction://noaction">
              <a:snd r:embed="rId14" name="فككرIMG-6821.wav"/>
            </a:hlinkClick>
          </p:cNvPr>
          <p:cNvSpPr/>
          <p:nvPr/>
        </p:nvSpPr>
        <p:spPr>
          <a:xfrm>
            <a:off x="6740801" y="3093217"/>
            <a:ext cx="2239160" cy="783193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rgbClr val="FF0000"/>
                </a:solidFill>
                <a:latin typeface="Traditional Arabic" pitchFamily="18" charset="-78"/>
                <a:ea typeface="GE SS Two Bold" panose="020A0503020102020204" pitchFamily="18" charset="-78"/>
                <a:cs typeface="Traditional Arabic" pitchFamily="18" charset="-78"/>
              </a:rPr>
              <a:t>خطأ</a:t>
            </a:r>
            <a:endParaRPr lang="en-US" sz="4000" b="1" dirty="0">
              <a:solidFill>
                <a:srgbClr val="FF0000"/>
              </a:solidFill>
              <a:latin typeface="Traditional Arabic" pitchFamily="18" charset="-78"/>
              <a:ea typeface="GE SS Two Bold" panose="020A0503020102020204" pitchFamily="18" charset="-78"/>
              <a:cs typeface="Traditional Arabic" pitchFamily="18" charset="-78"/>
            </a:endParaRPr>
          </a:p>
        </p:txBody>
      </p:sp>
      <p:sp>
        <p:nvSpPr>
          <p:cNvPr id="47" name="علبة 46">
            <a:extLst>
              <a:ext uri="{FF2B5EF4-FFF2-40B4-BE49-F238E27FC236}">
                <a16:creationId xmlns:a16="http://schemas.microsoft.com/office/drawing/2014/main" id="{3142422E-C0AA-438C-8BEF-42CA76DF41A8}"/>
              </a:ext>
            </a:extLst>
          </p:cNvPr>
          <p:cNvSpPr/>
          <p:nvPr/>
        </p:nvSpPr>
        <p:spPr>
          <a:xfrm>
            <a:off x="3200400" y="4921600"/>
            <a:ext cx="1676400" cy="1108940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4574" tIns="42287" rIns="84574" bIns="42287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ar-KW"/>
            </a:defPPr>
            <a:lvl1pPr marL="0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0393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80787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71180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61574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51967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42361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32754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23147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KW" sz="1665" dirty="0"/>
          </a:p>
        </p:txBody>
      </p:sp>
      <p:pic>
        <p:nvPicPr>
          <p:cNvPr id="60" name="صورة 5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r="3572" b="21555"/>
          <a:stretch/>
        </p:blipFill>
        <p:spPr>
          <a:xfrm>
            <a:off x="4156506" y="5562601"/>
            <a:ext cx="491694" cy="410153"/>
          </a:xfrm>
          <a:prstGeom prst="rect">
            <a:avLst/>
          </a:prstGeom>
        </p:spPr>
      </p:pic>
      <p:pic>
        <p:nvPicPr>
          <p:cNvPr id="61" name="صورة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91" y="5502333"/>
            <a:ext cx="633887" cy="467266"/>
          </a:xfrm>
          <a:prstGeom prst="rect">
            <a:avLst/>
          </a:prstGeom>
        </p:spPr>
      </p:pic>
      <p:pic>
        <p:nvPicPr>
          <p:cNvPr id="62" name="صورة 6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907">
            <a:off x="4365070" y="5282666"/>
            <a:ext cx="428412" cy="439335"/>
          </a:xfrm>
          <a:prstGeom prst="rect">
            <a:avLst/>
          </a:prstGeom>
        </p:spPr>
      </p:pic>
      <p:pic>
        <p:nvPicPr>
          <p:cNvPr id="19" name="Content Placeholder 3">
            <a:extLst>
              <a:ext uri="{FF2B5EF4-FFF2-40B4-BE49-F238E27FC236}">
                <a16:creationId xmlns:a16="http://schemas.microsoft.com/office/drawing/2014/main" id="{8FF31BAB-6F05-496B-93F6-58AD803203B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907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EDC41C-778D-42C4-808D-CFA45C93214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48050" y="0"/>
            <a:ext cx="543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7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 -0.02199 C -0.01406 -0.03102 -0.01441 -0.03889 -0.0191 -0.0456 C -0.01996 -0.04977 -0.02066 -0.05532 -0.02205 -0.05903 C -0.02344 -0.06204 -0.02621 -0.06782 -0.02621 -0.06759 C -0.02795 -0.07639 -0.03107 -0.08241 -0.03541 -0.08866 C -0.0368 -0.09398 -0.04132 -0.10324 -0.04462 -0.10648 C -0.0467 -0.1125 -0.04791 -0.11597 -0.05191 -0.11967 C -0.05434 -0.13171 -0.06146 -0.13518 -0.06719 -0.14352 C -0.07135 -0.14954 -0.07396 -0.15509 -0.07951 -0.15972 C -0.08281 -0.1662 -0.08455 -0.16805 -0.08975 -0.17153 C -0.09427 -0.18055 -0.10121 -0.18611 -0.10798 -0.19097 C -0.11441 -0.1956 -0.10781 -0.19166 -0.11406 -0.19838 C -0.11562 -0.19977 -0.11962 -0.20185 -0.12135 -0.20278 C -0.12465 -0.20995 -0.13212 -0.21157 -0.13767 -0.21597 C -0.14392 -0.22106 -0.15017 -0.22708 -0.15712 -0.23079 C -0.16198 -0.23333 -0.16736 -0.23449 -0.17239 -0.2368 C -0.18021 -0.24444 -0.1967 -0.24722 -0.20607 -0.25162 C -0.23958 -0.25092 -0.25694 -0.25463 -0.28385 -0.24282 C -0.29236 -0.23426 -0.29653 -0.21782 -0.30225 -0.20579 C -0.30382 -0.19791 -0.30555 -0.18958 -0.30746 -0.18194 C -0.30607 -0.14676 -0.31371 -0.1493 -0.30121 -0.1493 " pathEditMode="relative" rAng="0" ptsTypes="ffffffffffffffffffffA">
                                      <p:cBhvr>
                                        <p:cTn id="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-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8F3FDA-2581-4BD4-BB5A-51C6440F9091}"/>
              </a:ext>
            </a:extLst>
          </p:cNvPr>
          <p:cNvSpPr txBox="1"/>
          <p:nvPr/>
        </p:nvSpPr>
        <p:spPr>
          <a:xfrm>
            <a:off x="1511122" y="390248"/>
            <a:ext cx="9505143" cy="1015663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6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قَوانين حِصَّة</a:t>
            </a:r>
            <a:r>
              <a:rPr lang="ar-AE" sz="6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الت</a:t>
            </a:r>
            <a:r>
              <a:rPr lang="ar-SA" sz="6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AE" sz="6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عَلُّم عَنْ بُعْد</a:t>
            </a:r>
            <a:r>
              <a:rPr lang="ar-BH" sz="6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60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8255" y="1487718"/>
            <a:ext cx="3197937" cy="2340457"/>
            <a:chOff x="1452332" y="669559"/>
            <a:chExt cx="2662514" cy="1916286"/>
          </a:xfrm>
        </p:grpSpPr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C5E50B3F-392E-4F65-A3C1-83D0B1EE9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44" b="89954" l="9752" r="93440">
                          <a14:foregroundMark x1="93262" y1="58661" x2="90426" y2="56467"/>
                          <a14:foregroundMark x1="93617" y1="35219" x2="93617" y2="28406"/>
                          <a14:foregroundMark x1="71099" y1="21132" x2="69858" y2="7044"/>
                          <a14:foregroundMark x1="79965" y1="60162" x2="79965" y2="60162"/>
                          <a14:foregroundMark x1="72163" y1="75404" x2="68440" y2="53233"/>
                          <a14:foregroundMark x1="70213" y1="85335" x2="73050" y2="79792"/>
                          <a14:foregroundMark x1="73050" y1="79792" x2="73050" y2="795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9" b="25507"/>
            <a:stretch/>
          </p:blipFill>
          <p:spPr>
            <a:xfrm>
              <a:off x="2095163" y="669559"/>
              <a:ext cx="1067563" cy="137541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EE4B72-D4B2-4FFF-8293-36E8F7CD42BF}"/>
                </a:ext>
              </a:extLst>
            </p:cNvPr>
            <p:cNvSpPr txBox="1"/>
            <p:nvPr/>
          </p:nvSpPr>
          <p:spPr>
            <a:xfrm>
              <a:off x="1452332" y="2247876"/>
              <a:ext cx="2662514" cy="337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SA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</a:t>
              </a:r>
              <a:r>
                <a:rPr lang="ar-AE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سْتَأذِن</a:t>
              </a:r>
              <a:r>
                <a:rPr lang="ar-SA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ُ</a:t>
              </a:r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قَبْل</a:t>
              </a:r>
              <a:r>
                <a:rPr lang="ar-SA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َ</a:t>
              </a:r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التَّحّدّ</a:t>
              </a:r>
              <a:r>
                <a:rPr lang="ar-SA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ُ</a:t>
              </a:r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ث</a:t>
              </a:r>
              <a:r>
                <a:rPr lang="ar-SA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ِ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295151" y="3975668"/>
            <a:ext cx="3440063" cy="2159561"/>
            <a:chOff x="9061264" y="3624609"/>
            <a:chExt cx="2864101" cy="1768175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CCFBFE71-581B-43E2-B336-7DB708BF2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620" b="78435" l="9947" r="99645">
                          <a14:foregroundMark x1="19538" y1="74121" x2="18117" y2="53195"/>
                          <a14:foregroundMark x1="18117" y1="53195" x2="15275" y2="45208"/>
                          <a14:foregroundMark x1="15275" y1="45208" x2="13499" y2="31949"/>
                          <a14:foregroundMark x1="13499" y1="31949" x2="12966" y2="30671"/>
                          <a14:foregroundMark x1="12611" y1="30671" x2="12611" y2="58466"/>
                          <a14:foregroundMark x1="12611" y1="58466" x2="14387" y2="73802"/>
                          <a14:foregroundMark x1="14387" y1="73802" x2="24512" y2="77476"/>
                          <a14:foregroundMark x1="24512" y1="77476" x2="59147" y2="78435"/>
                          <a14:foregroundMark x1="59147" y1="78435" x2="83659" y2="74760"/>
                          <a14:foregroundMark x1="83659" y1="74760" x2="88099" y2="75719"/>
                          <a14:foregroundMark x1="88099" y1="74760" x2="82771" y2="43131"/>
                          <a14:foregroundMark x1="90053" y1="38498" x2="90053" y2="38498"/>
                          <a14:foregroundMark x1="90053" y1="38498" x2="99822" y2="28435"/>
                          <a14:foregroundMark x1="79396" y1="76038" x2="73712" y2="66134"/>
                          <a14:foregroundMark x1="73712" y1="66134" x2="69094" y2="45208"/>
                          <a14:foregroundMark x1="35879" y1="65815" x2="41918" y2="61182"/>
                          <a14:foregroundMark x1="41918" y1="61182" x2="42096" y2="57987"/>
                          <a14:foregroundMark x1="23091" y1="76677" x2="16163" y2="77316"/>
                          <a14:foregroundMark x1="16163" y1="77316" x2="11901" y2="75399"/>
                          <a14:foregroundMark x1="11901" y1="75399" x2="12611" y2="78594"/>
                          <a14:foregroundMark x1="15808" y1="76038" x2="52575" y2="63898"/>
                          <a14:foregroundMark x1="52575" y1="63898" x2="81705" y2="61981"/>
                          <a14:foregroundMark x1="81705" y1="61981" x2="83837" y2="61981"/>
                          <a14:foregroundMark x1="88099" y1="78594" x2="74600" y2="78275"/>
                          <a14:foregroundMark x1="23801" y1="77955" x2="15098" y2="77955"/>
                          <a14:foregroundMark x1="11545" y1="50479" x2="10124" y2="29233"/>
                          <a14:foregroundMark x1="10124" y1="29233" x2="15808" y2="29073"/>
                          <a14:foregroundMark x1="61812" y1="15974" x2="55595" y2="12939"/>
                          <a14:foregroundMark x1="55595" y1="12939" x2="50266" y2="126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88" t="8579" r="9906" b="21489"/>
            <a:stretch/>
          </p:blipFill>
          <p:spPr>
            <a:xfrm>
              <a:off x="9846284" y="3624609"/>
              <a:ext cx="1480503" cy="10616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6CD17F-CE54-441C-AA60-51639B957C18}"/>
                </a:ext>
              </a:extLst>
            </p:cNvPr>
            <p:cNvSpPr txBox="1"/>
            <p:nvPr/>
          </p:nvSpPr>
          <p:spPr>
            <a:xfrm>
              <a:off x="9061264" y="4964389"/>
              <a:ext cx="2864101" cy="428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8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أًدَوِّن مُلاحَظاتي</a:t>
              </a:r>
              <a:endParaRPr lang="en-US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469575" y="1716419"/>
            <a:ext cx="1928277" cy="2065056"/>
            <a:chOff x="10079029" y="833452"/>
            <a:chExt cx="1605430" cy="1690797"/>
          </a:xfrm>
        </p:grpSpPr>
        <p:pic>
          <p:nvPicPr>
            <p:cNvPr id="12" name="Picture 11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C9C1BD99-A726-49AE-9364-4B32089A6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750" b="94500" l="5250" r="96500">
                          <a14:foregroundMark x1="36500" y1="67250" x2="24750" y2="76500"/>
                          <a14:foregroundMark x1="24750" y1="76500" x2="11250" y2="73250"/>
                          <a14:foregroundMark x1="11250" y1="73250" x2="10250" y2="46750"/>
                          <a14:foregroundMark x1="10250" y1="46750" x2="11750" y2="40750"/>
                          <a14:foregroundMark x1="8500" y1="60750" x2="7750" y2="32250"/>
                          <a14:foregroundMark x1="7750" y1="32250" x2="14750" y2="20500"/>
                          <a14:foregroundMark x1="14750" y1="20500" x2="35000" y2="9000"/>
                          <a14:foregroundMark x1="9250" y1="61500" x2="5250" y2="48500"/>
                          <a14:foregroundMark x1="5250" y1="48500" x2="5250" y2="41500"/>
                          <a14:foregroundMark x1="26750" y1="38750" x2="50750" y2="36750"/>
                          <a14:foregroundMark x1="55250" y1="25750" x2="35000" y2="24500"/>
                          <a14:foregroundMark x1="52000" y1="19250" x2="52000" y2="27250"/>
                          <a14:foregroundMark x1="40250" y1="27750" x2="40250" y2="19250"/>
                          <a14:foregroundMark x1="42750" y1="17500" x2="34500" y2="28500"/>
                          <a14:foregroundMark x1="34500" y1="28500" x2="34500" y2="29000"/>
                          <a14:foregroundMark x1="32500" y1="30500" x2="40250" y2="19500"/>
                          <a14:foregroundMark x1="40250" y1="19500" x2="40250" y2="19250"/>
                          <a14:foregroundMark x1="35750" y1="7750" x2="49250" y2="7750"/>
                          <a14:foregroundMark x1="49250" y1="7750" x2="74750" y2="18000"/>
                          <a14:foregroundMark x1="74750" y1="18000" x2="78000" y2="20750"/>
                          <a14:foregroundMark x1="81750" y1="21250" x2="71250" y2="12000"/>
                          <a14:foregroundMark x1="71250" y1="12000" x2="56250" y2="6500"/>
                          <a14:foregroundMark x1="56250" y1="6500" x2="44750" y2="5750"/>
                          <a14:foregroundMark x1="48750" y1="5750" x2="84500" y2="29250"/>
                          <a14:foregroundMark x1="84500" y1="29250" x2="85000" y2="29750"/>
                          <a14:foregroundMark x1="85000" y1="22500" x2="92750" y2="46500"/>
                          <a14:foregroundMark x1="92750" y1="46500" x2="93250" y2="61500"/>
                          <a14:foregroundMark x1="93250" y1="61500" x2="86750" y2="73750"/>
                          <a14:foregroundMark x1="86750" y1="73750" x2="65500" y2="89000"/>
                          <a14:foregroundMark x1="65500" y1="89000" x2="38000" y2="89250"/>
                          <a14:foregroundMark x1="38000" y1="89250" x2="14500" y2="74500"/>
                          <a14:foregroundMark x1="14500" y1="74500" x2="14250" y2="74500"/>
                          <a14:foregroundMark x1="39500" y1="92750" x2="55750" y2="94500"/>
                          <a14:foregroundMark x1="20750" y1="38250" x2="37000" y2="17000"/>
                          <a14:foregroundMark x1="37000" y1="17000" x2="40250" y2="15500"/>
                          <a14:foregroundMark x1="95250" y1="59750" x2="96500" y2="44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8648" y="833452"/>
              <a:ext cx="1252422" cy="114512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9E2B88-F95B-4954-B33F-AC66DA9A4615}"/>
                </a:ext>
              </a:extLst>
            </p:cNvPr>
            <p:cNvSpPr txBox="1"/>
            <p:nvPr/>
          </p:nvSpPr>
          <p:spPr>
            <a:xfrm>
              <a:off x="10079029" y="1926304"/>
              <a:ext cx="1605430" cy="597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أَبْتَعِد عَنْ ض</a:t>
              </a:r>
              <a:r>
                <a:rPr lang="ar-SA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َ</a:t>
              </a:r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جيج مَنْ حَوْلي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00563" y="1576152"/>
            <a:ext cx="2765892" cy="2242056"/>
            <a:chOff x="4465813" y="859040"/>
            <a:chExt cx="2302805" cy="1835718"/>
          </a:xfrm>
        </p:grpSpPr>
        <p:pic>
          <p:nvPicPr>
            <p:cNvPr id="15" name="Picture 2" descr="نتيجة بحث الصور عن أم تتحدث كرتون">
              <a:extLst>
                <a:ext uri="{FF2B5EF4-FFF2-40B4-BE49-F238E27FC236}">
                  <a16:creationId xmlns:a16="http://schemas.microsoft.com/office/drawing/2014/main" id="{19178938-5A96-47F9-82E4-5A06F5BD0F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692" l="403" r="99517">
                          <a14:foregroundMark x1="78663" y1="37154" x2="78663" y2="37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121" y="859040"/>
              <a:ext cx="1340108" cy="110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7CEDD7-C17F-4AE9-8B7A-28847CFCD499}"/>
                </a:ext>
              </a:extLst>
            </p:cNvPr>
            <p:cNvSpPr txBox="1"/>
            <p:nvPr/>
          </p:nvSpPr>
          <p:spPr>
            <a:xfrm>
              <a:off x="4465813" y="2096813"/>
              <a:ext cx="2302805" cy="597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اُفَكِّر وأُجيب بِمُفْرَدي</a:t>
              </a:r>
            </a:p>
            <a:p>
              <a:pPr algn="ctr"/>
              <a:r>
                <a:rPr lang="ar-AE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دونَ مساعَدَة أُمي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92807" y="3567063"/>
            <a:ext cx="3046144" cy="2532493"/>
            <a:chOff x="6642856" y="3637046"/>
            <a:chExt cx="2536135" cy="2073519"/>
          </a:xfrm>
        </p:grpSpPr>
        <p:pic>
          <p:nvPicPr>
            <p:cNvPr id="18" name="Picture 1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72FC0D0-1882-4750-8152-9E84AFA22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299" b="93103" l="9752" r="89894">
                          <a14:foregroundMark x1="28191" y1="34253" x2="33688" y2="30000"/>
                          <a14:foregroundMark x1="33688" y1="30000" x2="37766" y2="30920"/>
                          <a14:foregroundMark x1="52305" y1="35057" x2="59574" y2="31264"/>
                          <a14:foregroundMark x1="59574" y1="31264" x2="66312" y2="33563"/>
                          <a14:foregroundMark x1="66312" y1="33563" x2="66312" y2="33678"/>
                          <a14:foregroundMark x1="63830" y1="31609" x2="54787" y2="30805"/>
                          <a14:foregroundMark x1="54787" y1="30805" x2="52837" y2="33218"/>
                          <a14:foregroundMark x1="22163" y1="10000" x2="30142" y2="8851"/>
                          <a14:foregroundMark x1="30142" y1="8851" x2="36525" y2="5402"/>
                          <a14:foregroundMark x1="36525" y1="5402" x2="44504" y2="3218"/>
                          <a14:foregroundMark x1="44504" y1="3218" x2="53546" y2="4023"/>
                          <a14:foregroundMark x1="53546" y1="4023" x2="60816" y2="8851"/>
                          <a14:foregroundMark x1="60816" y1="8851" x2="63475" y2="13103"/>
                          <a14:foregroundMark x1="65071" y1="6897" x2="58156" y2="4368"/>
                          <a14:foregroundMark x1="58156" y1="4368" x2="47163" y2="2874"/>
                          <a14:foregroundMark x1="58333" y1="28046" x2="59929" y2="33448"/>
                          <a14:foregroundMark x1="59929" y1="33448" x2="59929" y2="33448"/>
                          <a14:foregroundMark x1="30142" y1="38046" x2="29078" y2="30460"/>
                          <a14:foregroundMark x1="29078" y1="30460" x2="31028" y2="25747"/>
                          <a14:foregroundMark x1="41667" y1="55287" x2="55496" y2="91379"/>
                          <a14:foregroundMark x1="32447" y1="82644" x2="29787" y2="69885"/>
                          <a14:foregroundMark x1="29787" y1="69885" x2="35638" y2="61494"/>
                          <a14:foregroundMark x1="31028" y1="78966" x2="23936" y2="76322"/>
                          <a14:foregroundMark x1="23936" y1="76322" x2="29787" y2="60115"/>
                          <a14:foregroundMark x1="29787" y1="60115" x2="37057" y2="56897"/>
                          <a14:foregroundMark x1="37057" y1="56897" x2="43972" y2="55632"/>
                          <a14:foregroundMark x1="29433" y1="73103" x2="25709" y2="82644"/>
                          <a14:foregroundMark x1="48050" y1="91149" x2="56915" y2="90920"/>
                          <a14:foregroundMark x1="56915" y1="90920" x2="74291" y2="92874"/>
                          <a14:foregroundMark x1="74291" y1="92874" x2="80142" y2="89310"/>
                          <a14:foregroundMark x1="80142" y1="89310" x2="72163" y2="75172"/>
                          <a14:foregroundMark x1="73759" y1="76207" x2="71809" y2="87816"/>
                          <a14:foregroundMark x1="69858" y1="93218" x2="62766" y2="67931"/>
                          <a14:foregroundMark x1="62766" y1="67931" x2="62766" y2="67126"/>
                          <a14:foregroundMark x1="61879" y1="68966" x2="64362" y2="83908"/>
                          <a14:foregroundMark x1="63830" y1="88506" x2="55674" y2="81379"/>
                          <a14:foregroundMark x1="55674" y1="81379" x2="56383" y2="75747"/>
                          <a14:foregroundMark x1="56383" y1="75747" x2="62234" y2="65747"/>
                          <a14:foregroundMark x1="62234" y1="65747" x2="67021" y2="62299"/>
                          <a14:foregroundMark x1="88830" y1="70000" x2="82092" y2="59425"/>
                          <a14:foregroundMark x1="82092" y1="59425" x2="75000" y2="56782"/>
                          <a14:foregroundMark x1="75000" y1="56782" x2="62234" y2="56667"/>
                          <a14:foregroundMark x1="59929" y1="55287" x2="68262" y2="54253"/>
                          <a14:foregroundMark x1="68262" y1="54253" x2="76064" y2="55402"/>
                          <a14:foregroundMark x1="76064" y1="55402" x2="81383" y2="59425"/>
                          <a14:foregroundMark x1="82624" y1="58161" x2="79787" y2="63678"/>
                          <a14:foregroundMark x1="79787" y1="63678" x2="79787" y2="66897"/>
                          <a14:foregroundMark x1="74291" y1="71034" x2="67376" y2="75402"/>
                          <a14:foregroundMark x1="67376" y1="75402" x2="58688" y2="68506"/>
                          <a14:foregroundMark x1="58688" y1="68506" x2="52837" y2="55632"/>
                          <a14:foregroundMark x1="52305" y1="60000" x2="57624" y2="74598"/>
                          <a14:foregroundMark x1="57624" y1="74598" x2="57624" y2="74598"/>
                          <a14:foregroundMark x1="53901" y1="82414" x2="44858" y2="58391"/>
                          <a14:foregroundMark x1="46099" y1="92414" x2="40248" y2="72069"/>
                          <a14:foregroundMark x1="40248" y1="72069" x2="41667" y2="63793"/>
                          <a14:foregroundMark x1="41312" y1="64368" x2="38830" y2="67701"/>
                          <a14:foregroundMark x1="38830" y1="68736" x2="42730" y2="81379"/>
                          <a14:foregroundMark x1="42730" y1="81379" x2="47163" y2="86667"/>
                          <a14:foregroundMark x1="47163" y1="86667" x2="47163" y2="87011"/>
                          <a14:foregroundMark x1="49291" y1="89310" x2="58688" y2="89885"/>
                          <a14:foregroundMark x1="58688" y1="89885" x2="64716" y2="89310"/>
                          <a14:foregroundMark x1="64362" y1="89080" x2="38121" y2="86207"/>
                          <a14:foregroundMark x1="37234" y1="84138" x2="53723" y2="81494"/>
                          <a14:foregroundMark x1="53723" y1="81494" x2="60284" y2="81379"/>
                          <a14:foregroundMark x1="57624" y1="80805" x2="34929" y2="78506"/>
                          <a14:foregroundMark x1="34929" y1="78506" x2="43617" y2="82644"/>
                          <a14:foregroundMark x1="13830" y1="13103" x2="21986" y2="10345"/>
                          <a14:foregroundMark x1="21986" y1="10345" x2="22518" y2="10345"/>
                          <a14:foregroundMark x1="24645" y1="8506" x2="31738" y2="4943"/>
                          <a14:foregroundMark x1="31738" y1="4943" x2="42021" y2="22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94"/>
            <a:stretch/>
          </p:blipFill>
          <p:spPr>
            <a:xfrm>
              <a:off x="7366252" y="3637046"/>
              <a:ext cx="1083368" cy="117290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2D05260-DE77-4D0E-AE2F-8C6886EB1D90}"/>
                </a:ext>
              </a:extLst>
            </p:cNvPr>
            <p:cNvSpPr/>
            <p:nvPr/>
          </p:nvSpPr>
          <p:spPr>
            <a:xfrm>
              <a:off x="6709632" y="5130972"/>
              <a:ext cx="2469359" cy="5795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ar-AE" sz="2000" b="1" cap="none" spc="0" dirty="0">
                  <a:ln/>
                  <a:solidFill>
                    <a:srgbClr val="002060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ألْتَزِمُ الصَّمْت</a:t>
              </a:r>
              <a:r>
                <a:rPr lang="ar-SA" sz="2000" b="1" cap="none" spc="0" dirty="0">
                  <a:ln/>
                  <a:solidFill>
                    <a:srgbClr val="002060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َ</a:t>
              </a:r>
              <a:r>
                <a:rPr lang="ar-AE" sz="2000" b="1" cap="none" spc="0" dirty="0">
                  <a:ln/>
                  <a:solidFill>
                    <a:srgbClr val="002060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 وأغلِق</a:t>
              </a:r>
              <a:r>
                <a:rPr lang="ar-SA" sz="2000" b="1" cap="none" spc="0" dirty="0">
                  <a:ln/>
                  <a:solidFill>
                    <a:srgbClr val="002060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ُ</a:t>
              </a:r>
              <a:r>
                <a:rPr lang="ar-AE" sz="2000" b="1" cap="none" spc="0" dirty="0">
                  <a:ln/>
                  <a:solidFill>
                    <a:srgbClr val="002060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 مُكَبِّر</a:t>
              </a:r>
              <a:r>
                <a:rPr lang="ar-SA" sz="2000" b="1" cap="none" spc="0" dirty="0">
                  <a:ln/>
                  <a:solidFill>
                    <a:srgbClr val="002060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َ</a:t>
              </a:r>
              <a:endParaRPr lang="ar-AE" sz="2000" b="1" cap="none" spc="0" dirty="0">
                <a:ln/>
                <a:solidFill>
                  <a:srgbClr val="002060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AE" sz="2000" b="1" cap="none" spc="0" dirty="0">
                  <a:ln/>
                  <a:solidFill>
                    <a:srgbClr val="002060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 الصَّوت</a:t>
              </a:r>
              <a:r>
                <a:rPr lang="ar-SA" sz="2000" b="1" cap="none" spc="0" dirty="0">
                  <a:ln/>
                  <a:solidFill>
                    <a:srgbClr val="002060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ِ</a:t>
              </a:r>
              <a:r>
                <a:rPr lang="ar-AE" sz="2000" b="1" cap="none" spc="0" dirty="0">
                  <a:ln/>
                  <a:solidFill>
                    <a:srgbClr val="002060"/>
                  </a:solidFill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 ( الميكرفون ) قَبْلَ دخولي </a:t>
              </a:r>
              <a:endParaRPr lang="en-US" sz="2000" b="1" cap="none" spc="0" dirty="0">
                <a:ln/>
                <a:solidFill>
                  <a:srgbClr val="002060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pic>
          <p:nvPicPr>
            <p:cNvPr id="20" name="Picture 6" descr="A close up of a microphone&#10;&#10;Description automatically generated">
              <a:extLst>
                <a:ext uri="{FF2B5EF4-FFF2-40B4-BE49-F238E27FC236}">
                  <a16:creationId xmlns:a16="http://schemas.microsoft.com/office/drawing/2014/main" id="{E5930E47-DF99-466E-9B61-84AE730E7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9448" l="5525" r="93923">
                          <a14:foregroundMark x1="75691" y1="5525" x2="75691" y2="5525"/>
                          <a14:foregroundMark x1="68508" y1="10497" x2="79006" y2="8287"/>
                          <a14:foregroundMark x1="87293" y1="16022" x2="87293" y2="22652"/>
                          <a14:foregroundMark x1="86188" y1="12155" x2="86188" y2="12155"/>
                          <a14:foregroundMark x1="84530" y1="8840" x2="84530" y2="8840"/>
                          <a14:foregroundMark x1="88398" y1="12155" x2="88398" y2="12155"/>
                          <a14:foregroundMark x1="90055" y1="19337" x2="90055" y2="19337"/>
                          <a14:foregroundMark x1="88398" y1="10497" x2="88398" y2="10497"/>
                          <a14:foregroundMark x1="86188" y1="8287" x2="86188" y2="8287"/>
                          <a14:foregroundMark x1="48619" y1="97238" x2="48619" y2="99448"/>
                          <a14:foregroundMark x1="86740" y1="28729" x2="86188" y2="10497"/>
                          <a14:foregroundMark x1="85635" y1="6630" x2="66851" y2="3867"/>
                          <a14:foregroundMark x1="89503" y1="14365" x2="89503" y2="14365"/>
                          <a14:backgroundMark x1="81215" y1="1657" x2="81215" y2="1657"/>
                          <a14:backgroundMark x1="76243" y1="1657" x2="81768" y2="16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71381">
              <a:off x="7005589" y="4348894"/>
              <a:ext cx="789475" cy="527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2C506C1C-4C6F-4BDF-9AFD-75498A944A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987164">
              <a:off x="6642856" y="4556679"/>
              <a:ext cx="1338907" cy="33796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 b="1" dirty="0">
                  <a:solidFill>
                    <a:srgbClr val="002060"/>
                  </a:solidFill>
                  <a:latin typeface="Sakkal Majalla" panose="02000000000000000000" pitchFamily="2" charset="-78"/>
                  <a:ea typeface="宋体" panose="02010600030101010101" pitchFamily="2" charset="-122"/>
                  <a:cs typeface="Sakkal Majalla" panose="02000000000000000000" pitchFamily="2" charset="-78"/>
                  <a:sym typeface="Arial" panose="020B0604020202020204" pitchFamily="34" charset="0"/>
                </a:rPr>
                <a:t> X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06789" y="3828173"/>
            <a:ext cx="2863977" cy="2399442"/>
            <a:chOff x="2379804" y="3536051"/>
            <a:chExt cx="2690191" cy="2167277"/>
          </a:xfrm>
        </p:grpSpPr>
        <p:pic>
          <p:nvPicPr>
            <p:cNvPr id="23" name="Picture 22" descr="A close up of a camera&#10;&#10;Description automatically generated">
              <a:extLst>
                <a:ext uri="{FF2B5EF4-FFF2-40B4-BE49-F238E27FC236}">
                  <a16:creationId xmlns:a16="http://schemas.microsoft.com/office/drawing/2014/main" id="{202C7CCD-54B6-4CD8-9158-1C807BBB0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7769" t="6358" r="17317" b="8965"/>
            <a:stretch/>
          </p:blipFill>
          <p:spPr>
            <a:xfrm>
              <a:off x="2739427" y="3536051"/>
              <a:ext cx="1726386" cy="14771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FA8578D-15C5-4972-9F92-04AD9DF24E22}"/>
                </a:ext>
              </a:extLst>
            </p:cNvPr>
            <p:cNvSpPr txBox="1"/>
            <p:nvPr/>
          </p:nvSpPr>
          <p:spPr>
            <a:xfrm>
              <a:off x="2379804" y="5330489"/>
              <a:ext cx="2690191" cy="372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الْبَرْنامج مُراقَب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15881" y="1553452"/>
            <a:ext cx="1979271" cy="2003390"/>
            <a:chOff x="7355682" y="861030"/>
            <a:chExt cx="2492965" cy="141058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45FF8BA-36BC-466D-80E1-D8E1CF97F5EC}"/>
                </a:ext>
              </a:extLst>
            </p:cNvPr>
            <p:cNvSpPr txBox="1"/>
            <p:nvPr/>
          </p:nvSpPr>
          <p:spPr>
            <a:xfrm>
              <a:off x="7355682" y="1989898"/>
              <a:ext cx="2492965" cy="281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</a:t>
              </a:r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سْتَمِع</a:t>
              </a:r>
              <a:r>
                <a:rPr lang="ar-SA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ُ</a:t>
              </a:r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إلى الْمُعَلَّمة بِت</a:t>
              </a:r>
              <a:r>
                <a:rPr lang="ar-SA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َ</a:t>
              </a:r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رْكيز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pic>
          <p:nvPicPr>
            <p:cNvPr id="27" name="Picture 26" descr="A close up of a logo&#10;&#10;Description automatically generated">
              <a:extLst>
                <a:ext uri="{FF2B5EF4-FFF2-40B4-BE49-F238E27FC236}">
                  <a16:creationId xmlns:a16="http://schemas.microsoft.com/office/drawing/2014/main" id="{1F6C6783-B5D2-4C47-9F70-AF6495C59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73821" l="0" r="85246"/>
                      </a14:imgEffect>
                    </a14:imgLayer>
                  </a14:imgProps>
                </a:ext>
              </a:extLst>
            </a:blip>
            <a:srcRect r="19204" b="35480"/>
            <a:stretch/>
          </p:blipFill>
          <p:spPr>
            <a:xfrm>
              <a:off x="7653808" y="861030"/>
              <a:ext cx="1631519" cy="1047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2662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1F57CEA6-F0FE-4264-ADCF-FE1C0AD40E58}"/>
              </a:ext>
            </a:extLst>
          </p:cNvPr>
          <p:cNvGrpSpPr/>
          <p:nvPr/>
        </p:nvGrpSpPr>
        <p:grpSpPr>
          <a:xfrm>
            <a:off x="1447800" y="3974306"/>
            <a:ext cx="9448800" cy="3036095"/>
            <a:chOff x="-76200" y="3898105"/>
            <a:chExt cx="9137342" cy="2959894"/>
          </a:xfrm>
        </p:grpSpPr>
        <p:pic>
          <p:nvPicPr>
            <p:cNvPr id="54" name="Picture 2" descr="ÙØªÙØ¬Ø© Ø¨Ø­Ø« Ø§ÙØµÙØ± Ø¹Ù Ø¨Ø­Ø± ÙÙØ§Ø·ÙØ§Ù">
              <a:extLst>
                <a:ext uri="{FF2B5EF4-FFF2-40B4-BE49-F238E27FC236}">
                  <a16:creationId xmlns:a16="http://schemas.microsoft.com/office/drawing/2014/main" id="{F4747629-3D4E-4C35-850E-500F67F0BB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57895" r="308"/>
            <a:stretch/>
          </p:blipFill>
          <p:spPr bwMode="auto">
            <a:xfrm>
              <a:off x="-76200" y="5310186"/>
              <a:ext cx="9137342" cy="15478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ÙØªÙØ¬Ø© Ø¨Ø­Ø« Ø§ÙØµÙØ± Ø¹Ù ØµÙØ¯ Ø§Ø³ÙØ§Ù Ø§ÙØ§Ø¨ ÙØ§ÙØ§Ø¨Ù">
              <a:extLst>
                <a:ext uri="{FF2B5EF4-FFF2-40B4-BE49-F238E27FC236}">
                  <a16:creationId xmlns:a16="http://schemas.microsoft.com/office/drawing/2014/main" id="{0106CCE2-2EB8-404D-915E-030203AA23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5538" y1="54992" x2="15077" y2="62058"/>
                          <a14:foregroundMark x1="15692" y1="62826" x2="53692" y2="59140"/>
                          <a14:foregroundMark x1="53692" y1="59293" x2="53692" y2="59293"/>
                          <a14:foregroundMark x1="34154" y1="60676" x2="21077" y2="61290"/>
                          <a14:foregroundMark x1="24923" y1="57757" x2="31538" y2="70968"/>
                          <a14:foregroundMark x1="58462" y1="58525" x2="21538" y2="84332"/>
                          <a14:foregroundMark x1="16462" y1="81260" x2="1692" y2="77727"/>
                          <a14:foregroundMark x1="32154" y1="62366" x2="29692" y2="71889"/>
                          <a14:foregroundMark x1="37077" y1="62058" x2="49077" y2="44240"/>
                          <a14:foregroundMark x1="73692" y1="29800" x2="67846" y2="31490"/>
                          <a14:foregroundMark x1="90615" y1="18740" x2="90462" y2="22734"/>
                          <a14:foregroundMark x1="90462" y1="22734" x2="90000" y2="41014"/>
                          <a14:foregroundMark x1="89538" y1="51613" x2="87231" y2="89401"/>
                          <a14:foregroundMark x1="64462" y1="96160" x2="68923" y2="32104"/>
                          <a14:foregroundMark x1="24615" y1="65438" x2="462" y2="703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7" y="3898105"/>
              <a:ext cx="2182629" cy="2185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مجموعة 6"/>
          <p:cNvGrpSpPr/>
          <p:nvPr/>
        </p:nvGrpSpPr>
        <p:grpSpPr>
          <a:xfrm>
            <a:off x="2042433" y="247104"/>
            <a:ext cx="7729443" cy="1886496"/>
            <a:chOff x="518432" y="247104"/>
            <a:chExt cx="7729443" cy="1886496"/>
          </a:xfrm>
        </p:grpSpPr>
        <p:pic>
          <p:nvPicPr>
            <p:cNvPr id="41" name="صورة 4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31038"/>
              <a:ext cx="4895075" cy="1802562"/>
            </a:xfrm>
            <a:prstGeom prst="rect">
              <a:avLst/>
            </a:prstGeom>
          </p:spPr>
        </p:pic>
        <p:pic>
          <p:nvPicPr>
            <p:cNvPr id="44" name="صورة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32" y="247104"/>
              <a:ext cx="2682503" cy="1438472"/>
            </a:xfrm>
            <a:prstGeom prst="rect">
              <a:avLst/>
            </a:prstGeom>
          </p:spPr>
        </p:pic>
      </p:grpSp>
      <p:grpSp>
        <p:nvGrpSpPr>
          <p:cNvPr id="4" name="مجموعة 3"/>
          <p:cNvGrpSpPr/>
          <p:nvPr/>
        </p:nvGrpSpPr>
        <p:grpSpPr>
          <a:xfrm>
            <a:off x="3716559" y="1591761"/>
            <a:ext cx="6789103" cy="3024241"/>
            <a:chOff x="1684353" y="1623959"/>
            <a:chExt cx="6494547" cy="2948041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728" y="2035300"/>
              <a:ext cx="4318172" cy="2536700"/>
            </a:xfrm>
            <a:prstGeom prst="rect">
              <a:avLst/>
            </a:prstGeom>
          </p:spPr>
        </p:pic>
        <p:sp>
          <p:nvSpPr>
            <p:cNvPr id="8" name="مستطيل 7"/>
            <p:cNvSpPr/>
            <p:nvPr/>
          </p:nvSpPr>
          <p:spPr>
            <a:xfrm>
              <a:off x="4584468" y="2214127"/>
              <a:ext cx="3295869" cy="630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ar-EG" sz="3600" b="1" dirty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endParaRPr>
            </a:p>
          </p:txBody>
        </p:sp>
        <p:pic>
          <p:nvPicPr>
            <p:cNvPr id="10" name="صورة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4353" y="1623959"/>
              <a:ext cx="3192448" cy="2719441"/>
            </a:xfrm>
            <a:prstGeom prst="rect">
              <a:avLst/>
            </a:prstGeom>
          </p:spPr>
        </p:pic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60B1D771-8C31-4EE8-AF38-26BEA0B9F3F8}"/>
                </a:ext>
              </a:extLst>
            </p:cNvPr>
            <p:cNvSpPr/>
            <p:nvPr/>
          </p:nvSpPr>
          <p:spPr>
            <a:xfrm>
              <a:off x="1992422" y="2288483"/>
              <a:ext cx="2570127" cy="11700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KW" sz="3600" b="1" dirty="0">
                  <a:latin typeface="Traditional Arabic" pitchFamily="18" charset="-78"/>
                  <a:ea typeface="GE SS Two Bold" panose="020A0503020102020204" pitchFamily="18" charset="-78"/>
                  <a:cs typeface="Traditional Arabic" pitchFamily="18" charset="-78"/>
                </a:rPr>
                <a:t>أصدقائي</a:t>
              </a:r>
            </a:p>
            <a:p>
              <a:pPr algn="ctr"/>
              <a:r>
                <a:rPr lang="ar-KW" sz="3600" b="1" dirty="0">
                  <a:latin typeface="Traditional Arabic" pitchFamily="18" charset="-78"/>
                  <a:ea typeface="GE SS Two Bold" panose="020A0503020102020204" pitchFamily="18" charset="-78"/>
                  <a:cs typeface="Traditional Arabic" pitchFamily="18" charset="-78"/>
                </a:rPr>
                <a:t>شكراً لمساعدتكم، </a:t>
              </a:r>
            </a:p>
          </p:txBody>
        </p:sp>
      </p:grpSp>
      <p:sp>
        <p:nvSpPr>
          <p:cNvPr id="36" name="علبة 35">
            <a:extLst>
              <a:ext uri="{FF2B5EF4-FFF2-40B4-BE49-F238E27FC236}">
                <a16:creationId xmlns:a16="http://schemas.microsoft.com/office/drawing/2014/main" id="{3142422E-C0AA-438C-8BEF-42CA76DF41A8}"/>
              </a:ext>
            </a:extLst>
          </p:cNvPr>
          <p:cNvSpPr/>
          <p:nvPr/>
        </p:nvSpPr>
        <p:spPr>
          <a:xfrm>
            <a:off x="3200400" y="4921600"/>
            <a:ext cx="1676400" cy="1108940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4574" tIns="42287" rIns="84574" bIns="42287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ar-KW"/>
            </a:defPPr>
            <a:lvl1pPr marL="0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90393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80787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71180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61574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51967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42361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32754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23147" algn="r" defTabSz="980787" rtl="1" eaLnBrk="1" latinLnBrk="0" hangingPunct="1">
              <a:defRPr sz="193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KW" sz="1665" dirty="0"/>
          </a:p>
        </p:txBody>
      </p:sp>
      <p:pic>
        <p:nvPicPr>
          <p:cNvPr id="56" name="Picture 4" descr="نتيجة بحث الصور عن سمك  كرتون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752" y="5192457"/>
            <a:ext cx="498248" cy="40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نتيجة بحث الصور عن سمك  كرتون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86200" y="5181601"/>
            <a:ext cx="403120" cy="36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صورة 5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r="3572" b="21555"/>
          <a:stretch/>
        </p:blipFill>
        <p:spPr>
          <a:xfrm>
            <a:off x="4156506" y="5562601"/>
            <a:ext cx="491694" cy="410153"/>
          </a:xfrm>
          <a:prstGeom prst="rect">
            <a:avLst/>
          </a:prstGeom>
        </p:spPr>
      </p:pic>
      <p:pic>
        <p:nvPicPr>
          <p:cNvPr id="59" name="صورة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91" y="5502333"/>
            <a:ext cx="633887" cy="467266"/>
          </a:xfrm>
          <a:prstGeom prst="rect">
            <a:avLst/>
          </a:prstGeom>
        </p:spPr>
      </p:pic>
      <p:pic>
        <p:nvPicPr>
          <p:cNvPr id="60" name="صورة 5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907">
            <a:off x="4365070" y="5282666"/>
            <a:ext cx="428412" cy="439335"/>
          </a:xfrm>
          <a:prstGeom prst="rect">
            <a:avLst/>
          </a:prstGeom>
        </p:spPr>
      </p:pic>
      <p:pic>
        <p:nvPicPr>
          <p:cNvPr id="61" name="صورة 6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51341" l="0" r="79231">
                        <a14:foregroundMark x1="51538" y1="20307" x2="50769" y2="28352"/>
                        <a14:foregroundMark x1="45000" y1="15709" x2="25000" y2="27203"/>
                        <a14:foregroundMark x1="25385" y1="31801" x2="40000" y2="29885"/>
                        <a14:foregroundMark x1="47692" y1="35632" x2="36154" y2="36782"/>
                        <a14:foregroundMark x1="38462" y1="47126" x2="35769" y2="42912"/>
                        <a14:foregroundMark x1="46538" y1="40996" x2="36538" y2="46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4" t="1611" r="39088" b="52412"/>
          <a:stretch/>
        </p:blipFill>
        <p:spPr>
          <a:xfrm>
            <a:off x="5486400" y="6128604"/>
            <a:ext cx="508148" cy="433237"/>
          </a:xfrm>
          <a:prstGeom prst="rect">
            <a:avLst/>
          </a:prstGeom>
        </p:spPr>
      </p:pic>
      <p:pic>
        <p:nvPicPr>
          <p:cNvPr id="20" name="Content Placeholder 3">
            <a:extLst>
              <a:ext uri="{FF2B5EF4-FFF2-40B4-BE49-F238E27FC236}">
                <a16:creationId xmlns:a16="http://schemas.microsoft.com/office/drawing/2014/main" id="{658C3F1E-E429-454F-AD93-10AD0D629EA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907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94CB6C9-8C56-4FE4-90C7-1DA10D63242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48050" y="0"/>
            <a:ext cx="543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7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-0.03241 C -0.00434 -0.03912 -0.00538 -0.04421 -0.00833 -0.05 C -0.00972 -0.05787 -0.01319 -0.06366 -0.01597 -0.07083 C -0.02413 -0.09259 -0.03559 -0.11018 -0.04826 -0.12708 C -0.05017 -0.13542 -0.05469 -0.13935 -0.05833 -0.14629 C -0.06337 -0.15579 -0.06892 -0.16342 -0.07604 -0.17014 C -0.07951 -0.17338 -0.0809 -0.17245 -0.08385 -0.17592 C -0.0901 -0.18333 -0.09097 -0.18634 -0.09826 -0.19074 C -0.10191 -0.19583 -0.1066 -0.19907 -0.11163 -0.20116 C -0.11979 -0.20856 -0.10937 -0.2 -0.11944 -0.20555 C -0.12222 -0.20717 -0.1243 -0.20995 -0.12708 -0.21157 C -0.13298 -0.21504 -0.13871 -0.2169 -0.14496 -0.21898 C -0.14965 -0.22037 -0.15347 -0.22361 -0.15833 -0.225 C -0.16493 -0.22454 -0.1717 -0.22523 -0.1783 -0.22338 C -0.1809 -0.22268 -0.18489 -0.21759 -0.18489 -0.21736 C -0.18871 -0.20995 -0.18941 -0.20764 -0.19167 -0.19977 C -0.18993 -0.16921 -0.18576 -0.13912 -0.18055 -0.10926 C -0.18003 -0.10046 -0.18108 -0.08565 -0.17604 -0.08565 " pathEditMode="relative" rAng="0" ptsTypes="fffffffffffffffffA">
                                      <p:cBhvr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4" y="-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07" y="0"/>
            <a:ext cx="10895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4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678" y="1989383"/>
            <a:ext cx="7917345" cy="2904588"/>
          </a:xfrm>
          <a:prstGeom prst="rect">
            <a:avLst/>
          </a:prstGeom>
        </p:spPr>
      </p:pic>
      <p:pic>
        <p:nvPicPr>
          <p:cNvPr id="3" name="Picture 2" descr="ÙØªÙØ¬Ø© Ø¨Ø­Ø« Ø§ÙØµÙØ± Ø¹Ù âªbrainstormingâ¬â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1B2D1"/>
              </a:clrFrom>
              <a:clrTo>
                <a:srgbClr val="01B2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819" y="1823483"/>
            <a:ext cx="3354506" cy="150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5B1D56FB-BB11-45CB-9A9D-3708A55CC1D6}"/>
              </a:ext>
            </a:extLst>
          </p:cNvPr>
          <p:cNvSpPr/>
          <p:nvPr/>
        </p:nvSpPr>
        <p:spPr>
          <a:xfrm>
            <a:off x="6020810" y="651957"/>
            <a:ext cx="2850029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ar-BH" sz="3200" b="1" dirty="0">
                <a:ln/>
                <a:solidFill>
                  <a:srgbClr val="CC0066"/>
                </a:solidFill>
                <a:latin typeface="Calibri"/>
              </a:rPr>
              <a:t>سؤال التحدي</a:t>
            </a:r>
            <a:endParaRPr lang="ar-AE" sz="3200" b="1" dirty="0">
              <a:ln/>
              <a:solidFill>
                <a:srgbClr val="CC0066"/>
              </a:solidFill>
              <a:latin typeface="Calibri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B1D56FB-BB11-45CB-9A9D-3708A55CC1D6}"/>
              </a:ext>
            </a:extLst>
          </p:cNvPr>
          <p:cNvSpPr/>
          <p:nvPr/>
        </p:nvSpPr>
        <p:spPr>
          <a:xfrm>
            <a:off x="8774325" y="3648803"/>
            <a:ext cx="2850029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</a:rPr>
              <a:t>ما هو</a:t>
            </a:r>
            <a:endParaRPr lang="ar-AE" sz="4000" b="1" dirty="0">
              <a:ln/>
              <a:solidFill>
                <a:schemeClr val="tx1">
                  <a:lumMod val="95000"/>
                  <a:lumOff val="5000"/>
                </a:schemeClr>
              </a:solidFill>
              <a:latin typeface="Calibri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4"/>
          <a:srcRect t="19906" r="57721" b="3849"/>
          <a:stretch/>
        </p:blipFill>
        <p:spPr>
          <a:xfrm>
            <a:off x="120731" y="1487714"/>
            <a:ext cx="4044869" cy="522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7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78" y="0"/>
            <a:ext cx="11042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52362" y="221377"/>
            <a:ext cx="4410999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AE" sz="4000" b="1" dirty="0"/>
              <a:t>الربط بالهوية الوطنية: </a:t>
            </a:r>
          </a:p>
        </p:txBody>
      </p:sp>
      <p:sp>
        <p:nvSpPr>
          <p:cNvPr id="3" name="Heart 5"/>
          <p:cNvSpPr/>
          <p:nvPr/>
        </p:nvSpPr>
        <p:spPr>
          <a:xfrm rot="19929386">
            <a:off x="1460513" y="2023179"/>
            <a:ext cx="792051" cy="811369"/>
          </a:xfrm>
          <a:prstGeom prst="hear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UAE</a:t>
            </a:r>
            <a:endParaRPr lang="ar-AE" b="1" dirty="0"/>
          </a:p>
        </p:txBody>
      </p:sp>
      <p:sp>
        <p:nvSpPr>
          <p:cNvPr id="4" name="Heart 4"/>
          <p:cNvSpPr/>
          <p:nvPr/>
        </p:nvSpPr>
        <p:spPr>
          <a:xfrm rot="19929386">
            <a:off x="1172430" y="1479494"/>
            <a:ext cx="792051" cy="811369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UAE</a:t>
            </a:r>
            <a:endParaRPr lang="ar-AE" b="1" dirty="0">
              <a:solidFill>
                <a:schemeClr val="tx2"/>
              </a:solidFill>
            </a:endParaRPr>
          </a:p>
        </p:txBody>
      </p:sp>
      <p:sp>
        <p:nvSpPr>
          <p:cNvPr id="5" name="Heart 6"/>
          <p:cNvSpPr/>
          <p:nvPr/>
        </p:nvSpPr>
        <p:spPr>
          <a:xfrm rot="19929386">
            <a:off x="856637" y="903061"/>
            <a:ext cx="792051" cy="811369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UAE</a:t>
            </a:r>
            <a:endParaRPr lang="ar-AE" b="1" dirty="0"/>
          </a:p>
        </p:txBody>
      </p:sp>
      <p:sp>
        <p:nvSpPr>
          <p:cNvPr id="6" name="Heart 3"/>
          <p:cNvSpPr/>
          <p:nvPr/>
        </p:nvSpPr>
        <p:spPr>
          <a:xfrm rot="19929386">
            <a:off x="534266" y="359377"/>
            <a:ext cx="792051" cy="81136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UAE</a:t>
            </a:r>
            <a:endParaRPr lang="ar-AE" b="1" dirty="0"/>
          </a:p>
        </p:txBody>
      </p:sp>
      <p:sp>
        <p:nvSpPr>
          <p:cNvPr id="9" name="Horizontal Scroll 1"/>
          <p:cNvSpPr/>
          <p:nvPr/>
        </p:nvSpPr>
        <p:spPr>
          <a:xfrm rot="20411414">
            <a:off x="783049" y="2622076"/>
            <a:ext cx="3568953" cy="2939019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lnSpc>
                <a:spcPct val="200000"/>
              </a:lnSpc>
            </a:pPr>
            <a:r>
              <a:rPr lang="ar-SA" sz="2400" b="1" dirty="0">
                <a:solidFill>
                  <a:schemeClr val="tx1"/>
                </a:solidFill>
              </a:rPr>
              <a:t>عبر عن شكرك لدولة الإمارات لاهتمامها بالحيوانات</a:t>
            </a:r>
            <a:endParaRPr lang="ar-AE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44C16D-B0A4-4646-92EC-6737BC2B03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20000"/>
                    </a14:imgEffect>
                  </a14:imgLayer>
                </a14:imgProps>
              </a:ext>
            </a:extLst>
          </a:blip>
          <a:srcRect l="34578" t="8755" r="31898"/>
          <a:stretch/>
        </p:blipFill>
        <p:spPr>
          <a:xfrm>
            <a:off x="9470555" y="2301305"/>
            <a:ext cx="2142531" cy="3951051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5B1D56FB-BB11-45CB-9A9D-3708A55CC1D6}"/>
              </a:ext>
            </a:extLst>
          </p:cNvPr>
          <p:cNvSpPr/>
          <p:nvPr/>
        </p:nvSpPr>
        <p:spPr>
          <a:xfrm rot="492942">
            <a:off x="9026652" y="4163376"/>
            <a:ext cx="2850029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ar-SA" sz="3200" b="1" u="sng" dirty="0">
                <a:ln/>
                <a:solidFill>
                  <a:srgbClr val="CC0066"/>
                </a:solidFill>
                <a:latin typeface="Calibri"/>
              </a:rPr>
              <a:t>أحب وطني</a:t>
            </a:r>
            <a:endParaRPr lang="ar-AE" sz="3200" b="1" u="sng" dirty="0">
              <a:ln/>
              <a:solidFill>
                <a:srgbClr val="CC0066"/>
              </a:solidFill>
              <a:latin typeface="Calibri"/>
            </a:endParaRPr>
          </a:p>
        </p:txBody>
      </p:sp>
      <p:sp>
        <p:nvSpPr>
          <p:cNvPr id="12" name="وسيلة شرح على شكل سحابة 11"/>
          <p:cNvSpPr/>
          <p:nvPr/>
        </p:nvSpPr>
        <p:spPr>
          <a:xfrm rot="1005740">
            <a:off x="4929997" y="1736078"/>
            <a:ext cx="3883831" cy="2131938"/>
          </a:xfrm>
          <a:prstGeom prst="cloudCallout">
            <a:avLst>
              <a:gd name="adj1" fmla="val 70939"/>
              <a:gd name="adj2" fmla="val 1063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أحافظ على نظافة حديقة الحيوانات عندما أزورها </a:t>
            </a:r>
          </a:p>
        </p:txBody>
      </p:sp>
    </p:spTree>
    <p:extLst>
      <p:ext uri="{BB962C8B-B14F-4D97-AF65-F5344CB8AC3E}">
        <p14:creationId xmlns:p14="http://schemas.microsoft.com/office/powerpoint/2010/main" val="2246729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257"/>
            <a:ext cx="12192000" cy="6491757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218" y="5527271"/>
            <a:ext cx="698760" cy="5785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724" y="5527271"/>
            <a:ext cx="698760" cy="5785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90" y="5640106"/>
            <a:ext cx="593463" cy="593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53" y="5640105"/>
            <a:ext cx="593463" cy="59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174"/>
            <a:ext cx="12192000" cy="6429612"/>
          </a:xfrm>
          <a:prstGeom prst="rect">
            <a:avLst/>
          </a:prstGeom>
        </p:spPr>
      </p:pic>
      <p:sp>
        <p:nvSpPr>
          <p:cNvPr id="3" name="Arrow: Left 6">
            <a:extLst>
              <a:ext uri="{FF2B5EF4-FFF2-40B4-BE49-F238E27FC236}">
                <a16:creationId xmlns:a16="http://schemas.microsoft.com/office/drawing/2014/main" id="{DE0F73C5-29E2-4D1F-A965-559E818ABCB0}"/>
              </a:ext>
            </a:extLst>
          </p:cNvPr>
          <p:cNvSpPr/>
          <p:nvPr/>
        </p:nvSpPr>
        <p:spPr>
          <a:xfrm rot="1680004">
            <a:off x="3914976" y="3920008"/>
            <a:ext cx="3531812" cy="486946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4" name="Arrow: Left 5">
            <a:extLst>
              <a:ext uri="{FF2B5EF4-FFF2-40B4-BE49-F238E27FC236}">
                <a16:creationId xmlns:a16="http://schemas.microsoft.com/office/drawing/2014/main" id="{617F3277-E407-4317-9CD6-8BE435116A0D}"/>
              </a:ext>
            </a:extLst>
          </p:cNvPr>
          <p:cNvSpPr/>
          <p:nvPr/>
        </p:nvSpPr>
        <p:spPr>
          <a:xfrm rot="19587407">
            <a:off x="3819226" y="4058026"/>
            <a:ext cx="3717072" cy="486946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461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41" y="-38637"/>
            <a:ext cx="7703717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4619835" y="2282367"/>
            <a:ext cx="2952328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6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شكراً لكم </a:t>
            </a:r>
          </a:p>
        </p:txBody>
      </p:sp>
    </p:spTree>
    <p:extLst>
      <p:ext uri="{BB962C8B-B14F-4D97-AF65-F5344CB8AC3E}">
        <p14:creationId xmlns:p14="http://schemas.microsoft.com/office/powerpoint/2010/main" val="144037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E094DD-94D5-4AD6-89D9-6043E28B5FCA}"/>
              </a:ext>
            </a:extLst>
          </p:cNvPr>
          <p:cNvSpPr txBox="1"/>
          <p:nvPr/>
        </p:nvSpPr>
        <p:spPr>
          <a:xfrm>
            <a:off x="2466107" y="459151"/>
            <a:ext cx="7865695" cy="1015663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AE" sz="6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قوانين الغرفة الصفية</a:t>
            </a:r>
            <a:endParaRPr lang="en-US" sz="60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1F5A5-24C6-4802-9D92-A26324C51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357" y="1364530"/>
            <a:ext cx="3517375" cy="1989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83D144-9188-4BAB-88D9-A283AA031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511" y="1474814"/>
            <a:ext cx="3536723" cy="1890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086001-55E8-4108-9F29-266FE2AE0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64" y="1504970"/>
            <a:ext cx="3263149" cy="1859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275614-E7EC-4B0B-8625-39D9BAA1C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3874" y="3821391"/>
            <a:ext cx="3455857" cy="1890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C99EB5-00BA-437E-BB1C-C54657BC8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859" y="3870402"/>
            <a:ext cx="3517375" cy="1859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8EBEA8-668F-41D7-9AE1-DAF234ED5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376" y="3870402"/>
            <a:ext cx="3536723" cy="1908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0082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وايا قطرية مستديرة 1"/>
          <p:cNvSpPr/>
          <p:nvPr/>
        </p:nvSpPr>
        <p:spPr>
          <a:xfrm>
            <a:off x="1776645" y="479146"/>
            <a:ext cx="7882886" cy="1223817"/>
          </a:xfrm>
          <a:prstGeom prst="round2Diag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59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الرحمة بالحيوان</a:t>
            </a:r>
          </a:p>
        </p:txBody>
      </p:sp>
      <p:sp>
        <p:nvSpPr>
          <p:cNvPr id="3" name="مخطط انسيابي: محطة طرفية 2"/>
          <p:cNvSpPr/>
          <p:nvPr/>
        </p:nvSpPr>
        <p:spPr>
          <a:xfrm>
            <a:off x="2386707" y="2344560"/>
            <a:ext cx="6677815" cy="1007849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3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يسمع الحديث الشريف</a:t>
            </a:r>
            <a:endParaRPr lang="ar-AE" sz="439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خطط انسيابي: محطة طرفية 2"/>
          <p:cNvSpPr/>
          <p:nvPr/>
        </p:nvSpPr>
        <p:spPr>
          <a:xfrm>
            <a:off x="1776645" y="3698490"/>
            <a:ext cx="7867832" cy="1007849"/>
          </a:xfrm>
          <a:prstGeom prst="flowChartTermina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3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يستنتج أن الرحمة بالحيوان عمل يرضي الله</a:t>
            </a:r>
            <a:endParaRPr lang="ar-AE" sz="439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خطط انسيابي: محطة طرفية 7"/>
          <p:cNvSpPr/>
          <p:nvPr/>
        </p:nvSpPr>
        <p:spPr>
          <a:xfrm>
            <a:off x="2386707" y="4997520"/>
            <a:ext cx="6677815" cy="1007849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3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يتحدث عن كيفية الرفق بالحيوان</a:t>
            </a:r>
            <a:endParaRPr lang="ar-AE" sz="439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Picture 2" descr="C:\Users\User\Videos\تحضير\قرص قابل للنقل\]]].jpg">
            <a:extLst>
              <a:ext uri="{FF2B5EF4-FFF2-40B4-BE49-F238E27FC236}">
                <a16:creationId xmlns:a16="http://schemas.microsoft.com/office/drawing/2014/main" id="{3D03A8F1-3C40-4C3B-A41D-AA1C762E1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" b="100000" l="18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477" y="3698490"/>
            <a:ext cx="1806958" cy="256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Videos\تحضير\قرص قابل للنقل\]]].jpg">
            <a:extLst>
              <a:ext uri="{FF2B5EF4-FFF2-40B4-BE49-F238E27FC236}">
                <a16:creationId xmlns:a16="http://schemas.microsoft.com/office/drawing/2014/main" id="{3D03A8F1-3C40-4C3B-A41D-AA1C762E1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" b="100000" l="18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67" y="3977671"/>
            <a:ext cx="1806958" cy="256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45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videoplayback (6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6932.55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738" y="231775"/>
            <a:ext cx="10569575" cy="5945188"/>
          </a:xfrm>
        </p:spPr>
      </p:pic>
    </p:spTree>
    <p:extLst>
      <p:ext uri="{BB962C8B-B14F-4D97-AF65-F5344CB8AC3E}">
        <p14:creationId xmlns:p14="http://schemas.microsoft.com/office/powerpoint/2010/main" val="185245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132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251" y="424667"/>
            <a:ext cx="12215251" cy="602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5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41" y="309093"/>
            <a:ext cx="12195942" cy="641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7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2616D3-8C6C-438D-BA06-1F5AC0E4E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" y="909936"/>
            <a:ext cx="11379200" cy="56083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9DE4F5-FEEC-46B6-A29A-72703DA92C07}"/>
              </a:ext>
            </a:extLst>
          </p:cNvPr>
          <p:cNvSpPr/>
          <p:nvPr/>
        </p:nvSpPr>
        <p:spPr>
          <a:xfrm>
            <a:off x="755622" y="351135"/>
            <a:ext cx="5211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تفسير معاني المفردات 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8" descr="A picture containing holding, skiing, clock&#10;&#10;Description automatically generated">
            <a:extLst>
              <a:ext uri="{FF2B5EF4-FFF2-40B4-BE49-F238E27FC236}">
                <a16:creationId xmlns:a16="http://schemas.microsoft.com/office/drawing/2014/main" id="{97DCB79F-678B-4E56-A82A-43D5EDB727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07" b="91054" l="9744" r="89776">
                        <a14:foregroundMark x1="47444" y1="8466" x2="47444" y2="8466"/>
                        <a14:foregroundMark x1="37220" y1="89617" x2="37220" y2="89617"/>
                        <a14:foregroundMark x1="38019" y1="91054" x2="38019" y2="91054"/>
                        <a14:foregroundMark x1="51917" y1="86741" x2="51917" y2="86741"/>
                        <a14:foregroundMark x1="50479" y1="86741" x2="51917" y2="88179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714096"/>
            <a:ext cx="2719812" cy="2851926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8060466" y="5311132"/>
            <a:ext cx="239547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/>
              <a:t>قطة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8056611" y="3714096"/>
            <a:ext cx="239547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>
                <a:solidFill>
                  <a:srgbClr val="FF0000"/>
                </a:solidFill>
              </a:rPr>
              <a:t>هرة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5464102" y="5649687"/>
            <a:ext cx="239547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حشرات الأرض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5464102" y="4012962"/>
            <a:ext cx="239547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خشاش الأرض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2932688" y="3724687"/>
            <a:ext cx="239547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dirty="0">
                <a:solidFill>
                  <a:srgbClr val="FF0000"/>
                </a:solidFill>
              </a:rPr>
              <a:t>النار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2903235" y="5521450"/>
            <a:ext cx="239547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/>
              <a:t>نار جهنم</a:t>
            </a:r>
          </a:p>
        </p:txBody>
      </p:sp>
      <p:pic>
        <p:nvPicPr>
          <p:cNvPr id="20" name="Picture 4" descr="C:\Users\User\Desktop\صور صف 1\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081" y="97155"/>
            <a:ext cx="1579808" cy="276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1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62" y="193182"/>
            <a:ext cx="11706896" cy="65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4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أساسية">
  <a:themeElements>
    <a:clrScheme name="أساسية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أساسية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ساسية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120</TotalTime>
  <Words>182</Words>
  <Application>Microsoft Office PowerPoint</Application>
  <PresentationFormat>شاشة عريضة</PresentationFormat>
  <Paragraphs>54</Paragraphs>
  <Slides>27</Slides>
  <Notes>0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5" baseType="lpstr">
      <vt:lpstr>AlRaiMedia-Black</vt:lpstr>
      <vt:lpstr>Arial</vt:lpstr>
      <vt:lpstr>Arial Black</vt:lpstr>
      <vt:lpstr>Calibri</vt:lpstr>
      <vt:lpstr>Sakkal Majalla</vt:lpstr>
      <vt:lpstr>Times New Roman</vt:lpstr>
      <vt:lpstr>Traditional Arabic</vt:lpstr>
      <vt:lpstr>أساسية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Aubada Ali</dc:creator>
  <cp:lastModifiedBy>حمود حاتم الناصر</cp:lastModifiedBy>
  <cp:revision>13</cp:revision>
  <dcterms:created xsi:type="dcterms:W3CDTF">2015-09-20T17:16:40Z</dcterms:created>
  <dcterms:modified xsi:type="dcterms:W3CDTF">2021-02-24T03:17:52Z</dcterms:modified>
</cp:coreProperties>
</file>