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80" r:id="rId2"/>
    <p:sldId id="295" r:id="rId3"/>
    <p:sldId id="296" r:id="rId4"/>
    <p:sldId id="297" r:id="rId5"/>
    <p:sldId id="298" r:id="rId6"/>
    <p:sldId id="316" r:id="rId7"/>
    <p:sldId id="300" r:id="rId8"/>
    <p:sldId id="301" r:id="rId9"/>
    <p:sldId id="302" r:id="rId10"/>
    <p:sldId id="303" r:id="rId11"/>
    <p:sldId id="30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3A8D96-210A-49C0-A0B5-EAD5B2A3F6BE}">
          <p14:sldIdLst>
            <p14:sldId id="280"/>
            <p14:sldId id="295"/>
            <p14:sldId id="296"/>
            <p14:sldId id="297"/>
            <p14:sldId id="298"/>
            <p14:sldId id="316"/>
            <p14:sldId id="300"/>
            <p14:sldId id="301"/>
            <p14:sldId id="302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064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99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9199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3855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7036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137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635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502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6622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8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45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9/26/2020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4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r" defTabSz="914400" rtl="1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xmlns="" id="{2B72DCBD-AFA7-4D52-B793-95008FABFB48}"/>
              </a:ext>
            </a:extLst>
          </p:cNvPr>
          <p:cNvSpPr/>
          <p:nvPr/>
        </p:nvSpPr>
        <p:spPr>
          <a:xfrm>
            <a:off x="5226757" y="25969"/>
            <a:ext cx="6937272" cy="9291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t" anchorCtr="0"/>
          <a:lstStyle/>
          <a:p>
            <a:pPr algn="ctr"/>
            <a:r>
              <a:rPr lang="ar-AE" sz="4400" b="1" dirty="0"/>
              <a:t>استقصاء حل المسائل: إنشاء جدول</a:t>
            </a:r>
          </a:p>
          <a:p>
            <a:pPr algn="ctr"/>
            <a:endParaRPr lang="en-US" sz="4400" b="1" dirty="0">
              <a:solidFill>
                <a:schemeClr val="bg1"/>
              </a:solidFill>
            </a:endParaRPr>
          </a:p>
          <a:p>
            <a:pPr algn="r"/>
            <a:endParaRPr lang="ar-EG" sz="4400" b="1" dirty="0">
              <a:solidFill>
                <a:srgbClr val="000000"/>
              </a:solidFill>
              <a:cs typeface="(AH) Manal Black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CC2FA56-9FC6-4F68-B72E-89ADB83CD6E9}"/>
              </a:ext>
            </a:extLst>
          </p:cNvPr>
          <p:cNvSpPr/>
          <p:nvPr/>
        </p:nvSpPr>
        <p:spPr>
          <a:xfrm>
            <a:off x="1" y="22578"/>
            <a:ext cx="5226756" cy="92914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r" rtl="1"/>
            <a:r>
              <a:rPr lang="ar-AE" sz="4000" b="1" dirty="0">
                <a:solidFill>
                  <a:srgbClr val="000000"/>
                </a:solidFill>
                <a:cs typeface="(AH) Manal Black" pitchFamily="2" charset="-78"/>
              </a:rPr>
              <a:t> الدرس( </a:t>
            </a:r>
            <a:r>
              <a:rPr lang="en-US" sz="4000" b="1" dirty="0">
                <a:solidFill>
                  <a:srgbClr val="000000"/>
                </a:solidFill>
                <a:cs typeface="(AH) Manal Black" pitchFamily="2" charset="-78"/>
              </a:rPr>
              <a:t>5</a:t>
            </a:r>
            <a:r>
              <a:rPr lang="ar-AE" sz="4000" b="1" dirty="0">
                <a:solidFill>
                  <a:srgbClr val="000000"/>
                </a:solidFill>
                <a:cs typeface="(AH) Manal Black" pitchFamily="2" charset="-78"/>
              </a:rPr>
              <a:t> ) - </a:t>
            </a:r>
            <a:r>
              <a:rPr lang="ar-AE" sz="3200" b="1" dirty="0">
                <a:solidFill>
                  <a:srgbClr val="000000"/>
                </a:solidFill>
                <a:cs typeface="(AH) Manal Black" pitchFamily="2" charset="-78"/>
              </a:rPr>
              <a:t>صفحة</a:t>
            </a:r>
            <a:r>
              <a:rPr lang="ar-AE" sz="4000" b="1" dirty="0">
                <a:solidFill>
                  <a:srgbClr val="000000"/>
                </a:solidFill>
                <a:cs typeface="(AH) Manal Black" pitchFamily="2" charset="-78"/>
              </a:rPr>
              <a:t> :  </a:t>
            </a:r>
            <a:r>
              <a:rPr lang="en-US" sz="4000" b="1" dirty="0">
                <a:solidFill>
                  <a:srgbClr val="000000"/>
                </a:solidFill>
                <a:cs typeface="(AH) Manal Black" pitchFamily="2" charset="-78"/>
              </a:rPr>
              <a:t>105</a:t>
            </a:r>
            <a:endParaRPr lang="ar-EG" sz="4000" b="1" dirty="0">
              <a:solidFill>
                <a:srgbClr val="000000"/>
              </a:solidFill>
              <a:cs typeface="(AH) Manal Black" pitchFamily="2" charset="-78"/>
            </a:endParaRPr>
          </a:p>
        </p:txBody>
      </p:sp>
      <p:sp>
        <p:nvSpPr>
          <p:cNvPr id="4" name="موجة مزدوجة 3"/>
          <p:cNvSpPr/>
          <p:nvPr/>
        </p:nvSpPr>
        <p:spPr>
          <a:xfrm>
            <a:off x="149325" y="3267076"/>
            <a:ext cx="11839575" cy="2613932"/>
          </a:xfrm>
          <a:prstGeom prst="doubleWav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AE" sz="4400" b="1" dirty="0">
              <a:solidFill>
                <a:schemeClr val="tx1"/>
              </a:solidFill>
            </a:endParaRPr>
          </a:p>
          <a:p>
            <a:pPr algn="r" rtl="1"/>
            <a:r>
              <a:rPr lang="ar-AE" sz="4400" b="1" dirty="0">
                <a:solidFill>
                  <a:schemeClr val="tx1"/>
                </a:solidFill>
              </a:rPr>
              <a:t>حل المسائل حول ضرب الأعداد متعددة الأرقام في أعداد من رقم واحد باستخدام استراتيجية إنشاء جدول. (تعليم مدرسي أو تعليم الكتروني)</a:t>
            </a:r>
            <a:br>
              <a:rPr lang="ar-AE" sz="4400" b="1" dirty="0">
                <a:solidFill>
                  <a:schemeClr val="tx1"/>
                </a:solidFill>
              </a:rPr>
            </a:br>
            <a:endParaRPr lang="ar-AE" sz="4400" b="1" dirty="0">
              <a:solidFill>
                <a:schemeClr val="tx1"/>
              </a:solidFill>
            </a:endParaRPr>
          </a:p>
        </p:txBody>
      </p:sp>
      <p:sp>
        <p:nvSpPr>
          <p:cNvPr id="7" name="شريط إلى الأسفل 6"/>
          <p:cNvSpPr/>
          <p:nvPr/>
        </p:nvSpPr>
        <p:spPr>
          <a:xfrm>
            <a:off x="281140" y="1762125"/>
            <a:ext cx="11575947" cy="15049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7200" kern="0" dirty="0">
                <a:solidFill>
                  <a:schemeClr val="bg1"/>
                </a:solidFill>
                <a:cs typeface="PT Bold Heading" pitchFamily="2" charset="-78"/>
              </a:rPr>
              <a:t> </a:t>
            </a:r>
            <a:r>
              <a:rPr lang="ar-SA" sz="7200" kern="0" dirty="0">
                <a:solidFill>
                  <a:schemeClr val="bg1"/>
                </a:solidFill>
                <a:cs typeface="PT Bold Heading" pitchFamily="2" charset="-78"/>
              </a:rPr>
              <a:t>نواتج التعلم</a:t>
            </a:r>
            <a:r>
              <a:rPr lang="ar-AE" sz="7200" kern="0" dirty="0">
                <a:solidFill>
                  <a:schemeClr val="bg1"/>
                </a:solidFill>
                <a:cs typeface="PT Bold Heading" pitchFamily="2" charset="-78"/>
              </a:rPr>
              <a:t>    </a:t>
            </a:r>
            <a:endParaRPr lang="ar-AE" sz="72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9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28DD447-C3D1-4B85-B0B8-80E74FAA4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31990"/>
            <a:ext cx="11811000" cy="662276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1047CF0C-B87C-490B-A629-07B30B0089D3}"/>
              </a:ext>
            </a:extLst>
          </p:cNvPr>
          <p:cNvSpPr txBox="1"/>
          <p:nvPr/>
        </p:nvSpPr>
        <p:spPr>
          <a:xfrm>
            <a:off x="265772" y="1725976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35 =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D00C209F-B4F0-4513-BC94-D316DC3980F1}"/>
              </a:ext>
            </a:extLst>
          </p:cNvPr>
          <p:cNvSpPr txBox="1"/>
          <p:nvPr/>
        </p:nvSpPr>
        <p:spPr>
          <a:xfrm>
            <a:off x="1424260" y="1725976"/>
            <a:ext cx="19140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10 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0FA56792-EA30-4F8E-AFDA-84D545752296}"/>
              </a:ext>
            </a:extLst>
          </p:cNvPr>
          <p:cNvSpPr txBox="1"/>
          <p:nvPr/>
        </p:nvSpPr>
        <p:spPr>
          <a:xfrm>
            <a:off x="2981792" y="1725976"/>
            <a:ext cx="19140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10 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DDA8D46E-2835-4323-A401-91329CCC0FFC}"/>
              </a:ext>
            </a:extLst>
          </p:cNvPr>
          <p:cNvSpPr txBox="1"/>
          <p:nvPr/>
        </p:nvSpPr>
        <p:spPr>
          <a:xfrm>
            <a:off x="4539327" y="1725976"/>
            <a:ext cx="191402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10 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DF52A7B7-347D-4FD9-98D2-505C2199096F}"/>
              </a:ext>
            </a:extLst>
          </p:cNvPr>
          <p:cNvSpPr txBox="1"/>
          <p:nvPr/>
        </p:nvSpPr>
        <p:spPr>
          <a:xfrm>
            <a:off x="6151287" y="1747748"/>
            <a:ext cx="124999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5     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8" name="شكل بيضاوي 5">
            <a:extLst>
              <a:ext uri="{FF2B5EF4-FFF2-40B4-BE49-F238E27FC236}">
                <a16:creationId xmlns:a16="http://schemas.microsoft.com/office/drawing/2014/main" xmlns="" id="{CF065133-352B-47C0-B141-7A2233FA2D6B}"/>
              </a:ext>
            </a:extLst>
          </p:cNvPr>
          <p:cNvSpPr/>
          <p:nvPr/>
        </p:nvSpPr>
        <p:spPr>
          <a:xfrm>
            <a:off x="1783863" y="1597865"/>
            <a:ext cx="900000" cy="90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شكل بيضاوي 5">
            <a:extLst>
              <a:ext uri="{FF2B5EF4-FFF2-40B4-BE49-F238E27FC236}">
                <a16:creationId xmlns:a16="http://schemas.microsoft.com/office/drawing/2014/main" xmlns="" id="{8853810A-DD9C-4513-BAA5-EC3C05751B27}"/>
              </a:ext>
            </a:extLst>
          </p:cNvPr>
          <p:cNvSpPr/>
          <p:nvPr/>
        </p:nvSpPr>
        <p:spPr>
          <a:xfrm>
            <a:off x="3359198" y="1619637"/>
            <a:ext cx="900000" cy="90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شكل بيضاوي 5">
            <a:extLst>
              <a:ext uri="{FF2B5EF4-FFF2-40B4-BE49-F238E27FC236}">
                <a16:creationId xmlns:a16="http://schemas.microsoft.com/office/drawing/2014/main" xmlns="" id="{0EAC5E2E-28A8-4B70-8A22-96F80B97A650}"/>
              </a:ext>
            </a:extLst>
          </p:cNvPr>
          <p:cNvSpPr/>
          <p:nvPr/>
        </p:nvSpPr>
        <p:spPr>
          <a:xfrm>
            <a:off x="4945419" y="1597865"/>
            <a:ext cx="900000" cy="900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AA59AA65-6E0A-4491-8656-E712C161AF41}"/>
              </a:ext>
            </a:extLst>
          </p:cNvPr>
          <p:cNvSpPr txBox="1"/>
          <p:nvPr/>
        </p:nvSpPr>
        <p:spPr>
          <a:xfrm>
            <a:off x="1023261" y="5302700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24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DE79C6AB-C8DE-4B3F-99F0-63EDA9382024}"/>
              </a:ext>
            </a:extLst>
          </p:cNvPr>
          <p:cNvSpPr txBox="1"/>
          <p:nvPr/>
        </p:nvSpPr>
        <p:spPr>
          <a:xfrm>
            <a:off x="2343082" y="5302700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6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3616E2CF-83D6-4DC2-AA9F-6F453C3DB84F}"/>
              </a:ext>
            </a:extLst>
          </p:cNvPr>
          <p:cNvSpPr txBox="1"/>
          <p:nvPr/>
        </p:nvSpPr>
        <p:spPr>
          <a:xfrm>
            <a:off x="3662903" y="5302700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6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B257239B-4744-4756-BDC6-8699C4716D33}"/>
              </a:ext>
            </a:extLst>
          </p:cNvPr>
          <p:cNvSpPr txBox="1"/>
          <p:nvPr/>
        </p:nvSpPr>
        <p:spPr>
          <a:xfrm>
            <a:off x="4982724" y="5302700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6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86AD6019-F3FA-4608-B763-DD8C55F03F3C}"/>
              </a:ext>
            </a:extLst>
          </p:cNvPr>
          <p:cNvSpPr txBox="1"/>
          <p:nvPr/>
        </p:nvSpPr>
        <p:spPr>
          <a:xfrm>
            <a:off x="6302545" y="5302700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6 +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337D0E0E-A2C7-4E2C-9B97-7E7EA657E34D}"/>
              </a:ext>
            </a:extLst>
          </p:cNvPr>
          <p:cNvSpPr txBox="1"/>
          <p:nvPr/>
        </p:nvSpPr>
        <p:spPr>
          <a:xfrm>
            <a:off x="7622366" y="5302700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</a:rPr>
              <a:t>6 =</a:t>
            </a:r>
            <a:endParaRPr lang="ar-AE" sz="48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A21537BC-91E7-4B05-9E0F-1898A9238895}"/>
              </a:ext>
            </a:extLst>
          </p:cNvPr>
          <p:cNvSpPr txBox="1"/>
          <p:nvPr/>
        </p:nvSpPr>
        <p:spPr>
          <a:xfrm>
            <a:off x="8747030" y="5209972"/>
            <a:ext cx="151497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4800" b="1" dirty="0">
                <a:solidFill>
                  <a:srgbClr val="00B050"/>
                </a:solidFill>
              </a:rPr>
              <a:t>54</a:t>
            </a:r>
            <a:endParaRPr lang="ar-AE" sz="4800" b="1" dirty="0">
              <a:solidFill>
                <a:srgbClr val="00B05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0096B352-8710-4602-AEFF-DC1B08A1C0B0}"/>
              </a:ext>
            </a:extLst>
          </p:cNvPr>
          <p:cNvSpPr txBox="1"/>
          <p:nvPr/>
        </p:nvSpPr>
        <p:spPr>
          <a:xfrm>
            <a:off x="7409230" y="1769520"/>
            <a:ext cx="47626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800" b="1" dirty="0">
                <a:solidFill>
                  <a:srgbClr val="00B050"/>
                </a:solidFill>
              </a:rPr>
              <a:t>عدد الجولات المجانية : </a:t>
            </a:r>
            <a:r>
              <a:rPr lang="en-US" sz="4800" b="1" dirty="0">
                <a:solidFill>
                  <a:srgbClr val="00B050"/>
                </a:solidFill>
              </a:rPr>
              <a:t>3</a:t>
            </a:r>
            <a:endParaRPr lang="ar-AE" sz="4800" b="1" dirty="0">
              <a:solidFill>
                <a:srgbClr val="00B05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A30A81B4-228D-46C1-A42E-2ED46015B34D}"/>
              </a:ext>
            </a:extLst>
          </p:cNvPr>
          <p:cNvSpPr txBox="1"/>
          <p:nvPr/>
        </p:nvSpPr>
        <p:spPr>
          <a:xfrm>
            <a:off x="7386740" y="2495546"/>
            <a:ext cx="476262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4800" b="1" dirty="0">
                <a:solidFill>
                  <a:srgbClr val="00B050"/>
                </a:solidFill>
              </a:rPr>
              <a:t>عدد الجولات المدفوعة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xmlns="" id="{62958B7E-5346-4F7B-B41A-3835BC2E02FC}"/>
                  </a:ext>
                </a:extLst>
              </p:cNvPr>
              <p:cNvSpPr txBox="1"/>
              <p:nvPr/>
            </p:nvSpPr>
            <p:spPr>
              <a:xfrm>
                <a:off x="3135087" y="2537146"/>
                <a:ext cx="4358044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= </m:t>
                      </m:r>
                      <m:r>
                        <a:rPr lang="en-US" sz="4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ar-A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2958B7E-5346-4F7B-B41A-3835BC2E0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087" y="2537146"/>
                <a:ext cx="43580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90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0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B06CFF76-B13C-485E-9822-BE98A10617EF}"/>
              </a:ext>
            </a:extLst>
          </p:cNvPr>
          <p:cNvGrpSpPr/>
          <p:nvPr/>
        </p:nvGrpSpPr>
        <p:grpSpPr>
          <a:xfrm>
            <a:off x="-132" y="0"/>
            <a:ext cx="12192133" cy="6760029"/>
            <a:chOff x="-132" y="0"/>
            <a:chExt cx="12192133" cy="6760029"/>
          </a:xfrm>
        </p:grpSpPr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xmlns="" id="{2D516137-19BD-4F70-99E8-FB28880F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543" y="0"/>
              <a:ext cx="11767457" cy="2743200"/>
            </a:xfrm>
            <a:prstGeom prst="rect">
              <a:avLst/>
            </a:prstGeom>
          </p:spPr>
        </p:pic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6B4FCA5D-D4FD-4367-A9FA-5C5E685C3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2" y="2587398"/>
              <a:ext cx="12192132" cy="2659516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546032D7-02F4-428F-95CB-305EAA268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1" y="5246913"/>
              <a:ext cx="12192132" cy="1513116"/>
            </a:xfrm>
            <a:prstGeom prst="rect">
              <a:avLst/>
            </a:prstGeom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ECD8DD7F-54A2-41E2-B03A-6AC7D94FD7D3}"/>
              </a:ext>
            </a:extLst>
          </p:cNvPr>
          <p:cNvSpPr txBox="1"/>
          <p:nvPr/>
        </p:nvSpPr>
        <p:spPr>
          <a:xfrm>
            <a:off x="2503714" y="3810000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100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51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1D86DC53-1995-43CA-9684-91B36581D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772"/>
            <a:ext cx="12148456" cy="683622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4D4C35E4-3F5F-477B-A39E-F409B5C332B9}"/>
              </a:ext>
            </a:extLst>
          </p:cNvPr>
          <p:cNvSpPr txBox="1"/>
          <p:nvPr/>
        </p:nvSpPr>
        <p:spPr>
          <a:xfrm>
            <a:off x="8926286" y="511625"/>
            <a:ext cx="118654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جدول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55F993D0-B300-4BB5-B9FB-BE13062FBF21}"/>
              </a:ext>
            </a:extLst>
          </p:cNvPr>
          <p:cNvSpPr txBox="1"/>
          <p:nvPr/>
        </p:nvSpPr>
        <p:spPr>
          <a:xfrm>
            <a:off x="2797629" y="2841172"/>
            <a:ext cx="111761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630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AE9231CA-74DA-494D-9536-9F4A54C17C37}"/>
              </a:ext>
            </a:extLst>
          </p:cNvPr>
          <p:cNvSpPr txBox="1"/>
          <p:nvPr/>
        </p:nvSpPr>
        <p:spPr>
          <a:xfrm>
            <a:off x="6074229" y="2841171"/>
            <a:ext cx="18735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1,000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6A5DC8EA-EE32-4E67-8B10-05F6794393B9}"/>
              </a:ext>
            </a:extLst>
          </p:cNvPr>
          <p:cNvSpPr txBox="1"/>
          <p:nvPr/>
        </p:nvSpPr>
        <p:spPr>
          <a:xfrm>
            <a:off x="6074231" y="3341913"/>
            <a:ext cx="19703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10,000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21AAB28E-91C1-4EE6-8B5D-2032D62A81A5}"/>
              </a:ext>
            </a:extLst>
          </p:cNvPr>
          <p:cNvSpPr txBox="1"/>
          <p:nvPr/>
        </p:nvSpPr>
        <p:spPr>
          <a:xfrm>
            <a:off x="2830284" y="3341914"/>
            <a:ext cx="15808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6,300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D9375980-925C-4559-94F2-C7A05AB6B7F3}"/>
              </a:ext>
            </a:extLst>
          </p:cNvPr>
          <p:cNvSpPr txBox="1"/>
          <p:nvPr/>
        </p:nvSpPr>
        <p:spPr>
          <a:xfrm>
            <a:off x="8805259" y="4016829"/>
            <a:ext cx="15808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6,300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21A639FF-E293-4AA1-8568-7127A11BA154}"/>
              </a:ext>
            </a:extLst>
          </p:cNvPr>
          <p:cNvSpPr txBox="1"/>
          <p:nvPr/>
        </p:nvSpPr>
        <p:spPr>
          <a:xfrm>
            <a:off x="6366859" y="6045290"/>
            <a:ext cx="15808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6,300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1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B22EC882-C387-42EB-A4B9-5DA90DBA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12039601" cy="323305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4DDE68B0-DF07-426C-8387-692AE541D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2982687"/>
            <a:ext cx="11647714" cy="3683088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1F39C6CA-FA0A-4475-8614-734632B64268}"/>
              </a:ext>
            </a:extLst>
          </p:cNvPr>
          <p:cNvSpPr txBox="1"/>
          <p:nvPr/>
        </p:nvSpPr>
        <p:spPr>
          <a:xfrm>
            <a:off x="10406724" y="3298367"/>
            <a:ext cx="145264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الأسبوع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E6C5B457-9563-4DCB-95A2-B74C2799B31E}"/>
              </a:ext>
            </a:extLst>
          </p:cNvPr>
          <p:cNvSpPr txBox="1"/>
          <p:nvPr/>
        </p:nvSpPr>
        <p:spPr>
          <a:xfrm>
            <a:off x="8645365" y="3298367"/>
            <a:ext cx="100219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الأول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B8F1758E-2DAA-47C8-913B-7E44B3804992}"/>
              </a:ext>
            </a:extLst>
          </p:cNvPr>
          <p:cNvSpPr txBox="1"/>
          <p:nvPr/>
        </p:nvSpPr>
        <p:spPr>
          <a:xfrm>
            <a:off x="6776602" y="3298367"/>
            <a:ext cx="110959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الثاني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689A4A7D-7745-4F6C-976C-BBADADA7E72E}"/>
              </a:ext>
            </a:extLst>
          </p:cNvPr>
          <p:cNvSpPr txBox="1"/>
          <p:nvPr/>
        </p:nvSpPr>
        <p:spPr>
          <a:xfrm>
            <a:off x="4765172" y="3331025"/>
            <a:ext cx="12522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الثالث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F914071-4662-4445-BFF0-292701D28B5A}"/>
              </a:ext>
            </a:extLst>
          </p:cNvPr>
          <p:cNvSpPr txBox="1"/>
          <p:nvPr/>
        </p:nvSpPr>
        <p:spPr>
          <a:xfrm>
            <a:off x="2914042" y="3298367"/>
            <a:ext cx="10919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الرابع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915FC901-AE10-485B-86A0-000AFCE2E863}"/>
              </a:ext>
            </a:extLst>
          </p:cNvPr>
          <p:cNvSpPr txBox="1"/>
          <p:nvPr/>
        </p:nvSpPr>
        <p:spPr>
          <a:xfrm>
            <a:off x="610866" y="3331025"/>
            <a:ext cx="154401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الخامس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B9D1D6A-4060-438D-B398-A6DC8F4258BB}"/>
              </a:ext>
            </a:extLst>
          </p:cNvPr>
          <p:cNvSpPr txBox="1"/>
          <p:nvPr/>
        </p:nvSpPr>
        <p:spPr>
          <a:xfrm>
            <a:off x="10621641" y="5367473"/>
            <a:ext cx="124425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/>
            <a:r>
              <a:rPr lang="ar-AE" sz="3600" b="1" dirty="0">
                <a:solidFill>
                  <a:srgbClr val="0070C0"/>
                </a:solidFill>
              </a:rPr>
              <a:t>المبلغ </a:t>
            </a:r>
          </a:p>
          <a:p>
            <a:pPr algn="justLow"/>
            <a:r>
              <a:rPr lang="ar-AE" sz="3600" b="1" dirty="0">
                <a:solidFill>
                  <a:srgbClr val="0070C0"/>
                </a:solidFill>
              </a:rPr>
              <a:t>الإجمالي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20AAC032-CFA1-4997-AB56-BFA3FEA64701}"/>
              </a:ext>
            </a:extLst>
          </p:cNvPr>
          <p:cNvSpPr txBox="1"/>
          <p:nvPr/>
        </p:nvSpPr>
        <p:spPr>
          <a:xfrm>
            <a:off x="10101394" y="4237627"/>
            <a:ext cx="1866217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/>
            <a:r>
              <a:rPr lang="ar-AE" sz="3600" b="1" dirty="0">
                <a:solidFill>
                  <a:srgbClr val="FF0000"/>
                </a:solidFill>
              </a:rPr>
              <a:t>المبلغ المدخر</a:t>
            </a:r>
          </a:p>
          <a:p>
            <a:pPr algn="justLow"/>
            <a:r>
              <a:rPr lang="ar-AE" sz="3600" b="1" dirty="0">
                <a:solidFill>
                  <a:srgbClr val="FF0000"/>
                </a:solidFill>
              </a:rPr>
              <a:t>في كل اسبوع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A15B8BF-4124-4747-A2A1-056067A12567}"/>
              </a:ext>
            </a:extLst>
          </p:cNvPr>
          <p:cNvSpPr txBox="1"/>
          <p:nvPr/>
        </p:nvSpPr>
        <p:spPr>
          <a:xfrm>
            <a:off x="8804797" y="4494345"/>
            <a:ext cx="65274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8D86F970-AE9A-430D-B759-0070AA8E706E}"/>
              </a:ext>
            </a:extLst>
          </p:cNvPr>
          <p:cNvSpPr txBox="1"/>
          <p:nvPr/>
        </p:nvSpPr>
        <p:spPr>
          <a:xfrm>
            <a:off x="6920554" y="4494346"/>
            <a:ext cx="65274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838BEE30-A874-4492-8410-0582B4E6EF60}"/>
              </a:ext>
            </a:extLst>
          </p:cNvPr>
          <p:cNvSpPr txBox="1"/>
          <p:nvPr/>
        </p:nvSpPr>
        <p:spPr>
          <a:xfrm>
            <a:off x="5058083" y="4494346"/>
            <a:ext cx="65274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9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F1A4D0F7-F86D-4B3E-8038-CB4D92DA0316}"/>
              </a:ext>
            </a:extLst>
          </p:cNvPr>
          <p:cNvSpPr txBox="1"/>
          <p:nvPr/>
        </p:nvSpPr>
        <p:spPr>
          <a:xfrm>
            <a:off x="3015262" y="4483461"/>
            <a:ext cx="96372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27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27011CED-F401-4333-89FE-A965B6C46A78}"/>
              </a:ext>
            </a:extLst>
          </p:cNvPr>
          <p:cNvSpPr txBox="1"/>
          <p:nvPr/>
        </p:nvSpPr>
        <p:spPr>
          <a:xfrm>
            <a:off x="1037753" y="4516928"/>
            <a:ext cx="96372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81 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62C83D45-F5F6-468C-8E89-FA6C8210F59D}"/>
              </a:ext>
            </a:extLst>
          </p:cNvPr>
          <p:cNvSpPr txBox="1"/>
          <p:nvPr/>
        </p:nvSpPr>
        <p:spPr>
          <a:xfrm>
            <a:off x="8804797" y="5593800"/>
            <a:ext cx="65274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endParaRPr lang="ar-AE" sz="44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xmlns="" id="{6E8D9C7E-685E-4CFB-A1D6-3812B0A9EF3D}"/>
                  </a:ext>
                </a:extLst>
              </p:cNvPr>
              <p:cNvSpPr txBox="1"/>
              <p:nvPr/>
            </p:nvSpPr>
            <p:spPr>
              <a:xfrm>
                <a:off x="6184423" y="5341937"/>
                <a:ext cx="2002971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:endParaRPr lang="ar-AE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مربع نص 20">
                <a:extLst>
                  <a:ext uri="{FF2B5EF4-FFF2-40B4-BE49-F238E27FC236}">
                    <a16:creationId xmlns:a16="http://schemas.microsoft.com/office/drawing/2014/main" id="{6E8D9C7E-685E-4CFB-A1D6-3812B0A9E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423" y="5341937"/>
                <a:ext cx="200297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xmlns="" id="{16D3589C-DA6F-47A5-A91E-C32E6DFB83A8}"/>
                  </a:ext>
                </a:extLst>
              </p:cNvPr>
              <p:cNvSpPr txBox="1"/>
              <p:nvPr/>
            </p:nvSpPr>
            <p:spPr>
              <a:xfrm>
                <a:off x="4372083" y="5286369"/>
                <a:ext cx="2002971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𝟏𝟑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:endParaRPr lang="ar-AE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6D3589C-DA6F-47A5-A91E-C32E6DFB8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83" y="5286369"/>
                <a:ext cx="2002971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xmlns="" id="{104D8CD5-808F-4A39-B03C-DF6EC7C910E0}"/>
                  </a:ext>
                </a:extLst>
              </p:cNvPr>
              <p:cNvSpPr txBox="1"/>
              <p:nvPr/>
            </p:nvSpPr>
            <p:spPr>
              <a:xfrm>
                <a:off x="2363799" y="5307003"/>
                <a:ext cx="2002971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n-US" sz="4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𝟒𝟎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</a:rPr>
                  <a:t> </a:t>
                </a:r>
                <a:endParaRPr lang="ar-AE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104D8CD5-808F-4A39-B03C-DF6EC7C91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99" y="5307003"/>
                <a:ext cx="2002971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xmlns="" id="{F9E8F287-FDCD-4FAE-97DF-2218D5DE35D8}"/>
                  </a:ext>
                </a:extLst>
              </p:cNvPr>
              <p:cNvSpPr txBox="1"/>
              <p:nvPr/>
            </p:nvSpPr>
            <p:spPr>
              <a:xfrm>
                <a:off x="442605" y="5273207"/>
                <a:ext cx="2002971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4000" b="1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𝟏𝟐𝟏</m:t>
                    </m:r>
                  </m:oMath>
                </a14:m>
                <a:r>
                  <a:rPr lang="en-US" sz="4000" b="1" dirty="0">
                    <a:solidFill>
                      <a:srgbClr val="0070C0"/>
                    </a:solidFill>
                  </a:rPr>
                  <a:t> </a:t>
                </a:r>
                <a:endParaRPr lang="ar-AE" sz="4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F9E8F287-FDCD-4FAE-97DF-2218D5DE3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05" y="5273207"/>
                <a:ext cx="2002971" cy="1323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شكل بيضاوي 5">
            <a:extLst>
              <a:ext uri="{FF2B5EF4-FFF2-40B4-BE49-F238E27FC236}">
                <a16:creationId xmlns:a16="http://schemas.microsoft.com/office/drawing/2014/main" xmlns="" id="{8E429D98-5A1A-4E12-AD17-AE1DB91ED85F}"/>
              </a:ext>
            </a:extLst>
          </p:cNvPr>
          <p:cNvSpPr/>
          <p:nvPr/>
        </p:nvSpPr>
        <p:spPr>
          <a:xfrm>
            <a:off x="1037753" y="5823858"/>
            <a:ext cx="1173645" cy="731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7428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21" grpId="0"/>
      <p:bldP spid="25" grpId="0"/>
      <p:bldP spid="26" grpId="0"/>
      <p:bldP spid="27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73D9C30-4C55-42D9-9FCC-4C8187883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11" y="206828"/>
            <a:ext cx="11897177" cy="33636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9FB578C7-25EA-4CDA-B668-2670D29D271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02602"/>
            <a:ext cx="12148632" cy="3420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4D20CCA2-640E-4FFD-BB76-B5F97A5444F7}"/>
              </a:ext>
            </a:extLst>
          </p:cNvPr>
          <p:cNvSpPr txBox="1"/>
          <p:nvPr/>
        </p:nvSpPr>
        <p:spPr>
          <a:xfrm>
            <a:off x="10689753" y="3722909"/>
            <a:ext cx="12073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الشهر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C5120FF8-6DC2-4B3F-9EE9-9E90D79F3B39}"/>
              </a:ext>
            </a:extLst>
          </p:cNvPr>
          <p:cNvSpPr txBox="1"/>
          <p:nvPr/>
        </p:nvSpPr>
        <p:spPr>
          <a:xfrm>
            <a:off x="9354561" y="3777339"/>
            <a:ext cx="100219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الأول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A0147613-B93C-4A92-A878-9003D4A46CD0}"/>
              </a:ext>
            </a:extLst>
          </p:cNvPr>
          <p:cNvSpPr txBox="1"/>
          <p:nvPr/>
        </p:nvSpPr>
        <p:spPr>
          <a:xfrm>
            <a:off x="7683369" y="3755567"/>
            <a:ext cx="110959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الثاني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B272BCD7-DD60-4ACC-9852-0B065CD8D2DB}"/>
              </a:ext>
            </a:extLst>
          </p:cNvPr>
          <p:cNvSpPr txBox="1"/>
          <p:nvPr/>
        </p:nvSpPr>
        <p:spPr>
          <a:xfrm>
            <a:off x="6239621" y="3809997"/>
            <a:ext cx="12522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الثالث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2BCFAF9B-4C48-4F70-9496-E52DBF27C60F}"/>
              </a:ext>
            </a:extLst>
          </p:cNvPr>
          <p:cNvSpPr txBox="1"/>
          <p:nvPr/>
        </p:nvSpPr>
        <p:spPr>
          <a:xfrm>
            <a:off x="4825539" y="3722909"/>
            <a:ext cx="10919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الرابع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8C2CA9B0-4E18-48D9-8838-563C91363A41}"/>
              </a:ext>
            </a:extLst>
          </p:cNvPr>
          <p:cNvSpPr txBox="1"/>
          <p:nvPr/>
        </p:nvSpPr>
        <p:spPr>
          <a:xfrm>
            <a:off x="3057389" y="3755567"/>
            <a:ext cx="154401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الخامس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73B24863-D174-4A41-B5AD-0569E8FCBA7C}"/>
              </a:ext>
            </a:extLst>
          </p:cNvPr>
          <p:cNvSpPr txBox="1"/>
          <p:nvPr/>
        </p:nvSpPr>
        <p:spPr>
          <a:xfrm>
            <a:off x="1580547" y="3788232"/>
            <a:ext cx="157927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السادس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5DF3951C-9480-4BC6-8473-96259557EDDC}"/>
              </a:ext>
            </a:extLst>
          </p:cNvPr>
          <p:cNvSpPr txBox="1"/>
          <p:nvPr/>
        </p:nvSpPr>
        <p:spPr>
          <a:xfrm>
            <a:off x="10686956" y="5519875"/>
            <a:ext cx="1244251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/>
            <a:r>
              <a:rPr lang="ar-AE" sz="3600" b="1" dirty="0">
                <a:solidFill>
                  <a:srgbClr val="0070C0"/>
                </a:solidFill>
              </a:rPr>
              <a:t>المبلغ </a:t>
            </a:r>
          </a:p>
          <a:p>
            <a:pPr algn="justLow"/>
            <a:r>
              <a:rPr lang="ar-AE" sz="3600" b="1" dirty="0">
                <a:solidFill>
                  <a:srgbClr val="0070C0"/>
                </a:solidFill>
              </a:rPr>
              <a:t>الإجمالي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9DB5106D-DBC9-4820-B692-B748DDA5F22F}"/>
              </a:ext>
            </a:extLst>
          </p:cNvPr>
          <p:cNvSpPr txBox="1"/>
          <p:nvPr/>
        </p:nvSpPr>
        <p:spPr>
          <a:xfrm>
            <a:off x="10497586" y="4591508"/>
            <a:ext cx="1683474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/>
            <a:r>
              <a:rPr lang="ar-AE" sz="3200" b="1" dirty="0">
                <a:solidFill>
                  <a:srgbClr val="FF0000"/>
                </a:solidFill>
              </a:rPr>
              <a:t>المبلغ المدخر</a:t>
            </a:r>
          </a:p>
          <a:p>
            <a:pPr algn="justLow"/>
            <a:r>
              <a:rPr lang="ar-AE" sz="3200" b="1" dirty="0">
                <a:solidFill>
                  <a:srgbClr val="FF0000"/>
                </a:solidFill>
              </a:rPr>
              <a:t>في كل شهر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D7C620A1-259D-47A6-AAB3-8455384C3C9C}"/>
              </a:ext>
            </a:extLst>
          </p:cNvPr>
          <p:cNvSpPr txBox="1"/>
          <p:nvPr/>
        </p:nvSpPr>
        <p:spPr>
          <a:xfrm>
            <a:off x="9171312" y="4785694"/>
            <a:ext cx="80663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B64B790C-0099-4E5A-92A6-5CEB59A797BB}"/>
              </a:ext>
            </a:extLst>
          </p:cNvPr>
          <p:cNvSpPr txBox="1"/>
          <p:nvPr/>
        </p:nvSpPr>
        <p:spPr>
          <a:xfrm>
            <a:off x="7719131" y="4789143"/>
            <a:ext cx="80663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5C33CD44-3AD9-4D0C-AFF0-A7791520A0A9}"/>
              </a:ext>
            </a:extLst>
          </p:cNvPr>
          <p:cNvSpPr txBox="1"/>
          <p:nvPr/>
        </p:nvSpPr>
        <p:spPr>
          <a:xfrm>
            <a:off x="6197841" y="4789495"/>
            <a:ext cx="80663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80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BF46ACEE-B134-4968-81AB-760D1E71A413}"/>
              </a:ext>
            </a:extLst>
          </p:cNvPr>
          <p:cNvSpPr txBox="1"/>
          <p:nvPr/>
        </p:nvSpPr>
        <p:spPr>
          <a:xfrm>
            <a:off x="4676551" y="4789847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160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C66C392D-DEED-4A77-9A77-4FBD10628143}"/>
              </a:ext>
            </a:extLst>
          </p:cNvPr>
          <p:cNvSpPr txBox="1"/>
          <p:nvPr/>
        </p:nvSpPr>
        <p:spPr>
          <a:xfrm>
            <a:off x="3155261" y="4784629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320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7AE5D83E-D346-4C3A-8608-D7BEF2A4A2C2}"/>
              </a:ext>
            </a:extLst>
          </p:cNvPr>
          <p:cNvSpPr txBox="1"/>
          <p:nvPr/>
        </p:nvSpPr>
        <p:spPr>
          <a:xfrm>
            <a:off x="1633971" y="4783457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640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5C7ADF56-FB23-446D-BC23-313F8DFD900E}"/>
              </a:ext>
            </a:extLst>
          </p:cNvPr>
          <p:cNvSpPr txBox="1"/>
          <p:nvPr/>
        </p:nvSpPr>
        <p:spPr>
          <a:xfrm>
            <a:off x="9172641" y="5804789"/>
            <a:ext cx="80663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20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21122AC6-CEC1-4F64-817B-21E4A0FDFCA7}"/>
              </a:ext>
            </a:extLst>
          </p:cNvPr>
          <p:cNvSpPr txBox="1"/>
          <p:nvPr/>
        </p:nvSpPr>
        <p:spPr>
          <a:xfrm>
            <a:off x="7720460" y="5808238"/>
            <a:ext cx="80663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D7E631BA-77C7-4A8A-8B5F-76859221375B}"/>
              </a:ext>
            </a:extLst>
          </p:cNvPr>
          <p:cNvSpPr txBox="1"/>
          <p:nvPr/>
        </p:nvSpPr>
        <p:spPr>
          <a:xfrm>
            <a:off x="6199170" y="5808590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140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3C8C9FB5-0C16-48EF-9864-DBDF462965DE}"/>
              </a:ext>
            </a:extLst>
          </p:cNvPr>
          <p:cNvSpPr txBox="1"/>
          <p:nvPr/>
        </p:nvSpPr>
        <p:spPr>
          <a:xfrm>
            <a:off x="4677880" y="5808942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300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94D75D62-1F61-4872-86E6-9543AD2456C6}"/>
              </a:ext>
            </a:extLst>
          </p:cNvPr>
          <p:cNvSpPr txBox="1"/>
          <p:nvPr/>
        </p:nvSpPr>
        <p:spPr>
          <a:xfrm>
            <a:off x="3156590" y="5803724"/>
            <a:ext cx="11176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620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44041151-9200-44A8-950F-397EF0A39265}"/>
              </a:ext>
            </a:extLst>
          </p:cNvPr>
          <p:cNvSpPr txBox="1"/>
          <p:nvPr/>
        </p:nvSpPr>
        <p:spPr>
          <a:xfrm>
            <a:off x="1635300" y="5802552"/>
            <a:ext cx="142859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1260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28" name="شكل بيضاوي 5">
            <a:extLst>
              <a:ext uri="{FF2B5EF4-FFF2-40B4-BE49-F238E27FC236}">
                <a16:creationId xmlns:a16="http://schemas.microsoft.com/office/drawing/2014/main" xmlns="" id="{9FFC075B-3334-4240-AA01-24455DE99B97}"/>
              </a:ext>
            </a:extLst>
          </p:cNvPr>
          <p:cNvSpPr/>
          <p:nvPr/>
        </p:nvSpPr>
        <p:spPr>
          <a:xfrm>
            <a:off x="1558776" y="3687927"/>
            <a:ext cx="1574713" cy="93301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501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DE313B8-F5C5-4B01-AA36-DB17637E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46" y="2893278"/>
            <a:ext cx="11919526" cy="382955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1F39C6CA-FA0A-4475-8614-734632B64268}"/>
              </a:ext>
            </a:extLst>
          </p:cNvPr>
          <p:cNvSpPr txBox="1"/>
          <p:nvPr/>
        </p:nvSpPr>
        <p:spPr>
          <a:xfrm>
            <a:off x="10482926" y="3407227"/>
            <a:ext cx="117051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السنة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E6C5B457-9563-4DCB-95A2-B74C2799B31E}"/>
              </a:ext>
            </a:extLst>
          </p:cNvPr>
          <p:cNvSpPr txBox="1"/>
          <p:nvPr/>
        </p:nvSpPr>
        <p:spPr>
          <a:xfrm>
            <a:off x="8775996" y="3401783"/>
            <a:ext cx="133081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البداية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B8F1758E-2DAA-47C8-913B-7E44B3804992}"/>
              </a:ext>
            </a:extLst>
          </p:cNvPr>
          <p:cNvSpPr txBox="1"/>
          <p:nvPr/>
        </p:nvSpPr>
        <p:spPr>
          <a:xfrm>
            <a:off x="7284693" y="3390897"/>
            <a:ext cx="104708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الأولى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689A4A7D-7745-4F6C-976C-BBADADA7E72E}"/>
              </a:ext>
            </a:extLst>
          </p:cNvPr>
          <p:cNvSpPr txBox="1"/>
          <p:nvPr/>
        </p:nvSpPr>
        <p:spPr>
          <a:xfrm>
            <a:off x="5552874" y="3386977"/>
            <a:ext cx="124104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الثانية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8F914071-4662-4445-BFF0-292701D28B5A}"/>
              </a:ext>
            </a:extLst>
          </p:cNvPr>
          <p:cNvSpPr txBox="1"/>
          <p:nvPr/>
        </p:nvSpPr>
        <p:spPr>
          <a:xfrm>
            <a:off x="3970225" y="3390897"/>
            <a:ext cx="125226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الثالثة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915FC901-AE10-485B-86A0-000AFCE2E863}"/>
              </a:ext>
            </a:extLst>
          </p:cNvPr>
          <p:cNvSpPr txBox="1"/>
          <p:nvPr/>
        </p:nvSpPr>
        <p:spPr>
          <a:xfrm>
            <a:off x="2022742" y="3390897"/>
            <a:ext cx="132279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الرابعة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B9D1D6A-4060-438D-B398-A6DC8F4258BB}"/>
              </a:ext>
            </a:extLst>
          </p:cNvPr>
          <p:cNvSpPr txBox="1"/>
          <p:nvPr/>
        </p:nvSpPr>
        <p:spPr>
          <a:xfrm>
            <a:off x="10487603" y="5617842"/>
            <a:ext cx="111761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/>
            <a:r>
              <a:rPr lang="ar-AE" sz="4800" b="1" dirty="0">
                <a:solidFill>
                  <a:srgbClr val="0070C0"/>
                </a:solidFill>
              </a:rPr>
              <a:t>علياء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20AAC032-CFA1-4997-AB56-BFA3FEA64701}"/>
              </a:ext>
            </a:extLst>
          </p:cNvPr>
          <p:cNvSpPr txBox="1"/>
          <p:nvPr/>
        </p:nvSpPr>
        <p:spPr>
          <a:xfrm>
            <a:off x="10506839" y="4427326"/>
            <a:ext cx="107914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justLow"/>
            <a:r>
              <a:rPr lang="ar-AE" sz="4800" b="1" dirty="0">
                <a:solidFill>
                  <a:srgbClr val="FF0000"/>
                </a:solidFill>
              </a:rPr>
              <a:t>خالد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6A15B8BF-4124-4747-A2A1-056067A12567}"/>
              </a:ext>
            </a:extLst>
          </p:cNvPr>
          <p:cNvSpPr txBox="1"/>
          <p:nvPr/>
        </p:nvSpPr>
        <p:spPr>
          <a:xfrm>
            <a:off x="8606208" y="4673964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42,000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28" name="شكل بيضاوي 5">
            <a:extLst>
              <a:ext uri="{FF2B5EF4-FFF2-40B4-BE49-F238E27FC236}">
                <a16:creationId xmlns:a16="http://schemas.microsoft.com/office/drawing/2014/main" xmlns="" id="{8E429D98-5A1A-4E12-AD17-AE1DB91ED85F}"/>
              </a:ext>
            </a:extLst>
          </p:cNvPr>
          <p:cNvSpPr/>
          <p:nvPr/>
        </p:nvSpPr>
        <p:spPr>
          <a:xfrm>
            <a:off x="247712" y="3247351"/>
            <a:ext cx="1665515" cy="885819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xmlns="" id="{44086A96-5B5B-42D0-8C0A-0ADD9DF1B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37" y="135171"/>
            <a:ext cx="11919526" cy="2860661"/>
          </a:xfrm>
          <a:prstGeom prst="rect">
            <a:avLst/>
          </a:prstGeom>
        </p:spPr>
      </p:pic>
      <p:sp>
        <p:nvSpPr>
          <p:cNvPr id="29" name="مربع نص 28">
            <a:extLst>
              <a:ext uri="{FF2B5EF4-FFF2-40B4-BE49-F238E27FC236}">
                <a16:creationId xmlns:a16="http://schemas.microsoft.com/office/drawing/2014/main" xmlns="" id="{F3BC92A4-785D-48E7-A5C0-955726DF220F}"/>
              </a:ext>
            </a:extLst>
          </p:cNvPr>
          <p:cNvSpPr txBox="1"/>
          <p:nvPr/>
        </p:nvSpPr>
        <p:spPr>
          <a:xfrm>
            <a:off x="6911197" y="4673964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44,000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AECD6F16-6D93-4F27-ABC1-2CBB954ED8FD}"/>
              </a:ext>
            </a:extLst>
          </p:cNvPr>
          <p:cNvSpPr txBox="1"/>
          <p:nvPr/>
        </p:nvSpPr>
        <p:spPr>
          <a:xfrm>
            <a:off x="5281490" y="4673964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46,000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xmlns="" id="{1F7C20AA-6E03-4A16-8401-38ADD6B3D16B}"/>
              </a:ext>
            </a:extLst>
          </p:cNvPr>
          <p:cNvSpPr txBox="1"/>
          <p:nvPr/>
        </p:nvSpPr>
        <p:spPr>
          <a:xfrm>
            <a:off x="3597360" y="4673964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48,000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xmlns="" id="{5BB592BF-291E-4543-A4F2-4CE2103ADB63}"/>
              </a:ext>
            </a:extLst>
          </p:cNvPr>
          <p:cNvSpPr txBox="1"/>
          <p:nvPr/>
        </p:nvSpPr>
        <p:spPr>
          <a:xfrm>
            <a:off x="1924113" y="4673964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50,000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0715A749-7B60-47E6-9929-E9ACBD82F56E}"/>
              </a:ext>
            </a:extLst>
          </p:cNvPr>
          <p:cNvSpPr txBox="1"/>
          <p:nvPr/>
        </p:nvSpPr>
        <p:spPr>
          <a:xfrm>
            <a:off x="8627980" y="5806081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37,000 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7680A624-A07B-465E-B079-62422D68F870}"/>
              </a:ext>
            </a:extLst>
          </p:cNvPr>
          <p:cNvSpPr txBox="1"/>
          <p:nvPr/>
        </p:nvSpPr>
        <p:spPr>
          <a:xfrm>
            <a:off x="6911197" y="5806081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40,000 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B44AA666-7287-4094-92AD-E26DDDCD5D53}"/>
              </a:ext>
            </a:extLst>
          </p:cNvPr>
          <p:cNvSpPr txBox="1"/>
          <p:nvPr/>
        </p:nvSpPr>
        <p:spPr>
          <a:xfrm>
            <a:off x="5281490" y="5806081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43,000 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xmlns="" id="{9DFCE709-9A7F-4043-BBAD-5CC262B53027}"/>
              </a:ext>
            </a:extLst>
          </p:cNvPr>
          <p:cNvSpPr txBox="1"/>
          <p:nvPr/>
        </p:nvSpPr>
        <p:spPr>
          <a:xfrm>
            <a:off x="3597360" y="5806081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46,000 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3595D2E0-36AA-4CC5-ACBA-CB01C4D325B2}"/>
              </a:ext>
            </a:extLst>
          </p:cNvPr>
          <p:cNvSpPr txBox="1"/>
          <p:nvPr/>
        </p:nvSpPr>
        <p:spPr>
          <a:xfrm>
            <a:off x="1924113" y="5806081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49,000 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FF699E74-1074-4270-8CE0-44F791020379}"/>
              </a:ext>
            </a:extLst>
          </p:cNvPr>
          <p:cNvSpPr txBox="1"/>
          <p:nvPr/>
        </p:nvSpPr>
        <p:spPr>
          <a:xfrm>
            <a:off x="258598" y="4673964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52,000 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xmlns="" id="{4D6588D9-551D-4910-99E5-1303DE0546BD}"/>
              </a:ext>
            </a:extLst>
          </p:cNvPr>
          <p:cNvSpPr txBox="1"/>
          <p:nvPr/>
        </p:nvSpPr>
        <p:spPr>
          <a:xfrm>
            <a:off x="258598" y="5806081"/>
            <a:ext cx="1885453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52,000 </a:t>
            </a:r>
            <a:endParaRPr lang="ar-AE" sz="4000" b="1" dirty="0">
              <a:solidFill>
                <a:srgbClr val="0070C0"/>
              </a:solidFill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888D875F-EA8E-4270-92C6-1C2665696D2C}"/>
              </a:ext>
            </a:extLst>
          </p:cNvPr>
          <p:cNvSpPr txBox="1"/>
          <p:nvPr/>
        </p:nvSpPr>
        <p:spPr>
          <a:xfrm>
            <a:off x="290359" y="3390897"/>
            <a:ext cx="165301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>
                <a:solidFill>
                  <a:srgbClr val="FF0000"/>
                </a:solidFill>
              </a:rPr>
              <a:t>الخامسة</a:t>
            </a:r>
          </a:p>
        </p:txBody>
      </p:sp>
    </p:spTree>
    <p:extLst>
      <p:ext uri="{BB962C8B-B14F-4D97-AF65-F5344CB8AC3E}">
        <p14:creationId xmlns:p14="http://schemas.microsoft.com/office/powerpoint/2010/main" val="9700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EE43E47-B98D-4FBE-9A84-1ADC4F568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962"/>
            <a:ext cx="11744325" cy="649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xmlns="" id="{2C6FF4FF-BDED-4772-BA97-FD01015AEEF1}"/>
                  </a:ext>
                </a:extLst>
              </p:cNvPr>
              <p:cNvSpPr txBox="1"/>
              <p:nvPr/>
            </p:nvSpPr>
            <p:spPr>
              <a:xfrm>
                <a:off x="4656426" y="4390937"/>
                <a:ext cx="2072682" cy="57600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مربع نص 2">
                <a:extLst>
                  <a:ext uri="{FF2B5EF4-FFF2-40B4-BE49-F238E27FC236}">
                    <a16:creationId xmlns:a16="http://schemas.microsoft.com/office/drawing/2014/main" id="{2C6FF4FF-BDED-4772-BA97-FD01015AE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26" y="4390937"/>
                <a:ext cx="2072682" cy="57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xmlns="" id="{6D444673-2AE4-4514-BACB-64EFAFE1399F}"/>
                  </a:ext>
                </a:extLst>
              </p:cNvPr>
              <p:cNvSpPr txBox="1"/>
              <p:nvPr/>
            </p:nvSpPr>
            <p:spPr>
              <a:xfrm>
                <a:off x="4656426" y="4966937"/>
                <a:ext cx="2072683" cy="72013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مربع نص 3">
                <a:extLst>
                  <a:ext uri="{FF2B5EF4-FFF2-40B4-BE49-F238E27FC236}">
                    <a16:creationId xmlns:a16="http://schemas.microsoft.com/office/drawing/2014/main" id="{6D444673-2AE4-4514-BACB-64EFAFE13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426" y="4966937"/>
                <a:ext cx="2072683" cy="7201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xmlns="" id="{CD9B8A20-E15C-4C1C-8272-D4CA69758BB0}"/>
                  </a:ext>
                </a:extLst>
              </p:cNvPr>
              <p:cNvSpPr txBox="1"/>
              <p:nvPr/>
            </p:nvSpPr>
            <p:spPr>
              <a:xfrm>
                <a:off x="3186855" y="5773907"/>
                <a:ext cx="2072683" cy="72180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CD9B8A20-E15C-4C1C-8272-D4CA69758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855" y="5773907"/>
                <a:ext cx="2072683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3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5FA5E0F8-5807-4B6A-9BAC-00F598329CCB}"/>
              </a:ext>
            </a:extLst>
          </p:cNvPr>
          <p:cNvGrpSpPr/>
          <p:nvPr/>
        </p:nvGrpSpPr>
        <p:grpSpPr>
          <a:xfrm>
            <a:off x="304801" y="187779"/>
            <a:ext cx="11744325" cy="6482442"/>
            <a:chOff x="304801" y="187779"/>
            <a:chExt cx="11744325" cy="648244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50923CD6-5B6A-4BB7-821C-C08F6A8F2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430" y="187779"/>
              <a:ext cx="11232696" cy="3848100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7508A738-B88C-4151-84C2-E0972B658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1" y="5118327"/>
              <a:ext cx="11569472" cy="1551894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24BCFFD-1A27-4DEE-ABE6-2293F40E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143" y="3903207"/>
            <a:ext cx="8252051" cy="109537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0B2BF291-EE87-4A9D-A937-C1F227F3EB62}"/>
              </a:ext>
            </a:extLst>
          </p:cNvPr>
          <p:cNvSpPr txBox="1"/>
          <p:nvPr/>
        </p:nvSpPr>
        <p:spPr>
          <a:xfrm>
            <a:off x="7300915" y="3946073"/>
            <a:ext cx="1931939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/>
            <a:r>
              <a:rPr lang="ar-AE" sz="3200" b="1" dirty="0">
                <a:solidFill>
                  <a:srgbClr val="FF0000"/>
                </a:solidFill>
              </a:rPr>
              <a:t>المجموع خلال </a:t>
            </a:r>
          </a:p>
          <a:p>
            <a:pPr algn="r"/>
            <a:r>
              <a:rPr lang="ar-AE" sz="3200" b="1" dirty="0">
                <a:solidFill>
                  <a:srgbClr val="FF0000"/>
                </a:solidFill>
              </a:rPr>
              <a:t>اسبوع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CD50F5D3-5B5D-4C4F-A961-4168741B4D47}"/>
              </a:ext>
            </a:extLst>
          </p:cNvPr>
          <p:cNvSpPr txBox="1"/>
          <p:nvPr/>
        </p:nvSpPr>
        <p:spPr>
          <a:xfrm>
            <a:off x="5638267" y="4096951"/>
            <a:ext cx="10358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178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5B266E8E-541E-471D-A0FD-CFA75615CBBD}"/>
              </a:ext>
            </a:extLst>
          </p:cNvPr>
          <p:cNvSpPr txBox="1"/>
          <p:nvPr/>
        </p:nvSpPr>
        <p:spPr>
          <a:xfrm>
            <a:off x="3649599" y="4096951"/>
            <a:ext cx="10358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216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FD33808B-725A-4A27-B69D-C2EA049068FA}"/>
              </a:ext>
            </a:extLst>
          </p:cNvPr>
          <p:cNvSpPr txBox="1"/>
          <p:nvPr/>
        </p:nvSpPr>
        <p:spPr>
          <a:xfrm>
            <a:off x="1715739" y="4118723"/>
            <a:ext cx="103586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180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B11176D8-1D9D-4F63-90A2-681EE982B74D}"/>
              </a:ext>
            </a:extLst>
          </p:cNvPr>
          <p:cNvSpPr txBox="1"/>
          <p:nvPr/>
        </p:nvSpPr>
        <p:spPr>
          <a:xfrm>
            <a:off x="6674128" y="5478775"/>
            <a:ext cx="42025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b="1" dirty="0">
                <a:solidFill>
                  <a:srgbClr val="FF0000"/>
                </a:solidFill>
              </a:rPr>
              <a:t>الأسبوع الثاني</a:t>
            </a:r>
          </a:p>
        </p:txBody>
      </p:sp>
    </p:spTree>
    <p:extLst>
      <p:ext uri="{BB962C8B-B14F-4D97-AF65-F5344CB8AC3E}">
        <p14:creationId xmlns:p14="http://schemas.microsoft.com/office/powerpoint/2010/main" val="16928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9EA9268-C22A-434D-972B-6D6A4CDA3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8" y="274863"/>
            <a:ext cx="11887023" cy="5864679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8D754421-FD35-4D77-AD87-EF83ADCE0237}"/>
              </a:ext>
            </a:extLst>
          </p:cNvPr>
          <p:cNvSpPr txBox="1"/>
          <p:nvPr/>
        </p:nvSpPr>
        <p:spPr>
          <a:xfrm>
            <a:off x="7011585" y="1331317"/>
            <a:ext cx="420256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AE" sz="4800" b="1" dirty="0">
                <a:solidFill>
                  <a:srgbClr val="FF0000"/>
                </a:solidFill>
              </a:rPr>
              <a:t>الأسبوع الأول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xmlns="" id="{56731DD9-1EF4-4156-AC0F-766F93939C1E}"/>
                  </a:ext>
                </a:extLst>
              </p:cNvPr>
              <p:cNvSpPr txBox="1"/>
              <p:nvPr/>
            </p:nvSpPr>
            <p:spPr>
              <a:xfrm>
                <a:off x="5954486" y="4695686"/>
                <a:ext cx="5259663" cy="83099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𝟐𝟏𝟔</m:t>
                      </m:r>
                      <m:r>
                        <a:rPr lang="ar-A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ar-A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ar-A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ar-AE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56731DD9-1EF4-4156-AC0F-766F93939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486" y="4695686"/>
                <a:ext cx="5259663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A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رزمة">
  <a:themeElements>
    <a:clrScheme name="رزمة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رزم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زمة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TM10001115[[fn=رزمة]]</Template>
  <TotalTime>13085</TotalTime>
  <Words>191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(AH) Manal Black</vt:lpstr>
      <vt:lpstr>Arial</vt:lpstr>
      <vt:lpstr>Cambria Math</vt:lpstr>
      <vt:lpstr>Gill Sans MT</vt:lpstr>
      <vt:lpstr>Majalla UI</vt:lpstr>
      <vt:lpstr>PT Bold Heading</vt:lpstr>
      <vt:lpstr>رزمة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ناصر سليمان العلي</dc:creator>
  <cp:lastModifiedBy>KM</cp:lastModifiedBy>
  <cp:revision>480</cp:revision>
  <dcterms:created xsi:type="dcterms:W3CDTF">2020-03-17T09:35:00Z</dcterms:created>
  <dcterms:modified xsi:type="dcterms:W3CDTF">2020-09-26T07:04:57Z</dcterms:modified>
</cp:coreProperties>
</file>