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73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86A68-758E-4ED7-8BD7-B76174274E56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844A8-6BFC-4753-94AF-433AF6BF9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75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86A68-758E-4ED7-8BD7-B76174274E56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844A8-6BFC-4753-94AF-433AF6BF9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57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86A68-758E-4ED7-8BD7-B76174274E56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844A8-6BFC-4753-94AF-433AF6BF9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012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86A68-758E-4ED7-8BD7-B76174274E56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844A8-6BFC-4753-94AF-433AF6BF9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747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86A68-758E-4ED7-8BD7-B76174274E56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844A8-6BFC-4753-94AF-433AF6BF9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83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86A68-758E-4ED7-8BD7-B76174274E56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844A8-6BFC-4753-94AF-433AF6BF9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17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86A68-758E-4ED7-8BD7-B76174274E56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844A8-6BFC-4753-94AF-433AF6BF9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4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86A68-758E-4ED7-8BD7-B76174274E56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844A8-6BFC-4753-94AF-433AF6BF9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96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86A68-758E-4ED7-8BD7-B76174274E56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844A8-6BFC-4753-94AF-433AF6BF9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173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86A68-758E-4ED7-8BD7-B76174274E56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844A8-6BFC-4753-94AF-433AF6BF9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33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86A68-758E-4ED7-8BD7-B76174274E56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844A8-6BFC-4753-94AF-433AF6BF9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662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86A68-758E-4ED7-8BD7-B76174274E56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844A8-6BFC-4753-94AF-433AF6BF9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10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888" t="17599" r="31383" b="14857"/>
          <a:stretch/>
        </p:blipFill>
        <p:spPr>
          <a:xfrm>
            <a:off x="0" y="0"/>
            <a:ext cx="12192000" cy="672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77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008" t="25139" r="31189" b="15533"/>
          <a:stretch/>
        </p:blipFill>
        <p:spPr>
          <a:xfrm>
            <a:off x="1" y="-1"/>
            <a:ext cx="12192000" cy="671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234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973" t="20289" r="26784" b="28964"/>
          <a:stretch/>
        </p:blipFill>
        <p:spPr>
          <a:xfrm>
            <a:off x="51615" y="0"/>
            <a:ext cx="12140385" cy="704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865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8813" t="24953" r="26679" b="22808"/>
          <a:stretch/>
        </p:blipFill>
        <p:spPr>
          <a:xfrm>
            <a:off x="354842" y="177421"/>
            <a:ext cx="11709780" cy="668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378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127" t="37640" r="25735" b="21875"/>
          <a:stretch/>
        </p:blipFill>
        <p:spPr>
          <a:xfrm>
            <a:off x="136854" y="245659"/>
            <a:ext cx="11873175" cy="638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93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عائشة القايدي</dc:creator>
  <cp:lastModifiedBy>عائشة القايدي</cp:lastModifiedBy>
  <cp:revision>1</cp:revision>
  <dcterms:created xsi:type="dcterms:W3CDTF">2021-10-17T13:55:31Z</dcterms:created>
  <dcterms:modified xsi:type="dcterms:W3CDTF">2021-10-17T13:55:48Z</dcterms:modified>
</cp:coreProperties>
</file>