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6" r:id="rId6"/>
    <p:sldId id="267" r:id="rId7"/>
    <p:sldId id="257" r:id="rId8"/>
    <p:sldId id="261" r:id="rId9"/>
    <p:sldId id="263" r:id="rId10"/>
    <p:sldId id="262"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A099"/>
    <a:srgbClr val="FC3D55"/>
    <a:srgbClr val="487A65"/>
    <a:srgbClr val="9DDAE7"/>
    <a:srgbClr val="FFC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p:scale>
          <a:sx n="54" d="100"/>
          <a:sy n="54" d="100"/>
        </p:scale>
        <p:origin x="884" y="10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A496-3049-47EF-8B18-47359A3E73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13263A77-0B1E-4ACC-AC71-BFC5F5375D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21867FC4-F480-4AFD-B0CA-414FD2E5D48C}"/>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5" name="Footer Placeholder 4">
            <a:extLst>
              <a:ext uri="{FF2B5EF4-FFF2-40B4-BE49-F238E27FC236}">
                <a16:creationId xmlns:a16="http://schemas.microsoft.com/office/drawing/2014/main" id="{15577415-662F-404F-A9FE-9F584721C89D}"/>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E7D641D1-FCBA-4B90-9A46-A1F07C121B86}"/>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229056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ADD2-91C7-4B7E-9B94-C946E6F6DD4C}"/>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663E4A46-C55F-4684-9AFD-7CCB54665F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C58AB4CC-6750-428B-BE1C-4791DF403F7F}"/>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5" name="Footer Placeholder 4">
            <a:extLst>
              <a:ext uri="{FF2B5EF4-FFF2-40B4-BE49-F238E27FC236}">
                <a16:creationId xmlns:a16="http://schemas.microsoft.com/office/drawing/2014/main" id="{AFBBA01A-4565-47C9-8890-E12B0EE28CFA}"/>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4DC964A7-C367-451F-BA27-684709C8BB96}"/>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94214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1B336E-8D1C-42C8-9212-BABA0899C7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879CA76B-4EF8-4B24-9882-D20DAE867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05BCF4B8-855A-4076-B460-1AC67DD88468}"/>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5" name="Footer Placeholder 4">
            <a:extLst>
              <a:ext uri="{FF2B5EF4-FFF2-40B4-BE49-F238E27FC236}">
                <a16:creationId xmlns:a16="http://schemas.microsoft.com/office/drawing/2014/main" id="{6C4E85F5-87D2-4AA5-ABA5-384B1731984D}"/>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EE8E0B98-594E-4296-B5C2-386FDD9CE9CD}"/>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371704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E2249-AAD8-4918-8FA2-18E135B695A1}"/>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598D14D4-B79C-4A9D-AA91-3C8E8D2ACF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218A63A6-2F35-401D-BE5F-145D9CB13DB3}"/>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5" name="Footer Placeholder 4">
            <a:extLst>
              <a:ext uri="{FF2B5EF4-FFF2-40B4-BE49-F238E27FC236}">
                <a16:creationId xmlns:a16="http://schemas.microsoft.com/office/drawing/2014/main" id="{01104FFB-9FFD-4AAC-A2A4-3DA25E62CD4A}"/>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6DE8F50A-211F-473B-917B-50E698242049}"/>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278871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CEEAE-D231-4606-BD54-EE386CEC7C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D541F3A6-F2F9-4ADC-B0BA-C088BDBA5E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9CCA8-5CC6-4EFE-A152-A17EFFD6A09E}"/>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5" name="Footer Placeholder 4">
            <a:extLst>
              <a:ext uri="{FF2B5EF4-FFF2-40B4-BE49-F238E27FC236}">
                <a16:creationId xmlns:a16="http://schemas.microsoft.com/office/drawing/2014/main" id="{B4B82B36-48E3-4BCD-BBCE-2CB0B0001D95}"/>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3B9FE461-17CC-4831-858E-3B302236D912}"/>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2161555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7AE2-06AA-4616-A8B4-58B06D10BC8E}"/>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E7C630BC-B3E9-487B-A905-1B90263721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064B79E6-B04C-48D2-96F2-5897A74933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8B7181AA-1E18-41C0-BAE1-EED59EFC5330}"/>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6" name="Footer Placeholder 5">
            <a:extLst>
              <a:ext uri="{FF2B5EF4-FFF2-40B4-BE49-F238E27FC236}">
                <a16:creationId xmlns:a16="http://schemas.microsoft.com/office/drawing/2014/main" id="{B420A0AD-D811-4AED-BE0E-69098C498A76}"/>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7512FBC1-3A7B-4F39-9E98-C51798DE7E6E}"/>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355230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58C8-91C3-42B4-847F-5F22245B5AC1}"/>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C8C49B3E-5D7A-4A90-A1D6-D9ACB81EB5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D19616-63AD-449C-9802-F36A1ED9A6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C66657CB-3DAF-4998-9E92-C87221F666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F731BB-16B9-4F54-B501-164FF2B985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760D8F02-8111-4908-9720-5EC4547B5B24}"/>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8" name="Footer Placeholder 7">
            <a:extLst>
              <a:ext uri="{FF2B5EF4-FFF2-40B4-BE49-F238E27FC236}">
                <a16:creationId xmlns:a16="http://schemas.microsoft.com/office/drawing/2014/main" id="{4CE5182F-365B-45DE-8256-ABB8F1BF1B4A}"/>
              </a:ext>
            </a:extLst>
          </p:cNvPr>
          <p:cNvSpPr>
            <a:spLocks noGrp="1"/>
          </p:cNvSpPr>
          <p:nvPr>
            <p:ph type="ftr" sz="quarter" idx="11"/>
          </p:nvPr>
        </p:nvSpPr>
        <p:spPr/>
        <p:txBody>
          <a:bodyPr/>
          <a:lstStyle/>
          <a:p>
            <a:endParaRPr lang="en-AE"/>
          </a:p>
        </p:txBody>
      </p:sp>
      <p:sp>
        <p:nvSpPr>
          <p:cNvPr id="9" name="Slide Number Placeholder 8">
            <a:extLst>
              <a:ext uri="{FF2B5EF4-FFF2-40B4-BE49-F238E27FC236}">
                <a16:creationId xmlns:a16="http://schemas.microsoft.com/office/drawing/2014/main" id="{AEE10CE1-1FFD-456F-8778-E81BB6453B36}"/>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97355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5832-8C14-4D02-BB1F-B9209280F146}"/>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A0D56EC3-9E8B-4F69-BF9C-8820C2F6AD96}"/>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4" name="Footer Placeholder 3">
            <a:extLst>
              <a:ext uri="{FF2B5EF4-FFF2-40B4-BE49-F238E27FC236}">
                <a16:creationId xmlns:a16="http://schemas.microsoft.com/office/drawing/2014/main" id="{6278D968-D2B0-4A02-B009-D264B51FE3E2}"/>
              </a:ext>
            </a:extLst>
          </p:cNvPr>
          <p:cNvSpPr>
            <a:spLocks noGrp="1"/>
          </p:cNvSpPr>
          <p:nvPr>
            <p:ph type="ftr" sz="quarter" idx="11"/>
          </p:nvPr>
        </p:nvSpPr>
        <p:spPr/>
        <p:txBody>
          <a:bodyPr/>
          <a:lstStyle/>
          <a:p>
            <a:endParaRPr lang="en-AE"/>
          </a:p>
        </p:txBody>
      </p:sp>
      <p:sp>
        <p:nvSpPr>
          <p:cNvPr id="5" name="Slide Number Placeholder 4">
            <a:extLst>
              <a:ext uri="{FF2B5EF4-FFF2-40B4-BE49-F238E27FC236}">
                <a16:creationId xmlns:a16="http://schemas.microsoft.com/office/drawing/2014/main" id="{1DED9E1B-1FC6-43BB-BEC4-4C24F8997840}"/>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426254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858C90-17D0-4E47-B75F-27BD2C29CBC6}"/>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3" name="Footer Placeholder 2">
            <a:extLst>
              <a:ext uri="{FF2B5EF4-FFF2-40B4-BE49-F238E27FC236}">
                <a16:creationId xmlns:a16="http://schemas.microsoft.com/office/drawing/2014/main" id="{085E610F-7FDE-4CC9-929E-7A1CAA6FA3AD}"/>
              </a:ext>
            </a:extLst>
          </p:cNvPr>
          <p:cNvSpPr>
            <a:spLocks noGrp="1"/>
          </p:cNvSpPr>
          <p:nvPr>
            <p:ph type="ftr" sz="quarter" idx="11"/>
          </p:nvPr>
        </p:nvSpPr>
        <p:spPr/>
        <p:txBody>
          <a:bodyPr/>
          <a:lstStyle/>
          <a:p>
            <a:endParaRPr lang="en-AE"/>
          </a:p>
        </p:txBody>
      </p:sp>
      <p:sp>
        <p:nvSpPr>
          <p:cNvPr id="4" name="Slide Number Placeholder 3">
            <a:extLst>
              <a:ext uri="{FF2B5EF4-FFF2-40B4-BE49-F238E27FC236}">
                <a16:creationId xmlns:a16="http://schemas.microsoft.com/office/drawing/2014/main" id="{81B4B3C4-4A7C-4B17-926F-489211AA2D66}"/>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186919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0462-9BC2-4444-AFA0-6CFFB9EA1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76FA241F-E8D2-4E08-A4A0-8701123E3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3BB09906-6080-4A4E-B94F-58F4CED78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13DCB-EF3E-4F2D-97DD-5D0B17BB3E13}"/>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6" name="Footer Placeholder 5">
            <a:extLst>
              <a:ext uri="{FF2B5EF4-FFF2-40B4-BE49-F238E27FC236}">
                <a16:creationId xmlns:a16="http://schemas.microsoft.com/office/drawing/2014/main" id="{D89C09FE-2E08-43A5-999F-210C46A82A62}"/>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15D2FB20-AB14-4D37-A0A9-6610987CD4C0}"/>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16450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F1BD-6EF5-48D8-917E-0B49B7F1A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122C7865-2F3E-44B7-8470-F9D1DBE6B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5EA8924E-FC7A-4730-AEF1-3A0595464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FED484-39DB-4844-B553-FB0C44400765}"/>
              </a:ext>
            </a:extLst>
          </p:cNvPr>
          <p:cNvSpPr>
            <a:spLocks noGrp="1"/>
          </p:cNvSpPr>
          <p:nvPr>
            <p:ph type="dt" sz="half" idx="10"/>
          </p:nvPr>
        </p:nvSpPr>
        <p:spPr/>
        <p:txBody>
          <a:bodyPr/>
          <a:lstStyle/>
          <a:p>
            <a:fld id="{3D5056DC-4334-48E7-B780-4BFC32450A25}" type="datetimeFigureOut">
              <a:rPr lang="en-AE" smtClean="0"/>
              <a:t>24/10/2021</a:t>
            </a:fld>
            <a:endParaRPr lang="en-AE"/>
          </a:p>
        </p:txBody>
      </p:sp>
      <p:sp>
        <p:nvSpPr>
          <p:cNvPr id="6" name="Footer Placeholder 5">
            <a:extLst>
              <a:ext uri="{FF2B5EF4-FFF2-40B4-BE49-F238E27FC236}">
                <a16:creationId xmlns:a16="http://schemas.microsoft.com/office/drawing/2014/main" id="{116811FB-AAE1-4F9B-82BA-308836641945}"/>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849F0D49-CA57-4A80-BE4D-2CA6915807EB}"/>
              </a:ext>
            </a:extLst>
          </p:cNvPr>
          <p:cNvSpPr>
            <a:spLocks noGrp="1"/>
          </p:cNvSpPr>
          <p:nvPr>
            <p:ph type="sldNum" sz="quarter" idx="12"/>
          </p:nvPr>
        </p:nvSpPr>
        <p:spPr/>
        <p:txBody>
          <a:bodyPr/>
          <a:lstStyle/>
          <a:p>
            <a:fld id="{084D992E-5511-450E-9B58-6BC111BB5914}" type="slidenum">
              <a:rPr lang="en-AE" smtClean="0"/>
              <a:t>‹#›</a:t>
            </a:fld>
            <a:endParaRPr lang="en-AE"/>
          </a:p>
        </p:txBody>
      </p:sp>
    </p:spTree>
    <p:extLst>
      <p:ext uri="{BB962C8B-B14F-4D97-AF65-F5344CB8AC3E}">
        <p14:creationId xmlns:p14="http://schemas.microsoft.com/office/powerpoint/2010/main" val="353554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DDAE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7F85ED-53BD-4182-9E82-2D76DDAA5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B1EB601F-8458-4941-8F8D-39D77DE2DB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97B420F4-ED2D-479B-B370-280F3933D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056DC-4334-48E7-B780-4BFC32450A25}" type="datetimeFigureOut">
              <a:rPr lang="en-AE" smtClean="0"/>
              <a:t>24/10/2021</a:t>
            </a:fld>
            <a:endParaRPr lang="en-AE"/>
          </a:p>
        </p:txBody>
      </p:sp>
      <p:sp>
        <p:nvSpPr>
          <p:cNvPr id="5" name="Footer Placeholder 4">
            <a:extLst>
              <a:ext uri="{FF2B5EF4-FFF2-40B4-BE49-F238E27FC236}">
                <a16:creationId xmlns:a16="http://schemas.microsoft.com/office/drawing/2014/main" id="{E9FED2AA-3B06-4777-B9EB-B1C8E2E1BD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E"/>
          </a:p>
        </p:txBody>
      </p:sp>
      <p:sp>
        <p:nvSpPr>
          <p:cNvPr id="6" name="Slide Number Placeholder 5">
            <a:extLst>
              <a:ext uri="{FF2B5EF4-FFF2-40B4-BE49-F238E27FC236}">
                <a16:creationId xmlns:a16="http://schemas.microsoft.com/office/drawing/2014/main" id="{6B1B83F0-3206-4C1D-8E44-5DE803645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D992E-5511-450E-9B58-6BC111BB5914}" type="slidenum">
              <a:rPr lang="en-AE" smtClean="0"/>
              <a:t>‹#›</a:t>
            </a:fld>
            <a:endParaRPr lang="en-AE"/>
          </a:p>
        </p:txBody>
      </p:sp>
    </p:spTree>
    <p:extLst>
      <p:ext uri="{BB962C8B-B14F-4D97-AF65-F5344CB8AC3E}">
        <p14:creationId xmlns:p14="http://schemas.microsoft.com/office/powerpoint/2010/main" val="833860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emf"/><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A43DD54-8E26-4AEA-8F4E-B4A2A3676892}"/>
              </a:ext>
            </a:extLst>
          </p:cNvPr>
          <p:cNvSpPr/>
          <p:nvPr/>
        </p:nvSpPr>
        <p:spPr>
          <a:xfrm>
            <a:off x="178258" y="211873"/>
            <a:ext cx="11708942" cy="6423103"/>
          </a:xfrm>
          <a:custGeom>
            <a:avLst/>
            <a:gdLst>
              <a:gd name="connsiteX0" fmla="*/ 0 w 11708942"/>
              <a:gd name="connsiteY0" fmla="*/ 0 h 6423103"/>
              <a:gd name="connsiteX1" fmla="*/ 468358 w 11708942"/>
              <a:gd name="connsiteY1" fmla="*/ 0 h 6423103"/>
              <a:gd name="connsiteX2" fmla="*/ 1053805 w 11708942"/>
              <a:gd name="connsiteY2" fmla="*/ 0 h 6423103"/>
              <a:gd name="connsiteX3" fmla="*/ 1287984 w 11708942"/>
              <a:gd name="connsiteY3" fmla="*/ 0 h 6423103"/>
              <a:gd name="connsiteX4" fmla="*/ 1756341 w 11708942"/>
              <a:gd name="connsiteY4" fmla="*/ 0 h 6423103"/>
              <a:gd name="connsiteX5" fmla="*/ 2107610 w 11708942"/>
              <a:gd name="connsiteY5" fmla="*/ 0 h 6423103"/>
              <a:gd name="connsiteX6" fmla="*/ 2575967 w 11708942"/>
              <a:gd name="connsiteY6" fmla="*/ 0 h 6423103"/>
              <a:gd name="connsiteX7" fmla="*/ 3161414 w 11708942"/>
              <a:gd name="connsiteY7" fmla="*/ 0 h 6423103"/>
              <a:gd name="connsiteX8" fmla="*/ 3746861 w 11708942"/>
              <a:gd name="connsiteY8" fmla="*/ 0 h 6423103"/>
              <a:gd name="connsiteX9" fmla="*/ 4566487 w 11708942"/>
              <a:gd name="connsiteY9" fmla="*/ 0 h 6423103"/>
              <a:gd name="connsiteX10" fmla="*/ 5386113 w 11708942"/>
              <a:gd name="connsiteY10" fmla="*/ 0 h 6423103"/>
              <a:gd name="connsiteX11" fmla="*/ 5737382 w 11708942"/>
              <a:gd name="connsiteY11" fmla="*/ 0 h 6423103"/>
              <a:gd name="connsiteX12" fmla="*/ 6439918 w 11708942"/>
              <a:gd name="connsiteY12" fmla="*/ 0 h 6423103"/>
              <a:gd name="connsiteX13" fmla="*/ 6674097 w 11708942"/>
              <a:gd name="connsiteY13" fmla="*/ 0 h 6423103"/>
              <a:gd name="connsiteX14" fmla="*/ 7493723 w 11708942"/>
              <a:gd name="connsiteY14" fmla="*/ 0 h 6423103"/>
              <a:gd name="connsiteX15" fmla="*/ 8079170 w 11708942"/>
              <a:gd name="connsiteY15" fmla="*/ 0 h 6423103"/>
              <a:gd name="connsiteX16" fmla="*/ 8664617 w 11708942"/>
              <a:gd name="connsiteY16" fmla="*/ 0 h 6423103"/>
              <a:gd name="connsiteX17" fmla="*/ 9367154 w 11708942"/>
              <a:gd name="connsiteY17" fmla="*/ 0 h 6423103"/>
              <a:gd name="connsiteX18" fmla="*/ 9952601 w 11708942"/>
              <a:gd name="connsiteY18" fmla="*/ 0 h 6423103"/>
              <a:gd name="connsiteX19" fmla="*/ 10655137 w 11708942"/>
              <a:gd name="connsiteY19" fmla="*/ 0 h 6423103"/>
              <a:gd name="connsiteX20" fmla="*/ 11123495 w 11708942"/>
              <a:gd name="connsiteY20" fmla="*/ 0 h 6423103"/>
              <a:gd name="connsiteX21" fmla="*/ 11708942 w 11708942"/>
              <a:gd name="connsiteY21" fmla="*/ 0 h 6423103"/>
              <a:gd name="connsiteX22" fmla="*/ 11708942 w 11708942"/>
              <a:gd name="connsiteY22" fmla="*/ 583918 h 6423103"/>
              <a:gd name="connsiteX23" fmla="*/ 11708942 w 11708942"/>
              <a:gd name="connsiteY23" fmla="*/ 1296299 h 6423103"/>
              <a:gd name="connsiteX24" fmla="*/ 11708942 w 11708942"/>
              <a:gd name="connsiteY24" fmla="*/ 1751755 h 6423103"/>
              <a:gd name="connsiteX25" fmla="*/ 11708942 w 11708942"/>
              <a:gd name="connsiteY25" fmla="*/ 2464136 h 6423103"/>
              <a:gd name="connsiteX26" fmla="*/ 11708942 w 11708942"/>
              <a:gd name="connsiteY26" fmla="*/ 3176516 h 6423103"/>
              <a:gd name="connsiteX27" fmla="*/ 11708942 w 11708942"/>
              <a:gd name="connsiteY27" fmla="*/ 3696204 h 6423103"/>
              <a:gd name="connsiteX28" fmla="*/ 11708942 w 11708942"/>
              <a:gd name="connsiteY28" fmla="*/ 4408584 h 6423103"/>
              <a:gd name="connsiteX29" fmla="*/ 11708942 w 11708942"/>
              <a:gd name="connsiteY29" fmla="*/ 5056734 h 6423103"/>
              <a:gd name="connsiteX30" fmla="*/ 11708942 w 11708942"/>
              <a:gd name="connsiteY30" fmla="*/ 5512190 h 6423103"/>
              <a:gd name="connsiteX31" fmla="*/ 11708942 w 11708942"/>
              <a:gd name="connsiteY31" fmla="*/ 6423103 h 6423103"/>
              <a:gd name="connsiteX32" fmla="*/ 11474763 w 11708942"/>
              <a:gd name="connsiteY32" fmla="*/ 6423103 h 6423103"/>
              <a:gd name="connsiteX33" fmla="*/ 10889316 w 11708942"/>
              <a:gd name="connsiteY33" fmla="*/ 6423103 h 6423103"/>
              <a:gd name="connsiteX34" fmla="*/ 10069690 w 11708942"/>
              <a:gd name="connsiteY34" fmla="*/ 6423103 h 6423103"/>
              <a:gd name="connsiteX35" fmla="*/ 9367154 w 11708942"/>
              <a:gd name="connsiteY35" fmla="*/ 6423103 h 6423103"/>
              <a:gd name="connsiteX36" fmla="*/ 9015885 w 11708942"/>
              <a:gd name="connsiteY36" fmla="*/ 6423103 h 6423103"/>
              <a:gd name="connsiteX37" fmla="*/ 8547528 w 11708942"/>
              <a:gd name="connsiteY37" fmla="*/ 6423103 h 6423103"/>
              <a:gd name="connsiteX38" fmla="*/ 8196259 w 11708942"/>
              <a:gd name="connsiteY38" fmla="*/ 6423103 h 6423103"/>
              <a:gd name="connsiteX39" fmla="*/ 7493723 w 11708942"/>
              <a:gd name="connsiteY39" fmla="*/ 6423103 h 6423103"/>
              <a:gd name="connsiteX40" fmla="*/ 7142455 w 11708942"/>
              <a:gd name="connsiteY40" fmla="*/ 6423103 h 6423103"/>
              <a:gd name="connsiteX41" fmla="*/ 6791186 w 11708942"/>
              <a:gd name="connsiteY41" fmla="*/ 6423103 h 6423103"/>
              <a:gd name="connsiteX42" fmla="*/ 6088650 w 11708942"/>
              <a:gd name="connsiteY42" fmla="*/ 6423103 h 6423103"/>
              <a:gd name="connsiteX43" fmla="*/ 5854471 w 11708942"/>
              <a:gd name="connsiteY43" fmla="*/ 6423103 h 6423103"/>
              <a:gd name="connsiteX44" fmla="*/ 5620292 w 11708942"/>
              <a:gd name="connsiteY44" fmla="*/ 6423103 h 6423103"/>
              <a:gd name="connsiteX45" fmla="*/ 4800666 w 11708942"/>
              <a:gd name="connsiteY45" fmla="*/ 6423103 h 6423103"/>
              <a:gd name="connsiteX46" fmla="*/ 4566487 w 11708942"/>
              <a:gd name="connsiteY46" fmla="*/ 6423103 h 6423103"/>
              <a:gd name="connsiteX47" fmla="*/ 3981040 w 11708942"/>
              <a:gd name="connsiteY47" fmla="*/ 6423103 h 6423103"/>
              <a:gd name="connsiteX48" fmla="*/ 3746861 w 11708942"/>
              <a:gd name="connsiteY48" fmla="*/ 6423103 h 6423103"/>
              <a:gd name="connsiteX49" fmla="*/ 2927235 w 11708942"/>
              <a:gd name="connsiteY49" fmla="*/ 6423103 h 6423103"/>
              <a:gd name="connsiteX50" fmla="*/ 2458878 w 11708942"/>
              <a:gd name="connsiteY50" fmla="*/ 6423103 h 6423103"/>
              <a:gd name="connsiteX51" fmla="*/ 1756341 w 11708942"/>
              <a:gd name="connsiteY51" fmla="*/ 6423103 h 6423103"/>
              <a:gd name="connsiteX52" fmla="*/ 936715 w 11708942"/>
              <a:gd name="connsiteY52" fmla="*/ 6423103 h 6423103"/>
              <a:gd name="connsiteX53" fmla="*/ 585447 w 11708942"/>
              <a:gd name="connsiteY53" fmla="*/ 6423103 h 6423103"/>
              <a:gd name="connsiteX54" fmla="*/ 0 w 11708942"/>
              <a:gd name="connsiteY54" fmla="*/ 6423103 h 6423103"/>
              <a:gd name="connsiteX55" fmla="*/ 0 w 11708942"/>
              <a:gd name="connsiteY55" fmla="*/ 5710722 h 6423103"/>
              <a:gd name="connsiteX56" fmla="*/ 0 w 11708942"/>
              <a:gd name="connsiteY56" fmla="*/ 5191035 h 6423103"/>
              <a:gd name="connsiteX57" fmla="*/ 0 w 11708942"/>
              <a:gd name="connsiteY57" fmla="*/ 4607117 h 6423103"/>
              <a:gd name="connsiteX58" fmla="*/ 0 w 11708942"/>
              <a:gd name="connsiteY58" fmla="*/ 4087429 h 6423103"/>
              <a:gd name="connsiteX59" fmla="*/ 0 w 11708942"/>
              <a:gd name="connsiteY59" fmla="*/ 3631973 h 6423103"/>
              <a:gd name="connsiteX60" fmla="*/ 0 w 11708942"/>
              <a:gd name="connsiteY60" fmla="*/ 3240747 h 6423103"/>
              <a:gd name="connsiteX61" fmla="*/ 0 w 11708942"/>
              <a:gd name="connsiteY61" fmla="*/ 2528367 h 6423103"/>
              <a:gd name="connsiteX62" fmla="*/ 0 w 11708942"/>
              <a:gd name="connsiteY62" fmla="*/ 1944448 h 6423103"/>
              <a:gd name="connsiteX63" fmla="*/ 0 w 11708942"/>
              <a:gd name="connsiteY63" fmla="*/ 1553223 h 6423103"/>
              <a:gd name="connsiteX64" fmla="*/ 0 w 11708942"/>
              <a:gd name="connsiteY64" fmla="*/ 905074 h 6423103"/>
              <a:gd name="connsiteX65" fmla="*/ 0 w 11708942"/>
              <a:gd name="connsiteY65" fmla="*/ 0 h 642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423103"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20964" y="276168"/>
                  <a:pt x="11693991" y="293223"/>
                  <a:pt x="11708942" y="583918"/>
                </a:cubicBezTo>
                <a:cubicBezTo>
                  <a:pt x="11723893" y="874613"/>
                  <a:pt x="11679830" y="1151541"/>
                  <a:pt x="11708942" y="1296299"/>
                </a:cubicBezTo>
                <a:cubicBezTo>
                  <a:pt x="11738054" y="1441057"/>
                  <a:pt x="11661932" y="1544269"/>
                  <a:pt x="11708942" y="1751755"/>
                </a:cubicBezTo>
                <a:cubicBezTo>
                  <a:pt x="11755952" y="1959241"/>
                  <a:pt x="11657676" y="2110737"/>
                  <a:pt x="11708942" y="2464136"/>
                </a:cubicBezTo>
                <a:cubicBezTo>
                  <a:pt x="11760208" y="2817535"/>
                  <a:pt x="11633557" y="2961436"/>
                  <a:pt x="11708942" y="3176516"/>
                </a:cubicBezTo>
                <a:cubicBezTo>
                  <a:pt x="11784327" y="3391596"/>
                  <a:pt x="11689983" y="3578183"/>
                  <a:pt x="11708942" y="3696204"/>
                </a:cubicBezTo>
                <a:cubicBezTo>
                  <a:pt x="11727901" y="3814225"/>
                  <a:pt x="11681992" y="4230523"/>
                  <a:pt x="11708942" y="4408584"/>
                </a:cubicBezTo>
                <a:cubicBezTo>
                  <a:pt x="11735892" y="4586645"/>
                  <a:pt x="11645131" y="4915902"/>
                  <a:pt x="11708942" y="5056734"/>
                </a:cubicBezTo>
                <a:cubicBezTo>
                  <a:pt x="11772753" y="5197566"/>
                  <a:pt x="11684123" y="5348340"/>
                  <a:pt x="11708942" y="5512190"/>
                </a:cubicBezTo>
                <a:cubicBezTo>
                  <a:pt x="11733761" y="5676040"/>
                  <a:pt x="11644237" y="6235625"/>
                  <a:pt x="11708942" y="6423103"/>
                </a:cubicBezTo>
                <a:cubicBezTo>
                  <a:pt x="11646362" y="6447204"/>
                  <a:pt x="11550237" y="6422427"/>
                  <a:pt x="11474763" y="6423103"/>
                </a:cubicBezTo>
                <a:cubicBezTo>
                  <a:pt x="11399289" y="6423779"/>
                  <a:pt x="11143753" y="6359573"/>
                  <a:pt x="10889316" y="6423103"/>
                </a:cubicBezTo>
                <a:cubicBezTo>
                  <a:pt x="10634879" y="6486633"/>
                  <a:pt x="10260677" y="6395074"/>
                  <a:pt x="10069690" y="6423103"/>
                </a:cubicBezTo>
                <a:cubicBezTo>
                  <a:pt x="9878703" y="6451132"/>
                  <a:pt x="9689073" y="6370264"/>
                  <a:pt x="9367154" y="6423103"/>
                </a:cubicBezTo>
                <a:cubicBezTo>
                  <a:pt x="9045235" y="6475942"/>
                  <a:pt x="9086841" y="6422702"/>
                  <a:pt x="9015885" y="6423103"/>
                </a:cubicBezTo>
                <a:cubicBezTo>
                  <a:pt x="8944929" y="6423504"/>
                  <a:pt x="8741611" y="6391918"/>
                  <a:pt x="8547528" y="6423103"/>
                </a:cubicBezTo>
                <a:cubicBezTo>
                  <a:pt x="8353445" y="6454288"/>
                  <a:pt x="8335679" y="6399583"/>
                  <a:pt x="8196259" y="6423103"/>
                </a:cubicBezTo>
                <a:cubicBezTo>
                  <a:pt x="8056839" y="6446623"/>
                  <a:pt x="7842216" y="6391144"/>
                  <a:pt x="7493723" y="6423103"/>
                </a:cubicBezTo>
                <a:cubicBezTo>
                  <a:pt x="7145230" y="6455062"/>
                  <a:pt x="7286757" y="6391499"/>
                  <a:pt x="7142455" y="6423103"/>
                </a:cubicBezTo>
                <a:cubicBezTo>
                  <a:pt x="6998153" y="6454707"/>
                  <a:pt x="6961557" y="6401329"/>
                  <a:pt x="6791186" y="6423103"/>
                </a:cubicBezTo>
                <a:cubicBezTo>
                  <a:pt x="6620815" y="6444877"/>
                  <a:pt x="6392242" y="6378722"/>
                  <a:pt x="6088650" y="6423103"/>
                </a:cubicBezTo>
                <a:cubicBezTo>
                  <a:pt x="5785058" y="6467484"/>
                  <a:pt x="5932878" y="6409167"/>
                  <a:pt x="5854471" y="6423103"/>
                </a:cubicBezTo>
                <a:cubicBezTo>
                  <a:pt x="5776064" y="6437039"/>
                  <a:pt x="5671202" y="6407177"/>
                  <a:pt x="5620292" y="6423103"/>
                </a:cubicBezTo>
                <a:cubicBezTo>
                  <a:pt x="5569382" y="6439029"/>
                  <a:pt x="5073179" y="6408490"/>
                  <a:pt x="4800666" y="6423103"/>
                </a:cubicBezTo>
                <a:cubicBezTo>
                  <a:pt x="4528153" y="6437716"/>
                  <a:pt x="4675936" y="6396024"/>
                  <a:pt x="4566487" y="6423103"/>
                </a:cubicBezTo>
                <a:cubicBezTo>
                  <a:pt x="4457038" y="6450182"/>
                  <a:pt x="4232577" y="6360311"/>
                  <a:pt x="3981040" y="6423103"/>
                </a:cubicBezTo>
                <a:cubicBezTo>
                  <a:pt x="3729503" y="6485895"/>
                  <a:pt x="3838221" y="6417503"/>
                  <a:pt x="3746861" y="6423103"/>
                </a:cubicBezTo>
                <a:cubicBezTo>
                  <a:pt x="3655501" y="6428703"/>
                  <a:pt x="3306055" y="6368238"/>
                  <a:pt x="2927235" y="6423103"/>
                </a:cubicBezTo>
                <a:cubicBezTo>
                  <a:pt x="2548415" y="6477968"/>
                  <a:pt x="2688156" y="6368395"/>
                  <a:pt x="2458878" y="6423103"/>
                </a:cubicBezTo>
                <a:cubicBezTo>
                  <a:pt x="2229600" y="6477811"/>
                  <a:pt x="1901091" y="6368396"/>
                  <a:pt x="1756341" y="6423103"/>
                </a:cubicBezTo>
                <a:cubicBezTo>
                  <a:pt x="1611591" y="6477810"/>
                  <a:pt x="1161899" y="6407421"/>
                  <a:pt x="936715" y="6423103"/>
                </a:cubicBezTo>
                <a:cubicBezTo>
                  <a:pt x="711531" y="6438785"/>
                  <a:pt x="746688" y="6386735"/>
                  <a:pt x="585447" y="6423103"/>
                </a:cubicBezTo>
                <a:cubicBezTo>
                  <a:pt x="424206" y="6459471"/>
                  <a:pt x="195301" y="6387077"/>
                  <a:pt x="0" y="6423103"/>
                </a:cubicBezTo>
                <a:cubicBezTo>
                  <a:pt x="-28169" y="6156881"/>
                  <a:pt x="71546" y="5912861"/>
                  <a:pt x="0" y="5710722"/>
                </a:cubicBezTo>
                <a:cubicBezTo>
                  <a:pt x="-71546" y="5508583"/>
                  <a:pt x="31816" y="5309809"/>
                  <a:pt x="0" y="5191035"/>
                </a:cubicBezTo>
                <a:cubicBezTo>
                  <a:pt x="-31816" y="5072261"/>
                  <a:pt x="36102" y="4898848"/>
                  <a:pt x="0" y="4607117"/>
                </a:cubicBezTo>
                <a:cubicBezTo>
                  <a:pt x="-36102" y="4315386"/>
                  <a:pt x="61179" y="4214481"/>
                  <a:pt x="0" y="4087429"/>
                </a:cubicBezTo>
                <a:cubicBezTo>
                  <a:pt x="-61179" y="3960377"/>
                  <a:pt x="3368" y="3834776"/>
                  <a:pt x="0" y="3631973"/>
                </a:cubicBezTo>
                <a:cubicBezTo>
                  <a:pt x="-3368" y="3429170"/>
                  <a:pt x="22879" y="3399030"/>
                  <a:pt x="0" y="3240747"/>
                </a:cubicBezTo>
                <a:cubicBezTo>
                  <a:pt x="-22879" y="3082464"/>
                  <a:pt x="71011" y="2769177"/>
                  <a:pt x="0" y="2528367"/>
                </a:cubicBezTo>
                <a:cubicBezTo>
                  <a:pt x="-71011" y="2287557"/>
                  <a:pt x="21353" y="2185060"/>
                  <a:pt x="0" y="1944448"/>
                </a:cubicBezTo>
                <a:cubicBezTo>
                  <a:pt x="-21353" y="1703836"/>
                  <a:pt x="20" y="1687493"/>
                  <a:pt x="0" y="1553223"/>
                </a:cubicBezTo>
                <a:cubicBezTo>
                  <a:pt x="-20" y="1418953"/>
                  <a:pt x="14685" y="1039164"/>
                  <a:pt x="0" y="905074"/>
                </a:cubicBezTo>
                <a:cubicBezTo>
                  <a:pt x="-14685" y="770984"/>
                  <a:pt x="42169" y="238153"/>
                  <a:pt x="0" y="0"/>
                </a:cubicBezTo>
                <a:close/>
              </a:path>
              <a:path w="11708942" h="6423103"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32411" y="307880"/>
                  <a:pt x="11630402" y="416454"/>
                  <a:pt x="11708942" y="712381"/>
                </a:cubicBezTo>
                <a:cubicBezTo>
                  <a:pt x="11787482" y="1008308"/>
                  <a:pt x="11687174" y="1074112"/>
                  <a:pt x="11708942" y="1360530"/>
                </a:cubicBezTo>
                <a:cubicBezTo>
                  <a:pt x="11730710" y="1646948"/>
                  <a:pt x="11659795" y="1640280"/>
                  <a:pt x="11708942" y="1815986"/>
                </a:cubicBezTo>
                <a:cubicBezTo>
                  <a:pt x="11758089" y="1991692"/>
                  <a:pt x="11691802" y="2126761"/>
                  <a:pt x="11708942" y="2399905"/>
                </a:cubicBezTo>
                <a:cubicBezTo>
                  <a:pt x="11726082" y="2673049"/>
                  <a:pt x="11703325" y="2807485"/>
                  <a:pt x="11708942" y="3048054"/>
                </a:cubicBezTo>
                <a:cubicBezTo>
                  <a:pt x="11714559" y="3288623"/>
                  <a:pt x="11662929" y="3368678"/>
                  <a:pt x="11708942" y="3503511"/>
                </a:cubicBezTo>
                <a:cubicBezTo>
                  <a:pt x="11754955" y="3638344"/>
                  <a:pt x="11674682" y="3796796"/>
                  <a:pt x="11708942" y="4023198"/>
                </a:cubicBezTo>
                <a:cubicBezTo>
                  <a:pt x="11743202" y="4249600"/>
                  <a:pt x="11668131" y="4389161"/>
                  <a:pt x="11708942" y="4542886"/>
                </a:cubicBezTo>
                <a:cubicBezTo>
                  <a:pt x="11749753" y="4696611"/>
                  <a:pt x="11706345" y="4839817"/>
                  <a:pt x="11708942" y="4934111"/>
                </a:cubicBezTo>
                <a:cubicBezTo>
                  <a:pt x="11711539" y="5028405"/>
                  <a:pt x="11659232" y="5388681"/>
                  <a:pt x="11708942" y="5518029"/>
                </a:cubicBezTo>
                <a:cubicBezTo>
                  <a:pt x="11758652" y="5647377"/>
                  <a:pt x="11669286" y="5971428"/>
                  <a:pt x="11708942" y="6423103"/>
                </a:cubicBezTo>
                <a:cubicBezTo>
                  <a:pt x="11573980" y="6436293"/>
                  <a:pt x="11367320" y="6411233"/>
                  <a:pt x="11240584" y="6423103"/>
                </a:cubicBezTo>
                <a:cubicBezTo>
                  <a:pt x="11113848" y="6434973"/>
                  <a:pt x="11099818" y="6402781"/>
                  <a:pt x="11006405" y="6423103"/>
                </a:cubicBezTo>
                <a:cubicBezTo>
                  <a:pt x="10912992" y="6443425"/>
                  <a:pt x="10551731" y="6373546"/>
                  <a:pt x="10186780" y="6423103"/>
                </a:cubicBezTo>
                <a:cubicBezTo>
                  <a:pt x="9821830" y="6472660"/>
                  <a:pt x="9939734" y="6412249"/>
                  <a:pt x="9718422" y="6423103"/>
                </a:cubicBezTo>
                <a:cubicBezTo>
                  <a:pt x="9497110" y="6433957"/>
                  <a:pt x="9322206" y="6393165"/>
                  <a:pt x="9015885" y="6423103"/>
                </a:cubicBezTo>
                <a:cubicBezTo>
                  <a:pt x="8709564" y="6453041"/>
                  <a:pt x="8595834" y="6419034"/>
                  <a:pt x="8313349" y="6423103"/>
                </a:cubicBezTo>
                <a:cubicBezTo>
                  <a:pt x="8030864" y="6427172"/>
                  <a:pt x="8014325" y="6384091"/>
                  <a:pt x="7844991" y="6423103"/>
                </a:cubicBezTo>
                <a:cubicBezTo>
                  <a:pt x="7675657" y="6462115"/>
                  <a:pt x="7726847" y="6395451"/>
                  <a:pt x="7610812" y="6423103"/>
                </a:cubicBezTo>
                <a:cubicBezTo>
                  <a:pt x="7494777" y="6450755"/>
                  <a:pt x="7273390" y="6354065"/>
                  <a:pt x="7025365" y="6423103"/>
                </a:cubicBezTo>
                <a:cubicBezTo>
                  <a:pt x="6777340" y="6492141"/>
                  <a:pt x="6602384" y="6382385"/>
                  <a:pt x="6439918" y="6423103"/>
                </a:cubicBezTo>
                <a:cubicBezTo>
                  <a:pt x="6277452" y="6463821"/>
                  <a:pt x="6181680" y="6416549"/>
                  <a:pt x="5971560" y="6423103"/>
                </a:cubicBezTo>
                <a:cubicBezTo>
                  <a:pt x="5761440" y="6429657"/>
                  <a:pt x="5726775" y="6386612"/>
                  <a:pt x="5503203" y="6423103"/>
                </a:cubicBezTo>
                <a:cubicBezTo>
                  <a:pt x="5279631" y="6459594"/>
                  <a:pt x="5367295" y="6405347"/>
                  <a:pt x="5269024" y="6423103"/>
                </a:cubicBezTo>
                <a:cubicBezTo>
                  <a:pt x="5170753" y="6440859"/>
                  <a:pt x="4833592" y="6346074"/>
                  <a:pt x="4566487" y="6423103"/>
                </a:cubicBezTo>
                <a:cubicBezTo>
                  <a:pt x="4299382" y="6500132"/>
                  <a:pt x="4323140" y="6389028"/>
                  <a:pt x="4215219" y="6423103"/>
                </a:cubicBezTo>
                <a:cubicBezTo>
                  <a:pt x="4107298" y="6457178"/>
                  <a:pt x="3989512" y="6389802"/>
                  <a:pt x="3863951" y="6423103"/>
                </a:cubicBezTo>
                <a:cubicBezTo>
                  <a:pt x="3738390" y="6456404"/>
                  <a:pt x="3645055" y="6401797"/>
                  <a:pt x="3512683" y="6423103"/>
                </a:cubicBezTo>
                <a:cubicBezTo>
                  <a:pt x="3380311" y="6444409"/>
                  <a:pt x="3145586" y="6401208"/>
                  <a:pt x="3044325" y="6423103"/>
                </a:cubicBezTo>
                <a:cubicBezTo>
                  <a:pt x="2943064" y="6444998"/>
                  <a:pt x="2859913" y="6419032"/>
                  <a:pt x="2693057" y="6423103"/>
                </a:cubicBezTo>
                <a:cubicBezTo>
                  <a:pt x="2526201" y="6427174"/>
                  <a:pt x="2533969" y="6414037"/>
                  <a:pt x="2458878" y="6423103"/>
                </a:cubicBezTo>
                <a:cubicBezTo>
                  <a:pt x="2383787" y="6432169"/>
                  <a:pt x="2210315" y="6417722"/>
                  <a:pt x="2107610" y="6423103"/>
                </a:cubicBezTo>
                <a:cubicBezTo>
                  <a:pt x="2004905" y="6428484"/>
                  <a:pt x="1670672" y="6375979"/>
                  <a:pt x="1405073" y="6423103"/>
                </a:cubicBezTo>
                <a:cubicBezTo>
                  <a:pt x="1139474" y="6470227"/>
                  <a:pt x="1222376" y="6415771"/>
                  <a:pt x="1170894" y="6423103"/>
                </a:cubicBezTo>
                <a:cubicBezTo>
                  <a:pt x="1119412" y="6430435"/>
                  <a:pt x="728393" y="6378815"/>
                  <a:pt x="585447" y="6423103"/>
                </a:cubicBezTo>
                <a:cubicBezTo>
                  <a:pt x="442501" y="6467391"/>
                  <a:pt x="160367" y="6402134"/>
                  <a:pt x="0" y="6423103"/>
                </a:cubicBezTo>
                <a:cubicBezTo>
                  <a:pt x="-26182" y="6301441"/>
                  <a:pt x="11668" y="6135442"/>
                  <a:pt x="0" y="6031878"/>
                </a:cubicBezTo>
                <a:cubicBezTo>
                  <a:pt x="-11668" y="5928315"/>
                  <a:pt x="47322" y="5493837"/>
                  <a:pt x="0" y="5319497"/>
                </a:cubicBezTo>
                <a:cubicBezTo>
                  <a:pt x="-47322" y="5145157"/>
                  <a:pt x="30722" y="4844615"/>
                  <a:pt x="0" y="4607117"/>
                </a:cubicBezTo>
                <a:cubicBezTo>
                  <a:pt x="-30722" y="4369619"/>
                  <a:pt x="45942" y="4244451"/>
                  <a:pt x="0" y="3958967"/>
                </a:cubicBezTo>
                <a:cubicBezTo>
                  <a:pt x="-45942" y="3673483"/>
                  <a:pt x="35368" y="3597359"/>
                  <a:pt x="0" y="3439280"/>
                </a:cubicBezTo>
                <a:cubicBezTo>
                  <a:pt x="-35368" y="3281201"/>
                  <a:pt x="47282" y="3114997"/>
                  <a:pt x="0" y="2791130"/>
                </a:cubicBezTo>
                <a:cubicBezTo>
                  <a:pt x="-47282" y="2467263"/>
                  <a:pt x="20940" y="2371107"/>
                  <a:pt x="0" y="2207212"/>
                </a:cubicBezTo>
                <a:cubicBezTo>
                  <a:pt x="-20940" y="2043317"/>
                  <a:pt x="20318" y="1932493"/>
                  <a:pt x="0" y="1815986"/>
                </a:cubicBezTo>
                <a:cubicBezTo>
                  <a:pt x="-20318" y="1699479"/>
                  <a:pt x="41532" y="1514106"/>
                  <a:pt x="0" y="1296299"/>
                </a:cubicBezTo>
                <a:cubicBezTo>
                  <a:pt x="-41532" y="1078492"/>
                  <a:pt x="22725" y="784888"/>
                  <a:pt x="0" y="648149"/>
                </a:cubicBezTo>
                <a:cubicBezTo>
                  <a:pt x="-22725" y="511410"/>
                  <a:pt x="64778" y="213239"/>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8" name="Picture 7">
            <a:extLst>
              <a:ext uri="{FF2B5EF4-FFF2-40B4-BE49-F238E27FC236}">
                <a16:creationId xmlns:a16="http://schemas.microsoft.com/office/drawing/2014/main" id="{5BBBC56E-88F7-4B23-85F7-1E46623861C4}"/>
              </a:ext>
            </a:extLst>
          </p:cNvPr>
          <p:cNvPicPr>
            <a:picLocks noChangeAspect="1"/>
          </p:cNvPicPr>
          <p:nvPr/>
        </p:nvPicPr>
        <p:blipFill>
          <a:blip r:embed="rId2"/>
          <a:stretch>
            <a:fillRect/>
          </a:stretch>
        </p:blipFill>
        <p:spPr>
          <a:xfrm>
            <a:off x="412433" y="1535701"/>
            <a:ext cx="5468244" cy="3989373"/>
          </a:xfrm>
          <a:prstGeom prst="rect">
            <a:avLst/>
          </a:prstGeom>
        </p:spPr>
      </p:pic>
      <p:pic>
        <p:nvPicPr>
          <p:cNvPr id="10" name="Picture 9">
            <a:extLst>
              <a:ext uri="{FF2B5EF4-FFF2-40B4-BE49-F238E27FC236}">
                <a16:creationId xmlns:a16="http://schemas.microsoft.com/office/drawing/2014/main" id="{0F76CC0E-69C0-4A34-8B43-FE87567B607A}"/>
              </a:ext>
            </a:extLst>
          </p:cNvPr>
          <p:cNvPicPr>
            <a:picLocks noChangeAspect="1"/>
          </p:cNvPicPr>
          <p:nvPr/>
        </p:nvPicPr>
        <p:blipFill>
          <a:blip r:embed="rId3"/>
          <a:stretch>
            <a:fillRect/>
          </a:stretch>
        </p:blipFill>
        <p:spPr>
          <a:xfrm>
            <a:off x="2159332" y="3436700"/>
            <a:ext cx="1753200" cy="1620586"/>
          </a:xfrm>
          <a:prstGeom prst="rect">
            <a:avLst/>
          </a:prstGeom>
        </p:spPr>
      </p:pic>
      <p:pic>
        <p:nvPicPr>
          <p:cNvPr id="12" name="Picture 11">
            <a:extLst>
              <a:ext uri="{FF2B5EF4-FFF2-40B4-BE49-F238E27FC236}">
                <a16:creationId xmlns:a16="http://schemas.microsoft.com/office/drawing/2014/main" id="{70EFDF74-0355-4F15-B030-559D7D5C6E83}"/>
              </a:ext>
            </a:extLst>
          </p:cNvPr>
          <p:cNvPicPr>
            <a:picLocks noChangeAspect="1"/>
          </p:cNvPicPr>
          <p:nvPr/>
        </p:nvPicPr>
        <p:blipFill>
          <a:blip r:embed="rId4"/>
          <a:stretch>
            <a:fillRect/>
          </a:stretch>
        </p:blipFill>
        <p:spPr>
          <a:xfrm>
            <a:off x="2208049" y="3324258"/>
            <a:ext cx="1738600" cy="1733028"/>
          </a:xfrm>
          <a:prstGeom prst="rect">
            <a:avLst/>
          </a:prstGeom>
        </p:spPr>
      </p:pic>
      <p:pic>
        <p:nvPicPr>
          <p:cNvPr id="14" name="Picture 13">
            <a:extLst>
              <a:ext uri="{FF2B5EF4-FFF2-40B4-BE49-F238E27FC236}">
                <a16:creationId xmlns:a16="http://schemas.microsoft.com/office/drawing/2014/main" id="{929B47C8-A000-48F9-BC10-68A416089E67}"/>
              </a:ext>
            </a:extLst>
          </p:cNvPr>
          <p:cNvPicPr>
            <a:picLocks noChangeAspect="1"/>
          </p:cNvPicPr>
          <p:nvPr/>
        </p:nvPicPr>
        <p:blipFill>
          <a:blip r:embed="rId5"/>
          <a:stretch>
            <a:fillRect/>
          </a:stretch>
        </p:blipFill>
        <p:spPr>
          <a:xfrm>
            <a:off x="2149859" y="3273558"/>
            <a:ext cx="1738600" cy="1777608"/>
          </a:xfrm>
          <a:prstGeom prst="rect">
            <a:avLst/>
          </a:prstGeom>
        </p:spPr>
      </p:pic>
      <p:pic>
        <p:nvPicPr>
          <p:cNvPr id="16" name="Picture 15">
            <a:extLst>
              <a:ext uri="{FF2B5EF4-FFF2-40B4-BE49-F238E27FC236}">
                <a16:creationId xmlns:a16="http://schemas.microsoft.com/office/drawing/2014/main" id="{AB8AFD5B-0835-485A-9CC1-28FAB9EC18FB}"/>
              </a:ext>
            </a:extLst>
          </p:cNvPr>
          <p:cNvPicPr>
            <a:picLocks noChangeAspect="1"/>
          </p:cNvPicPr>
          <p:nvPr/>
        </p:nvPicPr>
        <p:blipFill rotWithShape="1">
          <a:blip r:embed="rId6"/>
          <a:srcRect l="66704"/>
          <a:stretch/>
        </p:blipFill>
        <p:spPr>
          <a:xfrm>
            <a:off x="2081446" y="3247989"/>
            <a:ext cx="1813365" cy="1783727"/>
          </a:xfrm>
          <a:prstGeom prst="rect">
            <a:avLst/>
          </a:prstGeom>
        </p:spPr>
      </p:pic>
      <p:pic>
        <p:nvPicPr>
          <p:cNvPr id="21" name="Graphic 20">
            <a:extLst>
              <a:ext uri="{FF2B5EF4-FFF2-40B4-BE49-F238E27FC236}">
                <a16:creationId xmlns:a16="http://schemas.microsoft.com/office/drawing/2014/main" id="{8DFE6D9B-C47E-4308-80C3-49A81F6507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8705" y="0"/>
            <a:ext cx="1105756" cy="747132"/>
          </a:xfrm>
          <a:prstGeom prst="rect">
            <a:avLst/>
          </a:prstGeom>
        </p:spPr>
      </p:pic>
      <p:pic>
        <p:nvPicPr>
          <p:cNvPr id="22" name="Graphic 21">
            <a:extLst>
              <a:ext uri="{FF2B5EF4-FFF2-40B4-BE49-F238E27FC236}">
                <a16:creationId xmlns:a16="http://schemas.microsoft.com/office/drawing/2014/main" id="{A20762D6-8516-4256-94A3-BD3E3B09CC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795717">
            <a:off x="-140445" y="5996296"/>
            <a:ext cx="1105756" cy="747132"/>
          </a:xfrm>
          <a:prstGeom prst="rect">
            <a:avLst/>
          </a:prstGeom>
        </p:spPr>
      </p:pic>
      <p:sp>
        <p:nvSpPr>
          <p:cNvPr id="23" name="Rectangle 15">
            <a:extLst>
              <a:ext uri="{FF2B5EF4-FFF2-40B4-BE49-F238E27FC236}">
                <a16:creationId xmlns:a16="http://schemas.microsoft.com/office/drawing/2014/main" id="{7063BD1E-2A5C-4928-AE7C-54E2109A7E87}"/>
              </a:ext>
            </a:extLst>
          </p:cNvPr>
          <p:cNvSpPr/>
          <p:nvPr/>
        </p:nvSpPr>
        <p:spPr>
          <a:xfrm>
            <a:off x="178258" y="1048456"/>
            <a:ext cx="6000362" cy="461665"/>
          </a:xfrm>
          <a:prstGeom prst="rect">
            <a:avLst/>
          </a:prstGeom>
        </p:spPr>
        <p:txBody>
          <a:bodyPr wrap="none">
            <a:spAutoFit/>
          </a:bodyPr>
          <a:lstStyle/>
          <a:p>
            <a:pPr algn="r" rtl="1"/>
            <a:r>
              <a:rPr lang="ar-AE" sz="2400" dirty="0">
                <a:cs typeface="PT Bold Heading" panose="02010400000000000000" pitchFamily="2" charset="-78"/>
              </a:rPr>
              <a:t>دودي وصغارها بانتظار فقس البيض هيا نمرح ونتابع</a:t>
            </a:r>
            <a:endParaRPr lang="ar-SA" sz="2400" dirty="0">
              <a:cs typeface="PT Bold Heading" panose="02010400000000000000" pitchFamily="2" charset="-78"/>
            </a:endParaRPr>
          </a:p>
        </p:txBody>
      </p:sp>
      <p:sp>
        <p:nvSpPr>
          <p:cNvPr id="24" name="Rectangle 15">
            <a:extLst>
              <a:ext uri="{FF2B5EF4-FFF2-40B4-BE49-F238E27FC236}">
                <a16:creationId xmlns:a16="http://schemas.microsoft.com/office/drawing/2014/main" id="{9086A857-DB93-4751-8CFA-063286DE93D4}"/>
              </a:ext>
            </a:extLst>
          </p:cNvPr>
          <p:cNvSpPr/>
          <p:nvPr/>
        </p:nvSpPr>
        <p:spPr>
          <a:xfrm>
            <a:off x="8739952" y="1225494"/>
            <a:ext cx="3039615" cy="461665"/>
          </a:xfrm>
          <a:prstGeom prst="rect">
            <a:avLst/>
          </a:prstGeom>
        </p:spPr>
        <p:txBody>
          <a:bodyPr wrap="none">
            <a:spAutoFit/>
          </a:bodyPr>
          <a:lstStyle/>
          <a:p>
            <a:pPr algn="r" rtl="1"/>
            <a:r>
              <a:rPr lang="ar-AE" sz="2400" dirty="0">
                <a:cs typeface="PT Bold Heading" panose="02010400000000000000" pitchFamily="2" charset="-78"/>
              </a:rPr>
              <a:t>أجب عن الأسئلة التالية : </a:t>
            </a:r>
            <a:endParaRPr lang="ar-SA" sz="2400" dirty="0">
              <a:cs typeface="PT Bold Heading" panose="02010400000000000000" pitchFamily="2" charset="-78"/>
            </a:endParaRPr>
          </a:p>
        </p:txBody>
      </p:sp>
      <p:pic>
        <p:nvPicPr>
          <p:cNvPr id="25" name="Picture 4" descr="صور ورود كارتون مجانية ، تنزيل قصاصات فنية مجانية ، قصاصات فنية مجانية - آخر">
            <a:extLst>
              <a:ext uri="{FF2B5EF4-FFF2-40B4-BE49-F238E27FC236}">
                <a16:creationId xmlns:a16="http://schemas.microsoft.com/office/drawing/2014/main" id="{F28FD57D-1C0B-43D0-AE50-CCFA0E2CAC19}"/>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1848" y="1858636"/>
            <a:ext cx="833561" cy="154587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9D0B0E92-B506-449F-BCF8-6D9264ACF715}"/>
              </a:ext>
            </a:extLst>
          </p:cNvPr>
          <p:cNvSpPr/>
          <p:nvPr/>
        </p:nvSpPr>
        <p:spPr>
          <a:xfrm>
            <a:off x="7960732" y="2049022"/>
            <a:ext cx="1558440" cy="1015663"/>
          </a:xfrm>
          <a:prstGeom prst="rect">
            <a:avLst/>
          </a:prstGeom>
          <a:noFill/>
        </p:spPr>
        <p:txBody>
          <a:bodyPr wrap="none" lIns="91440" tIns="45720" rIns="91440" bIns="45720">
            <a:spAutoFit/>
          </a:bodyPr>
          <a:lstStyle/>
          <a:p>
            <a:pPr algn="ctr"/>
            <a:r>
              <a:rPr lang="ar-AE" sz="6000" b="1" cap="none" spc="0" dirty="0">
                <a:ln w="0"/>
                <a:effectLst>
                  <a:outerShdw blurRad="38100" dist="19050" dir="2700000" algn="tl" rotWithShape="0">
                    <a:schemeClr val="dk1">
                      <a:alpha val="40000"/>
                    </a:schemeClr>
                  </a:outerShdw>
                </a:effectLst>
              </a:rPr>
              <a:t>وَرْ</a:t>
            </a:r>
            <a:r>
              <a:rPr lang="ar-AE" sz="3600" b="1" cap="none" spc="0" dirty="0">
                <a:ln w="0"/>
                <a:effectLst>
                  <a:outerShdw blurRad="38100" dist="19050" dir="2700000" algn="tl" rotWithShape="0">
                    <a:schemeClr val="dk1">
                      <a:alpha val="40000"/>
                    </a:schemeClr>
                  </a:outerShdw>
                </a:effectLst>
              </a:rPr>
              <a:t>...</a:t>
            </a:r>
            <a:r>
              <a:rPr lang="ar-AE" sz="6000" b="1" cap="none" spc="0" dirty="0">
                <a:ln w="0"/>
                <a:effectLst>
                  <a:outerShdw blurRad="38100" dist="19050" dir="2700000" algn="tl" rotWithShape="0">
                    <a:schemeClr val="dk1">
                      <a:alpha val="40000"/>
                    </a:schemeClr>
                  </a:outerShdw>
                </a:effectLst>
              </a:rPr>
              <a:t>ةٌ</a:t>
            </a:r>
            <a:endParaRPr lang="en-US" sz="6000" b="1" cap="none" spc="0" dirty="0">
              <a:ln w="0"/>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442A3843-0E8F-4930-9A32-D3FA39BD5DB2}"/>
              </a:ext>
            </a:extLst>
          </p:cNvPr>
          <p:cNvSpPr/>
          <p:nvPr/>
        </p:nvSpPr>
        <p:spPr>
          <a:xfrm>
            <a:off x="8295669" y="2123742"/>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28" name="Rectangle 15">
            <a:extLst>
              <a:ext uri="{FF2B5EF4-FFF2-40B4-BE49-F238E27FC236}">
                <a16:creationId xmlns:a16="http://schemas.microsoft.com/office/drawing/2014/main" id="{9AE1FDD7-307B-46CA-83E3-42C07F476610}"/>
              </a:ext>
            </a:extLst>
          </p:cNvPr>
          <p:cNvSpPr/>
          <p:nvPr/>
        </p:nvSpPr>
        <p:spPr>
          <a:xfrm>
            <a:off x="8667746" y="3930235"/>
            <a:ext cx="3089308" cy="461665"/>
          </a:xfrm>
          <a:prstGeom prst="rect">
            <a:avLst/>
          </a:prstGeom>
        </p:spPr>
        <p:txBody>
          <a:bodyPr wrap="none">
            <a:spAutoFit/>
          </a:bodyPr>
          <a:lstStyle/>
          <a:p>
            <a:pPr algn="r" rtl="1"/>
            <a:r>
              <a:rPr lang="ar-AE" sz="2400" dirty="0">
                <a:cs typeface="PT Bold Heading" panose="02010400000000000000" pitchFamily="2" charset="-78"/>
              </a:rPr>
              <a:t>الحرف الناقص في الكلمة : </a:t>
            </a:r>
            <a:endParaRPr lang="ar-SA" sz="2400" dirty="0">
              <a:cs typeface="PT Bold Heading" panose="02010400000000000000" pitchFamily="2" charset="-78"/>
            </a:endParaRPr>
          </a:p>
        </p:txBody>
      </p:sp>
      <p:sp>
        <p:nvSpPr>
          <p:cNvPr id="29" name="Rectangle 28">
            <a:extLst>
              <a:ext uri="{FF2B5EF4-FFF2-40B4-BE49-F238E27FC236}">
                <a16:creationId xmlns:a16="http://schemas.microsoft.com/office/drawing/2014/main" id="{75E056C6-4DDC-43E3-ACA1-E698B9C4A4E3}"/>
              </a:ext>
            </a:extLst>
          </p:cNvPr>
          <p:cNvSpPr/>
          <p:nvPr/>
        </p:nvSpPr>
        <p:spPr>
          <a:xfrm>
            <a:off x="8038425" y="3774437"/>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0" name="Rectangle 29">
            <a:extLst>
              <a:ext uri="{FF2B5EF4-FFF2-40B4-BE49-F238E27FC236}">
                <a16:creationId xmlns:a16="http://schemas.microsoft.com/office/drawing/2014/main" id="{08285548-F2D2-49A6-8145-A3E102CA4B3A}"/>
              </a:ext>
            </a:extLst>
          </p:cNvPr>
          <p:cNvSpPr/>
          <p:nvPr/>
        </p:nvSpPr>
        <p:spPr>
          <a:xfrm>
            <a:off x="7183450" y="3774437"/>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ــد</a:t>
            </a:r>
            <a:endParaRPr lang="en-AE" sz="3600" b="1" dirty="0">
              <a:solidFill>
                <a:schemeClr val="tx1"/>
              </a:solidFill>
            </a:endParaRPr>
          </a:p>
        </p:txBody>
      </p:sp>
      <p:sp>
        <p:nvSpPr>
          <p:cNvPr id="31" name="Rectangle 15">
            <a:extLst>
              <a:ext uri="{FF2B5EF4-FFF2-40B4-BE49-F238E27FC236}">
                <a16:creationId xmlns:a16="http://schemas.microsoft.com/office/drawing/2014/main" id="{4FE3EC7B-DACC-47CD-8E40-A2B692939A27}"/>
              </a:ext>
            </a:extLst>
          </p:cNvPr>
          <p:cNvSpPr/>
          <p:nvPr/>
        </p:nvSpPr>
        <p:spPr>
          <a:xfrm>
            <a:off x="8393704" y="4917622"/>
            <a:ext cx="3385863" cy="461665"/>
          </a:xfrm>
          <a:prstGeom prst="rect">
            <a:avLst/>
          </a:prstGeom>
        </p:spPr>
        <p:txBody>
          <a:bodyPr wrap="none">
            <a:spAutoFit/>
          </a:bodyPr>
          <a:lstStyle/>
          <a:p>
            <a:pPr algn="r" rtl="1"/>
            <a:r>
              <a:rPr lang="ar-AE" sz="2400" dirty="0">
                <a:cs typeface="PT Bold Heading" panose="02010400000000000000" pitchFamily="2" charset="-78"/>
              </a:rPr>
              <a:t>صوت حرف الدال في الكلمة :</a:t>
            </a:r>
            <a:endParaRPr lang="ar-SA" sz="2400" dirty="0">
              <a:cs typeface="PT Bold Heading" panose="02010400000000000000" pitchFamily="2" charset="-78"/>
            </a:endParaRPr>
          </a:p>
        </p:txBody>
      </p:sp>
      <p:sp>
        <p:nvSpPr>
          <p:cNvPr id="32" name="Rectangle 31">
            <a:extLst>
              <a:ext uri="{FF2B5EF4-FFF2-40B4-BE49-F238E27FC236}">
                <a16:creationId xmlns:a16="http://schemas.microsoft.com/office/drawing/2014/main" id="{E7BB345F-8D75-4652-AA28-FF11DE7B32F4}"/>
              </a:ext>
            </a:extLst>
          </p:cNvPr>
          <p:cNvSpPr/>
          <p:nvPr/>
        </p:nvSpPr>
        <p:spPr>
          <a:xfrm>
            <a:off x="7672846" y="4699988"/>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3" name="Rectangle 32">
            <a:extLst>
              <a:ext uri="{FF2B5EF4-FFF2-40B4-BE49-F238E27FC236}">
                <a16:creationId xmlns:a16="http://schemas.microsoft.com/office/drawing/2014/main" id="{588EAC85-AB2A-4FD4-A85A-FE9D4BE22CDC}"/>
              </a:ext>
            </a:extLst>
          </p:cNvPr>
          <p:cNvSpPr/>
          <p:nvPr/>
        </p:nvSpPr>
        <p:spPr>
          <a:xfrm>
            <a:off x="6817871" y="4699988"/>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4" name="Rectangle 33">
            <a:extLst>
              <a:ext uri="{FF2B5EF4-FFF2-40B4-BE49-F238E27FC236}">
                <a16:creationId xmlns:a16="http://schemas.microsoft.com/office/drawing/2014/main" id="{71FC1CBF-9C22-4DD7-A40F-1692C94398FC}"/>
              </a:ext>
            </a:extLst>
          </p:cNvPr>
          <p:cNvSpPr/>
          <p:nvPr/>
        </p:nvSpPr>
        <p:spPr>
          <a:xfrm>
            <a:off x="5948910" y="4699988"/>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5" name="Rectangle 34">
            <a:extLst>
              <a:ext uri="{FF2B5EF4-FFF2-40B4-BE49-F238E27FC236}">
                <a16:creationId xmlns:a16="http://schemas.microsoft.com/office/drawing/2014/main" id="{AF8FCC8D-84A4-43DE-A403-34582708EFD9}"/>
              </a:ext>
            </a:extLst>
          </p:cNvPr>
          <p:cNvSpPr/>
          <p:nvPr/>
        </p:nvSpPr>
        <p:spPr>
          <a:xfrm>
            <a:off x="8295669" y="2136335"/>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36" name="Rectangle 15">
            <a:extLst>
              <a:ext uri="{FF2B5EF4-FFF2-40B4-BE49-F238E27FC236}">
                <a16:creationId xmlns:a16="http://schemas.microsoft.com/office/drawing/2014/main" id="{82DF0A43-8C6F-4A60-9D8A-2D191243CE0A}"/>
              </a:ext>
            </a:extLst>
          </p:cNvPr>
          <p:cNvSpPr/>
          <p:nvPr/>
        </p:nvSpPr>
        <p:spPr>
          <a:xfrm>
            <a:off x="9203150" y="5829262"/>
            <a:ext cx="2553904" cy="461665"/>
          </a:xfrm>
          <a:prstGeom prst="rect">
            <a:avLst/>
          </a:prstGeom>
        </p:spPr>
        <p:txBody>
          <a:bodyPr wrap="none">
            <a:spAutoFit/>
          </a:bodyPr>
          <a:lstStyle/>
          <a:p>
            <a:pPr algn="r" rtl="1"/>
            <a:r>
              <a:rPr lang="ar-AE" sz="2400" dirty="0">
                <a:cs typeface="PT Bold Heading" panose="02010400000000000000" pitchFamily="2" charset="-78"/>
              </a:rPr>
              <a:t>الحرف الأخير للكلمة :</a:t>
            </a:r>
            <a:endParaRPr lang="ar-SA" sz="2400" dirty="0">
              <a:cs typeface="PT Bold Heading" panose="02010400000000000000" pitchFamily="2" charset="-78"/>
            </a:endParaRPr>
          </a:p>
        </p:txBody>
      </p:sp>
      <p:sp>
        <p:nvSpPr>
          <p:cNvPr id="37" name="Rectangle 36">
            <a:extLst>
              <a:ext uri="{FF2B5EF4-FFF2-40B4-BE49-F238E27FC236}">
                <a16:creationId xmlns:a16="http://schemas.microsoft.com/office/drawing/2014/main" id="{F79A51BC-784B-4B2F-90FD-78CFD1994E2A}"/>
              </a:ext>
            </a:extLst>
          </p:cNvPr>
          <p:cNvSpPr/>
          <p:nvPr/>
        </p:nvSpPr>
        <p:spPr>
          <a:xfrm>
            <a:off x="6801203" y="5647435"/>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ت</a:t>
            </a:r>
            <a:endParaRPr lang="en-AE" sz="3600" b="1" dirty="0">
              <a:solidFill>
                <a:schemeClr val="tx1"/>
              </a:solidFill>
            </a:endParaRPr>
          </a:p>
        </p:txBody>
      </p:sp>
      <p:sp>
        <p:nvSpPr>
          <p:cNvPr id="38" name="Rectangle 37">
            <a:extLst>
              <a:ext uri="{FF2B5EF4-FFF2-40B4-BE49-F238E27FC236}">
                <a16:creationId xmlns:a16="http://schemas.microsoft.com/office/drawing/2014/main" id="{2784E34A-640F-4F60-BAB7-4E087AA6DCEC}"/>
              </a:ext>
            </a:extLst>
          </p:cNvPr>
          <p:cNvSpPr/>
          <p:nvPr/>
        </p:nvSpPr>
        <p:spPr>
          <a:xfrm>
            <a:off x="7676010" y="5647435"/>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9" name="Rectangle 38">
            <a:extLst>
              <a:ext uri="{FF2B5EF4-FFF2-40B4-BE49-F238E27FC236}">
                <a16:creationId xmlns:a16="http://schemas.microsoft.com/office/drawing/2014/main" id="{AFF9020B-C235-4634-AE3D-60E4AD1023A5}"/>
              </a:ext>
            </a:extLst>
          </p:cNvPr>
          <p:cNvSpPr/>
          <p:nvPr/>
        </p:nvSpPr>
        <p:spPr>
          <a:xfrm>
            <a:off x="5926396" y="5628104"/>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و</a:t>
            </a:r>
            <a:endParaRPr lang="en-AE" sz="3600" b="1" dirty="0">
              <a:solidFill>
                <a:schemeClr val="tx1"/>
              </a:solidFill>
            </a:endParaRPr>
          </a:p>
        </p:txBody>
      </p:sp>
      <p:sp>
        <p:nvSpPr>
          <p:cNvPr id="40" name="Oval 39">
            <a:extLst>
              <a:ext uri="{FF2B5EF4-FFF2-40B4-BE49-F238E27FC236}">
                <a16:creationId xmlns:a16="http://schemas.microsoft.com/office/drawing/2014/main" id="{14C1554A-9AD6-4F98-A162-92ECF42F7E8B}"/>
              </a:ext>
            </a:extLst>
          </p:cNvPr>
          <p:cNvSpPr/>
          <p:nvPr/>
        </p:nvSpPr>
        <p:spPr>
          <a:xfrm>
            <a:off x="7908279" y="1961709"/>
            <a:ext cx="462912" cy="912590"/>
          </a:xfrm>
          <a:prstGeom prst="ellipse">
            <a:avLst/>
          </a:prstGeom>
          <a:noFill/>
          <a:ln w="38100">
            <a:solidFill>
              <a:srgbClr val="487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42" name="Picture 41">
            <a:extLst>
              <a:ext uri="{FF2B5EF4-FFF2-40B4-BE49-F238E27FC236}">
                <a16:creationId xmlns:a16="http://schemas.microsoft.com/office/drawing/2014/main" id="{6EBC32FC-52DB-400B-83D5-CDF21C9F6AF1}"/>
              </a:ext>
            </a:extLst>
          </p:cNvPr>
          <p:cNvPicPr>
            <a:picLocks noChangeAspect="1"/>
          </p:cNvPicPr>
          <p:nvPr/>
        </p:nvPicPr>
        <p:blipFill>
          <a:blip r:embed="rId10"/>
          <a:stretch>
            <a:fillRect/>
          </a:stretch>
        </p:blipFill>
        <p:spPr>
          <a:xfrm>
            <a:off x="459254" y="6293615"/>
            <a:ext cx="2719185" cy="432309"/>
          </a:xfrm>
          <a:prstGeom prst="rect">
            <a:avLst/>
          </a:prstGeom>
        </p:spPr>
      </p:pic>
      <p:sp>
        <p:nvSpPr>
          <p:cNvPr id="43" name="Arrow: Pentagon 42">
            <a:extLst>
              <a:ext uri="{FF2B5EF4-FFF2-40B4-BE49-F238E27FC236}">
                <a16:creationId xmlns:a16="http://schemas.microsoft.com/office/drawing/2014/main" id="{5F78C1CA-8336-4F17-AF51-CED7995A4BF1}"/>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مراجعة قبلية</a:t>
            </a:r>
            <a:endParaRPr lang="en-AE" sz="2800" b="1" dirty="0">
              <a:solidFill>
                <a:schemeClr val="bg1"/>
              </a:solidFill>
            </a:endParaRPr>
          </a:p>
        </p:txBody>
      </p:sp>
    </p:spTree>
    <p:extLst>
      <p:ext uri="{BB962C8B-B14F-4D97-AF65-F5344CB8AC3E}">
        <p14:creationId xmlns:p14="http://schemas.microsoft.com/office/powerpoint/2010/main" val="294897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0"/>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grpId="0" nodeType="clickEffect">
                                  <p:stCondLst>
                                    <p:cond delay="0"/>
                                  </p:st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grpId="0" nodeType="click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34"/>
                                        </p:tgtEl>
                                        <p:attrNameLst>
                                          <p:attrName>r</p:attrName>
                                        </p:attrNameLst>
                                      </p:cBhvr>
                                    </p:animRot>
                                    <p:animRot by="-240000">
                                      <p:cBhvr>
                                        <p:cTn id="59" dur="200" fill="hold">
                                          <p:stCondLst>
                                            <p:cond delay="200"/>
                                          </p:stCondLst>
                                        </p:cTn>
                                        <p:tgtEl>
                                          <p:spTgt spid="34"/>
                                        </p:tgtEl>
                                        <p:attrNameLst>
                                          <p:attrName>r</p:attrName>
                                        </p:attrNameLst>
                                      </p:cBhvr>
                                    </p:animRot>
                                    <p:animRot by="240000">
                                      <p:cBhvr>
                                        <p:cTn id="60" dur="200" fill="hold">
                                          <p:stCondLst>
                                            <p:cond delay="400"/>
                                          </p:stCondLst>
                                        </p:cTn>
                                        <p:tgtEl>
                                          <p:spTgt spid="34"/>
                                        </p:tgtEl>
                                        <p:attrNameLst>
                                          <p:attrName>r</p:attrName>
                                        </p:attrNameLst>
                                      </p:cBhvr>
                                    </p:animRot>
                                    <p:animRot by="-240000">
                                      <p:cBhvr>
                                        <p:cTn id="61" dur="200" fill="hold">
                                          <p:stCondLst>
                                            <p:cond delay="600"/>
                                          </p:stCondLst>
                                        </p:cTn>
                                        <p:tgtEl>
                                          <p:spTgt spid="34"/>
                                        </p:tgtEl>
                                        <p:attrNameLst>
                                          <p:attrName>r</p:attrName>
                                        </p:attrNameLst>
                                      </p:cBhvr>
                                    </p:animRot>
                                    <p:animRot by="120000">
                                      <p:cBhvr>
                                        <p:cTn id="62" dur="200" fill="hold">
                                          <p:stCondLst>
                                            <p:cond delay="800"/>
                                          </p:stCondLst>
                                        </p:cTn>
                                        <p:tgtEl>
                                          <p:spTgt spid="34"/>
                                        </p:tgtEl>
                                        <p:attrNameLst>
                                          <p:attrName>r</p:attrName>
                                        </p:attrNameLst>
                                      </p:cBhvr>
                                    </p:animRo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8"/>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grpId="0" nodeType="clickEffect">
                                  <p:stCondLst>
                                    <p:cond delay="0"/>
                                  </p:stCondLst>
                                  <p:childTnLst>
                                    <p:animRot by="120000">
                                      <p:cBhvr>
                                        <p:cTn id="76" dur="100" fill="hold">
                                          <p:stCondLst>
                                            <p:cond delay="0"/>
                                          </p:stCondLst>
                                        </p:cTn>
                                        <p:tgtEl>
                                          <p:spTgt spid="38"/>
                                        </p:tgtEl>
                                        <p:attrNameLst>
                                          <p:attrName>r</p:attrName>
                                        </p:attrNameLst>
                                      </p:cBhvr>
                                    </p:animRot>
                                    <p:animRot by="-240000">
                                      <p:cBhvr>
                                        <p:cTn id="77" dur="200" fill="hold">
                                          <p:stCondLst>
                                            <p:cond delay="200"/>
                                          </p:stCondLst>
                                        </p:cTn>
                                        <p:tgtEl>
                                          <p:spTgt spid="38"/>
                                        </p:tgtEl>
                                        <p:attrNameLst>
                                          <p:attrName>r</p:attrName>
                                        </p:attrNameLst>
                                      </p:cBhvr>
                                    </p:animRot>
                                    <p:animRot by="240000">
                                      <p:cBhvr>
                                        <p:cTn id="78" dur="200" fill="hold">
                                          <p:stCondLst>
                                            <p:cond delay="400"/>
                                          </p:stCondLst>
                                        </p:cTn>
                                        <p:tgtEl>
                                          <p:spTgt spid="38"/>
                                        </p:tgtEl>
                                        <p:attrNameLst>
                                          <p:attrName>r</p:attrName>
                                        </p:attrNameLst>
                                      </p:cBhvr>
                                    </p:animRot>
                                    <p:animRot by="-240000">
                                      <p:cBhvr>
                                        <p:cTn id="79" dur="200" fill="hold">
                                          <p:stCondLst>
                                            <p:cond delay="600"/>
                                          </p:stCondLst>
                                        </p:cTn>
                                        <p:tgtEl>
                                          <p:spTgt spid="38"/>
                                        </p:tgtEl>
                                        <p:attrNameLst>
                                          <p:attrName>r</p:attrName>
                                        </p:attrNameLst>
                                      </p:cBhvr>
                                    </p:animRot>
                                    <p:animRot by="120000">
                                      <p:cBhvr>
                                        <p:cTn id="80"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8"/>
                  </p:tgtEl>
                </p:cond>
              </p:nextCondLst>
            </p:seq>
            <p:seq concurrent="1" nextAc="seek">
              <p:cTn id="81" restart="whenNotActive" fill="hold" evtFilter="cancelBubble" nodeType="interactiveSeq">
                <p:stCondLst>
                  <p:cond evt="onClick" delay="0">
                    <p:tgtEl>
                      <p:spTgt spid="39"/>
                    </p:tgtEl>
                  </p:cond>
                </p:stCondLst>
                <p:endSync evt="end" delay="0">
                  <p:rtn val="all"/>
                </p:endSync>
                <p:childTnLst>
                  <p:par>
                    <p:cTn id="82" fill="hold">
                      <p:stCondLst>
                        <p:cond delay="0"/>
                      </p:stCondLst>
                      <p:childTnLst>
                        <p:par>
                          <p:cTn id="83" fill="hold">
                            <p:stCondLst>
                              <p:cond delay="0"/>
                            </p:stCondLst>
                            <p:childTnLst>
                              <p:par>
                                <p:cTn id="84" presetID="32" presetClass="emph" presetSubtype="0" fill="hold" grpId="0" nodeType="clickEffect">
                                  <p:stCondLst>
                                    <p:cond delay="0"/>
                                  </p:stCondLst>
                                  <p:childTnLst>
                                    <p:animRot by="120000">
                                      <p:cBhvr>
                                        <p:cTn id="85" dur="100" fill="hold">
                                          <p:stCondLst>
                                            <p:cond delay="0"/>
                                          </p:stCondLst>
                                        </p:cTn>
                                        <p:tgtEl>
                                          <p:spTgt spid="39"/>
                                        </p:tgtEl>
                                        <p:attrNameLst>
                                          <p:attrName>r</p:attrName>
                                        </p:attrNameLst>
                                      </p:cBhvr>
                                    </p:animRot>
                                    <p:animRot by="-240000">
                                      <p:cBhvr>
                                        <p:cTn id="86" dur="200" fill="hold">
                                          <p:stCondLst>
                                            <p:cond delay="200"/>
                                          </p:stCondLst>
                                        </p:cTn>
                                        <p:tgtEl>
                                          <p:spTgt spid="39"/>
                                        </p:tgtEl>
                                        <p:attrNameLst>
                                          <p:attrName>r</p:attrName>
                                        </p:attrNameLst>
                                      </p:cBhvr>
                                    </p:animRot>
                                    <p:animRot by="240000">
                                      <p:cBhvr>
                                        <p:cTn id="87" dur="200" fill="hold">
                                          <p:stCondLst>
                                            <p:cond delay="400"/>
                                          </p:stCondLst>
                                        </p:cTn>
                                        <p:tgtEl>
                                          <p:spTgt spid="39"/>
                                        </p:tgtEl>
                                        <p:attrNameLst>
                                          <p:attrName>r</p:attrName>
                                        </p:attrNameLst>
                                      </p:cBhvr>
                                    </p:animRot>
                                    <p:animRot by="-240000">
                                      <p:cBhvr>
                                        <p:cTn id="88" dur="200" fill="hold">
                                          <p:stCondLst>
                                            <p:cond delay="600"/>
                                          </p:stCondLst>
                                        </p:cTn>
                                        <p:tgtEl>
                                          <p:spTgt spid="39"/>
                                        </p:tgtEl>
                                        <p:attrNameLst>
                                          <p:attrName>r</p:attrName>
                                        </p:attrNameLst>
                                      </p:cBhvr>
                                    </p:animRot>
                                    <p:animRot by="120000">
                                      <p:cBhvr>
                                        <p:cTn id="89" dur="200" fill="hold">
                                          <p:stCondLst>
                                            <p:cond delay="800"/>
                                          </p:stCondLst>
                                        </p:cTn>
                                        <p:tgtEl>
                                          <p:spTgt spid="39"/>
                                        </p:tgtEl>
                                        <p:attrNameLst>
                                          <p:attrName>r</p:attrName>
                                        </p:attrNameLst>
                                      </p:cBhvr>
                                    </p:animRot>
                                  </p:childTnLst>
                                </p:cTn>
                              </p:par>
                            </p:childTnLst>
                          </p:cTn>
                        </p:par>
                      </p:childTnLst>
                    </p:cTn>
                  </p:par>
                </p:childTnLst>
              </p:cTn>
              <p:nextCondLst>
                <p:cond evt="onClick" delay="0">
                  <p:tgtEl>
                    <p:spTgt spid="39"/>
                  </p:tgtEl>
                </p:cond>
              </p:nextCondLst>
            </p:seq>
            <p:seq concurrent="1" nextAc="seek">
              <p:cTn id="90" restart="whenNotActive" fill="hold" evtFilter="cancelBubble" nodeType="interactiveSeq">
                <p:stCondLst>
                  <p:cond evt="onClick" delay="0">
                    <p:tgtEl>
                      <p:spTgt spid="37"/>
                    </p:tgtEl>
                  </p:cond>
                </p:stCondLst>
                <p:endSync evt="end" delay="0">
                  <p:rtn val="all"/>
                </p:endSync>
                <p:childTnLst>
                  <p:par>
                    <p:cTn id="91" fill="hold">
                      <p:stCondLst>
                        <p:cond delay="0"/>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wheel(1)">
                                      <p:cBhvr>
                                        <p:cTn id="95" dur="2000"/>
                                        <p:tgtEl>
                                          <p:spTgt spid="40"/>
                                        </p:tgtEl>
                                      </p:cBhvr>
                                    </p:animEffect>
                                  </p:childTnLst>
                                </p:cTn>
                              </p:par>
                              <p:par>
                                <p:cTn id="96" presetID="1" presetClass="exit" presetSubtype="0" fill="hold" nodeType="withEffect">
                                  <p:stCondLst>
                                    <p:cond delay="0"/>
                                  </p:stCondLst>
                                  <p:childTnLst>
                                    <p:set>
                                      <p:cBhvr>
                                        <p:cTn id="97" dur="1" fill="hold">
                                          <p:stCondLst>
                                            <p:cond delay="0"/>
                                          </p:stCondLst>
                                        </p:cTn>
                                        <p:tgtEl>
                                          <p:spTgt spid="14"/>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27" grpId="0"/>
      <p:bldP spid="30" grpId="0" animBg="1"/>
      <p:bldP spid="31" grpId="0"/>
      <p:bldP spid="32" grpId="0" animBg="1"/>
      <p:bldP spid="33" grpId="0" animBg="1"/>
      <p:bldP spid="33" grpId="1" animBg="1"/>
      <p:bldP spid="34" grpId="0" animBg="1"/>
      <p:bldP spid="34" grpId="1" animBg="1"/>
      <p:bldP spid="35" grpId="0"/>
      <p:bldP spid="36" grpId="0"/>
      <p:bldP spid="37" grpId="0" animBg="1"/>
      <p:bldP spid="38" grpId="0" animBg="1"/>
      <p:bldP spid="38" grpId="1" animBg="1"/>
      <p:bldP spid="39" grpId="0" animBg="1"/>
      <p:bldP spid="39" grpId="1" animBg="1"/>
      <p:bldP spid="4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CD25E-EC79-41D7-97DA-12CD209F4070}"/>
              </a:ext>
            </a:extLst>
          </p:cNvPr>
          <p:cNvSpPr/>
          <p:nvPr/>
        </p:nvSpPr>
        <p:spPr>
          <a:xfrm>
            <a:off x="178258" y="211874"/>
            <a:ext cx="11708942" cy="6233532"/>
          </a:xfrm>
          <a:custGeom>
            <a:avLst/>
            <a:gdLst>
              <a:gd name="connsiteX0" fmla="*/ 0 w 11708942"/>
              <a:gd name="connsiteY0" fmla="*/ 0 h 6233532"/>
              <a:gd name="connsiteX1" fmla="*/ 468358 w 11708942"/>
              <a:gd name="connsiteY1" fmla="*/ 0 h 6233532"/>
              <a:gd name="connsiteX2" fmla="*/ 1053805 w 11708942"/>
              <a:gd name="connsiteY2" fmla="*/ 0 h 6233532"/>
              <a:gd name="connsiteX3" fmla="*/ 1287984 w 11708942"/>
              <a:gd name="connsiteY3" fmla="*/ 0 h 6233532"/>
              <a:gd name="connsiteX4" fmla="*/ 1756341 w 11708942"/>
              <a:gd name="connsiteY4" fmla="*/ 0 h 6233532"/>
              <a:gd name="connsiteX5" fmla="*/ 2107610 w 11708942"/>
              <a:gd name="connsiteY5" fmla="*/ 0 h 6233532"/>
              <a:gd name="connsiteX6" fmla="*/ 2575967 w 11708942"/>
              <a:gd name="connsiteY6" fmla="*/ 0 h 6233532"/>
              <a:gd name="connsiteX7" fmla="*/ 3161414 w 11708942"/>
              <a:gd name="connsiteY7" fmla="*/ 0 h 6233532"/>
              <a:gd name="connsiteX8" fmla="*/ 3746861 w 11708942"/>
              <a:gd name="connsiteY8" fmla="*/ 0 h 6233532"/>
              <a:gd name="connsiteX9" fmla="*/ 4566487 w 11708942"/>
              <a:gd name="connsiteY9" fmla="*/ 0 h 6233532"/>
              <a:gd name="connsiteX10" fmla="*/ 5386113 w 11708942"/>
              <a:gd name="connsiteY10" fmla="*/ 0 h 6233532"/>
              <a:gd name="connsiteX11" fmla="*/ 5737382 w 11708942"/>
              <a:gd name="connsiteY11" fmla="*/ 0 h 6233532"/>
              <a:gd name="connsiteX12" fmla="*/ 6439918 w 11708942"/>
              <a:gd name="connsiteY12" fmla="*/ 0 h 6233532"/>
              <a:gd name="connsiteX13" fmla="*/ 6674097 w 11708942"/>
              <a:gd name="connsiteY13" fmla="*/ 0 h 6233532"/>
              <a:gd name="connsiteX14" fmla="*/ 7493723 w 11708942"/>
              <a:gd name="connsiteY14" fmla="*/ 0 h 6233532"/>
              <a:gd name="connsiteX15" fmla="*/ 8079170 w 11708942"/>
              <a:gd name="connsiteY15" fmla="*/ 0 h 6233532"/>
              <a:gd name="connsiteX16" fmla="*/ 8664617 w 11708942"/>
              <a:gd name="connsiteY16" fmla="*/ 0 h 6233532"/>
              <a:gd name="connsiteX17" fmla="*/ 9367154 w 11708942"/>
              <a:gd name="connsiteY17" fmla="*/ 0 h 6233532"/>
              <a:gd name="connsiteX18" fmla="*/ 9952601 w 11708942"/>
              <a:gd name="connsiteY18" fmla="*/ 0 h 6233532"/>
              <a:gd name="connsiteX19" fmla="*/ 10655137 w 11708942"/>
              <a:gd name="connsiteY19" fmla="*/ 0 h 6233532"/>
              <a:gd name="connsiteX20" fmla="*/ 11123495 w 11708942"/>
              <a:gd name="connsiteY20" fmla="*/ 0 h 6233532"/>
              <a:gd name="connsiteX21" fmla="*/ 11708942 w 11708942"/>
              <a:gd name="connsiteY21" fmla="*/ 0 h 6233532"/>
              <a:gd name="connsiteX22" fmla="*/ 11708942 w 11708942"/>
              <a:gd name="connsiteY22" fmla="*/ 566685 h 6233532"/>
              <a:gd name="connsiteX23" fmla="*/ 11708942 w 11708942"/>
              <a:gd name="connsiteY23" fmla="*/ 1258040 h 6233532"/>
              <a:gd name="connsiteX24" fmla="*/ 11708942 w 11708942"/>
              <a:gd name="connsiteY24" fmla="*/ 1700054 h 6233532"/>
              <a:gd name="connsiteX25" fmla="*/ 11708942 w 11708942"/>
              <a:gd name="connsiteY25" fmla="*/ 2391410 h 6233532"/>
              <a:gd name="connsiteX26" fmla="*/ 11708942 w 11708942"/>
              <a:gd name="connsiteY26" fmla="*/ 3082765 h 6233532"/>
              <a:gd name="connsiteX27" fmla="*/ 11708942 w 11708942"/>
              <a:gd name="connsiteY27" fmla="*/ 3587114 h 6233532"/>
              <a:gd name="connsiteX28" fmla="*/ 11708942 w 11708942"/>
              <a:gd name="connsiteY28" fmla="*/ 4278470 h 6233532"/>
              <a:gd name="connsiteX29" fmla="*/ 11708942 w 11708942"/>
              <a:gd name="connsiteY29" fmla="*/ 4907490 h 6233532"/>
              <a:gd name="connsiteX30" fmla="*/ 11708942 w 11708942"/>
              <a:gd name="connsiteY30" fmla="*/ 5349504 h 6233532"/>
              <a:gd name="connsiteX31" fmla="*/ 11708942 w 11708942"/>
              <a:gd name="connsiteY31" fmla="*/ 6233532 h 6233532"/>
              <a:gd name="connsiteX32" fmla="*/ 11474763 w 11708942"/>
              <a:gd name="connsiteY32" fmla="*/ 6233532 h 6233532"/>
              <a:gd name="connsiteX33" fmla="*/ 10889316 w 11708942"/>
              <a:gd name="connsiteY33" fmla="*/ 6233532 h 6233532"/>
              <a:gd name="connsiteX34" fmla="*/ 10069690 w 11708942"/>
              <a:gd name="connsiteY34" fmla="*/ 6233532 h 6233532"/>
              <a:gd name="connsiteX35" fmla="*/ 9367154 w 11708942"/>
              <a:gd name="connsiteY35" fmla="*/ 6233532 h 6233532"/>
              <a:gd name="connsiteX36" fmla="*/ 9015885 w 11708942"/>
              <a:gd name="connsiteY36" fmla="*/ 6233532 h 6233532"/>
              <a:gd name="connsiteX37" fmla="*/ 8547528 w 11708942"/>
              <a:gd name="connsiteY37" fmla="*/ 6233532 h 6233532"/>
              <a:gd name="connsiteX38" fmla="*/ 8196259 w 11708942"/>
              <a:gd name="connsiteY38" fmla="*/ 6233532 h 6233532"/>
              <a:gd name="connsiteX39" fmla="*/ 7493723 w 11708942"/>
              <a:gd name="connsiteY39" fmla="*/ 6233532 h 6233532"/>
              <a:gd name="connsiteX40" fmla="*/ 7142455 w 11708942"/>
              <a:gd name="connsiteY40" fmla="*/ 6233532 h 6233532"/>
              <a:gd name="connsiteX41" fmla="*/ 6791186 w 11708942"/>
              <a:gd name="connsiteY41" fmla="*/ 6233532 h 6233532"/>
              <a:gd name="connsiteX42" fmla="*/ 6088650 w 11708942"/>
              <a:gd name="connsiteY42" fmla="*/ 6233532 h 6233532"/>
              <a:gd name="connsiteX43" fmla="*/ 5854471 w 11708942"/>
              <a:gd name="connsiteY43" fmla="*/ 6233532 h 6233532"/>
              <a:gd name="connsiteX44" fmla="*/ 5620292 w 11708942"/>
              <a:gd name="connsiteY44" fmla="*/ 6233532 h 6233532"/>
              <a:gd name="connsiteX45" fmla="*/ 4800666 w 11708942"/>
              <a:gd name="connsiteY45" fmla="*/ 6233532 h 6233532"/>
              <a:gd name="connsiteX46" fmla="*/ 4566487 w 11708942"/>
              <a:gd name="connsiteY46" fmla="*/ 6233532 h 6233532"/>
              <a:gd name="connsiteX47" fmla="*/ 3981040 w 11708942"/>
              <a:gd name="connsiteY47" fmla="*/ 6233532 h 6233532"/>
              <a:gd name="connsiteX48" fmla="*/ 3746861 w 11708942"/>
              <a:gd name="connsiteY48" fmla="*/ 6233532 h 6233532"/>
              <a:gd name="connsiteX49" fmla="*/ 2927235 w 11708942"/>
              <a:gd name="connsiteY49" fmla="*/ 6233532 h 6233532"/>
              <a:gd name="connsiteX50" fmla="*/ 2458878 w 11708942"/>
              <a:gd name="connsiteY50" fmla="*/ 6233532 h 6233532"/>
              <a:gd name="connsiteX51" fmla="*/ 1756341 w 11708942"/>
              <a:gd name="connsiteY51" fmla="*/ 6233532 h 6233532"/>
              <a:gd name="connsiteX52" fmla="*/ 936715 w 11708942"/>
              <a:gd name="connsiteY52" fmla="*/ 6233532 h 6233532"/>
              <a:gd name="connsiteX53" fmla="*/ 585447 w 11708942"/>
              <a:gd name="connsiteY53" fmla="*/ 6233532 h 6233532"/>
              <a:gd name="connsiteX54" fmla="*/ 0 w 11708942"/>
              <a:gd name="connsiteY54" fmla="*/ 6233532 h 6233532"/>
              <a:gd name="connsiteX55" fmla="*/ 0 w 11708942"/>
              <a:gd name="connsiteY55" fmla="*/ 5542177 h 6233532"/>
              <a:gd name="connsiteX56" fmla="*/ 0 w 11708942"/>
              <a:gd name="connsiteY56" fmla="*/ 5037827 h 6233532"/>
              <a:gd name="connsiteX57" fmla="*/ 0 w 11708942"/>
              <a:gd name="connsiteY57" fmla="*/ 4471142 h 6233532"/>
              <a:gd name="connsiteX58" fmla="*/ 0 w 11708942"/>
              <a:gd name="connsiteY58" fmla="*/ 3966793 h 6233532"/>
              <a:gd name="connsiteX59" fmla="*/ 0 w 11708942"/>
              <a:gd name="connsiteY59" fmla="*/ 3524779 h 6233532"/>
              <a:gd name="connsiteX60" fmla="*/ 0 w 11708942"/>
              <a:gd name="connsiteY60" fmla="*/ 3145100 h 6233532"/>
              <a:gd name="connsiteX61" fmla="*/ 0 w 11708942"/>
              <a:gd name="connsiteY61" fmla="*/ 2453745 h 6233532"/>
              <a:gd name="connsiteX62" fmla="*/ 0 w 11708942"/>
              <a:gd name="connsiteY62" fmla="*/ 1887060 h 6233532"/>
              <a:gd name="connsiteX63" fmla="*/ 0 w 11708942"/>
              <a:gd name="connsiteY63" fmla="*/ 1507381 h 6233532"/>
              <a:gd name="connsiteX64" fmla="*/ 0 w 11708942"/>
              <a:gd name="connsiteY64" fmla="*/ 878361 h 6233532"/>
              <a:gd name="connsiteX65" fmla="*/ 0 w 11708942"/>
              <a:gd name="connsiteY65" fmla="*/ 0 h 62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233532"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43658" y="205390"/>
                  <a:pt x="11678450" y="437208"/>
                  <a:pt x="11708942" y="566685"/>
                </a:cubicBezTo>
                <a:cubicBezTo>
                  <a:pt x="11739434" y="696162"/>
                  <a:pt x="11669380" y="1018824"/>
                  <a:pt x="11708942" y="1258040"/>
                </a:cubicBezTo>
                <a:cubicBezTo>
                  <a:pt x="11748504" y="1497256"/>
                  <a:pt x="11690124" y="1583354"/>
                  <a:pt x="11708942" y="1700054"/>
                </a:cubicBezTo>
                <a:cubicBezTo>
                  <a:pt x="11727760" y="1816754"/>
                  <a:pt x="11688099" y="2210037"/>
                  <a:pt x="11708942" y="2391410"/>
                </a:cubicBezTo>
                <a:cubicBezTo>
                  <a:pt x="11729785" y="2572783"/>
                  <a:pt x="11685620" y="2869148"/>
                  <a:pt x="11708942" y="3082765"/>
                </a:cubicBezTo>
                <a:cubicBezTo>
                  <a:pt x="11732264" y="3296383"/>
                  <a:pt x="11650544" y="3399021"/>
                  <a:pt x="11708942" y="3587114"/>
                </a:cubicBezTo>
                <a:cubicBezTo>
                  <a:pt x="11767340" y="3775207"/>
                  <a:pt x="11703288" y="3977537"/>
                  <a:pt x="11708942" y="4278470"/>
                </a:cubicBezTo>
                <a:cubicBezTo>
                  <a:pt x="11714596" y="4579403"/>
                  <a:pt x="11659643" y="4685258"/>
                  <a:pt x="11708942" y="4907490"/>
                </a:cubicBezTo>
                <a:cubicBezTo>
                  <a:pt x="11758241" y="5129722"/>
                  <a:pt x="11668330" y="5238939"/>
                  <a:pt x="11708942" y="5349504"/>
                </a:cubicBezTo>
                <a:cubicBezTo>
                  <a:pt x="11749554" y="5460069"/>
                  <a:pt x="11653474" y="5942234"/>
                  <a:pt x="11708942" y="6233532"/>
                </a:cubicBezTo>
                <a:cubicBezTo>
                  <a:pt x="11646362" y="6257633"/>
                  <a:pt x="11550237" y="6232856"/>
                  <a:pt x="11474763" y="6233532"/>
                </a:cubicBezTo>
                <a:cubicBezTo>
                  <a:pt x="11399289" y="6234208"/>
                  <a:pt x="11143753" y="6170002"/>
                  <a:pt x="10889316" y="6233532"/>
                </a:cubicBezTo>
                <a:cubicBezTo>
                  <a:pt x="10634879" y="6297062"/>
                  <a:pt x="10260677" y="6205503"/>
                  <a:pt x="10069690" y="6233532"/>
                </a:cubicBezTo>
                <a:cubicBezTo>
                  <a:pt x="9878703" y="6261561"/>
                  <a:pt x="9689073" y="6180693"/>
                  <a:pt x="9367154" y="6233532"/>
                </a:cubicBezTo>
                <a:cubicBezTo>
                  <a:pt x="9045235" y="6286371"/>
                  <a:pt x="9086841" y="6233131"/>
                  <a:pt x="9015885" y="6233532"/>
                </a:cubicBezTo>
                <a:cubicBezTo>
                  <a:pt x="8944929" y="6233933"/>
                  <a:pt x="8741611" y="6202347"/>
                  <a:pt x="8547528" y="6233532"/>
                </a:cubicBezTo>
                <a:cubicBezTo>
                  <a:pt x="8353445" y="6264717"/>
                  <a:pt x="8335679" y="6210012"/>
                  <a:pt x="8196259" y="6233532"/>
                </a:cubicBezTo>
                <a:cubicBezTo>
                  <a:pt x="8056839" y="6257052"/>
                  <a:pt x="7842216" y="6201573"/>
                  <a:pt x="7493723" y="6233532"/>
                </a:cubicBezTo>
                <a:cubicBezTo>
                  <a:pt x="7145230" y="6265491"/>
                  <a:pt x="7286757" y="6201928"/>
                  <a:pt x="7142455" y="6233532"/>
                </a:cubicBezTo>
                <a:cubicBezTo>
                  <a:pt x="6998153" y="6265136"/>
                  <a:pt x="6961557" y="6211758"/>
                  <a:pt x="6791186" y="6233532"/>
                </a:cubicBezTo>
                <a:cubicBezTo>
                  <a:pt x="6620815" y="6255306"/>
                  <a:pt x="6392242" y="6189151"/>
                  <a:pt x="6088650" y="6233532"/>
                </a:cubicBezTo>
                <a:cubicBezTo>
                  <a:pt x="5785058" y="6277913"/>
                  <a:pt x="5932878" y="6219596"/>
                  <a:pt x="5854471" y="6233532"/>
                </a:cubicBezTo>
                <a:cubicBezTo>
                  <a:pt x="5776064" y="6247468"/>
                  <a:pt x="5671202" y="6217606"/>
                  <a:pt x="5620292" y="6233532"/>
                </a:cubicBezTo>
                <a:cubicBezTo>
                  <a:pt x="5569382" y="6249458"/>
                  <a:pt x="5073179" y="6218919"/>
                  <a:pt x="4800666" y="6233532"/>
                </a:cubicBezTo>
                <a:cubicBezTo>
                  <a:pt x="4528153" y="6248145"/>
                  <a:pt x="4675936" y="6206453"/>
                  <a:pt x="4566487" y="6233532"/>
                </a:cubicBezTo>
                <a:cubicBezTo>
                  <a:pt x="4457038" y="6260611"/>
                  <a:pt x="4232577" y="6170740"/>
                  <a:pt x="3981040" y="6233532"/>
                </a:cubicBezTo>
                <a:cubicBezTo>
                  <a:pt x="3729503" y="6296324"/>
                  <a:pt x="3838221" y="6227932"/>
                  <a:pt x="3746861" y="6233532"/>
                </a:cubicBezTo>
                <a:cubicBezTo>
                  <a:pt x="3655501" y="6239132"/>
                  <a:pt x="3306055" y="6178667"/>
                  <a:pt x="2927235" y="6233532"/>
                </a:cubicBezTo>
                <a:cubicBezTo>
                  <a:pt x="2548415" y="6288397"/>
                  <a:pt x="2688156" y="6178824"/>
                  <a:pt x="2458878" y="6233532"/>
                </a:cubicBezTo>
                <a:cubicBezTo>
                  <a:pt x="2229600" y="6288240"/>
                  <a:pt x="1901091" y="6178825"/>
                  <a:pt x="1756341" y="6233532"/>
                </a:cubicBezTo>
                <a:cubicBezTo>
                  <a:pt x="1611591" y="6288239"/>
                  <a:pt x="1161899" y="6217850"/>
                  <a:pt x="936715" y="6233532"/>
                </a:cubicBezTo>
                <a:cubicBezTo>
                  <a:pt x="711531" y="6249214"/>
                  <a:pt x="746688" y="6197164"/>
                  <a:pt x="585447" y="6233532"/>
                </a:cubicBezTo>
                <a:cubicBezTo>
                  <a:pt x="424206" y="6269900"/>
                  <a:pt x="195301" y="6197506"/>
                  <a:pt x="0" y="6233532"/>
                </a:cubicBezTo>
                <a:cubicBezTo>
                  <a:pt x="-14120" y="6029470"/>
                  <a:pt x="15849" y="5774159"/>
                  <a:pt x="0" y="5542177"/>
                </a:cubicBezTo>
                <a:cubicBezTo>
                  <a:pt x="-15849" y="5310196"/>
                  <a:pt x="4640" y="5143675"/>
                  <a:pt x="0" y="5037827"/>
                </a:cubicBezTo>
                <a:cubicBezTo>
                  <a:pt x="-4640" y="4931979"/>
                  <a:pt x="30988" y="4682028"/>
                  <a:pt x="0" y="4471142"/>
                </a:cubicBezTo>
                <a:cubicBezTo>
                  <a:pt x="-30988" y="4260256"/>
                  <a:pt x="7495" y="4176386"/>
                  <a:pt x="0" y="3966793"/>
                </a:cubicBezTo>
                <a:cubicBezTo>
                  <a:pt x="-7495" y="3757200"/>
                  <a:pt x="17874" y="3617134"/>
                  <a:pt x="0" y="3524779"/>
                </a:cubicBezTo>
                <a:cubicBezTo>
                  <a:pt x="-17874" y="3432424"/>
                  <a:pt x="13375" y="3327821"/>
                  <a:pt x="0" y="3145100"/>
                </a:cubicBezTo>
                <a:cubicBezTo>
                  <a:pt x="-13375" y="2962379"/>
                  <a:pt x="38944" y="2617860"/>
                  <a:pt x="0" y="2453745"/>
                </a:cubicBezTo>
                <a:cubicBezTo>
                  <a:pt x="-38944" y="2289630"/>
                  <a:pt x="15955" y="2158055"/>
                  <a:pt x="0" y="1887060"/>
                </a:cubicBezTo>
                <a:cubicBezTo>
                  <a:pt x="-15955" y="1616066"/>
                  <a:pt x="27589" y="1661531"/>
                  <a:pt x="0" y="1507381"/>
                </a:cubicBezTo>
                <a:cubicBezTo>
                  <a:pt x="-27589" y="1353231"/>
                  <a:pt x="39288" y="1165229"/>
                  <a:pt x="0" y="878361"/>
                </a:cubicBezTo>
                <a:cubicBezTo>
                  <a:pt x="-39288" y="591493"/>
                  <a:pt x="29120" y="286255"/>
                  <a:pt x="0" y="0"/>
                </a:cubicBezTo>
                <a:close/>
              </a:path>
              <a:path w="11708942" h="6233532"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41674" y="261029"/>
                  <a:pt x="11636778" y="463332"/>
                  <a:pt x="11708942" y="691355"/>
                </a:cubicBezTo>
                <a:cubicBezTo>
                  <a:pt x="11781106" y="919379"/>
                  <a:pt x="11705223" y="1185392"/>
                  <a:pt x="11708942" y="1320375"/>
                </a:cubicBezTo>
                <a:cubicBezTo>
                  <a:pt x="11712661" y="1455358"/>
                  <a:pt x="11672294" y="1638175"/>
                  <a:pt x="11708942" y="1762390"/>
                </a:cubicBezTo>
                <a:cubicBezTo>
                  <a:pt x="11745590" y="1886605"/>
                  <a:pt x="11683067" y="2064243"/>
                  <a:pt x="11708942" y="2329074"/>
                </a:cubicBezTo>
                <a:cubicBezTo>
                  <a:pt x="11734817" y="2593905"/>
                  <a:pt x="11704050" y="2672785"/>
                  <a:pt x="11708942" y="2958094"/>
                </a:cubicBezTo>
                <a:cubicBezTo>
                  <a:pt x="11713834" y="3243403"/>
                  <a:pt x="11660622" y="3245763"/>
                  <a:pt x="11708942" y="3400108"/>
                </a:cubicBezTo>
                <a:cubicBezTo>
                  <a:pt x="11757262" y="3554453"/>
                  <a:pt x="11696454" y="3697924"/>
                  <a:pt x="11708942" y="3904458"/>
                </a:cubicBezTo>
                <a:cubicBezTo>
                  <a:pt x="11721430" y="4110992"/>
                  <a:pt x="11679677" y="4268094"/>
                  <a:pt x="11708942" y="4408807"/>
                </a:cubicBezTo>
                <a:cubicBezTo>
                  <a:pt x="11738207" y="4549520"/>
                  <a:pt x="11700258" y="4663449"/>
                  <a:pt x="11708942" y="4788486"/>
                </a:cubicBezTo>
                <a:cubicBezTo>
                  <a:pt x="11717626" y="4913523"/>
                  <a:pt x="11671685" y="5113255"/>
                  <a:pt x="11708942" y="5355171"/>
                </a:cubicBezTo>
                <a:cubicBezTo>
                  <a:pt x="11746199" y="5597088"/>
                  <a:pt x="11696785" y="5901016"/>
                  <a:pt x="11708942" y="6233532"/>
                </a:cubicBezTo>
                <a:cubicBezTo>
                  <a:pt x="11573980" y="6246722"/>
                  <a:pt x="11367320" y="6221662"/>
                  <a:pt x="11240584" y="6233532"/>
                </a:cubicBezTo>
                <a:cubicBezTo>
                  <a:pt x="11113848" y="6245402"/>
                  <a:pt x="11099818" y="6213210"/>
                  <a:pt x="11006405" y="6233532"/>
                </a:cubicBezTo>
                <a:cubicBezTo>
                  <a:pt x="10912992" y="6253854"/>
                  <a:pt x="10551731" y="6183975"/>
                  <a:pt x="10186780" y="6233532"/>
                </a:cubicBezTo>
                <a:cubicBezTo>
                  <a:pt x="9821830" y="6283089"/>
                  <a:pt x="9939734" y="6222678"/>
                  <a:pt x="9718422" y="6233532"/>
                </a:cubicBezTo>
                <a:cubicBezTo>
                  <a:pt x="9497110" y="6244386"/>
                  <a:pt x="9322206" y="6203594"/>
                  <a:pt x="9015885" y="6233532"/>
                </a:cubicBezTo>
                <a:cubicBezTo>
                  <a:pt x="8709564" y="6263470"/>
                  <a:pt x="8595834" y="6229463"/>
                  <a:pt x="8313349" y="6233532"/>
                </a:cubicBezTo>
                <a:cubicBezTo>
                  <a:pt x="8030864" y="6237601"/>
                  <a:pt x="8014325" y="6194520"/>
                  <a:pt x="7844991" y="6233532"/>
                </a:cubicBezTo>
                <a:cubicBezTo>
                  <a:pt x="7675657" y="6272544"/>
                  <a:pt x="7726847" y="6205880"/>
                  <a:pt x="7610812" y="6233532"/>
                </a:cubicBezTo>
                <a:cubicBezTo>
                  <a:pt x="7494777" y="6261184"/>
                  <a:pt x="7273390" y="6164494"/>
                  <a:pt x="7025365" y="6233532"/>
                </a:cubicBezTo>
                <a:cubicBezTo>
                  <a:pt x="6777340" y="6302570"/>
                  <a:pt x="6602384" y="6192814"/>
                  <a:pt x="6439918" y="6233532"/>
                </a:cubicBezTo>
                <a:cubicBezTo>
                  <a:pt x="6277452" y="6274250"/>
                  <a:pt x="6181680" y="6226978"/>
                  <a:pt x="5971560" y="6233532"/>
                </a:cubicBezTo>
                <a:cubicBezTo>
                  <a:pt x="5761440" y="6240086"/>
                  <a:pt x="5726775" y="6197041"/>
                  <a:pt x="5503203" y="6233532"/>
                </a:cubicBezTo>
                <a:cubicBezTo>
                  <a:pt x="5279631" y="6270023"/>
                  <a:pt x="5367295" y="6215776"/>
                  <a:pt x="5269024" y="6233532"/>
                </a:cubicBezTo>
                <a:cubicBezTo>
                  <a:pt x="5170753" y="6251288"/>
                  <a:pt x="4833592" y="6156503"/>
                  <a:pt x="4566487" y="6233532"/>
                </a:cubicBezTo>
                <a:cubicBezTo>
                  <a:pt x="4299382" y="6310561"/>
                  <a:pt x="4323140" y="6199457"/>
                  <a:pt x="4215219" y="6233532"/>
                </a:cubicBezTo>
                <a:cubicBezTo>
                  <a:pt x="4107298" y="6267607"/>
                  <a:pt x="3989512" y="6200231"/>
                  <a:pt x="3863951" y="6233532"/>
                </a:cubicBezTo>
                <a:cubicBezTo>
                  <a:pt x="3738390" y="6266833"/>
                  <a:pt x="3645055" y="6212226"/>
                  <a:pt x="3512683" y="6233532"/>
                </a:cubicBezTo>
                <a:cubicBezTo>
                  <a:pt x="3380311" y="6254838"/>
                  <a:pt x="3145586" y="6211637"/>
                  <a:pt x="3044325" y="6233532"/>
                </a:cubicBezTo>
                <a:cubicBezTo>
                  <a:pt x="2943064" y="6255427"/>
                  <a:pt x="2859913" y="6229461"/>
                  <a:pt x="2693057" y="6233532"/>
                </a:cubicBezTo>
                <a:cubicBezTo>
                  <a:pt x="2526201" y="6237603"/>
                  <a:pt x="2533969" y="6224466"/>
                  <a:pt x="2458878" y="6233532"/>
                </a:cubicBezTo>
                <a:cubicBezTo>
                  <a:pt x="2383787" y="6242598"/>
                  <a:pt x="2210315" y="6228151"/>
                  <a:pt x="2107610" y="6233532"/>
                </a:cubicBezTo>
                <a:cubicBezTo>
                  <a:pt x="2004905" y="6238913"/>
                  <a:pt x="1670672" y="6186408"/>
                  <a:pt x="1405073" y="6233532"/>
                </a:cubicBezTo>
                <a:cubicBezTo>
                  <a:pt x="1139474" y="6280656"/>
                  <a:pt x="1222376" y="6226200"/>
                  <a:pt x="1170894" y="6233532"/>
                </a:cubicBezTo>
                <a:cubicBezTo>
                  <a:pt x="1119412" y="6240864"/>
                  <a:pt x="728393" y="6189244"/>
                  <a:pt x="585447" y="6233532"/>
                </a:cubicBezTo>
                <a:cubicBezTo>
                  <a:pt x="442501" y="6277820"/>
                  <a:pt x="160367" y="6212563"/>
                  <a:pt x="0" y="6233532"/>
                </a:cubicBezTo>
                <a:cubicBezTo>
                  <a:pt x="-42080" y="6045694"/>
                  <a:pt x="38698" y="5945214"/>
                  <a:pt x="0" y="5853853"/>
                </a:cubicBezTo>
                <a:cubicBezTo>
                  <a:pt x="-38698" y="5762492"/>
                  <a:pt x="53973" y="5421152"/>
                  <a:pt x="0" y="5162498"/>
                </a:cubicBezTo>
                <a:cubicBezTo>
                  <a:pt x="-53973" y="4903845"/>
                  <a:pt x="25662" y="4782707"/>
                  <a:pt x="0" y="4471142"/>
                </a:cubicBezTo>
                <a:cubicBezTo>
                  <a:pt x="-25662" y="4159577"/>
                  <a:pt x="30985" y="4016475"/>
                  <a:pt x="0" y="3842122"/>
                </a:cubicBezTo>
                <a:cubicBezTo>
                  <a:pt x="-30985" y="3667769"/>
                  <a:pt x="11835" y="3561588"/>
                  <a:pt x="0" y="3337773"/>
                </a:cubicBezTo>
                <a:cubicBezTo>
                  <a:pt x="-11835" y="3113958"/>
                  <a:pt x="24180" y="2967965"/>
                  <a:pt x="0" y="2708753"/>
                </a:cubicBezTo>
                <a:cubicBezTo>
                  <a:pt x="-24180" y="2449541"/>
                  <a:pt x="5813" y="2306623"/>
                  <a:pt x="0" y="2142068"/>
                </a:cubicBezTo>
                <a:cubicBezTo>
                  <a:pt x="-5813" y="1977514"/>
                  <a:pt x="44514" y="1896302"/>
                  <a:pt x="0" y="1762390"/>
                </a:cubicBezTo>
                <a:cubicBezTo>
                  <a:pt x="-44514" y="1628478"/>
                  <a:pt x="23170" y="1399396"/>
                  <a:pt x="0" y="1258040"/>
                </a:cubicBezTo>
                <a:cubicBezTo>
                  <a:pt x="-23170" y="1116684"/>
                  <a:pt x="49100" y="902292"/>
                  <a:pt x="0" y="629020"/>
                </a:cubicBezTo>
                <a:cubicBezTo>
                  <a:pt x="-49100" y="355748"/>
                  <a:pt x="18291" y="258361"/>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3" name="Graphic 2">
            <a:extLst>
              <a:ext uri="{FF2B5EF4-FFF2-40B4-BE49-F238E27FC236}">
                <a16:creationId xmlns:a16="http://schemas.microsoft.com/office/drawing/2014/main" id="{646C08CE-1A03-445C-A2ED-D015362CB0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8705" y="0"/>
            <a:ext cx="1105756" cy="747132"/>
          </a:xfrm>
          <a:prstGeom prst="rect">
            <a:avLst/>
          </a:prstGeom>
        </p:spPr>
      </p:pic>
      <p:pic>
        <p:nvPicPr>
          <p:cNvPr id="4" name="Graphic 3">
            <a:extLst>
              <a:ext uri="{FF2B5EF4-FFF2-40B4-BE49-F238E27FC236}">
                <a16:creationId xmlns:a16="http://schemas.microsoft.com/office/drawing/2014/main" id="{FA978EE8-D580-44C8-BC63-081B424EE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795717">
            <a:off x="-151597" y="5868832"/>
            <a:ext cx="1105756" cy="747132"/>
          </a:xfrm>
          <a:prstGeom prst="rect">
            <a:avLst/>
          </a:prstGeom>
        </p:spPr>
      </p:pic>
      <p:pic>
        <p:nvPicPr>
          <p:cNvPr id="8" name="Graphic 7">
            <a:extLst>
              <a:ext uri="{FF2B5EF4-FFF2-40B4-BE49-F238E27FC236}">
                <a16:creationId xmlns:a16="http://schemas.microsoft.com/office/drawing/2014/main" id="{2D2D7616-F7A7-4549-B4FE-9EF1711D9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3958" y="6646126"/>
            <a:ext cx="1556757" cy="152499"/>
          </a:xfrm>
          <a:prstGeom prst="rect">
            <a:avLst/>
          </a:prstGeom>
        </p:spPr>
      </p:pic>
      <p:pic>
        <p:nvPicPr>
          <p:cNvPr id="6" name="Picture 5">
            <a:extLst>
              <a:ext uri="{FF2B5EF4-FFF2-40B4-BE49-F238E27FC236}">
                <a16:creationId xmlns:a16="http://schemas.microsoft.com/office/drawing/2014/main" id="{C3AAB9E3-62F7-4864-ABC8-A1B39FBDCF3F}"/>
              </a:ext>
            </a:extLst>
          </p:cNvPr>
          <p:cNvPicPr>
            <a:picLocks noChangeAspect="1"/>
          </p:cNvPicPr>
          <p:nvPr/>
        </p:nvPicPr>
        <p:blipFill>
          <a:blip r:embed="rId6"/>
          <a:stretch>
            <a:fillRect/>
          </a:stretch>
        </p:blipFill>
        <p:spPr>
          <a:xfrm>
            <a:off x="10348332" y="4786101"/>
            <a:ext cx="1696631" cy="1989780"/>
          </a:xfrm>
          <a:prstGeom prst="rect">
            <a:avLst/>
          </a:prstGeom>
        </p:spPr>
      </p:pic>
      <p:cxnSp>
        <p:nvCxnSpPr>
          <p:cNvPr id="9" name="Straight Connector 8">
            <a:extLst>
              <a:ext uri="{FF2B5EF4-FFF2-40B4-BE49-F238E27FC236}">
                <a16:creationId xmlns:a16="http://schemas.microsoft.com/office/drawing/2014/main" id="{8FAC0E29-8CED-40A2-A295-10B460178267}"/>
              </a:ext>
            </a:extLst>
          </p:cNvPr>
          <p:cNvCxnSpPr>
            <a:cxnSpLocks/>
          </p:cNvCxnSpPr>
          <p:nvPr/>
        </p:nvCxnSpPr>
        <p:spPr>
          <a:xfrm flipH="1">
            <a:off x="3455286" y="5208459"/>
            <a:ext cx="701722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D7DBD7-A9EE-43A7-B00F-1BFC63F6A122}"/>
              </a:ext>
            </a:extLst>
          </p:cNvPr>
          <p:cNvSpPr txBox="1"/>
          <p:nvPr/>
        </p:nvSpPr>
        <p:spPr>
          <a:xfrm>
            <a:off x="6693830" y="424632"/>
            <a:ext cx="4785284" cy="523220"/>
          </a:xfrm>
          <a:prstGeom prst="rect">
            <a:avLst/>
          </a:prstGeom>
          <a:noFill/>
        </p:spPr>
        <p:txBody>
          <a:bodyPr wrap="none" rtlCol="0">
            <a:spAutoFit/>
          </a:bodyPr>
          <a:lstStyle/>
          <a:p>
            <a:pPr marL="342900" indent="-342900" algn="r" rtl="1">
              <a:buFont typeface="Arial" panose="020B0604020202020204" pitchFamily="34" charset="0"/>
              <a:buChar char="•"/>
            </a:pPr>
            <a:r>
              <a:rPr lang="ar-AE" sz="2800" b="1" dirty="0"/>
              <a:t>اقرأ الأصوات التالية وركب الكلمة  :</a:t>
            </a:r>
            <a:endParaRPr lang="en-AE" sz="2800" b="1" dirty="0"/>
          </a:p>
        </p:txBody>
      </p:sp>
      <p:pic>
        <p:nvPicPr>
          <p:cNvPr id="11" name="Picture 10">
            <a:extLst>
              <a:ext uri="{FF2B5EF4-FFF2-40B4-BE49-F238E27FC236}">
                <a16:creationId xmlns:a16="http://schemas.microsoft.com/office/drawing/2014/main" id="{A4F89CE2-C718-4B06-BF93-D40B4E7231F1}"/>
              </a:ext>
            </a:extLst>
          </p:cNvPr>
          <p:cNvPicPr>
            <a:picLocks noChangeAspect="1"/>
          </p:cNvPicPr>
          <p:nvPr/>
        </p:nvPicPr>
        <p:blipFill>
          <a:blip r:embed="rId7"/>
          <a:stretch>
            <a:fillRect/>
          </a:stretch>
        </p:blipFill>
        <p:spPr>
          <a:xfrm>
            <a:off x="778354" y="4337711"/>
            <a:ext cx="1700333" cy="1183148"/>
          </a:xfrm>
          <a:prstGeom prst="rect">
            <a:avLst/>
          </a:prstGeom>
        </p:spPr>
      </p:pic>
      <p:sp>
        <p:nvSpPr>
          <p:cNvPr id="12" name="Rectangle 11">
            <a:extLst>
              <a:ext uri="{FF2B5EF4-FFF2-40B4-BE49-F238E27FC236}">
                <a16:creationId xmlns:a16="http://schemas.microsoft.com/office/drawing/2014/main" id="{9F682947-C7D9-49C6-B84C-06FF83BFB2E5}"/>
              </a:ext>
            </a:extLst>
          </p:cNvPr>
          <p:cNvSpPr/>
          <p:nvPr/>
        </p:nvSpPr>
        <p:spPr>
          <a:xfrm>
            <a:off x="9478853" y="1395990"/>
            <a:ext cx="737701" cy="3154710"/>
          </a:xfrm>
          <a:prstGeom prst="rect">
            <a:avLst/>
          </a:prstGeom>
          <a:noFill/>
        </p:spPr>
        <p:txBody>
          <a:bodyPr wrap="non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أَ</a:t>
            </a:r>
            <a:endParaRPr lang="en-US" sz="19900" b="1" cap="none" spc="0" dirty="0">
              <a:ln w="0"/>
              <a:solidFill>
                <a:srgbClr val="FC3D55"/>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E0536EC-83A8-4994-B211-69B6F9678AAC}"/>
              </a:ext>
            </a:extLst>
          </p:cNvPr>
          <p:cNvSpPr/>
          <p:nvPr/>
        </p:nvSpPr>
        <p:spPr>
          <a:xfrm>
            <a:off x="3341040" y="1218473"/>
            <a:ext cx="3352790" cy="3154710"/>
          </a:xfrm>
          <a:prstGeom prst="rect">
            <a:avLst/>
          </a:prstGeom>
          <a:noFill/>
        </p:spPr>
        <p:txBody>
          <a:bodyPr wrap="squar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دَ</a:t>
            </a:r>
            <a:endParaRPr lang="en-US" sz="19900" b="1" dirty="0">
              <a:ln w="0"/>
              <a:solidFill>
                <a:srgbClr val="FC3D55"/>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A7E7F663-5EAA-41A6-9FF0-42E2AE8E51DD}"/>
              </a:ext>
            </a:extLst>
          </p:cNvPr>
          <p:cNvSpPr/>
          <p:nvPr/>
        </p:nvSpPr>
        <p:spPr>
          <a:xfrm>
            <a:off x="1032078" y="1251068"/>
            <a:ext cx="3352790" cy="3154710"/>
          </a:xfrm>
          <a:prstGeom prst="rect">
            <a:avLst/>
          </a:prstGeom>
          <a:noFill/>
        </p:spPr>
        <p:txBody>
          <a:bodyPr wrap="squar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بُ</a:t>
            </a:r>
            <a:endParaRPr lang="en-US" sz="19900" b="1" dirty="0">
              <a:ln w="0"/>
              <a:solidFill>
                <a:srgbClr val="FC3D55"/>
              </a:solidFill>
              <a:effectLst>
                <a:outerShdw blurRad="38100" dist="19050" dir="2700000" algn="tl" rotWithShape="0">
                  <a:schemeClr val="dk1">
                    <a:alpha val="40000"/>
                  </a:schemeClr>
                </a:outerShdw>
              </a:effectLst>
            </a:endParaRPr>
          </a:p>
        </p:txBody>
      </p:sp>
      <p:pic>
        <p:nvPicPr>
          <p:cNvPr id="15" name="Picture 14">
            <a:extLst>
              <a:ext uri="{FF2B5EF4-FFF2-40B4-BE49-F238E27FC236}">
                <a16:creationId xmlns:a16="http://schemas.microsoft.com/office/drawing/2014/main" id="{E7FD521F-67CA-4F53-ADC7-E5AE2087D9F2}"/>
              </a:ext>
            </a:extLst>
          </p:cNvPr>
          <p:cNvPicPr>
            <a:picLocks noChangeAspect="1"/>
          </p:cNvPicPr>
          <p:nvPr/>
        </p:nvPicPr>
        <p:blipFill>
          <a:blip r:embed="rId8"/>
          <a:stretch>
            <a:fillRect/>
          </a:stretch>
        </p:blipFill>
        <p:spPr>
          <a:xfrm>
            <a:off x="401281" y="6113457"/>
            <a:ext cx="2719185" cy="432309"/>
          </a:xfrm>
          <a:prstGeom prst="rect">
            <a:avLst/>
          </a:prstGeom>
        </p:spPr>
      </p:pic>
      <p:sp>
        <p:nvSpPr>
          <p:cNvPr id="16" name="Arrow: Pentagon 15">
            <a:extLst>
              <a:ext uri="{FF2B5EF4-FFF2-40B4-BE49-F238E27FC236}">
                <a16:creationId xmlns:a16="http://schemas.microsoft.com/office/drawing/2014/main" id="{1546D05B-24E7-4C2F-A288-01817B9FE788}"/>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spTree>
    <p:extLst>
      <p:ext uri="{BB962C8B-B14F-4D97-AF65-F5344CB8AC3E}">
        <p14:creationId xmlns:p14="http://schemas.microsoft.com/office/powerpoint/2010/main" val="75241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2.29167E-6 -4.81481E-6 L -0.21054 0.24352 " pathEditMode="relative" rAng="0" ptsTypes="AA">
                                      <p:cBhvr>
                                        <p:cTn id="15" dur="2000" fill="hold"/>
                                        <p:tgtEl>
                                          <p:spTgt spid="12"/>
                                        </p:tgtEl>
                                        <p:attrNameLst>
                                          <p:attrName>ppt_x</p:attrName>
                                          <p:attrName>ppt_y</p:attrName>
                                        </p:attrNameLst>
                                      </p:cBhvr>
                                      <p:rCtr x="-10534" y="12176"/>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1.45833E-6 1.11111E-6 L 0.11823 0.29005 " pathEditMode="relative" rAng="0" ptsTypes="AA">
                                      <p:cBhvr>
                                        <p:cTn id="23" dur="2000" fill="hold"/>
                                        <p:tgtEl>
                                          <p:spTgt spid="13"/>
                                        </p:tgtEl>
                                        <p:attrNameLst>
                                          <p:attrName>ppt_x</p:attrName>
                                          <p:attrName>ppt_y</p:attrName>
                                        </p:attrNameLst>
                                      </p:cBhvr>
                                      <p:rCtr x="5911" y="14491"/>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4.58333E-6 1.48148E-6 L 0.1996 0.28565 " pathEditMode="relative" rAng="0" ptsTypes="AA">
                                      <p:cBhvr>
                                        <p:cTn id="31" dur="2000" fill="hold"/>
                                        <p:tgtEl>
                                          <p:spTgt spid="14"/>
                                        </p:tgtEl>
                                        <p:attrNameLst>
                                          <p:attrName>ppt_x</p:attrName>
                                          <p:attrName>ppt_y</p:attrName>
                                        </p:attrNameLst>
                                      </p:cBhvr>
                                      <p:rCtr x="9974" y="14282"/>
                                    </p:animMotion>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2750" fill="hold"/>
                                        <p:tgtEl>
                                          <p:spTgt spid="11"/>
                                        </p:tgtEl>
                                        <p:attrNameLst>
                                          <p:attrName>ppt_w</p:attrName>
                                        </p:attrNameLst>
                                      </p:cBhvr>
                                      <p:tavLst>
                                        <p:tav tm="0">
                                          <p:val>
                                            <p:fltVal val="0"/>
                                          </p:val>
                                        </p:tav>
                                        <p:tav tm="100000">
                                          <p:val>
                                            <p:strVal val="#ppt_w"/>
                                          </p:val>
                                        </p:tav>
                                      </p:tavLst>
                                    </p:anim>
                                    <p:anim calcmode="lin" valueType="num">
                                      <p:cBhvr>
                                        <p:cTn id="36" dur="2750" fill="hold"/>
                                        <p:tgtEl>
                                          <p:spTgt spid="11"/>
                                        </p:tgtEl>
                                        <p:attrNameLst>
                                          <p:attrName>ppt_h</p:attrName>
                                        </p:attrNameLst>
                                      </p:cBhvr>
                                      <p:tavLst>
                                        <p:tav tm="0">
                                          <p:val>
                                            <p:fltVal val="0"/>
                                          </p:val>
                                        </p:tav>
                                        <p:tav tm="100000">
                                          <p:val>
                                            <p:strVal val="#ppt_h"/>
                                          </p:val>
                                        </p:tav>
                                      </p:tavLst>
                                    </p:anim>
                                    <p:animEffect transition="in" filter="fade">
                                      <p:cBhvr>
                                        <p:cTn id="37" dur="2750"/>
                                        <p:tgtEl>
                                          <p:spTgt spid="11"/>
                                        </p:tgtEl>
                                      </p:cBhvr>
                                    </p:animEffect>
                                  </p:childTnLst>
                                </p:cTn>
                              </p:par>
                              <p:par>
                                <p:cTn id="38" presetID="32" presetClass="emph" presetSubtype="0" repeatCount="10000" fill="hold" nodeType="withEffect">
                                  <p:stCondLst>
                                    <p:cond delay="0"/>
                                  </p:stCondLst>
                                  <p:childTnLst>
                                    <p:animRot by="120000">
                                      <p:cBhvr>
                                        <p:cTn id="39" dur="170" fill="hold">
                                          <p:stCondLst>
                                            <p:cond delay="0"/>
                                          </p:stCondLst>
                                        </p:cTn>
                                        <p:tgtEl>
                                          <p:spTgt spid="11"/>
                                        </p:tgtEl>
                                        <p:attrNameLst>
                                          <p:attrName>r</p:attrName>
                                        </p:attrNameLst>
                                      </p:cBhvr>
                                    </p:animRot>
                                    <p:animRot by="-240000">
                                      <p:cBhvr>
                                        <p:cTn id="40" dur="340" fill="hold">
                                          <p:stCondLst>
                                            <p:cond delay="340"/>
                                          </p:stCondLst>
                                        </p:cTn>
                                        <p:tgtEl>
                                          <p:spTgt spid="11"/>
                                        </p:tgtEl>
                                        <p:attrNameLst>
                                          <p:attrName>r</p:attrName>
                                        </p:attrNameLst>
                                      </p:cBhvr>
                                    </p:animRot>
                                    <p:animRot by="240000">
                                      <p:cBhvr>
                                        <p:cTn id="41" dur="340" fill="hold">
                                          <p:stCondLst>
                                            <p:cond delay="680"/>
                                          </p:stCondLst>
                                        </p:cTn>
                                        <p:tgtEl>
                                          <p:spTgt spid="11"/>
                                        </p:tgtEl>
                                        <p:attrNameLst>
                                          <p:attrName>r</p:attrName>
                                        </p:attrNameLst>
                                      </p:cBhvr>
                                    </p:animRot>
                                    <p:animRot by="-240000">
                                      <p:cBhvr>
                                        <p:cTn id="42" dur="340" fill="hold">
                                          <p:stCondLst>
                                            <p:cond delay="1020"/>
                                          </p:stCondLst>
                                        </p:cTn>
                                        <p:tgtEl>
                                          <p:spTgt spid="11"/>
                                        </p:tgtEl>
                                        <p:attrNameLst>
                                          <p:attrName>r</p:attrName>
                                        </p:attrNameLst>
                                      </p:cBhvr>
                                    </p:animRot>
                                    <p:animRot by="120000">
                                      <p:cBhvr>
                                        <p:cTn id="43" dur="340" fill="hold">
                                          <p:stCondLst>
                                            <p:cond delay="136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2" grpId="1"/>
      <p:bldP spid="13" grpId="0"/>
      <p:bldP spid="13" grpId="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CD25E-EC79-41D7-97DA-12CD209F4070}"/>
              </a:ext>
            </a:extLst>
          </p:cNvPr>
          <p:cNvSpPr/>
          <p:nvPr/>
        </p:nvSpPr>
        <p:spPr>
          <a:xfrm>
            <a:off x="178258" y="211874"/>
            <a:ext cx="11708942" cy="6233532"/>
          </a:xfrm>
          <a:custGeom>
            <a:avLst/>
            <a:gdLst>
              <a:gd name="connsiteX0" fmla="*/ 0 w 11708942"/>
              <a:gd name="connsiteY0" fmla="*/ 0 h 6233532"/>
              <a:gd name="connsiteX1" fmla="*/ 468358 w 11708942"/>
              <a:gd name="connsiteY1" fmla="*/ 0 h 6233532"/>
              <a:gd name="connsiteX2" fmla="*/ 1053805 w 11708942"/>
              <a:gd name="connsiteY2" fmla="*/ 0 h 6233532"/>
              <a:gd name="connsiteX3" fmla="*/ 1287984 w 11708942"/>
              <a:gd name="connsiteY3" fmla="*/ 0 h 6233532"/>
              <a:gd name="connsiteX4" fmla="*/ 1756341 w 11708942"/>
              <a:gd name="connsiteY4" fmla="*/ 0 h 6233532"/>
              <a:gd name="connsiteX5" fmla="*/ 2107610 w 11708942"/>
              <a:gd name="connsiteY5" fmla="*/ 0 h 6233532"/>
              <a:gd name="connsiteX6" fmla="*/ 2575967 w 11708942"/>
              <a:gd name="connsiteY6" fmla="*/ 0 h 6233532"/>
              <a:gd name="connsiteX7" fmla="*/ 3161414 w 11708942"/>
              <a:gd name="connsiteY7" fmla="*/ 0 h 6233532"/>
              <a:gd name="connsiteX8" fmla="*/ 3746861 w 11708942"/>
              <a:gd name="connsiteY8" fmla="*/ 0 h 6233532"/>
              <a:gd name="connsiteX9" fmla="*/ 4566487 w 11708942"/>
              <a:gd name="connsiteY9" fmla="*/ 0 h 6233532"/>
              <a:gd name="connsiteX10" fmla="*/ 5386113 w 11708942"/>
              <a:gd name="connsiteY10" fmla="*/ 0 h 6233532"/>
              <a:gd name="connsiteX11" fmla="*/ 5737382 w 11708942"/>
              <a:gd name="connsiteY11" fmla="*/ 0 h 6233532"/>
              <a:gd name="connsiteX12" fmla="*/ 6439918 w 11708942"/>
              <a:gd name="connsiteY12" fmla="*/ 0 h 6233532"/>
              <a:gd name="connsiteX13" fmla="*/ 6674097 w 11708942"/>
              <a:gd name="connsiteY13" fmla="*/ 0 h 6233532"/>
              <a:gd name="connsiteX14" fmla="*/ 7493723 w 11708942"/>
              <a:gd name="connsiteY14" fmla="*/ 0 h 6233532"/>
              <a:gd name="connsiteX15" fmla="*/ 8079170 w 11708942"/>
              <a:gd name="connsiteY15" fmla="*/ 0 h 6233532"/>
              <a:gd name="connsiteX16" fmla="*/ 8664617 w 11708942"/>
              <a:gd name="connsiteY16" fmla="*/ 0 h 6233532"/>
              <a:gd name="connsiteX17" fmla="*/ 9367154 w 11708942"/>
              <a:gd name="connsiteY17" fmla="*/ 0 h 6233532"/>
              <a:gd name="connsiteX18" fmla="*/ 9952601 w 11708942"/>
              <a:gd name="connsiteY18" fmla="*/ 0 h 6233532"/>
              <a:gd name="connsiteX19" fmla="*/ 10655137 w 11708942"/>
              <a:gd name="connsiteY19" fmla="*/ 0 h 6233532"/>
              <a:gd name="connsiteX20" fmla="*/ 11123495 w 11708942"/>
              <a:gd name="connsiteY20" fmla="*/ 0 h 6233532"/>
              <a:gd name="connsiteX21" fmla="*/ 11708942 w 11708942"/>
              <a:gd name="connsiteY21" fmla="*/ 0 h 6233532"/>
              <a:gd name="connsiteX22" fmla="*/ 11708942 w 11708942"/>
              <a:gd name="connsiteY22" fmla="*/ 566685 h 6233532"/>
              <a:gd name="connsiteX23" fmla="*/ 11708942 w 11708942"/>
              <a:gd name="connsiteY23" fmla="*/ 1258040 h 6233532"/>
              <a:gd name="connsiteX24" fmla="*/ 11708942 w 11708942"/>
              <a:gd name="connsiteY24" fmla="*/ 1700054 h 6233532"/>
              <a:gd name="connsiteX25" fmla="*/ 11708942 w 11708942"/>
              <a:gd name="connsiteY25" fmla="*/ 2391410 h 6233532"/>
              <a:gd name="connsiteX26" fmla="*/ 11708942 w 11708942"/>
              <a:gd name="connsiteY26" fmla="*/ 3082765 h 6233532"/>
              <a:gd name="connsiteX27" fmla="*/ 11708942 w 11708942"/>
              <a:gd name="connsiteY27" fmla="*/ 3587114 h 6233532"/>
              <a:gd name="connsiteX28" fmla="*/ 11708942 w 11708942"/>
              <a:gd name="connsiteY28" fmla="*/ 4278470 h 6233532"/>
              <a:gd name="connsiteX29" fmla="*/ 11708942 w 11708942"/>
              <a:gd name="connsiteY29" fmla="*/ 4907490 h 6233532"/>
              <a:gd name="connsiteX30" fmla="*/ 11708942 w 11708942"/>
              <a:gd name="connsiteY30" fmla="*/ 5349504 h 6233532"/>
              <a:gd name="connsiteX31" fmla="*/ 11708942 w 11708942"/>
              <a:gd name="connsiteY31" fmla="*/ 6233532 h 6233532"/>
              <a:gd name="connsiteX32" fmla="*/ 11474763 w 11708942"/>
              <a:gd name="connsiteY32" fmla="*/ 6233532 h 6233532"/>
              <a:gd name="connsiteX33" fmla="*/ 10889316 w 11708942"/>
              <a:gd name="connsiteY33" fmla="*/ 6233532 h 6233532"/>
              <a:gd name="connsiteX34" fmla="*/ 10069690 w 11708942"/>
              <a:gd name="connsiteY34" fmla="*/ 6233532 h 6233532"/>
              <a:gd name="connsiteX35" fmla="*/ 9367154 w 11708942"/>
              <a:gd name="connsiteY35" fmla="*/ 6233532 h 6233532"/>
              <a:gd name="connsiteX36" fmla="*/ 9015885 w 11708942"/>
              <a:gd name="connsiteY36" fmla="*/ 6233532 h 6233532"/>
              <a:gd name="connsiteX37" fmla="*/ 8547528 w 11708942"/>
              <a:gd name="connsiteY37" fmla="*/ 6233532 h 6233532"/>
              <a:gd name="connsiteX38" fmla="*/ 8196259 w 11708942"/>
              <a:gd name="connsiteY38" fmla="*/ 6233532 h 6233532"/>
              <a:gd name="connsiteX39" fmla="*/ 7493723 w 11708942"/>
              <a:gd name="connsiteY39" fmla="*/ 6233532 h 6233532"/>
              <a:gd name="connsiteX40" fmla="*/ 7142455 w 11708942"/>
              <a:gd name="connsiteY40" fmla="*/ 6233532 h 6233532"/>
              <a:gd name="connsiteX41" fmla="*/ 6791186 w 11708942"/>
              <a:gd name="connsiteY41" fmla="*/ 6233532 h 6233532"/>
              <a:gd name="connsiteX42" fmla="*/ 6088650 w 11708942"/>
              <a:gd name="connsiteY42" fmla="*/ 6233532 h 6233532"/>
              <a:gd name="connsiteX43" fmla="*/ 5854471 w 11708942"/>
              <a:gd name="connsiteY43" fmla="*/ 6233532 h 6233532"/>
              <a:gd name="connsiteX44" fmla="*/ 5620292 w 11708942"/>
              <a:gd name="connsiteY44" fmla="*/ 6233532 h 6233532"/>
              <a:gd name="connsiteX45" fmla="*/ 4800666 w 11708942"/>
              <a:gd name="connsiteY45" fmla="*/ 6233532 h 6233532"/>
              <a:gd name="connsiteX46" fmla="*/ 4566487 w 11708942"/>
              <a:gd name="connsiteY46" fmla="*/ 6233532 h 6233532"/>
              <a:gd name="connsiteX47" fmla="*/ 3981040 w 11708942"/>
              <a:gd name="connsiteY47" fmla="*/ 6233532 h 6233532"/>
              <a:gd name="connsiteX48" fmla="*/ 3746861 w 11708942"/>
              <a:gd name="connsiteY48" fmla="*/ 6233532 h 6233532"/>
              <a:gd name="connsiteX49" fmla="*/ 2927235 w 11708942"/>
              <a:gd name="connsiteY49" fmla="*/ 6233532 h 6233532"/>
              <a:gd name="connsiteX50" fmla="*/ 2458878 w 11708942"/>
              <a:gd name="connsiteY50" fmla="*/ 6233532 h 6233532"/>
              <a:gd name="connsiteX51" fmla="*/ 1756341 w 11708942"/>
              <a:gd name="connsiteY51" fmla="*/ 6233532 h 6233532"/>
              <a:gd name="connsiteX52" fmla="*/ 936715 w 11708942"/>
              <a:gd name="connsiteY52" fmla="*/ 6233532 h 6233532"/>
              <a:gd name="connsiteX53" fmla="*/ 585447 w 11708942"/>
              <a:gd name="connsiteY53" fmla="*/ 6233532 h 6233532"/>
              <a:gd name="connsiteX54" fmla="*/ 0 w 11708942"/>
              <a:gd name="connsiteY54" fmla="*/ 6233532 h 6233532"/>
              <a:gd name="connsiteX55" fmla="*/ 0 w 11708942"/>
              <a:gd name="connsiteY55" fmla="*/ 5542177 h 6233532"/>
              <a:gd name="connsiteX56" fmla="*/ 0 w 11708942"/>
              <a:gd name="connsiteY56" fmla="*/ 5037827 h 6233532"/>
              <a:gd name="connsiteX57" fmla="*/ 0 w 11708942"/>
              <a:gd name="connsiteY57" fmla="*/ 4471142 h 6233532"/>
              <a:gd name="connsiteX58" fmla="*/ 0 w 11708942"/>
              <a:gd name="connsiteY58" fmla="*/ 3966793 h 6233532"/>
              <a:gd name="connsiteX59" fmla="*/ 0 w 11708942"/>
              <a:gd name="connsiteY59" fmla="*/ 3524779 h 6233532"/>
              <a:gd name="connsiteX60" fmla="*/ 0 w 11708942"/>
              <a:gd name="connsiteY60" fmla="*/ 3145100 h 6233532"/>
              <a:gd name="connsiteX61" fmla="*/ 0 w 11708942"/>
              <a:gd name="connsiteY61" fmla="*/ 2453745 h 6233532"/>
              <a:gd name="connsiteX62" fmla="*/ 0 w 11708942"/>
              <a:gd name="connsiteY62" fmla="*/ 1887060 h 6233532"/>
              <a:gd name="connsiteX63" fmla="*/ 0 w 11708942"/>
              <a:gd name="connsiteY63" fmla="*/ 1507381 h 6233532"/>
              <a:gd name="connsiteX64" fmla="*/ 0 w 11708942"/>
              <a:gd name="connsiteY64" fmla="*/ 878361 h 6233532"/>
              <a:gd name="connsiteX65" fmla="*/ 0 w 11708942"/>
              <a:gd name="connsiteY65" fmla="*/ 0 h 62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233532"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43658" y="205390"/>
                  <a:pt x="11678450" y="437208"/>
                  <a:pt x="11708942" y="566685"/>
                </a:cubicBezTo>
                <a:cubicBezTo>
                  <a:pt x="11739434" y="696162"/>
                  <a:pt x="11669380" y="1018824"/>
                  <a:pt x="11708942" y="1258040"/>
                </a:cubicBezTo>
                <a:cubicBezTo>
                  <a:pt x="11748504" y="1497256"/>
                  <a:pt x="11690124" y="1583354"/>
                  <a:pt x="11708942" y="1700054"/>
                </a:cubicBezTo>
                <a:cubicBezTo>
                  <a:pt x="11727760" y="1816754"/>
                  <a:pt x="11688099" y="2210037"/>
                  <a:pt x="11708942" y="2391410"/>
                </a:cubicBezTo>
                <a:cubicBezTo>
                  <a:pt x="11729785" y="2572783"/>
                  <a:pt x="11685620" y="2869148"/>
                  <a:pt x="11708942" y="3082765"/>
                </a:cubicBezTo>
                <a:cubicBezTo>
                  <a:pt x="11732264" y="3296383"/>
                  <a:pt x="11650544" y="3399021"/>
                  <a:pt x="11708942" y="3587114"/>
                </a:cubicBezTo>
                <a:cubicBezTo>
                  <a:pt x="11767340" y="3775207"/>
                  <a:pt x="11703288" y="3977537"/>
                  <a:pt x="11708942" y="4278470"/>
                </a:cubicBezTo>
                <a:cubicBezTo>
                  <a:pt x="11714596" y="4579403"/>
                  <a:pt x="11659643" y="4685258"/>
                  <a:pt x="11708942" y="4907490"/>
                </a:cubicBezTo>
                <a:cubicBezTo>
                  <a:pt x="11758241" y="5129722"/>
                  <a:pt x="11668330" y="5238939"/>
                  <a:pt x="11708942" y="5349504"/>
                </a:cubicBezTo>
                <a:cubicBezTo>
                  <a:pt x="11749554" y="5460069"/>
                  <a:pt x="11653474" y="5942234"/>
                  <a:pt x="11708942" y="6233532"/>
                </a:cubicBezTo>
                <a:cubicBezTo>
                  <a:pt x="11646362" y="6257633"/>
                  <a:pt x="11550237" y="6232856"/>
                  <a:pt x="11474763" y="6233532"/>
                </a:cubicBezTo>
                <a:cubicBezTo>
                  <a:pt x="11399289" y="6234208"/>
                  <a:pt x="11143753" y="6170002"/>
                  <a:pt x="10889316" y="6233532"/>
                </a:cubicBezTo>
                <a:cubicBezTo>
                  <a:pt x="10634879" y="6297062"/>
                  <a:pt x="10260677" y="6205503"/>
                  <a:pt x="10069690" y="6233532"/>
                </a:cubicBezTo>
                <a:cubicBezTo>
                  <a:pt x="9878703" y="6261561"/>
                  <a:pt x="9689073" y="6180693"/>
                  <a:pt x="9367154" y="6233532"/>
                </a:cubicBezTo>
                <a:cubicBezTo>
                  <a:pt x="9045235" y="6286371"/>
                  <a:pt x="9086841" y="6233131"/>
                  <a:pt x="9015885" y="6233532"/>
                </a:cubicBezTo>
                <a:cubicBezTo>
                  <a:pt x="8944929" y="6233933"/>
                  <a:pt x="8741611" y="6202347"/>
                  <a:pt x="8547528" y="6233532"/>
                </a:cubicBezTo>
                <a:cubicBezTo>
                  <a:pt x="8353445" y="6264717"/>
                  <a:pt x="8335679" y="6210012"/>
                  <a:pt x="8196259" y="6233532"/>
                </a:cubicBezTo>
                <a:cubicBezTo>
                  <a:pt x="8056839" y="6257052"/>
                  <a:pt x="7842216" y="6201573"/>
                  <a:pt x="7493723" y="6233532"/>
                </a:cubicBezTo>
                <a:cubicBezTo>
                  <a:pt x="7145230" y="6265491"/>
                  <a:pt x="7286757" y="6201928"/>
                  <a:pt x="7142455" y="6233532"/>
                </a:cubicBezTo>
                <a:cubicBezTo>
                  <a:pt x="6998153" y="6265136"/>
                  <a:pt x="6961557" y="6211758"/>
                  <a:pt x="6791186" y="6233532"/>
                </a:cubicBezTo>
                <a:cubicBezTo>
                  <a:pt x="6620815" y="6255306"/>
                  <a:pt x="6392242" y="6189151"/>
                  <a:pt x="6088650" y="6233532"/>
                </a:cubicBezTo>
                <a:cubicBezTo>
                  <a:pt x="5785058" y="6277913"/>
                  <a:pt x="5932878" y="6219596"/>
                  <a:pt x="5854471" y="6233532"/>
                </a:cubicBezTo>
                <a:cubicBezTo>
                  <a:pt x="5776064" y="6247468"/>
                  <a:pt x="5671202" y="6217606"/>
                  <a:pt x="5620292" y="6233532"/>
                </a:cubicBezTo>
                <a:cubicBezTo>
                  <a:pt x="5569382" y="6249458"/>
                  <a:pt x="5073179" y="6218919"/>
                  <a:pt x="4800666" y="6233532"/>
                </a:cubicBezTo>
                <a:cubicBezTo>
                  <a:pt x="4528153" y="6248145"/>
                  <a:pt x="4675936" y="6206453"/>
                  <a:pt x="4566487" y="6233532"/>
                </a:cubicBezTo>
                <a:cubicBezTo>
                  <a:pt x="4457038" y="6260611"/>
                  <a:pt x="4232577" y="6170740"/>
                  <a:pt x="3981040" y="6233532"/>
                </a:cubicBezTo>
                <a:cubicBezTo>
                  <a:pt x="3729503" y="6296324"/>
                  <a:pt x="3838221" y="6227932"/>
                  <a:pt x="3746861" y="6233532"/>
                </a:cubicBezTo>
                <a:cubicBezTo>
                  <a:pt x="3655501" y="6239132"/>
                  <a:pt x="3306055" y="6178667"/>
                  <a:pt x="2927235" y="6233532"/>
                </a:cubicBezTo>
                <a:cubicBezTo>
                  <a:pt x="2548415" y="6288397"/>
                  <a:pt x="2688156" y="6178824"/>
                  <a:pt x="2458878" y="6233532"/>
                </a:cubicBezTo>
                <a:cubicBezTo>
                  <a:pt x="2229600" y="6288240"/>
                  <a:pt x="1901091" y="6178825"/>
                  <a:pt x="1756341" y="6233532"/>
                </a:cubicBezTo>
                <a:cubicBezTo>
                  <a:pt x="1611591" y="6288239"/>
                  <a:pt x="1161899" y="6217850"/>
                  <a:pt x="936715" y="6233532"/>
                </a:cubicBezTo>
                <a:cubicBezTo>
                  <a:pt x="711531" y="6249214"/>
                  <a:pt x="746688" y="6197164"/>
                  <a:pt x="585447" y="6233532"/>
                </a:cubicBezTo>
                <a:cubicBezTo>
                  <a:pt x="424206" y="6269900"/>
                  <a:pt x="195301" y="6197506"/>
                  <a:pt x="0" y="6233532"/>
                </a:cubicBezTo>
                <a:cubicBezTo>
                  <a:pt x="-14120" y="6029470"/>
                  <a:pt x="15849" y="5774159"/>
                  <a:pt x="0" y="5542177"/>
                </a:cubicBezTo>
                <a:cubicBezTo>
                  <a:pt x="-15849" y="5310196"/>
                  <a:pt x="4640" y="5143675"/>
                  <a:pt x="0" y="5037827"/>
                </a:cubicBezTo>
                <a:cubicBezTo>
                  <a:pt x="-4640" y="4931979"/>
                  <a:pt x="30988" y="4682028"/>
                  <a:pt x="0" y="4471142"/>
                </a:cubicBezTo>
                <a:cubicBezTo>
                  <a:pt x="-30988" y="4260256"/>
                  <a:pt x="7495" y="4176386"/>
                  <a:pt x="0" y="3966793"/>
                </a:cubicBezTo>
                <a:cubicBezTo>
                  <a:pt x="-7495" y="3757200"/>
                  <a:pt x="17874" y="3617134"/>
                  <a:pt x="0" y="3524779"/>
                </a:cubicBezTo>
                <a:cubicBezTo>
                  <a:pt x="-17874" y="3432424"/>
                  <a:pt x="13375" y="3327821"/>
                  <a:pt x="0" y="3145100"/>
                </a:cubicBezTo>
                <a:cubicBezTo>
                  <a:pt x="-13375" y="2962379"/>
                  <a:pt x="38944" y="2617860"/>
                  <a:pt x="0" y="2453745"/>
                </a:cubicBezTo>
                <a:cubicBezTo>
                  <a:pt x="-38944" y="2289630"/>
                  <a:pt x="15955" y="2158055"/>
                  <a:pt x="0" y="1887060"/>
                </a:cubicBezTo>
                <a:cubicBezTo>
                  <a:pt x="-15955" y="1616066"/>
                  <a:pt x="27589" y="1661531"/>
                  <a:pt x="0" y="1507381"/>
                </a:cubicBezTo>
                <a:cubicBezTo>
                  <a:pt x="-27589" y="1353231"/>
                  <a:pt x="39288" y="1165229"/>
                  <a:pt x="0" y="878361"/>
                </a:cubicBezTo>
                <a:cubicBezTo>
                  <a:pt x="-39288" y="591493"/>
                  <a:pt x="29120" y="286255"/>
                  <a:pt x="0" y="0"/>
                </a:cubicBezTo>
                <a:close/>
              </a:path>
              <a:path w="11708942" h="6233532"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41674" y="261029"/>
                  <a:pt x="11636778" y="463332"/>
                  <a:pt x="11708942" y="691355"/>
                </a:cubicBezTo>
                <a:cubicBezTo>
                  <a:pt x="11781106" y="919379"/>
                  <a:pt x="11705223" y="1185392"/>
                  <a:pt x="11708942" y="1320375"/>
                </a:cubicBezTo>
                <a:cubicBezTo>
                  <a:pt x="11712661" y="1455358"/>
                  <a:pt x="11672294" y="1638175"/>
                  <a:pt x="11708942" y="1762390"/>
                </a:cubicBezTo>
                <a:cubicBezTo>
                  <a:pt x="11745590" y="1886605"/>
                  <a:pt x="11683067" y="2064243"/>
                  <a:pt x="11708942" y="2329074"/>
                </a:cubicBezTo>
                <a:cubicBezTo>
                  <a:pt x="11734817" y="2593905"/>
                  <a:pt x="11704050" y="2672785"/>
                  <a:pt x="11708942" y="2958094"/>
                </a:cubicBezTo>
                <a:cubicBezTo>
                  <a:pt x="11713834" y="3243403"/>
                  <a:pt x="11660622" y="3245763"/>
                  <a:pt x="11708942" y="3400108"/>
                </a:cubicBezTo>
                <a:cubicBezTo>
                  <a:pt x="11757262" y="3554453"/>
                  <a:pt x="11696454" y="3697924"/>
                  <a:pt x="11708942" y="3904458"/>
                </a:cubicBezTo>
                <a:cubicBezTo>
                  <a:pt x="11721430" y="4110992"/>
                  <a:pt x="11679677" y="4268094"/>
                  <a:pt x="11708942" y="4408807"/>
                </a:cubicBezTo>
                <a:cubicBezTo>
                  <a:pt x="11738207" y="4549520"/>
                  <a:pt x="11700258" y="4663449"/>
                  <a:pt x="11708942" y="4788486"/>
                </a:cubicBezTo>
                <a:cubicBezTo>
                  <a:pt x="11717626" y="4913523"/>
                  <a:pt x="11671685" y="5113255"/>
                  <a:pt x="11708942" y="5355171"/>
                </a:cubicBezTo>
                <a:cubicBezTo>
                  <a:pt x="11746199" y="5597088"/>
                  <a:pt x="11696785" y="5901016"/>
                  <a:pt x="11708942" y="6233532"/>
                </a:cubicBezTo>
                <a:cubicBezTo>
                  <a:pt x="11573980" y="6246722"/>
                  <a:pt x="11367320" y="6221662"/>
                  <a:pt x="11240584" y="6233532"/>
                </a:cubicBezTo>
                <a:cubicBezTo>
                  <a:pt x="11113848" y="6245402"/>
                  <a:pt x="11099818" y="6213210"/>
                  <a:pt x="11006405" y="6233532"/>
                </a:cubicBezTo>
                <a:cubicBezTo>
                  <a:pt x="10912992" y="6253854"/>
                  <a:pt x="10551731" y="6183975"/>
                  <a:pt x="10186780" y="6233532"/>
                </a:cubicBezTo>
                <a:cubicBezTo>
                  <a:pt x="9821830" y="6283089"/>
                  <a:pt x="9939734" y="6222678"/>
                  <a:pt x="9718422" y="6233532"/>
                </a:cubicBezTo>
                <a:cubicBezTo>
                  <a:pt x="9497110" y="6244386"/>
                  <a:pt x="9322206" y="6203594"/>
                  <a:pt x="9015885" y="6233532"/>
                </a:cubicBezTo>
                <a:cubicBezTo>
                  <a:pt x="8709564" y="6263470"/>
                  <a:pt x="8595834" y="6229463"/>
                  <a:pt x="8313349" y="6233532"/>
                </a:cubicBezTo>
                <a:cubicBezTo>
                  <a:pt x="8030864" y="6237601"/>
                  <a:pt x="8014325" y="6194520"/>
                  <a:pt x="7844991" y="6233532"/>
                </a:cubicBezTo>
                <a:cubicBezTo>
                  <a:pt x="7675657" y="6272544"/>
                  <a:pt x="7726847" y="6205880"/>
                  <a:pt x="7610812" y="6233532"/>
                </a:cubicBezTo>
                <a:cubicBezTo>
                  <a:pt x="7494777" y="6261184"/>
                  <a:pt x="7273390" y="6164494"/>
                  <a:pt x="7025365" y="6233532"/>
                </a:cubicBezTo>
                <a:cubicBezTo>
                  <a:pt x="6777340" y="6302570"/>
                  <a:pt x="6602384" y="6192814"/>
                  <a:pt x="6439918" y="6233532"/>
                </a:cubicBezTo>
                <a:cubicBezTo>
                  <a:pt x="6277452" y="6274250"/>
                  <a:pt x="6181680" y="6226978"/>
                  <a:pt x="5971560" y="6233532"/>
                </a:cubicBezTo>
                <a:cubicBezTo>
                  <a:pt x="5761440" y="6240086"/>
                  <a:pt x="5726775" y="6197041"/>
                  <a:pt x="5503203" y="6233532"/>
                </a:cubicBezTo>
                <a:cubicBezTo>
                  <a:pt x="5279631" y="6270023"/>
                  <a:pt x="5367295" y="6215776"/>
                  <a:pt x="5269024" y="6233532"/>
                </a:cubicBezTo>
                <a:cubicBezTo>
                  <a:pt x="5170753" y="6251288"/>
                  <a:pt x="4833592" y="6156503"/>
                  <a:pt x="4566487" y="6233532"/>
                </a:cubicBezTo>
                <a:cubicBezTo>
                  <a:pt x="4299382" y="6310561"/>
                  <a:pt x="4323140" y="6199457"/>
                  <a:pt x="4215219" y="6233532"/>
                </a:cubicBezTo>
                <a:cubicBezTo>
                  <a:pt x="4107298" y="6267607"/>
                  <a:pt x="3989512" y="6200231"/>
                  <a:pt x="3863951" y="6233532"/>
                </a:cubicBezTo>
                <a:cubicBezTo>
                  <a:pt x="3738390" y="6266833"/>
                  <a:pt x="3645055" y="6212226"/>
                  <a:pt x="3512683" y="6233532"/>
                </a:cubicBezTo>
                <a:cubicBezTo>
                  <a:pt x="3380311" y="6254838"/>
                  <a:pt x="3145586" y="6211637"/>
                  <a:pt x="3044325" y="6233532"/>
                </a:cubicBezTo>
                <a:cubicBezTo>
                  <a:pt x="2943064" y="6255427"/>
                  <a:pt x="2859913" y="6229461"/>
                  <a:pt x="2693057" y="6233532"/>
                </a:cubicBezTo>
                <a:cubicBezTo>
                  <a:pt x="2526201" y="6237603"/>
                  <a:pt x="2533969" y="6224466"/>
                  <a:pt x="2458878" y="6233532"/>
                </a:cubicBezTo>
                <a:cubicBezTo>
                  <a:pt x="2383787" y="6242598"/>
                  <a:pt x="2210315" y="6228151"/>
                  <a:pt x="2107610" y="6233532"/>
                </a:cubicBezTo>
                <a:cubicBezTo>
                  <a:pt x="2004905" y="6238913"/>
                  <a:pt x="1670672" y="6186408"/>
                  <a:pt x="1405073" y="6233532"/>
                </a:cubicBezTo>
                <a:cubicBezTo>
                  <a:pt x="1139474" y="6280656"/>
                  <a:pt x="1222376" y="6226200"/>
                  <a:pt x="1170894" y="6233532"/>
                </a:cubicBezTo>
                <a:cubicBezTo>
                  <a:pt x="1119412" y="6240864"/>
                  <a:pt x="728393" y="6189244"/>
                  <a:pt x="585447" y="6233532"/>
                </a:cubicBezTo>
                <a:cubicBezTo>
                  <a:pt x="442501" y="6277820"/>
                  <a:pt x="160367" y="6212563"/>
                  <a:pt x="0" y="6233532"/>
                </a:cubicBezTo>
                <a:cubicBezTo>
                  <a:pt x="-42080" y="6045694"/>
                  <a:pt x="38698" y="5945214"/>
                  <a:pt x="0" y="5853853"/>
                </a:cubicBezTo>
                <a:cubicBezTo>
                  <a:pt x="-38698" y="5762492"/>
                  <a:pt x="53973" y="5421152"/>
                  <a:pt x="0" y="5162498"/>
                </a:cubicBezTo>
                <a:cubicBezTo>
                  <a:pt x="-53973" y="4903845"/>
                  <a:pt x="25662" y="4782707"/>
                  <a:pt x="0" y="4471142"/>
                </a:cubicBezTo>
                <a:cubicBezTo>
                  <a:pt x="-25662" y="4159577"/>
                  <a:pt x="30985" y="4016475"/>
                  <a:pt x="0" y="3842122"/>
                </a:cubicBezTo>
                <a:cubicBezTo>
                  <a:pt x="-30985" y="3667769"/>
                  <a:pt x="11835" y="3561588"/>
                  <a:pt x="0" y="3337773"/>
                </a:cubicBezTo>
                <a:cubicBezTo>
                  <a:pt x="-11835" y="3113958"/>
                  <a:pt x="24180" y="2967965"/>
                  <a:pt x="0" y="2708753"/>
                </a:cubicBezTo>
                <a:cubicBezTo>
                  <a:pt x="-24180" y="2449541"/>
                  <a:pt x="5813" y="2306623"/>
                  <a:pt x="0" y="2142068"/>
                </a:cubicBezTo>
                <a:cubicBezTo>
                  <a:pt x="-5813" y="1977514"/>
                  <a:pt x="44514" y="1896302"/>
                  <a:pt x="0" y="1762390"/>
                </a:cubicBezTo>
                <a:cubicBezTo>
                  <a:pt x="-44514" y="1628478"/>
                  <a:pt x="23170" y="1399396"/>
                  <a:pt x="0" y="1258040"/>
                </a:cubicBezTo>
                <a:cubicBezTo>
                  <a:pt x="-23170" y="1116684"/>
                  <a:pt x="49100" y="902292"/>
                  <a:pt x="0" y="629020"/>
                </a:cubicBezTo>
                <a:cubicBezTo>
                  <a:pt x="-49100" y="355748"/>
                  <a:pt x="18291" y="258361"/>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3" name="Graphic 2">
            <a:extLst>
              <a:ext uri="{FF2B5EF4-FFF2-40B4-BE49-F238E27FC236}">
                <a16:creationId xmlns:a16="http://schemas.microsoft.com/office/drawing/2014/main" id="{646C08CE-1A03-445C-A2ED-D015362CB0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8705" y="0"/>
            <a:ext cx="1105756" cy="747132"/>
          </a:xfrm>
          <a:prstGeom prst="rect">
            <a:avLst/>
          </a:prstGeom>
        </p:spPr>
      </p:pic>
      <p:pic>
        <p:nvPicPr>
          <p:cNvPr id="4" name="Graphic 3">
            <a:extLst>
              <a:ext uri="{FF2B5EF4-FFF2-40B4-BE49-F238E27FC236}">
                <a16:creationId xmlns:a16="http://schemas.microsoft.com/office/drawing/2014/main" id="{FA978EE8-D580-44C8-BC63-081B424EE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795717">
            <a:off x="-151597" y="5868832"/>
            <a:ext cx="1105756" cy="747132"/>
          </a:xfrm>
          <a:prstGeom prst="rect">
            <a:avLst/>
          </a:prstGeom>
        </p:spPr>
      </p:pic>
      <p:pic>
        <p:nvPicPr>
          <p:cNvPr id="8" name="Graphic 7">
            <a:extLst>
              <a:ext uri="{FF2B5EF4-FFF2-40B4-BE49-F238E27FC236}">
                <a16:creationId xmlns:a16="http://schemas.microsoft.com/office/drawing/2014/main" id="{2D2D7616-F7A7-4549-B4FE-9EF1711D9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3958" y="6646126"/>
            <a:ext cx="1556757" cy="152499"/>
          </a:xfrm>
          <a:prstGeom prst="rect">
            <a:avLst/>
          </a:prstGeom>
        </p:spPr>
      </p:pic>
      <p:pic>
        <p:nvPicPr>
          <p:cNvPr id="6" name="Picture 5">
            <a:extLst>
              <a:ext uri="{FF2B5EF4-FFF2-40B4-BE49-F238E27FC236}">
                <a16:creationId xmlns:a16="http://schemas.microsoft.com/office/drawing/2014/main" id="{C3AAB9E3-62F7-4864-ABC8-A1B39FBDCF3F}"/>
              </a:ext>
            </a:extLst>
          </p:cNvPr>
          <p:cNvPicPr>
            <a:picLocks noChangeAspect="1"/>
          </p:cNvPicPr>
          <p:nvPr/>
        </p:nvPicPr>
        <p:blipFill>
          <a:blip r:embed="rId6"/>
          <a:stretch>
            <a:fillRect/>
          </a:stretch>
        </p:blipFill>
        <p:spPr>
          <a:xfrm>
            <a:off x="10348332" y="4786101"/>
            <a:ext cx="1696631" cy="1989780"/>
          </a:xfrm>
          <a:prstGeom prst="rect">
            <a:avLst/>
          </a:prstGeom>
        </p:spPr>
      </p:pic>
      <p:cxnSp>
        <p:nvCxnSpPr>
          <p:cNvPr id="9" name="Straight Connector 8">
            <a:extLst>
              <a:ext uri="{FF2B5EF4-FFF2-40B4-BE49-F238E27FC236}">
                <a16:creationId xmlns:a16="http://schemas.microsoft.com/office/drawing/2014/main" id="{8FAC0E29-8CED-40A2-A295-10B460178267}"/>
              </a:ext>
            </a:extLst>
          </p:cNvPr>
          <p:cNvCxnSpPr>
            <a:cxnSpLocks/>
          </p:cNvCxnSpPr>
          <p:nvPr/>
        </p:nvCxnSpPr>
        <p:spPr>
          <a:xfrm flipH="1">
            <a:off x="3455286" y="5208459"/>
            <a:ext cx="701722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D7DBD7-A9EE-43A7-B00F-1BFC63F6A122}"/>
              </a:ext>
            </a:extLst>
          </p:cNvPr>
          <p:cNvSpPr txBox="1"/>
          <p:nvPr/>
        </p:nvSpPr>
        <p:spPr>
          <a:xfrm>
            <a:off x="6693830" y="424632"/>
            <a:ext cx="4785284" cy="523220"/>
          </a:xfrm>
          <a:prstGeom prst="rect">
            <a:avLst/>
          </a:prstGeom>
          <a:noFill/>
        </p:spPr>
        <p:txBody>
          <a:bodyPr wrap="none" rtlCol="0">
            <a:spAutoFit/>
          </a:bodyPr>
          <a:lstStyle/>
          <a:p>
            <a:pPr marL="342900" indent="-342900" algn="r" rtl="1">
              <a:buFont typeface="Arial" panose="020B0604020202020204" pitchFamily="34" charset="0"/>
              <a:buChar char="•"/>
            </a:pPr>
            <a:r>
              <a:rPr lang="ar-AE" sz="2800" b="1" dirty="0"/>
              <a:t>اقرأ الأصوات التالية وركب الكلمة  :</a:t>
            </a:r>
            <a:endParaRPr lang="en-AE" sz="2800" b="1" dirty="0"/>
          </a:p>
        </p:txBody>
      </p:sp>
      <p:pic>
        <p:nvPicPr>
          <p:cNvPr id="11" name="Picture 10">
            <a:extLst>
              <a:ext uri="{FF2B5EF4-FFF2-40B4-BE49-F238E27FC236}">
                <a16:creationId xmlns:a16="http://schemas.microsoft.com/office/drawing/2014/main" id="{A4F89CE2-C718-4B06-BF93-D40B4E7231F1}"/>
              </a:ext>
            </a:extLst>
          </p:cNvPr>
          <p:cNvPicPr>
            <a:picLocks noChangeAspect="1"/>
          </p:cNvPicPr>
          <p:nvPr/>
        </p:nvPicPr>
        <p:blipFill>
          <a:blip r:embed="rId7"/>
          <a:stretch>
            <a:fillRect/>
          </a:stretch>
        </p:blipFill>
        <p:spPr>
          <a:xfrm>
            <a:off x="778354" y="4337711"/>
            <a:ext cx="1700333" cy="1183148"/>
          </a:xfrm>
          <a:prstGeom prst="rect">
            <a:avLst/>
          </a:prstGeom>
        </p:spPr>
      </p:pic>
      <p:sp>
        <p:nvSpPr>
          <p:cNvPr id="12" name="Rectangle 11">
            <a:extLst>
              <a:ext uri="{FF2B5EF4-FFF2-40B4-BE49-F238E27FC236}">
                <a16:creationId xmlns:a16="http://schemas.microsoft.com/office/drawing/2014/main" id="{9F682947-C7D9-49C6-B84C-06FF83BFB2E5}"/>
              </a:ext>
            </a:extLst>
          </p:cNvPr>
          <p:cNvSpPr/>
          <p:nvPr/>
        </p:nvSpPr>
        <p:spPr>
          <a:xfrm>
            <a:off x="9041233" y="1395990"/>
            <a:ext cx="1612942" cy="3154710"/>
          </a:xfrm>
          <a:prstGeom prst="rect">
            <a:avLst/>
          </a:prstGeom>
          <a:noFill/>
        </p:spPr>
        <p:txBody>
          <a:bodyPr wrap="none" lIns="91440" tIns="45720" rIns="91440" bIns="45720">
            <a:spAutoFit/>
          </a:bodyPr>
          <a:lstStyle/>
          <a:p>
            <a:pPr algn="ctr"/>
            <a:r>
              <a:rPr lang="ar-AE" sz="19900" b="1" dirty="0" err="1">
                <a:ln w="0"/>
                <a:solidFill>
                  <a:srgbClr val="FC3D55"/>
                </a:solidFill>
                <a:effectLst>
                  <a:outerShdw blurRad="38100" dist="19050" dir="2700000" algn="tl" rotWithShape="0">
                    <a:schemeClr val="dk1">
                      <a:alpha val="40000"/>
                    </a:schemeClr>
                  </a:outerShdw>
                </a:effectLst>
              </a:rPr>
              <a:t>دا</a:t>
            </a:r>
            <a:endParaRPr lang="en-US" sz="19900" b="1" cap="none" spc="0" dirty="0">
              <a:ln w="0"/>
              <a:solidFill>
                <a:srgbClr val="FC3D55"/>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E0536EC-83A8-4994-B211-69B6F9678AAC}"/>
              </a:ext>
            </a:extLst>
          </p:cNvPr>
          <p:cNvSpPr/>
          <p:nvPr/>
        </p:nvSpPr>
        <p:spPr>
          <a:xfrm>
            <a:off x="3341040" y="1218473"/>
            <a:ext cx="3352790" cy="3154710"/>
          </a:xfrm>
          <a:prstGeom prst="rect">
            <a:avLst/>
          </a:prstGeom>
          <a:noFill/>
        </p:spPr>
        <p:txBody>
          <a:bodyPr wrap="squar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خَ</a:t>
            </a:r>
            <a:endParaRPr lang="en-US" sz="19900" b="1" dirty="0">
              <a:ln w="0"/>
              <a:solidFill>
                <a:srgbClr val="FC3D55"/>
              </a:solidFill>
              <a:effectLst>
                <a:outerShdw blurRad="38100" dist="19050" dir="2700000" algn="tl" rotWithShape="0">
                  <a:schemeClr val="dk1">
                    <a:alpha val="40000"/>
                  </a:schemeClr>
                </a:outerShdw>
              </a:effectLst>
            </a:endParaRPr>
          </a:p>
        </p:txBody>
      </p:sp>
      <p:pic>
        <p:nvPicPr>
          <p:cNvPr id="14" name="Picture 13">
            <a:extLst>
              <a:ext uri="{FF2B5EF4-FFF2-40B4-BE49-F238E27FC236}">
                <a16:creationId xmlns:a16="http://schemas.microsoft.com/office/drawing/2014/main" id="{E0D02A54-E5DE-4E41-9946-F8240328BA49}"/>
              </a:ext>
            </a:extLst>
          </p:cNvPr>
          <p:cNvPicPr>
            <a:picLocks noChangeAspect="1"/>
          </p:cNvPicPr>
          <p:nvPr/>
        </p:nvPicPr>
        <p:blipFill>
          <a:blip r:embed="rId8"/>
          <a:stretch>
            <a:fillRect/>
          </a:stretch>
        </p:blipFill>
        <p:spPr>
          <a:xfrm>
            <a:off x="401281" y="6113457"/>
            <a:ext cx="2719185" cy="432309"/>
          </a:xfrm>
          <a:prstGeom prst="rect">
            <a:avLst/>
          </a:prstGeom>
        </p:spPr>
      </p:pic>
      <p:sp>
        <p:nvSpPr>
          <p:cNvPr id="15" name="Arrow: Pentagon 14">
            <a:extLst>
              <a:ext uri="{FF2B5EF4-FFF2-40B4-BE49-F238E27FC236}">
                <a16:creationId xmlns:a16="http://schemas.microsoft.com/office/drawing/2014/main" id="{6F213665-148E-4730-939D-D3C1F1D4B3CC}"/>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spTree>
    <p:extLst>
      <p:ext uri="{BB962C8B-B14F-4D97-AF65-F5344CB8AC3E}">
        <p14:creationId xmlns:p14="http://schemas.microsoft.com/office/powerpoint/2010/main" val="16394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2.29167E-6 -4.81481E-6 L -0.15455 0.25718 " pathEditMode="relative" rAng="0" ptsTypes="AA">
                                      <p:cBhvr>
                                        <p:cTn id="15" dur="2000" fill="hold"/>
                                        <p:tgtEl>
                                          <p:spTgt spid="12"/>
                                        </p:tgtEl>
                                        <p:attrNameLst>
                                          <p:attrName>ppt_x</p:attrName>
                                          <p:attrName>ppt_y</p:attrName>
                                        </p:attrNameLst>
                                      </p:cBhvr>
                                      <p:rCtr x="-7734" y="12847"/>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1.45833E-6 1.11111E-6 L 0.0776 0.2831 " pathEditMode="relative" rAng="0" ptsTypes="AA">
                                      <p:cBhvr>
                                        <p:cTn id="23" dur="2000" fill="hold"/>
                                        <p:tgtEl>
                                          <p:spTgt spid="13"/>
                                        </p:tgtEl>
                                        <p:attrNameLst>
                                          <p:attrName>ppt_x</p:attrName>
                                          <p:attrName>ppt_y</p:attrName>
                                        </p:attrNameLst>
                                      </p:cBhvr>
                                      <p:rCtr x="3880" y="14144"/>
                                    </p:animMotion>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750" fill="hold"/>
                                        <p:tgtEl>
                                          <p:spTgt spid="11"/>
                                        </p:tgtEl>
                                        <p:attrNameLst>
                                          <p:attrName>ppt_w</p:attrName>
                                        </p:attrNameLst>
                                      </p:cBhvr>
                                      <p:tavLst>
                                        <p:tav tm="0">
                                          <p:val>
                                            <p:fltVal val="0"/>
                                          </p:val>
                                        </p:tav>
                                        <p:tav tm="100000">
                                          <p:val>
                                            <p:strVal val="#ppt_w"/>
                                          </p:val>
                                        </p:tav>
                                      </p:tavLst>
                                    </p:anim>
                                    <p:anim calcmode="lin" valueType="num">
                                      <p:cBhvr>
                                        <p:cTn id="28" dur="2750" fill="hold"/>
                                        <p:tgtEl>
                                          <p:spTgt spid="11"/>
                                        </p:tgtEl>
                                        <p:attrNameLst>
                                          <p:attrName>ppt_h</p:attrName>
                                        </p:attrNameLst>
                                      </p:cBhvr>
                                      <p:tavLst>
                                        <p:tav tm="0">
                                          <p:val>
                                            <p:fltVal val="0"/>
                                          </p:val>
                                        </p:tav>
                                        <p:tav tm="100000">
                                          <p:val>
                                            <p:strVal val="#ppt_h"/>
                                          </p:val>
                                        </p:tav>
                                      </p:tavLst>
                                    </p:anim>
                                    <p:animEffect transition="in" filter="fade">
                                      <p:cBhvr>
                                        <p:cTn id="29" dur="2750"/>
                                        <p:tgtEl>
                                          <p:spTgt spid="11"/>
                                        </p:tgtEl>
                                      </p:cBhvr>
                                    </p:animEffect>
                                  </p:childTnLst>
                                </p:cTn>
                              </p:par>
                              <p:par>
                                <p:cTn id="30" presetID="32" presetClass="emph" presetSubtype="0" repeatCount="10000" fill="hold" nodeType="withEffect">
                                  <p:stCondLst>
                                    <p:cond delay="0"/>
                                  </p:stCondLst>
                                  <p:childTnLst>
                                    <p:animRot by="120000">
                                      <p:cBhvr>
                                        <p:cTn id="31" dur="170" fill="hold">
                                          <p:stCondLst>
                                            <p:cond delay="0"/>
                                          </p:stCondLst>
                                        </p:cTn>
                                        <p:tgtEl>
                                          <p:spTgt spid="11"/>
                                        </p:tgtEl>
                                        <p:attrNameLst>
                                          <p:attrName>r</p:attrName>
                                        </p:attrNameLst>
                                      </p:cBhvr>
                                    </p:animRot>
                                    <p:animRot by="-240000">
                                      <p:cBhvr>
                                        <p:cTn id="32" dur="340" fill="hold">
                                          <p:stCondLst>
                                            <p:cond delay="340"/>
                                          </p:stCondLst>
                                        </p:cTn>
                                        <p:tgtEl>
                                          <p:spTgt spid="11"/>
                                        </p:tgtEl>
                                        <p:attrNameLst>
                                          <p:attrName>r</p:attrName>
                                        </p:attrNameLst>
                                      </p:cBhvr>
                                    </p:animRot>
                                    <p:animRot by="240000">
                                      <p:cBhvr>
                                        <p:cTn id="33" dur="340" fill="hold">
                                          <p:stCondLst>
                                            <p:cond delay="680"/>
                                          </p:stCondLst>
                                        </p:cTn>
                                        <p:tgtEl>
                                          <p:spTgt spid="11"/>
                                        </p:tgtEl>
                                        <p:attrNameLst>
                                          <p:attrName>r</p:attrName>
                                        </p:attrNameLst>
                                      </p:cBhvr>
                                    </p:animRot>
                                    <p:animRot by="-240000">
                                      <p:cBhvr>
                                        <p:cTn id="34" dur="340" fill="hold">
                                          <p:stCondLst>
                                            <p:cond delay="1020"/>
                                          </p:stCondLst>
                                        </p:cTn>
                                        <p:tgtEl>
                                          <p:spTgt spid="11"/>
                                        </p:tgtEl>
                                        <p:attrNameLst>
                                          <p:attrName>r</p:attrName>
                                        </p:attrNameLst>
                                      </p:cBhvr>
                                    </p:animRot>
                                    <p:animRot by="120000">
                                      <p:cBhvr>
                                        <p:cTn id="35" dur="340" fill="hold">
                                          <p:stCondLst>
                                            <p:cond delay="136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2" grpId="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CD25E-EC79-41D7-97DA-12CD209F4070}"/>
              </a:ext>
            </a:extLst>
          </p:cNvPr>
          <p:cNvSpPr/>
          <p:nvPr/>
        </p:nvSpPr>
        <p:spPr>
          <a:xfrm>
            <a:off x="178258" y="211874"/>
            <a:ext cx="11708942" cy="6233532"/>
          </a:xfrm>
          <a:custGeom>
            <a:avLst/>
            <a:gdLst>
              <a:gd name="connsiteX0" fmla="*/ 0 w 11708942"/>
              <a:gd name="connsiteY0" fmla="*/ 0 h 6233532"/>
              <a:gd name="connsiteX1" fmla="*/ 468358 w 11708942"/>
              <a:gd name="connsiteY1" fmla="*/ 0 h 6233532"/>
              <a:gd name="connsiteX2" fmla="*/ 1053805 w 11708942"/>
              <a:gd name="connsiteY2" fmla="*/ 0 h 6233532"/>
              <a:gd name="connsiteX3" fmla="*/ 1287984 w 11708942"/>
              <a:gd name="connsiteY3" fmla="*/ 0 h 6233532"/>
              <a:gd name="connsiteX4" fmla="*/ 1756341 w 11708942"/>
              <a:gd name="connsiteY4" fmla="*/ 0 h 6233532"/>
              <a:gd name="connsiteX5" fmla="*/ 2107610 w 11708942"/>
              <a:gd name="connsiteY5" fmla="*/ 0 h 6233532"/>
              <a:gd name="connsiteX6" fmla="*/ 2575967 w 11708942"/>
              <a:gd name="connsiteY6" fmla="*/ 0 h 6233532"/>
              <a:gd name="connsiteX7" fmla="*/ 3161414 w 11708942"/>
              <a:gd name="connsiteY7" fmla="*/ 0 h 6233532"/>
              <a:gd name="connsiteX8" fmla="*/ 3746861 w 11708942"/>
              <a:gd name="connsiteY8" fmla="*/ 0 h 6233532"/>
              <a:gd name="connsiteX9" fmla="*/ 4566487 w 11708942"/>
              <a:gd name="connsiteY9" fmla="*/ 0 h 6233532"/>
              <a:gd name="connsiteX10" fmla="*/ 5386113 w 11708942"/>
              <a:gd name="connsiteY10" fmla="*/ 0 h 6233532"/>
              <a:gd name="connsiteX11" fmla="*/ 5737382 w 11708942"/>
              <a:gd name="connsiteY11" fmla="*/ 0 h 6233532"/>
              <a:gd name="connsiteX12" fmla="*/ 6439918 w 11708942"/>
              <a:gd name="connsiteY12" fmla="*/ 0 h 6233532"/>
              <a:gd name="connsiteX13" fmla="*/ 6674097 w 11708942"/>
              <a:gd name="connsiteY13" fmla="*/ 0 h 6233532"/>
              <a:gd name="connsiteX14" fmla="*/ 7493723 w 11708942"/>
              <a:gd name="connsiteY14" fmla="*/ 0 h 6233532"/>
              <a:gd name="connsiteX15" fmla="*/ 8079170 w 11708942"/>
              <a:gd name="connsiteY15" fmla="*/ 0 h 6233532"/>
              <a:gd name="connsiteX16" fmla="*/ 8664617 w 11708942"/>
              <a:gd name="connsiteY16" fmla="*/ 0 h 6233532"/>
              <a:gd name="connsiteX17" fmla="*/ 9367154 w 11708942"/>
              <a:gd name="connsiteY17" fmla="*/ 0 h 6233532"/>
              <a:gd name="connsiteX18" fmla="*/ 9952601 w 11708942"/>
              <a:gd name="connsiteY18" fmla="*/ 0 h 6233532"/>
              <a:gd name="connsiteX19" fmla="*/ 10655137 w 11708942"/>
              <a:gd name="connsiteY19" fmla="*/ 0 h 6233532"/>
              <a:gd name="connsiteX20" fmla="*/ 11123495 w 11708942"/>
              <a:gd name="connsiteY20" fmla="*/ 0 h 6233532"/>
              <a:gd name="connsiteX21" fmla="*/ 11708942 w 11708942"/>
              <a:gd name="connsiteY21" fmla="*/ 0 h 6233532"/>
              <a:gd name="connsiteX22" fmla="*/ 11708942 w 11708942"/>
              <a:gd name="connsiteY22" fmla="*/ 566685 h 6233532"/>
              <a:gd name="connsiteX23" fmla="*/ 11708942 w 11708942"/>
              <a:gd name="connsiteY23" fmla="*/ 1258040 h 6233532"/>
              <a:gd name="connsiteX24" fmla="*/ 11708942 w 11708942"/>
              <a:gd name="connsiteY24" fmla="*/ 1700054 h 6233532"/>
              <a:gd name="connsiteX25" fmla="*/ 11708942 w 11708942"/>
              <a:gd name="connsiteY25" fmla="*/ 2391410 h 6233532"/>
              <a:gd name="connsiteX26" fmla="*/ 11708942 w 11708942"/>
              <a:gd name="connsiteY26" fmla="*/ 3082765 h 6233532"/>
              <a:gd name="connsiteX27" fmla="*/ 11708942 w 11708942"/>
              <a:gd name="connsiteY27" fmla="*/ 3587114 h 6233532"/>
              <a:gd name="connsiteX28" fmla="*/ 11708942 w 11708942"/>
              <a:gd name="connsiteY28" fmla="*/ 4278470 h 6233532"/>
              <a:gd name="connsiteX29" fmla="*/ 11708942 w 11708942"/>
              <a:gd name="connsiteY29" fmla="*/ 4907490 h 6233532"/>
              <a:gd name="connsiteX30" fmla="*/ 11708942 w 11708942"/>
              <a:gd name="connsiteY30" fmla="*/ 5349504 h 6233532"/>
              <a:gd name="connsiteX31" fmla="*/ 11708942 w 11708942"/>
              <a:gd name="connsiteY31" fmla="*/ 6233532 h 6233532"/>
              <a:gd name="connsiteX32" fmla="*/ 11474763 w 11708942"/>
              <a:gd name="connsiteY32" fmla="*/ 6233532 h 6233532"/>
              <a:gd name="connsiteX33" fmla="*/ 10889316 w 11708942"/>
              <a:gd name="connsiteY33" fmla="*/ 6233532 h 6233532"/>
              <a:gd name="connsiteX34" fmla="*/ 10069690 w 11708942"/>
              <a:gd name="connsiteY34" fmla="*/ 6233532 h 6233532"/>
              <a:gd name="connsiteX35" fmla="*/ 9367154 w 11708942"/>
              <a:gd name="connsiteY35" fmla="*/ 6233532 h 6233532"/>
              <a:gd name="connsiteX36" fmla="*/ 9015885 w 11708942"/>
              <a:gd name="connsiteY36" fmla="*/ 6233532 h 6233532"/>
              <a:gd name="connsiteX37" fmla="*/ 8547528 w 11708942"/>
              <a:gd name="connsiteY37" fmla="*/ 6233532 h 6233532"/>
              <a:gd name="connsiteX38" fmla="*/ 8196259 w 11708942"/>
              <a:gd name="connsiteY38" fmla="*/ 6233532 h 6233532"/>
              <a:gd name="connsiteX39" fmla="*/ 7493723 w 11708942"/>
              <a:gd name="connsiteY39" fmla="*/ 6233532 h 6233532"/>
              <a:gd name="connsiteX40" fmla="*/ 7142455 w 11708942"/>
              <a:gd name="connsiteY40" fmla="*/ 6233532 h 6233532"/>
              <a:gd name="connsiteX41" fmla="*/ 6791186 w 11708942"/>
              <a:gd name="connsiteY41" fmla="*/ 6233532 h 6233532"/>
              <a:gd name="connsiteX42" fmla="*/ 6088650 w 11708942"/>
              <a:gd name="connsiteY42" fmla="*/ 6233532 h 6233532"/>
              <a:gd name="connsiteX43" fmla="*/ 5854471 w 11708942"/>
              <a:gd name="connsiteY43" fmla="*/ 6233532 h 6233532"/>
              <a:gd name="connsiteX44" fmla="*/ 5620292 w 11708942"/>
              <a:gd name="connsiteY44" fmla="*/ 6233532 h 6233532"/>
              <a:gd name="connsiteX45" fmla="*/ 4800666 w 11708942"/>
              <a:gd name="connsiteY45" fmla="*/ 6233532 h 6233532"/>
              <a:gd name="connsiteX46" fmla="*/ 4566487 w 11708942"/>
              <a:gd name="connsiteY46" fmla="*/ 6233532 h 6233532"/>
              <a:gd name="connsiteX47" fmla="*/ 3981040 w 11708942"/>
              <a:gd name="connsiteY47" fmla="*/ 6233532 h 6233532"/>
              <a:gd name="connsiteX48" fmla="*/ 3746861 w 11708942"/>
              <a:gd name="connsiteY48" fmla="*/ 6233532 h 6233532"/>
              <a:gd name="connsiteX49" fmla="*/ 2927235 w 11708942"/>
              <a:gd name="connsiteY49" fmla="*/ 6233532 h 6233532"/>
              <a:gd name="connsiteX50" fmla="*/ 2458878 w 11708942"/>
              <a:gd name="connsiteY50" fmla="*/ 6233532 h 6233532"/>
              <a:gd name="connsiteX51" fmla="*/ 1756341 w 11708942"/>
              <a:gd name="connsiteY51" fmla="*/ 6233532 h 6233532"/>
              <a:gd name="connsiteX52" fmla="*/ 936715 w 11708942"/>
              <a:gd name="connsiteY52" fmla="*/ 6233532 h 6233532"/>
              <a:gd name="connsiteX53" fmla="*/ 585447 w 11708942"/>
              <a:gd name="connsiteY53" fmla="*/ 6233532 h 6233532"/>
              <a:gd name="connsiteX54" fmla="*/ 0 w 11708942"/>
              <a:gd name="connsiteY54" fmla="*/ 6233532 h 6233532"/>
              <a:gd name="connsiteX55" fmla="*/ 0 w 11708942"/>
              <a:gd name="connsiteY55" fmla="*/ 5542177 h 6233532"/>
              <a:gd name="connsiteX56" fmla="*/ 0 w 11708942"/>
              <a:gd name="connsiteY56" fmla="*/ 5037827 h 6233532"/>
              <a:gd name="connsiteX57" fmla="*/ 0 w 11708942"/>
              <a:gd name="connsiteY57" fmla="*/ 4471142 h 6233532"/>
              <a:gd name="connsiteX58" fmla="*/ 0 w 11708942"/>
              <a:gd name="connsiteY58" fmla="*/ 3966793 h 6233532"/>
              <a:gd name="connsiteX59" fmla="*/ 0 w 11708942"/>
              <a:gd name="connsiteY59" fmla="*/ 3524779 h 6233532"/>
              <a:gd name="connsiteX60" fmla="*/ 0 w 11708942"/>
              <a:gd name="connsiteY60" fmla="*/ 3145100 h 6233532"/>
              <a:gd name="connsiteX61" fmla="*/ 0 w 11708942"/>
              <a:gd name="connsiteY61" fmla="*/ 2453745 h 6233532"/>
              <a:gd name="connsiteX62" fmla="*/ 0 w 11708942"/>
              <a:gd name="connsiteY62" fmla="*/ 1887060 h 6233532"/>
              <a:gd name="connsiteX63" fmla="*/ 0 w 11708942"/>
              <a:gd name="connsiteY63" fmla="*/ 1507381 h 6233532"/>
              <a:gd name="connsiteX64" fmla="*/ 0 w 11708942"/>
              <a:gd name="connsiteY64" fmla="*/ 878361 h 6233532"/>
              <a:gd name="connsiteX65" fmla="*/ 0 w 11708942"/>
              <a:gd name="connsiteY65" fmla="*/ 0 h 62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233532"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43658" y="205390"/>
                  <a:pt x="11678450" y="437208"/>
                  <a:pt x="11708942" y="566685"/>
                </a:cubicBezTo>
                <a:cubicBezTo>
                  <a:pt x="11739434" y="696162"/>
                  <a:pt x="11669380" y="1018824"/>
                  <a:pt x="11708942" y="1258040"/>
                </a:cubicBezTo>
                <a:cubicBezTo>
                  <a:pt x="11748504" y="1497256"/>
                  <a:pt x="11690124" y="1583354"/>
                  <a:pt x="11708942" y="1700054"/>
                </a:cubicBezTo>
                <a:cubicBezTo>
                  <a:pt x="11727760" y="1816754"/>
                  <a:pt x="11688099" y="2210037"/>
                  <a:pt x="11708942" y="2391410"/>
                </a:cubicBezTo>
                <a:cubicBezTo>
                  <a:pt x="11729785" y="2572783"/>
                  <a:pt x="11685620" y="2869148"/>
                  <a:pt x="11708942" y="3082765"/>
                </a:cubicBezTo>
                <a:cubicBezTo>
                  <a:pt x="11732264" y="3296383"/>
                  <a:pt x="11650544" y="3399021"/>
                  <a:pt x="11708942" y="3587114"/>
                </a:cubicBezTo>
                <a:cubicBezTo>
                  <a:pt x="11767340" y="3775207"/>
                  <a:pt x="11703288" y="3977537"/>
                  <a:pt x="11708942" y="4278470"/>
                </a:cubicBezTo>
                <a:cubicBezTo>
                  <a:pt x="11714596" y="4579403"/>
                  <a:pt x="11659643" y="4685258"/>
                  <a:pt x="11708942" y="4907490"/>
                </a:cubicBezTo>
                <a:cubicBezTo>
                  <a:pt x="11758241" y="5129722"/>
                  <a:pt x="11668330" y="5238939"/>
                  <a:pt x="11708942" y="5349504"/>
                </a:cubicBezTo>
                <a:cubicBezTo>
                  <a:pt x="11749554" y="5460069"/>
                  <a:pt x="11653474" y="5942234"/>
                  <a:pt x="11708942" y="6233532"/>
                </a:cubicBezTo>
                <a:cubicBezTo>
                  <a:pt x="11646362" y="6257633"/>
                  <a:pt x="11550237" y="6232856"/>
                  <a:pt x="11474763" y="6233532"/>
                </a:cubicBezTo>
                <a:cubicBezTo>
                  <a:pt x="11399289" y="6234208"/>
                  <a:pt x="11143753" y="6170002"/>
                  <a:pt x="10889316" y="6233532"/>
                </a:cubicBezTo>
                <a:cubicBezTo>
                  <a:pt x="10634879" y="6297062"/>
                  <a:pt x="10260677" y="6205503"/>
                  <a:pt x="10069690" y="6233532"/>
                </a:cubicBezTo>
                <a:cubicBezTo>
                  <a:pt x="9878703" y="6261561"/>
                  <a:pt x="9689073" y="6180693"/>
                  <a:pt x="9367154" y="6233532"/>
                </a:cubicBezTo>
                <a:cubicBezTo>
                  <a:pt x="9045235" y="6286371"/>
                  <a:pt x="9086841" y="6233131"/>
                  <a:pt x="9015885" y="6233532"/>
                </a:cubicBezTo>
                <a:cubicBezTo>
                  <a:pt x="8944929" y="6233933"/>
                  <a:pt x="8741611" y="6202347"/>
                  <a:pt x="8547528" y="6233532"/>
                </a:cubicBezTo>
                <a:cubicBezTo>
                  <a:pt x="8353445" y="6264717"/>
                  <a:pt x="8335679" y="6210012"/>
                  <a:pt x="8196259" y="6233532"/>
                </a:cubicBezTo>
                <a:cubicBezTo>
                  <a:pt x="8056839" y="6257052"/>
                  <a:pt x="7842216" y="6201573"/>
                  <a:pt x="7493723" y="6233532"/>
                </a:cubicBezTo>
                <a:cubicBezTo>
                  <a:pt x="7145230" y="6265491"/>
                  <a:pt x="7286757" y="6201928"/>
                  <a:pt x="7142455" y="6233532"/>
                </a:cubicBezTo>
                <a:cubicBezTo>
                  <a:pt x="6998153" y="6265136"/>
                  <a:pt x="6961557" y="6211758"/>
                  <a:pt x="6791186" y="6233532"/>
                </a:cubicBezTo>
                <a:cubicBezTo>
                  <a:pt x="6620815" y="6255306"/>
                  <a:pt x="6392242" y="6189151"/>
                  <a:pt x="6088650" y="6233532"/>
                </a:cubicBezTo>
                <a:cubicBezTo>
                  <a:pt x="5785058" y="6277913"/>
                  <a:pt x="5932878" y="6219596"/>
                  <a:pt x="5854471" y="6233532"/>
                </a:cubicBezTo>
                <a:cubicBezTo>
                  <a:pt x="5776064" y="6247468"/>
                  <a:pt x="5671202" y="6217606"/>
                  <a:pt x="5620292" y="6233532"/>
                </a:cubicBezTo>
                <a:cubicBezTo>
                  <a:pt x="5569382" y="6249458"/>
                  <a:pt x="5073179" y="6218919"/>
                  <a:pt x="4800666" y="6233532"/>
                </a:cubicBezTo>
                <a:cubicBezTo>
                  <a:pt x="4528153" y="6248145"/>
                  <a:pt x="4675936" y="6206453"/>
                  <a:pt x="4566487" y="6233532"/>
                </a:cubicBezTo>
                <a:cubicBezTo>
                  <a:pt x="4457038" y="6260611"/>
                  <a:pt x="4232577" y="6170740"/>
                  <a:pt x="3981040" y="6233532"/>
                </a:cubicBezTo>
                <a:cubicBezTo>
                  <a:pt x="3729503" y="6296324"/>
                  <a:pt x="3838221" y="6227932"/>
                  <a:pt x="3746861" y="6233532"/>
                </a:cubicBezTo>
                <a:cubicBezTo>
                  <a:pt x="3655501" y="6239132"/>
                  <a:pt x="3306055" y="6178667"/>
                  <a:pt x="2927235" y="6233532"/>
                </a:cubicBezTo>
                <a:cubicBezTo>
                  <a:pt x="2548415" y="6288397"/>
                  <a:pt x="2688156" y="6178824"/>
                  <a:pt x="2458878" y="6233532"/>
                </a:cubicBezTo>
                <a:cubicBezTo>
                  <a:pt x="2229600" y="6288240"/>
                  <a:pt x="1901091" y="6178825"/>
                  <a:pt x="1756341" y="6233532"/>
                </a:cubicBezTo>
                <a:cubicBezTo>
                  <a:pt x="1611591" y="6288239"/>
                  <a:pt x="1161899" y="6217850"/>
                  <a:pt x="936715" y="6233532"/>
                </a:cubicBezTo>
                <a:cubicBezTo>
                  <a:pt x="711531" y="6249214"/>
                  <a:pt x="746688" y="6197164"/>
                  <a:pt x="585447" y="6233532"/>
                </a:cubicBezTo>
                <a:cubicBezTo>
                  <a:pt x="424206" y="6269900"/>
                  <a:pt x="195301" y="6197506"/>
                  <a:pt x="0" y="6233532"/>
                </a:cubicBezTo>
                <a:cubicBezTo>
                  <a:pt x="-14120" y="6029470"/>
                  <a:pt x="15849" y="5774159"/>
                  <a:pt x="0" y="5542177"/>
                </a:cubicBezTo>
                <a:cubicBezTo>
                  <a:pt x="-15849" y="5310196"/>
                  <a:pt x="4640" y="5143675"/>
                  <a:pt x="0" y="5037827"/>
                </a:cubicBezTo>
                <a:cubicBezTo>
                  <a:pt x="-4640" y="4931979"/>
                  <a:pt x="30988" y="4682028"/>
                  <a:pt x="0" y="4471142"/>
                </a:cubicBezTo>
                <a:cubicBezTo>
                  <a:pt x="-30988" y="4260256"/>
                  <a:pt x="7495" y="4176386"/>
                  <a:pt x="0" y="3966793"/>
                </a:cubicBezTo>
                <a:cubicBezTo>
                  <a:pt x="-7495" y="3757200"/>
                  <a:pt x="17874" y="3617134"/>
                  <a:pt x="0" y="3524779"/>
                </a:cubicBezTo>
                <a:cubicBezTo>
                  <a:pt x="-17874" y="3432424"/>
                  <a:pt x="13375" y="3327821"/>
                  <a:pt x="0" y="3145100"/>
                </a:cubicBezTo>
                <a:cubicBezTo>
                  <a:pt x="-13375" y="2962379"/>
                  <a:pt x="38944" y="2617860"/>
                  <a:pt x="0" y="2453745"/>
                </a:cubicBezTo>
                <a:cubicBezTo>
                  <a:pt x="-38944" y="2289630"/>
                  <a:pt x="15955" y="2158055"/>
                  <a:pt x="0" y="1887060"/>
                </a:cubicBezTo>
                <a:cubicBezTo>
                  <a:pt x="-15955" y="1616066"/>
                  <a:pt x="27589" y="1661531"/>
                  <a:pt x="0" y="1507381"/>
                </a:cubicBezTo>
                <a:cubicBezTo>
                  <a:pt x="-27589" y="1353231"/>
                  <a:pt x="39288" y="1165229"/>
                  <a:pt x="0" y="878361"/>
                </a:cubicBezTo>
                <a:cubicBezTo>
                  <a:pt x="-39288" y="591493"/>
                  <a:pt x="29120" y="286255"/>
                  <a:pt x="0" y="0"/>
                </a:cubicBezTo>
                <a:close/>
              </a:path>
              <a:path w="11708942" h="6233532"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41674" y="261029"/>
                  <a:pt x="11636778" y="463332"/>
                  <a:pt x="11708942" y="691355"/>
                </a:cubicBezTo>
                <a:cubicBezTo>
                  <a:pt x="11781106" y="919379"/>
                  <a:pt x="11705223" y="1185392"/>
                  <a:pt x="11708942" y="1320375"/>
                </a:cubicBezTo>
                <a:cubicBezTo>
                  <a:pt x="11712661" y="1455358"/>
                  <a:pt x="11672294" y="1638175"/>
                  <a:pt x="11708942" y="1762390"/>
                </a:cubicBezTo>
                <a:cubicBezTo>
                  <a:pt x="11745590" y="1886605"/>
                  <a:pt x="11683067" y="2064243"/>
                  <a:pt x="11708942" y="2329074"/>
                </a:cubicBezTo>
                <a:cubicBezTo>
                  <a:pt x="11734817" y="2593905"/>
                  <a:pt x="11704050" y="2672785"/>
                  <a:pt x="11708942" y="2958094"/>
                </a:cubicBezTo>
                <a:cubicBezTo>
                  <a:pt x="11713834" y="3243403"/>
                  <a:pt x="11660622" y="3245763"/>
                  <a:pt x="11708942" y="3400108"/>
                </a:cubicBezTo>
                <a:cubicBezTo>
                  <a:pt x="11757262" y="3554453"/>
                  <a:pt x="11696454" y="3697924"/>
                  <a:pt x="11708942" y="3904458"/>
                </a:cubicBezTo>
                <a:cubicBezTo>
                  <a:pt x="11721430" y="4110992"/>
                  <a:pt x="11679677" y="4268094"/>
                  <a:pt x="11708942" y="4408807"/>
                </a:cubicBezTo>
                <a:cubicBezTo>
                  <a:pt x="11738207" y="4549520"/>
                  <a:pt x="11700258" y="4663449"/>
                  <a:pt x="11708942" y="4788486"/>
                </a:cubicBezTo>
                <a:cubicBezTo>
                  <a:pt x="11717626" y="4913523"/>
                  <a:pt x="11671685" y="5113255"/>
                  <a:pt x="11708942" y="5355171"/>
                </a:cubicBezTo>
                <a:cubicBezTo>
                  <a:pt x="11746199" y="5597088"/>
                  <a:pt x="11696785" y="5901016"/>
                  <a:pt x="11708942" y="6233532"/>
                </a:cubicBezTo>
                <a:cubicBezTo>
                  <a:pt x="11573980" y="6246722"/>
                  <a:pt x="11367320" y="6221662"/>
                  <a:pt x="11240584" y="6233532"/>
                </a:cubicBezTo>
                <a:cubicBezTo>
                  <a:pt x="11113848" y="6245402"/>
                  <a:pt x="11099818" y="6213210"/>
                  <a:pt x="11006405" y="6233532"/>
                </a:cubicBezTo>
                <a:cubicBezTo>
                  <a:pt x="10912992" y="6253854"/>
                  <a:pt x="10551731" y="6183975"/>
                  <a:pt x="10186780" y="6233532"/>
                </a:cubicBezTo>
                <a:cubicBezTo>
                  <a:pt x="9821830" y="6283089"/>
                  <a:pt x="9939734" y="6222678"/>
                  <a:pt x="9718422" y="6233532"/>
                </a:cubicBezTo>
                <a:cubicBezTo>
                  <a:pt x="9497110" y="6244386"/>
                  <a:pt x="9322206" y="6203594"/>
                  <a:pt x="9015885" y="6233532"/>
                </a:cubicBezTo>
                <a:cubicBezTo>
                  <a:pt x="8709564" y="6263470"/>
                  <a:pt x="8595834" y="6229463"/>
                  <a:pt x="8313349" y="6233532"/>
                </a:cubicBezTo>
                <a:cubicBezTo>
                  <a:pt x="8030864" y="6237601"/>
                  <a:pt x="8014325" y="6194520"/>
                  <a:pt x="7844991" y="6233532"/>
                </a:cubicBezTo>
                <a:cubicBezTo>
                  <a:pt x="7675657" y="6272544"/>
                  <a:pt x="7726847" y="6205880"/>
                  <a:pt x="7610812" y="6233532"/>
                </a:cubicBezTo>
                <a:cubicBezTo>
                  <a:pt x="7494777" y="6261184"/>
                  <a:pt x="7273390" y="6164494"/>
                  <a:pt x="7025365" y="6233532"/>
                </a:cubicBezTo>
                <a:cubicBezTo>
                  <a:pt x="6777340" y="6302570"/>
                  <a:pt x="6602384" y="6192814"/>
                  <a:pt x="6439918" y="6233532"/>
                </a:cubicBezTo>
                <a:cubicBezTo>
                  <a:pt x="6277452" y="6274250"/>
                  <a:pt x="6181680" y="6226978"/>
                  <a:pt x="5971560" y="6233532"/>
                </a:cubicBezTo>
                <a:cubicBezTo>
                  <a:pt x="5761440" y="6240086"/>
                  <a:pt x="5726775" y="6197041"/>
                  <a:pt x="5503203" y="6233532"/>
                </a:cubicBezTo>
                <a:cubicBezTo>
                  <a:pt x="5279631" y="6270023"/>
                  <a:pt x="5367295" y="6215776"/>
                  <a:pt x="5269024" y="6233532"/>
                </a:cubicBezTo>
                <a:cubicBezTo>
                  <a:pt x="5170753" y="6251288"/>
                  <a:pt x="4833592" y="6156503"/>
                  <a:pt x="4566487" y="6233532"/>
                </a:cubicBezTo>
                <a:cubicBezTo>
                  <a:pt x="4299382" y="6310561"/>
                  <a:pt x="4323140" y="6199457"/>
                  <a:pt x="4215219" y="6233532"/>
                </a:cubicBezTo>
                <a:cubicBezTo>
                  <a:pt x="4107298" y="6267607"/>
                  <a:pt x="3989512" y="6200231"/>
                  <a:pt x="3863951" y="6233532"/>
                </a:cubicBezTo>
                <a:cubicBezTo>
                  <a:pt x="3738390" y="6266833"/>
                  <a:pt x="3645055" y="6212226"/>
                  <a:pt x="3512683" y="6233532"/>
                </a:cubicBezTo>
                <a:cubicBezTo>
                  <a:pt x="3380311" y="6254838"/>
                  <a:pt x="3145586" y="6211637"/>
                  <a:pt x="3044325" y="6233532"/>
                </a:cubicBezTo>
                <a:cubicBezTo>
                  <a:pt x="2943064" y="6255427"/>
                  <a:pt x="2859913" y="6229461"/>
                  <a:pt x="2693057" y="6233532"/>
                </a:cubicBezTo>
                <a:cubicBezTo>
                  <a:pt x="2526201" y="6237603"/>
                  <a:pt x="2533969" y="6224466"/>
                  <a:pt x="2458878" y="6233532"/>
                </a:cubicBezTo>
                <a:cubicBezTo>
                  <a:pt x="2383787" y="6242598"/>
                  <a:pt x="2210315" y="6228151"/>
                  <a:pt x="2107610" y="6233532"/>
                </a:cubicBezTo>
                <a:cubicBezTo>
                  <a:pt x="2004905" y="6238913"/>
                  <a:pt x="1670672" y="6186408"/>
                  <a:pt x="1405073" y="6233532"/>
                </a:cubicBezTo>
                <a:cubicBezTo>
                  <a:pt x="1139474" y="6280656"/>
                  <a:pt x="1222376" y="6226200"/>
                  <a:pt x="1170894" y="6233532"/>
                </a:cubicBezTo>
                <a:cubicBezTo>
                  <a:pt x="1119412" y="6240864"/>
                  <a:pt x="728393" y="6189244"/>
                  <a:pt x="585447" y="6233532"/>
                </a:cubicBezTo>
                <a:cubicBezTo>
                  <a:pt x="442501" y="6277820"/>
                  <a:pt x="160367" y="6212563"/>
                  <a:pt x="0" y="6233532"/>
                </a:cubicBezTo>
                <a:cubicBezTo>
                  <a:pt x="-42080" y="6045694"/>
                  <a:pt x="38698" y="5945214"/>
                  <a:pt x="0" y="5853853"/>
                </a:cubicBezTo>
                <a:cubicBezTo>
                  <a:pt x="-38698" y="5762492"/>
                  <a:pt x="53973" y="5421152"/>
                  <a:pt x="0" y="5162498"/>
                </a:cubicBezTo>
                <a:cubicBezTo>
                  <a:pt x="-53973" y="4903845"/>
                  <a:pt x="25662" y="4782707"/>
                  <a:pt x="0" y="4471142"/>
                </a:cubicBezTo>
                <a:cubicBezTo>
                  <a:pt x="-25662" y="4159577"/>
                  <a:pt x="30985" y="4016475"/>
                  <a:pt x="0" y="3842122"/>
                </a:cubicBezTo>
                <a:cubicBezTo>
                  <a:pt x="-30985" y="3667769"/>
                  <a:pt x="11835" y="3561588"/>
                  <a:pt x="0" y="3337773"/>
                </a:cubicBezTo>
                <a:cubicBezTo>
                  <a:pt x="-11835" y="3113958"/>
                  <a:pt x="24180" y="2967965"/>
                  <a:pt x="0" y="2708753"/>
                </a:cubicBezTo>
                <a:cubicBezTo>
                  <a:pt x="-24180" y="2449541"/>
                  <a:pt x="5813" y="2306623"/>
                  <a:pt x="0" y="2142068"/>
                </a:cubicBezTo>
                <a:cubicBezTo>
                  <a:pt x="-5813" y="1977514"/>
                  <a:pt x="44514" y="1896302"/>
                  <a:pt x="0" y="1762390"/>
                </a:cubicBezTo>
                <a:cubicBezTo>
                  <a:pt x="-44514" y="1628478"/>
                  <a:pt x="23170" y="1399396"/>
                  <a:pt x="0" y="1258040"/>
                </a:cubicBezTo>
                <a:cubicBezTo>
                  <a:pt x="-23170" y="1116684"/>
                  <a:pt x="49100" y="902292"/>
                  <a:pt x="0" y="629020"/>
                </a:cubicBezTo>
                <a:cubicBezTo>
                  <a:pt x="-49100" y="355748"/>
                  <a:pt x="18291" y="258361"/>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3" name="Graphic 2">
            <a:extLst>
              <a:ext uri="{FF2B5EF4-FFF2-40B4-BE49-F238E27FC236}">
                <a16:creationId xmlns:a16="http://schemas.microsoft.com/office/drawing/2014/main" id="{646C08CE-1A03-445C-A2ED-D015362CB0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28705" y="0"/>
            <a:ext cx="1105756" cy="747132"/>
          </a:xfrm>
          <a:prstGeom prst="rect">
            <a:avLst/>
          </a:prstGeom>
        </p:spPr>
      </p:pic>
      <p:pic>
        <p:nvPicPr>
          <p:cNvPr id="4" name="Graphic 3">
            <a:extLst>
              <a:ext uri="{FF2B5EF4-FFF2-40B4-BE49-F238E27FC236}">
                <a16:creationId xmlns:a16="http://schemas.microsoft.com/office/drawing/2014/main" id="{FA978EE8-D580-44C8-BC63-081B424EEC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795717">
            <a:off x="-151597" y="5868832"/>
            <a:ext cx="1105756" cy="747132"/>
          </a:xfrm>
          <a:prstGeom prst="rect">
            <a:avLst/>
          </a:prstGeom>
        </p:spPr>
      </p:pic>
      <p:pic>
        <p:nvPicPr>
          <p:cNvPr id="8" name="Graphic 7">
            <a:extLst>
              <a:ext uri="{FF2B5EF4-FFF2-40B4-BE49-F238E27FC236}">
                <a16:creationId xmlns:a16="http://schemas.microsoft.com/office/drawing/2014/main" id="{2D2D7616-F7A7-4549-B4FE-9EF1711D9C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23958" y="6646126"/>
            <a:ext cx="1556757" cy="152499"/>
          </a:xfrm>
          <a:prstGeom prst="rect">
            <a:avLst/>
          </a:prstGeom>
        </p:spPr>
      </p:pic>
      <p:pic>
        <p:nvPicPr>
          <p:cNvPr id="6" name="Picture 5">
            <a:extLst>
              <a:ext uri="{FF2B5EF4-FFF2-40B4-BE49-F238E27FC236}">
                <a16:creationId xmlns:a16="http://schemas.microsoft.com/office/drawing/2014/main" id="{C3AAB9E3-62F7-4864-ABC8-A1B39FBDCF3F}"/>
              </a:ext>
            </a:extLst>
          </p:cNvPr>
          <p:cNvPicPr>
            <a:picLocks noChangeAspect="1"/>
          </p:cNvPicPr>
          <p:nvPr/>
        </p:nvPicPr>
        <p:blipFill>
          <a:blip r:embed="rId8"/>
          <a:stretch>
            <a:fillRect/>
          </a:stretch>
        </p:blipFill>
        <p:spPr>
          <a:xfrm>
            <a:off x="10348332" y="4786101"/>
            <a:ext cx="1696631" cy="1989780"/>
          </a:xfrm>
          <a:prstGeom prst="rect">
            <a:avLst/>
          </a:prstGeom>
        </p:spPr>
      </p:pic>
      <p:sp>
        <p:nvSpPr>
          <p:cNvPr id="10" name="TextBox 9">
            <a:extLst>
              <a:ext uri="{FF2B5EF4-FFF2-40B4-BE49-F238E27FC236}">
                <a16:creationId xmlns:a16="http://schemas.microsoft.com/office/drawing/2014/main" id="{E5D7DBD7-A9EE-43A7-B00F-1BFC63F6A122}"/>
              </a:ext>
            </a:extLst>
          </p:cNvPr>
          <p:cNvSpPr txBox="1"/>
          <p:nvPr/>
        </p:nvSpPr>
        <p:spPr>
          <a:xfrm>
            <a:off x="5825001" y="424632"/>
            <a:ext cx="5654113" cy="523220"/>
          </a:xfrm>
          <a:prstGeom prst="rect">
            <a:avLst/>
          </a:prstGeom>
          <a:noFill/>
        </p:spPr>
        <p:txBody>
          <a:bodyPr wrap="none" rtlCol="0">
            <a:spAutoFit/>
          </a:bodyPr>
          <a:lstStyle/>
          <a:p>
            <a:pPr marL="342900" indent="-342900" algn="r" rtl="1">
              <a:buFont typeface="Arial" panose="020B0604020202020204" pitchFamily="34" charset="0"/>
              <a:buChar char="•"/>
            </a:pPr>
            <a:r>
              <a:rPr lang="ar-AE" sz="2800" b="1" dirty="0"/>
              <a:t>ركب من هذه الحروف ثلاث كلمات مختلفة : </a:t>
            </a:r>
            <a:endParaRPr lang="en-AE" sz="2800" b="1" dirty="0"/>
          </a:p>
        </p:txBody>
      </p:sp>
      <p:pic>
        <p:nvPicPr>
          <p:cNvPr id="11" name="Picture 10">
            <a:extLst>
              <a:ext uri="{FF2B5EF4-FFF2-40B4-BE49-F238E27FC236}">
                <a16:creationId xmlns:a16="http://schemas.microsoft.com/office/drawing/2014/main" id="{A4F89CE2-C718-4B06-BF93-D40B4E7231F1}"/>
              </a:ext>
            </a:extLst>
          </p:cNvPr>
          <p:cNvPicPr>
            <a:picLocks noChangeAspect="1"/>
          </p:cNvPicPr>
          <p:nvPr/>
        </p:nvPicPr>
        <p:blipFill>
          <a:blip r:embed="rId9"/>
          <a:stretch>
            <a:fillRect/>
          </a:stretch>
        </p:blipFill>
        <p:spPr>
          <a:xfrm>
            <a:off x="9186084" y="1583469"/>
            <a:ext cx="1700333" cy="1183148"/>
          </a:xfrm>
          <a:prstGeom prst="rect">
            <a:avLst/>
          </a:prstGeom>
        </p:spPr>
      </p:pic>
      <p:sp>
        <p:nvSpPr>
          <p:cNvPr id="12" name="Rectangle 11">
            <a:extLst>
              <a:ext uri="{FF2B5EF4-FFF2-40B4-BE49-F238E27FC236}">
                <a16:creationId xmlns:a16="http://schemas.microsoft.com/office/drawing/2014/main" id="{9F682947-C7D9-49C6-B84C-06FF83BFB2E5}"/>
              </a:ext>
            </a:extLst>
          </p:cNvPr>
          <p:cNvSpPr/>
          <p:nvPr/>
        </p:nvSpPr>
        <p:spPr>
          <a:xfrm>
            <a:off x="7659586" y="1745965"/>
            <a:ext cx="737701" cy="3154710"/>
          </a:xfrm>
          <a:prstGeom prst="rect">
            <a:avLst/>
          </a:prstGeom>
          <a:noFill/>
        </p:spPr>
        <p:txBody>
          <a:bodyPr wrap="non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أ</a:t>
            </a:r>
            <a:endParaRPr lang="en-US" sz="19900" b="1" cap="none" spc="0" dirty="0">
              <a:ln w="0"/>
              <a:solidFill>
                <a:srgbClr val="FC3D55"/>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E0536EC-83A8-4994-B211-69B6F9678AAC}"/>
              </a:ext>
            </a:extLst>
          </p:cNvPr>
          <p:cNvSpPr/>
          <p:nvPr/>
        </p:nvSpPr>
        <p:spPr>
          <a:xfrm>
            <a:off x="4476444" y="1640466"/>
            <a:ext cx="3352790" cy="3154710"/>
          </a:xfrm>
          <a:prstGeom prst="rect">
            <a:avLst/>
          </a:prstGeom>
          <a:noFill/>
        </p:spPr>
        <p:txBody>
          <a:bodyPr wrap="squar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ب</a:t>
            </a:r>
            <a:endParaRPr lang="en-US" sz="19900" b="1" dirty="0">
              <a:ln w="0"/>
              <a:solidFill>
                <a:srgbClr val="FC3D55"/>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CECC83EF-557C-4DBA-8C1F-45B73901941F}"/>
              </a:ext>
            </a:extLst>
          </p:cNvPr>
          <p:cNvSpPr/>
          <p:nvPr/>
        </p:nvSpPr>
        <p:spPr>
          <a:xfrm>
            <a:off x="2083073" y="1610493"/>
            <a:ext cx="3352790" cy="3154710"/>
          </a:xfrm>
          <a:prstGeom prst="rect">
            <a:avLst/>
          </a:prstGeom>
          <a:noFill/>
        </p:spPr>
        <p:txBody>
          <a:bodyPr wrap="squar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د</a:t>
            </a:r>
            <a:endParaRPr lang="en-US" sz="19900" b="1" dirty="0">
              <a:ln w="0"/>
              <a:solidFill>
                <a:srgbClr val="FC3D55"/>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B2EE8FDA-A128-4E36-A2FE-CC26CFFBEDE9}"/>
              </a:ext>
            </a:extLst>
          </p:cNvPr>
          <p:cNvSpPr/>
          <p:nvPr/>
        </p:nvSpPr>
        <p:spPr>
          <a:xfrm>
            <a:off x="7444967" y="4846345"/>
            <a:ext cx="2709669" cy="1126650"/>
          </a:xfrm>
          <a:custGeom>
            <a:avLst/>
            <a:gdLst>
              <a:gd name="connsiteX0" fmla="*/ 0 w 2709669"/>
              <a:gd name="connsiteY0" fmla="*/ 0 h 1126650"/>
              <a:gd name="connsiteX1" fmla="*/ 2709669 w 2709669"/>
              <a:gd name="connsiteY1" fmla="*/ 0 h 1126650"/>
              <a:gd name="connsiteX2" fmla="*/ 2709669 w 2709669"/>
              <a:gd name="connsiteY2" fmla="*/ 1126650 h 1126650"/>
              <a:gd name="connsiteX3" fmla="*/ 0 w 2709669"/>
              <a:gd name="connsiteY3" fmla="*/ 1126650 h 1126650"/>
              <a:gd name="connsiteX4" fmla="*/ 0 w 2709669"/>
              <a:gd name="connsiteY4" fmla="*/ 0 h 112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69" h="1126650" extrusionOk="0">
                <a:moveTo>
                  <a:pt x="0" y="0"/>
                </a:moveTo>
                <a:cubicBezTo>
                  <a:pt x="496639" y="3748"/>
                  <a:pt x="1834918" y="68043"/>
                  <a:pt x="2709669" y="0"/>
                </a:cubicBezTo>
                <a:cubicBezTo>
                  <a:pt x="2807949" y="328298"/>
                  <a:pt x="2735417" y="678146"/>
                  <a:pt x="2709669" y="1126650"/>
                </a:cubicBezTo>
                <a:cubicBezTo>
                  <a:pt x="2100043" y="1123479"/>
                  <a:pt x="971994" y="1138930"/>
                  <a:pt x="0" y="1126650"/>
                </a:cubicBezTo>
                <a:cubicBezTo>
                  <a:pt x="52971" y="961732"/>
                  <a:pt x="40085" y="295049"/>
                  <a:pt x="0" y="0"/>
                </a:cubicBezTo>
                <a:close/>
              </a:path>
            </a:pathLst>
          </a:custGeom>
          <a:noFill/>
          <a:ln>
            <a:solidFill>
              <a:schemeClr val="tx1"/>
            </a:solidFill>
            <a:extLst>
              <a:ext uri="{C807C97D-BFC1-408E-A445-0C87EB9F89A2}">
                <ask:lineSketchStyleProps xmlns:ask="http://schemas.microsoft.com/office/drawing/2018/sketchyshapes" sd="198543247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solidFill>
                  <a:schemeClr val="tx1"/>
                </a:solidFill>
              </a:rPr>
              <a:t>...........................</a:t>
            </a:r>
            <a:endParaRPr lang="en-AE" dirty="0">
              <a:solidFill>
                <a:schemeClr val="tx1"/>
              </a:solidFill>
            </a:endParaRPr>
          </a:p>
        </p:txBody>
      </p:sp>
      <p:sp>
        <p:nvSpPr>
          <p:cNvPr id="16" name="Rectangle 15">
            <a:extLst>
              <a:ext uri="{FF2B5EF4-FFF2-40B4-BE49-F238E27FC236}">
                <a16:creationId xmlns:a16="http://schemas.microsoft.com/office/drawing/2014/main" id="{5EC89F91-AC3C-4D99-A292-4275F1DFBB2E}"/>
              </a:ext>
            </a:extLst>
          </p:cNvPr>
          <p:cNvSpPr/>
          <p:nvPr/>
        </p:nvSpPr>
        <p:spPr>
          <a:xfrm>
            <a:off x="4124848" y="4865238"/>
            <a:ext cx="2709669" cy="1126650"/>
          </a:xfrm>
          <a:custGeom>
            <a:avLst/>
            <a:gdLst>
              <a:gd name="connsiteX0" fmla="*/ 0 w 2709669"/>
              <a:gd name="connsiteY0" fmla="*/ 0 h 1126650"/>
              <a:gd name="connsiteX1" fmla="*/ 2709669 w 2709669"/>
              <a:gd name="connsiteY1" fmla="*/ 0 h 1126650"/>
              <a:gd name="connsiteX2" fmla="*/ 2709669 w 2709669"/>
              <a:gd name="connsiteY2" fmla="*/ 1126650 h 1126650"/>
              <a:gd name="connsiteX3" fmla="*/ 0 w 2709669"/>
              <a:gd name="connsiteY3" fmla="*/ 1126650 h 1126650"/>
              <a:gd name="connsiteX4" fmla="*/ 0 w 2709669"/>
              <a:gd name="connsiteY4" fmla="*/ 0 h 112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69" h="1126650" extrusionOk="0">
                <a:moveTo>
                  <a:pt x="0" y="0"/>
                </a:moveTo>
                <a:cubicBezTo>
                  <a:pt x="496639" y="3748"/>
                  <a:pt x="1834918" y="68043"/>
                  <a:pt x="2709669" y="0"/>
                </a:cubicBezTo>
                <a:cubicBezTo>
                  <a:pt x="2807949" y="328298"/>
                  <a:pt x="2735417" y="678146"/>
                  <a:pt x="2709669" y="1126650"/>
                </a:cubicBezTo>
                <a:cubicBezTo>
                  <a:pt x="2100043" y="1123479"/>
                  <a:pt x="971994" y="1138930"/>
                  <a:pt x="0" y="1126650"/>
                </a:cubicBezTo>
                <a:cubicBezTo>
                  <a:pt x="52971" y="961732"/>
                  <a:pt x="40085" y="295049"/>
                  <a:pt x="0" y="0"/>
                </a:cubicBezTo>
                <a:close/>
              </a:path>
            </a:pathLst>
          </a:custGeom>
          <a:noFill/>
          <a:ln>
            <a:solidFill>
              <a:schemeClr val="tx1"/>
            </a:solidFill>
            <a:extLst>
              <a:ext uri="{C807C97D-BFC1-408E-A445-0C87EB9F89A2}">
                <ask:lineSketchStyleProps xmlns:ask="http://schemas.microsoft.com/office/drawing/2018/sketchyshapes" sd="198543247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solidFill>
                  <a:schemeClr val="tx1"/>
                </a:solidFill>
              </a:rPr>
              <a:t>...........................</a:t>
            </a:r>
            <a:endParaRPr lang="en-AE" dirty="0">
              <a:solidFill>
                <a:schemeClr val="tx1"/>
              </a:solidFill>
            </a:endParaRPr>
          </a:p>
        </p:txBody>
      </p:sp>
      <p:sp>
        <p:nvSpPr>
          <p:cNvPr id="17" name="Rectangle 16">
            <a:extLst>
              <a:ext uri="{FF2B5EF4-FFF2-40B4-BE49-F238E27FC236}">
                <a16:creationId xmlns:a16="http://schemas.microsoft.com/office/drawing/2014/main" id="{A10FDD82-F57A-4546-B875-A1CDAA23EF1E}"/>
              </a:ext>
            </a:extLst>
          </p:cNvPr>
          <p:cNvSpPr/>
          <p:nvPr/>
        </p:nvSpPr>
        <p:spPr>
          <a:xfrm>
            <a:off x="796881" y="4865238"/>
            <a:ext cx="2709669" cy="1126650"/>
          </a:xfrm>
          <a:custGeom>
            <a:avLst/>
            <a:gdLst>
              <a:gd name="connsiteX0" fmla="*/ 0 w 2709669"/>
              <a:gd name="connsiteY0" fmla="*/ 0 h 1126650"/>
              <a:gd name="connsiteX1" fmla="*/ 2709669 w 2709669"/>
              <a:gd name="connsiteY1" fmla="*/ 0 h 1126650"/>
              <a:gd name="connsiteX2" fmla="*/ 2709669 w 2709669"/>
              <a:gd name="connsiteY2" fmla="*/ 1126650 h 1126650"/>
              <a:gd name="connsiteX3" fmla="*/ 0 w 2709669"/>
              <a:gd name="connsiteY3" fmla="*/ 1126650 h 1126650"/>
              <a:gd name="connsiteX4" fmla="*/ 0 w 2709669"/>
              <a:gd name="connsiteY4" fmla="*/ 0 h 112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69" h="1126650" extrusionOk="0">
                <a:moveTo>
                  <a:pt x="0" y="0"/>
                </a:moveTo>
                <a:cubicBezTo>
                  <a:pt x="496639" y="3748"/>
                  <a:pt x="1834918" y="68043"/>
                  <a:pt x="2709669" y="0"/>
                </a:cubicBezTo>
                <a:cubicBezTo>
                  <a:pt x="2807949" y="328298"/>
                  <a:pt x="2735417" y="678146"/>
                  <a:pt x="2709669" y="1126650"/>
                </a:cubicBezTo>
                <a:cubicBezTo>
                  <a:pt x="2100043" y="1123479"/>
                  <a:pt x="971994" y="1138930"/>
                  <a:pt x="0" y="1126650"/>
                </a:cubicBezTo>
                <a:cubicBezTo>
                  <a:pt x="52971" y="961732"/>
                  <a:pt x="40085" y="295049"/>
                  <a:pt x="0" y="0"/>
                </a:cubicBezTo>
                <a:close/>
              </a:path>
            </a:pathLst>
          </a:custGeom>
          <a:noFill/>
          <a:ln>
            <a:solidFill>
              <a:schemeClr val="tx1"/>
            </a:solidFill>
            <a:extLst>
              <a:ext uri="{C807C97D-BFC1-408E-A445-0C87EB9F89A2}">
                <ask:lineSketchStyleProps xmlns:ask="http://schemas.microsoft.com/office/drawing/2018/sketchyshapes" sd="198543247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a:solidFill>
                  <a:schemeClr val="tx1"/>
                </a:solidFill>
              </a:rPr>
              <a:t>...........................</a:t>
            </a:r>
            <a:endParaRPr lang="en-AE" dirty="0">
              <a:solidFill>
                <a:schemeClr val="tx1"/>
              </a:solidFill>
            </a:endParaRPr>
          </a:p>
        </p:txBody>
      </p:sp>
      <p:pic>
        <p:nvPicPr>
          <p:cNvPr id="18" name="timer 2 min Expo2020">
            <a:hlinkClick r:id="" action="ppaction://media"/>
            <a:extLst>
              <a:ext uri="{FF2B5EF4-FFF2-40B4-BE49-F238E27FC236}">
                <a16:creationId xmlns:a16="http://schemas.microsoft.com/office/drawing/2014/main" id="{85FD90A8-CF71-4618-BB51-5F5745F8A1C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56843" y="1515782"/>
            <a:ext cx="2663664" cy="3024594"/>
          </a:xfrm>
          <a:prstGeom prst="rect">
            <a:avLst/>
          </a:prstGeom>
          <a:ln w="28575">
            <a:solidFill>
              <a:schemeClr val="tx1"/>
            </a:solidFill>
          </a:ln>
        </p:spPr>
      </p:pic>
      <p:pic>
        <p:nvPicPr>
          <p:cNvPr id="19" name="Picture 18">
            <a:extLst>
              <a:ext uri="{FF2B5EF4-FFF2-40B4-BE49-F238E27FC236}">
                <a16:creationId xmlns:a16="http://schemas.microsoft.com/office/drawing/2014/main" id="{94FE722A-EE34-4601-B165-CFC577DCDC36}"/>
              </a:ext>
            </a:extLst>
          </p:cNvPr>
          <p:cNvPicPr>
            <a:picLocks noChangeAspect="1"/>
          </p:cNvPicPr>
          <p:nvPr/>
        </p:nvPicPr>
        <p:blipFill>
          <a:blip r:embed="rId11"/>
          <a:stretch>
            <a:fillRect/>
          </a:stretch>
        </p:blipFill>
        <p:spPr>
          <a:xfrm>
            <a:off x="401281" y="6113457"/>
            <a:ext cx="2719185" cy="432309"/>
          </a:xfrm>
          <a:prstGeom prst="rect">
            <a:avLst/>
          </a:prstGeom>
        </p:spPr>
      </p:pic>
      <p:sp>
        <p:nvSpPr>
          <p:cNvPr id="20" name="Arrow: Pentagon 19">
            <a:extLst>
              <a:ext uri="{FF2B5EF4-FFF2-40B4-BE49-F238E27FC236}">
                <a16:creationId xmlns:a16="http://schemas.microsoft.com/office/drawing/2014/main" id="{A966A6BD-DCFD-44AC-88F2-A0BD881B565B}"/>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التقويم الختامي</a:t>
            </a:r>
            <a:endParaRPr lang="en-AE" sz="2800" b="1" dirty="0">
              <a:solidFill>
                <a:schemeClr val="bg1"/>
              </a:solidFill>
            </a:endParaRPr>
          </a:p>
        </p:txBody>
      </p:sp>
    </p:spTree>
    <p:extLst>
      <p:ext uri="{BB962C8B-B14F-4D97-AF65-F5344CB8AC3E}">
        <p14:creationId xmlns:p14="http://schemas.microsoft.com/office/powerpoint/2010/main" val="297755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750" fill="hold"/>
                                        <p:tgtEl>
                                          <p:spTgt spid="11"/>
                                        </p:tgtEl>
                                        <p:attrNameLst>
                                          <p:attrName>ppt_w</p:attrName>
                                        </p:attrNameLst>
                                      </p:cBhvr>
                                      <p:tavLst>
                                        <p:tav tm="0">
                                          <p:val>
                                            <p:fltVal val="0"/>
                                          </p:val>
                                        </p:tav>
                                        <p:tav tm="100000">
                                          <p:val>
                                            <p:strVal val="#ppt_w"/>
                                          </p:val>
                                        </p:tav>
                                      </p:tavLst>
                                    </p:anim>
                                    <p:anim calcmode="lin" valueType="num">
                                      <p:cBhvr>
                                        <p:cTn id="12" dur="2750" fill="hold"/>
                                        <p:tgtEl>
                                          <p:spTgt spid="11"/>
                                        </p:tgtEl>
                                        <p:attrNameLst>
                                          <p:attrName>ppt_h</p:attrName>
                                        </p:attrNameLst>
                                      </p:cBhvr>
                                      <p:tavLst>
                                        <p:tav tm="0">
                                          <p:val>
                                            <p:fltVal val="0"/>
                                          </p:val>
                                        </p:tav>
                                        <p:tav tm="100000">
                                          <p:val>
                                            <p:strVal val="#ppt_h"/>
                                          </p:val>
                                        </p:tav>
                                      </p:tavLst>
                                    </p:anim>
                                    <p:animEffect transition="in" filter="fade">
                                      <p:cBhvr>
                                        <p:cTn id="13" dur="2750"/>
                                        <p:tgtEl>
                                          <p:spTgt spid="11"/>
                                        </p:tgtEl>
                                      </p:cBhvr>
                                    </p:animEffect>
                                  </p:childTnLst>
                                </p:cTn>
                              </p:par>
                              <p:par>
                                <p:cTn id="14" presetID="32" presetClass="emph" presetSubtype="0" repeatCount="10000" fill="hold" nodeType="withEffect">
                                  <p:stCondLst>
                                    <p:cond delay="0"/>
                                  </p:stCondLst>
                                  <p:childTnLst>
                                    <p:animRot by="120000">
                                      <p:cBhvr>
                                        <p:cTn id="15" dur="170" fill="hold">
                                          <p:stCondLst>
                                            <p:cond delay="0"/>
                                          </p:stCondLst>
                                        </p:cTn>
                                        <p:tgtEl>
                                          <p:spTgt spid="11"/>
                                        </p:tgtEl>
                                        <p:attrNameLst>
                                          <p:attrName>r</p:attrName>
                                        </p:attrNameLst>
                                      </p:cBhvr>
                                    </p:animRot>
                                    <p:animRot by="-240000">
                                      <p:cBhvr>
                                        <p:cTn id="16" dur="340" fill="hold">
                                          <p:stCondLst>
                                            <p:cond delay="340"/>
                                          </p:stCondLst>
                                        </p:cTn>
                                        <p:tgtEl>
                                          <p:spTgt spid="11"/>
                                        </p:tgtEl>
                                        <p:attrNameLst>
                                          <p:attrName>r</p:attrName>
                                        </p:attrNameLst>
                                      </p:cBhvr>
                                    </p:animRot>
                                    <p:animRot by="240000">
                                      <p:cBhvr>
                                        <p:cTn id="17" dur="340" fill="hold">
                                          <p:stCondLst>
                                            <p:cond delay="680"/>
                                          </p:stCondLst>
                                        </p:cTn>
                                        <p:tgtEl>
                                          <p:spTgt spid="11"/>
                                        </p:tgtEl>
                                        <p:attrNameLst>
                                          <p:attrName>r</p:attrName>
                                        </p:attrNameLst>
                                      </p:cBhvr>
                                    </p:animRot>
                                    <p:animRot by="-240000">
                                      <p:cBhvr>
                                        <p:cTn id="18" dur="340" fill="hold">
                                          <p:stCondLst>
                                            <p:cond delay="1020"/>
                                          </p:stCondLst>
                                        </p:cTn>
                                        <p:tgtEl>
                                          <p:spTgt spid="11"/>
                                        </p:tgtEl>
                                        <p:attrNameLst>
                                          <p:attrName>r</p:attrName>
                                        </p:attrNameLst>
                                      </p:cBhvr>
                                    </p:animRot>
                                    <p:animRot by="120000">
                                      <p:cBhvr>
                                        <p:cTn id="19" dur="340" fill="hold">
                                          <p:stCondLst>
                                            <p:cond delay="1360"/>
                                          </p:stCondLst>
                                        </p:cTn>
                                        <p:tgtEl>
                                          <p:spTgt spid="11"/>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2386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8"/>
                                        </p:tgtEl>
                                      </p:cBhvr>
                                    </p:cmd>
                                  </p:childTnLst>
                                </p:cTn>
                              </p:par>
                            </p:childTnLst>
                          </p:cTn>
                        </p:par>
                      </p:childTnLst>
                    </p:cTn>
                  </p:par>
                </p:childTnLst>
              </p:cTn>
              <p:nextCondLst>
                <p:cond evt="onClick" delay="0">
                  <p:tgtEl>
                    <p:spTgt spid="18"/>
                  </p:tgtEl>
                </p:cond>
              </p:nextCondLst>
            </p:seq>
            <p:video>
              <p:cMediaNode vol="80000">
                <p:cTn id="29" fill="hold" display="0">
                  <p:stCondLst>
                    <p:cond delay="indefinite"/>
                  </p:stCondLst>
                </p:cTn>
                <p:tgtEl>
                  <p:spTgt spid="18"/>
                </p:tgtEl>
              </p:cMediaNode>
            </p:vide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A43DD54-8E26-4AEA-8F4E-B4A2A3676892}"/>
              </a:ext>
            </a:extLst>
          </p:cNvPr>
          <p:cNvSpPr/>
          <p:nvPr/>
        </p:nvSpPr>
        <p:spPr>
          <a:xfrm>
            <a:off x="178258" y="211873"/>
            <a:ext cx="11708942" cy="6423103"/>
          </a:xfrm>
          <a:custGeom>
            <a:avLst/>
            <a:gdLst>
              <a:gd name="connsiteX0" fmla="*/ 0 w 11708942"/>
              <a:gd name="connsiteY0" fmla="*/ 0 h 6423103"/>
              <a:gd name="connsiteX1" fmla="*/ 468358 w 11708942"/>
              <a:gd name="connsiteY1" fmla="*/ 0 h 6423103"/>
              <a:gd name="connsiteX2" fmla="*/ 1053805 w 11708942"/>
              <a:gd name="connsiteY2" fmla="*/ 0 h 6423103"/>
              <a:gd name="connsiteX3" fmla="*/ 1287984 w 11708942"/>
              <a:gd name="connsiteY3" fmla="*/ 0 h 6423103"/>
              <a:gd name="connsiteX4" fmla="*/ 1756341 w 11708942"/>
              <a:gd name="connsiteY4" fmla="*/ 0 h 6423103"/>
              <a:gd name="connsiteX5" fmla="*/ 2107610 w 11708942"/>
              <a:gd name="connsiteY5" fmla="*/ 0 h 6423103"/>
              <a:gd name="connsiteX6" fmla="*/ 2575967 w 11708942"/>
              <a:gd name="connsiteY6" fmla="*/ 0 h 6423103"/>
              <a:gd name="connsiteX7" fmla="*/ 3161414 w 11708942"/>
              <a:gd name="connsiteY7" fmla="*/ 0 h 6423103"/>
              <a:gd name="connsiteX8" fmla="*/ 3746861 w 11708942"/>
              <a:gd name="connsiteY8" fmla="*/ 0 h 6423103"/>
              <a:gd name="connsiteX9" fmla="*/ 4566487 w 11708942"/>
              <a:gd name="connsiteY9" fmla="*/ 0 h 6423103"/>
              <a:gd name="connsiteX10" fmla="*/ 5386113 w 11708942"/>
              <a:gd name="connsiteY10" fmla="*/ 0 h 6423103"/>
              <a:gd name="connsiteX11" fmla="*/ 5737382 w 11708942"/>
              <a:gd name="connsiteY11" fmla="*/ 0 h 6423103"/>
              <a:gd name="connsiteX12" fmla="*/ 6439918 w 11708942"/>
              <a:gd name="connsiteY12" fmla="*/ 0 h 6423103"/>
              <a:gd name="connsiteX13" fmla="*/ 6674097 w 11708942"/>
              <a:gd name="connsiteY13" fmla="*/ 0 h 6423103"/>
              <a:gd name="connsiteX14" fmla="*/ 7493723 w 11708942"/>
              <a:gd name="connsiteY14" fmla="*/ 0 h 6423103"/>
              <a:gd name="connsiteX15" fmla="*/ 8079170 w 11708942"/>
              <a:gd name="connsiteY15" fmla="*/ 0 h 6423103"/>
              <a:gd name="connsiteX16" fmla="*/ 8664617 w 11708942"/>
              <a:gd name="connsiteY16" fmla="*/ 0 h 6423103"/>
              <a:gd name="connsiteX17" fmla="*/ 9367154 w 11708942"/>
              <a:gd name="connsiteY17" fmla="*/ 0 h 6423103"/>
              <a:gd name="connsiteX18" fmla="*/ 9952601 w 11708942"/>
              <a:gd name="connsiteY18" fmla="*/ 0 h 6423103"/>
              <a:gd name="connsiteX19" fmla="*/ 10655137 w 11708942"/>
              <a:gd name="connsiteY19" fmla="*/ 0 h 6423103"/>
              <a:gd name="connsiteX20" fmla="*/ 11123495 w 11708942"/>
              <a:gd name="connsiteY20" fmla="*/ 0 h 6423103"/>
              <a:gd name="connsiteX21" fmla="*/ 11708942 w 11708942"/>
              <a:gd name="connsiteY21" fmla="*/ 0 h 6423103"/>
              <a:gd name="connsiteX22" fmla="*/ 11708942 w 11708942"/>
              <a:gd name="connsiteY22" fmla="*/ 583918 h 6423103"/>
              <a:gd name="connsiteX23" fmla="*/ 11708942 w 11708942"/>
              <a:gd name="connsiteY23" fmla="*/ 1296299 h 6423103"/>
              <a:gd name="connsiteX24" fmla="*/ 11708942 w 11708942"/>
              <a:gd name="connsiteY24" fmla="*/ 1751755 h 6423103"/>
              <a:gd name="connsiteX25" fmla="*/ 11708942 w 11708942"/>
              <a:gd name="connsiteY25" fmla="*/ 2464136 h 6423103"/>
              <a:gd name="connsiteX26" fmla="*/ 11708942 w 11708942"/>
              <a:gd name="connsiteY26" fmla="*/ 3176516 h 6423103"/>
              <a:gd name="connsiteX27" fmla="*/ 11708942 w 11708942"/>
              <a:gd name="connsiteY27" fmla="*/ 3696204 h 6423103"/>
              <a:gd name="connsiteX28" fmla="*/ 11708942 w 11708942"/>
              <a:gd name="connsiteY28" fmla="*/ 4408584 h 6423103"/>
              <a:gd name="connsiteX29" fmla="*/ 11708942 w 11708942"/>
              <a:gd name="connsiteY29" fmla="*/ 5056734 h 6423103"/>
              <a:gd name="connsiteX30" fmla="*/ 11708942 w 11708942"/>
              <a:gd name="connsiteY30" fmla="*/ 5512190 h 6423103"/>
              <a:gd name="connsiteX31" fmla="*/ 11708942 w 11708942"/>
              <a:gd name="connsiteY31" fmla="*/ 6423103 h 6423103"/>
              <a:gd name="connsiteX32" fmla="*/ 11474763 w 11708942"/>
              <a:gd name="connsiteY32" fmla="*/ 6423103 h 6423103"/>
              <a:gd name="connsiteX33" fmla="*/ 10889316 w 11708942"/>
              <a:gd name="connsiteY33" fmla="*/ 6423103 h 6423103"/>
              <a:gd name="connsiteX34" fmla="*/ 10069690 w 11708942"/>
              <a:gd name="connsiteY34" fmla="*/ 6423103 h 6423103"/>
              <a:gd name="connsiteX35" fmla="*/ 9367154 w 11708942"/>
              <a:gd name="connsiteY35" fmla="*/ 6423103 h 6423103"/>
              <a:gd name="connsiteX36" fmla="*/ 9015885 w 11708942"/>
              <a:gd name="connsiteY36" fmla="*/ 6423103 h 6423103"/>
              <a:gd name="connsiteX37" fmla="*/ 8547528 w 11708942"/>
              <a:gd name="connsiteY37" fmla="*/ 6423103 h 6423103"/>
              <a:gd name="connsiteX38" fmla="*/ 8196259 w 11708942"/>
              <a:gd name="connsiteY38" fmla="*/ 6423103 h 6423103"/>
              <a:gd name="connsiteX39" fmla="*/ 7493723 w 11708942"/>
              <a:gd name="connsiteY39" fmla="*/ 6423103 h 6423103"/>
              <a:gd name="connsiteX40" fmla="*/ 7142455 w 11708942"/>
              <a:gd name="connsiteY40" fmla="*/ 6423103 h 6423103"/>
              <a:gd name="connsiteX41" fmla="*/ 6791186 w 11708942"/>
              <a:gd name="connsiteY41" fmla="*/ 6423103 h 6423103"/>
              <a:gd name="connsiteX42" fmla="*/ 6088650 w 11708942"/>
              <a:gd name="connsiteY42" fmla="*/ 6423103 h 6423103"/>
              <a:gd name="connsiteX43" fmla="*/ 5854471 w 11708942"/>
              <a:gd name="connsiteY43" fmla="*/ 6423103 h 6423103"/>
              <a:gd name="connsiteX44" fmla="*/ 5620292 w 11708942"/>
              <a:gd name="connsiteY44" fmla="*/ 6423103 h 6423103"/>
              <a:gd name="connsiteX45" fmla="*/ 4800666 w 11708942"/>
              <a:gd name="connsiteY45" fmla="*/ 6423103 h 6423103"/>
              <a:gd name="connsiteX46" fmla="*/ 4566487 w 11708942"/>
              <a:gd name="connsiteY46" fmla="*/ 6423103 h 6423103"/>
              <a:gd name="connsiteX47" fmla="*/ 3981040 w 11708942"/>
              <a:gd name="connsiteY47" fmla="*/ 6423103 h 6423103"/>
              <a:gd name="connsiteX48" fmla="*/ 3746861 w 11708942"/>
              <a:gd name="connsiteY48" fmla="*/ 6423103 h 6423103"/>
              <a:gd name="connsiteX49" fmla="*/ 2927235 w 11708942"/>
              <a:gd name="connsiteY49" fmla="*/ 6423103 h 6423103"/>
              <a:gd name="connsiteX50" fmla="*/ 2458878 w 11708942"/>
              <a:gd name="connsiteY50" fmla="*/ 6423103 h 6423103"/>
              <a:gd name="connsiteX51" fmla="*/ 1756341 w 11708942"/>
              <a:gd name="connsiteY51" fmla="*/ 6423103 h 6423103"/>
              <a:gd name="connsiteX52" fmla="*/ 936715 w 11708942"/>
              <a:gd name="connsiteY52" fmla="*/ 6423103 h 6423103"/>
              <a:gd name="connsiteX53" fmla="*/ 585447 w 11708942"/>
              <a:gd name="connsiteY53" fmla="*/ 6423103 h 6423103"/>
              <a:gd name="connsiteX54" fmla="*/ 0 w 11708942"/>
              <a:gd name="connsiteY54" fmla="*/ 6423103 h 6423103"/>
              <a:gd name="connsiteX55" fmla="*/ 0 w 11708942"/>
              <a:gd name="connsiteY55" fmla="*/ 5710722 h 6423103"/>
              <a:gd name="connsiteX56" fmla="*/ 0 w 11708942"/>
              <a:gd name="connsiteY56" fmla="*/ 5191035 h 6423103"/>
              <a:gd name="connsiteX57" fmla="*/ 0 w 11708942"/>
              <a:gd name="connsiteY57" fmla="*/ 4607117 h 6423103"/>
              <a:gd name="connsiteX58" fmla="*/ 0 w 11708942"/>
              <a:gd name="connsiteY58" fmla="*/ 4087429 h 6423103"/>
              <a:gd name="connsiteX59" fmla="*/ 0 w 11708942"/>
              <a:gd name="connsiteY59" fmla="*/ 3631973 h 6423103"/>
              <a:gd name="connsiteX60" fmla="*/ 0 w 11708942"/>
              <a:gd name="connsiteY60" fmla="*/ 3240747 h 6423103"/>
              <a:gd name="connsiteX61" fmla="*/ 0 w 11708942"/>
              <a:gd name="connsiteY61" fmla="*/ 2528367 h 6423103"/>
              <a:gd name="connsiteX62" fmla="*/ 0 w 11708942"/>
              <a:gd name="connsiteY62" fmla="*/ 1944448 h 6423103"/>
              <a:gd name="connsiteX63" fmla="*/ 0 w 11708942"/>
              <a:gd name="connsiteY63" fmla="*/ 1553223 h 6423103"/>
              <a:gd name="connsiteX64" fmla="*/ 0 w 11708942"/>
              <a:gd name="connsiteY64" fmla="*/ 905074 h 6423103"/>
              <a:gd name="connsiteX65" fmla="*/ 0 w 11708942"/>
              <a:gd name="connsiteY65" fmla="*/ 0 h 642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423103"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20964" y="276168"/>
                  <a:pt x="11693991" y="293223"/>
                  <a:pt x="11708942" y="583918"/>
                </a:cubicBezTo>
                <a:cubicBezTo>
                  <a:pt x="11723893" y="874613"/>
                  <a:pt x="11679830" y="1151541"/>
                  <a:pt x="11708942" y="1296299"/>
                </a:cubicBezTo>
                <a:cubicBezTo>
                  <a:pt x="11738054" y="1441057"/>
                  <a:pt x="11661932" y="1544269"/>
                  <a:pt x="11708942" y="1751755"/>
                </a:cubicBezTo>
                <a:cubicBezTo>
                  <a:pt x="11755952" y="1959241"/>
                  <a:pt x="11657676" y="2110737"/>
                  <a:pt x="11708942" y="2464136"/>
                </a:cubicBezTo>
                <a:cubicBezTo>
                  <a:pt x="11760208" y="2817535"/>
                  <a:pt x="11633557" y="2961436"/>
                  <a:pt x="11708942" y="3176516"/>
                </a:cubicBezTo>
                <a:cubicBezTo>
                  <a:pt x="11784327" y="3391596"/>
                  <a:pt x="11689983" y="3578183"/>
                  <a:pt x="11708942" y="3696204"/>
                </a:cubicBezTo>
                <a:cubicBezTo>
                  <a:pt x="11727901" y="3814225"/>
                  <a:pt x="11681992" y="4230523"/>
                  <a:pt x="11708942" y="4408584"/>
                </a:cubicBezTo>
                <a:cubicBezTo>
                  <a:pt x="11735892" y="4586645"/>
                  <a:pt x="11645131" y="4915902"/>
                  <a:pt x="11708942" y="5056734"/>
                </a:cubicBezTo>
                <a:cubicBezTo>
                  <a:pt x="11772753" y="5197566"/>
                  <a:pt x="11684123" y="5348340"/>
                  <a:pt x="11708942" y="5512190"/>
                </a:cubicBezTo>
                <a:cubicBezTo>
                  <a:pt x="11733761" y="5676040"/>
                  <a:pt x="11644237" y="6235625"/>
                  <a:pt x="11708942" y="6423103"/>
                </a:cubicBezTo>
                <a:cubicBezTo>
                  <a:pt x="11646362" y="6447204"/>
                  <a:pt x="11550237" y="6422427"/>
                  <a:pt x="11474763" y="6423103"/>
                </a:cubicBezTo>
                <a:cubicBezTo>
                  <a:pt x="11399289" y="6423779"/>
                  <a:pt x="11143753" y="6359573"/>
                  <a:pt x="10889316" y="6423103"/>
                </a:cubicBezTo>
                <a:cubicBezTo>
                  <a:pt x="10634879" y="6486633"/>
                  <a:pt x="10260677" y="6395074"/>
                  <a:pt x="10069690" y="6423103"/>
                </a:cubicBezTo>
                <a:cubicBezTo>
                  <a:pt x="9878703" y="6451132"/>
                  <a:pt x="9689073" y="6370264"/>
                  <a:pt x="9367154" y="6423103"/>
                </a:cubicBezTo>
                <a:cubicBezTo>
                  <a:pt x="9045235" y="6475942"/>
                  <a:pt x="9086841" y="6422702"/>
                  <a:pt x="9015885" y="6423103"/>
                </a:cubicBezTo>
                <a:cubicBezTo>
                  <a:pt x="8944929" y="6423504"/>
                  <a:pt x="8741611" y="6391918"/>
                  <a:pt x="8547528" y="6423103"/>
                </a:cubicBezTo>
                <a:cubicBezTo>
                  <a:pt x="8353445" y="6454288"/>
                  <a:pt x="8335679" y="6399583"/>
                  <a:pt x="8196259" y="6423103"/>
                </a:cubicBezTo>
                <a:cubicBezTo>
                  <a:pt x="8056839" y="6446623"/>
                  <a:pt x="7842216" y="6391144"/>
                  <a:pt x="7493723" y="6423103"/>
                </a:cubicBezTo>
                <a:cubicBezTo>
                  <a:pt x="7145230" y="6455062"/>
                  <a:pt x="7286757" y="6391499"/>
                  <a:pt x="7142455" y="6423103"/>
                </a:cubicBezTo>
                <a:cubicBezTo>
                  <a:pt x="6998153" y="6454707"/>
                  <a:pt x="6961557" y="6401329"/>
                  <a:pt x="6791186" y="6423103"/>
                </a:cubicBezTo>
                <a:cubicBezTo>
                  <a:pt x="6620815" y="6444877"/>
                  <a:pt x="6392242" y="6378722"/>
                  <a:pt x="6088650" y="6423103"/>
                </a:cubicBezTo>
                <a:cubicBezTo>
                  <a:pt x="5785058" y="6467484"/>
                  <a:pt x="5932878" y="6409167"/>
                  <a:pt x="5854471" y="6423103"/>
                </a:cubicBezTo>
                <a:cubicBezTo>
                  <a:pt x="5776064" y="6437039"/>
                  <a:pt x="5671202" y="6407177"/>
                  <a:pt x="5620292" y="6423103"/>
                </a:cubicBezTo>
                <a:cubicBezTo>
                  <a:pt x="5569382" y="6439029"/>
                  <a:pt x="5073179" y="6408490"/>
                  <a:pt x="4800666" y="6423103"/>
                </a:cubicBezTo>
                <a:cubicBezTo>
                  <a:pt x="4528153" y="6437716"/>
                  <a:pt x="4675936" y="6396024"/>
                  <a:pt x="4566487" y="6423103"/>
                </a:cubicBezTo>
                <a:cubicBezTo>
                  <a:pt x="4457038" y="6450182"/>
                  <a:pt x="4232577" y="6360311"/>
                  <a:pt x="3981040" y="6423103"/>
                </a:cubicBezTo>
                <a:cubicBezTo>
                  <a:pt x="3729503" y="6485895"/>
                  <a:pt x="3838221" y="6417503"/>
                  <a:pt x="3746861" y="6423103"/>
                </a:cubicBezTo>
                <a:cubicBezTo>
                  <a:pt x="3655501" y="6428703"/>
                  <a:pt x="3306055" y="6368238"/>
                  <a:pt x="2927235" y="6423103"/>
                </a:cubicBezTo>
                <a:cubicBezTo>
                  <a:pt x="2548415" y="6477968"/>
                  <a:pt x="2688156" y="6368395"/>
                  <a:pt x="2458878" y="6423103"/>
                </a:cubicBezTo>
                <a:cubicBezTo>
                  <a:pt x="2229600" y="6477811"/>
                  <a:pt x="1901091" y="6368396"/>
                  <a:pt x="1756341" y="6423103"/>
                </a:cubicBezTo>
                <a:cubicBezTo>
                  <a:pt x="1611591" y="6477810"/>
                  <a:pt x="1161899" y="6407421"/>
                  <a:pt x="936715" y="6423103"/>
                </a:cubicBezTo>
                <a:cubicBezTo>
                  <a:pt x="711531" y="6438785"/>
                  <a:pt x="746688" y="6386735"/>
                  <a:pt x="585447" y="6423103"/>
                </a:cubicBezTo>
                <a:cubicBezTo>
                  <a:pt x="424206" y="6459471"/>
                  <a:pt x="195301" y="6387077"/>
                  <a:pt x="0" y="6423103"/>
                </a:cubicBezTo>
                <a:cubicBezTo>
                  <a:pt x="-28169" y="6156881"/>
                  <a:pt x="71546" y="5912861"/>
                  <a:pt x="0" y="5710722"/>
                </a:cubicBezTo>
                <a:cubicBezTo>
                  <a:pt x="-71546" y="5508583"/>
                  <a:pt x="31816" y="5309809"/>
                  <a:pt x="0" y="5191035"/>
                </a:cubicBezTo>
                <a:cubicBezTo>
                  <a:pt x="-31816" y="5072261"/>
                  <a:pt x="36102" y="4898848"/>
                  <a:pt x="0" y="4607117"/>
                </a:cubicBezTo>
                <a:cubicBezTo>
                  <a:pt x="-36102" y="4315386"/>
                  <a:pt x="61179" y="4214481"/>
                  <a:pt x="0" y="4087429"/>
                </a:cubicBezTo>
                <a:cubicBezTo>
                  <a:pt x="-61179" y="3960377"/>
                  <a:pt x="3368" y="3834776"/>
                  <a:pt x="0" y="3631973"/>
                </a:cubicBezTo>
                <a:cubicBezTo>
                  <a:pt x="-3368" y="3429170"/>
                  <a:pt x="22879" y="3399030"/>
                  <a:pt x="0" y="3240747"/>
                </a:cubicBezTo>
                <a:cubicBezTo>
                  <a:pt x="-22879" y="3082464"/>
                  <a:pt x="71011" y="2769177"/>
                  <a:pt x="0" y="2528367"/>
                </a:cubicBezTo>
                <a:cubicBezTo>
                  <a:pt x="-71011" y="2287557"/>
                  <a:pt x="21353" y="2185060"/>
                  <a:pt x="0" y="1944448"/>
                </a:cubicBezTo>
                <a:cubicBezTo>
                  <a:pt x="-21353" y="1703836"/>
                  <a:pt x="20" y="1687493"/>
                  <a:pt x="0" y="1553223"/>
                </a:cubicBezTo>
                <a:cubicBezTo>
                  <a:pt x="-20" y="1418953"/>
                  <a:pt x="14685" y="1039164"/>
                  <a:pt x="0" y="905074"/>
                </a:cubicBezTo>
                <a:cubicBezTo>
                  <a:pt x="-14685" y="770984"/>
                  <a:pt x="42169" y="238153"/>
                  <a:pt x="0" y="0"/>
                </a:cubicBezTo>
                <a:close/>
              </a:path>
              <a:path w="11708942" h="6423103"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32411" y="307880"/>
                  <a:pt x="11630402" y="416454"/>
                  <a:pt x="11708942" y="712381"/>
                </a:cubicBezTo>
                <a:cubicBezTo>
                  <a:pt x="11787482" y="1008308"/>
                  <a:pt x="11687174" y="1074112"/>
                  <a:pt x="11708942" y="1360530"/>
                </a:cubicBezTo>
                <a:cubicBezTo>
                  <a:pt x="11730710" y="1646948"/>
                  <a:pt x="11659795" y="1640280"/>
                  <a:pt x="11708942" y="1815986"/>
                </a:cubicBezTo>
                <a:cubicBezTo>
                  <a:pt x="11758089" y="1991692"/>
                  <a:pt x="11691802" y="2126761"/>
                  <a:pt x="11708942" y="2399905"/>
                </a:cubicBezTo>
                <a:cubicBezTo>
                  <a:pt x="11726082" y="2673049"/>
                  <a:pt x="11703325" y="2807485"/>
                  <a:pt x="11708942" y="3048054"/>
                </a:cubicBezTo>
                <a:cubicBezTo>
                  <a:pt x="11714559" y="3288623"/>
                  <a:pt x="11662929" y="3368678"/>
                  <a:pt x="11708942" y="3503511"/>
                </a:cubicBezTo>
                <a:cubicBezTo>
                  <a:pt x="11754955" y="3638344"/>
                  <a:pt x="11674682" y="3796796"/>
                  <a:pt x="11708942" y="4023198"/>
                </a:cubicBezTo>
                <a:cubicBezTo>
                  <a:pt x="11743202" y="4249600"/>
                  <a:pt x="11668131" y="4389161"/>
                  <a:pt x="11708942" y="4542886"/>
                </a:cubicBezTo>
                <a:cubicBezTo>
                  <a:pt x="11749753" y="4696611"/>
                  <a:pt x="11706345" y="4839817"/>
                  <a:pt x="11708942" y="4934111"/>
                </a:cubicBezTo>
                <a:cubicBezTo>
                  <a:pt x="11711539" y="5028405"/>
                  <a:pt x="11659232" y="5388681"/>
                  <a:pt x="11708942" y="5518029"/>
                </a:cubicBezTo>
                <a:cubicBezTo>
                  <a:pt x="11758652" y="5647377"/>
                  <a:pt x="11669286" y="5971428"/>
                  <a:pt x="11708942" y="6423103"/>
                </a:cubicBezTo>
                <a:cubicBezTo>
                  <a:pt x="11573980" y="6436293"/>
                  <a:pt x="11367320" y="6411233"/>
                  <a:pt x="11240584" y="6423103"/>
                </a:cubicBezTo>
                <a:cubicBezTo>
                  <a:pt x="11113848" y="6434973"/>
                  <a:pt x="11099818" y="6402781"/>
                  <a:pt x="11006405" y="6423103"/>
                </a:cubicBezTo>
                <a:cubicBezTo>
                  <a:pt x="10912992" y="6443425"/>
                  <a:pt x="10551731" y="6373546"/>
                  <a:pt x="10186780" y="6423103"/>
                </a:cubicBezTo>
                <a:cubicBezTo>
                  <a:pt x="9821830" y="6472660"/>
                  <a:pt x="9939734" y="6412249"/>
                  <a:pt x="9718422" y="6423103"/>
                </a:cubicBezTo>
                <a:cubicBezTo>
                  <a:pt x="9497110" y="6433957"/>
                  <a:pt x="9322206" y="6393165"/>
                  <a:pt x="9015885" y="6423103"/>
                </a:cubicBezTo>
                <a:cubicBezTo>
                  <a:pt x="8709564" y="6453041"/>
                  <a:pt x="8595834" y="6419034"/>
                  <a:pt x="8313349" y="6423103"/>
                </a:cubicBezTo>
                <a:cubicBezTo>
                  <a:pt x="8030864" y="6427172"/>
                  <a:pt x="8014325" y="6384091"/>
                  <a:pt x="7844991" y="6423103"/>
                </a:cubicBezTo>
                <a:cubicBezTo>
                  <a:pt x="7675657" y="6462115"/>
                  <a:pt x="7726847" y="6395451"/>
                  <a:pt x="7610812" y="6423103"/>
                </a:cubicBezTo>
                <a:cubicBezTo>
                  <a:pt x="7494777" y="6450755"/>
                  <a:pt x="7273390" y="6354065"/>
                  <a:pt x="7025365" y="6423103"/>
                </a:cubicBezTo>
                <a:cubicBezTo>
                  <a:pt x="6777340" y="6492141"/>
                  <a:pt x="6602384" y="6382385"/>
                  <a:pt x="6439918" y="6423103"/>
                </a:cubicBezTo>
                <a:cubicBezTo>
                  <a:pt x="6277452" y="6463821"/>
                  <a:pt x="6181680" y="6416549"/>
                  <a:pt x="5971560" y="6423103"/>
                </a:cubicBezTo>
                <a:cubicBezTo>
                  <a:pt x="5761440" y="6429657"/>
                  <a:pt x="5726775" y="6386612"/>
                  <a:pt x="5503203" y="6423103"/>
                </a:cubicBezTo>
                <a:cubicBezTo>
                  <a:pt x="5279631" y="6459594"/>
                  <a:pt x="5367295" y="6405347"/>
                  <a:pt x="5269024" y="6423103"/>
                </a:cubicBezTo>
                <a:cubicBezTo>
                  <a:pt x="5170753" y="6440859"/>
                  <a:pt x="4833592" y="6346074"/>
                  <a:pt x="4566487" y="6423103"/>
                </a:cubicBezTo>
                <a:cubicBezTo>
                  <a:pt x="4299382" y="6500132"/>
                  <a:pt x="4323140" y="6389028"/>
                  <a:pt x="4215219" y="6423103"/>
                </a:cubicBezTo>
                <a:cubicBezTo>
                  <a:pt x="4107298" y="6457178"/>
                  <a:pt x="3989512" y="6389802"/>
                  <a:pt x="3863951" y="6423103"/>
                </a:cubicBezTo>
                <a:cubicBezTo>
                  <a:pt x="3738390" y="6456404"/>
                  <a:pt x="3645055" y="6401797"/>
                  <a:pt x="3512683" y="6423103"/>
                </a:cubicBezTo>
                <a:cubicBezTo>
                  <a:pt x="3380311" y="6444409"/>
                  <a:pt x="3145586" y="6401208"/>
                  <a:pt x="3044325" y="6423103"/>
                </a:cubicBezTo>
                <a:cubicBezTo>
                  <a:pt x="2943064" y="6444998"/>
                  <a:pt x="2859913" y="6419032"/>
                  <a:pt x="2693057" y="6423103"/>
                </a:cubicBezTo>
                <a:cubicBezTo>
                  <a:pt x="2526201" y="6427174"/>
                  <a:pt x="2533969" y="6414037"/>
                  <a:pt x="2458878" y="6423103"/>
                </a:cubicBezTo>
                <a:cubicBezTo>
                  <a:pt x="2383787" y="6432169"/>
                  <a:pt x="2210315" y="6417722"/>
                  <a:pt x="2107610" y="6423103"/>
                </a:cubicBezTo>
                <a:cubicBezTo>
                  <a:pt x="2004905" y="6428484"/>
                  <a:pt x="1670672" y="6375979"/>
                  <a:pt x="1405073" y="6423103"/>
                </a:cubicBezTo>
                <a:cubicBezTo>
                  <a:pt x="1139474" y="6470227"/>
                  <a:pt x="1222376" y="6415771"/>
                  <a:pt x="1170894" y="6423103"/>
                </a:cubicBezTo>
                <a:cubicBezTo>
                  <a:pt x="1119412" y="6430435"/>
                  <a:pt x="728393" y="6378815"/>
                  <a:pt x="585447" y="6423103"/>
                </a:cubicBezTo>
                <a:cubicBezTo>
                  <a:pt x="442501" y="6467391"/>
                  <a:pt x="160367" y="6402134"/>
                  <a:pt x="0" y="6423103"/>
                </a:cubicBezTo>
                <a:cubicBezTo>
                  <a:pt x="-26182" y="6301441"/>
                  <a:pt x="11668" y="6135442"/>
                  <a:pt x="0" y="6031878"/>
                </a:cubicBezTo>
                <a:cubicBezTo>
                  <a:pt x="-11668" y="5928315"/>
                  <a:pt x="47322" y="5493837"/>
                  <a:pt x="0" y="5319497"/>
                </a:cubicBezTo>
                <a:cubicBezTo>
                  <a:pt x="-47322" y="5145157"/>
                  <a:pt x="30722" y="4844615"/>
                  <a:pt x="0" y="4607117"/>
                </a:cubicBezTo>
                <a:cubicBezTo>
                  <a:pt x="-30722" y="4369619"/>
                  <a:pt x="45942" y="4244451"/>
                  <a:pt x="0" y="3958967"/>
                </a:cubicBezTo>
                <a:cubicBezTo>
                  <a:pt x="-45942" y="3673483"/>
                  <a:pt x="35368" y="3597359"/>
                  <a:pt x="0" y="3439280"/>
                </a:cubicBezTo>
                <a:cubicBezTo>
                  <a:pt x="-35368" y="3281201"/>
                  <a:pt x="47282" y="3114997"/>
                  <a:pt x="0" y="2791130"/>
                </a:cubicBezTo>
                <a:cubicBezTo>
                  <a:pt x="-47282" y="2467263"/>
                  <a:pt x="20940" y="2371107"/>
                  <a:pt x="0" y="2207212"/>
                </a:cubicBezTo>
                <a:cubicBezTo>
                  <a:pt x="-20940" y="2043317"/>
                  <a:pt x="20318" y="1932493"/>
                  <a:pt x="0" y="1815986"/>
                </a:cubicBezTo>
                <a:cubicBezTo>
                  <a:pt x="-20318" y="1699479"/>
                  <a:pt x="41532" y="1514106"/>
                  <a:pt x="0" y="1296299"/>
                </a:cubicBezTo>
                <a:cubicBezTo>
                  <a:pt x="-41532" y="1078492"/>
                  <a:pt x="22725" y="784888"/>
                  <a:pt x="0" y="648149"/>
                </a:cubicBezTo>
                <a:cubicBezTo>
                  <a:pt x="-22725" y="511410"/>
                  <a:pt x="64778" y="213239"/>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42" name="Rectangle 41">
            <a:extLst>
              <a:ext uri="{FF2B5EF4-FFF2-40B4-BE49-F238E27FC236}">
                <a16:creationId xmlns:a16="http://schemas.microsoft.com/office/drawing/2014/main" id="{8E0D6A70-32E9-4EE6-A81C-809924D696CA}"/>
              </a:ext>
            </a:extLst>
          </p:cNvPr>
          <p:cNvSpPr/>
          <p:nvPr/>
        </p:nvSpPr>
        <p:spPr>
          <a:xfrm>
            <a:off x="7262621" y="2010916"/>
            <a:ext cx="2133918" cy="1015663"/>
          </a:xfrm>
          <a:prstGeom prst="rect">
            <a:avLst/>
          </a:prstGeom>
          <a:noFill/>
        </p:spPr>
        <p:txBody>
          <a:bodyPr wrap="none" lIns="91440" tIns="45720" rIns="91440" bIns="45720">
            <a:spAutoFit/>
          </a:bodyPr>
          <a:lstStyle/>
          <a:p>
            <a:pPr algn="ctr" rtl="1"/>
            <a:r>
              <a:rPr lang="ar-AE" sz="6000" b="1" cap="none" spc="0" dirty="0">
                <a:ln w="0"/>
                <a:effectLst>
                  <a:outerShdw blurRad="38100" dist="19050" dir="2700000" algn="tl" rotWithShape="0">
                    <a:schemeClr val="dk1">
                      <a:alpha val="40000"/>
                    </a:schemeClr>
                  </a:outerShdw>
                </a:effectLst>
              </a:rPr>
              <a:t>هَـ</a:t>
            </a:r>
            <a:r>
              <a:rPr lang="ar-AE" sz="2800" b="1" cap="none" spc="0" dirty="0">
                <a:ln w="0"/>
                <a:effectLst>
                  <a:outerShdw blurRad="38100" dist="19050" dir="2700000" algn="tl" rotWithShape="0">
                    <a:schemeClr val="dk1">
                      <a:alpha val="40000"/>
                    </a:schemeClr>
                  </a:outerShdw>
                </a:effectLst>
              </a:rPr>
              <a:t>.......</a:t>
            </a:r>
            <a:r>
              <a:rPr lang="ar-AE" sz="6000" b="1" cap="none" spc="0" dirty="0">
                <a:ln w="0"/>
                <a:effectLst>
                  <a:outerShdw blurRad="38100" dist="19050" dir="2700000" algn="tl" rotWithShape="0">
                    <a:schemeClr val="dk1">
                      <a:alpha val="40000"/>
                    </a:schemeClr>
                  </a:outerShdw>
                </a:effectLst>
              </a:rPr>
              <a:t> </a:t>
            </a:r>
            <a:r>
              <a:rPr lang="ar-AE" sz="6000" b="1" cap="none" spc="0" dirty="0" err="1">
                <a:ln w="0"/>
                <a:effectLst>
                  <a:outerShdw blurRad="38100" dist="19050" dir="2700000" algn="tl" rotWithShape="0">
                    <a:schemeClr val="dk1">
                      <a:alpha val="40000"/>
                    </a:schemeClr>
                  </a:outerShdw>
                </a:effectLst>
              </a:rPr>
              <a:t>يَّةٌ</a:t>
            </a:r>
            <a:endParaRPr lang="en-US" sz="6000" b="1" cap="none" spc="0" dirty="0">
              <a:ln w="0"/>
              <a:effectLst>
                <a:outerShdw blurRad="38100" dist="19050" dir="2700000" algn="tl" rotWithShape="0">
                  <a:schemeClr val="dk1">
                    <a:alpha val="40000"/>
                  </a:schemeClr>
                </a:outerShdw>
              </a:effectLst>
            </a:endParaRPr>
          </a:p>
        </p:txBody>
      </p:sp>
      <p:pic>
        <p:nvPicPr>
          <p:cNvPr id="8" name="Picture 7">
            <a:extLst>
              <a:ext uri="{FF2B5EF4-FFF2-40B4-BE49-F238E27FC236}">
                <a16:creationId xmlns:a16="http://schemas.microsoft.com/office/drawing/2014/main" id="{5BBBC56E-88F7-4B23-85F7-1E46623861C4}"/>
              </a:ext>
            </a:extLst>
          </p:cNvPr>
          <p:cNvPicPr>
            <a:picLocks noChangeAspect="1"/>
          </p:cNvPicPr>
          <p:nvPr/>
        </p:nvPicPr>
        <p:blipFill>
          <a:blip r:embed="rId2"/>
          <a:stretch>
            <a:fillRect/>
          </a:stretch>
        </p:blipFill>
        <p:spPr>
          <a:xfrm>
            <a:off x="398667" y="1547576"/>
            <a:ext cx="5468244" cy="3989373"/>
          </a:xfrm>
          <a:prstGeom prst="rect">
            <a:avLst/>
          </a:prstGeom>
        </p:spPr>
      </p:pic>
      <p:pic>
        <p:nvPicPr>
          <p:cNvPr id="10" name="Picture 9">
            <a:extLst>
              <a:ext uri="{FF2B5EF4-FFF2-40B4-BE49-F238E27FC236}">
                <a16:creationId xmlns:a16="http://schemas.microsoft.com/office/drawing/2014/main" id="{0F76CC0E-69C0-4A34-8B43-FE87567B607A}"/>
              </a:ext>
            </a:extLst>
          </p:cNvPr>
          <p:cNvPicPr>
            <a:picLocks noChangeAspect="1"/>
          </p:cNvPicPr>
          <p:nvPr/>
        </p:nvPicPr>
        <p:blipFill>
          <a:blip r:embed="rId3"/>
          <a:stretch>
            <a:fillRect/>
          </a:stretch>
        </p:blipFill>
        <p:spPr>
          <a:xfrm>
            <a:off x="2145566" y="3448575"/>
            <a:ext cx="1753200" cy="1620586"/>
          </a:xfrm>
          <a:prstGeom prst="rect">
            <a:avLst/>
          </a:prstGeom>
        </p:spPr>
      </p:pic>
      <p:pic>
        <p:nvPicPr>
          <p:cNvPr id="12" name="Picture 11">
            <a:extLst>
              <a:ext uri="{FF2B5EF4-FFF2-40B4-BE49-F238E27FC236}">
                <a16:creationId xmlns:a16="http://schemas.microsoft.com/office/drawing/2014/main" id="{70EFDF74-0355-4F15-B030-559D7D5C6E83}"/>
              </a:ext>
            </a:extLst>
          </p:cNvPr>
          <p:cNvPicPr>
            <a:picLocks noChangeAspect="1"/>
          </p:cNvPicPr>
          <p:nvPr/>
        </p:nvPicPr>
        <p:blipFill>
          <a:blip r:embed="rId4"/>
          <a:stretch>
            <a:fillRect/>
          </a:stretch>
        </p:blipFill>
        <p:spPr>
          <a:xfrm>
            <a:off x="2194283" y="3336133"/>
            <a:ext cx="1738600" cy="1733028"/>
          </a:xfrm>
          <a:prstGeom prst="rect">
            <a:avLst/>
          </a:prstGeom>
        </p:spPr>
      </p:pic>
      <p:pic>
        <p:nvPicPr>
          <p:cNvPr id="14" name="Picture 13">
            <a:extLst>
              <a:ext uri="{FF2B5EF4-FFF2-40B4-BE49-F238E27FC236}">
                <a16:creationId xmlns:a16="http://schemas.microsoft.com/office/drawing/2014/main" id="{929B47C8-A000-48F9-BC10-68A416089E67}"/>
              </a:ext>
            </a:extLst>
          </p:cNvPr>
          <p:cNvPicPr>
            <a:picLocks noChangeAspect="1"/>
          </p:cNvPicPr>
          <p:nvPr/>
        </p:nvPicPr>
        <p:blipFill>
          <a:blip r:embed="rId5"/>
          <a:stretch>
            <a:fillRect/>
          </a:stretch>
        </p:blipFill>
        <p:spPr>
          <a:xfrm>
            <a:off x="2136093" y="3285433"/>
            <a:ext cx="1738600" cy="1777608"/>
          </a:xfrm>
          <a:prstGeom prst="rect">
            <a:avLst/>
          </a:prstGeom>
        </p:spPr>
      </p:pic>
      <p:pic>
        <p:nvPicPr>
          <p:cNvPr id="16" name="Picture 15">
            <a:extLst>
              <a:ext uri="{FF2B5EF4-FFF2-40B4-BE49-F238E27FC236}">
                <a16:creationId xmlns:a16="http://schemas.microsoft.com/office/drawing/2014/main" id="{AB8AFD5B-0835-485A-9CC1-28FAB9EC18FB}"/>
              </a:ext>
            </a:extLst>
          </p:cNvPr>
          <p:cNvPicPr>
            <a:picLocks noChangeAspect="1"/>
          </p:cNvPicPr>
          <p:nvPr/>
        </p:nvPicPr>
        <p:blipFill rotWithShape="1">
          <a:blip r:embed="rId6"/>
          <a:srcRect l="66704"/>
          <a:stretch/>
        </p:blipFill>
        <p:spPr>
          <a:xfrm>
            <a:off x="2067680" y="3259864"/>
            <a:ext cx="1813365" cy="1783727"/>
          </a:xfrm>
          <a:prstGeom prst="rect">
            <a:avLst/>
          </a:prstGeom>
        </p:spPr>
      </p:pic>
      <p:pic>
        <p:nvPicPr>
          <p:cNvPr id="21" name="Graphic 20">
            <a:extLst>
              <a:ext uri="{FF2B5EF4-FFF2-40B4-BE49-F238E27FC236}">
                <a16:creationId xmlns:a16="http://schemas.microsoft.com/office/drawing/2014/main" id="{8DFE6D9B-C47E-4308-80C3-49A81F6507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8705" y="0"/>
            <a:ext cx="1105756" cy="747132"/>
          </a:xfrm>
          <a:prstGeom prst="rect">
            <a:avLst/>
          </a:prstGeom>
        </p:spPr>
      </p:pic>
      <p:pic>
        <p:nvPicPr>
          <p:cNvPr id="22" name="Graphic 21">
            <a:extLst>
              <a:ext uri="{FF2B5EF4-FFF2-40B4-BE49-F238E27FC236}">
                <a16:creationId xmlns:a16="http://schemas.microsoft.com/office/drawing/2014/main" id="{A20762D6-8516-4256-94A3-BD3E3B09CC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795717">
            <a:off x="-140445" y="5996296"/>
            <a:ext cx="1105756" cy="747132"/>
          </a:xfrm>
          <a:prstGeom prst="rect">
            <a:avLst/>
          </a:prstGeom>
        </p:spPr>
      </p:pic>
      <p:sp>
        <p:nvSpPr>
          <p:cNvPr id="23" name="Rectangle 15">
            <a:extLst>
              <a:ext uri="{FF2B5EF4-FFF2-40B4-BE49-F238E27FC236}">
                <a16:creationId xmlns:a16="http://schemas.microsoft.com/office/drawing/2014/main" id="{7063BD1E-2A5C-4928-AE7C-54E2109A7E87}"/>
              </a:ext>
            </a:extLst>
          </p:cNvPr>
          <p:cNvSpPr/>
          <p:nvPr/>
        </p:nvSpPr>
        <p:spPr>
          <a:xfrm>
            <a:off x="164492" y="1060331"/>
            <a:ext cx="6000362" cy="461665"/>
          </a:xfrm>
          <a:prstGeom prst="rect">
            <a:avLst/>
          </a:prstGeom>
        </p:spPr>
        <p:txBody>
          <a:bodyPr wrap="none">
            <a:spAutoFit/>
          </a:bodyPr>
          <a:lstStyle/>
          <a:p>
            <a:pPr algn="r" rtl="1"/>
            <a:r>
              <a:rPr lang="ar-AE" sz="2400" dirty="0">
                <a:cs typeface="PT Bold Heading" panose="02010400000000000000" pitchFamily="2" charset="-78"/>
              </a:rPr>
              <a:t>دودي وصغارها بانتظار فقس البيض هيا نمرح ونتابع</a:t>
            </a:r>
            <a:endParaRPr lang="ar-SA" sz="2400" dirty="0">
              <a:cs typeface="PT Bold Heading" panose="02010400000000000000" pitchFamily="2" charset="-78"/>
            </a:endParaRPr>
          </a:p>
        </p:txBody>
      </p:sp>
      <p:sp>
        <p:nvSpPr>
          <p:cNvPr id="24" name="Rectangle 15">
            <a:extLst>
              <a:ext uri="{FF2B5EF4-FFF2-40B4-BE49-F238E27FC236}">
                <a16:creationId xmlns:a16="http://schemas.microsoft.com/office/drawing/2014/main" id="{9086A857-DB93-4751-8CFA-063286DE93D4}"/>
              </a:ext>
            </a:extLst>
          </p:cNvPr>
          <p:cNvSpPr/>
          <p:nvPr/>
        </p:nvSpPr>
        <p:spPr>
          <a:xfrm>
            <a:off x="8739952" y="1225494"/>
            <a:ext cx="3039615" cy="461665"/>
          </a:xfrm>
          <a:prstGeom prst="rect">
            <a:avLst/>
          </a:prstGeom>
        </p:spPr>
        <p:txBody>
          <a:bodyPr wrap="none">
            <a:spAutoFit/>
          </a:bodyPr>
          <a:lstStyle/>
          <a:p>
            <a:pPr algn="r" rtl="1"/>
            <a:r>
              <a:rPr lang="ar-AE" sz="2400" dirty="0">
                <a:cs typeface="PT Bold Heading" panose="02010400000000000000" pitchFamily="2" charset="-78"/>
              </a:rPr>
              <a:t>أجب عن الأسئلة التالية : </a:t>
            </a:r>
            <a:endParaRPr lang="ar-SA" sz="2400" dirty="0">
              <a:cs typeface="PT Bold Heading" panose="02010400000000000000" pitchFamily="2" charset="-78"/>
            </a:endParaRPr>
          </a:p>
        </p:txBody>
      </p:sp>
      <p:sp>
        <p:nvSpPr>
          <p:cNvPr id="27" name="Rectangle 26">
            <a:extLst>
              <a:ext uri="{FF2B5EF4-FFF2-40B4-BE49-F238E27FC236}">
                <a16:creationId xmlns:a16="http://schemas.microsoft.com/office/drawing/2014/main" id="{442A3843-0E8F-4930-9A32-D3FA39BD5DB2}"/>
              </a:ext>
            </a:extLst>
          </p:cNvPr>
          <p:cNvSpPr/>
          <p:nvPr/>
        </p:nvSpPr>
        <p:spPr>
          <a:xfrm>
            <a:off x="7977921" y="2021452"/>
            <a:ext cx="906017"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ـــد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28" name="Rectangle 15">
            <a:extLst>
              <a:ext uri="{FF2B5EF4-FFF2-40B4-BE49-F238E27FC236}">
                <a16:creationId xmlns:a16="http://schemas.microsoft.com/office/drawing/2014/main" id="{9AE1FDD7-307B-46CA-83E3-42C07F476610}"/>
              </a:ext>
            </a:extLst>
          </p:cNvPr>
          <p:cNvSpPr/>
          <p:nvPr/>
        </p:nvSpPr>
        <p:spPr>
          <a:xfrm>
            <a:off x="8667746" y="3930235"/>
            <a:ext cx="3089308" cy="461665"/>
          </a:xfrm>
          <a:prstGeom prst="rect">
            <a:avLst/>
          </a:prstGeom>
        </p:spPr>
        <p:txBody>
          <a:bodyPr wrap="none">
            <a:spAutoFit/>
          </a:bodyPr>
          <a:lstStyle/>
          <a:p>
            <a:pPr algn="r" rtl="1"/>
            <a:r>
              <a:rPr lang="ar-AE" sz="2400" dirty="0">
                <a:cs typeface="PT Bold Heading" panose="02010400000000000000" pitchFamily="2" charset="-78"/>
              </a:rPr>
              <a:t>الحرف الناقص في الكلمة : </a:t>
            </a:r>
            <a:endParaRPr lang="ar-SA" sz="2400" dirty="0">
              <a:cs typeface="PT Bold Heading" panose="02010400000000000000" pitchFamily="2" charset="-78"/>
            </a:endParaRPr>
          </a:p>
        </p:txBody>
      </p:sp>
      <p:sp>
        <p:nvSpPr>
          <p:cNvPr id="29" name="Rectangle 28">
            <a:extLst>
              <a:ext uri="{FF2B5EF4-FFF2-40B4-BE49-F238E27FC236}">
                <a16:creationId xmlns:a16="http://schemas.microsoft.com/office/drawing/2014/main" id="{75E056C6-4DDC-43E3-ACA1-E698B9C4A4E3}"/>
              </a:ext>
            </a:extLst>
          </p:cNvPr>
          <p:cNvSpPr/>
          <p:nvPr/>
        </p:nvSpPr>
        <p:spPr>
          <a:xfrm>
            <a:off x="7187275" y="3774437"/>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ــد</a:t>
            </a:r>
            <a:endParaRPr lang="en-AE" sz="3600" b="1" dirty="0">
              <a:solidFill>
                <a:schemeClr val="tx1"/>
              </a:solidFill>
            </a:endParaRPr>
          </a:p>
        </p:txBody>
      </p:sp>
      <p:sp>
        <p:nvSpPr>
          <p:cNvPr id="30" name="Rectangle 29">
            <a:extLst>
              <a:ext uri="{FF2B5EF4-FFF2-40B4-BE49-F238E27FC236}">
                <a16:creationId xmlns:a16="http://schemas.microsoft.com/office/drawing/2014/main" id="{08285548-F2D2-49A6-8145-A3E102CA4B3A}"/>
              </a:ext>
            </a:extLst>
          </p:cNvPr>
          <p:cNvSpPr/>
          <p:nvPr/>
        </p:nvSpPr>
        <p:spPr>
          <a:xfrm>
            <a:off x="8031289" y="3775368"/>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1" name="Rectangle 15">
            <a:extLst>
              <a:ext uri="{FF2B5EF4-FFF2-40B4-BE49-F238E27FC236}">
                <a16:creationId xmlns:a16="http://schemas.microsoft.com/office/drawing/2014/main" id="{4FE3EC7B-DACC-47CD-8E40-A2B692939A27}"/>
              </a:ext>
            </a:extLst>
          </p:cNvPr>
          <p:cNvSpPr/>
          <p:nvPr/>
        </p:nvSpPr>
        <p:spPr>
          <a:xfrm>
            <a:off x="8393704" y="4917622"/>
            <a:ext cx="3385863" cy="461665"/>
          </a:xfrm>
          <a:prstGeom prst="rect">
            <a:avLst/>
          </a:prstGeom>
        </p:spPr>
        <p:txBody>
          <a:bodyPr wrap="none">
            <a:spAutoFit/>
          </a:bodyPr>
          <a:lstStyle/>
          <a:p>
            <a:pPr algn="r" rtl="1"/>
            <a:r>
              <a:rPr lang="ar-AE" sz="2400" dirty="0">
                <a:cs typeface="PT Bold Heading" panose="02010400000000000000" pitchFamily="2" charset="-78"/>
              </a:rPr>
              <a:t>صوت حرف الدال في الكلمة :</a:t>
            </a:r>
            <a:endParaRPr lang="ar-SA" sz="2400" dirty="0">
              <a:cs typeface="PT Bold Heading" panose="02010400000000000000" pitchFamily="2" charset="-78"/>
            </a:endParaRPr>
          </a:p>
        </p:txBody>
      </p:sp>
      <p:sp>
        <p:nvSpPr>
          <p:cNvPr id="32" name="Rectangle 31">
            <a:extLst>
              <a:ext uri="{FF2B5EF4-FFF2-40B4-BE49-F238E27FC236}">
                <a16:creationId xmlns:a16="http://schemas.microsoft.com/office/drawing/2014/main" id="{E7BB345F-8D75-4652-AA28-FF11DE7B32F4}"/>
              </a:ext>
            </a:extLst>
          </p:cNvPr>
          <p:cNvSpPr/>
          <p:nvPr/>
        </p:nvSpPr>
        <p:spPr>
          <a:xfrm>
            <a:off x="5948910" y="4699988"/>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3" name="Rectangle 32">
            <a:extLst>
              <a:ext uri="{FF2B5EF4-FFF2-40B4-BE49-F238E27FC236}">
                <a16:creationId xmlns:a16="http://schemas.microsoft.com/office/drawing/2014/main" id="{588EAC85-AB2A-4FD4-A85A-FE9D4BE22CDC}"/>
              </a:ext>
            </a:extLst>
          </p:cNvPr>
          <p:cNvSpPr/>
          <p:nvPr/>
        </p:nvSpPr>
        <p:spPr>
          <a:xfrm>
            <a:off x="6817871" y="4699988"/>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4" name="Rectangle 33">
            <a:extLst>
              <a:ext uri="{FF2B5EF4-FFF2-40B4-BE49-F238E27FC236}">
                <a16:creationId xmlns:a16="http://schemas.microsoft.com/office/drawing/2014/main" id="{71FC1CBF-9C22-4DD7-A40F-1692C94398FC}"/>
              </a:ext>
            </a:extLst>
          </p:cNvPr>
          <p:cNvSpPr/>
          <p:nvPr/>
        </p:nvSpPr>
        <p:spPr>
          <a:xfrm>
            <a:off x="7678030" y="4699988"/>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5" name="Rectangle 34">
            <a:extLst>
              <a:ext uri="{FF2B5EF4-FFF2-40B4-BE49-F238E27FC236}">
                <a16:creationId xmlns:a16="http://schemas.microsoft.com/office/drawing/2014/main" id="{AF8FCC8D-84A4-43DE-A403-34582708EFD9}"/>
              </a:ext>
            </a:extLst>
          </p:cNvPr>
          <p:cNvSpPr/>
          <p:nvPr/>
        </p:nvSpPr>
        <p:spPr>
          <a:xfrm>
            <a:off x="7979304" y="2011315"/>
            <a:ext cx="906017"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ـــدِ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36" name="Rectangle 15">
            <a:extLst>
              <a:ext uri="{FF2B5EF4-FFF2-40B4-BE49-F238E27FC236}">
                <a16:creationId xmlns:a16="http://schemas.microsoft.com/office/drawing/2014/main" id="{82DF0A43-8C6F-4A60-9D8A-2D191243CE0A}"/>
              </a:ext>
            </a:extLst>
          </p:cNvPr>
          <p:cNvSpPr/>
          <p:nvPr/>
        </p:nvSpPr>
        <p:spPr>
          <a:xfrm>
            <a:off x="9203150" y="5829262"/>
            <a:ext cx="2553904" cy="461665"/>
          </a:xfrm>
          <a:prstGeom prst="rect">
            <a:avLst/>
          </a:prstGeom>
        </p:spPr>
        <p:txBody>
          <a:bodyPr wrap="none">
            <a:spAutoFit/>
          </a:bodyPr>
          <a:lstStyle/>
          <a:p>
            <a:pPr algn="r" rtl="1"/>
            <a:r>
              <a:rPr lang="ar-AE" sz="2400" dirty="0">
                <a:cs typeface="PT Bold Heading" panose="02010400000000000000" pitchFamily="2" charset="-78"/>
              </a:rPr>
              <a:t>الحرف الأخير للكلمة :</a:t>
            </a:r>
            <a:endParaRPr lang="ar-SA" sz="2400" dirty="0">
              <a:cs typeface="PT Bold Heading" panose="02010400000000000000" pitchFamily="2" charset="-78"/>
            </a:endParaRPr>
          </a:p>
        </p:txBody>
      </p:sp>
      <p:sp>
        <p:nvSpPr>
          <p:cNvPr id="37" name="Rectangle 36">
            <a:extLst>
              <a:ext uri="{FF2B5EF4-FFF2-40B4-BE49-F238E27FC236}">
                <a16:creationId xmlns:a16="http://schemas.microsoft.com/office/drawing/2014/main" id="{F79A51BC-784B-4B2F-90FD-78CFD1994E2A}"/>
              </a:ext>
            </a:extLst>
          </p:cNvPr>
          <p:cNvSpPr/>
          <p:nvPr/>
        </p:nvSpPr>
        <p:spPr>
          <a:xfrm>
            <a:off x="6756108" y="5628104"/>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ـة</a:t>
            </a:r>
            <a:endParaRPr lang="en-AE" sz="3600" b="1" dirty="0">
              <a:solidFill>
                <a:schemeClr val="tx1"/>
              </a:solidFill>
            </a:endParaRPr>
          </a:p>
        </p:txBody>
      </p:sp>
      <p:sp>
        <p:nvSpPr>
          <p:cNvPr id="38" name="Rectangle 37">
            <a:extLst>
              <a:ext uri="{FF2B5EF4-FFF2-40B4-BE49-F238E27FC236}">
                <a16:creationId xmlns:a16="http://schemas.microsoft.com/office/drawing/2014/main" id="{2784E34A-640F-4F60-BAB7-4E087AA6DCEC}"/>
              </a:ext>
            </a:extLst>
          </p:cNvPr>
          <p:cNvSpPr/>
          <p:nvPr/>
        </p:nvSpPr>
        <p:spPr>
          <a:xfrm>
            <a:off x="7676010" y="5647435"/>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ـه</a:t>
            </a:r>
            <a:endParaRPr lang="en-AE" sz="3600" b="1" dirty="0">
              <a:solidFill>
                <a:schemeClr val="tx1"/>
              </a:solidFill>
            </a:endParaRPr>
          </a:p>
        </p:txBody>
      </p:sp>
      <p:sp>
        <p:nvSpPr>
          <p:cNvPr id="39" name="Rectangle 38">
            <a:extLst>
              <a:ext uri="{FF2B5EF4-FFF2-40B4-BE49-F238E27FC236}">
                <a16:creationId xmlns:a16="http://schemas.microsoft.com/office/drawing/2014/main" id="{AFF9020B-C235-4634-AE3D-60E4AD1023A5}"/>
              </a:ext>
            </a:extLst>
          </p:cNvPr>
          <p:cNvSpPr/>
          <p:nvPr/>
        </p:nvSpPr>
        <p:spPr>
          <a:xfrm>
            <a:off x="5926396" y="5628104"/>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ي</a:t>
            </a:r>
            <a:endParaRPr lang="en-AE" sz="3600" b="1" dirty="0">
              <a:solidFill>
                <a:schemeClr val="tx1"/>
              </a:solidFill>
            </a:endParaRPr>
          </a:p>
        </p:txBody>
      </p:sp>
      <p:sp>
        <p:nvSpPr>
          <p:cNvPr id="40" name="Oval 39">
            <a:extLst>
              <a:ext uri="{FF2B5EF4-FFF2-40B4-BE49-F238E27FC236}">
                <a16:creationId xmlns:a16="http://schemas.microsoft.com/office/drawing/2014/main" id="{14C1554A-9AD6-4F98-A162-92ECF42F7E8B}"/>
              </a:ext>
            </a:extLst>
          </p:cNvPr>
          <p:cNvSpPr/>
          <p:nvPr/>
        </p:nvSpPr>
        <p:spPr>
          <a:xfrm>
            <a:off x="7240158" y="1894718"/>
            <a:ext cx="462912" cy="912590"/>
          </a:xfrm>
          <a:prstGeom prst="ellipse">
            <a:avLst/>
          </a:prstGeom>
          <a:noFill/>
          <a:ln w="38100">
            <a:solidFill>
              <a:srgbClr val="487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41" name="Picture 2" descr="Gift Clipart Colorful - هدايا عيد ميلاد كرتون - Free Transparent PNG  Download - PNGkey">
            <a:extLst>
              <a:ext uri="{FF2B5EF4-FFF2-40B4-BE49-F238E27FC236}">
                <a16:creationId xmlns:a16="http://schemas.microsoft.com/office/drawing/2014/main" id="{7C4A2F81-9D73-4470-AE41-71EDE8DF45F1}"/>
              </a:ext>
            </a:extLst>
          </p:cNvPr>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613046" y="1926678"/>
            <a:ext cx="1524127" cy="12508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78A7D91-4371-4F37-8FFA-FAE4035848DC}"/>
              </a:ext>
            </a:extLst>
          </p:cNvPr>
          <p:cNvPicPr>
            <a:picLocks noChangeAspect="1"/>
          </p:cNvPicPr>
          <p:nvPr/>
        </p:nvPicPr>
        <p:blipFill>
          <a:blip r:embed="rId10"/>
          <a:stretch>
            <a:fillRect/>
          </a:stretch>
        </p:blipFill>
        <p:spPr>
          <a:xfrm>
            <a:off x="459254" y="6293615"/>
            <a:ext cx="2719185" cy="432309"/>
          </a:xfrm>
          <a:prstGeom prst="rect">
            <a:avLst/>
          </a:prstGeom>
        </p:spPr>
      </p:pic>
      <p:sp>
        <p:nvSpPr>
          <p:cNvPr id="45" name="Arrow: Pentagon 44">
            <a:extLst>
              <a:ext uri="{FF2B5EF4-FFF2-40B4-BE49-F238E27FC236}">
                <a16:creationId xmlns:a16="http://schemas.microsoft.com/office/drawing/2014/main" id="{9E0FD252-3254-4273-A142-9C273AAB3ED3}"/>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مراجعة قبلية</a:t>
            </a:r>
            <a:endParaRPr lang="en-AE" sz="2800" b="1" dirty="0">
              <a:solidFill>
                <a:schemeClr val="bg1"/>
              </a:solidFill>
            </a:endParaRPr>
          </a:p>
        </p:txBody>
      </p:sp>
    </p:spTree>
    <p:extLst>
      <p:ext uri="{BB962C8B-B14F-4D97-AF65-F5344CB8AC3E}">
        <p14:creationId xmlns:p14="http://schemas.microsoft.com/office/powerpoint/2010/main" val="37055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0"/>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grpId="0" nodeType="clickEffect">
                                  <p:stCondLst>
                                    <p:cond delay="0"/>
                                  </p:st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grpId="0" nodeType="click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34"/>
                                        </p:tgtEl>
                                        <p:attrNameLst>
                                          <p:attrName>r</p:attrName>
                                        </p:attrNameLst>
                                      </p:cBhvr>
                                    </p:animRot>
                                    <p:animRot by="-240000">
                                      <p:cBhvr>
                                        <p:cTn id="59" dur="200" fill="hold">
                                          <p:stCondLst>
                                            <p:cond delay="200"/>
                                          </p:stCondLst>
                                        </p:cTn>
                                        <p:tgtEl>
                                          <p:spTgt spid="34"/>
                                        </p:tgtEl>
                                        <p:attrNameLst>
                                          <p:attrName>r</p:attrName>
                                        </p:attrNameLst>
                                      </p:cBhvr>
                                    </p:animRot>
                                    <p:animRot by="240000">
                                      <p:cBhvr>
                                        <p:cTn id="60" dur="200" fill="hold">
                                          <p:stCondLst>
                                            <p:cond delay="400"/>
                                          </p:stCondLst>
                                        </p:cTn>
                                        <p:tgtEl>
                                          <p:spTgt spid="34"/>
                                        </p:tgtEl>
                                        <p:attrNameLst>
                                          <p:attrName>r</p:attrName>
                                        </p:attrNameLst>
                                      </p:cBhvr>
                                    </p:animRot>
                                    <p:animRot by="-240000">
                                      <p:cBhvr>
                                        <p:cTn id="61" dur="200" fill="hold">
                                          <p:stCondLst>
                                            <p:cond delay="600"/>
                                          </p:stCondLst>
                                        </p:cTn>
                                        <p:tgtEl>
                                          <p:spTgt spid="34"/>
                                        </p:tgtEl>
                                        <p:attrNameLst>
                                          <p:attrName>r</p:attrName>
                                        </p:attrNameLst>
                                      </p:cBhvr>
                                    </p:animRot>
                                    <p:animRot by="120000">
                                      <p:cBhvr>
                                        <p:cTn id="62" dur="200" fill="hold">
                                          <p:stCondLst>
                                            <p:cond delay="800"/>
                                          </p:stCondLst>
                                        </p:cTn>
                                        <p:tgtEl>
                                          <p:spTgt spid="34"/>
                                        </p:tgtEl>
                                        <p:attrNameLst>
                                          <p:attrName>r</p:attrName>
                                        </p:attrNameLst>
                                      </p:cBhvr>
                                    </p:animRo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8"/>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grpId="0" nodeType="clickEffect">
                                  <p:stCondLst>
                                    <p:cond delay="0"/>
                                  </p:stCondLst>
                                  <p:childTnLst>
                                    <p:animRot by="120000">
                                      <p:cBhvr>
                                        <p:cTn id="76" dur="100" fill="hold">
                                          <p:stCondLst>
                                            <p:cond delay="0"/>
                                          </p:stCondLst>
                                        </p:cTn>
                                        <p:tgtEl>
                                          <p:spTgt spid="38"/>
                                        </p:tgtEl>
                                        <p:attrNameLst>
                                          <p:attrName>r</p:attrName>
                                        </p:attrNameLst>
                                      </p:cBhvr>
                                    </p:animRot>
                                    <p:animRot by="-240000">
                                      <p:cBhvr>
                                        <p:cTn id="77" dur="200" fill="hold">
                                          <p:stCondLst>
                                            <p:cond delay="200"/>
                                          </p:stCondLst>
                                        </p:cTn>
                                        <p:tgtEl>
                                          <p:spTgt spid="38"/>
                                        </p:tgtEl>
                                        <p:attrNameLst>
                                          <p:attrName>r</p:attrName>
                                        </p:attrNameLst>
                                      </p:cBhvr>
                                    </p:animRot>
                                    <p:animRot by="240000">
                                      <p:cBhvr>
                                        <p:cTn id="78" dur="200" fill="hold">
                                          <p:stCondLst>
                                            <p:cond delay="400"/>
                                          </p:stCondLst>
                                        </p:cTn>
                                        <p:tgtEl>
                                          <p:spTgt spid="38"/>
                                        </p:tgtEl>
                                        <p:attrNameLst>
                                          <p:attrName>r</p:attrName>
                                        </p:attrNameLst>
                                      </p:cBhvr>
                                    </p:animRot>
                                    <p:animRot by="-240000">
                                      <p:cBhvr>
                                        <p:cTn id="79" dur="200" fill="hold">
                                          <p:stCondLst>
                                            <p:cond delay="600"/>
                                          </p:stCondLst>
                                        </p:cTn>
                                        <p:tgtEl>
                                          <p:spTgt spid="38"/>
                                        </p:tgtEl>
                                        <p:attrNameLst>
                                          <p:attrName>r</p:attrName>
                                        </p:attrNameLst>
                                      </p:cBhvr>
                                    </p:animRot>
                                    <p:animRot by="120000">
                                      <p:cBhvr>
                                        <p:cTn id="80"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8"/>
                  </p:tgtEl>
                </p:cond>
              </p:nextCondLst>
            </p:seq>
            <p:seq concurrent="1" nextAc="seek">
              <p:cTn id="81" restart="whenNotActive" fill="hold" evtFilter="cancelBubble" nodeType="interactiveSeq">
                <p:stCondLst>
                  <p:cond evt="onClick" delay="0">
                    <p:tgtEl>
                      <p:spTgt spid="39"/>
                    </p:tgtEl>
                  </p:cond>
                </p:stCondLst>
                <p:endSync evt="end" delay="0">
                  <p:rtn val="all"/>
                </p:endSync>
                <p:childTnLst>
                  <p:par>
                    <p:cTn id="82" fill="hold">
                      <p:stCondLst>
                        <p:cond delay="0"/>
                      </p:stCondLst>
                      <p:childTnLst>
                        <p:par>
                          <p:cTn id="83" fill="hold">
                            <p:stCondLst>
                              <p:cond delay="0"/>
                            </p:stCondLst>
                            <p:childTnLst>
                              <p:par>
                                <p:cTn id="84" presetID="32" presetClass="emph" presetSubtype="0" fill="hold" grpId="0" nodeType="clickEffect">
                                  <p:stCondLst>
                                    <p:cond delay="0"/>
                                  </p:stCondLst>
                                  <p:childTnLst>
                                    <p:animRot by="120000">
                                      <p:cBhvr>
                                        <p:cTn id="85" dur="100" fill="hold">
                                          <p:stCondLst>
                                            <p:cond delay="0"/>
                                          </p:stCondLst>
                                        </p:cTn>
                                        <p:tgtEl>
                                          <p:spTgt spid="39"/>
                                        </p:tgtEl>
                                        <p:attrNameLst>
                                          <p:attrName>r</p:attrName>
                                        </p:attrNameLst>
                                      </p:cBhvr>
                                    </p:animRot>
                                    <p:animRot by="-240000">
                                      <p:cBhvr>
                                        <p:cTn id="86" dur="200" fill="hold">
                                          <p:stCondLst>
                                            <p:cond delay="200"/>
                                          </p:stCondLst>
                                        </p:cTn>
                                        <p:tgtEl>
                                          <p:spTgt spid="39"/>
                                        </p:tgtEl>
                                        <p:attrNameLst>
                                          <p:attrName>r</p:attrName>
                                        </p:attrNameLst>
                                      </p:cBhvr>
                                    </p:animRot>
                                    <p:animRot by="240000">
                                      <p:cBhvr>
                                        <p:cTn id="87" dur="200" fill="hold">
                                          <p:stCondLst>
                                            <p:cond delay="400"/>
                                          </p:stCondLst>
                                        </p:cTn>
                                        <p:tgtEl>
                                          <p:spTgt spid="39"/>
                                        </p:tgtEl>
                                        <p:attrNameLst>
                                          <p:attrName>r</p:attrName>
                                        </p:attrNameLst>
                                      </p:cBhvr>
                                    </p:animRot>
                                    <p:animRot by="-240000">
                                      <p:cBhvr>
                                        <p:cTn id="88" dur="200" fill="hold">
                                          <p:stCondLst>
                                            <p:cond delay="600"/>
                                          </p:stCondLst>
                                        </p:cTn>
                                        <p:tgtEl>
                                          <p:spTgt spid="39"/>
                                        </p:tgtEl>
                                        <p:attrNameLst>
                                          <p:attrName>r</p:attrName>
                                        </p:attrNameLst>
                                      </p:cBhvr>
                                    </p:animRot>
                                    <p:animRot by="120000">
                                      <p:cBhvr>
                                        <p:cTn id="89" dur="200" fill="hold">
                                          <p:stCondLst>
                                            <p:cond delay="800"/>
                                          </p:stCondLst>
                                        </p:cTn>
                                        <p:tgtEl>
                                          <p:spTgt spid="39"/>
                                        </p:tgtEl>
                                        <p:attrNameLst>
                                          <p:attrName>r</p:attrName>
                                        </p:attrNameLst>
                                      </p:cBhvr>
                                    </p:animRot>
                                  </p:childTnLst>
                                </p:cTn>
                              </p:par>
                            </p:childTnLst>
                          </p:cTn>
                        </p:par>
                      </p:childTnLst>
                    </p:cTn>
                  </p:par>
                </p:childTnLst>
              </p:cTn>
              <p:nextCondLst>
                <p:cond evt="onClick" delay="0">
                  <p:tgtEl>
                    <p:spTgt spid="39"/>
                  </p:tgtEl>
                </p:cond>
              </p:nextCondLst>
            </p:seq>
            <p:seq concurrent="1" nextAc="seek">
              <p:cTn id="90" restart="whenNotActive" fill="hold" evtFilter="cancelBubble" nodeType="interactiveSeq">
                <p:stCondLst>
                  <p:cond evt="onClick" delay="0">
                    <p:tgtEl>
                      <p:spTgt spid="37"/>
                    </p:tgtEl>
                  </p:cond>
                </p:stCondLst>
                <p:endSync evt="end" delay="0">
                  <p:rtn val="all"/>
                </p:endSync>
                <p:childTnLst>
                  <p:par>
                    <p:cTn id="91" fill="hold">
                      <p:stCondLst>
                        <p:cond delay="0"/>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wheel(1)">
                                      <p:cBhvr>
                                        <p:cTn id="95" dur="2000"/>
                                        <p:tgtEl>
                                          <p:spTgt spid="40"/>
                                        </p:tgtEl>
                                      </p:cBhvr>
                                    </p:animEffect>
                                  </p:childTnLst>
                                </p:cTn>
                              </p:par>
                              <p:par>
                                <p:cTn id="96" presetID="1" presetClass="exit" presetSubtype="0" fill="hold" nodeType="withEffect">
                                  <p:stCondLst>
                                    <p:cond delay="0"/>
                                  </p:stCondLst>
                                  <p:childTnLst>
                                    <p:set>
                                      <p:cBhvr>
                                        <p:cTn id="97" dur="1" fill="hold">
                                          <p:stCondLst>
                                            <p:cond delay="0"/>
                                          </p:stCondLst>
                                        </p:cTn>
                                        <p:tgtEl>
                                          <p:spTgt spid="14"/>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27" grpId="0"/>
      <p:bldP spid="30" grpId="0" animBg="1"/>
      <p:bldP spid="31" grpId="0"/>
      <p:bldP spid="32" grpId="0" animBg="1"/>
      <p:bldP spid="33" grpId="0" animBg="1"/>
      <p:bldP spid="33" grpId="1" animBg="1"/>
      <p:bldP spid="34" grpId="0" animBg="1"/>
      <p:bldP spid="34" grpId="1" animBg="1"/>
      <p:bldP spid="35" grpId="0"/>
      <p:bldP spid="36" grpId="0"/>
      <p:bldP spid="37" grpId="0" animBg="1"/>
      <p:bldP spid="38" grpId="0" animBg="1"/>
      <p:bldP spid="38" grpId="1" animBg="1"/>
      <p:bldP spid="39" grpId="0" animBg="1"/>
      <p:bldP spid="39" grpId="1" animBg="1"/>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A43DD54-8E26-4AEA-8F4E-B4A2A3676892}"/>
              </a:ext>
            </a:extLst>
          </p:cNvPr>
          <p:cNvSpPr/>
          <p:nvPr/>
        </p:nvSpPr>
        <p:spPr>
          <a:xfrm>
            <a:off x="178258" y="211873"/>
            <a:ext cx="11708942" cy="6423103"/>
          </a:xfrm>
          <a:custGeom>
            <a:avLst/>
            <a:gdLst>
              <a:gd name="connsiteX0" fmla="*/ 0 w 11708942"/>
              <a:gd name="connsiteY0" fmla="*/ 0 h 6423103"/>
              <a:gd name="connsiteX1" fmla="*/ 468358 w 11708942"/>
              <a:gd name="connsiteY1" fmla="*/ 0 h 6423103"/>
              <a:gd name="connsiteX2" fmla="*/ 1053805 w 11708942"/>
              <a:gd name="connsiteY2" fmla="*/ 0 h 6423103"/>
              <a:gd name="connsiteX3" fmla="*/ 1287984 w 11708942"/>
              <a:gd name="connsiteY3" fmla="*/ 0 h 6423103"/>
              <a:gd name="connsiteX4" fmla="*/ 1756341 w 11708942"/>
              <a:gd name="connsiteY4" fmla="*/ 0 h 6423103"/>
              <a:gd name="connsiteX5" fmla="*/ 2107610 w 11708942"/>
              <a:gd name="connsiteY5" fmla="*/ 0 h 6423103"/>
              <a:gd name="connsiteX6" fmla="*/ 2575967 w 11708942"/>
              <a:gd name="connsiteY6" fmla="*/ 0 h 6423103"/>
              <a:gd name="connsiteX7" fmla="*/ 3161414 w 11708942"/>
              <a:gd name="connsiteY7" fmla="*/ 0 h 6423103"/>
              <a:gd name="connsiteX8" fmla="*/ 3746861 w 11708942"/>
              <a:gd name="connsiteY8" fmla="*/ 0 h 6423103"/>
              <a:gd name="connsiteX9" fmla="*/ 4566487 w 11708942"/>
              <a:gd name="connsiteY9" fmla="*/ 0 h 6423103"/>
              <a:gd name="connsiteX10" fmla="*/ 5386113 w 11708942"/>
              <a:gd name="connsiteY10" fmla="*/ 0 h 6423103"/>
              <a:gd name="connsiteX11" fmla="*/ 5737382 w 11708942"/>
              <a:gd name="connsiteY11" fmla="*/ 0 h 6423103"/>
              <a:gd name="connsiteX12" fmla="*/ 6439918 w 11708942"/>
              <a:gd name="connsiteY12" fmla="*/ 0 h 6423103"/>
              <a:gd name="connsiteX13" fmla="*/ 6674097 w 11708942"/>
              <a:gd name="connsiteY13" fmla="*/ 0 h 6423103"/>
              <a:gd name="connsiteX14" fmla="*/ 7493723 w 11708942"/>
              <a:gd name="connsiteY14" fmla="*/ 0 h 6423103"/>
              <a:gd name="connsiteX15" fmla="*/ 8079170 w 11708942"/>
              <a:gd name="connsiteY15" fmla="*/ 0 h 6423103"/>
              <a:gd name="connsiteX16" fmla="*/ 8664617 w 11708942"/>
              <a:gd name="connsiteY16" fmla="*/ 0 h 6423103"/>
              <a:gd name="connsiteX17" fmla="*/ 9367154 w 11708942"/>
              <a:gd name="connsiteY17" fmla="*/ 0 h 6423103"/>
              <a:gd name="connsiteX18" fmla="*/ 9952601 w 11708942"/>
              <a:gd name="connsiteY18" fmla="*/ 0 h 6423103"/>
              <a:gd name="connsiteX19" fmla="*/ 10655137 w 11708942"/>
              <a:gd name="connsiteY19" fmla="*/ 0 h 6423103"/>
              <a:gd name="connsiteX20" fmla="*/ 11123495 w 11708942"/>
              <a:gd name="connsiteY20" fmla="*/ 0 h 6423103"/>
              <a:gd name="connsiteX21" fmla="*/ 11708942 w 11708942"/>
              <a:gd name="connsiteY21" fmla="*/ 0 h 6423103"/>
              <a:gd name="connsiteX22" fmla="*/ 11708942 w 11708942"/>
              <a:gd name="connsiteY22" fmla="*/ 583918 h 6423103"/>
              <a:gd name="connsiteX23" fmla="*/ 11708942 w 11708942"/>
              <a:gd name="connsiteY23" fmla="*/ 1296299 h 6423103"/>
              <a:gd name="connsiteX24" fmla="*/ 11708942 w 11708942"/>
              <a:gd name="connsiteY24" fmla="*/ 1751755 h 6423103"/>
              <a:gd name="connsiteX25" fmla="*/ 11708942 w 11708942"/>
              <a:gd name="connsiteY25" fmla="*/ 2464136 h 6423103"/>
              <a:gd name="connsiteX26" fmla="*/ 11708942 w 11708942"/>
              <a:gd name="connsiteY26" fmla="*/ 3176516 h 6423103"/>
              <a:gd name="connsiteX27" fmla="*/ 11708942 w 11708942"/>
              <a:gd name="connsiteY27" fmla="*/ 3696204 h 6423103"/>
              <a:gd name="connsiteX28" fmla="*/ 11708942 w 11708942"/>
              <a:gd name="connsiteY28" fmla="*/ 4408584 h 6423103"/>
              <a:gd name="connsiteX29" fmla="*/ 11708942 w 11708942"/>
              <a:gd name="connsiteY29" fmla="*/ 5056734 h 6423103"/>
              <a:gd name="connsiteX30" fmla="*/ 11708942 w 11708942"/>
              <a:gd name="connsiteY30" fmla="*/ 5512190 h 6423103"/>
              <a:gd name="connsiteX31" fmla="*/ 11708942 w 11708942"/>
              <a:gd name="connsiteY31" fmla="*/ 6423103 h 6423103"/>
              <a:gd name="connsiteX32" fmla="*/ 11474763 w 11708942"/>
              <a:gd name="connsiteY32" fmla="*/ 6423103 h 6423103"/>
              <a:gd name="connsiteX33" fmla="*/ 10889316 w 11708942"/>
              <a:gd name="connsiteY33" fmla="*/ 6423103 h 6423103"/>
              <a:gd name="connsiteX34" fmla="*/ 10069690 w 11708942"/>
              <a:gd name="connsiteY34" fmla="*/ 6423103 h 6423103"/>
              <a:gd name="connsiteX35" fmla="*/ 9367154 w 11708942"/>
              <a:gd name="connsiteY35" fmla="*/ 6423103 h 6423103"/>
              <a:gd name="connsiteX36" fmla="*/ 9015885 w 11708942"/>
              <a:gd name="connsiteY36" fmla="*/ 6423103 h 6423103"/>
              <a:gd name="connsiteX37" fmla="*/ 8547528 w 11708942"/>
              <a:gd name="connsiteY37" fmla="*/ 6423103 h 6423103"/>
              <a:gd name="connsiteX38" fmla="*/ 8196259 w 11708942"/>
              <a:gd name="connsiteY38" fmla="*/ 6423103 h 6423103"/>
              <a:gd name="connsiteX39" fmla="*/ 7493723 w 11708942"/>
              <a:gd name="connsiteY39" fmla="*/ 6423103 h 6423103"/>
              <a:gd name="connsiteX40" fmla="*/ 7142455 w 11708942"/>
              <a:gd name="connsiteY40" fmla="*/ 6423103 h 6423103"/>
              <a:gd name="connsiteX41" fmla="*/ 6791186 w 11708942"/>
              <a:gd name="connsiteY41" fmla="*/ 6423103 h 6423103"/>
              <a:gd name="connsiteX42" fmla="*/ 6088650 w 11708942"/>
              <a:gd name="connsiteY42" fmla="*/ 6423103 h 6423103"/>
              <a:gd name="connsiteX43" fmla="*/ 5854471 w 11708942"/>
              <a:gd name="connsiteY43" fmla="*/ 6423103 h 6423103"/>
              <a:gd name="connsiteX44" fmla="*/ 5620292 w 11708942"/>
              <a:gd name="connsiteY44" fmla="*/ 6423103 h 6423103"/>
              <a:gd name="connsiteX45" fmla="*/ 4800666 w 11708942"/>
              <a:gd name="connsiteY45" fmla="*/ 6423103 h 6423103"/>
              <a:gd name="connsiteX46" fmla="*/ 4566487 w 11708942"/>
              <a:gd name="connsiteY46" fmla="*/ 6423103 h 6423103"/>
              <a:gd name="connsiteX47" fmla="*/ 3981040 w 11708942"/>
              <a:gd name="connsiteY47" fmla="*/ 6423103 h 6423103"/>
              <a:gd name="connsiteX48" fmla="*/ 3746861 w 11708942"/>
              <a:gd name="connsiteY48" fmla="*/ 6423103 h 6423103"/>
              <a:gd name="connsiteX49" fmla="*/ 2927235 w 11708942"/>
              <a:gd name="connsiteY49" fmla="*/ 6423103 h 6423103"/>
              <a:gd name="connsiteX50" fmla="*/ 2458878 w 11708942"/>
              <a:gd name="connsiteY50" fmla="*/ 6423103 h 6423103"/>
              <a:gd name="connsiteX51" fmla="*/ 1756341 w 11708942"/>
              <a:gd name="connsiteY51" fmla="*/ 6423103 h 6423103"/>
              <a:gd name="connsiteX52" fmla="*/ 936715 w 11708942"/>
              <a:gd name="connsiteY52" fmla="*/ 6423103 h 6423103"/>
              <a:gd name="connsiteX53" fmla="*/ 585447 w 11708942"/>
              <a:gd name="connsiteY53" fmla="*/ 6423103 h 6423103"/>
              <a:gd name="connsiteX54" fmla="*/ 0 w 11708942"/>
              <a:gd name="connsiteY54" fmla="*/ 6423103 h 6423103"/>
              <a:gd name="connsiteX55" fmla="*/ 0 w 11708942"/>
              <a:gd name="connsiteY55" fmla="*/ 5710722 h 6423103"/>
              <a:gd name="connsiteX56" fmla="*/ 0 w 11708942"/>
              <a:gd name="connsiteY56" fmla="*/ 5191035 h 6423103"/>
              <a:gd name="connsiteX57" fmla="*/ 0 w 11708942"/>
              <a:gd name="connsiteY57" fmla="*/ 4607117 h 6423103"/>
              <a:gd name="connsiteX58" fmla="*/ 0 w 11708942"/>
              <a:gd name="connsiteY58" fmla="*/ 4087429 h 6423103"/>
              <a:gd name="connsiteX59" fmla="*/ 0 w 11708942"/>
              <a:gd name="connsiteY59" fmla="*/ 3631973 h 6423103"/>
              <a:gd name="connsiteX60" fmla="*/ 0 w 11708942"/>
              <a:gd name="connsiteY60" fmla="*/ 3240747 h 6423103"/>
              <a:gd name="connsiteX61" fmla="*/ 0 w 11708942"/>
              <a:gd name="connsiteY61" fmla="*/ 2528367 h 6423103"/>
              <a:gd name="connsiteX62" fmla="*/ 0 w 11708942"/>
              <a:gd name="connsiteY62" fmla="*/ 1944448 h 6423103"/>
              <a:gd name="connsiteX63" fmla="*/ 0 w 11708942"/>
              <a:gd name="connsiteY63" fmla="*/ 1553223 h 6423103"/>
              <a:gd name="connsiteX64" fmla="*/ 0 w 11708942"/>
              <a:gd name="connsiteY64" fmla="*/ 905074 h 6423103"/>
              <a:gd name="connsiteX65" fmla="*/ 0 w 11708942"/>
              <a:gd name="connsiteY65" fmla="*/ 0 h 642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423103"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20964" y="276168"/>
                  <a:pt x="11693991" y="293223"/>
                  <a:pt x="11708942" y="583918"/>
                </a:cubicBezTo>
                <a:cubicBezTo>
                  <a:pt x="11723893" y="874613"/>
                  <a:pt x="11679830" y="1151541"/>
                  <a:pt x="11708942" y="1296299"/>
                </a:cubicBezTo>
                <a:cubicBezTo>
                  <a:pt x="11738054" y="1441057"/>
                  <a:pt x="11661932" y="1544269"/>
                  <a:pt x="11708942" y="1751755"/>
                </a:cubicBezTo>
                <a:cubicBezTo>
                  <a:pt x="11755952" y="1959241"/>
                  <a:pt x="11657676" y="2110737"/>
                  <a:pt x="11708942" y="2464136"/>
                </a:cubicBezTo>
                <a:cubicBezTo>
                  <a:pt x="11760208" y="2817535"/>
                  <a:pt x="11633557" y="2961436"/>
                  <a:pt x="11708942" y="3176516"/>
                </a:cubicBezTo>
                <a:cubicBezTo>
                  <a:pt x="11784327" y="3391596"/>
                  <a:pt x="11689983" y="3578183"/>
                  <a:pt x="11708942" y="3696204"/>
                </a:cubicBezTo>
                <a:cubicBezTo>
                  <a:pt x="11727901" y="3814225"/>
                  <a:pt x="11681992" y="4230523"/>
                  <a:pt x="11708942" y="4408584"/>
                </a:cubicBezTo>
                <a:cubicBezTo>
                  <a:pt x="11735892" y="4586645"/>
                  <a:pt x="11645131" y="4915902"/>
                  <a:pt x="11708942" y="5056734"/>
                </a:cubicBezTo>
                <a:cubicBezTo>
                  <a:pt x="11772753" y="5197566"/>
                  <a:pt x="11684123" y="5348340"/>
                  <a:pt x="11708942" y="5512190"/>
                </a:cubicBezTo>
                <a:cubicBezTo>
                  <a:pt x="11733761" y="5676040"/>
                  <a:pt x="11644237" y="6235625"/>
                  <a:pt x="11708942" y="6423103"/>
                </a:cubicBezTo>
                <a:cubicBezTo>
                  <a:pt x="11646362" y="6447204"/>
                  <a:pt x="11550237" y="6422427"/>
                  <a:pt x="11474763" y="6423103"/>
                </a:cubicBezTo>
                <a:cubicBezTo>
                  <a:pt x="11399289" y="6423779"/>
                  <a:pt x="11143753" y="6359573"/>
                  <a:pt x="10889316" y="6423103"/>
                </a:cubicBezTo>
                <a:cubicBezTo>
                  <a:pt x="10634879" y="6486633"/>
                  <a:pt x="10260677" y="6395074"/>
                  <a:pt x="10069690" y="6423103"/>
                </a:cubicBezTo>
                <a:cubicBezTo>
                  <a:pt x="9878703" y="6451132"/>
                  <a:pt x="9689073" y="6370264"/>
                  <a:pt x="9367154" y="6423103"/>
                </a:cubicBezTo>
                <a:cubicBezTo>
                  <a:pt x="9045235" y="6475942"/>
                  <a:pt x="9086841" y="6422702"/>
                  <a:pt x="9015885" y="6423103"/>
                </a:cubicBezTo>
                <a:cubicBezTo>
                  <a:pt x="8944929" y="6423504"/>
                  <a:pt x="8741611" y="6391918"/>
                  <a:pt x="8547528" y="6423103"/>
                </a:cubicBezTo>
                <a:cubicBezTo>
                  <a:pt x="8353445" y="6454288"/>
                  <a:pt x="8335679" y="6399583"/>
                  <a:pt x="8196259" y="6423103"/>
                </a:cubicBezTo>
                <a:cubicBezTo>
                  <a:pt x="8056839" y="6446623"/>
                  <a:pt x="7842216" y="6391144"/>
                  <a:pt x="7493723" y="6423103"/>
                </a:cubicBezTo>
                <a:cubicBezTo>
                  <a:pt x="7145230" y="6455062"/>
                  <a:pt x="7286757" y="6391499"/>
                  <a:pt x="7142455" y="6423103"/>
                </a:cubicBezTo>
                <a:cubicBezTo>
                  <a:pt x="6998153" y="6454707"/>
                  <a:pt x="6961557" y="6401329"/>
                  <a:pt x="6791186" y="6423103"/>
                </a:cubicBezTo>
                <a:cubicBezTo>
                  <a:pt x="6620815" y="6444877"/>
                  <a:pt x="6392242" y="6378722"/>
                  <a:pt x="6088650" y="6423103"/>
                </a:cubicBezTo>
                <a:cubicBezTo>
                  <a:pt x="5785058" y="6467484"/>
                  <a:pt x="5932878" y="6409167"/>
                  <a:pt x="5854471" y="6423103"/>
                </a:cubicBezTo>
                <a:cubicBezTo>
                  <a:pt x="5776064" y="6437039"/>
                  <a:pt x="5671202" y="6407177"/>
                  <a:pt x="5620292" y="6423103"/>
                </a:cubicBezTo>
                <a:cubicBezTo>
                  <a:pt x="5569382" y="6439029"/>
                  <a:pt x="5073179" y="6408490"/>
                  <a:pt x="4800666" y="6423103"/>
                </a:cubicBezTo>
                <a:cubicBezTo>
                  <a:pt x="4528153" y="6437716"/>
                  <a:pt x="4675936" y="6396024"/>
                  <a:pt x="4566487" y="6423103"/>
                </a:cubicBezTo>
                <a:cubicBezTo>
                  <a:pt x="4457038" y="6450182"/>
                  <a:pt x="4232577" y="6360311"/>
                  <a:pt x="3981040" y="6423103"/>
                </a:cubicBezTo>
                <a:cubicBezTo>
                  <a:pt x="3729503" y="6485895"/>
                  <a:pt x="3838221" y="6417503"/>
                  <a:pt x="3746861" y="6423103"/>
                </a:cubicBezTo>
                <a:cubicBezTo>
                  <a:pt x="3655501" y="6428703"/>
                  <a:pt x="3306055" y="6368238"/>
                  <a:pt x="2927235" y="6423103"/>
                </a:cubicBezTo>
                <a:cubicBezTo>
                  <a:pt x="2548415" y="6477968"/>
                  <a:pt x="2688156" y="6368395"/>
                  <a:pt x="2458878" y="6423103"/>
                </a:cubicBezTo>
                <a:cubicBezTo>
                  <a:pt x="2229600" y="6477811"/>
                  <a:pt x="1901091" y="6368396"/>
                  <a:pt x="1756341" y="6423103"/>
                </a:cubicBezTo>
                <a:cubicBezTo>
                  <a:pt x="1611591" y="6477810"/>
                  <a:pt x="1161899" y="6407421"/>
                  <a:pt x="936715" y="6423103"/>
                </a:cubicBezTo>
                <a:cubicBezTo>
                  <a:pt x="711531" y="6438785"/>
                  <a:pt x="746688" y="6386735"/>
                  <a:pt x="585447" y="6423103"/>
                </a:cubicBezTo>
                <a:cubicBezTo>
                  <a:pt x="424206" y="6459471"/>
                  <a:pt x="195301" y="6387077"/>
                  <a:pt x="0" y="6423103"/>
                </a:cubicBezTo>
                <a:cubicBezTo>
                  <a:pt x="-28169" y="6156881"/>
                  <a:pt x="71546" y="5912861"/>
                  <a:pt x="0" y="5710722"/>
                </a:cubicBezTo>
                <a:cubicBezTo>
                  <a:pt x="-71546" y="5508583"/>
                  <a:pt x="31816" y="5309809"/>
                  <a:pt x="0" y="5191035"/>
                </a:cubicBezTo>
                <a:cubicBezTo>
                  <a:pt x="-31816" y="5072261"/>
                  <a:pt x="36102" y="4898848"/>
                  <a:pt x="0" y="4607117"/>
                </a:cubicBezTo>
                <a:cubicBezTo>
                  <a:pt x="-36102" y="4315386"/>
                  <a:pt x="61179" y="4214481"/>
                  <a:pt x="0" y="4087429"/>
                </a:cubicBezTo>
                <a:cubicBezTo>
                  <a:pt x="-61179" y="3960377"/>
                  <a:pt x="3368" y="3834776"/>
                  <a:pt x="0" y="3631973"/>
                </a:cubicBezTo>
                <a:cubicBezTo>
                  <a:pt x="-3368" y="3429170"/>
                  <a:pt x="22879" y="3399030"/>
                  <a:pt x="0" y="3240747"/>
                </a:cubicBezTo>
                <a:cubicBezTo>
                  <a:pt x="-22879" y="3082464"/>
                  <a:pt x="71011" y="2769177"/>
                  <a:pt x="0" y="2528367"/>
                </a:cubicBezTo>
                <a:cubicBezTo>
                  <a:pt x="-71011" y="2287557"/>
                  <a:pt x="21353" y="2185060"/>
                  <a:pt x="0" y="1944448"/>
                </a:cubicBezTo>
                <a:cubicBezTo>
                  <a:pt x="-21353" y="1703836"/>
                  <a:pt x="20" y="1687493"/>
                  <a:pt x="0" y="1553223"/>
                </a:cubicBezTo>
                <a:cubicBezTo>
                  <a:pt x="-20" y="1418953"/>
                  <a:pt x="14685" y="1039164"/>
                  <a:pt x="0" y="905074"/>
                </a:cubicBezTo>
                <a:cubicBezTo>
                  <a:pt x="-14685" y="770984"/>
                  <a:pt x="42169" y="238153"/>
                  <a:pt x="0" y="0"/>
                </a:cubicBezTo>
                <a:close/>
              </a:path>
              <a:path w="11708942" h="6423103"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32411" y="307880"/>
                  <a:pt x="11630402" y="416454"/>
                  <a:pt x="11708942" y="712381"/>
                </a:cubicBezTo>
                <a:cubicBezTo>
                  <a:pt x="11787482" y="1008308"/>
                  <a:pt x="11687174" y="1074112"/>
                  <a:pt x="11708942" y="1360530"/>
                </a:cubicBezTo>
                <a:cubicBezTo>
                  <a:pt x="11730710" y="1646948"/>
                  <a:pt x="11659795" y="1640280"/>
                  <a:pt x="11708942" y="1815986"/>
                </a:cubicBezTo>
                <a:cubicBezTo>
                  <a:pt x="11758089" y="1991692"/>
                  <a:pt x="11691802" y="2126761"/>
                  <a:pt x="11708942" y="2399905"/>
                </a:cubicBezTo>
                <a:cubicBezTo>
                  <a:pt x="11726082" y="2673049"/>
                  <a:pt x="11703325" y="2807485"/>
                  <a:pt x="11708942" y="3048054"/>
                </a:cubicBezTo>
                <a:cubicBezTo>
                  <a:pt x="11714559" y="3288623"/>
                  <a:pt x="11662929" y="3368678"/>
                  <a:pt x="11708942" y="3503511"/>
                </a:cubicBezTo>
                <a:cubicBezTo>
                  <a:pt x="11754955" y="3638344"/>
                  <a:pt x="11674682" y="3796796"/>
                  <a:pt x="11708942" y="4023198"/>
                </a:cubicBezTo>
                <a:cubicBezTo>
                  <a:pt x="11743202" y="4249600"/>
                  <a:pt x="11668131" y="4389161"/>
                  <a:pt x="11708942" y="4542886"/>
                </a:cubicBezTo>
                <a:cubicBezTo>
                  <a:pt x="11749753" y="4696611"/>
                  <a:pt x="11706345" y="4839817"/>
                  <a:pt x="11708942" y="4934111"/>
                </a:cubicBezTo>
                <a:cubicBezTo>
                  <a:pt x="11711539" y="5028405"/>
                  <a:pt x="11659232" y="5388681"/>
                  <a:pt x="11708942" y="5518029"/>
                </a:cubicBezTo>
                <a:cubicBezTo>
                  <a:pt x="11758652" y="5647377"/>
                  <a:pt x="11669286" y="5971428"/>
                  <a:pt x="11708942" y="6423103"/>
                </a:cubicBezTo>
                <a:cubicBezTo>
                  <a:pt x="11573980" y="6436293"/>
                  <a:pt x="11367320" y="6411233"/>
                  <a:pt x="11240584" y="6423103"/>
                </a:cubicBezTo>
                <a:cubicBezTo>
                  <a:pt x="11113848" y="6434973"/>
                  <a:pt x="11099818" y="6402781"/>
                  <a:pt x="11006405" y="6423103"/>
                </a:cubicBezTo>
                <a:cubicBezTo>
                  <a:pt x="10912992" y="6443425"/>
                  <a:pt x="10551731" y="6373546"/>
                  <a:pt x="10186780" y="6423103"/>
                </a:cubicBezTo>
                <a:cubicBezTo>
                  <a:pt x="9821830" y="6472660"/>
                  <a:pt x="9939734" y="6412249"/>
                  <a:pt x="9718422" y="6423103"/>
                </a:cubicBezTo>
                <a:cubicBezTo>
                  <a:pt x="9497110" y="6433957"/>
                  <a:pt x="9322206" y="6393165"/>
                  <a:pt x="9015885" y="6423103"/>
                </a:cubicBezTo>
                <a:cubicBezTo>
                  <a:pt x="8709564" y="6453041"/>
                  <a:pt x="8595834" y="6419034"/>
                  <a:pt x="8313349" y="6423103"/>
                </a:cubicBezTo>
                <a:cubicBezTo>
                  <a:pt x="8030864" y="6427172"/>
                  <a:pt x="8014325" y="6384091"/>
                  <a:pt x="7844991" y="6423103"/>
                </a:cubicBezTo>
                <a:cubicBezTo>
                  <a:pt x="7675657" y="6462115"/>
                  <a:pt x="7726847" y="6395451"/>
                  <a:pt x="7610812" y="6423103"/>
                </a:cubicBezTo>
                <a:cubicBezTo>
                  <a:pt x="7494777" y="6450755"/>
                  <a:pt x="7273390" y="6354065"/>
                  <a:pt x="7025365" y="6423103"/>
                </a:cubicBezTo>
                <a:cubicBezTo>
                  <a:pt x="6777340" y="6492141"/>
                  <a:pt x="6602384" y="6382385"/>
                  <a:pt x="6439918" y="6423103"/>
                </a:cubicBezTo>
                <a:cubicBezTo>
                  <a:pt x="6277452" y="6463821"/>
                  <a:pt x="6181680" y="6416549"/>
                  <a:pt x="5971560" y="6423103"/>
                </a:cubicBezTo>
                <a:cubicBezTo>
                  <a:pt x="5761440" y="6429657"/>
                  <a:pt x="5726775" y="6386612"/>
                  <a:pt x="5503203" y="6423103"/>
                </a:cubicBezTo>
                <a:cubicBezTo>
                  <a:pt x="5279631" y="6459594"/>
                  <a:pt x="5367295" y="6405347"/>
                  <a:pt x="5269024" y="6423103"/>
                </a:cubicBezTo>
                <a:cubicBezTo>
                  <a:pt x="5170753" y="6440859"/>
                  <a:pt x="4833592" y="6346074"/>
                  <a:pt x="4566487" y="6423103"/>
                </a:cubicBezTo>
                <a:cubicBezTo>
                  <a:pt x="4299382" y="6500132"/>
                  <a:pt x="4323140" y="6389028"/>
                  <a:pt x="4215219" y="6423103"/>
                </a:cubicBezTo>
                <a:cubicBezTo>
                  <a:pt x="4107298" y="6457178"/>
                  <a:pt x="3989512" y="6389802"/>
                  <a:pt x="3863951" y="6423103"/>
                </a:cubicBezTo>
                <a:cubicBezTo>
                  <a:pt x="3738390" y="6456404"/>
                  <a:pt x="3645055" y="6401797"/>
                  <a:pt x="3512683" y="6423103"/>
                </a:cubicBezTo>
                <a:cubicBezTo>
                  <a:pt x="3380311" y="6444409"/>
                  <a:pt x="3145586" y="6401208"/>
                  <a:pt x="3044325" y="6423103"/>
                </a:cubicBezTo>
                <a:cubicBezTo>
                  <a:pt x="2943064" y="6444998"/>
                  <a:pt x="2859913" y="6419032"/>
                  <a:pt x="2693057" y="6423103"/>
                </a:cubicBezTo>
                <a:cubicBezTo>
                  <a:pt x="2526201" y="6427174"/>
                  <a:pt x="2533969" y="6414037"/>
                  <a:pt x="2458878" y="6423103"/>
                </a:cubicBezTo>
                <a:cubicBezTo>
                  <a:pt x="2383787" y="6432169"/>
                  <a:pt x="2210315" y="6417722"/>
                  <a:pt x="2107610" y="6423103"/>
                </a:cubicBezTo>
                <a:cubicBezTo>
                  <a:pt x="2004905" y="6428484"/>
                  <a:pt x="1670672" y="6375979"/>
                  <a:pt x="1405073" y="6423103"/>
                </a:cubicBezTo>
                <a:cubicBezTo>
                  <a:pt x="1139474" y="6470227"/>
                  <a:pt x="1222376" y="6415771"/>
                  <a:pt x="1170894" y="6423103"/>
                </a:cubicBezTo>
                <a:cubicBezTo>
                  <a:pt x="1119412" y="6430435"/>
                  <a:pt x="728393" y="6378815"/>
                  <a:pt x="585447" y="6423103"/>
                </a:cubicBezTo>
                <a:cubicBezTo>
                  <a:pt x="442501" y="6467391"/>
                  <a:pt x="160367" y="6402134"/>
                  <a:pt x="0" y="6423103"/>
                </a:cubicBezTo>
                <a:cubicBezTo>
                  <a:pt x="-26182" y="6301441"/>
                  <a:pt x="11668" y="6135442"/>
                  <a:pt x="0" y="6031878"/>
                </a:cubicBezTo>
                <a:cubicBezTo>
                  <a:pt x="-11668" y="5928315"/>
                  <a:pt x="47322" y="5493837"/>
                  <a:pt x="0" y="5319497"/>
                </a:cubicBezTo>
                <a:cubicBezTo>
                  <a:pt x="-47322" y="5145157"/>
                  <a:pt x="30722" y="4844615"/>
                  <a:pt x="0" y="4607117"/>
                </a:cubicBezTo>
                <a:cubicBezTo>
                  <a:pt x="-30722" y="4369619"/>
                  <a:pt x="45942" y="4244451"/>
                  <a:pt x="0" y="3958967"/>
                </a:cubicBezTo>
                <a:cubicBezTo>
                  <a:pt x="-45942" y="3673483"/>
                  <a:pt x="35368" y="3597359"/>
                  <a:pt x="0" y="3439280"/>
                </a:cubicBezTo>
                <a:cubicBezTo>
                  <a:pt x="-35368" y="3281201"/>
                  <a:pt x="47282" y="3114997"/>
                  <a:pt x="0" y="2791130"/>
                </a:cubicBezTo>
                <a:cubicBezTo>
                  <a:pt x="-47282" y="2467263"/>
                  <a:pt x="20940" y="2371107"/>
                  <a:pt x="0" y="2207212"/>
                </a:cubicBezTo>
                <a:cubicBezTo>
                  <a:pt x="-20940" y="2043317"/>
                  <a:pt x="20318" y="1932493"/>
                  <a:pt x="0" y="1815986"/>
                </a:cubicBezTo>
                <a:cubicBezTo>
                  <a:pt x="-20318" y="1699479"/>
                  <a:pt x="41532" y="1514106"/>
                  <a:pt x="0" y="1296299"/>
                </a:cubicBezTo>
                <a:cubicBezTo>
                  <a:pt x="-41532" y="1078492"/>
                  <a:pt x="22725" y="784888"/>
                  <a:pt x="0" y="648149"/>
                </a:cubicBezTo>
                <a:cubicBezTo>
                  <a:pt x="-22725" y="511410"/>
                  <a:pt x="64778" y="213239"/>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43" name="Text Box 5">
            <a:extLst>
              <a:ext uri="{FF2B5EF4-FFF2-40B4-BE49-F238E27FC236}">
                <a16:creationId xmlns:a16="http://schemas.microsoft.com/office/drawing/2014/main" id="{0869A863-2887-40D5-95C1-D8A581C1578A}"/>
              </a:ext>
            </a:extLst>
          </p:cNvPr>
          <p:cNvSpPr txBox="1">
            <a:spLocks noChangeArrowheads="1"/>
          </p:cNvSpPr>
          <p:nvPr/>
        </p:nvSpPr>
        <p:spPr bwMode="auto">
          <a:xfrm>
            <a:off x="6468199" y="2013171"/>
            <a:ext cx="3708764" cy="1015663"/>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ar-AE" altLang="en-US" sz="6000" b="1" dirty="0">
                <a:ln w="0"/>
                <a:effectLst>
                  <a:outerShdw blurRad="38100" dist="19050" dir="2700000" algn="tl" rotWithShape="0">
                    <a:schemeClr val="dk1">
                      <a:alpha val="40000"/>
                    </a:schemeClr>
                  </a:outerShdw>
                </a:effectLst>
                <a:latin typeface="+mn-lt"/>
                <a:cs typeface="+mn-cs"/>
              </a:rPr>
              <a:t>حَــ</a:t>
            </a:r>
            <a:r>
              <a:rPr lang="ar-AE" altLang="en-US" sz="4000" b="1" dirty="0">
                <a:ln w="0"/>
                <a:effectLst>
                  <a:outerShdw blurRad="38100" dist="19050" dir="2700000" algn="tl" rotWithShape="0">
                    <a:schemeClr val="dk1">
                      <a:alpha val="40000"/>
                    </a:schemeClr>
                  </a:outerShdw>
                </a:effectLst>
                <a:latin typeface="+mn-lt"/>
                <a:cs typeface="+mn-cs"/>
              </a:rPr>
              <a:t>.......</a:t>
            </a:r>
            <a:r>
              <a:rPr lang="ar-AE" altLang="en-US" sz="6000" b="1" dirty="0">
                <a:ln w="0"/>
                <a:effectLst>
                  <a:outerShdw blurRad="38100" dist="19050" dir="2700000" algn="tl" rotWithShape="0">
                    <a:schemeClr val="dk1">
                      <a:alpha val="40000"/>
                    </a:schemeClr>
                  </a:outerShdw>
                </a:effectLst>
                <a:latin typeface="+mn-lt"/>
                <a:cs typeface="+mn-cs"/>
              </a:rPr>
              <a:t>ــدٌ</a:t>
            </a:r>
            <a:endParaRPr lang="en-GB" altLang="en-US" sz="6000" b="1" dirty="0">
              <a:ln w="0"/>
              <a:effectLst>
                <a:outerShdw blurRad="38100" dist="19050" dir="2700000" algn="tl" rotWithShape="0">
                  <a:schemeClr val="dk1">
                    <a:alpha val="40000"/>
                  </a:schemeClr>
                </a:outerShdw>
              </a:effectLst>
              <a:latin typeface="+mn-lt"/>
              <a:cs typeface="+mn-cs"/>
            </a:endParaRPr>
          </a:p>
        </p:txBody>
      </p:sp>
      <p:pic>
        <p:nvPicPr>
          <p:cNvPr id="8" name="Picture 7">
            <a:extLst>
              <a:ext uri="{FF2B5EF4-FFF2-40B4-BE49-F238E27FC236}">
                <a16:creationId xmlns:a16="http://schemas.microsoft.com/office/drawing/2014/main" id="{5BBBC56E-88F7-4B23-85F7-1E46623861C4}"/>
              </a:ext>
            </a:extLst>
          </p:cNvPr>
          <p:cNvPicPr>
            <a:picLocks noChangeAspect="1"/>
          </p:cNvPicPr>
          <p:nvPr/>
        </p:nvPicPr>
        <p:blipFill>
          <a:blip r:embed="rId2"/>
          <a:stretch>
            <a:fillRect/>
          </a:stretch>
        </p:blipFill>
        <p:spPr>
          <a:xfrm>
            <a:off x="378665" y="1638731"/>
            <a:ext cx="5468244" cy="3989373"/>
          </a:xfrm>
          <a:prstGeom prst="rect">
            <a:avLst/>
          </a:prstGeom>
        </p:spPr>
      </p:pic>
      <p:pic>
        <p:nvPicPr>
          <p:cNvPr id="10" name="Picture 9">
            <a:extLst>
              <a:ext uri="{FF2B5EF4-FFF2-40B4-BE49-F238E27FC236}">
                <a16:creationId xmlns:a16="http://schemas.microsoft.com/office/drawing/2014/main" id="{0F76CC0E-69C0-4A34-8B43-FE87567B607A}"/>
              </a:ext>
            </a:extLst>
          </p:cNvPr>
          <p:cNvPicPr>
            <a:picLocks noChangeAspect="1"/>
          </p:cNvPicPr>
          <p:nvPr/>
        </p:nvPicPr>
        <p:blipFill>
          <a:blip r:embed="rId3"/>
          <a:stretch>
            <a:fillRect/>
          </a:stretch>
        </p:blipFill>
        <p:spPr>
          <a:xfrm>
            <a:off x="2125564" y="3539730"/>
            <a:ext cx="1753200" cy="1620586"/>
          </a:xfrm>
          <a:prstGeom prst="rect">
            <a:avLst/>
          </a:prstGeom>
        </p:spPr>
      </p:pic>
      <p:pic>
        <p:nvPicPr>
          <p:cNvPr id="12" name="Picture 11">
            <a:extLst>
              <a:ext uri="{FF2B5EF4-FFF2-40B4-BE49-F238E27FC236}">
                <a16:creationId xmlns:a16="http://schemas.microsoft.com/office/drawing/2014/main" id="{70EFDF74-0355-4F15-B030-559D7D5C6E83}"/>
              </a:ext>
            </a:extLst>
          </p:cNvPr>
          <p:cNvPicPr>
            <a:picLocks noChangeAspect="1"/>
          </p:cNvPicPr>
          <p:nvPr/>
        </p:nvPicPr>
        <p:blipFill>
          <a:blip r:embed="rId4"/>
          <a:stretch>
            <a:fillRect/>
          </a:stretch>
        </p:blipFill>
        <p:spPr>
          <a:xfrm>
            <a:off x="2174281" y="3427288"/>
            <a:ext cx="1738600" cy="1733028"/>
          </a:xfrm>
          <a:prstGeom prst="rect">
            <a:avLst/>
          </a:prstGeom>
        </p:spPr>
      </p:pic>
      <p:pic>
        <p:nvPicPr>
          <p:cNvPr id="14" name="Picture 13">
            <a:extLst>
              <a:ext uri="{FF2B5EF4-FFF2-40B4-BE49-F238E27FC236}">
                <a16:creationId xmlns:a16="http://schemas.microsoft.com/office/drawing/2014/main" id="{929B47C8-A000-48F9-BC10-68A416089E67}"/>
              </a:ext>
            </a:extLst>
          </p:cNvPr>
          <p:cNvPicPr>
            <a:picLocks noChangeAspect="1"/>
          </p:cNvPicPr>
          <p:nvPr/>
        </p:nvPicPr>
        <p:blipFill>
          <a:blip r:embed="rId5"/>
          <a:stretch>
            <a:fillRect/>
          </a:stretch>
        </p:blipFill>
        <p:spPr>
          <a:xfrm>
            <a:off x="2116091" y="3376588"/>
            <a:ext cx="1738600" cy="1777608"/>
          </a:xfrm>
          <a:prstGeom prst="rect">
            <a:avLst/>
          </a:prstGeom>
        </p:spPr>
      </p:pic>
      <p:pic>
        <p:nvPicPr>
          <p:cNvPr id="16" name="Picture 15">
            <a:extLst>
              <a:ext uri="{FF2B5EF4-FFF2-40B4-BE49-F238E27FC236}">
                <a16:creationId xmlns:a16="http://schemas.microsoft.com/office/drawing/2014/main" id="{AB8AFD5B-0835-485A-9CC1-28FAB9EC18FB}"/>
              </a:ext>
            </a:extLst>
          </p:cNvPr>
          <p:cNvPicPr>
            <a:picLocks noChangeAspect="1"/>
          </p:cNvPicPr>
          <p:nvPr/>
        </p:nvPicPr>
        <p:blipFill rotWithShape="1">
          <a:blip r:embed="rId6"/>
          <a:srcRect l="66704"/>
          <a:stretch/>
        </p:blipFill>
        <p:spPr>
          <a:xfrm>
            <a:off x="2047678" y="3351019"/>
            <a:ext cx="1813365" cy="1783727"/>
          </a:xfrm>
          <a:prstGeom prst="rect">
            <a:avLst/>
          </a:prstGeom>
        </p:spPr>
      </p:pic>
      <p:pic>
        <p:nvPicPr>
          <p:cNvPr id="21" name="Graphic 20">
            <a:extLst>
              <a:ext uri="{FF2B5EF4-FFF2-40B4-BE49-F238E27FC236}">
                <a16:creationId xmlns:a16="http://schemas.microsoft.com/office/drawing/2014/main" id="{8DFE6D9B-C47E-4308-80C3-49A81F6507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8705" y="0"/>
            <a:ext cx="1105756" cy="747132"/>
          </a:xfrm>
          <a:prstGeom prst="rect">
            <a:avLst/>
          </a:prstGeom>
        </p:spPr>
      </p:pic>
      <p:pic>
        <p:nvPicPr>
          <p:cNvPr id="22" name="Graphic 21">
            <a:extLst>
              <a:ext uri="{FF2B5EF4-FFF2-40B4-BE49-F238E27FC236}">
                <a16:creationId xmlns:a16="http://schemas.microsoft.com/office/drawing/2014/main" id="{A20762D6-8516-4256-94A3-BD3E3B09CC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795717">
            <a:off x="-140445" y="5996296"/>
            <a:ext cx="1105756" cy="747132"/>
          </a:xfrm>
          <a:prstGeom prst="rect">
            <a:avLst/>
          </a:prstGeom>
        </p:spPr>
      </p:pic>
      <p:sp>
        <p:nvSpPr>
          <p:cNvPr id="23" name="Rectangle 15">
            <a:extLst>
              <a:ext uri="{FF2B5EF4-FFF2-40B4-BE49-F238E27FC236}">
                <a16:creationId xmlns:a16="http://schemas.microsoft.com/office/drawing/2014/main" id="{7063BD1E-2A5C-4928-AE7C-54E2109A7E87}"/>
              </a:ext>
            </a:extLst>
          </p:cNvPr>
          <p:cNvSpPr/>
          <p:nvPr/>
        </p:nvSpPr>
        <p:spPr>
          <a:xfrm>
            <a:off x="112606" y="952398"/>
            <a:ext cx="6000362" cy="461665"/>
          </a:xfrm>
          <a:prstGeom prst="rect">
            <a:avLst/>
          </a:prstGeom>
        </p:spPr>
        <p:txBody>
          <a:bodyPr wrap="none">
            <a:spAutoFit/>
          </a:bodyPr>
          <a:lstStyle/>
          <a:p>
            <a:pPr algn="r" rtl="1"/>
            <a:r>
              <a:rPr lang="ar-AE" sz="2400" dirty="0">
                <a:cs typeface="PT Bold Heading" panose="02010400000000000000" pitchFamily="2" charset="-78"/>
              </a:rPr>
              <a:t>دودي وصغارها بانتظار فقس البيض هيا نمرح ونتابع</a:t>
            </a:r>
            <a:endParaRPr lang="ar-SA" sz="2400" dirty="0">
              <a:cs typeface="PT Bold Heading" panose="02010400000000000000" pitchFamily="2" charset="-78"/>
            </a:endParaRPr>
          </a:p>
        </p:txBody>
      </p:sp>
      <p:sp>
        <p:nvSpPr>
          <p:cNvPr id="24" name="Rectangle 15">
            <a:extLst>
              <a:ext uri="{FF2B5EF4-FFF2-40B4-BE49-F238E27FC236}">
                <a16:creationId xmlns:a16="http://schemas.microsoft.com/office/drawing/2014/main" id="{9086A857-DB93-4751-8CFA-063286DE93D4}"/>
              </a:ext>
            </a:extLst>
          </p:cNvPr>
          <p:cNvSpPr/>
          <p:nvPr/>
        </p:nvSpPr>
        <p:spPr>
          <a:xfrm>
            <a:off x="8739952" y="1225494"/>
            <a:ext cx="3039615" cy="461665"/>
          </a:xfrm>
          <a:prstGeom prst="rect">
            <a:avLst/>
          </a:prstGeom>
        </p:spPr>
        <p:txBody>
          <a:bodyPr wrap="none">
            <a:spAutoFit/>
          </a:bodyPr>
          <a:lstStyle/>
          <a:p>
            <a:pPr algn="r" rtl="1"/>
            <a:r>
              <a:rPr lang="ar-AE" sz="2400" dirty="0">
                <a:cs typeface="PT Bold Heading" panose="02010400000000000000" pitchFamily="2" charset="-78"/>
              </a:rPr>
              <a:t>أجب عن الأسئلة التالية : </a:t>
            </a:r>
            <a:endParaRPr lang="ar-SA" sz="2400" dirty="0">
              <a:cs typeface="PT Bold Heading" panose="02010400000000000000" pitchFamily="2" charset="-78"/>
            </a:endParaRPr>
          </a:p>
        </p:txBody>
      </p:sp>
      <p:sp>
        <p:nvSpPr>
          <p:cNvPr id="27" name="Rectangle 26">
            <a:extLst>
              <a:ext uri="{FF2B5EF4-FFF2-40B4-BE49-F238E27FC236}">
                <a16:creationId xmlns:a16="http://schemas.microsoft.com/office/drawing/2014/main" id="{442A3843-0E8F-4930-9A32-D3FA39BD5DB2}"/>
              </a:ext>
            </a:extLst>
          </p:cNvPr>
          <p:cNvSpPr/>
          <p:nvPr/>
        </p:nvSpPr>
        <p:spPr>
          <a:xfrm>
            <a:off x="7676010" y="2018427"/>
            <a:ext cx="1266693"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ــديــ</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28" name="Rectangle 15">
            <a:extLst>
              <a:ext uri="{FF2B5EF4-FFF2-40B4-BE49-F238E27FC236}">
                <a16:creationId xmlns:a16="http://schemas.microsoft.com/office/drawing/2014/main" id="{9AE1FDD7-307B-46CA-83E3-42C07F476610}"/>
              </a:ext>
            </a:extLst>
          </p:cNvPr>
          <p:cNvSpPr/>
          <p:nvPr/>
        </p:nvSpPr>
        <p:spPr>
          <a:xfrm>
            <a:off x="8667747" y="3930235"/>
            <a:ext cx="3089307" cy="461665"/>
          </a:xfrm>
          <a:prstGeom prst="rect">
            <a:avLst/>
          </a:prstGeom>
        </p:spPr>
        <p:txBody>
          <a:bodyPr wrap="none">
            <a:spAutoFit/>
          </a:bodyPr>
          <a:lstStyle/>
          <a:p>
            <a:pPr algn="r" rtl="1"/>
            <a:r>
              <a:rPr lang="ar-AE" sz="2400" dirty="0">
                <a:cs typeface="PT Bold Heading" panose="02010400000000000000" pitchFamily="2" charset="-78"/>
              </a:rPr>
              <a:t>الصوت الطويل في الكلمة: </a:t>
            </a:r>
            <a:endParaRPr lang="ar-SA" sz="2400" dirty="0">
              <a:cs typeface="PT Bold Heading" panose="02010400000000000000" pitchFamily="2" charset="-78"/>
            </a:endParaRPr>
          </a:p>
        </p:txBody>
      </p:sp>
      <p:sp>
        <p:nvSpPr>
          <p:cNvPr id="29" name="Rectangle 28">
            <a:extLst>
              <a:ext uri="{FF2B5EF4-FFF2-40B4-BE49-F238E27FC236}">
                <a16:creationId xmlns:a16="http://schemas.microsoft.com/office/drawing/2014/main" id="{75E056C6-4DDC-43E3-ACA1-E698B9C4A4E3}"/>
              </a:ext>
            </a:extLst>
          </p:cNvPr>
          <p:cNvSpPr/>
          <p:nvPr/>
        </p:nvSpPr>
        <p:spPr>
          <a:xfrm>
            <a:off x="6833672" y="3749045"/>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دي</a:t>
            </a:r>
            <a:endParaRPr lang="en-AE" sz="3600" b="1" dirty="0">
              <a:solidFill>
                <a:schemeClr val="tx1"/>
              </a:solidFill>
            </a:endParaRPr>
          </a:p>
        </p:txBody>
      </p:sp>
      <p:sp>
        <p:nvSpPr>
          <p:cNvPr id="30" name="Rectangle 29">
            <a:extLst>
              <a:ext uri="{FF2B5EF4-FFF2-40B4-BE49-F238E27FC236}">
                <a16:creationId xmlns:a16="http://schemas.microsoft.com/office/drawing/2014/main" id="{08285548-F2D2-49A6-8145-A3E102CA4B3A}"/>
              </a:ext>
            </a:extLst>
          </p:cNvPr>
          <p:cNvSpPr/>
          <p:nvPr/>
        </p:nvSpPr>
        <p:spPr>
          <a:xfrm>
            <a:off x="7738916" y="3752541"/>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دو</a:t>
            </a:r>
            <a:endParaRPr lang="en-AE" sz="3600" b="1" dirty="0">
              <a:solidFill>
                <a:schemeClr val="tx1"/>
              </a:solidFill>
            </a:endParaRPr>
          </a:p>
        </p:txBody>
      </p:sp>
      <p:sp>
        <p:nvSpPr>
          <p:cNvPr id="31" name="Rectangle 15">
            <a:extLst>
              <a:ext uri="{FF2B5EF4-FFF2-40B4-BE49-F238E27FC236}">
                <a16:creationId xmlns:a16="http://schemas.microsoft.com/office/drawing/2014/main" id="{4FE3EC7B-DACC-47CD-8E40-A2B692939A27}"/>
              </a:ext>
            </a:extLst>
          </p:cNvPr>
          <p:cNvSpPr/>
          <p:nvPr/>
        </p:nvSpPr>
        <p:spPr>
          <a:xfrm>
            <a:off x="9161284" y="4929677"/>
            <a:ext cx="2618024" cy="461665"/>
          </a:xfrm>
          <a:prstGeom prst="rect">
            <a:avLst/>
          </a:prstGeom>
        </p:spPr>
        <p:txBody>
          <a:bodyPr wrap="none">
            <a:spAutoFit/>
          </a:bodyPr>
          <a:lstStyle/>
          <a:p>
            <a:pPr algn="r" rtl="1"/>
            <a:r>
              <a:rPr lang="ar-AE" sz="2400" dirty="0">
                <a:cs typeface="PT Bold Heading" panose="02010400000000000000" pitchFamily="2" charset="-78"/>
              </a:rPr>
              <a:t>الصوت الأول للكلمة : </a:t>
            </a:r>
            <a:endParaRPr lang="ar-SA" sz="2400" dirty="0">
              <a:cs typeface="PT Bold Heading" panose="02010400000000000000" pitchFamily="2" charset="-78"/>
            </a:endParaRPr>
          </a:p>
        </p:txBody>
      </p:sp>
      <p:sp>
        <p:nvSpPr>
          <p:cNvPr id="32" name="Rectangle 31">
            <a:extLst>
              <a:ext uri="{FF2B5EF4-FFF2-40B4-BE49-F238E27FC236}">
                <a16:creationId xmlns:a16="http://schemas.microsoft.com/office/drawing/2014/main" id="{E7BB345F-8D75-4652-AA28-FF11DE7B32F4}"/>
              </a:ext>
            </a:extLst>
          </p:cNvPr>
          <p:cNvSpPr/>
          <p:nvPr/>
        </p:nvSpPr>
        <p:spPr>
          <a:xfrm>
            <a:off x="5948910" y="4699988"/>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حَ</a:t>
            </a:r>
            <a:endParaRPr lang="en-AE" sz="3600" b="1" dirty="0">
              <a:solidFill>
                <a:schemeClr val="tx1"/>
              </a:solidFill>
            </a:endParaRPr>
          </a:p>
        </p:txBody>
      </p:sp>
      <p:sp>
        <p:nvSpPr>
          <p:cNvPr id="33" name="Rectangle 32">
            <a:extLst>
              <a:ext uri="{FF2B5EF4-FFF2-40B4-BE49-F238E27FC236}">
                <a16:creationId xmlns:a16="http://schemas.microsoft.com/office/drawing/2014/main" id="{588EAC85-AB2A-4FD4-A85A-FE9D4BE22CDC}"/>
              </a:ext>
            </a:extLst>
          </p:cNvPr>
          <p:cNvSpPr/>
          <p:nvPr/>
        </p:nvSpPr>
        <p:spPr>
          <a:xfrm>
            <a:off x="6817871" y="4699988"/>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دي</a:t>
            </a:r>
            <a:endParaRPr lang="en-AE" sz="3600" b="1" dirty="0">
              <a:solidFill>
                <a:schemeClr val="tx1"/>
              </a:solidFill>
            </a:endParaRPr>
          </a:p>
        </p:txBody>
      </p:sp>
      <p:sp>
        <p:nvSpPr>
          <p:cNvPr id="34" name="Rectangle 33">
            <a:extLst>
              <a:ext uri="{FF2B5EF4-FFF2-40B4-BE49-F238E27FC236}">
                <a16:creationId xmlns:a16="http://schemas.microsoft.com/office/drawing/2014/main" id="{71FC1CBF-9C22-4DD7-A40F-1692C94398FC}"/>
              </a:ext>
            </a:extLst>
          </p:cNvPr>
          <p:cNvSpPr/>
          <p:nvPr/>
        </p:nvSpPr>
        <p:spPr>
          <a:xfrm>
            <a:off x="7678030" y="4699988"/>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6" name="Rectangle 15">
            <a:extLst>
              <a:ext uri="{FF2B5EF4-FFF2-40B4-BE49-F238E27FC236}">
                <a16:creationId xmlns:a16="http://schemas.microsoft.com/office/drawing/2014/main" id="{82DF0A43-8C6F-4A60-9D8A-2D191243CE0A}"/>
              </a:ext>
            </a:extLst>
          </p:cNvPr>
          <p:cNvSpPr/>
          <p:nvPr/>
        </p:nvSpPr>
        <p:spPr>
          <a:xfrm>
            <a:off x="9203150" y="5829262"/>
            <a:ext cx="2553904" cy="461665"/>
          </a:xfrm>
          <a:prstGeom prst="rect">
            <a:avLst/>
          </a:prstGeom>
        </p:spPr>
        <p:txBody>
          <a:bodyPr wrap="none">
            <a:spAutoFit/>
          </a:bodyPr>
          <a:lstStyle/>
          <a:p>
            <a:pPr algn="r" rtl="1"/>
            <a:r>
              <a:rPr lang="ar-AE" sz="2400" dirty="0">
                <a:cs typeface="PT Bold Heading" panose="02010400000000000000" pitchFamily="2" charset="-78"/>
              </a:rPr>
              <a:t>الحرف الأخير للكلمة :</a:t>
            </a:r>
            <a:endParaRPr lang="ar-SA" sz="2400" dirty="0">
              <a:cs typeface="PT Bold Heading" panose="02010400000000000000" pitchFamily="2" charset="-78"/>
            </a:endParaRPr>
          </a:p>
        </p:txBody>
      </p:sp>
      <p:sp>
        <p:nvSpPr>
          <p:cNvPr id="37" name="Rectangle 36">
            <a:extLst>
              <a:ext uri="{FF2B5EF4-FFF2-40B4-BE49-F238E27FC236}">
                <a16:creationId xmlns:a16="http://schemas.microsoft.com/office/drawing/2014/main" id="{F79A51BC-784B-4B2F-90FD-78CFD1994E2A}"/>
              </a:ext>
            </a:extLst>
          </p:cNvPr>
          <p:cNvSpPr/>
          <p:nvPr/>
        </p:nvSpPr>
        <p:spPr>
          <a:xfrm>
            <a:off x="5926395" y="5628104"/>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8" name="Rectangle 37">
            <a:extLst>
              <a:ext uri="{FF2B5EF4-FFF2-40B4-BE49-F238E27FC236}">
                <a16:creationId xmlns:a16="http://schemas.microsoft.com/office/drawing/2014/main" id="{2784E34A-640F-4F60-BAB7-4E087AA6DCEC}"/>
              </a:ext>
            </a:extLst>
          </p:cNvPr>
          <p:cNvSpPr/>
          <p:nvPr/>
        </p:nvSpPr>
        <p:spPr>
          <a:xfrm>
            <a:off x="7676010" y="5647435"/>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ح</a:t>
            </a:r>
            <a:endParaRPr lang="en-AE" sz="3600" b="1" dirty="0">
              <a:solidFill>
                <a:schemeClr val="tx1"/>
              </a:solidFill>
            </a:endParaRPr>
          </a:p>
        </p:txBody>
      </p:sp>
      <p:sp>
        <p:nvSpPr>
          <p:cNvPr id="39" name="Rectangle 38">
            <a:extLst>
              <a:ext uri="{FF2B5EF4-FFF2-40B4-BE49-F238E27FC236}">
                <a16:creationId xmlns:a16="http://schemas.microsoft.com/office/drawing/2014/main" id="{AFF9020B-C235-4634-AE3D-60E4AD1023A5}"/>
              </a:ext>
            </a:extLst>
          </p:cNvPr>
          <p:cNvSpPr/>
          <p:nvPr/>
        </p:nvSpPr>
        <p:spPr>
          <a:xfrm>
            <a:off x="6801202" y="5628104"/>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ي</a:t>
            </a:r>
            <a:endParaRPr lang="en-AE" sz="3600" b="1" dirty="0">
              <a:solidFill>
                <a:schemeClr val="tx1"/>
              </a:solidFill>
            </a:endParaRPr>
          </a:p>
        </p:txBody>
      </p:sp>
      <p:sp>
        <p:nvSpPr>
          <p:cNvPr id="40" name="Oval 39">
            <a:extLst>
              <a:ext uri="{FF2B5EF4-FFF2-40B4-BE49-F238E27FC236}">
                <a16:creationId xmlns:a16="http://schemas.microsoft.com/office/drawing/2014/main" id="{14C1554A-9AD6-4F98-A162-92ECF42F7E8B}"/>
              </a:ext>
            </a:extLst>
          </p:cNvPr>
          <p:cNvSpPr/>
          <p:nvPr/>
        </p:nvSpPr>
        <p:spPr>
          <a:xfrm>
            <a:off x="7095589" y="1894718"/>
            <a:ext cx="462912" cy="912590"/>
          </a:xfrm>
          <a:prstGeom prst="ellipse">
            <a:avLst/>
          </a:prstGeom>
          <a:noFill/>
          <a:ln w="38100">
            <a:solidFill>
              <a:srgbClr val="487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44" name="Picture 2" descr="ننشر أسعار الحديد الجديدة بعد خفضها من قبل مصنعيها.. وشعبة مواد البناء:  موجة انخفاض أخرى قريبا - بوابة الأهرام">
            <a:extLst>
              <a:ext uri="{FF2B5EF4-FFF2-40B4-BE49-F238E27FC236}">
                <a16:creationId xmlns:a16="http://schemas.microsoft.com/office/drawing/2014/main" id="{2BA20C81-A1CC-4EAB-A13A-4F9F56E45E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8977" y="2071349"/>
            <a:ext cx="1929933" cy="1247034"/>
          </a:xfrm>
          <a:custGeom>
            <a:avLst/>
            <a:gdLst>
              <a:gd name="connsiteX0" fmla="*/ 0 w 1929933"/>
              <a:gd name="connsiteY0" fmla="*/ 0 h 1247034"/>
              <a:gd name="connsiteX1" fmla="*/ 443885 w 1929933"/>
              <a:gd name="connsiteY1" fmla="*/ 0 h 1247034"/>
              <a:gd name="connsiteX2" fmla="*/ 868470 w 1929933"/>
              <a:gd name="connsiteY2" fmla="*/ 0 h 1247034"/>
              <a:gd name="connsiteX3" fmla="*/ 1331654 w 1929933"/>
              <a:gd name="connsiteY3" fmla="*/ 0 h 1247034"/>
              <a:gd name="connsiteX4" fmla="*/ 1929933 w 1929933"/>
              <a:gd name="connsiteY4" fmla="*/ 0 h 1247034"/>
              <a:gd name="connsiteX5" fmla="*/ 1929933 w 1929933"/>
              <a:gd name="connsiteY5" fmla="*/ 403208 h 1247034"/>
              <a:gd name="connsiteX6" fmla="*/ 1929933 w 1929933"/>
              <a:gd name="connsiteY6" fmla="*/ 818886 h 1247034"/>
              <a:gd name="connsiteX7" fmla="*/ 1929933 w 1929933"/>
              <a:gd name="connsiteY7" fmla="*/ 1247034 h 1247034"/>
              <a:gd name="connsiteX8" fmla="*/ 1428150 w 1929933"/>
              <a:gd name="connsiteY8" fmla="*/ 1247034 h 1247034"/>
              <a:gd name="connsiteX9" fmla="*/ 945667 w 1929933"/>
              <a:gd name="connsiteY9" fmla="*/ 1247034 h 1247034"/>
              <a:gd name="connsiteX10" fmla="*/ 482483 w 1929933"/>
              <a:gd name="connsiteY10" fmla="*/ 1247034 h 1247034"/>
              <a:gd name="connsiteX11" fmla="*/ 0 w 1929933"/>
              <a:gd name="connsiteY11" fmla="*/ 1247034 h 1247034"/>
              <a:gd name="connsiteX12" fmla="*/ 0 w 1929933"/>
              <a:gd name="connsiteY12" fmla="*/ 818886 h 1247034"/>
              <a:gd name="connsiteX13" fmla="*/ 0 w 1929933"/>
              <a:gd name="connsiteY13" fmla="*/ 403208 h 1247034"/>
              <a:gd name="connsiteX14" fmla="*/ 0 w 1929933"/>
              <a:gd name="connsiteY14" fmla="*/ 0 h 124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33" h="1247034" extrusionOk="0">
                <a:moveTo>
                  <a:pt x="0" y="0"/>
                </a:moveTo>
                <a:cubicBezTo>
                  <a:pt x="177808" y="-17935"/>
                  <a:pt x="286307" y="31311"/>
                  <a:pt x="443885" y="0"/>
                </a:cubicBezTo>
                <a:cubicBezTo>
                  <a:pt x="601463" y="-31311"/>
                  <a:pt x="751181" y="47921"/>
                  <a:pt x="868470" y="0"/>
                </a:cubicBezTo>
                <a:cubicBezTo>
                  <a:pt x="985760" y="-47921"/>
                  <a:pt x="1139905" y="51095"/>
                  <a:pt x="1331654" y="0"/>
                </a:cubicBezTo>
                <a:cubicBezTo>
                  <a:pt x="1523403" y="-51095"/>
                  <a:pt x="1750632" y="15839"/>
                  <a:pt x="1929933" y="0"/>
                </a:cubicBezTo>
                <a:cubicBezTo>
                  <a:pt x="1956980" y="135212"/>
                  <a:pt x="1925502" y="224206"/>
                  <a:pt x="1929933" y="403208"/>
                </a:cubicBezTo>
                <a:cubicBezTo>
                  <a:pt x="1934364" y="582210"/>
                  <a:pt x="1895350" y="644467"/>
                  <a:pt x="1929933" y="818886"/>
                </a:cubicBezTo>
                <a:cubicBezTo>
                  <a:pt x="1964516" y="993305"/>
                  <a:pt x="1914934" y="1154485"/>
                  <a:pt x="1929933" y="1247034"/>
                </a:cubicBezTo>
                <a:cubicBezTo>
                  <a:pt x="1780764" y="1295778"/>
                  <a:pt x="1642214" y="1197911"/>
                  <a:pt x="1428150" y="1247034"/>
                </a:cubicBezTo>
                <a:cubicBezTo>
                  <a:pt x="1214086" y="1296157"/>
                  <a:pt x="1129462" y="1199328"/>
                  <a:pt x="945667" y="1247034"/>
                </a:cubicBezTo>
                <a:cubicBezTo>
                  <a:pt x="761872" y="1294740"/>
                  <a:pt x="647602" y="1211525"/>
                  <a:pt x="482483" y="1247034"/>
                </a:cubicBezTo>
                <a:cubicBezTo>
                  <a:pt x="317364" y="1282543"/>
                  <a:pt x="115840" y="1205330"/>
                  <a:pt x="0" y="1247034"/>
                </a:cubicBezTo>
                <a:cubicBezTo>
                  <a:pt x="-29817" y="1084598"/>
                  <a:pt x="7281" y="1008853"/>
                  <a:pt x="0" y="818886"/>
                </a:cubicBezTo>
                <a:cubicBezTo>
                  <a:pt x="-7281" y="628919"/>
                  <a:pt x="28321" y="609432"/>
                  <a:pt x="0" y="403208"/>
                </a:cubicBezTo>
                <a:cubicBezTo>
                  <a:pt x="-28321" y="196984"/>
                  <a:pt x="25655" y="176671"/>
                  <a:pt x="0" y="0"/>
                </a:cubicBezTo>
                <a:close/>
              </a:path>
            </a:pathLst>
          </a:custGeom>
          <a:noFill/>
          <a:ln>
            <a:solidFill>
              <a:schemeClr val="tx1"/>
            </a:solidFill>
            <a:extLst>
              <a:ext uri="{C807C97D-BFC1-408E-A445-0C87EB9F89A2}">
                <ask:lineSketchStyleProps xmlns:ask="http://schemas.microsoft.com/office/drawing/2018/sketchyshapes" sd="660472231">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D2FA3D89-5D23-48EE-8E73-4010C04CA09F}"/>
              </a:ext>
            </a:extLst>
          </p:cNvPr>
          <p:cNvSpPr/>
          <p:nvPr/>
        </p:nvSpPr>
        <p:spPr>
          <a:xfrm>
            <a:off x="5950396" y="3749045"/>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err="1">
                <a:solidFill>
                  <a:schemeClr val="tx1"/>
                </a:solidFill>
              </a:rPr>
              <a:t>دا</a:t>
            </a:r>
            <a:endParaRPr lang="en-AE" sz="3600" b="1" dirty="0">
              <a:solidFill>
                <a:schemeClr val="tx1"/>
              </a:solidFill>
            </a:endParaRPr>
          </a:p>
        </p:txBody>
      </p:sp>
      <p:sp>
        <p:nvSpPr>
          <p:cNvPr id="46" name="Oval 45">
            <a:extLst>
              <a:ext uri="{FF2B5EF4-FFF2-40B4-BE49-F238E27FC236}">
                <a16:creationId xmlns:a16="http://schemas.microsoft.com/office/drawing/2014/main" id="{EEFC26B6-B187-40A3-B6A5-5A705AE1D380}"/>
              </a:ext>
            </a:extLst>
          </p:cNvPr>
          <p:cNvSpPr/>
          <p:nvPr/>
        </p:nvSpPr>
        <p:spPr>
          <a:xfrm>
            <a:off x="8971694" y="2064707"/>
            <a:ext cx="462912" cy="912590"/>
          </a:xfrm>
          <a:prstGeom prst="ellipse">
            <a:avLst/>
          </a:prstGeom>
          <a:noFill/>
          <a:ln w="38100">
            <a:solidFill>
              <a:srgbClr val="487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47" name="Picture 46">
            <a:extLst>
              <a:ext uri="{FF2B5EF4-FFF2-40B4-BE49-F238E27FC236}">
                <a16:creationId xmlns:a16="http://schemas.microsoft.com/office/drawing/2014/main" id="{5C89366A-3F6F-442A-B3E0-7F79AAEA2599}"/>
              </a:ext>
            </a:extLst>
          </p:cNvPr>
          <p:cNvPicPr>
            <a:picLocks noChangeAspect="1"/>
          </p:cNvPicPr>
          <p:nvPr/>
        </p:nvPicPr>
        <p:blipFill>
          <a:blip r:embed="rId10"/>
          <a:stretch>
            <a:fillRect/>
          </a:stretch>
        </p:blipFill>
        <p:spPr>
          <a:xfrm>
            <a:off x="459254" y="6293615"/>
            <a:ext cx="2719185" cy="432309"/>
          </a:xfrm>
          <a:prstGeom prst="rect">
            <a:avLst/>
          </a:prstGeom>
        </p:spPr>
      </p:pic>
      <p:sp>
        <p:nvSpPr>
          <p:cNvPr id="49" name="Arrow: Pentagon 48">
            <a:extLst>
              <a:ext uri="{FF2B5EF4-FFF2-40B4-BE49-F238E27FC236}">
                <a16:creationId xmlns:a16="http://schemas.microsoft.com/office/drawing/2014/main" id="{2BF4F2D2-48A9-4985-B2D1-96332DE5C868}"/>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مراجعة قبلية</a:t>
            </a:r>
            <a:endParaRPr lang="en-AE" sz="2800" b="1" dirty="0">
              <a:solidFill>
                <a:schemeClr val="bg1"/>
              </a:solidFill>
            </a:endParaRPr>
          </a:p>
        </p:txBody>
      </p:sp>
    </p:spTree>
    <p:extLst>
      <p:ext uri="{BB962C8B-B14F-4D97-AF65-F5344CB8AC3E}">
        <p14:creationId xmlns:p14="http://schemas.microsoft.com/office/powerpoint/2010/main" val="20646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0"/>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grpId="0" nodeType="clickEffect">
                                  <p:stCondLst>
                                    <p:cond delay="0"/>
                                  </p:st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grpId="0" nodeType="click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34"/>
                                        </p:tgtEl>
                                        <p:attrNameLst>
                                          <p:attrName>r</p:attrName>
                                        </p:attrNameLst>
                                      </p:cBhvr>
                                    </p:animRot>
                                    <p:animRot by="-240000">
                                      <p:cBhvr>
                                        <p:cTn id="59" dur="200" fill="hold">
                                          <p:stCondLst>
                                            <p:cond delay="200"/>
                                          </p:stCondLst>
                                        </p:cTn>
                                        <p:tgtEl>
                                          <p:spTgt spid="34"/>
                                        </p:tgtEl>
                                        <p:attrNameLst>
                                          <p:attrName>r</p:attrName>
                                        </p:attrNameLst>
                                      </p:cBhvr>
                                    </p:animRot>
                                    <p:animRot by="240000">
                                      <p:cBhvr>
                                        <p:cTn id="60" dur="200" fill="hold">
                                          <p:stCondLst>
                                            <p:cond delay="400"/>
                                          </p:stCondLst>
                                        </p:cTn>
                                        <p:tgtEl>
                                          <p:spTgt spid="34"/>
                                        </p:tgtEl>
                                        <p:attrNameLst>
                                          <p:attrName>r</p:attrName>
                                        </p:attrNameLst>
                                      </p:cBhvr>
                                    </p:animRot>
                                    <p:animRot by="-240000">
                                      <p:cBhvr>
                                        <p:cTn id="61" dur="200" fill="hold">
                                          <p:stCondLst>
                                            <p:cond delay="600"/>
                                          </p:stCondLst>
                                        </p:cTn>
                                        <p:tgtEl>
                                          <p:spTgt spid="34"/>
                                        </p:tgtEl>
                                        <p:attrNameLst>
                                          <p:attrName>r</p:attrName>
                                        </p:attrNameLst>
                                      </p:cBhvr>
                                    </p:animRot>
                                    <p:animRot by="120000">
                                      <p:cBhvr>
                                        <p:cTn id="62" dur="200" fill="hold">
                                          <p:stCondLst>
                                            <p:cond delay="800"/>
                                          </p:stCondLst>
                                        </p:cTn>
                                        <p:tgtEl>
                                          <p:spTgt spid="34"/>
                                        </p:tgtEl>
                                        <p:attrNameLst>
                                          <p:attrName>r</p:attrName>
                                        </p:attrNameLst>
                                      </p:cBhvr>
                                    </p:animRo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withEffect">
                                  <p:stCondLst>
                                    <p:cond delay="0"/>
                                  </p:stCondLst>
                                  <p:childTnLst>
                                    <p:set>
                                      <p:cBhvr>
                                        <p:cTn id="67" dur="1" fill="hold">
                                          <p:stCondLst>
                                            <p:cond delay="0"/>
                                          </p:stCondLst>
                                        </p:cTn>
                                        <p:tgtEl>
                                          <p:spTgt spid="12"/>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par>
                                <p:cTn id="70" presetID="21" presetClass="entr" presetSubtype="1"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heel(1)">
                                      <p:cBhvr>
                                        <p:cTn id="72" dur="2000"/>
                                        <p:tgtEl>
                                          <p:spTgt spid="46"/>
                                        </p:tgtEl>
                                      </p:cBhvr>
                                    </p:animEffect>
                                  </p:childTnLst>
                                </p:cTn>
                              </p:par>
                            </p:childTnLst>
                          </p:cTn>
                        </p:par>
                      </p:childTnLst>
                    </p:cTn>
                  </p:par>
                </p:childTnLst>
              </p:cTn>
              <p:nextCondLst>
                <p:cond evt="onClick" delay="0">
                  <p:tgtEl>
                    <p:spTgt spid="32"/>
                  </p:tgtEl>
                </p:cond>
              </p:nextCondLst>
            </p:seq>
            <p:seq concurrent="1" nextAc="seek">
              <p:cTn id="73" restart="whenNotActive" fill="hold" evtFilter="cancelBubble" nodeType="interactiveSeq">
                <p:stCondLst>
                  <p:cond evt="onClick" delay="0">
                    <p:tgtEl>
                      <p:spTgt spid="38"/>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grpId="0" nodeType="clickEffect">
                                  <p:stCondLst>
                                    <p:cond delay="0"/>
                                  </p:stCondLst>
                                  <p:childTnLst>
                                    <p:animRot by="120000">
                                      <p:cBhvr>
                                        <p:cTn id="77" dur="100" fill="hold">
                                          <p:stCondLst>
                                            <p:cond delay="0"/>
                                          </p:stCondLst>
                                        </p:cTn>
                                        <p:tgtEl>
                                          <p:spTgt spid="38"/>
                                        </p:tgtEl>
                                        <p:attrNameLst>
                                          <p:attrName>r</p:attrName>
                                        </p:attrNameLst>
                                      </p:cBhvr>
                                    </p:animRot>
                                    <p:animRot by="-240000">
                                      <p:cBhvr>
                                        <p:cTn id="78" dur="200" fill="hold">
                                          <p:stCondLst>
                                            <p:cond delay="200"/>
                                          </p:stCondLst>
                                        </p:cTn>
                                        <p:tgtEl>
                                          <p:spTgt spid="38"/>
                                        </p:tgtEl>
                                        <p:attrNameLst>
                                          <p:attrName>r</p:attrName>
                                        </p:attrNameLst>
                                      </p:cBhvr>
                                    </p:animRot>
                                    <p:animRot by="240000">
                                      <p:cBhvr>
                                        <p:cTn id="79" dur="200" fill="hold">
                                          <p:stCondLst>
                                            <p:cond delay="400"/>
                                          </p:stCondLst>
                                        </p:cTn>
                                        <p:tgtEl>
                                          <p:spTgt spid="38"/>
                                        </p:tgtEl>
                                        <p:attrNameLst>
                                          <p:attrName>r</p:attrName>
                                        </p:attrNameLst>
                                      </p:cBhvr>
                                    </p:animRot>
                                    <p:animRot by="-240000">
                                      <p:cBhvr>
                                        <p:cTn id="80" dur="200" fill="hold">
                                          <p:stCondLst>
                                            <p:cond delay="600"/>
                                          </p:stCondLst>
                                        </p:cTn>
                                        <p:tgtEl>
                                          <p:spTgt spid="38"/>
                                        </p:tgtEl>
                                        <p:attrNameLst>
                                          <p:attrName>r</p:attrName>
                                        </p:attrNameLst>
                                      </p:cBhvr>
                                    </p:animRot>
                                    <p:animRot by="120000">
                                      <p:cBhvr>
                                        <p:cTn id="81"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8"/>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grpId="0" nodeType="clickEffect">
                                  <p:stCondLst>
                                    <p:cond delay="0"/>
                                  </p:stCondLst>
                                  <p:childTnLst>
                                    <p:animRot by="120000">
                                      <p:cBhvr>
                                        <p:cTn id="86" dur="100" fill="hold">
                                          <p:stCondLst>
                                            <p:cond delay="0"/>
                                          </p:stCondLst>
                                        </p:cTn>
                                        <p:tgtEl>
                                          <p:spTgt spid="39"/>
                                        </p:tgtEl>
                                        <p:attrNameLst>
                                          <p:attrName>r</p:attrName>
                                        </p:attrNameLst>
                                      </p:cBhvr>
                                    </p:animRot>
                                    <p:animRot by="-240000">
                                      <p:cBhvr>
                                        <p:cTn id="87" dur="200" fill="hold">
                                          <p:stCondLst>
                                            <p:cond delay="200"/>
                                          </p:stCondLst>
                                        </p:cTn>
                                        <p:tgtEl>
                                          <p:spTgt spid="39"/>
                                        </p:tgtEl>
                                        <p:attrNameLst>
                                          <p:attrName>r</p:attrName>
                                        </p:attrNameLst>
                                      </p:cBhvr>
                                    </p:animRot>
                                    <p:animRot by="240000">
                                      <p:cBhvr>
                                        <p:cTn id="88" dur="200" fill="hold">
                                          <p:stCondLst>
                                            <p:cond delay="400"/>
                                          </p:stCondLst>
                                        </p:cTn>
                                        <p:tgtEl>
                                          <p:spTgt spid="39"/>
                                        </p:tgtEl>
                                        <p:attrNameLst>
                                          <p:attrName>r</p:attrName>
                                        </p:attrNameLst>
                                      </p:cBhvr>
                                    </p:animRot>
                                    <p:animRot by="-240000">
                                      <p:cBhvr>
                                        <p:cTn id="89" dur="200" fill="hold">
                                          <p:stCondLst>
                                            <p:cond delay="600"/>
                                          </p:stCondLst>
                                        </p:cTn>
                                        <p:tgtEl>
                                          <p:spTgt spid="39"/>
                                        </p:tgtEl>
                                        <p:attrNameLst>
                                          <p:attrName>r</p:attrName>
                                        </p:attrNameLst>
                                      </p:cBhvr>
                                    </p:animRot>
                                    <p:animRot by="120000">
                                      <p:cBhvr>
                                        <p:cTn id="90" dur="200" fill="hold">
                                          <p:stCondLst>
                                            <p:cond delay="800"/>
                                          </p:stCondLst>
                                        </p:cTn>
                                        <p:tgtEl>
                                          <p:spTgt spid="39"/>
                                        </p:tgtEl>
                                        <p:attrNameLst>
                                          <p:attrName>r</p:attrName>
                                        </p:attrNameLst>
                                      </p:cBhvr>
                                    </p:animRot>
                                  </p:childTnLst>
                                </p:cTn>
                              </p:par>
                            </p:childTnLst>
                          </p:cTn>
                        </p:par>
                      </p:childTnLst>
                    </p:cTn>
                  </p:par>
                </p:childTnLst>
              </p:cTn>
              <p:nextCondLst>
                <p:cond evt="onClick" delay="0">
                  <p:tgtEl>
                    <p:spTgt spid="39"/>
                  </p:tgtEl>
                </p:cond>
              </p:nextCondLst>
            </p:seq>
            <p:seq concurrent="1" nextAc="seek">
              <p:cTn id="91" restart="whenNotActive" fill="hold" evtFilter="cancelBubble" nodeType="interactiveSeq">
                <p:stCondLst>
                  <p:cond evt="onClick" delay="0">
                    <p:tgtEl>
                      <p:spTgt spid="37"/>
                    </p:tgtEl>
                  </p:cond>
                </p:stCondLst>
                <p:endSync evt="end" delay="0">
                  <p:rtn val="all"/>
                </p:endSync>
                <p:childTnLst>
                  <p:par>
                    <p:cTn id="92" fill="hold">
                      <p:stCondLst>
                        <p:cond delay="0"/>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wheel(1)">
                                      <p:cBhvr>
                                        <p:cTn id="96" dur="2000"/>
                                        <p:tgtEl>
                                          <p:spTgt spid="40"/>
                                        </p:tgtEl>
                                      </p:cBhvr>
                                    </p:animEffect>
                                  </p:childTnLst>
                                </p:cTn>
                              </p:par>
                              <p:par>
                                <p:cTn id="97" presetID="1" presetClass="exit" presetSubtype="0" fill="hold" nodeType="withEffect">
                                  <p:stCondLst>
                                    <p:cond delay="0"/>
                                  </p:stCondLst>
                                  <p:childTnLst>
                                    <p:set>
                                      <p:cBhvr>
                                        <p:cTn id="98" dur="1" fill="hold">
                                          <p:stCondLst>
                                            <p:cond delay="0"/>
                                          </p:stCondLst>
                                        </p:cTn>
                                        <p:tgtEl>
                                          <p:spTgt spid="14"/>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01" restart="whenNotActive" fill="hold" evtFilter="cancelBubble" nodeType="interactiveSeq">
                <p:stCondLst>
                  <p:cond evt="onClick" delay="0">
                    <p:tgtEl>
                      <p:spTgt spid="4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45"/>
                                        </p:tgtEl>
                                        <p:attrNameLst>
                                          <p:attrName>r</p:attrName>
                                        </p:attrNameLst>
                                      </p:cBhvr>
                                    </p:animRot>
                                    <p:animRot by="-240000">
                                      <p:cBhvr>
                                        <p:cTn id="106" dur="200" fill="hold">
                                          <p:stCondLst>
                                            <p:cond delay="200"/>
                                          </p:stCondLst>
                                        </p:cTn>
                                        <p:tgtEl>
                                          <p:spTgt spid="45"/>
                                        </p:tgtEl>
                                        <p:attrNameLst>
                                          <p:attrName>r</p:attrName>
                                        </p:attrNameLst>
                                      </p:cBhvr>
                                    </p:animRot>
                                    <p:animRot by="240000">
                                      <p:cBhvr>
                                        <p:cTn id="107" dur="200" fill="hold">
                                          <p:stCondLst>
                                            <p:cond delay="400"/>
                                          </p:stCondLst>
                                        </p:cTn>
                                        <p:tgtEl>
                                          <p:spTgt spid="45"/>
                                        </p:tgtEl>
                                        <p:attrNameLst>
                                          <p:attrName>r</p:attrName>
                                        </p:attrNameLst>
                                      </p:cBhvr>
                                    </p:animRot>
                                    <p:animRot by="-240000">
                                      <p:cBhvr>
                                        <p:cTn id="108" dur="200" fill="hold">
                                          <p:stCondLst>
                                            <p:cond delay="600"/>
                                          </p:stCondLst>
                                        </p:cTn>
                                        <p:tgtEl>
                                          <p:spTgt spid="45"/>
                                        </p:tgtEl>
                                        <p:attrNameLst>
                                          <p:attrName>r</p:attrName>
                                        </p:attrNameLst>
                                      </p:cBhvr>
                                    </p:animRot>
                                    <p:animRot by="120000">
                                      <p:cBhvr>
                                        <p:cTn id="109" dur="200" fill="hold">
                                          <p:stCondLst>
                                            <p:cond delay="800"/>
                                          </p:stCondLst>
                                        </p:cTn>
                                        <p:tgtEl>
                                          <p:spTgt spid="45"/>
                                        </p:tgtEl>
                                        <p:attrNameLst>
                                          <p:attrName>r</p:attrName>
                                        </p:attrNameLst>
                                      </p:cBhvr>
                                    </p:animRot>
                                  </p:childTnLst>
                                </p:cTn>
                              </p:par>
                            </p:childTnLst>
                          </p:cTn>
                        </p:par>
                      </p:childTnLst>
                    </p:cTn>
                  </p:par>
                </p:childTnLst>
              </p:cTn>
              <p:nextCondLst>
                <p:cond evt="onClick" delay="0">
                  <p:tgtEl>
                    <p:spTgt spid="45"/>
                  </p:tgtEl>
                </p:cond>
              </p:nextCondLst>
            </p:seq>
          </p:childTnLst>
        </p:cTn>
      </p:par>
    </p:tnLst>
    <p:bldLst>
      <p:bldP spid="27" grpId="0"/>
      <p:bldP spid="30" grpId="0" animBg="1"/>
      <p:bldP spid="31" grpId="0"/>
      <p:bldP spid="32" grpId="0" animBg="1"/>
      <p:bldP spid="33" grpId="0" animBg="1"/>
      <p:bldP spid="33" grpId="1" animBg="1"/>
      <p:bldP spid="34" grpId="0" animBg="1"/>
      <p:bldP spid="34" grpId="1" animBg="1"/>
      <p:bldP spid="36" grpId="0"/>
      <p:bldP spid="37" grpId="0" animBg="1"/>
      <p:bldP spid="38" grpId="0" animBg="1"/>
      <p:bldP spid="38" grpId="1" animBg="1"/>
      <p:bldP spid="39" grpId="0" animBg="1"/>
      <p:bldP spid="39" grpId="1" animBg="1"/>
      <p:bldP spid="40" grpId="0" animBg="1"/>
      <p:bldP spid="45"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A43DD54-8E26-4AEA-8F4E-B4A2A3676892}"/>
              </a:ext>
            </a:extLst>
          </p:cNvPr>
          <p:cNvSpPr/>
          <p:nvPr/>
        </p:nvSpPr>
        <p:spPr>
          <a:xfrm>
            <a:off x="178258" y="211873"/>
            <a:ext cx="11708942" cy="6423103"/>
          </a:xfrm>
          <a:custGeom>
            <a:avLst/>
            <a:gdLst>
              <a:gd name="connsiteX0" fmla="*/ 0 w 11708942"/>
              <a:gd name="connsiteY0" fmla="*/ 0 h 6423103"/>
              <a:gd name="connsiteX1" fmla="*/ 468358 w 11708942"/>
              <a:gd name="connsiteY1" fmla="*/ 0 h 6423103"/>
              <a:gd name="connsiteX2" fmla="*/ 1053805 w 11708942"/>
              <a:gd name="connsiteY2" fmla="*/ 0 h 6423103"/>
              <a:gd name="connsiteX3" fmla="*/ 1287984 w 11708942"/>
              <a:gd name="connsiteY3" fmla="*/ 0 h 6423103"/>
              <a:gd name="connsiteX4" fmla="*/ 1756341 w 11708942"/>
              <a:gd name="connsiteY4" fmla="*/ 0 h 6423103"/>
              <a:gd name="connsiteX5" fmla="*/ 2107610 w 11708942"/>
              <a:gd name="connsiteY5" fmla="*/ 0 h 6423103"/>
              <a:gd name="connsiteX6" fmla="*/ 2575967 w 11708942"/>
              <a:gd name="connsiteY6" fmla="*/ 0 h 6423103"/>
              <a:gd name="connsiteX7" fmla="*/ 3161414 w 11708942"/>
              <a:gd name="connsiteY7" fmla="*/ 0 h 6423103"/>
              <a:gd name="connsiteX8" fmla="*/ 3746861 w 11708942"/>
              <a:gd name="connsiteY8" fmla="*/ 0 h 6423103"/>
              <a:gd name="connsiteX9" fmla="*/ 4566487 w 11708942"/>
              <a:gd name="connsiteY9" fmla="*/ 0 h 6423103"/>
              <a:gd name="connsiteX10" fmla="*/ 5386113 w 11708942"/>
              <a:gd name="connsiteY10" fmla="*/ 0 h 6423103"/>
              <a:gd name="connsiteX11" fmla="*/ 5737382 w 11708942"/>
              <a:gd name="connsiteY11" fmla="*/ 0 h 6423103"/>
              <a:gd name="connsiteX12" fmla="*/ 6439918 w 11708942"/>
              <a:gd name="connsiteY12" fmla="*/ 0 h 6423103"/>
              <a:gd name="connsiteX13" fmla="*/ 6674097 w 11708942"/>
              <a:gd name="connsiteY13" fmla="*/ 0 h 6423103"/>
              <a:gd name="connsiteX14" fmla="*/ 7493723 w 11708942"/>
              <a:gd name="connsiteY14" fmla="*/ 0 h 6423103"/>
              <a:gd name="connsiteX15" fmla="*/ 8079170 w 11708942"/>
              <a:gd name="connsiteY15" fmla="*/ 0 h 6423103"/>
              <a:gd name="connsiteX16" fmla="*/ 8664617 w 11708942"/>
              <a:gd name="connsiteY16" fmla="*/ 0 h 6423103"/>
              <a:gd name="connsiteX17" fmla="*/ 9367154 w 11708942"/>
              <a:gd name="connsiteY17" fmla="*/ 0 h 6423103"/>
              <a:gd name="connsiteX18" fmla="*/ 9952601 w 11708942"/>
              <a:gd name="connsiteY18" fmla="*/ 0 h 6423103"/>
              <a:gd name="connsiteX19" fmla="*/ 10655137 w 11708942"/>
              <a:gd name="connsiteY19" fmla="*/ 0 h 6423103"/>
              <a:gd name="connsiteX20" fmla="*/ 11123495 w 11708942"/>
              <a:gd name="connsiteY20" fmla="*/ 0 h 6423103"/>
              <a:gd name="connsiteX21" fmla="*/ 11708942 w 11708942"/>
              <a:gd name="connsiteY21" fmla="*/ 0 h 6423103"/>
              <a:gd name="connsiteX22" fmla="*/ 11708942 w 11708942"/>
              <a:gd name="connsiteY22" fmla="*/ 583918 h 6423103"/>
              <a:gd name="connsiteX23" fmla="*/ 11708942 w 11708942"/>
              <a:gd name="connsiteY23" fmla="*/ 1296299 h 6423103"/>
              <a:gd name="connsiteX24" fmla="*/ 11708942 w 11708942"/>
              <a:gd name="connsiteY24" fmla="*/ 1751755 h 6423103"/>
              <a:gd name="connsiteX25" fmla="*/ 11708942 w 11708942"/>
              <a:gd name="connsiteY25" fmla="*/ 2464136 h 6423103"/>
              <a:gd name="connsiteX26" fmla="*/ 11708942 w 11708942"/>
              <a:gd name="connsiteY26" fmla="*/ 3176516 h 6423103"/>
              <a:gd name="connsiteX27" fmla="*/ 11708942 w 11708942"/>
              <a:gd name="connsiteY27" fmla="*/ 3696204 h 6423103"/>
              <a:gd name="connsiteX28" fmla="*/ 11708942 w 11708942"/>
              <a:gd name="connsiteY28" fmla="*/ 4408584 h 6423103"/>
              <a:gd name="connsiteX29" fmla="*/ 11708942 w 11708942"/>
              <a:gd name="connsiteY29" fmla="*/ 5056734 h 6423103"/>
              <a:gd name="connsiteX30" fmla="*/ 11708942 w 11708942"/>
              <a:gd name="connsiteY30" fmla="*/ 5512190 h 6423103"/>
              <a:gd name="connsiteX31" fmla="*/ 11708942 w 11708942"/>
              <a:gd name="connsiteY31" fmla="*/ 6423103 h 6423103"/>
              <a:gd name="connsiteX32" fmla="*/ 11474763 w 11708942"/>
              <a:gd name="connsiteY32" fmla="*/ 6423103 h 6423103"/>
              <a:gd name="connsiteX33" fmla="*/ 10889316 w 11708942"/>
              <a:gd name="connsiteY33" fmla="*/ 6423103 h 6423103"/>
              <a:gd name="connsiteX34" fmla="*/ 10069690 w 11708942"/>
              <a:gd name="connsiteY34" fmla="*/ 6423103 h 6423103"/>
              <a:gd name="connsiteX35" fmla="*/ 9367154 w 11708942"/>
              <a:gd name="connsiteY35" fmla="*/ 6423103 h 6423103"/>
              <a:gd name="connsiteX36" fmla="*/ 9015885 w 11708942"/>
              <a:gd name="connsiteY36" fmla="*/ 6423103 h 6423103"/>
              <a:gd name="connsiteX37" fmla="*/ 8547528 w 11708942"/>
              <a:gd name="connsiteY37" fmla="*/ 6423103 h 6423103"/>
              <a:gd name="connsiteX38" fmla="*/ 8196259 w 11708942"/>
              <a:gd name="connsiteY38" fmla="*/ 6423103 h 6423103"/>
              <a:gd name="connsiteX39" fmla="*/ 7493723 w 11708942"/>
              <a:gd name="connsiteY39" fmla="*/ 6423103 h 6423103"/>
              <a:gd name="connsiteX40" fmla="*/ 7142455 w 11708942"/>
              <a:gd name="connsiteY40" fmla="*/ 6423103 h 6423103"/>
              <a:gd name="connsiteX41" fmla="*/ 6791186 w 11708942"/>
              <a:gd name="connsiteY41" fmla="*/ 6423103 h 6423103"/>
              <a:gd name="connsiteX42" fmla="*/ 6088650 w 11708942"/>
              <a:gd name="connsiteY42" fmla="*/ 6423103 h 6423103"/>
              <a:gd name="connsiteX43" fmla="*/ 5854471 w 11708942"/>
              <a:gd name="connsiteY43" fmla="*/ 6423103 h 6423103"/>
              <a:gd name="connsiteX44" fmla="*/ 5620292 w 11708942"/>
              <a:gd name="connsiteY44" fmla="*/ 6423103 h 6423103"/>
              <a:gd name="connsiteX45" fmla="*/ 4800666 w 11708942"/>
              <a:gd name="connsiteY45" fmla="*/ 6423103 h 6423103"/>
              <a:gd name="connsiteX46" fmla="*/ 4566487 w 11708942"/>
              <a:gd name="connsiteY46" fmla="*/ 6423103 h 6423103"/>
              <a:gd name="connsiteX47" fmla="*/ 3981040 w 11708942"/>
              <a:gd name="connsiteY47" fmla="*/ 6423103 h 6423103"/>
              <a:gd name="connsiteX48" fmla="*/ 3746861 w 11708942"/>
              <a:gd name="connsiteY48" fmla="*/ 6423103 h 6423103"/>
              <a:gd name="connsiteX49" fmla="*/ 2927235 w 11708942"/>
              <a:gd name="connsiteY49" fmla="*/ 6423103 h 6423103"/>
              <a:gd name="connsiteX50" fmla="*/ 2458878 w 11708942"/>
              <a:gd name="connsiteY50" fmla="*/ 6423103 h 6423103"/>
              <a:gd name="connsiteX51" fmla="*/ 1756341 w 11708942"/>
              <a:gd name="connsiteY51" fmla="*/ 6423103 h 6423103"/>
              <a:gd name="connsiteX52" fmla="*/ 936715 w 11708942"/>
              <a:gd name="connsiteY52" fmla="*/ 6423103 h 6423103"/>
              <a:gd name="connsiteX53" fmla="*/ 585447 w 11708942"/>
              <a:gd name="connsiteY53" fmla="*/ 6423103 h 6423103"/>
              <a:gd name="connsiteX54" fmla="*/ 0 w 11708942"/>
              <a:gd name="connsiteY54" fmla="*/ 6423103 h 6423103"/>
              <a:gd name="connsiteX55" fmla="*/ 0 w 11708942"/>
              <a:gd name="connsiteY55" fmla="*/ 5710722 h 6423103"/>
              <a:gd name="connsiteX56" fmla="*/ 0 w 11708942"/>
              <a:gd name="connsiteY56" fmla="*/ 5191035 h 6423103"/>
              <a:gd name="connsiteX57" fmla="*/ 0 w 11708942"/>
              <a:gd name="connsiteY57" fmla="*/ 4607117 h 6423103"/>
              <a:gd name="connsiteX58" fmla="*/ 0 w 11708942"/>
              <a:gd name="connsiteY58" fmla="*/ 4087429 h 6423103"/>
              <a:gd name="connsiteX59" fmla="*/ 0 w 11708942"/>
              <a:gd name="connsiteY59" fmla="*/ 3631973 h 6423103"/>
              <a:gd name="connsiteX60" fmla="*/ 0 w 11708942"/>
              <a:gd name="connsiteY60" fmla="*/ 3240747 h 6423103"/>
              <a:gd name="connsiteX61" fmla="*/ 0 w 11708942"/>
              <a:gd name="connsiteY61" fmla="*/ 2528367 h 6423103"/>
              <a:gd name="connsiteX62" fmla="*/ 0 w 11708942"/>
              <a:gd name="connsiteY62" fmla="*/ 1944448 h 6423103"/>
              <a:gd name="connsiteX63" fmla="*/ 0 w 11708942"/>
              <a:gd name="connsiteY63" fmla="*/ 1553223 h 6423103"/>
              <a:gd name="connsiteX64" fmla="*/ 0 w 11708942"/>
              <a:gd name="connsiteY64" fmla="*/ 905074 h 6423103"/>
              <a:gd name="connsiteX65" fmla="*/ 0 w 11708942"/>
              <a:gd name="connsiteY65" fmla="*/ 0 h 642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423103"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20964" y="276168"/>
                  <a:pt x="11693991" y="293223"/>
                  <a:pt x="11708942" y="583918"/>
                </a:cubicBezTo>
                <a:cubicBezTo>
                  <a:pt x="11723893" y="874613"/>
                  <a:pt x="11679830" y="1151541"/>
                  <a:pt x="11708942" y="1296299"/>
                </a:cubicBezTo>
                <a:cubicBezTo>
                  <a:pt x="11738054" y="1441057"/>
                  <a:pt x="11661932" y="1544269"/>
                  <a:pt x="11708942" y="1751755"/>
                </a:cubicBezTo>
                <a:cubicBezTo>
                  <a:pt x="11755952" y="1959241"/>
                  <a:pt x="11657676" y="2110737"/>
                  <a:pt x="11708942" y="2464136"/>
                </a:cubicBezTo>
                <a:cubicBezTo>
                  <a:pt x="11760208" y="2817535"/>
                  <a:pt x="11633557" y="2961436"/>
                  <a:pt x="11708942" y="3176516"/>
                </a:cubicBezTo>
                <a:cubicBezTo>
                  <a:pt x="11784327" y="3391596"/>
                  <a:pt x="11689983" y="3578183"/>
                  <a:pt x="11708942" y="3696204"/>
                </a:cubicBezTo>
                <a:cubicBezTo>
                  <a:pt x="11727901" y="3814225"/>
                  <a:pt x="11681992" y="4230523"/>
                  <a:pt x="11708942" y="4408584"/>
                </a:cubicBezTo>
                <a:cubicBezTo>
                  <a:pt x="11735892" y="4586645"/>
                  <a:pt x="11645131" y="4915902"/>
                  <a:pt x="11708942" y="5056734"/>
                </a:cubicBezTo>
                <a:cubicBezTo>
                  <a:pt x="11772753" y="5197566"/>
                  <a:pt x="11684123" y="5348340"/>
                  <a:pt x="11708942" y="5512190"/>
                </a:cubicBezTo>
                <a:cubicBezTo>
                  <a:pt x="11733761" y="5676040"/>
                  <a:pt x="11644237" y="6235625"/>
                  <a:pt x="11708942" y="6423103"/>
                </a:cubicBezTo>
                <a:cubicBezTo>
                  <a:pt x="11646362" y="6447204"/>
                  <a:pt x="11550237" y="6422427"/>
                  <a:pt x="11474763" y="6423103"/>
                </a:cubicBezTo>
                <a:cubicBezTo>
                  <a:pt x="11399289" y="6423779"/>
                  <a:pt x="11143753" y="6359573"/>
                  <a:pt x="10889316" y="6423103"/>
                </a:cubicBezTo>
                <a:cubicBezTo>
                  <a:pt x="10634879" y="6486633"/>
                  <a:pt x="10260677" y="6395074"/>
                  <a:pt x="10069690" y="6423103"/>
                </a:cubicBezTo>
                <a:cubicBezTo>
                  <a:pt x="9878703" y="6451132"/>
                  <a:pt x="9689073" y="6370264"/>
                  <a:pt x="9367154" y="6423103"/>
                </a:cubicBezTo>
                <a:cubicBezTo>
                  <a:pt x="9045235" y="6475942"/>
                  <a:pt x="9086841" y="6422702"/>
                  <a:pt x="9015885" y="6423103"/>
                </a:cubicBezTo>
                <a:cubicBezTo>
                  <a:pt x="8944929" y="6423504"/>
                  <a:pt x="8741611" y="6391918"/>
                  <a:pt x="8547528" y="6423103"/>
                </a:cubicBezTo>
                <a:cubicBezTo>
                  <a:pt x="8353445" y="6454288"/>
                  <a:pt x="8335679" y="6399583"/>
                  <a:pt x="8196259" y="6423103"/>
                </a:cubicBezTo>
                <a:cubicBezTo>
                  <a:pt x="8056839" y="6446623"/>
                  <a:pt x="7842216" y="6391144"/>
                  <a:pt x="7493723" y="6423103"/>
                </a:cubicBezTo>
                <a:cubicBezTo>
                  <a:pt x="7145230" y="6455062"/>
                  <a:pt x="7286757" y="6391499"/>
                  <a:pt x="7142455" y="6423103"/>
                </a:cubicBezTo>
                <a:cubicBezTo>
                  <a:pt x="6998153" y="6454707"/>
                  <a:pt x="6961557" y="6401329"/>
                  <a:pt x="6791186" y="6423103"/>
                </a:cubicBezTo>
                <a:cubicBezTo>
                  <a:pt x="6620815" y="6444877"/>
                  <a:pt x="6392242" y="6378722"/>
                  <a:pt x="6088650" y="6423103"/>
                </a:cubicBezTo>
                <a:cubicBezTo>
                  <a:pt x="5785058" y="6467484"/>
                  <a:pt x="5932878" y="6409167"/>
                  <a:pt x="5854471" y="6423103"/>
                </a:cubicBezTo>
                <a:cubicBezTo>
                  <a:pt x="5776064" y="6437039"/>
                  <a:pt x="5671202" y="6407177"/>
                  <a:pt x="5620292" y="6423103"/>
                </a:cubicBezTo>
                <a:cubicBezTo>
                  <a:pt x="5569382" y="6439029"/>
                  <a:pt x="5073179" y="6408490"/>
                  <a:pt x="4800666" y="6423103"/>
                </a:cubicBezTo>
                <a:cubicBezTo>
                  <a:pt x="4528153" y="6437716"/>
                  <a:pt x="4675936" y="6396024"/>
                  <a:pt x="4566487" y="6423103"/>
                </a:cubicBezTo>
                <a:cubicBezTo>
                  <a:pt x="4457038" y="6450182"/>
                  <a:pt x="4232577" y="6360311"/>
                  <a:pt x="3981040" y="6423103"/>
                </a:cubicBezTo>
                <a:cubicBezTo>
                  <a:pt x="3729503" y="6485895"/>
                  <a:pt x="3838221" y="6417503"/>
                  <a:pt x="3746861" y="6423103"/>
                </a:cubicBezTo>
                <a:cubicBezTo>
                  <a:pt x="3655501" y="6428703"/>
                  <a:pt x="3306055" y="6368238"/>
                  <a:pt x="2927235" y="6423103"/>
                </a:cubicBezTo>
                <a:cubicBezTo>
                  <a:pt x="2548415" y="6477968"/>
                  <a:pt x="2688156" y="6368395"/>
                  <a:pt x="2458878" y="6423103"/>
                </a:cubicBezTo>
                <a:cubicBezTo>
                  <a:pt x="2229600" y="6477811"/>
                  <a:pt x="1901091" y="6368396"/>
                  <a:pt x="1756341" y="6423103"/>
                </a:cubicBezTo>
                <a:cubicBezTo>
                  <a:pt x="1611591" y="6477810"/>
                  <a:pt x="1161899" y="6407421"/>
                  <a:pt x="936715" y="6423103"/>
                </a:cubicBezTo>
                <a:cubicBezTo>
                  <a:pt x="711531" y="6438785"/>
                  <a:pt x="746688" y="6386735"/>
                  <a:pt x="585447" y="6423103"/>
                </a:cubicBezTo>
                <a:cubicBezTo>
                  <a:pt x="424206" y="6459471"/>
                  <a:pt x="195301" y="6387077"/>
                  <a:pt x="0" y="6423103"/>
                </a:cubicBezTo>
                <a:cubicBezTo>
                  <a:pt x="-28169" y="6156881"/>
                  <a:pt x="71546" y="5912861"/>
                  <a:pt x="0" y="5710722"/>
                </a:cubicBezTo>
                <a:cubicBezTo>
                  <a:pt x="-71546" y="5508583"/>
                  <a:pt x="31816" y="5309809"/>
                  <a:pt x="0" y="5191035"/>
                </a:cubicBezTo>
                <a:cubicBezTo>
                  <a:pt x="-31816" y="5072261"/>
                  <a:pt x="36102" y="4898848"/>
                  <a:pt x="0" y="4607117"/>
                </a:cubicBezTo>
                <a:cubicBezTo>
                  <a:pt x="-36102" y="4315386"/>
                  <a:pt x="61179" y="4214481"/>
                  <a:pt x="0" y="4087429"/>
                </a:cubicBezTo>
                <a:cubicBezTo>
                  <a:pt x="-61179" y="3960377"/>
                  <a:pt x="3368" y="3834776"/>
                  <a:pt x="0" y="3631973"/>
                </a:cubicBezTo>
                <a:cubicBezTo>
                  <a:pt x="-3368" y="3429170"/>
                  <a:pt x="22879" y="3399030"/>
                  <a:pt x="0" y="3240747"/>
                </a:cubicBezTo>
                <a:cubicBezTo>
                  <a:pt x="-22879" y="3082464"/>
                  <a:pt x="71011" y="2769177"/>
                  <a:pt x="0" y="2528367"/>
                </a:cubicBezTo>
                <a:cubicBezTo>
                  <a:pt x="-71011" y="2287557"/>
                  <a:pt x="21353" y="2185060"/>
                  <a:pt x="0" y="1944448"/>
                </a:cubicBezTo>
                <a:cubicBezTo>
                  <a:pt x="-21353" y="1703836"/>
                  <a:pt x="20" y="1687493"/>
                  <a:pt x="0" y="1553223"/>
                </a:cubicBezTo>
                <a:cubicBezTo>
                  <a:pt x="-20" y="1418953"/>
                  <a:pt x="14685" y="1039164"/>
                  <a:pt x="0" y="905074"/>
                </a:cubicBezTo>
                <a:cubicBezTo>
                  <a:pt x="-14685" y="770984"/>
                  <a:pt x="42169" y="238153"/>
                  <a:pt x="0" y="0"/>
                </a:cubicBezTo>
                <a:close/>
              </a:path>
              <a:path w="11708942" h="6423103"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32411" y="307880"/>
                  <a:pt x="11630402" y="416454"/>
                  <a:pt x="11708942" y="712381"/>
                </a:cubicBezTo>
                <a:cubicBezTo>
                  <a:pt x="11787482" y="1008308"/>
                  <a:pt x="11687174" y="1074112"/>
                  <a:pt x="11708942" y="1360530"/>
                </a:cubicBezTo>
                <a:cubicBezTo>
                  <a:pt x="11730710" y="1646948"/>
                  <a:pt x="11659795" y="1640280"/>
                  <a:pt x="11708942" y="1815986"/>
                </a:cubicBezTo>
                <a:cubicBezTo>
                  <a:pt x="11758089" y="1991692"/>
                  <a:pt x="11691802" y="2126761"/>
                  <a:pt x="11708942" y="2399905"/>
                </a:cubicBezTo>
                <a:cubicBezTo>
                  <a:pt x="11726082" y="2673049"/>
                  <a:pt x="11703325" y="2807485"/>
                  <a:pt x="11708942" y="3048054"/>
                </a:cubicBezTo>
                <a:cubicBezTo>
                  <a:pt x="11714559" y="3288623"/>
                  <a:pt x="11662929" y="3368678"/>
                  <a:pt x="11708942" y="3503511"/>
                </a:cubicBezTo>
                <a:cubicBezTo>
                  <a:pt x="11754955" y="3638344"/>
                  <a:pt x="11674682" y="3796796"/>
                  <a:pt x="11708942" y="4023198"/>
                </a:cubicBezTo>
                <a:cubicBezTo>
                  <a:pt x="11743202" y="4249600"/>
                  <a:pt x="11668131" y="4389161"/>
                  <a:pt x="11708942" y="4542886"/>
                </a:cubicBezTo>
                <a:cubicBezTo>
                  <a:pt x="11749753" y="4696611"/>
                  <a:pt x="11706345" y="4839817"/>
                  <a:pt x="11708942" y="4934111"/>
                </a:cubicBezTo>
                <a:cubicBezTo>
                  <a:pt x="11711539" y="5028405"/>
                  <a:pt x="11659232" y="5388681"/>
                  <a:pt x="11708942" y="5518029"/>
                </a:cubicBezTo>
                <a:cubicBezTo>
                  <a:pt x="11758652" y="5647377"/>
                  <a:pt x="11669286" y="5971428"/>
                  <a:pt x="11708942" y="6423103"/>
                </a:cubicBezTo>
                <a:cubicBezTo>
                  <a:pt x="11573980" y="6436293"/>
                  <a:pt x="11367320" y="6411233"/>
                  <a:pt x="11240584" y="6423103"/>
                </a:cubicBezTo>
                <a:cubicBezTo>
                  <a:pt x="11113848" y="6434973"/>
                  <a:pt x="11099818" y="6402781"/>
                  <a:pt x="11006405" y="6423103"/>
                </a:cubicBezTo>
                <a:cubicBezTo>
                  <a:pt x="10912992" y="6443425"/>
                  <a:pt x="10551731" y="6373546"/>
                  <a:pt x="10186780" y="6423103"/>
                </a:cubicBezTo>
                <a:cubicBezTo>
                  <a:pt x="9821830" y="6472660"/>
                  <a:pt x="9939734" y="6412249"/>
                  <a:pt x="9718422" y="6423103"/>
                </a:cubicBezTo>
                <a:cubicBezTo>
                  <a:pt x="9497110" y="6433957"/>
                  <a:pt x="9322206" y="6393165"/>
                  <a:pt x="9015885" y="6423103"/>
                </a:cubicBezTo>
                <a:cubicBezTo>
                  <a:pt x="8709564" y="6453041"/>
                  <a:pt x="8595834" y="6419034"/>
                  <a:pt x="8313349" y="6423103"/>
                </a:cubicBezTo>
                <a:cubicBezTo>
                  <a:pt x="8030864" y="6427172"/>
                  <a:pt x="8014325" y="6384091"/>
                  <a:pt x="7844991" y="6423103"/>
                </a:cubicBezTo>
                <a:cubicBezTo>
                  <a:pt x="7675657" y="6462115"/>
                  <a:pt x="7726847" y="6395451"/>
                  <a:pt x="7610812" y="6423103"/>
                </a:cubicBezTo>
                <a:cubicBezTo>
                  <a:pt x="7494777" y="6450755"/>
                  <a:pt x="7273390" y="6354065"/>
                  <a:pt x="7025365" y="6423103"/>
                </a:cubicBezTo>
                <a:cubicBezTo>
                  <a:pt x="6777340" y="6492141"/>
                  <a:pt x="6602384" y="6382385"/>
                  <a:pt x="6439918" y="6423103"/>
                </a:cubicBezTo>
                <a:cubicBezTo>
                  <a:pt x="6277452" y="6463821"/>
                  <a:pt x="6181680" y="6416549"/>
                  <a:pt x="5971560" y="6423103"/>
                </a:cubicBezTo>
                <a:cubicBezTo>
                  <a:pt x="5761440" y="6429657"/>
                  <a:pt x="5726775" y="6386612"/>
                  <a:pt x="5503203" y="6423103"/>
                </a:cubicBezTo>
                <a:cubicBezTo>
                  <a:pt x="5279631" y="6459594"/>
                  <a:pt x="5367295" y="6405347"/>
                  <a:pt x="5269024" y="6423103"/>
                </a:cubicBezTo>
                <a:cubicBezTo>
                  <a:pt x="5170753" y="6440859"/>
                  <a:pt x="4833592" y="6346074"/>
                  <a:pt x="4566487" y="6423103"/>
                </a:cubicBezTo>
                <a:cubicBezTo>
                  <a:pt x="4299382" y="6500132"/>
                  <a:pt x="4323140" y="6389028"/>
                  <a:pt x="4215219" y="6423103"/>
                </a:cubicBezTo>
                <a:cubicBezTo>
                  <a:pt x="4107298" y="6457178"/>
                  <a:pt x="3989512" y="6389802"/>
                  <a:pt x="3863951" y="6423103"/>
                </a:cubicBezTo>
                <a:cubicBezTo>
                  <a:pt x="3738390" y="6456404"/>
                  <a:pt x="3645055" y="6401797"/>
                  <a:pt x="3512683" y="6423103"/>
                </a:cubicBezTo>
                <a:cubicBezTo>
                  <a:pt x="3380311" y="6444409"/>
                  <a:pt x="3145586" y="6401208"/>
                  <a:pt x="3044325" y="6423103"/>
                </a:cubicBezTo>
                <a:cubicBezTo>
                  <a:pt x="2943064" y="6444998"/>
                  <a:pt x="2859913" y="6419032"/>
                  <a:pt x="2693057" y="6423103"/>
                </a:cubicBezTo>
                <a:cubicBezTo>
                  <a:pt x="2526201" y="6427174"/>
                  <a:pt x="2533969" y="6414037"/>
                  <a:pt x="2458878" y="6423103"/>
                </a:cubicBezTo>
                <a:cubicBezTo>
                  <a:pt x="2383787" y="6432169"/>
                  <a:pt x="2210315" y="6417722"/>
                  <a:pt x="2107610" y="6423103"/>
                </a:cubicBezTo>
                <a:cubicBezTo>
                  <a:pt x="2004905" y="6428484"/>
                  <a:pt x="1670672" y="6375979"/>
                  <a:pt x="1405073" y="6423103"/>
                </a:cubicBezTo>
                <a:cubicBezTo>
                  <a:pt x="1139474" y="6470227"/>
                  <a:pt x="1222376" y="6415771"/>
                  <a:pt x="1170894" y="6423103"/>
                </a:cubicBezTo>
                <a:cubicBezTo>
                  <a:pt x="1119412" y="6430435"/>
                  <a:pt x="728393" y="6378815"/>
                  <a:pt x="585447" y="6423103"/>
                </a:cubicBezTo>
                <a:cubicBezTo>
                  <a:pt x="442501" y="6467391"/>
                  <a:pt x="160367" y="6402134"/>
                  <a:pt x="0" y="6423103"/>
                </a:cubicBezTo>
                <a:cubicBezTo>
                  <a:pt x="-26182" y="6301441"/>
                  <a:pt x="11668" y="6135442"/>
                  <a:pt x="0" y="6031878"/>
                </a:cubicBezTo>
                <a:cubicBezTo>
                  <a:pt x="-11668" y="5928315"/>
                  <a:pt x="47322" y="5493837"/>
                  <a:pt x="0" y="5319497"/>
                </a:cubicBezTo>
                <a:cubicBezTo>
                  <a:pt x="-47322" y="5145157"/>
                  <a:pt x="30722" y="4844615"/>
                  <a:pt x="0" y="4607117"/>
                </a:cubicBezTo>
                <a:cubicBezTo>
                  <a:pt x="-30722" y="4369619"/>
                  <a:pt x="45942" y="4244451"/>
                  <a:pt x="0" y="3958967"/>
                </a:cubicBezTo>
                <a:cubicBezTo>
                  <a:pt x="-45942" y="3673483"/>
                  <a:pt x="35368" y="3597359"/>
                  <a:pt x="0" y="3439280"/>
                </a:cubicBezTo>
                <a:cubicBezTo>
                  <a:pt x="-35368" y="3281201"/>
                  <a:pt x="47282" y="3114997"/>
                  <a:pt x="0" y="2791130"/>
                </a:cubicBezTo>
                <a:cubicBezTo>
                  <a:pt x="-47282" y="2467263"/>
                  <a:pt x="20940" y="2371107"/>
                  <a:pt x="0" y="2207212"/>
                </a:cubicBezTo>
                <a:cubicBezTo>
                  <a:pt x="-20940" y="2043317"/>
                  <a:pt x="20318" y="1932493"/>
                  <a:pt x="0" y="1815986"/>
                </a:cubicBezTo>
                <a:cubicBezTo>
                  <a:pt x="-20318" y="1699479"/>
                  <a:pt x="41532" y="1514106"/>
                  <a:pt x="0" y="1296299"/>
                </a:cubicBezTo>
                <a:cubicBezTo>
                  <a:pt x="-41532" y="1078492"/>
                  <a:pt x="22725" y="784888"/>
                  <a:pt x="0" y="648149"/>
                </a:cubicBezTo>
                <a:cubicBezTo>
                  <a:pt x="-22725" y="511410"/>
                  <a:pt x="64778" y="213239"/>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44" name="Rectangle 43">
            <a:extLst>
              <a:ext uri="{FF2B5EF4-FFF2-40B4-BE49-F238E27FC236}">
                <a16:creationId xmlns:a16="http://schemas.microsoft.com/office/drawing/2014/main" id="{EEA0303D-D2DD-487D-9342-EF9396EBDDB7}"/>
              </a:ext>
            </a:extLst>
          </p:cNvPr>
          <p:cNvSpPr/>
          <p:nvPr/>
        </p:nvSpPr>
        <p:spPr>
          <a:xfrm>
            <a:off x="7425901" y="2034908"/>
            <a:ext cx="1487907" cy="1015663"/>
          </a:xfrm>
          <a:prstGeom prst="rect">
            <a:avLst/>
          </a:prstGeom>
          <a:noFill/>
        </p:spPr>
        <p:txBody>
          <a:bodyPr wrap="none" lIns="91440" tIns="45720" rIns="91440" bIns="45720">
            <a:spAutoFit/>
          </a:bodyPr>
          <a:lstStyle/>
          <a:p>
            <a:pPr algn="ctr"/>
            <a:r>
              <a:rPr lang="ar-AE" sz="3600" b="1" cap="none" spc="0" dirty="0">
                <a:ln w="0"/>
                <a:effectLst>
                  <a:outerShdw blurRad="38100" dist="19050" dir="2700000" algn="tl" rotWithShape="0">
                    <a:schemeClr val="dk1">
                      <a:alpha val="40000"/>
                    </a:schemeClr>
                  </a:outerShdw>
                </a:effectLst>
              </a:rPr>
              <a:t>...</a:t>
            </a:r>
            <a:r>
              <a:rPr lang="ar-AE" sz="6000" b="1" cap="none" spc="0" dirty="0" err="1">
                <a:ln w="0"/>
                <a:effectLst>
                  <a:outerShdw blurRad="38100" dist="19050" dir="2700000" algn="tl" rotWithShape="0">
                    <a:schemeClr val="dk1">
                      <a:alpha val="40000"/>
                    </a:schemeClr>
                  </a:outerShdw>
                </a:effectLst>
              </a:rPr>
              <a:t>واءٌ</a:t>
            </a:r>
            <a:endParaRPr lang="en-US" sz="6000" b="1" cap="none" spc="0" dirty="0">
              <a:ln w="0"/>
              <a:effectLst>
                <a:outerShdw blurRad="38100" dist="19050" dir="2700000" algn="tl" rotWithShape="0">
                  <a:schemeClr val="dk1">
                    <a:alpha val="40000"/>
                  </a:schemeClr>
                </a:outerShdw>
              </a:effectLst>
            </a:endParaRPr>
          </a:p>
        </p:txBody>
      </p:sp>
      <p:pic>
        <p:nvPicPr>
          <p:cNvPr id="8" name="Picture 7">
            <a:extLst>
              <a:ext uri="{FF2B5EF4-FFF2-40B4-BE49-F238E27FC236}">
                <a16:creationId xmlns:a16="http://schemas.microsoft.com/office/drawing/2014/main" id="{5BBBC56E-88F7-4B23-85F7-1E46623861C4}"/>
              </a:ext>
            </a:extLst>
          </p:cNvPr>
          <p:cNvPicPr>
            <a:picLocks noChangeAspect="1"/>
          </p:cNvPicPr>
          <p:nvPr/>
        </p:nvPicPr>
        <p:blipFill>
          <a:blip r:embed="rId2"/>
          <a:stretch>
            <a:fillRect/>
          </a:stretch>
        </p:blipFill>
        <p:spPr>
          <a:xfrm>
            <a:off x="412433" y="1508164"/>
            <a:ext cx="5468244" cy="3989373"/>
          </a:xfrm>
          <a:prstGeom prst="rect">
            <a:avLst/>
          </a:prstGeom>
        </p:spPr>
      </p:pic>
      <p:pic>
        <p:nvPicPr>
          <p:cNvPr id="10" name="Picture 9">
            <a:extLst>
              <a:ext uri="{FF2B5EF4-FFF2-40B4-BE49-F238E27FC236}">
                <a16:creationId xmlns:a16="http://schemas.microsoft.com/office/drawing/2014/main" id="{0F76CC0E-69C0-4A34-8B43-FE87567B607A}"/>
              </a:ext>
            </a:extLst>
          </p:cNvPr>
          <p:cNvPicPr>
            <a:picLocks noChangeAspect="1"/>
          </p:cNvPicPr>
          <p:nvPr/>
        </p:nvPicPr>
        <p:blipFill>
          <a:blip r:embed="rId3"/>
          <a:stretch>
            <a:fillRect/>
          </a:stretch>
        </p:blipFill>
        <p:spPr>
          <a:xfrm>
            <a:off x="2159332" y="3409163"/>
            <a:ext cx="1753200" cy="1620586"/>
          </a:xfrm>
          <a:prstGeom prst="rect">
            <a:avLst/>
          </a:prstGeom>
        </p:spPr>
      </p:pic>
      <p:pic>
        <p:nvPicPr>
          <p:cNvPr id="12" name="Picture 11">
            <a:extLst>
              <a:ext uri="{FF2B5EF4-FFF2-40B4-BE49-F238E27FC236}">
                <a16:creationId xmlns:a16="http://schemas.microsoft.com/office/drawing/2014/main" id="{70EFDF74-0355-4F15-B030-559D7D5C6E83}"/>
              </a:ext>
            </a:extLst>
          </p:cNvPr>
          <p:cNvPicPr>
            <a:picLocks noChangeAspect="1"/>
          </p:cNvPicPr>
          <p:nvPr/>
        </p:nvPicPr>
        <p:blipFill>
          <a:blip r:embed="rId4"/>
          <a:stretch>
            <a:fillRect/>
          </a:stretch>
        </p:blipFill>
        <p:spPr>
          <a:xfrm>
            <a:off x="2208049" y="3296721"/>
            <a:ext cx="1738600" cy="1733028"/>
          </a:xfrm>
          <a:prstGeom prst="rect">
            <a:avLst/>
          </a:prstGeom>
        </p:spPr>
      </p:pic>
      <p:pic>
        <p:nvPicPr>
          <p:cNvPr id="14" name="Picture 13">
            <a:extLst>
              <a:ext uri="{FF2B5EF4-FFF2-40B4-BE49-F238E27FC236}">
                <a16:creationId xmlns:a16="http://schemas.microsoft.com/office/drawing/2014/main" id="{929B47C8-A000-48F9-BC10-68A416089E67}"/>
              </a:ext>
            </a:extLst>
          </p:cNvPr>
          <p:cNvPicPr>
            <a:picLocks noChangeAspect="1"/>
          </p:cNvPicPr>
          <p:nvPr/>
        </p:nvPicPr>
        <p:blipFill>
          <a:blip r:embed="rId5"/>
          <a:stretch>
            <a:fillRect/>
          </a:stretch>
        </p:blipFill>
        <p:spPr>
          <a:xfrm>
            <a:off x="2149859" y="3246021"/>
            <a:ext cx="1738600" cy="1777608"/>
          </a:xfrm>
          <a:prstGeom prst="rect">
            <a:avLst/>
          </a:prstGeom>
        </p:spPr>
      </p:pic>
      <p:pic>
        <p:nvPicPr>
          <p:cNvPr id="16" name="Picture 15">
            <a:extLst>
              <a:ext uri="{FF2B5EF4-FFF2-40B4-BE49-F238E27FC236}">
                <a16:creationId xmlns:a16="http://schemas.microsoft.com/office/drawing/2014/main" id="{AB8AFD5B-0835-485A-9CC1-28FAB9EC18FB}"/>
              </a:ext>
            </a:extLst>
          </p:cNvPr>
          <p:cNvPicPr>
            <a:picLocks noChangeAspect="1"/>
          </p:cNvPicPr>
          <p:nvPr/>
        </p:nvPicPr>
        <p:blipFill rotWithShape="1">
          <a:blip r:embed="rId6"/>
          <a:srcRect l="66704"/>
          <a:stretch/>
        </p:blipFill>
        <p:spPr>
          <a:xfrm>
            <a:off x="2081446" y="3220452"/>
            <a:ext cx="1813365" cy="1783727"/>
          </a:xfrm>
          <a:prstGeom prst="rect">
            <a:avLst/>
          </a:prstGeom>
        </p:spPr>
      </p:pic>
      <p:pic>
        <p:nvPicPr>
          <p:cNvPr id="21" name="Graphic 20">
            <a:extLst>
              <a:ext uri="{FF2B5EF4-FFF2-40B4-BE49-F238E27FC236}">
                <a16:creationId xmlns:a16="http://schemas.microsoft.com/office/drawing/2014/main" id="{8DFE6D9B-C47E-4308-80C3-49A81F6507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8705" y="0"/>
            <a:ext cx="1105756" cy="747132"/>
          </a:xfrm>
          <a:prstGeom prst="rect">
            <a:avLst/>
          </a:prstGeom>
        </p:spPr>
      </p:pic>
      <p:pic>
        <p:nvPicPr>
          <p:cNvPr id="22" name="Graphic 21">
            <a:extLst>
              <a:ext uri="{FF2B5EF4-FFF2-40B4-BE49-F238E27FC236}">
                <a16:creationId xmlns:a16="http://schemas.microsoft.com/office/drawing/2014/main" id="{A20762D6-8516-4256-94A3-BD3E3B09CC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795717">
            <a:off x="-140445" y="5996296"/>
            <a:ext cx="1105756" cy="747132"/>
          </a:xfrm>
          <a:prstGeom prst="rect">
            <a:avLst/>
          </a:prstGeom>
        </p:spPr>
      </p:pic>
      <p:sp>
        <p:nvSpPr>
          <p:cNvPr id="23" name="Rectangle 15">
            <a:extLst>
              <a:ext uri="{FF2B5EF4-FFF2-40B4-BE49-F238E27FC236}">
                <a16:creationId xmlns:a16="http://schemas.microsoft.com/office/drawing/2014/main" id="{7063BD1E-2A5C-4928-AE7C-54E2109A7E87}"/>
              </a:ext>
            </a:extLst>
          </p:cNvPr>
          <p:cNvSpPr/>
          <p:nvPr/>
        </p:nvSpPr>
        <p:spPr>
          <a:xfrm>
            <a:off x="178258" y="1020919"/>
            <a:ext cx="6000362" cy="461665"/>
          </a:xfrm>
          <a:prstGeom prst="rect">
            <a:avLst/>
          </a:prstGeom>
        </p:spPr>
        <p:txBody>
          <a:bodyPr wrap="none">
            <a:spAutoFit/>
          </a:bodyPr>
          <a:lstStyle/>
          <a:p>
            <a:pPr algn="r" rtl="1"/>
            <a:r>
              <a:rPr lang="ar-AE" sz="2400" dirty="0">
                <a:cs typeface="PT Bold Heading" panose="02010400000000000000" pitchFamily="2" charset="-78"/>
              </a:rPr>
              <a:t>دودي وصغارها بانتظار فقس البيض هيا نمرح ونتابع</a:t>
            </a:r>
            <a:endParaRPr lang="ar-SA" sz="2400" dirty="0">
              <a:cs typeface="PT Bold Heading" panose="02010400000000000000" pitchFamily="2" charset="-78"/>
            </a:endParaRPr>
          </a:p>
        </p:txBody>
      </p:sp>
      <p:sp>
        <p:nvSpPr>
          <p:cNvPr id="24" name="Rectangle 15">
            <a:extLst>
              <a:ext uri="{FF2B5EF4-FFF2-40B4-BE49-F238E27FC236}">
                <a16:creationId xmlns:a16="http://schemas.microsoft.com/office/drawing/2014/main" id="{9086A857-DB93-4751-8CFA-063286DE93D4}"/>
              </a:ext>
            </a:extLst>
          </p:cNvPr>
          <p:cNvSpPr/>
          <p:nvPr/>
        </p:nvSpPr>
        <p:spPr>
          <a:xfrm>
            <a:off x="8739952" y="1225494"/>
            <a:ext cx="3039615" cy="461665"/>
          </a:xfrm>
          <a:prstGeom prst="rect">
            <a:avLst/>
          </a:prstGeom>
        </p:spPr>
        <p:txBody>
          <a:bodyPr wrap="none">
            <a:spAutoFit/>
          </a:bodyPr>
          <a:lstStyle/>
          <a:p>
            <a:pPr algn="r" rtl="1"/>
            <a:r>
              <a:rPr lang="ar-AE" sz="2400" dirty="0">
                <a:cs typeface="PT Bold Heading" panose="02010400000000000000" pitchFamily="2" charset="-78"/>
              </a:rPr>
              <a:t>أجب عن الأسئلة التالية : </a:t>
            </a:r>
            <a:endParaRPr lang="ar-SA" sz="2400" dirty="0">
              <a:cs typeface="PT Bold Heading" panose="02010400000000000000" pitchFamily="2" charset="-78"/>
            </a:endParaRPr>
          </a:p>
        </p:txBody>
      </p:sp>
      <p:sp>
        <p:nvSpPr>
          <p:cNvPr id="27" name="Rectangle 26">
            <a:extLst>
              <a:ext uri="{FF2B5EF4-FFF2-40B4-BE49-F238E27FC236}">
                <a16:creationId xmlns:a16="http://schemas.microsoft.com/office/drawing/2014/main" id="{442A3843-0E8F-4930-9A32-D3FA39BD5DB2}"/>
              </a:ext>
            </a:extLst>
          </p:cNvPr>
          <p:cNvSpPr/>
          <p:nvPr/>
        </p:nvSpPr>
        <p:spPr>
          <a:xfrm>
            <a:off x="8342277" y="2126207"/>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28" name="Rectangle 15">
            <a:extLst>
              <a:ext uri="{FF2B5EF4-FFF2-40B4-BE49-F238E27FC236}">
                <a16:creationId xmlns:a16="http://schemas.microsoft.com/office/drawing/2014/main" id="{9AE1FDD7-307B-46CA-83E3-42C07F476610}"/>
              </a:ext>
            </a:extLst>
          </p:cNvPr>
          <p:cNvSpPr/>
          <p:nvPr/>
        </p:nvSpPr>
        <p:spPr>
          <a:xfrm>
            <a:off x="8667746" y="3930235"/>
            <a:ext cx="3089308" cy="461665"/>
          </a:xfrm>
          <a:prstGeom prst="rect">
            <a:avLst/>
          </a:prstGeom>
        </p:spPr>
        <p:txBody>
          <a:bodyPr wrap="none">
            <a:spAutoFit/>
          </a:bodyPr>
          <a:lstStyle/>
          <a:p>
            <a:pPr algn="r" rtl="1"/>
            <a:r>
              <a:rPr lang="ar-AE" sz="2400" dirty="0">
                <a:cs typeface="PT Bold Heading" panose="02010400000000000000" pitchFamily="2" charset="-78"/>
              </a:rPr>
              <a:t>الحرف الناقص في الكلمة : </a:t>
            </a:r>
            <a:endParaRPr lang="ar-SA" sz="2400" dirty="0">
              <a:cs typeface="PT Bold Heading" panose="02010400000000000000" pitchFamily="2" charset="-78"/>
            </a:endParaRPr>
          </a:p>
        </p:txBody>
      </p:sp>
      <p:sp>
        <p:nvSpPr>
          <p:cNvPr id="29" name="Rectangle 28">
            <a:extLst>
              <a:ext uri="{FF2B5EF4-FFF2-40B4-BE49-F238E27FC236}">
                <a16:creationId xmlns:a16="http://schemas.microsoft.com/office/drawing/2014/main" id="{75E056C6-4DDC-43E3-ACA1-E698B9C4A4E3}"/>
              </a:ext>
            </a:extLst>
          </p:cNvPr>
          <p:cNvSpPr/>
          <p:nvPr/>
        </p:nvSpPr>
        <p:spPr>
          <a:xfrm>
            <a:off x="8031289" y="3774437"/>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0" name="Rectangle 29">
            <a:extLst>
              <a:ext uri="{FF2B5EF4-FFF2-40B4-BE49-F238E27FC236}">
                <a16:creationId xmlns:a16="http://schemas.microsoft.com/office/drawing/2014/main" id="{08285548-F2D2-49A6-8145-A3E102CA4B3A}"/>
              </a:ext>
            </a:extLst>
          </p:cNvPr>
          <p:cNvSpPr/>
          <p:nvPr/>
        </p:nvSpPr>
        <p:spPr>
          <a:xfrm>
            <a:off x="7152907" y="3761225"/>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ــد</a:t>
            </a:r>
            <a:endParaRPr lang="en-AE" sz="3600" b="1" dirty="0">
              <a:solidFill>
                <a:schemeClr val="tx1"/>
              </a:solidFill>
            </a:endParaRPr>
          </a:p>
        </p:txBody>
      </p:sp>
      <p:sp>
        <p:nvSpPr>
          <p:cNvPr id="31" name="Rectangle 15">
            <a:extLst>
              <a:ext uri="{FF2B5EF4-FFF2-40B4-BE49-F238E27FC236}">
                <a16:creationId xmlns:a16="http://schemas.microsoft.com/office/drawing/2014/main" id="{4FE3EC7B-DACC-47CD-8E40-A2B692939A27}"/>
              </a:ext>
            </a:extLst>
          </p:cNvPr>
          <p:cNvSpPr/>
          <p:nvPr/>
        </p:nvSpPr>
        <p:spPr>
          <a:xfrm>
            <a:off x="8393704" y="4917622"/>
            <a:ext cx="3385863" cy="461665"/>
          </a:xfrm>
          <a:prstGeom prst="rect">
            <a:avLst/>
          </a:prstGeom>
        </p:spPr>
        <p:txBody>
          <a:bodyPr wrap="none">
            <a:spAutoFit/>
          </a:bodyPr>
          <a:lstStyle/>
          <a:p>
            <a:pPr algn="r" rtl="1"/>
            <a:r>
              <a:rPr lang="ar-AE" sz="2400" dirty="0">
                <a:cs typeface="PT Bold Heading" panose="02010400000000000000" pitchFamily="2" charset="-78"/>
              </a:rPr>
              <a:t>صوت حرف الدال في الكلمة :</a:t>
            </a:r>
            <a:endParaRPr lang="ar-SA" sz="2400" dirty="0">
              <a:cs typeface="PT Bold Heading" panose="02010400000000000000" pitchFamily="2" charset="-78"/>
            </a:endParaRPr>
          </a:p>
        </p:txBody>
      </p:sp>
      <p:sp>
        <p:nvSpPr>
          <p:cNvPr id="32" name="Rectangle 31">
            <a:extLst>
              <a:ext uri="{FF2B5EF4-FFF2-40B4-BE49-F238E27FC236}">
                <a16:creationId xmlns:a16="http://schemas.microsoft.com/office/drawing/2014/main" id="{E7BB345F-8D75-4652-AA28-FF11DE7B32F4}"/>
              </a:ext>
            </a:extLst>
          </p:cNvPr>
          <p:cNvSpPr/>
          <p:nvPr/>
        </p:nvSpPr>
        <p:spPr>
          <a:xfrm>
            <a:off x="7725434" y="4723245"/>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3" name="Rectangle 32">
            <a:extLst>
              <a:ext uri="{FF2B5EF4-FFF2-40B4-BE49-F238E27FC236}">
                <a16:creationId xmlns:a16="http://schemas.microsoft.com/office/drawing/2014/main" id="{588EAC85-AB2A-4FD4-A85A-FE9D4BE22CDC}"/>
              </a:ext>
            </a:extLst>
          </p:cNvPr>
          <p:cNvSpPr/>
          <p:nvPr/>
        </p:nvSpPr>
        <p:spPr>
          <a:xfrm>
            <a:off x="6817871" y="4699988"/>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4" name="Rectangle 33">
            <a:extLst>
              <a:ext uri="{FF2B5EF4-FFF2-40B4-BE49-F238E27FC236}">
                <a16:creationId xmlns:a16="http://schemas.microsoft.com/office/drawing/2014/main" id="{71FC1CBF-9C22-4DD7-A40F-1692C94398FC}"/>
              </a:ext>
            </a:extLst>
          </p:cNvPr>
          <p:cNvSpPr/>
          <p:nvPr/>
        </p:nvSpPr>
        <p:spPr>
          <a:xfrm>
            <a:off x="5948910" y="4665609"/>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5" name="Rectangle 34">
            <a:extLst>
              <a:ext uri="{FF2B5EF4-FFF2-40B4-BE49-F238E27FC236}">
                <a16:creationId xmlns:a16="http://schemas.microsoft.com/office/drawing/2014/main" id="{AF8FCC8D-84A4-43DE-A403-34582708EFD9}"/>
              </a:ext>
            </a:extLst>
          </p:cNvPr>
          <p:cNvSpPr/>
          <p:nvPr/>
        </p:nvSpPr>
        <p:spPr>
          <a:xfrm>
            <a:off x="8342277" y="2103703"/>
            <a:ext cx="449162" cy="1015663"/>
          </a:xfrm>
          <a:prstGeom prst="rect">
            <a:avLst/>
          </a:prstGeom>
          <a:noFill/>
        </p:spPr>
        <p:txBody>
          <a:bodyPr wrap="none" lIns="91440" tIns="45720" rIns="91440" bIns="45720">
            <a:spAutoFit/>
          </a:bodyPr>
          <a:lstStyle/>
          <a:p>
            <a:pPr algn="l" rtl="1"/>
            <a:r>
              <a:rPr lang="ar-AE" sz="6000" b="1" cap="none" spc="0" dirty="0">
                <a:ln w="0"/>
                <a:solidFill>
                  <a:srgbClr val="FF0000"/>
                </a:solidFill>
                <a:effectLst>
                  <a:outerShdw blurRad="38100" dist="19050" dir="2700000" algn="tl" rotWithShape="0">
                    <a:schemeClr val="dk1">
                      <a:alpha val="40000"/>
                    </a:schemeClr>
                  </a:outerShdw>
                </a:effectLst>
              </a:rPr>
              <a:t>دَ</a:t>
            </a:r>
            <a:endParaRPr lang="en-US" sz="6000" b="1" cap="none" spc="0" dirty="0">
              <a:ln w="0"/>
              <a:solidFill>
                <a:srgbClr val="FF0000"/>
              </a:solidFill>
              <a:effectLst>
                <a:outerShdw blurRad="38100" dist="19050" dir="2700000" algn="tl" rotWithShape="0">
                  <a:schemeClr val="dk1">
                    <a:alpha val="40000"/>
                  </a:schemeClr>
                </a:outerShdw>
              </a:effectLst>
            </a:endParaRPr>
          </a:p>
        </p:txBody>
      </p:sp>
      <p:sp>
        <p:nvSpPr>
          <p:cNvPr id="36" name="Rectangle 15">
            <a:extLst>
              <a:ext uri="{FF2B5EF4-FFF2-40B4-BE49-F238E27FC236}">
                <a16:creationId xmlns:a16="http://schemas.microsoft.com/office/drawing/2014/main" id="{82DF0A43-8C6F-4A60-9D8A-2D191243CE0A}"/>
              </a:ext>
            </a:extLst>
          </p:cNvPr>
          <p:cNvSpPr/>
          <p:nvPr/>
        </p:nvSpPr>
        <p:spPr>
          <a:xfrm>
            <a:off x="9203150" y="5829262"/>
            <a:ext cx="2553904" cy="461665"/>
          </a:xfrm>
          <a:prstGeom prst="rect">
            <a:avLst/>
          </a:prstGeom>
        </p:spPr>
        <p:txBody>
          <a:bodyPr wrap="none">
            <a:spAutoFit/>
          </a:bodyPr>
          <a:lstStyle/>
          <a:p>
            <a:pPr algn="r" rtl="1"/>
            <a:r>
              <a:rPr lang="ar-AE" sz="2400" dirty="0">
                <a:cs typeface="PT Bold Heading" panose="02010400000000000000" pitchFamily="2" charset="-78"/>
              </a:rPr>
              <a:t>الحرف الأخير للكلمة :</a:t>
            </a:r>
            <a:endParaRPr lang="ar-SA" sz="2400" dirty="0">
              <a:cs typeface="PT Bold Heading" panose="02010400000000000000" pitchFamily="2" charset="-78"/>
            </a:endParaRPr>
          </a:p>
        </p:txBody>
      </p:sp>
      <p:sp>
        <p:nvSpPr>
          <p:cNvPr id="37" name="Rectangle 36">
            <a:extLst>
              <a:ext uri="{FF2B5EF4-FFF2-40B4-BE49-F238E27FC236}">
                <a16:creationId xmlns:a16="http://schemas.microsoft.com/office/drawing/2014/main" id="{F79A51BC-784B-4B2F-90FD-78CFD1994E2A}"/>
              </a:ext>
            </a:extLst>
          </p:cNvPr>
          <p:cNvSpPr/>
          <p:nvPr/>
        </p:nvSpPr>
        <p:spPr>
          <a:xfrm>
            <a:off x="7684200" y="5656184"/>
            <a:ext cx="724829" cy="713678"/>
          </a:xfrm>
          <a:custGeom>
            <a:avLst/>
            <a:gdLst>
              <a:gd name="connsiteX0" fmla="*/ 0 w 724829"/>
              <a:gd name="connsiteY0" fmla="*/ 0 h 713678"/>
              <a:gd name="connsiteX1" fmla="*/ 340670 w 724829"/>
              <a:gd name="connsiteY1" fmla="*/ 0 h 713678"/>
              <a:gd name="connsiteX2" fmla="*/ 724829 w 724829"/>
              <a:gd name="connsiteY2" fmla="*/ 0 h 713678"/>
              <a:gd name="connsiteX3" fmla="*/ 724829 w 724829"/>
              <a:gd name="connsiteY3" fmla="*/ 371113 h 713678"/>
              <a:gd name="connsiteX4" fmla="*/ 724829 w 724829"/>
              <a:gd name="connsiteY4" fmla="*/ 713678 h 713678"/>
              <a:gd name="connsiteX5" fmla="*/ 384159 w 724829"/>
              <a:gd name="connsiteY5" fmla="*/ 713678 h 713678"/>
              <a:gd name="connsiteX6" fmla="*/ 0 w 724829"/>
              <a:gd name="connsiteY6" fmla="*/ 713678 h 713678"/>
              <a:gd name="connsiteX7" fmla="*/ 0 w 724829"/>
              <a:gd name="connsiteY7" fmla="*/ 37824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95951" y="-14735"/>
                  <a:pt x="223299" y="-11833"/>
                  <a:pt x="340670" y="0"/>
                </a:cubicBezTo>
                <a:cubicBezTo>
                  <a:pt x="458041" y="11833"/>
                  <a:pt x="597239" y="4810"/>
                  <a:pt x="724829" y="0"/>
                </a:cubicBezTo>
                <a:cubicBezTo>
                  <a:pt x="709485" y="77417"/>
                  <a:pt x="730627" y="214587"/>
                  <a:pt x="724829" y="371113"/>
                </a:cubicBezTo>
                <a:cubicBezTo>
                  <a:pt x="719031" y="527639"/>
                  <a:pt x="718859" y="579368"/>
                  <a:pt x="724829" y="713678"/>
                </a:cubicBezTo>
                <a:cubicBezTo>
                  <a:pt x="580087" y="723855"/>
                  <a:pt x="468787" y="728376"/>
                  <a:pt x="384159" y="713678"/>
                </a:cubicBezTo>
                <a:cubicBezTo>
                  <a:pt x="299531" y="698981"/>
                  <a:pt x="188342" y="725352"/>
                  <a:pt x="0" y="713678"/>
                </a:cubicBezTo>
                <a:cubicBezTo>
                  <a:pt x="-7209" y="558178"/>
                  <a:pt x="-5513" y="531508"/>
                  <a:pt x="0" y="378249"/>
                </a:cubicBezTo>
                <a:cubicBezTo>
                  <a:pt x="5513" y="224990"/>
                  <a:pt x="9461" y="182451"/>
                  <a:pt x="0" y="0"/>
                </a:cubicBezTo>
                <a:close/>
              </a:path>
              <a:path w="724829" h="713678" stroke="0" extrusionOk="0">
                <a:moveTo>
                  <a:pt x="0" y="0"/>
                </a:moveTo>
                <a:cubicBezTo>
                  <a:pt x="143506" y="12731"/>
                  <a:pt x="241096" y="-9738"/>
                  <a:pt x="362415" y="0"/>
                </a:cubicBezTo>
                <a:cubicBezTo>
                  <a:pt x="483734" y="9738"/>
                  <a:pt x="552360" y="735"/>
                  <a:pt x="724829" y="0"/>
                </a:cubicBezTo>
                <a:cubicBezTo>
                  <a:pt x="738996" y="72218"/>
                  <a:pt x="729169" y="258536"/>
                  <a:pt x="724829" y="342565"/>
                </a:cubicBezTo>
                <a:cubicBezTo>
                  <a:pt x="720489" y="426595"/>
                  <a:pt x="727342" y="576078"/>
                  <a:pt x="724829" y="713678"/>
                </a:cubicBezTo>
                <a:cubicBezTo>
                  <a:pt x="558984" y="710988"/>
                  <a:pt x="544030" y="723146"/>
                  <a:pt x="384159" y="713678"/>
                </a:cubicBezTo>
                <a:cubicBezTo>
                  <a:pt x="224288" y="704211"/>
                  <a:pt x="124468" y="697065"/>
                  <a:pt x="0" y="713678"/>
                </a:cubicBezTo>
                <a:cubicBezTo>
                  <a:pt x="4998" y="570200"/>
                  <a:pt x="-11924" y="457013"/>
                  <a:pt x="0" y="356839"/>
                </a:cubicBezTo>
                <a:cubicBezTo>
                  <a:pt x="11924" y="256665"/>
                  <a:pt x="3956" y="76014"/>
                  <a:pt x="0" y="0"/>
                </a:cubicBezTo>
                <a:close/>
              </a:path>
            </a:pathLst>
          </a:custGeom>
          <a:solidFill>
            <a:srgbClr val="FFCDCC"/>
          </a:solidFill>
          <a:ln>
            <a:extLst>
              <a:ext uri="{C807C97D-BFC1-408E-A445-0C87EB9F89A2}">
                <ask:lineSketchStyleProps xmlns:ask="http://schemas.microsoft.com/office/drawing/2018/sketchyshapes" sd="14904214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أ</a:t>
            </a:r>
            <a:endParaRPr lang="en-AE" sz="3600" b="1" dirty="0">
              <a:solidFill>
                <a:schemeClr val="tx1"/>
              </a:solidFill>
            </a:endParaRPr>
          </a:p>
        </p:txBody>
      </p:sp>
      <p:sp>
        <p:nvSpPr>
          <p:cNvPr id="38" name="Rectangle 37">
            <a:extLst>
              <a:ext uri="{FF2B5EF4-FFF2-40B4-BE49-F238E27FC236}">
                <a16:creationId xmlns:a16="http://schemas.microsoft.com/office/drawing/2014/main" id="{2784E34A-640F-4F60-BAB7-4E087AA6DCEC}"/>
              </a:ext>
            </a:extLst>
          </p:cNvPr>
          <p:cNvSpPr/>
          <p:nvPr/>
        </p:nvSpPr>
        <p:spPr>
          <a:xfrm>
            <a:off x="5916645" y="5650292"/>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د</a:t>
            </a:r>
            <a:endParaRPr lang="en-AE" sz="3600" b="1" dirty="0">
              <a:solidFill>
                <a:schemeClr val="tx1"/>
              </a:solidFill>
            </a:endParaRPr>
          </a:p>
        </p:txBody>
      </p:sp>
      <p:sp>
        <p:nvSpPr>
          <p:cNvPr id="39" name="Rectangle 38">
            <a:extLst>
              <a:ext uri="{FF2B5EF4-FFF2-40B4-BE49-F238E27FC236}">
                <a16:creationId xmlns:a16="http://schemas.microsoft.com/office/drawing/2014/main" id="{AFF9020B-C235-4634-AE3D-60E4AD1023A5}"/>
              </a:ext>
            </a:extLst>
          </p:cNvPr>
          <p:cNvSpPr/>
          <p:nvPr/>
        </p:nvSpPr>
        <p:spPr>
          <a:xfrm>
            <a:off x="6817870" y="5656184"/>
            <a:ext cx="724829" cy="713678"/>
          </a:xfrm>
          <a:custGeom>
            <a:avLst/>
            <a:gdLst>
              <a:gd name="connsiteX0" fmla="*/ 0 w 724829"/>
              <a:gd name="connsiteY0" fmla="*/ 0 h 713678"/>
              <a:gd name="connsiteX1" fmla="*/ 369663 w 724829"/>
              <a:gd name="connsiteY1" fmla="*/ 0 h 713678"/>
              <a:gd name="connsiteX2" fmla="*/ 724829 w 724829"/>
              <a:gd name="connsiteY2" fmla="*/ 0 h 713678"/>
              <a:gd name="connsiteX3" fmla="*/ 724829 w 724829"/>
              <a:gd name="connsiteY3" fmla="*/ 356839 h 713678"/>
              <a:gd name="connsiteX4" fmla="*/ 724829 w 724829"/>
              <a:gd name="connsiteY4" fmla="*/ 713678 h 713678"/>
              <a:gd name="connsiteX5" fmla="*/ 362415 w 724829"/>
              <a:gd name="connsiteY5" fmla="*/ 713678 h 713678"/>
              <a:gd name="connsiteX6" fmla="*/ 0 w 724829"/>
              <a:gd name="connsiteY6" fmla="*/ 713678 h 713678"/>
              <a:gd name="connsiteX7" fmla="*/ 0 w 724829"/>
              <a:gd name="connsiteY7" fmla="*/ 356839 h 713678"/>
              <a:gd name="connsiteX8" fmla="*/ 0 w 724829"/>
              <a:gd name="connsiteY8" fmla="*/ 0 h 7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29" h="713678" fill="none" extrusionOk="0">
                <a:moveTo>
                  <a:pt x="0" y="0"/>
                </a:moveTo>
                <a:cubicBezTo>
                  <a:pt x="155791" y="15633"/>
                  <a:pt x="209446" y="-14661"/>
                  <a:pt x="369663" y="0"/>
                </a:cubicBezTo>
                <a:cubicBezTo>
                  <a:pt x="529880" y="14661"/>
                  <a:pt x="573744" y="-10815"/>
                  <a:pt x="724829" y="0"/>
                </a:cubicBezTo>
                <a:cubicBezTo>
                  <a:pt x="716008" y="169685"/>
                  <a:pt x="726364" y="203248"/>
                  <a:pt x="724829" y="356839"/>
                </a:cubicBezTo>
                <a:cubicBezTo>
                  <a:pt x="723294" y="510430"/>
                  <a:pt x="731764" y="573938"/>
                  <a:pt x="724829" y="713678"/>
                </a:cubicBezTo>
                <a:cubicBezTo>
                  <a:pt x="635966" y="729313"/>
                  <a:pt x="440384" y="712716"/>
                  <a:pt x="362415" y="713678"/>
                </a:cubicBezTo>
                <a:cubicBezTo>
                  <a:pt x="284446" y="714640"/>
                  <a:pt x="116204" y="724493"/>
                  <a:pt x="0" y="713678"/>
                </a:cubicBezTo>
                <a:cubicBezTo>
                  <a:pt x="12402" y="582795"/>
                  <a:pt x="9948" y="471373"/>
                  <a:pt x="0" y="356839"/>
                </a:cubicBezTo>
                <a:cubicBezTo>
                  <a:pt x="-9948" y="242305"/>
                  <a:pt x="14003" y="152284"/>
                  <a:pt x="0" y="0"/>
                </a:cubicBezTo>
                <a:close/>
              </a:path>
              <a:path w="724829" h="713678" stroke="0" extrusionOk="0">
                <a:moveTo>
                  <a:pt x="0" y="0"/>
                </a:moveTo>
                <a:cubicBezTo>
                  <a:pt x="96979" y="-12720"/>
                  <a:pt x="254085" y="-13246"/>
                  <a:pt x="347918" y="0"/>
                </a:cubicBezTo>
                <a:cubicBezTo>
                  <a:pt x="441751" y="13246"/>
                  <a:pt x="544586" y="4475"/>
                  <a:pt x="724829" y="0"/>
                </a:cubicBezTo>
                <a:cubicBezTo>
                  <a:pt x="728883" y="107296"/>
                  <a:pt x="724898" y="271170"/>
                  <a:pt x="724829" y="356839"/>
                </a:cubicBezTo>
                <a:cubicBezTo>
                  <a:pt x="724760" y="442508"/>
                  <a:pt x="732110" y="631078"/>
                  <a:pt x="724829" y="713678"/>
                </a:cubicBezTo>
                <a:cubicBezTo>
                  <a:pt x="575585" y="707044"/>
                  <a:pt x="466027" y="722180"/>
                  <a:pt x="347918" y="713678"/>
                </a:cubicBezTo>
                <a:cubicBezTo>
                  <a:pt x="229809" y="705176"/>
                  <a:pt x="163359" y="696499"/>
                  <a:pt x="0" y="713678"/>
                </a:cubicBezTo>
                <a:cubicBezTo>
                  <a:pt x="-7035" y="548221"/>
                  <a:pt x="9113" y="465508"/>
                  <a:pt x="0" y="378249"/>
                </a:cubicBezTo>
                <a:cubicBezTo>
                  <a:pt x="-9113" y="290990"/>
                  <a:pt x="-1690" y="124094"/>
                  <a:pt x="0" y="0"/>
                </a:cubicBezTo>
                <a:close/>
              </a:path>
            </a:pathLst>
          </a:custGeom>
          <a:solidFill>
            <a:srgbClr val="FFCDCC"/>
          </a:solidFill>
          <a:ln>
            <a:extLst>
              <a:ext uri="{C807C97D-BFC1-408E-A445-0C87EB9F89A2}">
                <ask:lineSketchStyleProps xmlns:ask="http://schemas.microsoft.com/office/drawing/2018/sketchyshapes" sd="21330429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b="1" dirty="0">
                <a:solidFill>
                  <a:schemeClr val="tx1"/>
                </a:solidFill>
              </a:rPr>
              <a:t>و</a:t>
            </a:r>
            <a:endParaRPr lang="en-AE" sz="3600" b="1" dirty="0">
              <a:solidFill>
                <a:schemeClr val="tx1"/>
              </a:solidFill>
            </a:endParaRPr>
          </a:p>
        </p:txBody>
      </p:sp>
      <p:sp>
        <p:nvSpPr>
          <p:cNvPr id="40" name="Oval 39">
            <a:extLst>
              <a:ext uri="{FF2B5EF4-FFF2-40B4-BE49-F238E27FC236}">
                <a16:creationId xmlns:a16="http://schemas.microsoft.com/office/drawing/2014/main" id="{14C1554A-9AD6-4F98-A162-92ECF42F7E8B}"/>
              </a:ext>
            </a:extLst>
          </p:cNvPr>
          <p:cNvSpPr/>
          <p:nvPr/>
        </p:nvSpPr>
        <p:spPr>
          <a:xfrm>
            <a:off x="7444554" y="2037139"/>
            <a:ext cx="462912" cy="912590"/>
          </a:xfrm>
          <a:prstGeom prst="ellipse">
            <a:avLst/>
          </a:prstGeom>
          <a:noFill/>
          <a:ln w="38100">
            <a:solidFill>
              <a:srgbClr val="487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43" name="Picture 6" descr="أشياء طبية عامة صغيرة التوضيح ،،، زجاجة الدواء الطبي زجاجة الدواء الأزرق ،،  حبوب منع الحمل الصفراء كبسولة لون القهوة زجاجة الدواء الكرتون, دواء قصاصة  فنية, التوضيح الأشياء الصغيرة الطبية العامة, زجاجة">
            <a:extLst>
              <a:ext uri="{FF2B5EF4-FFF2-40B4-BE49-F238E27FC236}">
                <a16:creationId xmlns:a16="http://schemas.microsoft.com/office/drawing/2014/main" id="{F71A5037-7A41-43A4-8EA9-19B87AAFAA5B}"/>
              </a:ext>
            </a:extLst>
          </p:cNvPr>
          <p:cNvPicPr>
            <a:picLocks noChangeAspect="1" noChangeArrowheads="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629926" y="1478713"/>
            <a:ext cx="2325687" cy="200578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94836A0-A7EF-49A5-8E96-DF29108F2623}"/>
              </a:ext>
            </a:extLst>
          </p:cNvPr>
          <p:cNvPicPr>
            <a:picLocks noChangeAspect="1"/>
          </p:cNvPicPr>
          <p:nvPr/>
        </p:nvPicPr>
        <p:blipFill>
          <a:blip r:embed="rId10"/>
          <a:stretch>
            <a:fillRect/>
          </a:stretch>
        </p:blipFill>
        <p:spPr>
          <a:xfrm>
            <a:off x="459254" y="6293615"/>
            <a:ext cx="2719185" cy="432309"/>
          </a:xfrm>
          <a:prstGeom prst="rect">
            <a:avLst/>
          </a:prstGeom>
        </p:spPr>
      </p:pic>
      <p:sp>
        <p:nvSpPr>
          <p:cNvPr id="47" name="Arrow: Pentagon 46">
            <a:extLst>
              <a:ext uri="{FF2B5EF4-FFF2-40B4-BE49-F238E27FC236}">
                <a16:creationId xmlns:a16="http://schemas.microsoft.com/office/drawing/2014/main" id="{E84AEF8B-AAE5-4F4F-954B-90402E74052B}"/>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مراجعة قبلية</a:t>
            </a:r>
            <a:endParaRPr lang="en-AE" sz="2800" b="1" dirty="0">
              <a:solidFill>
                <a:schemeClr val="bg1"/>
              </a:solidFill>
            </a:endParaRPr>
          </a:p>
        </p:txBody>
      </p:sp>
    </p:spTree>
    <p:extLst>
      <p:ext uri="{BB962C8B-B14F-4D97-AF65-F5344CB8AC3E}">
        <p14:creationId xmlns:p14="http://schemas.microsoft.com/office/powerpoint/2010/main" val="18771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0"/>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grpId="0" nodeType="clickEffect">
                                  <p:stCondLst>
                                    <p:cond delay="0"/>
                                  </p:st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grpId="0" nodeType="click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34"/>
                                        </p:tgtEl>
                                        <p:attrNameLst>
                                          <p:attrName>r</p:attrName>
                                        </p:attrNameLst>
                                      </p:cBhvr>
                                    </p:animRot>
                                    <p:animRot by="-240000">
                                      <p:cBhvr>
                                        <p:cTn id="59" dur="200" fill="hold">
                                          <p:stCondLst>
                                            <p:cond delay="200"/>
                                          </p:stCondLst>
                                        </p:cTn>
                                        <p:tgtEl>
                                          <p:spTgt spid="34"/>
                                        </p:tgtEl>
                                        <p:attrNameLst>
                                          <p:attrName>r</p:attrName>
                                        </p:attrNameLst>
                                      </p:cBhvr>
                                    </p:animRot>
                                    <p:animRot by="240000">
                                      <p:cBhvr>
                                        <p:cTn id="60" dur="200" fill="hold">
                                          <p:stCondLst>
                                            <p:cond delay="400"/>
                                          </p:stCondLst>
                                        </p:cTn>
                                        <p:tgtEl>
                                          <p:spTgt spid="34"/>
                                        </p:tgtEl>
                                        <p:attrNameLst>
                                          <p:attrName>r</p:attrName>
                                        </p:attrNameLst>
                                      </p:cBhvr>
                                    </p:animRot>
                                    <p:animRot by="-240000">
                                      <p:cBhvr>
                                        <p:cTn id="61" dur="200" fill="hold">
                                          <p:stCondLst>
                                            <p:cond delay="600"/>
                                          </p:stCondLst>
                                        </p:cTn>
                                        <p:tgtEl>
                                          <p:spTgt spid="34"/>
                                        </p:tgtEl>
                                        <p:attrNameLst>
                                          <p:attrName>r</p:attrName>
                                        </p:attrNameLst>
                                      </p:cBhvr>
                                    </p:animRot>
                                    <p:animRot by="120000">
                                      <p:cBhvr>
                                        <p:cTn id="62" dur="200" fill="hold">
                                          <p:stCondLst>
                                            <p:cond delay="800"/>
                                          </p:stCondLst>
                                        </p:cTn>
                                        <p:tgtEl>
                                          <p:spTgt spid="34"/>
                                        </p:tgtEl>
                                        <p:attrNameLst>
                                          <p:attrName>r</p:attrName>
                                        </p:attrNameLst>
                                      </p:cBhvr>
                                    </p:animRo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8"/>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grpId="0" nodeType="clickEffect">
                                  <p:stCondLst>
                                    <p:cond delay="0"/>
                                  </p:stCondLst>
                                  <p:childTnLst>
                                    <p:animRot by="120000">
                                      <p:cBhvr>
                                        <p:cTn id="76" dur="100" fill="hold">
                                          <p:stCondLst>
                                            <p:cond delay="0"/>
                                          </p:stCondLst>
                                        </p:cTn>
                                        <p:tgtEl>
                                          <p:spTgt spid="38"/>
                                        </p:tgtEl>
                                        <p:attrNameLst>
                                          <p:attrName>r</p:attrName>
                                        </p:attrNameLst>
                                      </p:cBhvr>
                                    </p:animRot>
                                    <p:animRot by="-240000">
                                      <p:cBhvr>
                                        <p:cTn id="77" dur="200" fill="hold">
                                          <p:stCondLst>
                                            <p:cond delay="200"/>
                                          </p:stCondLst>
                                        </p:cTn>
                                        <p:tgtEl>
                                          <p:spTgt spid="38"/>
                                        </p:tgtEl>
                                        <p:attrNameLst>
                                          <p:attrName>r</p:attrName>
                                        </p:attrNameLst>
                                      </p:cBhvr>
                                    </p:animRot>
                                    <p:animRot by="240000">
                                      <p:cBhvr>
                                        <p:cTn id="78" dur="200" fill="hold">
                                          <p:stCondLst>
                                            <p:cond delay="400"/>
                                          </p:stCondLst>
                                        </p:cTn>
                                        <p:tgtEl>
                                          <p:spTgt spid="38"/>
                                        </p:tgtEl>
                                        <p:attrNameLst>
                                          <p:attrName>r</p:attrName>
                                        </p:attrNameLst>
                                      </p:cBhvr>
                                    </p:animRot>
                                    <p:animRot by="-240000">
                                      <p:cBhvr>
                                        <p:cTn id="79" dur="200" fill="hold">
                                          <p:stCondLst>
                                            <p:cond delay="600"/>
                                          </p:stCondLst>
                                        </p:cTn>
                                        <p:tgtEl>
                                          <p:spTgt spid="38"/>
                                        </p:tgtEl>
                                        <p:attrNameLst>
                                          <p:attrName>r</p:attrName>
                                        </p:attrNameLst>
                                      </p:cBhvr>
                                    </p:animRot>
                                    <p:animRot by="120000">
                                      <p:cBhvr>
                                        <p:cTn id="80"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8"/>
                  </p:tgtEl>
                </p:cond>
              </p:nextCondLst>
            </p:seq>
            <p:seq concurrent="1" nextAc="seek">
              <p:cTn id="81" restart="whenNotActive" fill="hold" evtFilter="cancelBubble" nodeType="interactiveSeq">
                <p:stCondLst>
                  <p:cond evt="onClick" delay="0">
                    <p:tgtEl>
                      <p:spTgt spid="39"/>
                    </p:tgtEl>
                  </p:cond>
                </p:stCondLst>
                <p:endSync evt="end" delay="0">
                  <p:rtn val="all"/>
                </p:endSync>
                <p:childTnLst>
                  <p:par>
                    <p:cTn id="82" fill="hold">
                      <p:stCondLst>
                        <p:cond delay="0"/>
                      </p:stCondLst>
                      <p:childTnLst>
                        <p:par>
                          <p:cTn id="83" fill="hold">
                            <p:stCondLst>
                              <p:cond delay="0"/>
                            </p:stCondLst>
                            <p:childTnLst>
                              <p:par>
                                <p:cTn id="84" presetID="32" presetClass="emph" presetSubtype="0" fill="hold" grpId="0" nodeType="clickEffect">
                                  <p:stCondLst>
                                    <p:cond delay="0"/>
                                  </p:stCondLst>
                                  <p:childTnLst>
                                    <p:animRot by="120000">
                                      <p:cBhvr>
                                        <p:cTn id="85" dur="100" fill="hold">
                                          <p:stCondLst>
                                            <p:cond delay="0"/>
                                          </p:stCondLst>
                                        </p:cTn>
                                        <p:tgtEl>
                                          <p:spTgt spid="39"/>
                                        </p:tgtEl>
                                        <p:attrNameLst>
                                          <p:attrName>r</p:attrName>
                                        </p:attrNameLst>
                                      </p:cBhvr>
                                    </p:animRot>
                                    <p:animRot by="-240000">
                                      <p:cBhvr>
                                        <p:cTn id="86" dur="200" fill="hold">
                                          <p:stCondLst>
                                            <p:cond delay="200"/>
                                          </p:stCondLst>
                                        </p:cTn>
                                        <p:tgtEl>
                                          <p:spTgt spid="39"/>
                                        </p:tgtEl>
                                        <p:attrNameLst>
                                          <p:attrName>r</p:attrName>
                                        </p:attrNameLst>
                                      </p:cBhvr>
                                    </p:animRot>
                                    <p:animRot by="240000">
                                      <p:cBhvr>
                                        <p:cTn id="87" dur="200" fill="hold">
                                          <p:stCondLst>
                                            <p:cond delay="400"/>
                                          </p:stCondLst>
                                        </p:cTn>
                                        <p:tgtEl>
                                          <p:spTgt spid="39"/>
                                        </p:tgtEl>
                                        <p:attrNameLst>
                                          <p:attrName>r</p:attrName>
                                        </p:attrNameLst>
                                      </p:cBhvr>
                                    </p:animRot>
                                    <p:animRot by="-240000">
                                      <p:cBhvr>
                                        <p:cTn id="88" dur="200" fill="hold">
                                          <p:stCondLst>
                                            <p:cond delay="600"/>
                                          </p:stCondLst>
                                        </p:cTn>
                                        <p:tgtEl>
                                          <p:spTgt spid="39"/>
                                        </p:tgtEl>
                                        <p:attrNameLst>
                                          <p:attrName>r</p:attrName>
                                        </p:attrNameLst>
                                      </p:cBhvr>
                                    </p:animRot>
                                    <p:animRot by="120000">
                                      <p:cBhvr>
                                        <p:cTn id="89" dur="200" fill="hold">
                                          <p:stCondLst>
                                            <p:cond delay="800"/>
                                          </p:stCondLst>
                                        </p:cTn>
                                        <p:tgtEl>
                                          <p:spTgt spid="39"/>
                                        </p:tgtEl>
                                        <p:attrNameLst>
                                          <p:attrName>r</p:attrName>
                                        </p:attrNameLst>
                                      </p:cBhvr>
                                    </p:animRot>
                                  </p:childTnLst>
                                </p:cTn>
                              </p:par>
                            </p:childTnLst>
                          </p:cTn>
                        </p:par>
                      </p:childTnLst>
                    </p:cTn>
                  </p:par>
                </p:childTnLst>
              </p:cTn>
              <p:nextCondLst>
                <p:cond evt="onClick" delay="0">
                  <p:tgtEl>
                    <p:spTgt spid="39"/>
                  </p:tgtEl>
                </p:cond>
              </p:nextCondLst>
            </p:seq>
            <p:seq concurrent="1" nextAc="seek">
              <p:cTn id="90" restart="whenNotActive" fill="hold" evtFilter="cancelBubble" nodeType="interactiveSeq">
                <p:stCondLst>
                  <p:cond evt="onClick" delay="0">
                    <p:tgtEl>
                      <p:spTgt spid="37"/>
                    </p:tgtEl>
                  </p:cond>
                </p:stCondLst>
                <p:endSync evt="end" delay="0">
                  <p:rtn val="all"/>
                </p:endSync>
                <p:childTnLst>
                  <p:par>
                    <p:cTn id="91" fill="hold">
                      <p:stCondLst>
                        <p:cond delay="0"/>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wheel(1)">
                                      <p:cBhvr>
                                        <p:cTn id="95" dur="2000"/>
                                        <p:tgtEl>
                                          <p:spTgt spid="40"/>
                                        </p:tgtEl>
                                      </p:cBhvr>
                                    </p:animEffect>
                                  </p:childTnLst>
                                </p:cTn>
                              </p:par>
                              <p:par>
                                <p:cTn id="96" presetID="1" presetClass="exit" presetSubtype="0" fill="hold" nodeType="withEffect">
                                  <p:stCondLst>
                                    <p:cond delay="0"/>
                                  </p:stCondLst>
                                  <p:childTnLst>
                                    <p:set>
                                      <p:cBhvr>
                                        <p:cTn id="97" dur="1" fill="hold">
                                          <p:stCondLst>
                                            <p:cond delay="0"/>
                                          </p:stCondLst>
                                        </p:cTn>
                                        <p:tgtEl>
                                          <p:spTgt spid="14"/>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27" grpId="0"/>
      <p:bldP spid="30" grpId="0" animBg="1"/>
      <p:bldP spid="31" grpId="0"/>
      <p:bldP spid="32" grpId="0" animBg="1"/>
      <p:bldP spid="33" grpId="0" animBg="1"/>
      <p:bldP spid="33" grpId="1" animBg="1"/>
      <p:bldP spid="34" grpId="0" animBg="1"/>
      <p:bldP spid="34" grpId="1" animBg="1"/>
      <p:bldP spid="35" grpId="0"/>
      <p:bldP spid="36" grpId="0"/>
      <p:bldP spid="37" grpId="0" animBg="1"/>
      <p:bldP spid="38" grpId="0" animBg="1"/>
      <p:bldP spid="38" grpId="1" animBg="1"/>
      <p:bldP spid="39" grpId="0" animBg="1"/>
      <p:bldP spid="39" grpId="1"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307EC9-9FA7-41ED-8F96-0FE37232A5B3}"/>
              </a:ext>
            </a:extLst>
          </p:cNvPr>
          <p:cNvSpPr/>
          <p:nvPr/>
        </p:nvSpPr>
        <p:spPr>
          <a:xfrm>
            <a:off x="178258" y="211874"/>
            <a:ext cx="11708942" cy="6233532"/>
          </a:xfrm>
          <a:custGeom>
            <a:avLst/>
            <a:gdLst>
              <a:gd name="connsiteX0" fmla="*/ 0 w 11708942"/>
              <a:gd name="connsiteY0" fmla="*/ 0 h 6233532"/>
              <a:gd name="connsiteX1" fmla="*/ 468358 w 11708942"/>
              <a:gd name="connsiteY1" fmla="*/ 0 h 6233532"/>
              <a:gd name="connsiteX2" fmla="*/ 1053805 w 11708942"/>
              <a:gd name="connsiteY2" fmla="*/ 0 h 6233532"/>
              <a:gd name="connsiteX3" fmla="*/ 1287984 w 11708942"/>
              <a:gd name="connsiteY3" fmla="*/ 0 h 6233532"/>
              <a:gd name="connsiteX4" fmla="*/ 1756341 w 11708942"/>
              <a:gd name="connsiteY4" fmla="*/ 0 h 6233532"/>
              <a:gd name="connsiteX5" fmla="*/ 2107610 w 11708942"/>
              <a:gd name="connsiteY5" fmla="*/ 0 h 6233532"/>
              <a:gd name="connsiteX6" fmla="*/ 2575967 w 11708942"/>
              <a:gd name="connsiteY6" fmla="*/ 0 h 6233532"/>
              <a:gd name="connsiteX7" fmla="*/ 3161414 w 11708942"/>
              <a:gd name="connsiteY7" fmla="*/ 0 h 6233532"/>
              <a:gd name="connsiteX8" fmla="*/ 3746861 w 11708942"/>
              <a:gd name="connsiteY8" fmla="*/ 0 h 6233532"/>
              <a:gd name="connsiteX9" fmla="*/ 4566487 w 11708942"/>
              <a:gd name="connsiteY9" fmla="*/ 0 h 6233532"/>
              <a:gd name="connsiteX10" fmla="*/ 5386113 w 11708942"/>
              <a:gd name="connsiteY10" fmla="*/ 0 h 6233532"/>
              <a:gd name="connsiteX11" fmla="*/ 5737382 w 11708942"/>
              <a:gd name="connsiteY11" fmla="*/ 0 h 6233532"/>
              <a:gd name="connsiteX12" fmla="*/ 6439918 w 11708942"/>
              <a:gd name="connsiteY12" fmla="*/ 0 h 6233532"/>
              <a:gd name="connsiteX13" fmla="*/ 6674097 w 11708942"/>
              <a:gd name="connsiteY13" fmla="*/ 0 h 6233532"/>
              <a:gd name="connsiteX14" fmla="*/ 7493723 w 11708942"/>
              <a:gd name="connsiteY14" fmla="*/ 0 h 6233532"/>
              <a:gd name="connsiteX15" fmla="*/ 8079170 w 11708942"/>
              <a:gd name="connsiteY15" fmla="*/ 0 h 6233532"/>
              <a:gd name="connsiteX16" fmla="*/ 8664617 w 11708942"/>
              <a:gd name="connsiteY16" fmla="*/ 0 h 6233532"/>
              <a:gd name="connsiteX17" fmla="*/ 9367154 w 11708942"/>
              <a:gd name="connsiteY17" fmla="*/ 0 h 6233532"/>
              <a:gd name="connsiteX18" fmla="*/ 9952601 w 11708942"/>
              <a:gd name="connsiteY18" fmla="*/ 0 h 6233532"/>
              <a:gd name="connsiteX19" fmla="*/ 10655137 w 11708942"/>
              <a:gd name="connsiteY19" fmla="*/ 0 h 6233532"/>
              <a:gd name="connsiteX20" fmla="*/ 11123495 w 11708942"/>
              <a:gd name="connsiteY20" fmla="*/ 0 h 6233532"/>
              <a:gd name="connsiteX21" fmla="*/ 11708942 w 11708942"/>
              <a:gd name="connsiteY21" fmla="*/ 0 h 6233532"/>
              <a:gd name="connsiteX22" fmla="*/ 11708942 w 11708942"/>
              <a:gd name="connsiteY22" fmla="*/ 566685 h 6233532"/>
              <a:gd name="connsiteX23" fmla="*/ 11708942 w 11708942"/>
              <a:gd name="connsiteY23" fmla="*/ 1258040 h 6233532"/>
              <a:gd name="connsiteX24" fmla="*/ 11708942 w 11708942"/>
              <a:gd name="connsiteY24" fmla="*/ 1700054 h 6233532"/>
              <a:gd name="connsiteX25" fmla="*/ 11708942 w 11708942"/>
              <a:gd name="connsiteY25" fmla="*/ 2391410 h 6233532"/>
              <a:gd name="connsiteX26" fmla="*/ 11708942 w 11708942"/>
              <a:gd name="connsiteY26" fmla="*/ 3082765 h 6233532"/>
              <a:gd name="connsiteX27" fmla="*/ 11708942 w 11708942"/>
              <a:gd name="connsiteY27" fmla="*/ 3587114 h 6233532"/>
              <a:gd name="connsiteX28" fmla="*/ 11708942 w 11708942"/>
              <a:gd name="connsiteY28" fmla="*/ 4278470 h 6233532"/>
              <a:gd name="connsiteX29" fmla="*/ 11708942 w 11708942"/>
              <a:gd name="connsiteY29" fmla="*/ 4907490 h 6233532"/>
              <a:gd name="connsiteX30" fmla="*/ 11708942 w 11708942"/>
              <a:gd name="connsiteY30" fmla="*/ 5349504 h 6233532"/>
              <a:gd name="connsiteX31" fmla="*/ 11708942 w 11708942"/>
              <a:gd name="connsiteY31" fmla="*/ 6233532 h 6233532"/>
              <a:gd name="connsiteX32" fmla="*/ 11474763 w 11708942"/>
              <a:gd name="connsiteY32" fmla="*/ 6233532 h 6233532"/>
              <a:gd name="connsiteX33" fmla="*/ 10889316 w 11708942"/>
              <a:gd name="connsiteY33" fmla="*/ 6233532 h 6233532"/>
              <a:gd name="connsiteX34" fmla="*/ 10069690 w 11708942"/>
              <a:gd name="connsiteY34" fmla="*/ 6233532 h 6233532"/>
              <a:gd name="connsiteX35" fmla="*/ 9367154 w 11708942"/>
              <a:gd name="connsiteY35" fmla="*/ 6233532 h 6233532"/>
              <a:gd name="connsiteX36" fmla="*/ 9015885 w 11708942"/>
              <a:gd name="connsiteY36" fmla="*/ 6233532 h 6233532"/>
              <a:gd name="connsiteX37" fmla="*/ 8547528 w 11708942"/>
              <a:gd name="connsiteY37" fmla="*/ 6233532 h 6233532"/>
              <a:gd name="connsiteX38" fmla="*/ 8196259 w 11708942"/>
              <a:gd name="connsiteY38" fmla="*/ 6233532 h 6233532"/>
              <a:gd name="connsiteX39" fmla="*/ 7493723 w 11708942"/>
              <a:gd name="connsiteY39" fmla="*/ 6233532 h 6233532"/>
              <a:gd name="connsiteX40" fmla="*/ 7142455 w 11708942"/>
              <a:gd name="connsiteY40" fmla="*/ 6233532 h 6233532"/>
              <a:gd name="connsiteX41" fmla="*/ 6791186 w 11708942"/>
              <a:gd name="connsiteY41" fmla="*/ 6233532 h 6233532"/>
              <a:gd name="connsiteX42" fmla="*/ 6088650 w 11708942"/>
              <a:gd name="connsiteY42" fmla="*/ 6233532 h 6233532"/>
              <a:gd name="connsiteX43" fmla="*/ 5854471 w 11708942"/>
              <a:gd name="connsiteY43" fmla="*/ 6233532 h 6233532"/>
              <a:gd name="connsiteX44" fmla="*/ 5620292 w 11708942"/>
              <a:gd name="connsiteY44" fmla="*/ 6233532 h 6233532"/>
              <a:gd name="connsiteX45" fmla="*/ 4800666 w 11708942"/>
              <a:gd name="connsiteY45" fmla="*/ 6233532 h 6233532"/>
              <a:gd name="connsiteX46" fmla="*/ 4566487 w 11708942"/>
              <a:gd name="connsiteY46" fmla="*/ 6233532 h 6233532"/>
              <a:gd name="connsiteX47" fmla="*/ 3981040 w 11708942"/>
              <a:gd name="connsiteY47" fmla="*/ 6233532 h 6233532"/>
              <a:gd name="connsiteX48" fmla="*/ 3746861 w 11708942"/>
              <a:gd name="connsiteY48" fmla="*/ 6233532 h 6233532"/>
              <a:gd name="connsiteX49" fmla="*/ 2927235 w 11708942"/>
              <a:gd name="connsiteY49" fmla="*/ 6233532 h 6233532"/>
              <a:gd name="connsiteX50" fmla="*/ 2458878 w 11708942"/>
              <a:gd name="connsiteY50" fmla="*/ 6233532 h 6233532"/>
              <a:gd name="connsiteX51" fmla="*/ 1756341 w 11708942"/>
              <a:gd name="connsiteY51" fmla="*/ 6233532 h 6233532"/>
              <a:gd name="connsiteX52" fmla="*/ 936715 w 11708942"/>
              <a:gd name="connsiteY52" fmla="*/ 6233532 h 6233532"/>
              <a:gd name="connsiteX53" fmla="*/ 585447 w 11708942"/>
              <a:gd name="connsiteY53" fmla="*/ 6233532 h 6233532"/>
              <a:gd name="connsiteX54" fmla="*/ 0 w 11708942"/>
              <a:gd name="connsiteY54" fmla="*/ 6233532 h 6233532"/>
              <a:gd name="connsiteX55" fmla="*/ 0 w 11708942"/>
              <a:gd name="connsiteY55" fmla="*/ 5542177 h 6233532"/>
              <a:gd name="connsiteX56" fmla="*/ 0 w 11708942"/>
              <a:gd name="connsiteY56" fmla="*/ 5037827 h 6233532"/>
              <a:gd name="connsiteX57" fmla="*/ 0 w 11708942"/>
              <a:gd name="connsiteY57" fmla="*/ 4471142 h 6233532"/>
              <a:gd name="connsiteX58" fmla="*/ 0 w 11708942"/>
              <a:gd name="connsiteY58" fmla="*/ 3966793 h 6233532"/>
              <a:gd name="connsiteX59" fmla="*/ 0 w 11708942"/>
              <a:gd name="connsiteY59" fmla="*/ 3524779 h 6233532"/>
              <a:gd name="connsiteX60" fmla="*/ 0 w 11708942"/>
              <a:gd name="connsiteY60" fmla="*/ 3145100 h 6233532"/>
              <a:gd name="connsiteX61" fmla="*/ 0 w 11708942"/>
              <a:gd name="connsiteY61" fmla="*/ 2453745 h 6233532"/>
              <a:gd name="connsiteX62" fmla="*/ 0 w 11708942"/>
              <a:gd name="connsiteY62" fmla="*/ 1887060 h 6233532"/>
              <a:gd name="connsiteX63" fmla="*/ 0 w 11708942"/>
              <a:gd name="connsiteY63" fmla="*/ 1507381 h 6233532"/>
              <a:gd name="connsiteX64" fmla="*/ 0 w 11708942"/>
              <a:gd name="connsiteY64" fmla="*/ 878361 h 6233532"/>
              <a:gd name="connsiteX65" fmla="*/ 0 w 11708942"/>
              <a:gd name="connsiteY65" fmla="*/ 0 h 62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233532"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43658" y="205390"/>
                  <a:pt x="11678450" y="437208"/>
                  <a:pt x="11708942" y="566685"/>
                </a:cubicBezTo>
                <a:cubicBezTo>
                  <a:pt x="11739434" y="696162"/>
                  <a:pt x="11669380" y="1018824"/>
                  <a:pt x="11708942" y="1258040"/>
                </a:cubicBezTo>
                <a:cubicBezTo>
                  <a:pt x="11748504" y="1497256"/>
                  <a:pt x="11690124" y="1583354"/>
                  <a:pt x="11708942" y="1700054"/>
                </a:cubicBezTo>
                <a:cubicBezTo>
                  <a:pt x="11727760" y="1816754"/>
                  <a:pt x="11688099" y="2210037"/>
                  <a:pt x="11708942" y="2391410"/>
                </a:cubicBezTo>
                <a:cubicBezTo>
                  <a:pt x="11729785" y="2572783"/>
                  <a:pt x="11685620" y="2869148"/>
                  <a:pt x="11708942" y="3082765"/>
                </a:cubicBezTo>
                <a:cubicBezTo>
                  <a:pt x="11732264" y="3296383"/>
                  <a:pt x="11650544" y="3399021"/>
                  <a:pt x="11708942" y="3587114"/>
                </a:cubicBezTo>
                <a:cubicBezTo>
                  <a:pt x="11767340" y="3775207"/>
                  <a:pt x="11703288" y="3977537"/>
                  <a:pt x="11708942" y="4278470"/>
                </a:cubicBezTo>
                <a:cubicBezTo>
                  <a:pt x="11714596" y="4579403"/>
                  <a:pt x="11659643" y="4685258"/>
                  <a:pt x="11708942" y="4907490"/>
                </a:cubicBezTo>
                <a:cubicBezTo>
                  <a:pt x="11758241" y="5129722"/>
                  <a:pt x="11668330" y="5238939"/>
                  <a:pt x="11708942" y="5349504"/>
                </a:cubicBezTo>
                <a:cubicBezTo>
                  <a:pt x="11749554" y="5460069"/>
                  <a:pt x="11653474" y="5942234"/>
                  <a:pt x="11708942" y="6233532"/>
                </a:cubicBezTo>
                <a:cubicBezTo>
                  <a:pt x="11646362" y="6257633"/>
                  <a:pt x="11550237" y="6232856"/>
                  <a:pt x="11474763" y="6233532"/>
                </a:cubicBezTo>
                <a:cubicBezTo>
                  <a:pt x="11399289" y="6234208"/>
                  <a:pt x="11143753" y="6170002"/>
                  <a:pt x="10889316" y="6233532"/>
                </a:cubicBezTo>
                <a:cubicBezTo>
                  <a:pt x="10634879" y="6297062"/>
                  <a:pt x="10260677" y="6205503"/>
                  <a:pt x="10069690" y="6233532"/>
                </a:cubicBezTo>
                <a:cubicBezTo>
                  <a:pt x="9878703" y="6261561"/>
                  <a:pt x="9689073" y="6180693"/>
                  <a:pt x="9367154" y="6233532"/>
                </a:cubicBezTo>
                <a:cubicBezTo>
                  <a:pt x="9045235" y="6286371"/>
                  <a:pt x="9086841" y="6233131"/>
                  <a:pt x="9015885" y="6233532"/>
                </a:cubicBezTo>
                <a:cubicBezTo>
                  <a:pt x="8944929" y="6233933"/>
                  <a:pt x="8741611" y="6202347"/>
                  <a:pt x="8547528" y="6233532"/>
                </a:cubicBezTo>
                <a:cubicBezTo>
                  <a:pt x="8353445" y="6264717"/>
                  <a:pt x="8335679" y="6210012"/>
                  <a:pt x="8196259" y="6233532"/>
                </a:cubicBezTo>
                <a:cubicBezTo>
                  <a:pt x="8056839" y="6257052"/>
                  <a:pt x="7842216" y="6201573"/>
                  <a:pt x="7493723" y="6233532"/>
                </a:cubicBezTo>
                <a:cubicBezTo>
                  <a:pt x="7145230" y="6265491"/>
                  <a:pt x="7286757" y="6201928"/>
                  <a:pt x="7142455" y="6233532"/>
                </a:cubicBezTo>
                <a:cubicBezTo>
                  <a:pt x="6998153" y="6265136"/>
                  <a:pt x="6961557" y="6211758"/>
                  <a:pt x="6791186" y="6233532"/>
                </a:cubicBezTo>
                <a:cubicBezTo>
                  <a:pt x="6620815" y="6255306"/>
                  <a:pt x="6392242" y="6189151"/>
                  <a:pt x="6088650" y="6233532"/>
                </a:cubicBezTo>
                <a:cubicBezTo>
                  <a:pt x="5785058" y="6277913"/>
                  <a:pt x="5932878" y="6219596"/>
                  <a:pt x="5854471" y="6233532"/>
                </a:cubicBezTo>
                <a:cubicBezTo>
                  <a:pt x="5776064" y="6247468"/>
                  <a:pt x="5671202" y="6217606"/>
                  <a:pt x="5620292" y="6233532"/>
                </a:cubicBezTo>
                <a:cubicBezTo>
                  <a:pt x="5569382" y="6249458"/>
                  <a:pt x="5073179" y="6218919"/>
                  <a:pt x="4800666" y="6233532"/>
                </a:cubicBezTo>
                <a:cubicBezTo>
                  <a:pt x="4528153" y="6248145"/>
                  <a:pt x="4675936" y="6206453"/>
                  <a:pt x="4566487" y="6233532"/>
                </a:cubicBezTo>
                <a:cubicBezTo>
                  <a:pt x="4457038" y="6260611"/>
                  <a:pt x="4232577" y="6170740"/>
                  <a:pt x="3981040" y="6233532"/>
                </a:cubicBezTo>
                <a:cubicBezTo>
                  <a:pt x="3729503" y="6296324"/>
                  <a:pt x="3838221" y="6227932"/>
                  <a:pt x="3746861" y="6233532"/>
                </a:cubicBezTo>
                <a:cubicBezTo>
                  <a:pt x="3655501" y="6239132"/>
                  <a:pt x="3306055" y="6178667"/>
                  <a:pt x="2927235" y="6233532"/>
                </a:cubicBezTo>
                <a:cubicBezTo>
                  <a:pt x="2548415" y="6288397"/>
                  <a:pt x="2688156" y="6178824"/>
                  <a:pt x="2458878" y="6233532"/>
                </a:cubicBezTo>
                <a:cubicBezTo>
                  <a:pt x="2229600" y="6288240"/>
                  <a:pt x="1901091" y="6178825"/>
                  <a:pt x="1756341" y="6233532"/>
                </a:cubicBezTo>
                <a:cubicBezTo>
                  <a:pt x="1611591" y="6288239"/>
                  <a:pt x="1161899" y="6217850"/>
                  <a:pt x="936715" y="6233532"/>
                </a:cubicBezTo>
                <a:cubicBezTo>
                  <a:pt x="711531" y="6249214"/>
                  <a:pt x="746688" y="6197164"/>
                  <a:pt x="585447" y="6233532"/>
                </a:cubicBezTo>
                <a:cubicBezTo>
                  <a:pt x="424206" y="6269900"/>
                  <a:pt x="195301" y="6197506"/>
                  <a:pt x="0" y="6233532"/>
                </a:cubicBezTo>
                <a:cubicBezTo>
                  <a:pt x="-14120" y="6029470"/>
                  <a:pt x="15849" y="5774159"/>
                  <a:pt x="0" y="5542177"/>
                </a:cubicBezTo>
                <a:cubicBezTo>
                  <a:pt x="-15849" y="5310196"/>
                  <a:pt x="4640" y="5143675"/>
                  <a:pt x="0" y="5037827"/>
                </a:cubicBezTo>
                <a:cubicBezTo>
                  <a:pt x="-4640" y="4931979"/>
                  <a:pt x="30988" y="4682028"/>
                  <a:pt x="0" y="4471142"/>
                </a:cubicBezTo>
                <a:cubicBezTo>
                  <a:pt x="-30988" y="4260256"/>
                  <a:pt x="7495" y="4176386"/>
                  <a:pt x="0" y="3966793"/>
                </a:cubicBezTo>
                <a:cubicBezTo>
                  <a:pt x="-7495" y="3757200"/>
                  <a:pt x="17874" y="3617134"/>
                  <a:pt x="0" y="3524779"/>
                </a:cubicBezTo>
                <a:cubicBezTo>
                  <a:pt x="-17874" y="3432424"/>
                  <a:pt x="13375" y="3327821"/>
                  <a:pt x="0" y="3145100"/>
                </a:cubicBezTo>
                <a:cubicBezTo>
                  <a:pt x="-13375" y="2962379"/>
                  <a:pt x="38944" y="2617860"/>
                  <a:pt x="0" y="2453745"/>
                </a:cubicBezTo>
                <a:cubicBezTo>
                  <a:pt x="-38944" y="2289630"/>
                  <a:pt x="15955" y="2158055"/>
                  <a:pt x="0" y="1887060"/>
                </a:cubicBezTo>
                <a:cubicBezTo>
                  <a:pt x="-15955" y="1616066"/>
                  <a:pt x="27589" y="1661531"/>
                  <a:pt x="0" y="1507381"/>
                </a:cubicBezTo>
                <a:cubicBezTo>
                  <a:pt x="-27589" y="1353231"/>
                  <a:pt x="39288" y="1165229"/>
                  <a:pt x="0" y="878361"/>
                </a:cubicBezTo>
                <a:cubicBezTo>
                  <a:pt x="-39288" y="591493"/>
                  <a:pt x="29120" y="286255"/>
                  <a:pt x="0" y="0"/>
                </a:cubicBezTo>
                <a:close/>
              </a:path>
              <a:path w="11708942" h="6233532"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41674" y="261029"/>
                  <a:pt x="11636778" y="463332"/>
                  <a:pt x="11708942" y="691355"/>
                </a:cubicBezTo>
                <a:cubicBezTo>
                  <a:pt x="11781106" y="919379"/>
                  <a:pt x="11705223" y="1185392"/>
                  <a:pt x="11708942" y="1320375"/>
                </a:cubicBezTo>
                <a:cubicBezTo>
                  <a:pt x="11712661" y="1455358"/>
                  <a:pt x="11672294" y="1638175"/>
                  <a:pt x="11708942" y="1762390"/>
                </a:cubicBezTo>
                <a:cubicBezTo>
                  <a:pt x="11745590" y="1886605"/>
                  <a:pt x="11683067" y="2064243"/>
                  <a:pt x="11708942" y="2329074"/>
                </a:cubicBezTo>
                <a:cubicBezTo>
                  <a:pt x="11734817" y="2593905"/>
                  <a:pt x="11704050" y="2672785"/>
                  <a:pt x="11708942" y="2958094"/>
                </a:cubicBezTo>
                <a:cubicBezTo>
                  <a:pt x="11713834" y="3243403"/>
                  <a:pt x="11660622" y="3245763"/>
                  <a:pt x="11708942" y="3400108"/>
                </a:cubicBezTo>
                <a:cubicBezTo>
                  <a:pt x="11757262" y="3554453"/>
                  <a:pt x="11696454" y="3697924"/>
                  <a:pt x="11708942" y="3904458"/>
                </a:cubicBezTo>
                <a:cubicBezTo>
                  <a:pt x="11721430" y="4110992"/>
                  <a:pt x="11679677" y="4268094"/>
                  <a:pt x="11708942" y="4408807"/>
                </a:cubicBezTo>
                <a:cubicBezTo>
                  <a:pt x="11738207" y="4549520"/>
                  <a:pt x="11700258" y="4663449"/>
                  <a:pt x="11708942" y="4788486"/>
                </a:cubicBezTo>
                <a:cubicBezTo>
                  <a:pt x="11717626" y="4913523"/>
                  <a:pt x="11671685" y="5113255"/>
                  <a:pt x="11708942" y="5355171"/>
                </a:cubicBezTo>
                <a:cubicBezTo>
                  <a:pt x="11746199" y="5597088"/>
                  <a:pt x="11696785" y="5901016"/>
                  <a:pt x="11708942" y="6233532"/>
                </a:cubicBezTo>
                <a:cubicBezTo>
                  <a:pt x="11573980" y="6246722"/>
                  <a:pt x="11367320" y="6221662"/>
                  <a:pt x="11240584" y="6233532"/>
                </a:cubicBezTo>
                <a:cubicBezTo>
                  <a:pt x="11113848" y="6245402"/>
                  <a:pt x="11099818" y="6213210"/>
                  <a:pt x="11006405" y="6233532"/>
                </a:cubicBezTo>
                <a:cubicBezTo>
                  <a:pt x="10912992" y="6253854"/>
                  <a:pt x="10551731" y="6183975"/>
                  <a:pt x="10186780" y="6233532"/>
                </a:cubicBezTo>
                <a:cubicBezTo>
                  <a:pt x="9821830" y="6283089"/>
                  <a:pt x="9939734" y="6222678"/>
                  <a:pt x="9718422" y="6233532"/>
                </a:cubicBezTo>
                <a:cubicBezTo>
                  <a:pt x="9497110" y="6244386"/>
                  <a:pt x="9322206" y="6203594"/>
                  <a:pt x="9015885" y="6233532"/>
                </a:cubicBezTo>
                <a:cubicBezTo>
                  <a:pt x="8709564" y="6263470"/>
                  <a:pt x="8595834" y="6229463"/>
                  <a:pt x="8313349" y="6233532"/>
                </a:cubicBezTo>
                <a:cubicBezTo>
                  <a:pt x="8030864" y="6237601"/>
                  <a:pt x="8014325" y="6194520"/>
                  <a:pt x="7844991" y="6233532"/>
                </a:cubicBezTo>
                <a:cubicBezTo>
                  <a:pt x="7675657" y="6272544"/>
                  <a:pt x="7726847" y="6205880"/>
                  <a:pt x="7610812" y="6233532"/>
                </a:cubicBezTo>
                <a:cubicBezTo>
                  <a:pt x="7494777" y="6261184"/>
                  <a:pt x="7273390" y="6164494"/>
                  <a:pt x="7025365" y="6233532"/>
                </a:cubicBezTo>
                <a:cubicBezTo>
                  <a:pt x="6777340" y="6302570"/>
                  <a:pt x="6602384" y="6192814"/>
                  <a:pt x="6439918" y="6233532"/>
                </a:cubicBezTo>
                <a:cubicBezTo>
                  <a:pt x="6277452" y="6274250"/>
                  <a:pt x="6181680" y="6226978"/>
                  <a:pt x="5971560" y="6233532"/>
                </a:cubicBezTo>
                <a:cubicBezTo>
                  <a:pt x="5761440" y="6240086"/>
                  <a:pt x="5726775" y="6197041"/>
                  <a:pt x="5503203" y="6233532"/>
                </a:cubicBezTo>
                <a:cubicBezTo>
                  <a:pt x="5279631" y="6270023"/>
                  <a:pt x="5367295" y="6215776"/>
                  <a:pt x="5269024" y="6233532"/>
                </a:cubicBezTo>
                <a:cubicBezTo>
                  <a:pt x="5170753" y="6251288"/>
                  <a:pt x="4833592" y="6156503"/>
                  <a:pt x="4566487" y="6233532"/>
                </a:cubicBezTo>
                <a:cubicBezTo>
                  <a:pt x="4299382" y="6310561"/>
                  <a:pt x="4323140" y="6199457"/>
                  <a:pt x="4215219" y="6233532"/>
                </a:cubicBezTo>
                <a:cubicBezTo>
                  <a:pt x="4107298" y="6267607"/>
                  <a:pt x="3989512" y="6200231"/>
                  <a:pt x="3863951" y="6233532"/>
                </a:cubicBezTo>
                <a:cubicBezTo>
                  <a:pt x="3738390" y="6266833"/>
                  <a:pt x="3645055" y="6212226"/>
                  <a:pt x="3512683" y="6233532"/>
                </a:cubicBezTo>
                <a:cubicBezTo>
                  <a:pt x="3380311" y="6254838"/>
                  <a:pt x="3145586" y="6211637"/>
                  <a:pt x="3044325" y="6233532"/>
                </a:cubicBezTo>
                <a:cubicBezTo>
                  <a:pt x="2943064" y="6255427"/>
                  <a:pt x="2859913" y="6229461"/>
                  <a:pt x="2693057" y="6233532"/>
                </a:cubicBezTo>
                <a:cubicBezTo>
                  <a:pt x="2526201" y="6237603"/>
                  <a:pt x="2533969" y="6224466"/>
                  <a:pt x="2458878" y="6233532"/>
                </a:cubicBezTo>
                <a:cubicBezTo>
                  <a:pt x="2383787" y="6242598"/>
                  <a:pt x="2210315" y="6228151"/>
                  <a:pt x="2107610" y="6233532"/>
                </a:cubicBezTo>
                <a:cubicBezTo>
                  <a:pt x="2004905" y="6238913"/>
                  <a:pt x="1670672" y="6186408"/>
                  <a:pt x="1405073" y="6233532"/>
                </a:cubicBezTo>
                <a:cubicBezTo>
                  <a:pt x="1139474" y="6280656"/>
                  <a:pt x="1222376" y="6226200"/>
                  <a:pt x="1170894" y="6233532"/>
                </a:cubicBezTo>
                <a:cubicBezTo>
                  <a:pt x="1119412" y="6240864"/>
                  <a:pt x="728393" y="6189244"/>
                  <a:pt x="585447" y="6233532"/>
                </a:cubicBezTo>
                <a:cubicBezTo>
                  <a:pt x="442501" y="6277820"/>
                  <a:pt x="160367" y="6212563"/>
                  <a:pt x="0" y="6233532"/>
                </a:cubicBezTo>
                <a:cubicBezTo>
                  <a:pt x="-42080" y="6045694"/>
                  <a:pt x="38698" y="5945214"/>
                  <a:pt x="0" y="5853853"/>
                </a:cubicBezTo>
                <a:cubicBezTo>
                  <a:pt x="-38698" y="5762492"/>
                  <a:pt x="53973" y="5421152"/>
                  <a:pt x="0" y="5162498"/>
                </a:cubicBezTo>
                <a:cubicBezTo>
                  <a:pt x="-53973" y="4903845"/>
                  <a:pt x="25662" y="4782707"/>
                  <a:pt x="0" y="4471142"/>
                </a:cubicBezTo>
                <a:cubicBezTo>
                  <a:pt x="-25662" y="4159577"/>
                  <a:pt x="30985" y="4016475"/>
                  <a:pt x="0" y="3842122"/>
                </a:cubicBezTo>
                <a:cubicBezTo>
                  <a:pt x="-30985" y="3667769"/>
                  <a:pt x="11835" y="3561588"/>
                  <a:pt x="0" y="3337773"/>
                </a:cubicBezTo>
                <a:cubicBezTo>
                  <a:pt x="-11835" y="3113958"/>
                  <a:pt x="24180" y="2967965"/>
                  <a:pt x="0" y="2708753"/>
                </a:cubicBezTo>
                <a:cubicBezTo>
                  <a:pt x="-24180" y="2449541"/>
                  <a:pt x="5813" y="2306623"/>
                  <a:pt x="0" y="2142068"/>
                </a:cubicBezTo>
                <a:cubicBezTo>
                  <a:pt x="-5813" y="1977514"/>
                  <a:pt x="44514" y="1896302"/>
                  <a:pt x="0" y="1762390"/>
                </a:cubicBezTo>
                <a:cubicBezTo>
                  <a:pt x="-44514" y="1628478"/>
                  <a:pt x="23170" y="1399396"/>
                  <a:pt x="0" y="1258040"/>
                </a:cubicBezTo>
                <a:cubicBezTo>
                  <a:pt x="-23170" y="1116684"/>
                  <a:pt x="49100" y="902292"/>
                  <a:pt x="0" y="629020"/>
                </a:cubicBezTo>
                <a:cubicBezTo>
                  <a:pt x="-49100" y="355748"/>
                  <a:pt x="18291" y="258361"/>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3" name="Picture 2">
            <a:extLst>
              <a:ext uri="{FF2B5EF4-FFF2-40B4-BE49-F238E27FC236}">
                <a16:creationId xmlns:a16="http://schemas.microsoft.com/office/drawing/2014/main" id="{1714707C-289E-40F2-AA5C-22015CE8D2F0}"/>
              </a:ext>
            </a:extLst>
          </p:cNvPr>
          <p:cNvPicPr>
            <a:picLocks noChangeAspect="1"/>
          </p:cNvPicPr>
          <p:nvPr/>
        </p:nvPicPr>
        <p:blipFill>
          <a:blip r:embed="rId2"/>
          <a:stretch>
            <a:fillRect/>
          </a:stretch>
        </p:blipFill>
        <p:spPr>
          <a:xfrm>
            <a:off x="2283953" y="412594"/>
            <a:ext cx="7323185" cy="4719961"/>
          </a:xfrm>
          <a:custGeom>
            <a:avLst/>
            <a:gdLst>
              <a:gd name="connsiteX0" fmla="*/ 0 w 7323185"/>
              <a:gd name="connsiteY0" fmla="*/ 0 h 4719961"/>
              <a:gd name="connsiteX1" fmla="*/ 592512 w 7323185"/>
              <a:gd name="connsiteY1" fmla="*/ 0 h 4719961"/>
              <a:gd name="connsiteX2" fmla="*/ 1331488 w 7323185"/>
              <a:gd name="connsiteY2" fmla="*/ 0 h 4719961"/>
              <a:gd name="connsiteX3" fmla="*/ 2070464 w 7323185"/>
              <a:gd name="connsiteY3" fmla="*/ 0 h 4719961"/>
              <a:gd name="connsiteX4" fmla="*/ 2882672 w 7323185"/>
              <a:gd name="connsiteY4" fmla="*/ 0 h 4719961"/>
              <a:gd name="connsiteX5" fmla="*/ 3548416 w 7323185"/>
              <a:gd name="connsiteY5" fmla="*/ 0 h 4719961"/>
              <a:gd name="connsiteX6" fmla="*/ 3994465 w 7323185"/>
              <a:gd name="connsiteY6" fmla="*/ 0 h 4719961"/>
              <a:gd name="connsiteX7" fmla="*/ 4733440 w 7323185"/>
              <a:gd name="connsiteY7" fmla="*/ 0 h 4719961"/>
              <a:gd name="connsiteX8" fmla="*/ 5252721 w 7323185"/>
              <a:gd name="connsiteY8" fmla="*/ 0 h 4719961"/>
              <a:gd name="connsiteX9" fmla="*/ 5918465 w 7323185"/>
              <a:gd name="connsiteY9" fmla="*/ 0 h 4719961"/>
              <a:gd name="connsiteX10" fmla="*/ 6657441 w 7323185"/>
              <a:gd name="connsiteY10" fmla="*/ 0 h 4719961"/>
              <a:gd name="connsiteX11" fmla="*/ 7323185 w 7323185"/>
              <a:gd name="connsiteY11" fmla="*/ 0 h 4719961"/>
              <a:gd name="connsiteX12" fmla="*/ 7323185 w 7323185"/>
              <a:gd name="connsiteY12" fmla="*/ 721480 h 4719961"/>
              <a:gd name="connsiteX13" fmla="*/ 7323185 w 7323185"/>
              <a:gd name="connsiteY13" fmla="*/ 1254161 h 4719961"/>
              <a:gd name="connsiteX14" fmla="*/ 7323185 w 7323185"/>
              <a:gd name="connsiteY14" fmla="*/ 1834042 h 4719961"/>
              <a:gd name="connsiteX15" fmla="*/ 7323185 w 7323185"/>
              <a:gd name="connsiteY15" fmla="*/ 2413923 h 4719961"/>
              <a:gd name="connsiteX16" fmla="*/ 7323185 w 7323185"/>
              <a:gd name="connsiteY16" fmla="*/ 2946604 h 4719961"/>
              <a:gd name="connsiteX17" fmla="*/ 7323185 w 7323185"/>
              <a:gd name="connsiteY17" fmla="*/ 3715284 h 4719961"/>
              <a:gd name="connsiteX18" fmla="*/ 7323185 w 7323185"/>
              <a:gd name="connsiteY18" fmla="*/ 4719961 h 4719961"/>
              <a:gd name="connsiteX19" fmla="*/ 6657441 w 7323185"/>
              <a:gd name="connsiteY19" fmla="*/ 4719961 h 4719961"/>
              <a:gd name="connsiteX20" fmla="*/ 5991697 w 7323185"/>
              <a:gd name="connsiteY20" fmla="*/ 4719961 h 4719961"/>
              <a:gd name="connsiteX21" fmla="*/ 5545648 w 7323185"/>
              <a:gd name="connsiteY21" fmla="*/ 4719961 h 4719961"/>
              <a:gd name="connsiteX22" fmla="*/ 5099600 w 7323185"/>
              <a:gd name="connsiteY22" fmla="*/ 4719961 h 4719961"/>
              <a:gd name="connsiteX23" fmla="*/ 4360624 w 7323185"/>
              <a:gd name="connsiteY23" fmla="*/ 4719961 h 4719961"/>
              <a:gd name="connsiteX24" fmla="*/ 3768112 w 7323185"/>
              <a:gd name="connsiteY24" fmla="*/ 4719961 h 4719961"/>
              <a:gd name="connsiteX25" fmla="*/ 3029136 w 7323185"/>
              <a:gd name="connsiteY25" fmla="*/ 4719961 h 4719961"/>
              <a:gd name="connsiteX26" fmla="*/ 2363392 w 7323185"/>
              <a:gd name="connsiteY26" fmla="*/ 4719961 h 4719961"/>
              <a:gd name="connsiteX27" fmla="*/ 1697647 w 7323185"/>
              <a:gd name="connsiteY27" fmla="*/ 4719961 h 4719961"/>
              <a:gd name="connsiteX28" fmla="*/ 1178367 w 7323185"/>
              <a:gd name="connsiteY28" fmla="*/ 4719961 h 4719961"/>
              <a:gd name="connsiteX29" fmla="*/ 0 w 7323185"/>
              <a:gd name="connsiteY29" fmla="*/ 4719961 h 4719961"/>
              <a:gd name="connsiteX30" fmla="*/ 0 w 7323185"/>
              <a:gd name="connsiteY30" fmla="*/ 4187280 h 4719961"/>
              <a:gd name="connsiteX31" fmla="*/ 0 w 7323185"/>
              <a:gd name="connsiteY31" fmla="*/ 3465800 h 4719961"/>
              <a:gd name="connsiteX32" fmla="*/ 0 w 7323185"/>
              <a:gd name="connsiteY32" fmla="*/ 2885919 h 4719961"/>
              <a:gd name="connsiteX33" fmla="*/ 0 w 7323185"/>
              <a:gd name="connsiteY33" fmla="*/ 2258838 h 4719961"/>
              <a:gd name="connsiteX34" fmla="*/ 0 w 7323185"/>
              <a:gd name="connsiteY34" fmla="*/ 1726157 h 4719961"/>
              <a:gd name="connsiteX35" fmla="*/ 0 w 7323185"/>
              <a:gd name="connsiteY35" fmla="*/ 1099077 h 4719961"/>
              <a:gd name="connsiteX36" fmla="*/ 0 w 7323185"/>
              <a:gd name="connsiteY36" fmla="*/ 0 h 471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23185" h="4719961" fill="none" extrusionOk="0">
                <a:moveTo>
                  <a:pt x="0" y="0"/>
                </a:moveTo>
                <a:cubicBezTo>
                  <a:pt x="275851" y="7568"/>
                  <a:pt x="471372" y="-24239"/>
                  <a:pt x="592512" y="0"/>
                </a:cubicBezTo>
                <a:cubicBezTo>
                  <a:pt x="713652" y="24239"/>
                  <a:pt x="1100421" y="-30851"/>
                  <a:pt x="1331488" y="0"/>
                </a:cubicBezTo>
                <a:cubicBezTo>
                  <a:pt x="1562555" y="30851"/>
                  <a:pt x="1785916" y="-30709"/>
                  <a:pt x="2070464" y="0"/>
                </a:cubicBezTo>
                <a:cubicBezTo>
                  <a:pt x="2355012" y="30709"/>
                  <a:pt x="2697841" y="25257"/>
                  <a:pt x="2882672" y="0"/>
                </a:cubicBezTo>
                <a:cubicBezTo>
                  <a:pt x="3067503" y="-25257"/>
                  <a:pt x="3218196" y="21042"/>
                  <a:pt x="3548416" y="0"/>
                </a:cubicBezTo>
                <a:cubicBezTo>
                  <a:pt x="3878636" y="-21042"/>
                  <a:pt x="3802110" y="16315"/>
                  <a:pt x="3994465" y="0"/>
                </a:cubicBezTo>
                <a:cubicBezTo>
                  <a:pt x="4186820" y="-16315"/>
                  <a:pt x="4398453" y="-31251"/>
                  <a:pt x="4733440" y="0"/>
                </a:cubicBezTo>
                <a:cubicBezTo>
                  <a:pt x="5068428" y="31251"/>
                  <a:pt x="5070943" y="-4088"/>
                  <a:pt x="5252721" y="0"/>
                </a:cubicBezTo>
                <a:cubicBezTo>
                  <a:pt x="5434499" y="4088"/>
                  <a:pt x="5703367" y="-12804"/>
                  <a:pt x="5918465" y="0"/>
                </a:cubicBezTo>
                <a:cubicBezTo>
                  <a:pt x="6133563" y="12804"/>
                  <a:pt x="6497755" y="-22526"/>
                  <a:pt x="6657441" y="0"/>
                </a:cubicBezTo>
                <a:cubicBezTo>
                  <a:pt x="6817127" y="22526"/>
                  <a:pt x="7122770" y="-8540"/>
                  <a:pt x="7323185" y="0"/>
                </a:cubicBezTo>
                <a:cubicBezTo>
                  <a:pt x="7298441" y="173429"/>
                  <a:pt x="7329424" y="498395"/>
                  <a:pt x="7323185" y="721480"/>
                </a:cubicBezTo>
                <a:cubicBezTo>
                  <a:pt x="7316946" y="944565"/>
                  <a:pt x="7336833" y="1012801"/>
                  <a:pt x="7323185" y="1254161"/>
                </a:cubicBezTo>
                <a:cubicBezTo>
                  <a:pt x="7309537" y="1495521"/>
                  <a:pt x="7318190" y="1638451"/>
                  <a:pt x="7323185" y="1834042"/>
                </a:cubicBezTo>
                <a:cubicBezTo>
                  <a:pt x="7328180" y="2029633"/>
                  <a:pt x="7333978" y="2186505"/>
                  <a:pt x="7323185" y="2413923"/>
                </a:cubicBezTo>
                <a:cubicBezTo>
                  <a:pt x="7312392" y="2641341"/>
                  <a:pt x="7302677" y="2779377"/>
                  <a:pt x="7323185" y="2946604"/>
                </a:cubicBezTo>
                <a:cubicBezTo>
                  <a:pt x="7343693" y="3113831"/>
                  <a:pt x="7313399" y="3384689"/>
                  <a:pt x="7323185" y="3715284"/>
                </a:cubicBezTo>
                <a:cubicBezTo>
                  <a:pt x="7332971" y="4045879"/>
                  <a:pt x="7332086" y="4435053"/>
                  <a:pt x="7323185" y="4719961"/>
                </a:cubicBezTo>
                <a:cubicBezTo>
                  <a:pt x="7107821" y="4718977"/>
                  <a:pt x="6848943" y="4700649"/>
                  <a:pt x="6657441" y="4719961"/>
                </a:cubicBezTo>
                <a:cubicBezTo>
                  <a:pt x="6465939" y="4739273"/>
                  <a:pt x="6151664" y="4713652"/>
                  <a:pt x="5991697" y="4719961"/>
                </a:cubicBezTo>
                <a:cubicBezTo>
                  <a:pt x="5831730" y="4726270"/>
                  <a:pt x="5648284" y="4730871"/>
                  <a:pt x="5545648" y="4719961"/>
                </a:cubicBezTo>
                <a:cubicBezTo>
                  <a:pt x="5443012" y="4709051"/>
                  <a:pt x="5226669" y="4716833"/>
                  <a:pt x="5099600" y="4719961"/>
                </a:cubicBezTo>
                <a:cubicBezTo>
                  <a:pt x="4972531" y="4723089"/>
                  <a:pt x="4608219" y="4693868"/>
                  <a:pt x="4360624" y="4719961"/>
                </a:cubicBezTo>
                <a:cubicBezTo>
                  <a:pt x="4113029" y="4746054"/>
                  <a:pt x="3976343" y="4726530"/>
                  <a:pt x="3768112" y="4719961"/>
                </a:cubicBezTo>
                <a:cubicBezTo>
                  <a:pt x="3559881" y="4713392"/>
                  <a:pt x="3366544" y="4722367"/>
                  <a:pt x="3029136" y="4719961"/>
                </a:cubicBezTo>
                <a:cubicBezTo>
                  <a:pt x="2691728" y="4717555"/>
                  <a:pt x="2600842" y="4714325"/>
                  <a:pt x="2363392" y="4719961"/>
                </a:cubicBezTo>
                <a:cubicBezTo>
                  <a:pt x="2125942" y="4725597"/>
                  <a:pt x="1947221" y="4730631"/>
                  <a:pt x="1697647" y="4719961"/>
                </a:cubicBezTo>
                <a:cubicBezTo>
                  <a:pt x="1448074" y="4709291"/>
                  <a:pt x="1297478" y="4729297"/>
                  <a:pt x="1178367" y="4719961"/>
                </a:cubicBezTo>
                <a:cubicBezTo>
                  <a:pt x="1059256" y="4710625"/>
                  <a:pt x="538171" y="4725556"/>
                  <a:pt x="0" y="4719961"/>
                </a:cubicBezTo>
                <a:cubicBezTo>
                  <a:pt x="-15330" y="4525607"/>
                  <a:pt x="2088" y="4316051"/>
                  <a:pt x="0" y="4187280"/>
                </a:cubicBezTo>
                <a:cubicBezTo>
                  <a:pt x="-2088" y="4058509"/>
                  <a:pt x="-15816" y="3661477"/>
                  <a:pt x="0" y="3465800"/>
                </a:cubicBezTo>
                <a:cubicBezTo>
                  <a:pt x="15816" y="3270123"/>
                  <a:pt x="20695" y="3008498"/>
                  <a:pt x="0" y="2885919"/>
                </a:cubicBezTo>
                <a:cubicBezTo>
                  <a:pt x="-20695" y="2763340"/>
                  <a:pt x="16638" y="2443169"/>
                  <a:pt x="0" y="2258838"/>
                </a:cubicBezTo>
                <a:cubicBezTo>
                  <a:pt x="-16638" y="2074507"/>
                  <a:pt x="-17180" y="1957031"/>
                  <a:pt x="0" y="1726157"/>
                </a:cubicBezTo>
                <a:cubicBezTo>
                  <a:pt x="17180" y="1495283"/>
                  <a:pt x="30445" y="1391611"/>
                  <a:pt x="0" y="1099077"/>
                </a:cubicBezTo>
                <a:cubicBezTo>
                  <a:pt x="-30445" y="806543"/>
                  <a:pt x="-17971" y="286647"/>
                  <a:pt x="0" y="0"/>
                </a:cubicBezTo>
                <a:close/>
              </a:path>
              <a:path w="7323185" h="4719961" stroke="0" extrusionOk="0">
                <a:moveTo>
                  <a:pt x="0" y="0"/>
                </a:moveTo>
                <a:cubicBezTo>
                  <a:pt x="280875" y="-5331"/>
                  <a:pt x="411318" y="27490"/>
                  <a:pt x="812208" y="0"/>
                </a:cubicBezTo>
                <a:cubicBezTo>
                  <a:pt x="1213098" y="-27490"/>
                  <a:pt x="1151065" y="-18362"/>
                  <a:pt x="1404720" y="0"/>
                </a:cubicBezTo>
                <a:cubicBezTo>
                  <a:pt x="1658375" y="18362"/>
                  <a:pt x="1848313" y="317"/>
                  <a:pt x="1997232" y="0"/>
                </a:cubicBezTo>
                <a:cubicBezTo>
                  <a:pt x="2146151" y="-317"/>
                  <a:pt x="2471335" y="26715"/>
                  <a:pt x="2809440" y="0"/>
                </a:cubicBezTo>
                <a:cubicBezTo>
                  <a:pt x="3147545" y="-26715"/>
                  <a:pt x="3223250" y="5739"/>
                  <a:pt x="3621648" y="0"/>
                </a:cubicBezTo>
                <a:cubicBezTo>
                  <a:pt x="4020046" y="-5739"/>
                  <a:pt x="4183312" y="-20120"/>
                  <a:pt x="4360624" y="0"/>
                </a:cubicBezTo>
                <a:cubicBezTo>
                  <a:pt x="4537936" y="20120"/>
                  <a:pt x="4650495" y="-2449"/>
                  <a:pt x="4806672" y="0"/>
                </a:cubicBezTo>
                <a:cubicBezTo>
                  <a:pt x="4962849" y="2449"/>
                  <a:pt x="5185834" y="-20325"/>
                  <a:pt x="5545648" y="0"/>
                </a:cubicBezTo>
                <a:cubicBezTo>
                  <a:pt x="5905462" y="20325"/>
                  <a:pt x="5880976" y="-8401"/>
                  <a:pt x="6064929" y="0"/>
                </a:cubicBezTo>
                <a:cubicBezTo>
                  <a:pt x="6248882" y="8401"/>
                  <a:pt x="6312349" y="21599"/>
                  <a:pt x="6510977" y="0"/>
                </a:cubicBezTo>
                <a:cubicBezTo>
                  <a:pt x="6709605" y="-21599"/>
                  <a:pt x="7006977" y="-8632"/>
                  <a:pt x="7323185" y="0"/>
                </a:cubicBezTo>
                <a:cubicBezTo>
                  <a:pt x="7310636" y="266387"/>
                  <a:pt x="7357410" y="570780"/>
                  <a:pt x="7323185" y="768679"/>
                </a:cubicBezTo>
                <a:cubicBezTo>
                  <a:pt x="7288960" y="966578"/>
                  <a:pt x="7332762" y="1337827"/>
                  <a:pt x="7323185" y="1490159"/>
                </a:cubicBezTo>
                <a:cubicBezTo>
                  <a:pt x="7313608" y="1642491"/>
                  <a:pt x="7318788" y="1799709"/>
                  <a:pt x="7323185" y="2022840"/>
                </a:cubicBezTo>
                <a:cubicBezTo>
                  <a:pt x="7327582" y="2245971"/>
                  <a:pt x="7336343" y="2433777"/>
                  <a:pt x="7323185" y="2744320"/>
                </a:cubicBezTo>
                <a:cubicBezTo>
                  <a:pt x="7310027" y="3054863"/>
                  <a:pt x="7347779" y="3034575"/>
                  <a:pt x="7323185" y="3277001"/>
                </a:cubicBezTo>
                <a:cubicBezTo>
                  <a:pt x="7298591" y="3519427"/>
                  <a:pt x="7336046" y="3580997"/>
                  <a:pt x="7323185" y="3809683"/>
                </a:cubicBezTo>
                <a:cubicBezTo>
                  <a:pt x="7310324" y="4038369"/>
                  <a:pt x="7278294" y="4490180"/>
                  <a:pt x="7323185" y="4719961"/>
                </a:cubicBezTo>
                <a:cubicBezTo>
                  <a:pt x="7066662" y="4747179"/>
                  <a:pt x="6740045" y="4702570"/>
                  <a:pt x="6584209" y="4719961"/>
                </a:cubicBezTo>
                <a:cubicBezTo>
                  <a:pt x="6428373" y="4737352"/>
                  <a:pt x="6249084" y="4735928"/>
                  <a:pt x="6138161" y="4719961"/>
                </a:cubicBezTo>
                <a:cubicBezTo>
                  <a:pt x="6027238" y="4703994"/>
                  <a:pt x="5759389" y="4690770"/>
                  <a:pt x="5545648" y="4719961"/>
                </a:cubicBezTo>
                <a:cubicBezTo>
                  <a:pt x="5331907" y="4749152"/>
                  <a:pt x="5092428" y="4714289"/>
                  <a:pt x="4806672" y="4719961"/>
                </a:cubicBezTo>
                <a:cubicBezTo>
                  <a:pt x="4520916" y="4725633"/>
                  <a:pt x="4399001" y="4697485"/>
                  <a:pt x="4140928" y="4719961"/>
                </a:cubicBezTo>
                <a:cubicBezTo>
                  <a:pt x="3882855" y="4742437"/>
                  <a:pt x="3815140" y="4706053"/>
                  <a:pt x="3621648" y="4719961"/>
                </a:cubicBezTo>
                <a:cubicBezTo>
                  <a:pt x="3428156" y="4733869"/>
                  <a:pt x="3109602" y="4718046"/>
                  <a:pt x="2955904" y="4719961"/>
                </a:cubicBezTo>
                <a:cubicBezTo>
                  <a:pt x="2802206" y="4721876"/>
                  <a:pt x="2442955" y="4736317"/>
                  <a:pt x="2290160" y="4719961"/>
                </a:cubicBezTo>
                <a:cubicBezTo>
                  <a:pt x="2137365" y="4703605"/>
                  <a:pt x="1891726" y="4700221"/>
                  <a:pt x="1770879" y="4719961"/>
                </a:cubicBezTo>
                <a:cubicBezTo>
                  <a:pt x="1650032" y="4739701"/>
                  <a:pt x="1451815" y="4739553"/>
                  <a:pt x="1251599" y="4719961"/>
                </a:cubicBezTo>
                <a:cubicBezTo>
                  <a:pt x="1051383" y="4700369"/>
                  <a:pt x="979684" y="4695839"/>
                  <a:pt x="732318" y="4719961"/>
                </a:cubicBezTo>
                <a:cubicBezTo>
                  <a:pt x="484952" y="4744083"/>
                  <a:pt x="161181" y="4719684"/>
                  <a:pt x="0" y="4719961"/>
                </a:cubicBezTo>
                <a:cubicBezTo>
                  <a:pt x="-16504" y="4557132"/>
                  <a:pt x="8805" y="4323957"/>
                  <a:pt x="0" y="4045681"/>
                </a:cubicBezTo>
                <a:cubicBezTo>
                  <a:pt x="-8805" y="3767405"/>
                  <a:pt x="-19459" y="3719056"/>
                  <a:pt x="0" y="3513000"/>
                </a:cubicBezTo>
                <a:cubicBezTo>
                  <a:pt x="19459" y="3306944"/>
                  <a:pt x="25795" y="3183066"/>
                  <a:pt x="0" y="2885919"/>
                </a:cubicBezTo>
                <a:cubicBezTo>
                  <a:pt x="-25795" y="2588772"/>
                  <a:pt x="11613" y="2371756"/>
                  <a:pt x="0" y="2164439"/>
                </a:cubicBezTo>
                <a:cubicBezTo>
                  <a:pt x="-11613" y="1957122"/>
                  <a:pt x="7413" y="1764437"/>
                  <a:pt x="0" y="1631758"/>
                </a:cubicBezTo>
                <a:cubicBezTo>
                  <a:pt x="-7413" y="1499079"/>
                  <a:pt x="28477" y="1101705"/>
                  <a:pt x="0" y="957478"/>
                </a:cubicBezTo>
                <a:cubicBezTo>
                  <a:pt x="-28477" y="813251"/>
                  <a:pt x="42741" y="473920"/>
                  <a:pt x="0" y="0"/>
                </a:cubicBezTo>
                <a:close/>
              </a:path>
            </a:pathLst>
          </a:custGeom>
          <a:ln>
            <a:solidFill>
              <a:schemeClr val="tx1"/>
            </a:solidFill>
            <a:extLst>
              <a:ext uri="{C807C97D-BFC1-408E-A445-0C87EB9F89A2}">
                <ask:lineSketchStyleProps xmlns:ask="http://schemas.microsoft.com/office/drawing/2018/sketchyshapes" sd="1456329431">
                  <a:prstGeom prst="rect">
                    <a:avLst/>
                  </a:prstGeom>
                  <ask:type>
                    <ask:lineSketchFreehand/>
                  </ask:type>
                </ask:lineSketchStyleProps>
              </a:ext>
            </a:extLst>
          </a:ln>
        </p:spPr>
      </p:pic>
      <p:pic>
        <p:nvPicPr>
          <p:cNvPr id="5" name="Graphic 4">
            <a:extLst>
              <a:ext uri="{FF2B5EF4-FFF2-40B4-BE49-F238E27FC236}">
                <a16:creationId xmlns:a16="http://schemas.microsoft.com/office/drawing/2014/main" id="{B55C6961-1F65-4181-A58B-A9F5E17FD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28705" y="0"/>
            <a:ext cx="1105756" cy="747132"/>
          </a:xfrm>
          <a:prstGeom prst="rect">
            <a:avLst/>
          </a:prstGeom>
        </p:spPr>
      </p:pic>
      <p:pic>
        <p:nvPicPr>
          <p:cNvPr id="6" name="Graphic 5">
            <a:extLst>
              <a:ext uri="{FF2B5EF4-FFF2-40B4-BE49-F238E27FC236}">
                <a16:creationId xmlns:a16="http://schemas.microsoft.com/office/drawing/2014/main" id="{6C798EE2-7339-4A20-BF87-64F2EAB2B0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795717">
            <a:off x="-151597" y="5868832"/>
            <a:ext cx="1105756" cy="747132"/>
          </a:xfrm>
          <a:prstGeom prst="rect">
            <a:avLst/>
          </a:prstGeom>
        </p:spPr>
      </p:pic>
      <p:pic>
        <p:nvPicPr>
          <p:cNvPr id="7" name="Picture 6">
            <a:extLst>
              <a:ext uri="{FF2B5EF4-FFF2-40B4-BE49-F238E27FC236}">
                <a16:creationId xmlns:a16="http://schemas.microsoft.com/office/drawing/2014/main" id="{DA65F30F-52DD-48B9-9AE3-10A924A0FE18}"/>
              </a:ext>
            </a:extLst>
          </p:cNvPr>
          <p:cNvPicPr>
            <a:picLocks noChangeAspect="1"/>
          </p:cNvPicPr>
          <p:nvPr/>
        </p:nvPicPr>
        <p:blipFill>
          <a:blip r:embed="rId5"/>
          <a:stretch>
            <a:fillRect/>
          </a:stretch>
        </p:blipFill>
        <p:spPr>
          <a:xfrm>
            <a:off x="10348332" y="4786101"/>
            <a:ext cx="1696631" cy="1989780"/>
          </a:xfrm>
          <a:prstGeom prst="rect">
            <a:avLst/>
          </a:prstGeom>
        </p:spPr>
      </p:pic>
      <p:pic>
        <p:nvPicPr>
          <p:cNvPr id="8" name="Picture 7">
            <a:extLst>
              <a:ext uri="{FF2B5EF4-FFF2-40B4-BE49-F238E27FC236}">
                <a16:creationId xmlns:a16="http://schemas.microsoft.com/office/drawing/2014/main" id="{BB48BFE1-2205-45FD-BCF7-5A9F38027348}"/>
              </a:ext>
            </a:extLst>
          </p:cNvPr>
          <p:cNvPicPr>
            <a:picLocks noChangeAspect="1"/>
          </p:cNvPicPr>
          <p:nvPr/>
        </p:nvPicPr>
        <p:blipFill>
          <a:blip r:embed="rId6"/>
          <a:stretch>
            <a:fillRect/>
          </a:stretch>
        </p:blipFill>
        <p:spPr>
          <a:xfrm>
            <a:off x="401281" y="6113457"/>
            <a:ext cx="2719185" cy="432309"/>
          </a:xfrm>
          <a:prstGeom prst="rect">
            <a:avLst/>
          </a:prstGeom>
        </p:spPr>
      </p:pic>
      <p:sp>
        <p:nvSpPr>
          <p:cNvPr id="10" name="TextBox 9">
            <a:extLst>
              <a:ext uri="{FF2B5EF4-FFF2-40B4-BE49-F238E27FC236}">
                <a16:creationId xmlns:a16="http://schemas.microsoft.com/office/drawing/2014/main" id="{09FF3999-D2E9-4A4F-A614-A6EA411E3C4A}"/>
              </a:ext>
            </a:extLst>
          </p:cNvPr>
          <p:cNvSpPr txBox="1"/>
          <p:nvPr/>
        </p:nvSpPr>
        <p:spPr>
          <a:xfrm>
            <a:off x="3120466" y="5411659"/>
            <a:ext cx="6252358" cy="369332"/>
          </a:xfrm>
          <a:prstGeom prst="rect">
            <a:avLst/>
          </a:prstGeom>
          <a:noFill/>
        </p:spPr>
        <p:txBody>
          <a:bodyPr wrap="square">
            <a:spAutoFit/>
          </a:bodyPr>
          <a:lstStyle/>
          <a:p>
            <a:r>
              <a:rPr lang="en-AE" dirty="0"/>
              <a:t>https://wordwall.net/resource/2839334</a:t>
            </a:r>
          </a:p>
        </p:txBody>
      </p:sp>
      <p:sp>
        <p:nvSpPr>
          <p:cNvPr id="11" name="Arrow: Pentagon 10">
            <a:extLst>
              <a:ext uri="{FF2B5EF4-FFF2-40B4-BE49-F238E27FC236}">
                <a16:creationId xmlns:a16="http://schemas.microsoft.com/office/drawing/2014/main" id="{ABDE016D-212B-4951-8EE5-6FC3D0B351B9}"/>
              </a:ext>
            </a:extLst>
          </p:cNvPr>
          <p:cNvSpPr/>
          <p:nvPr/>
        </p:nvSpPr>
        <p:spPr>
          <a:xfrm>
            <a:off x="0" y="36220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التهيئة</a:t>
            </a:r>
            <a:endParaRPr lang="en-AE" sz="2800" b="1" dirty="0">
              <a:solidFill>
                <a:schemeClr val="bg1"/>
              </a:solidFill>
            </a:endParaRPr>
          </a:p>
        </p:txBody>
      </p:sp>
    </p:spTree>
    <p:extLst>
      <p:ext uri="{BB962C8B-B14F-4D97-AF65-F5344CB8AC3E}">
        <p14:creationId xmlns:p14="http://schemas.microsoft.com/office/powerpoint/2010/main" val="336380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307EC9-9FA7-41ED-8F96-0FE37232A5B3}"/>
              </a:ext>
            </a:extLst>
          </p:cNvPr>
          <p:cNvSpPr/>
          <p:nvPr/>
        </p:nvSpPr>
        <p:spPr>
          <a:xfrm>
            <a:off x="178258" y="211874"/>
            <a:ext cx="11708942" cy="6233532"/>
          </a:xfrm>
          <a:custGeom>
            <a:avLst/>
            <a:gdLst>
              <a:gd name="connsiteX0" fmla="*/ 0 w 11708942"/>
              <a:gd name="connsiteY0" fmla="*/ 0 h 6233532"/>
              <a:gd name="connsiteX1" fmla="*/ 468358 w 11708942"/>
              <a:gd name="connsiteY1" fmla="*/ 0 h 6233532"/>
              <a:gd name="connsiteX2" fmla="*/ 1053805 w 11708942"/>
              <a:gd name="connsiteY2" fmla="*/ 0 h 6233532"/>
              <a:gd name="connsiteX3" fmla="*/ 1287984 w 11708942"/>
              <a:gd name="connsiteY3" fmla="*/ 0 h 6233532"/>
              <a:gd name="connsiteX4" fmla="*/ 1756341 w 11708942"/>
              <a:gd name="connsiteY4" fmla="*/ 0 h 6233532"/>
              <a:gd name="connsiteX5" fmla="*/ 2107610 w 11708942"/>
              <a:gd name="connsiteY5" fmla="*/ 0 h 6233532"/>
              <a:gd name="connsiteX6" fmla="*/ 2575967 w 11708942"/>
              <a:gd name="connsiteY6" fmla="*/ 0 h 6233532"/>
              <a:gd name="connsiteX7" fmla="*/ 3161414 w 11708942"/>
              <a:gd name="connsiteY7" fmla="*/ 0 h 6233532"/>
              <a:gd name="connsiteX8" fmla="*/ 3746861 w 11708942"/>
              <a:gd name="connsiteY8" fmla="*/ 0 h 6233532"/>
              <a:gd name="connsiteX9" fmla="*/ 4566487 w 11708942"/>
              <a:gd name="connsiteY9" fmla="*/ 0 h 6233532"/>
              <a:gd name="connsiteX10" fmla="*/ 5386113 w 11708942"/>
              <a:gd name="connsiteY10" fmla="*/ 0 h 6233532"/>
              <a:gd name="connsiteX11" fmla="*/ 5737382 w 11708942"/>
              <a:gd name="connsiteY11" fmla="*/ 0 h 6233532"/>
              <a:gd name="connsiteX12" fmla="*/ 6439918 w 11708942"/>
              <a:gd name="connsiteY12" fmla="*/ 0 h 6233532"/>
              <a:gd name="connsiteX13" fmla="*/ 6674097 w 11708942"/>
              <a:gd name="connsiteY13" fmla="*/ 0 h 6233532"/>
              <a:gd name="connsiteX14" fmla="*/ 7493723 w 11708942"/>
              <a:gd name="connsiteY14" fmla="*/ 0 h 6233532"/>
              <a:gd name="connsiteX15" fmla="*/ 8079170 w 11708942"/>
              <a:gd name="connsiteY15" fmla="*/ 0 h 6233532"/>
              <a:gd name="connsiteX16" fmla="*/ 8664617 w 11708942"/>
              <a:gd name="connsiteY16" fmla="*/ 0 h 6233532"/>
              <a:gd name="connsiteX17" fmla="*/ 9367154 w 11708942"/>
              <a:gd name="connsiteY17" fmla="*/ 0 h 6233532"/>
              <a:gd name="connsiteX18" fmla="*/ 9952601 w 11708942"/>
              <a:gd name="connsiteY18" fmla="*/ 0 h 6233532"/>
              <a:gd name="connsiteX19" fmla="*/ 10655137 w 11708942"/>
              <a:gd name="connsiteY19" fmla="*/ 0 h 6233532"/>
              <a:gd name="connsiteX20" fmla="*/ 11123495 w 11708942"/>
              <a:gd name="connsiteY20" fmla="*/ 0 h 6233532"/>
              <a:gd name="connsiteX21" fmla="*/ 11708942 w 11708942"/>
              <a:gd name="connsiteY21" fmla="*/ 0 h 6233532"/>
              <a:gd name="connsiteX22" fmla="*/ 11708942 w 11708942"/>
              <a:gd name="connsiteY22" fmla="*/ 566685 h 6233532"/>
              <a:gd name="connsiteX23" fmla="*/ 11708942 w 11708942"/>
              <a:gd name="connsiteY23" fmla="*/ 1258040 h 6233532"/>
              <a:gd name="connsiteX24" fmla="*/ 11708942 w 11708942"/>
              <a:gd name="connsiteY24" fmla="*/ 1700054 h 6233532"/>
              <a:gd name="connsiteX25" fmla="*/ 11708942 w 11708942"/>
              <a:gd name="connsiteY25" fmla="*/ 2391410 h 6233532"/>
              <a:gd name="connsiteX26" fmla="*/ 11708942 w 11708942"/>
              <a:gd name="connsiteY26" fmla="*/ 3082765 h 6233532"/>
              <a:gd name="connsiteX27" fmla="*/ 11708942 w 11708942"/>
              <a:gd name="connsiteY27" fmla="*/ 3587114 h 6233532"/>
              <a:gd name="connsiteX28" fmla="*/ 11708942 w 11708942"/>
              <a:gd name="connsiteY28" fmla="*/ 4278470 h 6233532"/>
              <a:gd name="connsiteX29" fmla="*/ 11708942 w 11708942"/>
              <a:gd name="connsiteY29" fmla="*/ 4907490 h 6233532"/>
              <a:gd name="connsiteX30" fmla="*/ 11708942 w 11708942"/>
              <a:gd name="connsiteY30" fmla="*/ 5349504 h 6233532"/>
              <a:gd name="connsiteX31" fmla="*/ 11708942 w 11708942"/>
              <a:gd name="connsiteY31" fmla="*/ 6233532 h 6233532"/>
              <a:gd name="connsiteX32" fmla="*/ 11474763 w 11708942"/>
              <a:gd name="connsiteY32" fmla="*/ 6233532 h 6233532"/>
              <a:gd name="connsiteX33" fmla="*/ 10889316 w 11708942"/>
              <a:gd name="connsiteY33" fmla="*/ 6233532 h 6233532"/>
              <a:gd name="connsiteX34" fmla="*/ 10069690 w 11708942"/>
              <a:gd name="connsiteY34" fmla="*/ 6233532 h 6233532"/>
              <a:gd name="connsiteX35" fmla="*/ 9367154 w 11708942"/>
              <a:gd name="connsiteY35" fmla="*/ 6233532 h 6233532"/>
              <a:gd name="connsiteX36" fmla="*/ 9015885 w 11708942"/>
              <a:gd name="connsiteY36" fmla="*/ 6233532 h 6233532"/>
              <a:gd name="connsiteX37" fmla="*/ 8547528 w 11708942"/>
              <a:gd name="connsiteY37" fmla="*/ 6233532 h 6233532"/>
              <a:gd name="connsiteX38" fmla="*/ 8196259 w 11708942"/>
              <a:gd name="connsiteY38" fmla="*/ 6233532 h 6233532"/>
              <a:gd name="connsiteX39" fmla="*/ 7493723 w 11708942"/>
              <a:gd name="connsiteY39" fmla="*/ 6233532 h 6233532"/>
              <a:gd name="connsiteX40" fmla="*/ 7142455 w 11708942"/>
              <a:gd name="connsiteY40" fmla="*/ 6233532 h 6233532"/>
              <a:gd name="connsiteX41" fmla="*/ 6791186 w 11708942"/>
              <a:gd name="connsiteY41" fmla="*/ 6233532 h 6233532"/>
              <a:gd name="connsiteX42" fmla="*/ 6088650 w 11708942"/>
              <a:gd name="connsiteY42" fmla="*/ 6233532 h 6233532"/>
              <a:gd name="connsiteX43" fmla="*/ 5854471 w 11708942"/>
              <a:gd name="connsiteY43" fmla="*/ 6233532 h 6233532"/>
              <a:gd name="connsiteX44" fmla="*/ 5620292 w 11708942"/>
              <a:gd name="connsiteY44" fmla="*/ 6233532 h 6233532"/>
              <a:gd name="connsiteX45" fmla="*/ 4800666 w 11708942"/>
              <a:gd name="connsiteY45" fmla="*/ 6233532 h 6233532"/>
              <a:gd name="connsiteX46" fmla="*/ 4566487 w 11708942"/>
              <a:gd name="connsiteY46" fmla="*/ 6233532 h 6233532"/>
              <a:gd name="connsiteX47" fmla="*/ 3981040 w 11708942"/>
              <a:gd name="connsiteY47" fmla="*/ 6233532 h 6233532"/>
              <a:gd name="connsiteX48" fmla="*/ 3746861 w 11708942"/>
              <a:gd name="connsiteY48" fmla="*/ 6233532 h 6233532"/>
              <a:gd name="connsiteX49" fmla="*/ 2927235 w 11708942"/>
              <a:gd name="connsiteY49" fmla="*/ 6233532 h 6233532"/>
              <a:gd name="connsiteX50" fmla="*/ 2458878 w 11708942"/>
              <a:gd name="connsiteY50" fmla="*/ 6233532 h 6233532"/>
              <a:gd name="connsiteX51" fmla="*/ 1756341 w 11708942"/>
              <a:gd name="connsiteY51" fmla="*/ 6233532 h 6233532"/>
              <a:gd name="connsiteX52" fmla="*/ 936715 w 11708942"/>
              <a:gd name="connsiteY52" fmla="*/ 6233532 h 6233532"/>
              <a:gd name="connsiteX53" fmla="*/ 585447 w 11708942"/>
              <a:gd name="connsiteY53" fmla="*/ 6233532 h 6233532"/>
              <a:gd name="connsiteX54" fmla="*/ 0 w 11708942"/>
              <a:gd name="connsiteY54" fmla="*/ 6233532 h 6233532"/>
              <a:gd name="connsiteX55" fmla="*/ 0 w 11708942"/>
              <a:gd name="connsiteY55" fmla="*/ 5542177 h 6233532"/>
              <a:gd name="connsiteX56" fmla="*/ 0 w 11708942"/>
              <a:gd name="connsiteY56" fmla="*/ 5037827 h 6233532"/>
              <a:gd name="connsiteX57" fmla="*/ 0 w 11708942"/>
              <a:gd name="connsiteY57" fmla="*/ 4471142 h 6233532"/>
              <a:gd name="connsiteX58" fmla="*/ 0 w 11708942"/>
              <a:gd name="connsiteY58" fmla="*/ 3966793 h 6233532"/>
              <a:gd name="connsiteX59" fmla="*/ 0 w 11708942"/>
              <a:gd name="connsiteY59" fmla="*/ 3524779 h 6233532"/>
              <a:gd name="connsiteX60" fmla="*/ 0 w 11708942"/>
              <a:gd name="connsiteY60" fmla="*/ 3145100 h 6233532"/>
              <a:gd name="connsiteX61" fmla="*/ 0 w 11708942"/>
              <a:gd name="connsiteY61" fmla="*/ 2453745 h 6233532"/>
              <a:gd name="connsiteX62" fmla="*/ 0 w 11708942"/>
              <a:gd name="connsiteY62" fmla="*/ 1887060 h 6233532"/>
              <a:gd name="connsiteX63" fmla="*/ 0 w 11708942"/>
              <a:gd name="connsiteY63" fmla="*/ 1507381 h 6233532"/>
              <a:gd name="connsiteX64" fmla="*/ 0 w 11708942"/>
              <a:gd name="connsiteY64" fmla="*/ 878361 h 6233532"/>
              <a:gd name="connsiteX65" fmla="*/ 0 w 11708942"/>
              <a:gd name="connsiteY65" fmla="*/ 0 h 62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233532"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43658" y="205390"/>
                  <a:pt x="11678450" y="437208"/>
                  <a:pt x="11708942" y="566685"/>
                </a:cubicBezTo>
                <a:cubicBezTo>
                  <a:pt x="11739434" y="696162"/>
                  <a:pt x="11669380" y="1018824"/>
                  <a:pt x="11708942" y="1258040"/>
                </a:cubicBezTo>
                <a:cubicBezTo>
                  <a:pt x="11748504" y="1497256"/>
                  <a:pt x="11690124" y="1583354"/>
                  <a:pt x="11708942" y="1700054"/>
                </a:cubicBezTo>
                <a:cubicBezTo>
                  <a:pt x="11727760" y="1816754"/>
                  <a:pt x="11688099" y="2210037"/>
                  <a:pt x="11708942" y="2391410"/>
                </a:cubicBezTo>
                <a:cubicBezTo>
                  <a:pt x="11729785" y="2572783"/>
                  <a:pt x="11685620" y="2869148"/>
                  <a:pt x="11708942" y="3082765"/>
                </a:cubicBezTo>
                <a:cubicBezTo>
                  <a:pt x="11732264" y="3296383"/>
                  <a:pt x="11650544" y="3399021"/>
                  <a:pt x="11708942" y="3587114"/>
                </a:cubicBezTo>
                <a:cubicBezTo>
                  <a:pt x="11767340" y="3775207"/>
                  <a:pt x="11703288" y="3977537"/>
                  <a:pt x="11708942" y="4278470"/>
                </a:cubicBezTo>
                <a:cubicBezTo>
                  <a:pt x="11714596" y="4579403"/>
                  <a:pt x="11659643" y="4685258"/>
                  <a:pt x="11708942" y="4907490"/>
                </a:cubicBezTo>
                <a:cubicBezTo>
                  <a:pt x="11758241" y="5129722"/>
                  <a:pt x="11668330" y="5238939"/>
                  <a:pt x="11708942" y="5349504"/>
                </a:cubicBezTo>
                <a:cubicBezTo>
                  <a:pt x="11749554" y="5460069"/>
                  <a:pt x="11653474" y="5942234"/>
                  <a:pt x="11708942" y="6233532"/>
                </a:cubicBezTo>
                <a:cubicBezTo>
                  <a:pt x="11646362" y="6257633"/>
                  <a:pt x="11550237" y="6232856"/>
                  <a:pt x="11474763" y="6233532"/>
                </a:cubicBezTo>
                <a:cubicBezTo>
                  <a:pt x="11399289" y="6234208"/>
                  <a:pt x="11143753" y="6170002"/>
                  <a:pt x="10889316" y="6233532"/>
                </a:cubicBezTo>
                <a:cubicBezTo>
                  <a:pt x="10634879" y="6297062"/>
                  <a:pt x="10260677" y="6205503"/>
                  <a:pt x="10069690" y="6233532"/>
                </a:cubicBezTo>
                <a:cubicBezTo>
                  <a:pt x="9878703" y="6261561"/>
                  <a:pt x="9689073" y="6180693"/>
                  <a:pt x="9367154" y="6233532"/>
                </a:cubicBezTo>
                <a:cubicBezTo>
                  <a:pt x="9045235" y="6286371"/>
                  <a:pt x="9086841" y="6233131"/>
                  <a:pt x="9015885" y="6233532"/>
                </a:cubicBezTo>
                <a:cubicBezTo>
                  <a:pt x="8944929" y="6233933"/>
                  <a:pt x="8741611" y="6202347"/>
                  <a:pt x="8547528" y="6233532"/>
                </a:cubicBezTo>
                <a:cubicBezTo>
                  <a:pt x="8353445" y="6264717"/>
                  <a:pt x="8335679" y="6210012"/>
                  <a:pt x="8196259" y="6233532"/>
                </a:cubicBezTo>
                <a:cubicBezTo>
                  <a:pt x="8056839" y="6257052"/>
                  <a:pt x="7842216" y="6201573"/>
                  <a:pt x="7493723" y="6233532"/>
                </a:cubicBezTo>
                <a:cubicBezTo>
                  <a:pt x="7145230" y="6265491"/>
                  <a:pt x="7286757" y="6201928"/>
                  <a:pt x="7142455" y="6233532"/>
                </a:cubicBezTo>
                <a:cubicBezTo>
                  <a:pt x="6998153" y="6265136"/>
                  <a:pt x="6961557" y="6211758"/>
                  <a:pt x="6791186" y="6233532"/>
                </a:cubicBezTo>
                <a:cubicBezTo>
                  <a:pt x="6620815" y="6255306"/>
                  <a:pt x="6392242" y="6189151"/>
                  <a:pt x="6088650" y="6233532"/>
                </a:cubicBezTo>
                <a:cubicBezTo>
                  <a:pt x="5785058" y="6277913"/>
                  <a:pt x="5932878" y="6219596"/>
                  <a:pt x="5854471" y="6233532"/>
                </a:cubicBezTo>
                <a:cubicBezTo>
                  <a:pt x="5776064" y="6247468"/>
                  <a:pt x="5671202" y="6217606"/>
                  <a:pt x="5620292" y="6233532"/>
                </a:cubicBezTo>
                <a:cubicBezTo>
                  <a:pt x="5569382" y="6249458"/>
                  <a:pt x="5073179" y="6218919"/>
                  <a:pt x="4800666" y="6233532"/>
                </a:cubicBezTo>
                <a:cubicBezTo>
                  <a:pt x="4528153" y="6248145"/>
                  <a:pt x="4675936" y="6206453"/>
                  <a:pt x="4566487" y="6233532"/>
                </a:cubicBezTo>
                <a:cubicBezTo>
                  <a:pt x="4457038" y="6260611"/>
                  <a:pt x="4232577" y="6170740"/>
                  <a:pt x="3981040" y="6233532"/>
                </a:cubicBezTo>
                <a:cubicBezTo>
                  <a:pt x="3729503" y="6296324"/>
                  <a:pt x="3838221" y="6227932"/>
                  <a:pt x="3746861" y="6233532"/>
                </a:cubicBezTo>
                <a:cubicBezTo>
                  <a:pt x="3655501" y="6239132"/>
                  <a:pt x="3306055" y="6178667"/>
                  <a:pt x="2927235" y="6233532"/>
                </a:cubicBezTo>
                <a:cubicBezTo>
                  <a:pt x="2548415" y="6288397"/>
                  <a:pt x="2688156" y="6178824"/>
                  <a:pt x="2458878" y="6233532"/>
                </a:cubicBezTo>
                <a:cubicBezTo>
                  <a:pt x="2229600" y="6288240"/>
                  <a:pt x="1901091" y="6178825"/>
                  <a:pt x="1756341" y="6233532"/>
                </a:cubicBezTo>
                <a:cubicBezTo>
                  <a:pt x="1611591" y="6288239"/>
                  <a:pt x="1161899" y="6217850"/>
                  <a:pt x="936715" y="6233532"/>
                </a:cubicBezTo>
                <a:cubicBezTo>
                  <a:pt x="711531" y="6249214"/>
                  <a:pt x="746688" y="6197164"/>
                  <a:pt x="585447" y="6233532"/>
                </a:cubicBezTo>
                <a:cubicBezTo>
                  <a:pt x="424206" y="6269900"/>
                  <a:pt x="195301" y="6197506"/>
                  <a:pt x="0" y="6233532"/>
                </a:cubicBezTo>
                <a:cubicBezTo>
                  <a:pt x="-14120" y="6029470"/>
                  <a:pt x="15849" y="5774159"/>
                  <a:pt x="0" y="5542177"/>
                </a:cubicBezTo>
                <a:cubicBezTo>
                  <a:pt x="-15849" y="5310196"/>
                  <a:pt x="4640" y="5143675"/>
                  <a:pt x="0" y="5037827"/>
                </a:cubicBezTo>
                <a:cubicBezTo>
                  <a:pt x="-4640" y="4931979"/>
                  <a:pt x="30988" y="4682028"/>
                  <a:pt x="0" y="4471142"/>
                </a:cubicBezTo>
                <a:cubicBezTo>
                  <a:pt x="-30988" y="4260256"/>
                  <a:pt x="7495" y="4176386"/>
                  <a:pt x="0" y="3966793"/>
                </a:cubicBezTo>
                <a:cubicBezTo>
                  <a:pt x="-7495" y="3757200"/>
                  <a:pt x="17874" y="3617134"/>
                  <a:pt x="0" y="3524779"/>
                </a:cubicBezTo>
                <a:cubicBezTo>
                  <a:pt x="-17874" y="3432424"/>
                  <a:pt x="13375" y="3327821"/>
                  <a:pt x="0" y="3145100"/>
                </a:cubicBezTo>
                <a:cubicBezTo>
                  <a:pt x="-13375" y="2962379"/>
                  <a:pt x="38944" y="2617860"/>
                  <a:pt x="0" y="2453745"/>
                </a:cubicBezTo>
                <a:cubicBezTo>
                  <a:pt x="-38944" y="2289630"/>
                  <a:pt x="15955" y="2158055"/>
                  <a:pt x="0" y="1887060"/>
                </a:cubicBezTo>
                <a:cubicBezTo>
                  <a:pt x="-15955" y="1616066"/>
                  <a:pt x="27589" y="1661531"/>
                  <a:pt x="0" y="1507381"/>
                </a:cubicBezTo>
                <a:cubicBezTo>
                  <a:pt x="-27589" y="1353231"/>
                  <a:pt x="39288" y="1165229"/>
                  <a:pt x="0" y="878361"/>
                </a:cubicBezTo>
                <a:cubicBezTo>
                  <a:pt x="-39288" y="591493"/>
                  <a:pt x="29120" y="286255"/>
                  <a:pt x="0" y="0"/>
                </a:cubicBezTo>
                <a:close/>
              </a:path>
              <a:path w="11708942" h="6233532"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41674" y="261029"/>
                  <a:pt x="11636778" y="463332"/>
                  <a:pt x="11708942" y="691355"/>
                </a:cubicBezTo>
                <a:cubicBezTo>
                  <a:pt x="11781106" y="919379"/>
                  <a:pt x="11705223" y="1185392"/>
                  <a:pt x="11708942" y="1320375"/>
                </a:cubicBezTo>
                <a:cubicBezTo>
                  <a:pt x="11712661" y="1455358"/>
                  <a:pt x="11672294" y="1638175"/>
                  <a:pt x="11708942" y="1762390"/>
                </a:cubicBezTo>
                <a:cubicBezTo>
                  <a:pt x="11745590" y="1886605"/>
                  <a:pt x="11683067" y="2064243"/>
                  <a:pt x="11708942" y="2329074"/>
                </a:cubicBezTo>
                <a:cubicBezTo>
                  <a:pt x="11734817" y="2593905"/>
                  <a:pt x="11704050" y="2672785"/>
                  <a:pt x="11708942" y="2958094"/>
                </a:cubicBezTo>
                <a:cubicBezTo>
                  <a:pt x="11713834" y="3243403"/>
                  <a:pt x="11660622" y="3245763"/>
                  <a:pt x="11708942" y="3400108"/>
                </a:cubicBezTo>
                <a:cubicBezTo>
                  <a:pt x="11757262" y="3554453"/>
                  <a:pt x="11696454" y="3697924"/>
                  <a:pt x="11708942" y="3904458"/>
                </a:cubicBezTo>
                <a:cubicBezTo>
                  <a:pt x="11721430" y="4110992"/>
                  <a:pt x="11679677" y="4268094"/>
                  <a:pt x="11708942" y="4408807"/>
                </a:cubicBezTo>
                <a:cubicBezTo>
                  <a:pt x="11738207" y="4549520"/>
                  <a:pt x="11700258" y="4663449"/>
                  <a:pt x="11708942" y="4788486"/>
                </a:cubicBezTo>
                <a:cubicBezTo>
                  <a:pt x="11717626" y="4913523"/>
                  <a:pt x="11671685" y="5113255"/>
                  <a:pt x="11708942" y="5355171"/>
                </a:cubicBezTo>
                <a:cubicBezTo>
                  <a:pt x="11746199" y="5597088"/>
                  <a:pt x="11696785" y="5901016"/>
                  <a:pt x="11708942" y="6233532"/>
                </a:cubicBezTo>
                <a:cubicBezTo>
                  <a:pt x="11573980" y="6246722"/>
                  <a:pt x="11367320" y="6221662"/>
                  <a:pt x="11240584" y="6233532"/>
                </a:cubicBezTo>
                <a:cubicBezTo>
                  <a:pt x="11113848" y="6245402"/>
                  <a:pt x="11099818" y="6213210"/>
                  <a:pt x="11006405" y="6233532"/>
                </a:cubicBezTo>
                <a:cubicBezTo>
                  <a:pt x="10912992" y="6253854"/>
                  <a:pt x="10551731" y="6183975"/>
                  <a:pt x="10186780" y="6233532"/>
                </a:cubicBezTo>
                <a:cubicBezTo>
                  <a:pt x="9821830" y="6283089"/>
                  <a:pt x="9939734" y="6222678"/>
                  <a:pt x="9718422" y="6233532"/>
                </a:cubicBezTo>
                <a:cubicBezTo>
                  <a:pt x="9497110" y="6244386"/>
                  <a:pt x="9322206" y="6203594"/>
                  <a:pt x="9015885" y="6233532"/>
                </a:cubicBezTo>
                <a:cubicBezTo>
                  <a:pt x="8709564" y="6263470"/>
                  <a:pt x="8595834" y="6229463"/>
                  <a:pt x="8313349" y="6233532"/>
                </a:cubicBezTo>
                <a:cubicBezTo>
                  <a:pt x="8030864" y="6237601"/>
                  <a:pt x="8014325" y="6194520"/>
                  <a:pt x="7844991" y="6233532"/>
                </a:cubicBezTo>
                <a:cubicBezTo>
                  <a:pt x="7675657" y="6272544"/>
                  <a:pt x="7726847" y="6205880"/>
                  <a:pt x="7610812" y="6233532"/>
                </a:cubicBezTo>
                <a:cubicBezTo>
                  <a:pt x="7494777" y="6261184"/>
                  <a:pt x="7273390" y="6164494"/>
                  <a:pt x="7025365" y="6233532"/>
                </a:cubicBezTo>
                <a:cubicBezTo>
                  <a:pt x="6777340" y="6302570"/>
                  <a:pt x="6602384" y="6192814"/>
                  <a:pt x="6439918" y="6233532"/>
                </a:cubicBezTo>
                <a:cubicBezTo>
                  <a:pt x="6277452" y="6274250"/>
                  <a:pt x="6181680" y="6226978"/>
                  <a:pt x="5971560" y="6233532"/>
                </a:cubicBezTo>
                <a:cubicBezTo>
                  <a:pt x="5761440" y="6240086"/>
                  <a:pt x="5726775" y="6197041"/>
                  <a:pt x="5503203" y="6233532"/>
                </a:cubicBezTo>
                <a:cubicBezTo>
                  <a:pt x="5279631" y="6270023"/>
                  <a:pt x="5367295" y="6215776"/>
                  <a:pt x="5269024" y="6233532"/>
                </a:cubicBezTo>
                <a:cubicBezTo>
                  <a:pt x="5170753" y="6251288"/>
                  <a:pt x="4833592" y="6156503"/>
                  <a:pt x="4566487" y="6233532"/>
                </a:cubicBezTo>
                <a:cubicBezTo>
                  <a:pt x="4299382" y="6310561"/>
                  <a:pt x="4323140" y="6199457"/>
                  <a:pt x="4215219" y="6233532"/>
                </a:cubicBezTo>
                <a:cubicBezTo>
                  <a:pt x="4107298" y="6267607"/>
                  <a:pt x="3989512" y="6200231"/>
                  <a:pt x="3863951" y="6233532"/>
                </a:cubicBezTo>
                <a:cubicBezTo>
                  <a:pt x="3738390" y="6266833"/>
                  <a:pt x="3645055" y="6212226"/>
                  <a:pt x="3512683" y="6233532"/>
                </a:cubicBezTo>
                <a:cubicBezTo>
                  <a:pt x="3380311" y="6254838"/>
                  <a:pt x="3145586" y="6211637"/>
                  <a:pt x="3044325" y="6233532"/>
                </a:cubicBezTo>
                <a:cubicBezTo>
                  <a:pt x="2943064" y="6255427"/>
                  <a:pt x="2859913" y="6229461"/>
                  <a:pt x="2693057" y="6233532"/>
                </a:cubicBezTo>
                <a:cubicBezTo>
                  <a:pt x="2526201" y="6237603"/>
                  <a:pt x="2533969" y="6224466"/>
                  <a:pt x="2458878" y="6233532"/>
                </a:cubicBezTo>
                <a:cubicBezTo>
                  <a:pt x="2383787" y="6242598"/>
                  <a:pt x="2210315" y="6228151"/>
                  <a:pt x="2107610" y="6233532"/>
                </a:cubicBezTo>
                <a:cubicBezTo>
                  <a:pt x="2004905" y="6238913"/>
                  <a:pt x="1670672" y="6186408"/>
                  <a:pt x="1405073" y="6233532"/>
                </a:cubicBezTo>
                <a:cubicBezTo>
                  <a:pt x="1139474" y="6280656"/>
                  <a:pt x="1222376" y="6226200"/>
                  <a:pt x="1170894" y="6233532"/>
                </a:cubicBezTo>
                <a:cubicBezTo>
                  <a:pt x="1119412" y="6240864"/>
                  <a:pt x="728393" y="6189244"/>
                  <a:pt x="585447" y="6233532"/>
                </a:cubicBezTo>
                <a:cubicBezTo>
                  <a:pt x="442501" y="6277820"/>
                  <a:pt x="160367" y="6212563"/>
                  <a:pt x="0" y="6233532"/>
                </a:cubicBezTo>
                <a:cubicBezTo>
                  <a:pt x="-42080" y="6045694"/>
                  <a:pt x="38698" y="5945214"/>
                  <a:pt x="0" y="5853853"/>
                </a:cubicBezTo>
                <a:cubicBezTo>
                  <a:pt x="-38698" y="5762492"/>
                  <a:pt x="53973" y="5421152"/>
                  <a:pt x="0" y="5162498"/>
                </a:cubicBezTo>
                <a:cubicBezTo>
                  <a:pt x="-53973" y="4903845"/>
                  <a:pt x="25662" y="4782707"/>
                  <a:pt x="0" y="4471142"/>
                </a:cubicBezTo>
                <a:cubicBezTo>
                  <a:pt x="-25662" y="4159577"/>
                  <a:pt x="30985" y="4016475"/>
                  <a:pt x="0" y="3842122"/>
                </a:cubicBezTo>
                <a:cubicBezTo>
                  <a:pt x="-30985" y="3667769"/>
                  <a:pt x="11835" y="3561588"/>
                  <a:pt x="0" y="3337773"/>
                </a:cubicBezTo>
                <a:cubicBezTo>
                  <a:pt x="-11835" y="3113958"/>
                  <a:pt x="24180" y="2967965"/>
                  <a:pt x="0" y="2708753"/>
                </a:cubicBezTo>
                <a:cubicBezTo>
                  <a:pt x="-24180" y="2449541"/>
                  <a:pt x="5813" y="2306623"/>
                  <a:pt x="0" y="2142068"/>
                </a:cubicBezTo>
                <a:cubicBezTo>
                  <a:pt x="-5813" y="1977514"/>
                  <a:pt x="44514" y="1896302"/>
                  <a:pt x="0" y="1762390"/>
                </a:cubicBezTo>
                <a:cubicBezTo>
                  <a:pt x="-44514" y="1628478"/>
                  <a:pt x="23170" y="1399396"/>
                  <a:pt x="0" y="1258040"/>
                </a:cubicBezTo>
                <a:cubicBezTo>
                  <a:pt x="-23170" y="1116684"/>
                  <a:pt x="49100" y="902292"/>
                  <a:pt x="0" y="629020"/>
                </a:cubicBezTo>
                <a:cubicBezTo>
                  <a:pt x="-49100" y="355748"/>
                  <a:pt x="18291" y="258361"/>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5" name="Graphic 4">
            <a:extLst>
              <a:ext uri="{FF2B5EF4-FFF2-40B4-BE49-F238E27FC236}">
                <a16:creationId xmlns:a16="http://schemas.microsoft.com/office/drawing/2014/main" id="{B55C6961-1F65-4181-A58B-A9F5E17FDF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8705" y="0"/>
            <a:ext cx="1105756" cy="747132"/>
          </a:xfrm>
          <a:prstGeom prst="rect">
            <a:avLst/>
          </a:prstGeom>
        </p:spPr>
      </p:pic>
      <p:pic>
        <p:nvPicPr>
          <p:cNvPr id="6" name="Graphic 5">
            <a:extLst>
              <a:ext uri="{FF2B5EF4-FFF2-40B4-BE49-F238E27FC236}">
                <a16:creationId xmlns:a16="http://schemas.microsoft.com/office/drawing/2014/main" id="{6C798EE2-7339-4A20-BF87-64F2EAB2B0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795717">
            <a:off x="-151597" y="5868832"/>
            <a:ext cx="1105756" cy="747132"/>
          </a:xfrm>
          <a:prstGeom prst="rect">
            <a:avLst/>
          </a:prstGeom>
        </p:spPr>
      </p:pic>
      <p:pic>
        <p:nvPicPr>
          <p:cNvPr id="7" name="Picture 6">
            <a:extLst>
              <a:ext uri="{FF2B5EF4-FFF2-40B4-BE49-F238E27FC236}">
                <a16:creationId xmlns:a16="http://schemas.microsoft.com/office/drawing/2014/main" id="{DA65F30F-52DD-48B9-9AE3-10A924A0FE18}"/>
              </a:ext>
            </a:extLst>
          </p:cNvPr>
          <p:cNvPicPr>
            <a:picLocks noChangeAspect="1"/>
          </p:cNvPicPr>
          <p:nvPr/>
        </p:nvPicPr>
        <p:blipFill>
          <a:blip r:embed="rId4"/>
          <a:stretch>
            <a:fillRect/>
          </a:stretch>
        </p:blipFill>
        <p:spPr>
          <a:xfrm>
            <a:off x="10348332" y="4786101"/>
            <a:ext cx="1696631" cy="1989780"/>
          </a:xfrm>
          <a:prstGeom prst="rect">
            <a:avLst/>
          </a:prstGeom>
        </p:spPr>
      </p:pic>
      <p:pic>
        <p:nvPicPr>
          <p:cNvPr id="8" name="Picture 7">
            <a:extLst>
              <a:ext uri="{FF2B5EF4-FFF2-40B4-BE49-F238E27FC236}">
                <a16:creationId xmlns:a16="http://schemas.microsoft.com/office/drawing/2014/main" id="{BB48BFE1-2205-45FD-BCF7-5A9F38027348}"/>
              </a:ext>
            </a:extLst>
          </p:cNvPr>
          <p:cNvPicPr>
            <a:picLocks noChangeAspect="1"/>
          </p:cNvPicPr>
          <p:nvPr/>
        </p:nvPicPr>
        <p:blipFill>
          <a:blip r:embed="rId5"/>
          <a:stretch>
            <a:fillRect/>
          </a:stretch>
        </p:blipFill>
        <p:spPr>
          <a:xfrm>
            <a:off x="401281" y="6113457"/>
            <a:ext cx="2719185" cy="432309"/>
          </a:xfrm>
          <a:prstGeom prst="rect">
            <a:avLst/>
          </a:prstGeom>
        </p:spPr>
      </p:pic>
      <p:sp>
        <p:nvSpPr>
          <p:cNvPr id="9" name="Arrow: Pentagon 8">
            <a:extLst>
              <a:ext uri="{FF2B5EF4-FFF2-40B4-BE49-F238E27FC236}">
                <a16:creationId xmlns:a16="http://schemas.microsoft.com/office/drawing/2014/main" id="{7984B6B0-C85E-4DF5-B257-6A398B6226A6}"/>
              </a:ext>
            </a:extLst>
          </p:cNvPr>
          <p:cNvSpPr/>
          <p:nvPr/>
        </p:nvSpPr>
        <p:spPr>
          <a:xfrm>
            <a:off x="0" y="362207"/>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الأهداف</a:t>
            </a:r>
            <a:endParaRPr lang="en-AE" sz="2800" b="1" dirty="0">
              <a:solidFill>
                <a:schemeClr val="bg1"/>
              </a:solidFill>
            </a:endParaRPr>
          </a:p>
        </p:txBody>
      </p:sp>
      <p:sp>
        <p:nvSpPr>
          <p:cNvPr id="11" name="TextBox 10">
            <a:extLst>
              <a:ext uri="{FF2B5EF4-FFF2-40B4-BE49-F238E27FC236}">
                <a16:creationId xmlns:a16="http://schemas.microsoft.com/office/drawing/2014/main" id="{967E0CE9-0F86-498E-894F-DA10B30AEB25}"/>
              </a:ext>
            </a:extLst>
          </p:cNvPr>
          <p:cNvSpPr txBox="1"/>
          <p:nvPr/>
        </p:nvSpPr>
        <p:spPr>
          <a:xfrm>
            <a:off x="2367419" y="1995268"/>
            <a:ext cx="7250703" cy="646331"/>
          </a:xfrm>
          <a:prstGeom prst="rect">
            <a:avLst/>
          </a:prstGeom>
          <a:noFill/>
        </p:spPr>
        <p:txBody>
          <a:bodyPr wrap="none" rtlCol="0">
            <a:spAutoFit/>
          </a:bodyPr>
          <a:lstStyle/>
          <a:p>
            <a:pPr marL="342900" indent="-342900" algn="r" rtl="1">
              <a:buFont typeface="Arial" panose="020B0604020202020204" pitchFamily="34" charset="0"/>
              <a:buChar char="•"/>
            </a:pPr>
            <a:r>
              <a:rPr lang="ar-AE" sz="3600" b="1" dirty="0"/>
              <a:t>يركب المتعلم الكلمات من المقاطع والحروف .</a:t>
            </a:r>
            <a:endParaRPr lang="en-AE" sz="3600" b="1" dirty="0"/>
          </a:p>
        </p:txBody>
      </p:sp>
      <p:sp>
        <p:nvSpPr>
          <p:cNvPr id="12" name="TextBox 11">
            <a:extLst>
              <a:ext uri="{FF2B5EF4-FFF2-40B4-BE49-F238E27FC236}">
                <a16:creationId xmlns:a16="http://schemas.microsoft.com/office/drawing/2014/main" id="{C79EB595-1356-40F7-A74E-E82FF24D4284}"/>
              </a:ext>
            </a:extLst>
          </p:cNvPr>
          <p:cNvSpPr txBox="1"/>
          <p:nvPr/>
        </p:nvSpPr>
        <p:spPr>
          <a:xfrm>
            <a:off x="3460667" y="3067843"/>
            <a:ext cx="6157455" cy="646331"/>
          </a:xfrm>
          <a:prstGeom prst="rect">
            <a:avLst/>
          </a:prstGeom>
          <a:noFill/>
        </p:spPr>
        <p:txBody>
          <a:bodyPr wrap="none" rtlCol="0">
            <a:spAutoFit/>
          </a:bodyPr>
          <a:lstStyle/>
          <a:p>
            <a:pPr marL="342900" indent="-342900" algn="r" rtl="1">
              <a:buFont typeface="Arial" panose="020B0604020202020204" pitchFamily="34" charset="0"/>
              <a:buChar char="•"/>
            </a:pPr>
            <a:r>
              <a:rPr lang="ar-AE" sz="3600" b="1" dirty="0"/>
              <a:t>يقرأ المتعلم الكلمات قراءة صحيحة  . </a:t>
            </a:r>
            <a:endParaRPr lang="en-AE" sz="3600" b="1" dirty="0"/>
          </a:p>
        </p:txBody>
      </p:sp>
      <p:sp>
        <p:nvSpPr>
          <p:cNvPr id="13" name="TextBox 12">
            <a:extLst>
              <a:ext uri="{FF2B5EF4-FFF2-40B4-BE49-F238E27FC236}">
                <a16:creationId xmlns:a16="http://schemas.microsoft.com/office/drawing/2014/main" id="{41C2F380-CDCF-4CFC-98D0-3B9DD74BF97C}"/>
              </a:ext>
            </a:extLst>
          </p:cNvPr>
          <p:cNvSpPr txBox="1"/>
          <p:nvPr/>
        </p:nvSpPr>
        <p:spPr>
          <a:xfrm>
            <a:off x="3135951" y="4140418"/>
            <a:ext cx="6330579" cy="646331"/>
          </a:xfrm>
          <a:prstGeom prst="rect">
            <a:avLst/>
          </a:prstGeom>
          <a:noFill/>
        </p:spPr>
        <p:txBody>
          <a:bodyPr wrap="none" rtlCol="0">
            <a:spAutoFit/>
          </a:bodyPr>
          <a:lstStyle/>
          <a:p>
            <a:pPr marL="342900" indent="-342900" algn="r" rtl="1">
              <a:buFont typeface="Arial" panose="020B0604020202020204" pitchFamily="34" charset="0"/>
              <a:buChar char="•"/>
            </a:pPr>
            <a:r>
              <a:rPr lang="ar-AE" sz="3600" b="1" dirty="0"/>
              <a:t>يكتب المتعلم الكلمات كتابة  صحيحة  . </a:t>
            </a:r>
            <a:endParaRPr lang="en-AE" sz="3600" b="1" dirty="0"/>
          </a:p>
        </p:txBody>
      </p:sp>
    </p:spTree>
    <p:extLst>
      <p:ext uri="{BB962C8B-B14F-4D97-AF65-F5344CB8AC3E}">
        <p14:creationId xmlns:p14="http://schemas.microsoft.com/office/powerpoint/2010/main" val="40486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CD25E-EC79-41D7-97DA-12CD209F4070}"/>
              </a:ext>
            </a:extLst>
          </p:cNvPr>
          <p:cNvSpPr/>
          <p:nvPr/>
        </p:nvSpPr>
        <p:spPr>
          <a:xfrm>
            <a:off x="178258" y="211874"/>
            <a:ext cx="11708942" cy="6233532"/>
          </a:xfrm>
          <a:custGeom>
            <a:avLst/>
            <a:gdLst>
              <a:gd name="connsiteX0" fmla="*/ 0 w 11708942"/>
              <a:gd name="connsiteY0" fmla="*/ 0 h 6233532"/>
              <a:gd name="connsiteX1" fmla="*/ 468358 w 11708942"/>
              <a:gd name="connsiteY1" fmla="*/ 0 h 6233532"/>
              <a:gd name="connsiteX2" fmla="*/ 1053805 w 11708942"/>
              <a:gd name="connsiteY2" fmla="*/ 0 h 6233532"/>
              <a:gd name="connsiteX3" fmla="*/ 1287984 w 11708942"/>
              <a:gd name="connsiteY3" fmla="*/ 0 h 6233532"/>
              <a:gd name="connsiteX4" fmla="*/ 1756341 w 11708942"/>
              <a:gd name="connsiteY4" fmla="*/ 0 h 6233532"/>
              <a:gd name="connsiteX5" fmla="*/ 2107610 w 11708942"/>
              <a:gd name="connsiteY5" fmla="*/ 0 h 6233532"/>
              <a:gd name="connsiteX6" fmla="*/ 2575967 w 11708942"/>
              <a:gd name="connsiteY6" fmla="*/ 0 h 6233532"/>
              <a:gd name="connsiteX7" fmla="*/ 3161414 w 11708942"/>
              <a:gd name="connsiteY7" fmla="*/ 0 h 6233532"/>
              <a:gd name="connsiteX8" fmla="*/ 3746861 w 11708942"/>
              <a:gd name="connsiteY8" fmla="*/ 0 h 6233532"/>
              <a:gd name="connsiteX9" fmla="*/ 4566487 w 11708942"/>
              <a:gd name="connsiteY9" fmla="*/ 0 h 6233532"/>
              <a:gd name="connsiteX10" fmla="*/ 5386113 w 11708942"/>
              <a:gd name="connsiteY10" fmla="*/ 0 h 6233532"/>
              <a:gd name="connsiteX11" fmla="*/ 5737382 w 11708942"/>
              <a:gd name="connsiteY11" fmla="*/ 0 h 6233532"/>
              <a:gd name="connsiteX12" fmla="*/ 6439918 w 11708942"/>
              <a:gd name="connsiteY12" fmla="*/ 0 h 6233532"/>
              <a:gd name="connsiteX13" fmla="*/ 6674097 w 11708942"/>
              <a:gd name="connsiteY13" fmla="*/ 0 h 6233532"/>
              <a:gd name="connsiteX14" fmla="*/ 7493723 w 11708942"/>
              <a:gd name="connsiteY14" fmla="*/ 0 h 6233532"/>
              <a:gd name="connsiteX15" fmla="*/ 8079170 w 11708942"/>
              <a:gd name="connsiteY15" fmla="*/ 0 h 6233532"/>
              <a:gd name="connsiteX16" fmla="*/ 8664617 w 11708942"/>
              <a:gd name="connsiteY16" fmla="*/ 0 h 6233532"/>
              <a:gd name="connsiteX17" fmla="*/ 9367154 w 11708942"/>
              <a:gd name="connsiteY17" fmla="*/ 0 h 6233532"/>
              <a:gd name="connsiteX18" fmla="*/ 9952601 w 11708942"/>
              <a:gd name="connsiteY18" fmla="*/ 0 h 6233532"/>
              <a:gd name="connsiteX19" fmla="*/ 10655137 w 11708942"/>
              <a:gd name="connsiteY19" fmla="*/ 0 h 6233532"/>
              <a:gd name="connsiteX20" fmla="*/ 11123495 w 11708942"/>
              <a:gd name="connsiteY20" fmla="*/ 0 h 6233532"/>
              <a:gd name="connsiteX21" fmla="*/ 11708942 w 11708942"/>
              <a:gd name="connsiteY21" fmla="*/ 0 h 6233532"/>
              <a:gd name="connsiteX22" fmla="*/ 11708942 w 11708942"/>
              <a:gd name="connsiteY22" fmla="*/ 566685 h 6233532"/>
              <a:gd name="connsiteX23" fmla="*/ 11708942 w 11708942"/>
              <a:gd name="connsiteY23" fmla="*/ 1258040 h 6233532"/>
              <a:gd name="connsiteX24" fmla="*/ 11708942 w 11708942"/>
              <a:gd name="connsiteY24" fmla="*/ 1700054 h 6233532"/>
              <a:gd name="connsiteX25" fmla="*/ 11708942 w 11708942"/>
              <a:gd name="connsiteY25" fmla="*/ 2391410 h 6233532"/>
              <a:gd name="connsiteX26" fmla="*/ 11708942 w 11708942"/>
              <a:gd name="connsiteY26" fmla="*/ 3082765 h 6233532"/>
              <a:gd name="connsiteX27" fmla="*/ 11708942 w 11708942"/>
              <a:gd name="connsiteY27" fmla="*/ 3587114 h 6233532"/>
              <a:gd name="connsiteX28" fmla="*/ 11708942 w 11708942"/>
              <a:gd name="connsiteY28" fmla="*/ 4278470 h 6233532"/>
              <a:gd name="connsiteX29" fmla="*/ 11708942 w 11708942"/>
              <a:gd name="connsiteY29" fmla="*/ 4907490 h 6233532"/>
              <a:gd name="connsiteX30" fmla="*/ 11708942 w 11708942"/>
              <a:gd name="connsiteY30" fmla="*/ 5349504 h 6233532"/>
              <a:gd name="connsiteX31" fmla="*/ 11708942 w 11708942"/>
              <a:gd name="connsiteY31" fmla="*/ 6233532 h 6233532"/>
              <a:gd name="connsiteX32" fmla="*/ 11474763 w 11708942"/>
              <a:gd name="connsiteY32" fmla="*/ 6233532 h 6233532"/>
              <a:gd name="connsiteX33" fmla="*/ 10889316 w 11708942"/>
              <a:gd name="connsiteY33" fmla="*/ 6233532 h 6233532"/>
              <a:gd name="connsiteX34" fmla="*/ 10069690 w 11708942"/>
              <a:gd name="connsiteY34" fmla="*/ 6233532 h 6233532"/>
              <a:gd name="connsiteX35" fmla="*/ 9367154 w 11708942"/>
              <a:gd name="connsiteY35" fmla="*/ 6233532 h 6233532"/>
              <a:gd name="connsiteX36" fmla="*/ 9015885 w 11708942"/>
              <a:gd name="connsiteY36" fmla="*/ 6233532 h 6233532"/>
              <a:gd name="connsiteX37" fmla="*/ 8547528 w 11708942"/>
              <a:gd name="connsiteY37" fmla="*/ 6233532 h 6233532"/>
              <a:gd name="connsiteX38" fmla="*/ 8196259 w 11708942"/>
              <a:gd name="connsiteY38" fmla="*/ 6233532 h 6233532"/>
              <a:gd name="connsiteX39" fmla="*/ 7493723 w 11708942"/>
              <a:gd name="connsiteY39" fmla="*/ 6233532 h 6233532"/>
              <a:gd name="connsiteX40" fmla="*/ 7142455 w 11708942"/>
              <a:gd name="connsiteY40" fmla="*/ 6233532 h 6233532"/>
              <a:gd name="connsiteX41" fmla="*/ 6791186 w 11708942"/>
              <a:gd name="connsiteY41" fmla="*/ 6233532 h 6233532"/>
              <a:gd name="connsiteX42" fmla="*/ 6088650 w 11708942"/>
              <a:gd name="connsiteY42" fmla="*/ 6233532 h 6233532"/>
              <a:gd name="connsiteX43" fmla="*/ 5854471 w 11708942"/>
              <a:gd name="connsiteY43" fmla="*/ 6233532 h 6233532"/>
              <a:gd name="connsiteX44" fmla="*/ 5620292 w 11708942"/>
              <a:gd name="connsiteY44" fmla="*/ 6233532 h 6233532"/>
              <a:gd name="connsiteX45" fmla="*/ 4800666 w 11708942"/>
              <a:gd name="connsiteY45" fmla="*/ 6233532 h 6233532"/>
              <a:gd name="connsiteX46" fmla="*/ 4566487 w 11708942"/>
              <a:gd name="connsiteY46" fmla="*/ 6233532 h 6233532"/>
              <a:gd name="connsiteX47" fmla="*/ 3981040 w 11708942"/>
              <a:gd name="connsiteY47" fmla="*/ 6233532 h 6233532"/>
              <a:gd name="connsiteX48" fmla="*/ 3746861 w 11708942"/>
              <a:gd name="connsiteY48" fmla="*/ 6233532 h 6233532"/>
              <a:gd name="connsiteX49" fmla="*/ 2927235 w 11708942"/>
              <a:gd name="connsiteY49" fmla="*/ 6233532 h 6233532"/>
              <a:gd name="connsiteX50" fmla="*/ 2458878 w 11708942"/>
              <a:gd name="connsiteY50" fmla="*/ 6233532 h 6233532"/>
              <a:gd name="connsiteX51" fmla="*/ 1756341 w 11708942"/>
              <a:gd name="connsiteY51" fmla="*/ 6233532 h 6233532"/>
              <a:gd name="connsiteX52" fmla="*/ 936715 w 11708942"/>
              <a:gd name="connsiteY52" fmla="*/ 6233532 h 6233532"/>
              <a:gd name="connsiteX53" fmla="*/ 585447 w 11708942"/>
              <a:gd name="connsiteY53" fmla="*/ 6233532 h 6233532"/>
              <a:gd name="connsiteX54" fmla="*/ 0 w 11708942"/>
              <a:gd name="connsiteY54" fmla="*/ 6233532 h 6233532"/>
              <a:gd name="connsiteX55" fmla="*/ 0 w 11708942"/>
              <a:gd name="connsiteY55" fmla="*/ 5542177 h 6233532"/>
              <a:gd name="connsiteX56" fmla="*/ 0 w 11708942"/>
              <a:gd name="connsiteY56" fmla="*/ 5037827 h 6233532"/>
              <a:gd name="connsiteX57" fmla="*/ 0 w 11708942"/>
              <a:gd name="connsiteY57" fmla="*/ 4471142 h 6233532"/>
              <a:gd name="connsiteX58" fmla="*/ 0 w 11708942"/>
              <a:gd name="connsiteY58" fmla="*/ 3966793 h 6233532"/>
              <a:gd name="connsiteX59" fmla="*/ 0 w 11708942"/>
              <a:gd name="connsiteY59" fmla="*/ 3524779 h 6233532"/>
              <a:gd name="connsiteX60" fmla="*/ 0 w 11708942"/>
              <a:gd name="connsiteY60" fmla="*/ 3145100 h 6233532"/>
              <a:gd name="connsiteX61" fmla="*/ 0 w 11708942"/>
              <a:gd name="connsiteY61" fmla="*/ 2453745 h 6233532"/>
              <a:gd name="connsiteX62" fmla="*/ 0 w 11708942"/>
              <a:gd name="connsiteY62" fmla="*/ 1887060 h 6233532"/>
              <a:gd name="connsiteX63" fmla="*/ 0 w 11708942"/>
              <a:gd name="connsiteY63" fmla="*/ 1507381 h 6233532"/>
              <a:gd name="connsiteX64" fmla="*/ 0 w 11708942"/>
              <a:gd name="connsiteY64" fmla="*/ 878361 h 6233532"/>
              <a:gd name="connsiteX65" fmla="*/ 0 w 11708942"/>
              <a:gd name="connsiteY65" fmla="*/ 0 h 62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233532"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43658" y="205390"/>
                  <a:pt x="11678450" y="437208"/>
                  <a:pt x="11708942" y="566685"/>
                </a:cubicBezTo>
                <a:cubicBezTo>
                  <a:pt x="11739434" y="696162"/>
                  <a:pt x="11669380" y="1018824"/>
                  <a:pt x="11708942" y="1258040"/>
                </a:cubicBezTo>
                <a:cubicBezTo>
                  <a:pt x="11748504" y="1497256"/>
                  <a:pt x="11690124" y="1583354"/>
                  <a:pt x="11708942" y="1700054"/>
                </a:cubicBezTo>
                <a:cubicBezTo>
                  <a:pt x="11727760" y="1816754"/>
                  <a:pt x="11688099" y="2210037"/>
                  <a:pt x="11708942" y="2391410"/>
                </a:cubicBezTo>
                <a:cubicBezTo>
                  <a:pt x="11729785" y="2572783"/>
                  <a:pt x="11685620" y="2869148"/>
                  <a:pt x="11708942" y="3082765"/>
                </a:cubicBezTo>
                <a:cubicBezTo>
                  <a:pt x="11732264" y="3296383"/>
                  <a:pt x="11650544" y="3399021"/>
                  <a:pt x="11708942" y="3587114"/>
                </a:cubicBezTo>
                <a:cubicBezTo>
                  <a:pt x="11767340" y="3775207"/>
                  <a:pt x="11703288" y="3977537"/>
                  <a:pt x="11708942" y="4278470"/>
                </a:cubicBezTo>
                <a:cubicBezTo>
                  <a:pt x="11714596" y="4579403"/>
                  <a:pt x="11659643" y="4685258"/>
                  <a:pt x="11708942" y="4907490"/>
                </a:cubicBezTo>
                <a:cubicBezTo>
                  <a:pt x="11758241" y="5129722"/>
                  <a:pt x="11668330" y="5238939"/>
                  <a:pt x="11708942" y="5349504"/>
                </a:cubicBezTo>
                <a:cubicBezTo>
                  <a:pt x="11749554" y="5460069"/>
                  <a:pt x="11653474" y="5942234"/>
                  <a:pt x="11708942" y="6233532"/>
                </a:cubicBezTo>
                <a:cubicBezTo>
                  <a:pt x="11646362" y="6257633"/>
                  <a:pt x="11550237" y="6232856"/>
                  <a:pt x="11474763" y="6233532"/>
                </a:cubicBezTo>
                <a:cubicBezTo>
                  <a:pt x="11399289" y="6234208"/>
                  <a:pt x="11143753" y="6170002"/>
                  <a:pt x="10889316" y="6233532"/>
                </a:cubicBezTo>
                <a:cubicBezTo>
                  <a:pt x="10634879" y="6297062"/>
                  <a:pt x="10260677" y="6205503"/>
                  <a:pt x="10069690" y="6233532"/>
                </a:cubicBezTo>
                <a:cubicBezTo>
                  <a:pt x="9878703" y="6261561"/>
                  <a:pt x="9689073" y="6180693"/>
                  <a:pt x="9367154" y="6233532"/>
                </a:cubicBezTo>
                <a:cubicBezTo>
                  <a:pt x="9045235" y="6286371"/>
                  <a:pt x="9086841" y="6233131"/>
                  <a:pt x="9015885" y="6233532"/>
                </a:cubicBezTo>
                <a:cubicBezTo>
                  <a:pt x="8944929" y="6233933"/>
                  <a:pt x="8741611" y="6202347"/>
                  <a:pt x="8547528" y="6233532"/>
                </a:cubicBezTo>
                <a:cubicBezTo>
                  <a:pt x="8353445" y="6264717"/>
                  <a:pt x="8335679" y="6210012"/>
                  <a:pt x="8196259" y="6233532"/>
                </a:cubicBezTo>
                <a:cubicBezTo>
                  <a:pt x="8056839" y="6257052"/>
                  <a:pt x="7842216" y="6201573"/>
                  <a:pt x="7493723" y="6233532"/>
                </a:cubicBezTo>
                <a:cubicBezTo>
                  <a:pt x="7145230" y="6265491"/>
                  <a:pt x="7286757" y="6201928"/>
                  <a:pt x="7142455" y="6233532"/>
                </a:cubicBezTo>
                <a:cubicBezTo>
                  <a:pt x="6998153" y="6265136"/>
                  <a:pt x="6961557" y="6211758"/>
                  <a:pt x="6791186" y="6233532"/>
                </a:cubicBezTo>
                <a:cubicBezTo>
                  <a:pt x="6620815" y="6255306"/>
                  <a:pt x="6392242" y="6189151"/>
                  <a:pt x="6088650" y="6233532"/>
                </a:cubicBezTo>
                <a:cubicBezTo>
                  <a:pt x="5785058" y="6277913"/>
                  <a:pt x="5932878" y="6219596"/>
                  <a:pt x="5854471" y="6233532"/>
                </a:cubicBezTo>
                <a:cubicBezTo>
                  <a:pt x="5776064" y="6247468"/>
                  <a:pt x="5671202" y="6217606"/>
                  <a:pt x="5620292" y="6233532"/>
                </a:cubicBezTo>
                <a:cubicBezTo>
                  <a:pt x="5569382" y="6249458"/>
                  <a:pt x="5073179" y="6218919"/>
                  <a:pt x="4800666" y="6233532"/>
                </a:cubicBezTo>
                <a:cubicBezTo>
                  <a:pt x="4528153" y="6248145"/>
                  <a:pt x="4675936" y="6206453"/>
                  <a:pt x="4566487" y="6233532"/>
                </a:cubicBezTo>
                <a:cubicBezTo>
                  <a:pt x="4457038" y="6260611"/>
                  <a:pt x="4232577" y="6170740"/>
                  <a:pt x="3981040" y="6233532"/>
                </a:cubicBezTo>
                <a:cubicBezTo>
                  <a:pt x="3729503" y="6296324"/>
                  <a:pt x="3838221" y="6227932"/>
                  <a:pt x="3746861" y="6233532"/>
                </a:cubicBezTo>
                <a:cubicBezTo>
                  <a:pt x="3655501" y="6239132"/>
                  <a:pt x="3306055" y="6178667"/>
                  <a:pt x="2927235" y="6233532"/>
                </a:cubicBezTo>
                <a:cubicBezTo>
                  <a:pt x="2548415" y="6288397"/>
                  <a:pt x="2688156" y="6178824"/>
                  <a:pt x="2458878" y="6233532"/>
                </a:cubicBezTo>
                <a:cubicBezTo>
                  <a:pt x="2229600" y="6288240"/>
                  <a:pt x="1901091" y="6178825"/>
                  <a:pt x="1756341" y="6233532"/>
                </a:cubicBezTo>
                <a:cubicBezTo>
                  <a:pt x="1611591" y="6288239"/>
                  <a:pt x="1161899" y="6217850"/>
                  <a:pt x="936715" y="6233532"/>
                </a:cubicBezTo>
                <a:cubicBezTo>
                  <a:pt x="711531" y="6249214"/>
                  <a:pt x="746688" y="6197164"/>
                  <a:pt x="585447" y="6233532"/>
                </a:cubicBezTo>
                <a:cubicBezTo>
                  <a:pt x="424206" y="6269900"/>
                  <a:pt x="195301" y="6197506"/>
                  <a:pt x="0" y="6233532"/>
                </a:cubicBezTo>
                <a:cubicBezTo>
                  <a:pt x="-14120" y="6029470"/>
                  <a:pt x="15849" y="5774159"/>
                  <a:pt x="0" y="5542177"/>
                </a:cubicBezTo>
                <a:cubicBezTo>
                  <a:pt x="-15849" y="5310196"/>
                  <a:pt x="4640" y="5143675"/>
                  <a:pt x="0" y="5037827"/>
                </a:cubicBezTo>
                <a:cubicBezTo>
                  <a:pt x="-4640" y="4931979"/>
                  <a:pt x="30988" y="4682028"/>
                  <a:pt x="0" y="4471142"/>
                </a:cubicBezTo>
                <a:cubicBezTo>
                  <a:pt x="-30988" y="4260256"/>
                  <a:pt x="7495" y="4176386"/>
                  <a:pt x="0" y="3966793"/>
                </a:cubicBezTo>
                <a:cubicBezTo>
                  <a:pt x="-7495" y="3757200"/>
                  <a:pt x="17874" y="3617134"/>
                  <a:pt x="0" y="3524779"/>
                </a:cubicBezTo>
                <a:cubicBezTo>
                  <a:pt x="-17874" y="3432424"/>
                  <a:pt x="13375" y="3327821"/>
                  <a:pt x="0" y="3145100"/>
                </a:cubicBezTo>
                <a:cubicBezTo>
                  <a:pt x="-13375" y="2962379"/>
                  <a:pt x="38944" y="2617860"/>
                  <a:pt x="0" y="2453745"/>
                </a:cubicBezTo>
                <a:cubicBezTo>
                  <a:pt x="-38944" y="2289630"/>
                  <a:pt x="15955" y="2158055"/>
                  <a:pt x="0" y="1887060"/>
                </a:cubicBezTo>
                <a:cubicBezTo>
                  <a:pt x="-15955" y="1616066"/>
                  <a:pt x="27589" y="1661531"/>
                  <a:pt x="0" y="1507381"/>
                </a:cubicBezTo>
                <a:cubicBezTo>
                  <a:pt x="-27589" y="1353231"/>
                  <a:pt x="39288" y="1165229"/>
                  <a:pt x="0" y="878361"/>
                </a:cubicBezTo>
                <a:cubicBezTo>
                  <a:pt x="-39288" y="591493"/>
                  <a:pt x="29120" y="286255"/>
                  <a:pt x="0" y="0"/>
                </a:cubicBezTo>
                <a:close/>
              </a:path>
              <a:path w="11708942" h="6233532"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41674" y="261029"/>
                  <a:pt x="11636778" y="463332"/>
                  <a:pt x="11708942" y="691355"/>
                </a:cubicBezTo>
                <a:cubicBezTo>
                  <a:pt x="11781106" y="919379"/>
                  <a:pt x="11705223" y="1185392"/>
                  <a:pt x="11708942" y="1320375"/>
                </a:cubicBezTo>
                <a:cubicBezTo>
                  <a:pt x="11712661" y="1455358"/>
                  <a:pt x="11672294" y="1638175"/>
                  <a:pt x="11708942" y="1762390"/>
                </a:cubicBezTo>
                <a:cubicBezTo>
                  <a:pt x="11745590" y="1886605"/>
                  <a:pt x="11683067" y="2064243"/>
                  <a:pt x="11708942" y="2329074"/>
                </a:cubicBezTo>
                <a:cubicBezTo>
                  <a:pt x="11734817" y="2593905"/>
                  <a:pt x="11704050" y="2672785"/>
                  <a:pt x="11708942" y="2958094"/>
                </a:cubicBezTo>
                <a:cubicBezTo>
                  <a:pt x="11713834" y="3243403"/>
                  <a:pt x="11660622" y="3245763"/>
                  <a:pt x="11708942" y="3400108"/>
                </a:cubicBezTo>
                <a:cubicBezTo>
                  <a:pt x="11757262" y="3554453"/>
                  <a:pt x="11696454" y="3697924"/>
                  <a:pt x="11708942" y="3904458"/>
                </a:cubicBezTo>
                <a:cubicBezTo>
                  <a:pt x="11721430" y="4110992"/>
                  <a:pt x="11679677" y="4268094"/>
                  <a:pt x="11708942" y="4408807"/>
                </a:cubicBezTo>
                <a:cubicBezTo>
                  <a:pt x="11738207" y="4549520"/>
                  <a:pt x="11700258" y="4663449"/>
                  <a:pt x="11708942" y="4788486"/>
                </a:cubicBezTo>
                <a:cubicBezTo>
                  <a:pt x="11717626" y="4913523"/>
                  <a:pt x="11671685" y="5113255"/>
                  <a:pt x="11708942" y="5355171"/>
                </a:cubicBezTo>
                <a:cubicBezTo>
                  <a:pt x="11746199" y="5597088"/>
                  <a:pt x="11696785" y="5901016"/>
                  <a:pt x="11708942" y="6233532"/>
                </a:cubicBezTo>
                <a:cubicBezTo>
                  <a:pt x="11573980" y="6246722"/>
                  <a:pt x="11367320" y="6221662"/>
                  <a:pt x="11240584" y="6233532"/>
                </a:cubicBezTo>
                <a:cubicBezTo>
                  <a:pt x="11113848" y="6245402"/>
                  <a:pt x="11099818" y="6213210"/>
                  <a:pt x="11006405" y="6233532"/>
                </a:cubicBezTo>
                <a:cubicBezTo>
                  <a:pt x="10912992" y="6253854"/>
                  <a:pt x="10551731" y="6183975"/>
                  <a:pt x="10186780" y="6233532"/>
                </a:cubicBezTo>
                <a:cubicBezTo>
                  <a:pt x="9821830" y="6283089"/>
                  <a:pt x="9939734" y="6222678"/>
                  <a:pt x="9718422" y="6233532"/>
                </a:cubicBezTo>
                <a:cubicBezTo>
                  <a:pt x="9497110" y="6244386"/>
                  <a:pt x="9322206" y="6203594"/>
                  <a:pt x="9015885" y="6233532"/>
                </a:cubicBezTo>
                <a:cubicBezTo>
                  <a:pt x="8709564" y="6263470"/>
                  <a:pt x="8595834" y="6229463"/>
                  <a:pt x="8313349" y="6233532"/>
                </a:cubicBezTo>
                <a:cubicBezTo>
                  <a:pt x="8030864" y="6237601"/>
                  <a:pt x="8014325" y="6194520"/>
                  <a:pt x="7844991" y="6233532"/>
                </a:cubicBezTo>
                <a:cubicBezTo>
                  <a:pt x="7675657" y="6272544"/>
                  <a:pt x="7726847" y="6205880"/>
                  <a:pt x="7610812" y="6233532"/>
                </a:cubicBezTo>
                <a:cubicBezTo>
                  <a:pt x="7494777" y="6261184"/>
                  <a:pt x="7273390" y="6164494"/>
                  <a:pt x="7025365" y="6233532"/>
                </a:cubicBezTo>
                <a:cubicBezTo>
                  <a:pt x="6777340" y="6302570"/>
                  <a:pt x="6602384" y="6192814"/>
                  <a:pt x="6439918" y="6233532"/>
                </a:cubicBezTo>
                <a:cubicBezTo>
                  <a:pt x="6277452" y="6274250"/>
                  <a:pt x="6181680" y="6226978"/>
                  <a:pt x="5971560" y="6233532"/>
                </a:cubicBezTo>
                <a:cubicBezTo>
                  <a:pt x="5761440" y="6240086"/>
                  <a:pt x="5726775" y="6197041"/>
                  <a:pt x="5503203" y="6233532"/>
                </a:cubicBezTo>
                <a:cubicBezTo>
                  <a:pt x="5279631" y="6270023"/>
                  <a:pt x="5367295" y="6215776"/>
                  <a:pt x="5269024" y="6233532"/>
                </a:cubicBezTo>
                <a:cubicBezTo>
                  <a:pt x="5170753" y="6251288"/>
                  <a:pt x="4833592" y="6156503"/>
                  <a:pt x="4566487" y="6233532"/>
                </a:cubicBezTo>
                <a:cubicBezTo>
                  <a:pt x="4299382" y="6310561"/>
                  <a:pt x="4323140" y="6199457"/>
                  <a:pt x="4215219" y="6233532"/>
                </a:cubicBezTo>
                <a:cubicBezTo>
                  <a:pt x="4107298" y="6267607"/>
                  <a:pt x="3989512" y="6200231"/>
                  <a:pt x="3863951" y="6233532"/>
                </a:cubicBezTo>
                <a:cubicBezTo>
                  <a:pt x="3738390" y="6266833"/>
                  <a:pt x="3645055" y="6212226"/>
                  <a:pt x="3512683" y="6233532"/>
                </a:cubicBezTo>
                <a:cubicBezTo>
                  <a:pt x="3380311" y="6254838"/>
                  <a:pt x="3145586" y="6211637"/>
                  <a:pt x="3044325" y="6233532"/>
                </a:cubicBezTo>
                <a:cubicBezTo>
                  <a:pt x="2943064" y="6255427"/>
                  <a:pt x="2859913" y="6229461"/>
                  <a:pt x="2693057" y="6233532"/>
                </a:cubicBezTo>
                <a:cubicBezTo>
                  <a:pt x="2526201" y="6237603"/>
                  <a:pt x="2533969" y="6224466"/>
                  <a:pt x="2458878" y="6233532"/>
                </a:cubicBezTo>
                <a:cubicBezTo>
                  <a:pt x="2383787" y="6242598"/>
                  <a:pt x="2210315" y="6228151"/>
                  <a:pt x="2107610" y="6233532"/>
                </a:cubicBezTo>
                <a:cubicBezTo>
                  <a:pt x="2004905" y="6238913"/>
                  <a:pt x="1670672" y="6186408"/>
                  <a:pt x="1405073" y="6233532"/>
                </a:cubicBezTo>
                <a:cubicBezTo>
                  <a:pt x="1139474" y="6280656"/>
                  <a:pt x="1222376" y="6226200"/>
                  <a:pt x="1170894" y="6233532"/>
                </a:cubicBezTo>
                <a:cubicBezTo>
                  <a:pt x="1119412" y="6240864"/>
                  <a:pt x="728393" y="6189244"/>
                  <a:pt x="585447" y="6233532"/>
                </a:cubicBezTo>
                <a:cubicBezTo>
                  <a:pt x="442501" y="6277820"/>
                  <a:pt x="160367" y="6212563"/>
                  <a:pt x="0" y="6233532"/>
                </a:cubicBezTo>
                <a:cubicBezTo>
                  <a:pt x="-42080" y="6045694"/>
                  <a:pt x="38698" y="5945214"/>
                  <a:pt x="0" y="5853853"/>
                </a:cubicBezTo>
                <a:cubicBezTo>
                  <a:pt x="-38698" y="5762492"/>
                  <a:pt x="53973" y="5421152"/>
                  <a:pt x="0" y="5162498"/>
                </a:cubicBezTo>
                <a:cubicBezTo>
                  <a:pt x="-53973" y="4903845"/>
                  <a:pt x="25662" y="4782707"/>
                  <a:pt x="0" y="4471142"/>
                </a:cubicBezTo>
                <a:cubicBezTo>
                  <a:pt x="-25662" y="4159577"/>
                  <a:pt x="30985" y="4016475"/>
                  <a:pt x="0" y="3842122"/>
                </a:cubicBezTo>
                <a:cubicBezTo>
                  <a:pt x="-30985" y="3667769"/>
                  <a:pt x="11835" y="3561588"/>
                  <a:pt x="0" y="3337773"/>
                </a:cubicBezTo>
                <a:cubicBezTo>
                  <a:pt x="-11835" y="3113958"/>
                  <a:pt x="24180" y="2967965"/>
                  <a:pt x="0" y="2708753"/>
                </a:cubicBezTo>
                <a:cubicBezTo>
                  <a:pt x="-24180" y="2449541"/>
                  <a:pt x="5813" y="2306623"/>
                  <a:pt x="0" y="2142068"/>
                </a:cubicBezTo>
                <a:cubicBezTo>
                  <a:pt x="-5813" y="1977514"/>
                  <a:pt x="44514" y="1896302"/>
                  <a:pt x="0" y="1762390"/>
                </a:cubicBezTo>
                <a:cubicBezTo>
                  <a:pt x="-44514" y="1628478"/>
                  <a:pt x="23170" y="1399396"/>
                  <a:pt x="0" y="1258040"/>
                </a:cubicBezTo>
                <a:cubicBezTo>
                  <a:pt x="-23170" y="1116684"/>
                  <a:pt x="49100" y="902292"/>
                  <a:pt x="0" y="629020"/>
                </a:cubicBezTo>
                <a:cubicBezTo>
                  <a:pt x="-49100" y="355748"/>
                  <a:pt x="18291" y="258361"/>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3" name="Graphic 2">
            <a:extLst>
              <a:ext uri="{FF2B5EF4-FFF2-40B4-BE49-F238E27FC236}">
                <a16:creationId xmlns:a16="http://schemas.microsoft.com/office/drawing/2014/main" id="{646C08CE-1A03-445C-A2ED-D015362CB0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8705" y="0"/>
            <a:ext cx="1105756" cy="747132"/>
          </a:xfrm>
          <a:prstGeom prst="rect">
            <a:avLst/>
          </a:prstGeom>
        </p:spPr>
      </p:pic>
      <p:pic>
        <p:nvPicPr>
          <p:cNvPr id="4" name="Graphic 3">
            <a:extLst>
              <a:ext uri="{FF2B5EF4-FFF2-40B4-BE49-F238E27FC236}">
                <a16:creationId xmlns:a16="http://schemas.microsoft.com/office/drawing/2014/main" id="{FA978EE8-D580-44C8-BC63-081B424EE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795717">
            <a:off x="-151597" y="5868832"/>
            <a:ext cx="1105756" cy="747132"/>
          </a:xfrm>
          <a:prstGeom prst="rect">
            <a:avLst/>
          </a:prstGeom>
        </p:spPr>
      </p:pic>
      <p:pic>
        <p:nvPicPr>
          <p:cNvPr id="8" name="Graphic 7">
            <a:extLst>
              <a:ext uri="{FF2B5EF4-FFF2-40B4-BE49-F238E27FC236}">
                <a16:creationId xmlns:a16="http://schemas.microsoft.com/office/drawing/2014/main" id="{2D2D7616-F7A7-4549-B4FE-9EF1711D9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3958" y="6646126"/>
            <a:ext cx="1556757" cy="152499"/>
          </a:xfrm>
          <a:prstGeom prst="rect">
            <a:avLst/>
          </a:prstGeom>
        </p:spPr>
      </p:pic>
      <p:pic>
        <p:nvPicPr>
          <p:cNvPr id="6" name="Picture 5">
            <a:extLst>
              <a:ext uri="{FF2B5EF4-FFF2-40B4-BE49-F238E27FC236}">
                <a16:creationId xmlns:a16="http://schemas.microsoft.com/office/drawing/2014/main" id="{C3AAB9E3-62F7-4864-ABC8-A1B39FBDCF3F}"/>
              </a:ext>
            </a:extLst>
          </p:cNvPr>
          <p:cNvPicPr>
            <a:picLocks noChangeAspect="1"/>
          </p:cNvPicPr>
          <p:nvPr/>
        </p:nvPicPr>
        <p:blipFill>
          <a:blip r:embed="rId6"/>
          <a:stretch>
            <a:fillRect/>
          </a:stretch>
        </p:blipFill>
        <p:spPr>
          <a:xfrm>
            <a:off x="10348332" y="4786101"/>
            <a:ext cx="1696631" cy="1989780"/>
          </a:xfrm>
          <a:prstGeom prst="rect">
            <a:avLst/>
          </a:prstGeom>
        </p:spPr>
      </p:pic>
      <p:cxnSp>
        <p:nvCxnSpPr>
          <p:cNvPr id="9" name="Straight Connector 8">
            <a:extLst>
              <a:ext uri="{FF2B5EF4-FFF2-40B4-BE49-F238E27FC236}">
                <a16:creationId xmlns:a16="http://schemas.microsoft.com/office/drawing/2014/main" id="{8FAC0E29-8CED-40A2-A295-10B460178267}"/>
              </a:ext>
            </a:extLst>
          </p:cNvPr>
          <p:cNvCxnSpPr>
            <a:cxnSpLocks/>
          </p:cNvCxnSpPr>
          <p:nvPr/>
        </p:nvCxnSpPr>
        <p:spPr>
          <a:xfrm flipH="1">
            <a:off x="3455286" y="5208459"/>
            <a:ext cx="701722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D7DBD7-A9EE-43A7-B00F-1BFC63F6A122}"/>
              </a:ext>
            </a:extLst>
          </p:cNvPr>
          <p:cNvSpPr txBox="1"/>
          <p:nvPr/>
        </p:nvSpPr>
        <p:spPr>
          <a:xfrm>
            <a:off x="6693830" y="424632"/>
            <a:ext cx="4785284" cy="523220"/>
          </a:xfrm>
          <a:prstGeom prst="rect">
            <a:avLst/>
          </a:prstGeom>
          <a:noFill/>
        </p:spPr>
        <p:txBody>
          <a:bodyPr wrap="none" rtlCol="0">
            <a:spAutoFit/>
          </a:bodyPr>
          <a:lstStyle/>
          <a:p>
            <a:pPr marL="342900" indent="-342900" algn="r" rtl="1">
              <a:buFont typeface="Arial" panose="020B0604020202020204" pitchFamily="34" charset="0"/>
              <a:buChar char="•"/>
            </a:pPr>
            <a:r>
              <a:rPr lang="ar-AE" sz="2800" b="1" dirty="0"/>
              <a:t>اقرأ الأصوات التالية وركب الكلمة  :</a:t>
            </a:r>
            <a:endParaRPr lang="en-AE" sz="2800" b="1" dirty="0"/>
          </a:p>
        </p:txBody>
      </p:sp>
      <p:pic>
        <p:nvPicPr>
          <p:cNvPr id="11" name="Picture 10">
            <a:extLst>
              <a:ext uri="{FF2B5EF4-FFF2-40B4-BE49-F238E27FC236}">
                <a16:creationId xmlns:a16="http://schemas.microsoft.com/office/drawing/2014/main" id="{A4F89CE2-C718-4B06-BF93-D40B4E7231F1}"/>
              </a:ext>
            </a:extLst>
          </p:cNvPr>
          <p:cNvPicPr>
            <a:picLocks noChangeAspect="1"/>
          </p:cNvPicPr>
          <p:nvPr/>
        </p:nvPicPr>
        <p:blipFill>
          <a:blip r:embed="rId7"/>
          <a:stretch>
            <a:fillRect/>
          </a:stretch>
        </p:blipFill>
        <p:spPr>
          <a:xfrm>
            <a:off x="778354" y="4337711"/>
            <a:ext cx="1700333" cy="1183148"/>
          </a:xfrm>
          <a:prstGeom prst="rect">
            <a:avLst/>
          </a:prstGeom>
        </p:spPr>
      </p:pic>
      <p:sp>
        <p:nvSpPr>
          <p:cNvPr id="12" name="Rectangle 11">
            <a:extLst>
              <a:ext uri="{FF2B5EF4-FFF2-40B4-BE49-F238E27FC236}">
                <a16:creationId xmlns:a16="http://schemas.microsoft.com/office/drawing/2014/main" id="{9F682947-C7D9-49C6-B84C-06FF83BFB2E5}"/>
              </a:ext>
            </a:extLst>
          </p:cNvPr>
          <p:cNvSpPr/>
          <p:nvPr/>
        </p:nvSpPr>
        <p:spPr>
          <a:xfrm>
            <a:off x="8535486" y="1395990"/>
            <a:ext cx="2624436" cy="3154710"/>
          </a:xfrm>
          <a:prstGeom prst="rect">
            <a:avLst/>
          </a:prstGeom>
          <a:noFill/>
        </p:spPr>
        <p:txBody>
          <a:bodyPr wrap="none" lIns="91440" tIns="45720" rIns="91440" bIns="45720">
            <a:spAutoFit/>
          </a:bodyPr>
          <a:lstStyle/>
          <a:p>
            <a:pPr algn="ctr"/>
            <a:r>
              <a:rPr lang="ar-AE" sz="19900" b="1" dirty="0" err="1">
                <a:ln w="0"/>
                <a:solidFill>
                  <a:srgbClr val="FC3D55"/>
                </a:solidFill>
                <a:effectLst>
                  <a:outerShdw blurRad="38100" dist="19050" dir="2700000" algn="tl" rotWithShape="0">
                    <a:schemeClr val="dk1">
                      <a:alpha val="40000"/>
                    </a:schemeClr>
                  </a:outerShdw>
                </a:effectLst>
              </a:rPr>
              <a:t>حـا</a:t>
            </a:r>
            <a:endParaRPr lang="en-US" sz="19900" b="1" cap="none" spc="0" dirty="0">
              <a:ln w="0"/>
              <a:solidFill>
                <a:srgbClr val="FC3D55"/>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E0536EC-83A8-4994-B211-69B6F9678AAC}"/>
              </a:ext>
            </a:extLst>
          </p:cNvPr>
          <p:cNvSpPr/>
          <p:nvPr/>
        </p:nvSpPr>
        <p:spPr>
          <a:xfrm>
            <a:off x="3341040" y="1218473"/>
            <a:ext cx="3352790" cy="3154710"/>
          </a:xfrm>
          <a:prstGeom prst="rect">
            <a:avLst/>
          </a:prstGeom>
          <a:noFill/>
        </p:spPr>
        <p:txBody>
          <a:bodyPr wrap="squar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دَ</a:t>
            </a:r>
            <a:endParaRPr lang="en-US" sz="19900" b="1" dirty="0">
              <a:ln w="0"/>
              <a:solidFill>
                <a:srgbClr val="FC3D55"/>
              </a:solidFill>
              <a:effectLst>
                <a:outerShdw blurRad="38100" dist="19050" dir="2700000" algn="tl" rotWithShape="0">
                  <a:schemeClr val="dk1">
                    <a:alpha val="40000"/>
                  </a:schemeClr>
                </a:outerShdw>
              </a:effectLst>
            </a:endParaRPr>
          </a:p>
        </p:txBody>
      </p:sp>
      <p:pic>
        <p:nvPicPr>
          <p:cNvPr id="14" name="Picture 13">
            <a:extLst>
              <a:ext uri="{FF2B5EF4-FFF2-40B4-BE49-F238E27FC236}">
                <a16:creationId xmlns:a16="http://schemas.microsoft.com/office/drawing/2014/main" id="{7214DB36-B172-435F-81B0-BCEA4915A36D}"/>
              </a:ext>
            </a:extLst>
          </p:cNvPr>
          <p:cNvPicPr>
            <a:picLocks noChangeAspect="1"/>
          </p:cNvPicPr>
          <p:nvPr/>
        </p:nvPicPr>
        <p:blipFill>
          <a:blip r:embed="rId8"/>
          <a:stretch>
            <a:fillRect/>
          </a:stretch>
        </p:blipFill>
        <p:spPr>
          <a:xfrm>
            <a:off x="401281" y="6113457"/>
            <a:ext cx="2719185" cy="432309"/>
          </a:xfrm>
          <a:prstGeom prst="rect">
            <a:avLst/>
          </a:prstGeom>
        </p:spPr>
      </p:pic>
      <p:sp>
        <p:nvSpPr>
          <p:cNvPr id="15" name="Arrow: Pentagon 14">
            <a:extLst>
              <a:ext uri="{FF2B5EF4-FFF2-40B4-BE49-F238E27FC236}">
                <a16:creationId xmlns:a16="http://schemas.microsoft.com/office/drawing/2014/main" id="{B7614C75-C884-43C6-9E29-8A9398487BF9}"/>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spTree>
    <p:extLst>
      <p:ext uri="{BB962C8B-B14F-4D97-AF65-F5344CB8AC3E}">
        <p14:creationId xmlns:p14="http://schemas.microsoft.com/office/powerpoint/2010/main" val="408780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2.29167E-6 -4.81481E-6 L -0.15455 0.25718 " pathEditMode="relative" rAng="0" ptsTypes="AA">
                                      <p:cBhvr>
                                        <p:cTn id="15" dur="2000" fill="hold"/>
                                        <p:tgtEl>
                                          <p:spTgt spid="12"/>
                                        </p:tgtEl>
                                        <p:attrNameLst>
                                          <p:attrName>ppt_x</p:attrName>
                                          <p:attrName>ppt_y</p:attrName>
                                        </p:attrNameLst>
                                      </p:cBhvr>
                                      <p:rCtr x="-7734" y="12847"/>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1.45833E-6 1.11111E-6 L 0.0776 0.2831 " pathEditMode="relative" rAng="0" ptsTypes="AA">
                                      <p:cBhvr>
                                        <p:cTn id="23" dur="2000" fill="hold"/>
                                        <p:tgtEl>
                                          <p:spTgt spid="13"/>
                                        </p:tgtEl>
                                        <p:attrNameLst>
                                          <p:attrName>ppt_x</p:attrName>
                                          <p:attrName>ppt_y</p:attrName>
                                        </p:attrNameLst>
                                      </p:cBhvr>
                                      <p:rCtr x="3880" y="14144"/>
                                    </p:animMotion>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750" fill="hold"/>
                                        <p:tgtEl>
                                          <p:spTgt spid="11"/>
                                        </p:tgtEl>
                                        <p:attrNameLst>
                                          <p:attrName>ppt_w</p:attrName>
                                        </p:attrNameLst>
                                      </p:cBhvr>
                                      <p:tavLst>
                                        <p:tav tm="0">
                                          <p:val>
                                            <p:fltVal val="0"/>
                                          </p:val>
                                        </p:tav>
                                        <p:tav tm="100000">
                                          <p:val>
                                            <p:strVal val="#ppt_w"/>
                                          </p:val>
                                        </p:tav>
                                      </p:tavLst>
                                    </p:anim>
                                    <p:anim calcmode="lin" valueType="num">
                                      <p:cBhvr>
                                        <p:cTn id="28" dur="2750" fill="hold"/>
                                        <p:tgtEl>
                                          <p:spTgt spid="11"/>
                                        </p:tgtEl>
                                        <p:attrNameLst>
                                          <p:attrName>ppt_h</p:attrName>
                                        </p:attrNameLst>
                                      </p:cBhvr>
                                      <p:tavLst>
                                        <p:tav tm="0">
                                          <p:val>
                                            <p:fltVal val="0"/>
                                          </p:val>
                                        </p:tav>
                                        <p:tav tm="100000">
                                          <p:val>
                                            <p:strVal val="#ppt_h"/>
                                          </p:val>
                                        </p:tav>
                                      </p:tavLst>
                                    </p:anim>
                                    <p:animEffect transition="in" filter="fade">
                                      <p:cBhvr>
                                        <p:cTn id="29" dur="2750"/>
                                        <p:tgtEl>
                                          <p:spTgt spid="11"/>
                                        </p:tgtEl>
                                      </p:cBhvr>
                                    </p:animEffect>
                                  </p:childTnLst>
                                </p:cTn>
                              </p:par>
                              <p:par>
                                <p:cTn id="30" presetID="32" presetClass="emph" presetSubtype="0" repeatCount="10000" fill="hold" nodeType="withEffect">
                                  <p:stCondLst>
                                    <p:cond delay="0"/>
                                  </p:stCondLst>
                                  <p:childTnLst>
                                    <p:animRot by="120000">
                                      <p:cBhvr>
                                        <p:cTn id="31" dur="170" fill="hold">
                                          <p:stCondLst>
                                            <p:cond delay="0"/>
                                          </p:stCondLst>
                                        </p:cTn>
                                        <p:tgtEl>
                                          <p:spTgt spid="11"/>
                                        </p:tgtEl>
                                        <p:attrNameLst>
                                          <p:attrName>r</p:attrName>
                                        </p:attrNameLst>
                                      </p:cBhvr>
                                    </p:animRot>
                                    <p:animRot by="-240000">
                                      <p:cBhvr>
                                        <p:cTn id="32" dur="340" fill="hold">
                                          <p:stCondLst>
                                            <p:cond delay="340"/>
                                          </p:stCondLst>
                                        </p:cTn>
                                        <p:tgtEl>
                                          <p:spTgt spid="11"/>
                                        </p:tgtEl>
                                        <p:attrNameLst>
                                          <p:attrName>r</p:attrName>
                                        </p:attrNameLst>
                                      </p:cBhvr>
                                    </p:animRot>
                                    <p:animRot by="240000">
                                      <p:cBhvr>
                                        <p:cTn id="33" dur="340" fill="hold">
                                          <p:stCondLst>
                                            <p:cond delay="680"/>
                                          </p:stCondLst>
                                        </p:cTn>
                                        <p:tgtEl>
                                          <p:spTgt spid="11"/>
                                        </p:tgtEl>
                                        <p:attrNameLst>
                                          <p:attrName>r</p:attrName>
                                        </p:attrNameLst>
                                      </p:cBhvr>
                                    </p:animRot>
                                    <p:animRot by="-240000">
                                      <p:cBhvr>
                                        <p:cTn id="34" dur="340" fill="hold">
                                          <p:stCondLst>
                                            <p:cond delay="1020"/>
                                          </p:stCondLst>
                                        </p:cTn>
                                        <p:tgtEl>
                                          <p:spTgt spid="11"/>
                                        </p:tgtEl>
                                        <p:attrNameLst>
                                          <p:attrName>r</p:attrName>
                                        </p:attrNameLst>
                                      </p:cBhvr>
                                    </p:animRot>
                                    <p:animRot by="120000">
                                      <p:cBhvr>
                                        <p:cTn id="35" dur="340" fill="hold">
                                          <p:stCondLst>
                                            <p:cond delay="136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2" grpId="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CD25E-EC79-41D7-97DA-12CD209F4070}"/>
              </a:ext>
            </a:extLst>
          </p:cNvPr>
          <p:cNvSpPr/>
          <p:nvPr/>
        </p:nvSpPr>
        <p:spPr>
          <a:xfrm>
            <a:off x="178258" y="211874"/>
            <a:ext cx="11708942" cy="6233532"/>
          </a:xfrm>
          <a:custGeom>
            <a:avLst/>
            <a:gdLst>
              <a:gd name="connsiteX0" fmla="*/ 0 w 11708942"/>
              <a:gd name="connsiteY0" fmla="*/ 0 h 6233532"/>
              <a:gd name="connsiteX1" fmla="*/ 468358 w 11708942"/>
              <a:gd name="connsiteY1" fmla="*/ 0 h 6233532"/>
              <a:gd name="connsiteX2" fmla="*/ 1053805 w 11708942"/>
              <a:gd name="connsiteY2" fmla="*/ 0 h 6233532"/>
              <a:gd name="connsiteX3" fmla="*/ 1287984 w 11708942"/>
              <a:gd name="connsiteY3" fmla="*/ 0 h 6233532"/>
              <a:gd name="connsiteX4" fmla="*/ 1756341 w 11708942"/>
              <a:gd name="connsiteY4" fmla="*/ 0 h 6233532"/>
              <a:gd name="connsiteX5" fmla="*/ 2107610 w 11708942"/>
              <a:gd name="connsiteY5" fmla="*/ 0 h 6233532"/>
              <a:gd name="connsiteX6" fmla="*/ 2575967 w 11708942"/>
              <a:gd name="connsiteY6" fmla="*/ 0 h 6233532"/>
              <a:gd name="connsiteX7" fmla="*/ 3161414 w 11708942"/>
              <a:gd name="connsiteY7" fmla="*/ 0 h 6233532"/>
              <a:gd name="connsiteX8" fmla="*/ 3746861 w 11708942"/>
              <a:gd name="connsiteY8" fmla="*/ 0 h 6233532"/>
              <a:gd name="connsiteX9" fmla="*/ 4566487 w 11708942"/>
              <a:gd name="connsiteY9" fmla="*/ 0 h 6233532"/>
              <a:gd name="connsiteX10" fmla="*/ 5386113 w 11708942"/>
              <a:gd name="connsiteY10" fmla="*/ 0 h 6233532"/>
              <a:gd name="connsiteX11" fmla="*/ 5737382 w 11708942"/>
              <a:gd name="connsiteY11" fmla="*/ 0 h 6233532"/>
              <a:gd name="connsiteX12" fmla="*/ 6439918 w 11708942"/>
              <a:gd name="connsiteY12" fmla="*/ 0 h 6233532"/>
              <a:gd name="connsiteX13" fmla="*/ 6674097 w 11708942"/>
              <a:gd name="connsiteY13" fmla="*/ 0 h 6233532"/>
              <a:gd name="connsiteX14" fmla="*/ 7493723 w 11708942"/>
              <a:gd name="connsiteY14" fmla="*/ 0 h 6233532"/>
              <a:gd name="connsiteX15" fmla="*/ 8079170 w 11708942"/>
              <a:gd name="connsiteY15" fmla="*/ 0 h 6233532"/>
              <a:gd name="connsiteX16" fmla="*/ 8664617 w 11708942"/>
              <a:gd name="connsiteY16" fmla="*/ 0 h 6233532"/>
              <a:gd name="connsiteX17" fmla="*/ 9367154 w 11708942"/>
              <a:gd name="connsiteY17" fmla="*/ 0 h 6233532"/>
              <a:gd name="connsiteX18" fmla="*/ 9952601 w 11708942"/>
              <a:gd name="connsiteY18" fmla="*/ 0 h 6233532"/>
              <a:gd name="connsiteX19" fmla="*/ 10655137 w 11708942"/>
              <a:gd name="connsiteY19" fmla="*/ 0 h 6233532"/>
              <a:gd name="connsiteX20" fmla="*/ 11123495 w 11708942"/>
              <a:gd name="connsiteY20" fmla="*/ 0 h 6233532"/>
              <a:gd name="connsiteX21" fmla="*/ 11708942 w 11708942"/>
              <a:gd name="connsiteY21" fmla="*/ 0 h 6233532"/>
              <a:gd name="connsiteX22" fmla="*/ 11708942 w 11708942"/>
              <a:gd name="connsiteY22" fmla="*/ 566685 h 6233532"/>
              <a:gd name="connsiteX23" fmla="*/ 11708942 w 11708942"/>
              <a:gd name="connsiteY23" fmla="*/ 1258040 h 6233532"/>
              <a:gd name="connsiteX24" fmla="*/ 11708942 w 11708942"/>
              <a:gd name="connsiteY24" fmla="*/ 1700054 h 6233532"/>
              <a:gd name="connsiteX25" fmla="*/ 11708942 w 11708942"/>
              <a:gd name="connsiteY25" fmla="*/ 2391410 h 6233532"/>
              <a:gd name="connsiteX26" fmla="*/ 11708942 w 11708942"/>
              <a:gd name="connsiteY26" fmla="*/ 3082765 h 6233532"/>
              <a:gd name="connsiteX27" fmla="*/ 11708942 w 11708942"/>
              <a:gd name="connsiteY27" fmla="*/ 3587114 h 6233532"/>
              <a:gd name="connsiteX28" fmla="*/ 11708942 w 11708942"/>
              <a:gd name="connsiteY28" fmla="*/ 4278470 h 6233532"/>
              <a:gd name="connsiteX29" fmla="*/ 11708942 w 11708942"/>
              <a:gd name="connsiteY29" fmla="*/ 4907490 h 6233532"/>
              <a:gd name="connsiteX30" fmla="*/ 11708942 w 11708942"/>
              <a:gd name="connsiteY30" fmla="*/ 5349504 h 6233532"/>
              <a:gd name="connsiteX31" fmla="*/ 11708942 w 11708942"/>
              <a:gd name="connsiteY31" fmla="*/ 6233532 h 6233532"/>
              <a:gd name="connsiteX32" fmla="*/ 11474763 w 11708942"/>
              <a:gd name="connsiteY32" fmla="*/ 6233532 h 6233532"/>
              <a:gd name="connsiteX33" fmla="*/ 10889316 w 11708942"/>
              <a:gd name="connsiteY33" fmla="*/ 6233532 h 6233532"/>
              <a:gd name="connsiteX34" fmla="*/ 10069690 w 11708942"/>
              <a:gd name="connsiteY34" fmla="*/ 6233532 h 6233532"/>
              <a:gd name="connsiteX35" fmla="*/ 9367154 w 11708942"/>
              <a:gd name="connsiteY35" fmla="*/ 6233532 h 6233532"/>
              <a:gd name="connsiteX36" fmla="*/ 9015885 w 11708942"/>
              <a:gd name="connsiteY36" fmla="*/ 6233532 h 6233532"/>
              <a:gd name="connsiteX37" fmla="*/ 8547528 w 11708942"/>
              <a:gd name="connsiteY37" fmla="*/ 6233532 h 6233532"/>
              <a:gd name="connsiteX38" fmla="*/ 8196259 w 11708942"/>
              <a:gd name="connsiteY38" fmla="*/ 6233532 h 6233532"/>
              <a:gd name="connsiteX39" fmla="*/ 7493723 w 11708942"/>
              <a:gd name="connsiteY39" fmla="*/ 6233532 h 6233532"/>
              <a:gd name="connsiteX40" fmla="*/ 7142455 w 11708942"/>
              <a:gd name="connsiteY40" fmla="*/ 6233532 h 6233532"/>
              <a:gd name="connsiteX41" fmla="*/ 6791186 w 11708942"/>
              <a:gd name="connsiteY41" fmla="*/ 6233532 h 6233532"/>
              <a:gd name="connsiteX42" fmla="*/ 6088650 w 11708942"/>
              <a:gd name="connsiteY42" fmla="*/ 6233532 h 6233532"/>
              <a:gd name="connsiteX43" fmla="*/ 5854471 w 11708942"/>
              <a:gd name="connsiteY43" fmla="*/ 6233532 h 6233532"/>
              <a:gd name="connsiteX44" fmla="*/ 5620292 w 11708942"/>
              <a:gd name="connsiteY44" fmla="*/ 6233532 h 6233532"/>
              <a:gd name="connsiteX45" fmla="*/ 4800666 w 11708942"/>
              <a:gd name="connsiteY45" fmla="*/ 6233532 h 6233532"/>
              <a:gd name="connsiteX46" fmla="*/ 4566487 w 11708942"/>
              <a:gd name="connsiteY46" fmla="*/ 6233532 h 6233532"/>
              <a:gd name="connsiteX47" fmla="*/ 3981040 w 11708942"/>
              <a:gd name="connsiteY47" fmla="*/ 6233532 h 6233532"/>
              <a:gd name="connsiteX48" fmla="*/ 3746861 w 11708942"/>
              <a:gd name="connsiteY48" fmla="*/ 6233532 h 6233532"/>
              <a:gd name="connsiteX49" fmla="*/ 2927235 w 11708942"/>
              <a:gd name="connsiteY49" fmla="*/ 6233532 h 6233532"/>
              <a:gd name="connsiteX50" fmla="*/ 2458878 w 11708942"/>
              <a:gd name="connsiteY50" fmla="*/ 6233532 h 6233532"/>
              <a:gd name="connsiteX51" fmla="*/ 1756341 w 11708942"/>
              <a:gd name="connsiteY51" fmla="*/ 6233532 h 6233532"/>
              <a:gd name="connsiteX52" fmla="*/ 936715 w 11708942"/>
              <a:gd name="connsiteY52" fmla="*/ 6233532 h 6233532"/>
              <a:gd name="connsiteX53" fmla="*/ 585447 w 11708942"/>
              <a:gd name="connsiteY53" fmla="*/ 6233532 h 6233532"/>
              <a:gd name="connsiteX54" fmla="*/ 0 w 11708942"/>
              <a:gd name="connsiteY54" fmla="*/ 6233532 h 6233532"/>
              <a:gd name="connsiteX55" fmla="*/ 0 w 11708942"/>
              <a:gd name="connsiteY55" fmla="*/ 5542177 h 6233532"/>
              <a:gd name="connsiteX56" fmla="*/ 0 w 11708942"/>
              <a:gd name="connsiteY56" fmla="*/ 5037827 h 6233532"/>
              <a:gd name="connsiteX57" fmla="*/ 0 w 11708942"/>
              <a:gd name="connsiteY57" fmla="*/ 4471142 h 6233532"/>
              <a:gd name="connsiteX58" fmla="*/ 0 w 11708942"/>
              <a:gd name="connsiteY58" fmla="*/ 3966793 h 6233532"/>
              <a:gd name="connsiteX59" fmla="*/ 0 w 11708942"/>
              <a:gd name="connsiteY59" fmla="*/ 3524779 h 6233532"/>
              <a:gd name="connsiteX60" fmla="*/ 0 w 11708942"/>
              <a:gd name="connsiteY60" fmla="*/ 3145100 h 6233532"/>
              <a:gd name="connsiteX61" fmla="*/ 0 w 11708942"/>
              <a:gd name="connsiteY61" fmla="*/ 2453745 h 6233532"/>
              <a:gd name="connsiteX62" fmla="*/ 0 w 11708942"/>
              <a:gd name="connsiteY62" fmla="*/ 1887060 h 6233532"/>
              <a:gd name="connsiteX63" fmla="*/ 0 w 11708942"/>
              <a:gd name="connsiteY63" fmla="*/ 1507381 h 6233532"/>
              <a:gd name="connsiteX64" fmla="*/ 0 w 11708942"/>
              <a:gd name="connsiteY64" fmla="*/ 878361 h 6233532"/>
              <a:gd name="connsiteX65" fmla="*/ 0 w 11708942"/>
              <a:gd name="connsiteY65" fmla="*/ 0 h 62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233532"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43658" y="205390"/>
                  <a:pt x="11678450" y="437208"/>
                  <a:pt x="11708942" y="566685"/>
                </a:cubicBezTo>
                <a:cubicBezTo>
                  <a:pt x="11739434" y="696162"/>
                  <a:pt x="11669380" y="1018824"/>
                  <a:pt x="11708942" y="1258040"/>
                </a:cubicBezTo>
                <a:cubicBezTo>
                  <a:pt x="11748504" y="1497256"/>
                  <a:pt x="11690124" y="1583354"/>
                  <a:pt x="11708942" y="1700054"/>
                </a:cubicBezTo>
                <a:cubicBezTo>
                  <a:pt x="11727760" y="1816754"/>
                  <a:pt x="11688099" y="2210037"/>
                  <a:pt x="11708942" y="2391410"/>
                </a:cubicBezTo>
                <a:cubicBezTo>
                  <a:pt x="11729785" y="2572783"/>
                  <a:pt x="11685620" y="2869148"/>
                  <a:pt x="11708942" y="3082765"/>
                </a:cubicBezTo>
                <a:cubicBezTo>
                  <a:pt x="11732264" y="3296383"/>
                  <a:pt x="11650544" y="3399021"/>
                  <a:pt x="11708942" y="3587114"/>
                </a:cubicBezTo>
                <a:cubicBezTo>
                  <a:pt x="11767340" y="3775207"/>
                  <a:pt x="11703288" y="3977537"/>
                  <a:pt x="11708942" y="4278470"/>
                </a:cubicBezTo>
                <a:cubicBezTo>
                  <a:pt x="11714596" y="4579403"/>
                  <a:pt x="11659643" y="4685258"/>
                  <a:pt x="11708942" y="4907490"/>
                </a:cubicBezTo>
                <a:cubicBezTo>
                  <a:pt x="11758241" y="5129722"/>
                  <a:pt x="11668330" y="5238939"/>
                  <a:pt x="11708942" y="5349504"/>
                </a:cubicBezTo>
                <a:cubicBezTo>
                  <a:pt x="11749554" y="5460069"/>
                  <a:pt x="11653474" y="5942234"/>
                  <a:pt x="11708942" y="6233532"/>
                </a:cubicBezTo>
                <a:cubicBezTo>
                  <a:pt x="11646362" y="6257633"/>
                  <a:pt x="11550237" y="6232856"/>
                  <a:pt x="11474763" y="6233532"/>
                </a:cubicBezTo>
                <a:cubicBezTo>
                  <a:pt x="11399289" y="6234208"/>
                  <a:pt x="11143753" y="6170002"/>
                  <a:pt x="10889316" y="6233532"/>
                </a:cubicBezTo>
                <a:cubicBezTo>
                  <a:pt x="10634879" y="6297062"/>
                  <a:pt x="10260677" y="6205503"/>
                  <a:pt x="10069690" y="6233532"/>
                </a:cubicBezTo>
                <a:cubicBezTo>
                  <a:pt x="9878703" y="6261561"/>
                  <a:pt x="9689073" y="6180693"/>
                  <a:pt x="9367154" y="6233532"/>
                </a:cubicBezTo>
                <a:cubicBezTo>
                  <a:pt x="9045235" y="6286371"/>
                  <a:pt x="9086841" y="6233131"/>
                  <a:pt x="9015885" y="6233532"/>
                </a:cubicBezTo>
                <a:cubicBezTo>
                  <a:pt x="8944929" y="6233933"/>
                  <a:pt x="8741611" y="6202347"/>
                  <a:pt x="8547528" y="6233532"/>
                </a:cubicBezTo>
                <a:cubicBezTo>
                  <a:pt x="8353445" y="6264717"/>
                  <a:pt x="8335679" y="6210012"/>
                  <a:pt x="8196259" y="6233532"/>
                </a:cubicBezTo>
                <a:cubicBezTo>
                  <a:pt x="8056839" y="6257052"/>
                  <a:pt x="7842216" y="6201573"/>
                  <a:pt x="7493723" y="6233532"/>
                </a:cubicBezTo>
                <a:cubicBezTo>
                  <a:pt x="7145230" y="6265491"/>
                  <a:pt x="7286757" y="6201928"/>
                  <a:pt x="7142455" y="6233532"/>
                </a:cubicBezTo>
                <a:cubicBezTo>
                  <a:pt x="6998153" y="6265136"/>
                  <a:pt x="6961557" y="6211758"/>
                  <a:pt x="6791186" y="6233532"/>
                </a:cubicBezTo>
                <a:cubicBezTo>
                  <a:pt x="6620815" y="6255306"/>
                  <a:pt x="6392242" y="6189151"/>
                  <a:pt x="6088650" y="6233532"/>
                </a:cubicBezTo>
                <a:cubicBezTo>
                  <a:pt x="5785058" y="6277913"/>
                  <a:pt x="5932878" y="6219596"/>
                  <a:pt x="5854471" y="6233532"/>
                </a:cubicBezTo>
                <a:cubicBezTo>
                  <a:pt x="5776064" y="6247468"/>
                  <a:pt x="5671202" y="6217606"/>
                  <a:pt x="5620292" y="6233532"/>
                </a:cubicBezTo>
                <a:cubicBezTo>
                  <a:pt x="5569382" y="6249458"/>
                  <a:pt x="5073179" y="6218919"/>
                  <a:pt x="4800666" y="6233532"/>
                </a:cubicBezTo>
                <a:cubicBezTo>
                  <a:pt x="4528153" y="6248145"/>
                  <a:pt x="4675936" y="6206453"/>
                  <a:pt x="4566487" y="6233532"/>
                </a:cubicBezTo>
                <a:cubicBezTo>
                  <a:pt x="4457038" y="6260611"/>
                  <a:pt x="4232577" y="6170740"/>
                  <a:pt x="3981040" y="6233532"/>
                </a:cubicBezTo>
                <a:cubicBezTo>
                  <a:pt x="3729503" y="6296324"/>
                  <a:pt x="3838221" y="6227932"/>
                  <a:pt x="3746861" y="6233532"/>
                </a:cubicBezTo>
                <a:cubicBezTo>
                  <a:pt x="3655501" y="6239132"/>
                  <a:pt x="3306055" y="6178667"/>
                  <a:pt x="2927235" y="6233532"/>
                </a:cubicBezTo>
                <a:cubicBezTo>
                  <a:pt x="2548415" y="6288397"/>
                  <a:pt x="2688156" y="6178824"/>
                  <a:pt x="2458878" y="6233532"/>
                </a:cubicBezTo>
                <a:cubicBezTo>
                  <a:pt x="2229600" y="6288240"/>
                  <a:pt x="1901091" y="6178825"/>
                  <a:pt x="1756341" y="6233532"/>
                </a:cubicBezTo>
                <a:cubicBezTo>
                  <a:pt x="1611591" y="6288239"/>
                  <a:pt x="1161899" y="6217850"/>
                  <a:pt x="936715" y="6233532"/>
                </a:cubicBezTo>
                <a:cubicBezTo>
                  <a:pt x="711531" y="6249214"/>
                  <a:pt x="746688" y="6197164"/>
                  <a:pt x="585447" y="6233532"/>
                </a:cubicBezTo>
                <a:cubicBezTo>
                  <a:pt x="424206" y="6269900"/>
                  <a:pt x="195301" y="6197506"/>
                  <a:pt x="0" y="6233532"/>
                </a:cubicBezTo>
                <a:cubicBezTo>
                  <a:pt x="-14120" y="6029470"/>
                  <a:pt x="15849" y="5774159"/>
                  <a:pt x="0" y="5542177"/>
                </a:cubicBezTo>
                <a:cubicBezTo>
                  <a:pt x="-15849" y="5310196"/>
                  <a:pt x="4640" y="5143675"/>
                  <a:pt x="0" y="5037827"/>
                </a:cubicBezTo>
                <a:cubicBezTo>
                  <a:pt x="-4640" y="4931979"/>
                  <a:pt x="30988" y="4682028"/>
                  <a:pt x="0" y="4471142"/>
                </a:cubicBezTo>
                <a:cubicBezTo>
                  <a:pt x="-30988" y="4260256"/>
                  <a:pt x="7495" y="4176386"/>
                  <a:pt x="0" y="3966793"/>
                </a:cubicBezTo>
                <a:cubicBezTo>
                  <a:pt x="-7495" y="3757200"/>
                  <a:pt x="17874" y="3617134"/>
                  <a:pt x="0" y="3524779"/>
                </a:cubicBezTo>
                <a:cubicBezTo>
                  <a:pt x="-17874" y="3432424"/>
                  <a:pt x="13375" y="3327821"/>
                  <a:pt x="0" y="3145100"/>
                </a:cubicBezTo>
                <a:cubicBezTo>
                  <a:pt x="-13375" y="2962379"/>
                  <a:pt x="38944" y="2617860"/>
                  <a:pt x="0" y="2453745"/>
                </a:cubicBezTo>
                <a:cubicBezTo>
                  <a:pt x="-38944" y="2289630"/>
                  <a:pt x="15955" y="2158055"/>
                  <a:pt x="0" y="1887060"/>
                </a:cubicBezTo>
                <a:cubicBezTo>
                  <a:pt x="-15955" y="1616066"/>
                  <a:pt x="27589" y="1661531"/>
                  <a:pt x="0" y="1507381"/>
                </a:cubicBezTo>
                <a:cubicBezTo>
                  <a:pt x="-27589" y="1353231"/>
                  <a:pt x="39288" y="1165229"/>
                  <a:pt x="0" y="878361"/>
                </a:cubicBezTo>
                <a:cubicBezTo>
                  <a:pt x="-39288" y="591493"/>
                  <a:pt x="29120" y="286255"/>
                  <a:pt x="0" y="0"/>
                </a:cubicBezTo>
                <a:close/>
              </a:path>
              <a:path w="11708942" h="6233532"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41674" y="261029"/>
                  <a:pt x="11636778" y="463332"/>
                  <a:pt x="11708942" y="691355"/>
                </a:cubicBezTo>
                <a:cubicBezTo>
                  <a:pt x="11781106" y="919379"/>
                  <a:pt x="11705223" y="1185392"/>
                  <a:pt x="11708942" y="1320375"/>
                </a:cubicBezTo>
                <a:cubicBezTo>
                  <a:pt x="11712661" y="1455358"/>
                  <a:pt x="11672294" y="1638175"/>
                  <a:pt x="11708942" y="1762390"/>
                </a:cubicBezTo>
                <a:cubicBezTo>
                  <a:pt x="11745590" y="1886605"/>
                  <a:pt x="11683067" y="2064243"/>
                  <a:pt x="11708942" y="2329074"/>
                </a:cubicBezTo>
                <a:cubicBezTo>
                  <a:pt x="11734817" y="2593905"/>
                  <a:pt x="11704050" y="2672785"/>
                  <a:pt x="11708942" y="2958094"/>
                </a:cubicBezTo>
                <a:cubicBezTo>
                  <a:pt x="11713834" y="3243403"/>
                  <a:pt x="11660622" y="3245763"/>
                  <a:pt x="11708942" y="3400108"/>
                </a:cubicBezTo>
                <a:cubicBezTo>
                  <a:pt x="11757262" y="3554453"/>
                  <a:pt x="11696454" y="3697924"/>
                  <a:pt x="11708942" y="3904458"/>
                </a:cubicBezTo>
                <a:cubicBezTo>
                  <a:pt x="11721430" y="4110992"/>
                  <a:pt x="11679677" y="4268094"/>
                  <a:pt x="11708942" y="4408807"/>
                </a:cubicBezTo>
                <a:cubicBezTo>
                  <a:pt x="11738207" y="4549520"/>
                  <a:pt x="11700258" y="4663449"/>
                  <a:pt x="11708942" y="4788486"/>
                </a:cubicBezTo>
                <a:cubicBezTo>
                  <a:pt x="11717626" y="4913523"/>
                  <a:pt x="11671685" y="5113255"/>
                  <a:pt x="11708942" y="5355171"/>
                </a:cubicBezTo>
                <a:cubicBezTo>
                  <a:pt x="11746199" y="5597088"/>
                  <a:pt x="11696785" y="5901016"/>
                  <a:pt x="11708942" y="6233532"/>
                </a:cubicBezTo>
                <a:cubicBezTo>
                  <a:pt x="11573980" y="6246722"/>
                  <a:pt x="11367320" y="6221662"/>
                  <a:pt x="11240584" y="6233532"/>
                </a:cubicBezTo>
                <a:cubicBezTo>
                  <a:pt x="11113848" y="6245402"/>
                  <a:pt x="11099818" y="6213210"/>
                  <a:pt x="11006405" y="6233532"/>
                </a:cubicBezTo>
                <a:cubicBezTo>
                  <a:pt x="10912992" y="6253854"/>
                  <a:pt x="10551731" y="6183975"/>
                  <a:pt x="10186780" y="6233532"/>
                </a:cubicBezTo>
                <a:cubicBezTo>
                  <a:pt x="9821830" y="6283089"/>
                  <a:pt x="9939734" y="6222678"/>
                  <a:pt x="9718422" y="6233532"/>
                </a:cubicBezTo>
                <a:cubicBezTo>
                  <a:pt x="9497110" y="6244386"/>
                  <a:pt x="9322206" y="6203594"/>
                  <a:pt x="9015885" y="6233532"/>
                </a:cubicBezTo>
                <a:cubicBezTo>
                  <a:pt x="8709564" y="6263470"/>
                  <a:pt x="8595834" y="6229463"/>
                  <a:pt x="8313349" y="6233532"/>
                </a:cubicBezTo>
                <a:cubicBezTo>
                  <a:pt x="8030864" y="6237601"/>
                  <a:pt x="8014325" y="6194520"/>
                  <a:pt x="7844991" y="6233532"/>
                </a:cubicBezTo>
                <a:cubicBezTo>
                  <a:pt x="7675657" y="6272544"/>
                  <a:pt x="7726847" y="6205880"/>
                  <a:pt x="7610812" y="6233532"/>
                </a:cubicBezTo>
                <a:cubicBezTo>
                  <a:pt x="7494777" y="6261184"/>
                  <a:pt x="7273390" y="6164494"/>
                  <a:pt x="7025365" y="6233532"/>
                </a:cubicBezTo>
                <a:cubicBezTo>
                  <a:pt x="6777340" y="6302570"/>
                  <a:pt x="6602384" y="6192814"/>
                  <a:pt x="6439918" y="6233532"/>
                </a:cubicBezTo>
                <a:cubicBezTo>
                  <a:pt x="6277452" y="6274250"/>
                  <a:pt x="6181680" y="6226978"/>
                  <a:pt x="5971560" y="6233532"/>
                </a:cubicBezTo>
                <a:cubicBezTo>
                  <a:pt x="5761440" y="6240086"/>
                  <a:pt x="5726775" y="6197041"/>
                  <a:pt x="5503203" y="6233532"/>
                </a:cubicBezTo>
                <a:cubicBezTo>
                  <a:pt x="5279631" y="6270023"/>
                  <a:pt x="5367295" y="6215776"/>
                  <a:pt x="5269024" y="6233532"/>
                </a:cubicBezTo>
                <a:cubicBezTo>
                  <a:pt x="5170753" y="6251288"/>
                  <a:pt x="4833592" y="6156503"/>
                  <a:pt x="4566487" y="6233532"/>
                </a:cubicBezTo>
                <a:cubicBezTo>
                  <a:pt x="4299382" y="6310561"/>
                  <a:pt x="4323140" y="6199457"/>
                  <a:pt x="4215219" y="6233532"/>
                </a:cubicBezTo>
                <a:cubicBezTo>
                  <a:pt x="4107298" y="6267607"/>
                  <a:pt x="3989512" y="6200231"/>
                  <a:pt x="3863951" y="6233532"/>
                </a:cubicBezTo>
                <a:cubicBezTo>
                  <a:pt x="3738390" y="6266833"/>
                  <a:pt x="3645055" y="6212226"/>
                  <a:pt x="3512683" y="6233532"/>
                </a:cubicBezTo>
                <a:cubicBezTo>
                  <a:pt x="3380311" y="6254838"/>
                  <a:pt x="3145586" y="6211637"/>
                  <a:pt x="3044325" y="6233532"/>
                </a:cubicBezTo>
                <a:cubicBezTo>
                  <a:pt x="2943064" y="6255427"/>
                  <a:pt x="2859913" y="6229461"/>
                  <a:pt x="2693057" y="6233532"/>
                </a:cubicBezTo>
                <a:cubicBezTo>
                  <a:pt x="2526201" y="6237603"/>
                  <a:pt x="2533969" y="6224466"/>
                  <a:pt x="2458878" y="6233532"/>
                </a:cubicBezTo>
                <a:cubicBezTo>
                  <a:pt x="2383787" y="6242598"/>
                  <a:pt x="2210315" y="6228151"/>
                  <a:pt x="2107610" y="6233532"/>
                </a:cubicBezTo>
                <a:cubicBezTo>
                  <a:pt x="2004905" y="6238913"/>
                  <a:pt x="1670672" y="6186408"/>
                  <a:pt x="1405073" y="6233532"/>
                </a:cubicBezTo>
                <a:cubicBezTo>
                  <a:pt x="1139474" y="6280656"/>
                  <a:pt x="1222376" y="6226200"/>
                  <a:pt x="1170894" y="6233532"/>
                </a:cubicBezTo>
                <a:cubicBezTo>
                  <a:pt x="1119412" y="6240864"/>
                  <a:pt x="728393" y="6189244"/>
                  <a:pt x="585447" y="6233532"/>
                </a:cubicBezTo>
                <a:cubicBezTo>
                  <a:pt x="442501" y="6277820"/>
                  <a:pt x="160367" y="6212563"/>
                  <a:pt x="0" y="6233532"/>
                </a:cubicBezTo>
                <a:cubicBezTo>
                  <a:pt x="-42080" y="6045694"/>
                  <a:pt x="38698" y="5945214"/>
                  <a:pt x="0" y="5853853"/>
                </a:cubicBezTo>
                <a:cubicBezTo>
                  <a:pt x="-38698" y="5762492"/>
                  <a:pt x="53973" y="5421152"/>
                  <a:pt x="0" y="5162498"/>
                </a:cubicBezTo>
                <a:cubicBezTo>
                  <a:pt x="-53973" y="4903845"/>
                  <a:pt x="25662" y="4782707"/>
                  <a:pt x="0" y="4471142"/>
                </a:cubicBezTo>
                <a:cubicBezTo>
                  <a:pt x="-25662" y="4159577"/>
                  <a:pt x="30985" y="4016475"/>
                  <a:pt x="0" y="3842122"/>
                </a:cubicBezTo>
                <a:cubicBezTo>
                  <a:pt x="-30985" y="3667769"/>
                  <a:pt x="11835" y="3561588"/>
                  <a:pt x="0" y="3337773"/>
                </a:cubicBezTo>
                <a:cubicBezTo>
                  <a:pt x="-11835" y="3113958"/>
                  <a:pt x="24180" y="2967965"/>
                  <a:pt x="0" y="2708753"/>
                </a:cubicBezTo>
                <a:cubicBezTo>
                  <a:pt x="-24180" y="2449541"/>
                  <a:pt x="5813" y="2306623"/>
                  <a:pt x="0" y="2142068"/>
                </a:cubicBezTo>
                <a:cubicBezTo>
                  <a:pt x="-5813" y="1977514"/>
                  <a:pt x="44514" y="1896302"/>
                  <a:pt x="0" y="1762390"/>
                </a:cubicBezTo>
                <a:cubicBezTo>
                  <a:pt x="-44514" y="1628478"/>
                  <a:pt x="23170" y="1399396"/>
                  <a:pt x="0" y="1258040"/>
                </a:cubicBezTo>
                <a:cubicBezTo>
                  <a:pt x="-23170" y="1116684"/>
                  <a:pt x="49100" y="902292"/>
                  <a:pt x="0" y="629020"/>
                </a:cubicBezTo>
                <a:cubicBezTo>
                  <a:pt x="-49100" y="355748"/>
                  <a:pt x="18291" y="258361"/>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3" name="Graphic 2">
            <a:extLst>
              <a:ext uri="{FF2B5EF4-FFF2-40B4-BE49-F238E27FC236}">
                <a16:creationId xmlns:a16="http://schemas.microsoft.com/office/drawing/2014/main" id="{646C08CE-1A03-445C-A2ED-D015362CB0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8705" y="0"/>
            <a:ext cx="1105756" cy="747132"/>
          </a:xfrm>
          <a:prstGeom prst="rect">
            <a:avLst/>
          </a:prstGeom>
        </p:spPr>
      </p:pic>
      <p:pic>
        <p:nvPicPr>
          <p:cNvPr id="4" name="Graphic 3">
            <a:extLst>
              <a:ext uri="{FF2B5EF4-FFF2-40B4-BE49-F238E27FC236}">
                <a16:creationId xmlns:a16="http://schemas.microsoft.com/office/drawing/2014/main" id="{FA978EE8-D580-44C8-BC63-081B424EE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795717">
            <a:off x="-151597" y="5868832"/>
            <a:ext cx="1105756" cy="747132"/>
          </a:xfrm>
          <a:prstGeom prst="rect">
            <a:avLst/>
          </a:prstGeom>
        </p:spPr>
      </p:pic>
      <p:pic>
        <p:nvPicPr>
          <p:cNvPr id="8" name="Graphic 7">
            <a:extLst>
              <a:ext uri="{FF2B5EF4-FFF2-40B4-BE49-F238E27FC236}">
                <a16:creationId xmlns:a16="http://schemas.microsoft.com/office/drawing/2014/main" id="{2D2D7616-F7A7-4549-B4FE-9EF1711D9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3958" y="6646126"/>
            <a:ext cx="1556757" cy="152499"/>
          </a:xfrm>
          <a:prstGeom prst="rect">
            <a:avLst/>
          </a:prstGeom>
        </p:spPr>
      </p:pic>
      <p:pic>
        <p:nvPicPr>
          <p:cNvPr id="6" name="Picture 5">
            <a:extLst>
              <a:ext uri="{FF2B5EF4-FFF2-40B4-BE49-F238E27FC236}">
                <a16:creationId xmlns:a16="http://schemas.microsoft.com/office/drawing/2014/main" id="{C3AAB9E3-62F7-4864-ABC8-A1B39FBDCF3F}"/>
              </a:ext>
            </a:extLst>
          </p:cNvPr>
          <p:cNvPicPr>
            <a:picLocks noChangeAspect="1"/>
          </p:cNvPicPr>
          <p:nvPr/>
        </p:nvPicPr>
        <p:blipFill>
          <a:blip r:embed="rId6"/>
          <a:stretch>
            <a:fillRect/>
          </a:stretch>
        </p:blipFill>
        <p:spPr>
          <a:xfrm>
            <a:off x="10348332" y="4786101"/>
            <a:ext cx="1696631" cy="1989780"/>
          </a:xfrm>
          <a:prstGeom prst="rect">
            <a:avLst/>
          </a:prstGeom>
        </p:spPr>
      </p:pic>
      <p:cxnSp>
        <p:nvCxnSpPr>
          <p:cNvPr id="9" name="Straight Connector 8">
            <a:extLst>
              <a:ext uri="{FF2B5EF4-FFF2-40B4-BE49-F238E27FC236}">
                <a16:creationId xmlns:a16="http://schemas.microsoft.com/office/drawing/2014/main" id="{8FAC0E29-8CED-40A2-A295-10B460178267}"/>
              </a:ext>
            </a:extLst>
          </p:cNvPr>
          <p:cNvCxnSpPr>
            <a:cxnSpLocks/>
          </p:cNvCxnSpPr>
          <p:nvPr/>
        </p:nvCxnSpPr>
        <p:spPr>
          <a:xfrm flipH="1">
            <a:off x="3455286" y="5208459"/>
            <a:ext cx="701722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D7DBD7-A9EE-43A7-B00F-1BFC63F6A122}"/>
              </a:ext>
            </a:extLst>
          </p:cNvPr>
          <p:cNvSpPr txBox="1"/>
          <p:nvPr/>
        </p:nvSpPr>
        <p:spPr>
          <a:xfrm>
            <a:off x="6693830" y="424632"/>
            <a:ext cx="4785284" cy="523220"/>
          </a:xfrm>
          <a:prstGeom prst="rect">
            <a:avLst/>
          </a:prstGeom>
          <a:noFill/>
        </p:spPr>
        <p:txBody>
          <a:bodyPr wrap="none" rtlCol="0">
            <a:spAutoFit/>
          </a:bodyPr>
          <a:lstStyle/>
          <a:p>
            <a:pPr marL="342900" indent="-342900" algn="r" rtl="1">
              <a:buFont typeface="Arial" panose="020B0604020202020204" pitchFamily="34" charset="0"/>
              <a:buChar char="•"/>
            </a:pPr>
            <a:r>
              <a:rPr lang="ar-AE" sz="2800" b="1" dirty="0"/>
              <a:t>اقرأ الأصوات التالية وركب الكلمة  :</a:t>
            </a:r>
            <a:endParaRPr lang="en-AE" sz="2800" b="1" dirty="0"/>
          </a:p>
        </p:txBody>
      </p:sp>
      <p:pic>
        <p:nvPicPr>
          <p:cNvPr id="11" name="Picture 10">
            <a:extLst>
              <a:ext uri="{FF2B5EF4-FFF2-40B4-BE49-F238E27FC236}">
                <a16:creationId xmlns:a16="http://schemas.microsoft.com/office/drawing/2014/main" id="{A4F89CE2-C718-4B06-BF93-D40B4E7231F1}"/>
              </a:ext>
            </a:extLst>
          </p:cNvPr>
          <p:cNvPicPr>
            <a:picLocks noChangeAspect="1"/>
          </p:cNvPicPr>
          <p:nvPr/>
        </p:nvPicPr>
        <p:blipFill>
          <a:blip r:embed="rId7"/>
          <a:stretch>
            <a:fillRect/>
          </a:stretch>
        </p:blipFill>
        <p:spPr>
          <a:xfrm>
            <a:off x="778354" y="4337711"/>
            <a:ext cx="1700333" cy="1183148"/>
          </a:xfrm>
          <a:prstGeom prst="rect">
            <a:avLst/>
          </a:prstGeom>
        </p:spPr>
      </p:pic>
      <p:sp>
        <p:nvSpPr>
          <p:cNvPr id="12" name="Rectangle 11">
            <a:extLst>
              <a:ext uri="{FF2B5EF4-FFF2-40B4-BE49-F238E27FC236}">
                <a16:creationId xmlns:a16="http://schemas.microsoft.com/office/drawing/2014/main" id="{9F682947-C7D9-49C6-B84C-06FF83BFB2E5}"/>
              </a:ext>
            </a:extLst>
          </p:cNvPr>
          <p:cNvSpPr/>
          <p:nvPr/>
        </p:nvSpPr>
        <p:spPr>
          <a:xfrm>
            <a:off x="8902573" y="1395990"/>
            <a:ext cx="1890261" cy="3154710"/>
          </a:xfrm>
          <a:prstGeom prst="rect">
            <a:avLst/>
          </a:prstGeom>
          <a:noFill/>
        </p:spPr>
        <p:txBody>
          <a:bodyPr wrap="non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بَــ</a:t>
            </a:r>
            <a:endParaRPr lang="en-US" sz="19900" b="1" cap="none" spc="0" dirty="0">
              <a:ln w="0"/>
              <a:solidFill>
                <a:srgbClr val="FC3D55"/>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E0536EC-83A8-4994-B211-69B6F9678AAC}"/>
              </a:ext>
            </a:extLst>
          </p:cNvPr>
          <p:cNvSpPr/>
          <p:nvPr/>
        </p:nvSpPr>
        <p:spPr>
          <a:xfrm>
            <a:off x="3341040" y="1218473"/>
            <a:ext cx="3352790" cy="3154710"/>
          </a:xfrm>
          <a:prstGeom prst="rect">
            <a:avLst/>
          </a:prstGeom>
          <a:noFill/>
        </p:spPr>
        <p:txBody>
          <a:bodyPr wrap="squar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ــدَ</a:t>
            </a:r>
            <a:endParaRPr lang="en-US" sz="19900" b="1" dirty="0">
              <a:ln w="0"/>
              <a:solidFill>
                <a:srgbClr val="FC3D55"/>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A7E7F663-5EAA-41A6-9FF0-42E2AE8E51DD}"/>
              </a:ext>
            </a:extLst>
          </p:cNvPr>
          <p:cNvSpPr/>
          <p:nvPr/>
        </p:nvSpPr>
        <p:spPr>
          <a:xfrm>
            <a:off x="1032078" y="1251068"/>
            <a:ext cx="3352790" cy="3154710"/>
          </a:xfrm>
          <a:prstGeom prst="rect">
            <a:avLst/>
          </a:prstGeom>
          <a:noFill/>
        </p:spPr>
        <p:txBody>
          <a:bodyPr wrap="squar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أَ</a:t>
            </a:r>
            <a:endParaRPr lang="en-US" sz="19900" b="1" dirty="0">
              <a:ln w="0"/>
              <a:solidFill>
                <a:srgbClr val="FC3D55"/>
              </a:solidFill>
              <a:effectLst>
                <a:outerShdw blurRad="38100" dist="19050" dir="2700000" algn="tl" rotWithShape="0">
                  <a:schemeClr val="dk1">
                    <a:alpha val="40000"/>
                  </a:schemeClr>
                </a:outerShdw>
              </a:effectLst>
            </a:endParaRPr>
          </a:p>
        </p:txBody>
      </p:sp>
      <p:pic>
        <p:nvPicPr>
          <p:cNvPr id="15" name="Picture 14">
            <a:extLst>
              <a:ext uri="{FF2B5EF4-FFF2-40B4-BE49-F238E27FC236}">
                <a16:creationId xmlns:a16="http://schemas.microsoft.com/office/drawing/2014/main" id="{39E88CB6-54B2-4B38-8848-F32116D649AC}"/>
              </a:ext>
            </a:extLst>
          </p:cNvPr>
          <p:cNvPicPr>
            <a:picLocks noChangeAspect="1"/>
          </p:cNvPicPr>
          <p:nvPr/>
        </p:nvPicPr>
        <p:blipFill>
          <a:blip r:embed="rId8"/>
          <a:stretch>
            <a:fillRect/>
          </a:stretch>
        </p:blipFill>
        <p:spPr>
          <a:xfrm>
            <a:off x="401281" y="6113457"/>
            <a:ext cx="2719185" cy="432309"/>
          </a:xfrm>
          <a:prstGeom prst="rect">
            <a:avLst/>
          </a:prstGeom>
        </p:spPr>
      </p:pic>
      <p:sp>
        <p:nvSpPr>
          <p:cNvPr id="16" name="Arrow: Pentagon 15">
            <a:extLst>
              <a:ext uri="{FF2B5EF4-FFF2-40B4-BE49-F238E27FC236}">
                <a16:creationId xmlns:a16="http://schemas.microsoft.com/office/drawing/2014/main" id="{BF86720D-94ED-42ED-A6B9-618C0AC8D6E3}"/>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spTree>
    <p:extLst>
      <p:ext uri="{BB962C8B-B14F-4D97-AF65-F5344CB8AC3E}">
        <p14:creationId xmlns:p14="http://schemas.microsoft.com/office/powerpoint/2010/main" val="134979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2.29167E-6 -4.81481E-6 L -0.15508 0.26436 " pathEditMode="relative" rAng="0" ptsTypes="AA">
                                      <p:cBhvr>
                                        <p:cTn id="15" dur="2000" fill="hold"/>
                                        <p:tgtEl>
                                          <p:spTgt spid="12"/>
                                        </p:tgtEl>
                                        <p:attrNameLst>
                                          <p:attrName>ppt_x</p:attrName>
                                          <p:attrName>ppt_y</p:attrName>
                                        </p:attrNameLst>
                                      </p:cBhvr>
                                      <p:rCtr x="-7760" y="13218"/>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1.45833E-6 1.11111E-6 L 0.11823 0.29005 " pathEditMode="relative" rAng="0" ptsTypes="AA">
                                      <p:cBhvr>
                                        <p:cTn id="23" dur="2000" fill="hold"/>
                                        <p:tgtEl>
                                          <p:spTgt spid="13"/>
                                        </p:tgtEl>
                                        <p:attrNameLst>
                                          <p:attrName>ppt_x</p:attrName>
                                          <p:attrName>ppt_y</p:attrName>
                                        </p:attrNameLst>
                                      </p:cBhvr>
                                      <p:rCtr x="5911" y="14491"/>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4.58333E-6 1.48148E-6 L 0.19765 0.26481 " pathEditMode="relative" rAng="0" ptsTypes="AA">
                                      <p:cBhvr>
                                        <p:cTn id="31" dur="2000" fill="hold"/>
                                        <p:tgtEl>
                                          <p:spTgt spid="14"/>
                                        </p:tgtEl>
                                        <p:attrNameLst>
                                          <p:attrName>ppt_x</p:attrName>
                                          <p:attrName>ppt_y</p:attrName>
                                        </p:attrNameLst>
                                      </p:cBhvr>
                                      <p:rCtr x="9883" y="13241"/>
                                    </p:animMotion>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2750" fill="hold"/>
                                        <p:tgtEl>
                                          <p:spTgt spid="11"/>
                                        </p:tgtEl>
                                        <p:attrNameLst>
                                          <p:attrName>ppt_w</p:attrName>
                                        </p:attrNameLst>
                                      </p:cBhvr>
                                      <p:tavLst>
                                        <p:tav tm="0">
                                          <p:val>
                                            <p:fltVal val="0"/>
                                          </p:val>
                                        </p:tav>
                                        <p:tav tm="100000">
                                          <p:val>
                                            <p:strVal val="#ppt_w"/>
                                          </p:val>
                                        </p:tav>
                                      </p:tavLst>
                                    </p:anim>
                                    <p:anim calcmode="lin" valueType="num">
                                      <p:cBhvr>
                                        <p:cTn id="36" dur="2750" fill="hold"/>
                                        <p:tgtEl>
                                          <p:spTgt spid="11"/>
                                        </p:tgtEl>
                                        <p:attrNameLst>
                                          <p:attrName>ppt_h</p:attrName>
                                        </p:attrNameLst>
                                      </p:cBhvr>
                                      <p:tavLst>
                                        <p:tav tm="0">
                                          <p:val>
                                            <p:fltVal val="0"/>
                                          </p:val>
                                        </p:tav>
                                        <p:tav tm="100000">
                                          <p:val>
                                            <p:strVal val="#ppt_h"/>
                                          </p:val>
                                        </p:tav>
                                      </p:tavLst>
                                    </p:anim>
                                    <p:animEffect transition="in" filter="fade">
                                      <p:cBhvr>
                                        <p:cTn id="37" dur="2750"/>
                                        <p:tgtEl>
                                          <p:spTgt spid="11"/>
                                        </p:tgtEl>
                                      </p:cBhvr>
                                    </p:animEffect>
                                  </p:childTnLst>
                                </p:cTn>
                              </p:par>
                              <p:par>
                                <p:cTn id="38" presetID="32" presetClass="emph" presetSubtype="0" repeatCount="10000" fill="hold" nodeType="withEffect">
                                  <p:stCondLst>
                                    <p:cond delay="0"/>
                                  </p:stCondLst>
                                  <p:childTnLst>
                                    <p:animRot by="120000">
                                      <p:cBhvr>
                                        <p:cTn id="39" dur="170" fill="hold">
                                          <p:stCondLst>
                                            <p:cond delay="0"/>
                                          </p:stCondLst>
                                        </p:cTn>
                                        <p:tgtEl>
                                          <p:spTgt spid="11"/>
                                        </p:tgtEl>
                                        <p:attrNameLst>
                                          <p:attrName>r</p:attrName>
                                        </p:attrNameLst>
                                      </p:cBhvr>
                                    </p:animRot>
                                    <p:animRot by="-240000">
                                      <p:cBhvr>
                                        <p:cTn id="40" dur="340" fill="hold">
                                          <p:stCondLst>
                                            <p:cond delay="340"/>
                                          </p:stCondLst>
                                        </p:cTn>
                                        <p:tgtEl>
                                          <p:spTgt spid="11"/>
                                        </p:tgtEl>
                                        <p:attrNameLst>
                                          <p:attrName>r</p:attrName>
                                        </p:attrNameLst>
                                      </p:cBhvr>
                                    </p:animRot>
                                    <p:animRot by="240000">
                                      <p:cBhvr>
                                        <p:cTn id="41" dur="340" fill="hold">
                                          <p:stCondLst>
                                            <p:cond delay="680"/>
                                          </p:stCondLst>
                                        </p:cTn>
                                        <p:tgtEl>
                                          <p:spTgt spid="11"/>
                                        </p:tgtEl>
                                        <p:attrNameLst>
                                          <p:attrName>r</p:attrName>
                                        </p:attrNameLst>
                                      </p:cBhvr>
                                    </p:animRot>
                                    <p:animRot by="-240000">
                                      <p:cBhvr>
                                        <p:cTn id="42" dur="340" fill="hold">
                                          <p:stCondLst>
                                            <p:cond delay="1020"/>
                                          </p:stCondLst>
                                        </p:cTn>
                                        <p:tgtEl>
                                          <p:spTgt spid="11"/>
                                        </p:tgtEl>
                                        <p:attrNameLst>
                                          <p:attrName>r</p:attrName>
                                        </p:attrNameLst>
                                      </p:cBhvr>
                                    </p:animRot>
                                    <p:animRot by="120000">
                                      <p:cBhvr>
                                        <p:cTn id="43" dur="340" fill="hold">
                                          <p:stCondLst>
                                            <p:cond delay="136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2" grpId="1"/>
      <p:bldP spid="13" grpId="0"/>
      <p:bldP spid="13" grpId="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CD25E-EC79-41D7-97DA-12CD209F4070}"/>
              </a:ext>
            </a:extLst>
          </p:cNvPr>
          <p:cNvSpPr/>
          <p:nvPr/>
        </p:nvSpPr>
        <p:spPr>
          <a:xfrm>
            <a:off x="178258" y="211874"/>
            <a:ext cx="11708942" cy="6233532"/>
          </a:xfrm>
          <a:custGeom>
            <a:avLst/>
            <a:gdLst>
              <a:gd name="connsiteX0" fmla="*/ 0 w 11708942"/>
              <a:gd name="connsiteY0" fmla="*/ 0 h 6233532"/>
              <a:gd name="connsiteX1" fmla="*/ 468358 w 11708942"/>
              <a:gd name="connsiteY1" fmla="*/ 0 h 6233532"/>
              <a:gd name="connsiteX2" fmla="*/ 1053805 w 11708942"/>
              <a:gd name="connsiteY2" fmla="*/ 0 h 6233532"/>
              <a:gd name="connsiteX3" fmla="*/ 1287984 w 11708942"/>
              <a:gd name="connsiteY3" fmla="*/ 0 h 6233532"/>
              <a:gd name="connsiteX4" fmla="*/ 1756341 w 11708942"/>
              <a:gd name="connsiteY4" fmla="*/ 0 h 6233532"/>
              <a:gd name="connsiteX5" fmla="*/ 2107610 w 11708942"/>
              <a:gd name="connsiteY5" fmla="*/ 0 h 6233532"/>
              <a:gd name="connsiteX6" fmla="*/ 2575967 w 11708942"/>
              <a:gd name="connsiteY6" fmla="*/ 0 h 6233532"/>
              <a:gd name="connsiteX7" fmla="*/ 3161414 w 11708942"/>
              <a:gd name="connsiteY7" fmla="*/ 0 h 6233532"/>
              <a:gd name="connsiteX8" fmla="*/ 3746861 w 11708942"/>
              <a:gd name="connsiteY8" fmla="*/ 0 h 6233532"/>
              <a:gd name="connsiteX9" fmla="*/ 4566487 w 11708942"/>
              <a:gd name="connsiteY9" fmla="*/ 0 h 6233532"/>
              <a:gd name="connsiteX10" fmla="*/ 5386113 w 11708942"/>
              <a:gd name="connsiteY10" fmla="*/ 0 h 6233532"/>
              <a:gd name="connsiteX11" fmla="*/ 5737382 w 11708942"/>
              <a:gd name="connsiteY11" fmla="*/ 0 h 6233532"/>
              <a:gd name="connsiteX12" fmla="*/ 6439918 w 11708942"/>
              <a:gd name="connsiteY12" fmla="*/ 0 h 6233532"/>
              <a:gd name="connsiteX13" fmla="*/ 6674097 w 11708942"/>
              <a:gd name="connsiteY13" fmla="*/ 0 h 6233532"/>
              <a:gd name="connsiteX14" fmla="*/ 7493723 w 11708942"/>
              <a:gd name="connsiteY14" fmla="*/ 0 h 6233532"/>
              <a:gd name="connsiteX15" fmla="*/ 8079170 w 11708942"/>
              <a:gd name="connsiteY15" fmla="*/ 0 h 6233532"/>
              <a:gd name="connsiteX16" fmla="*/ 8664617 w 11708942"/>
              <a:gd name="connsiteY16" fmla="*/ 0 h 6233532"/>
              <a:gd name="connsiteX17" fmla="*/ 9367154 w 11708942"/>
              <a:gd name="connsiteY17" fmla="*/ 0 h 6233532"/>
              <a:gd name="connsiteX18" fmla="*/ 9952601 w 11708942"/>
              <a:gd name="connsiteY18" fmla="*/ 0 h 6233532"/>
              <a:gd name="connsiteX19" fmla="*/ 10655137 w 11708942"/>
              <a:gd name="connsiteY19" fmla="*/ 0 h 6233532"/>
              <a:gd name="connsiteX20" fmla="*/ 11123495 w 11708942"/>
              <a:gd name="connsiteY20" fmla="*/ 0 h 6233532"/>
              <a:gd name="connsiteX21" fmla="*/ 11708942 w 11708942"/>
              <a:gd name="connsiteY21" fmla="*/ 0 h 6233532"/>
              <a:gd name="connsiteX22" fmla="*/ 11708942 w 11708942"/>
              <a:gd name="connsiteY22" fmla="*/ 566685 h 6233532"/>
              <a:gd name="connsiteX23" fmla="*/ 11708942 w 11708942"/>
              <a:gd name="connsiteY23" fmla="*/ 1258040 h 6233532"/>
              <a:gd name="connsiteX24" fmla="*/ 11708942 w 11708942"/>
              <a:gd name="connsiteY24" fmla="*/ 1700054 h 6233532"/>
              <a:gd name="connsiteX25" fmla="*/ 11708942 w 11708942"/>
              <a:gd name="connsiteY25" fmla="*/ 2391410 h 6233532"/>
              <a:gd name="connsiteX26" fmla="*/ 11708942 w 11708942"/>
              <a:gd name="connsiteY26" fmla="*/ 3082765 h 6233532"/>
              <a:gd name="connsiteX27" fmla="*/ 11708942 w 11708942"/>
              <a:gd name="connsiteY27" fmla="*/ 3587114 h 6233532"/>
              <a:gd name="connsiteX28" fmla="*/ 11708942 w 11708942"/>
              <a:gd name="connsiteY28" fmla="*/ 4278470 h 6233532"/>
              <a:gd name="connsiteX29" fmla="*/ 11708942 w 11708942"/>
              <a:gd name="connsiteY29" fmla="*/ 4907490 h 6233532"/>
              <a:gd name="connsiteX30" fmla="*/ 11708942 w 11708942"/>
              <a:gd name="connsiteY30" fmla="*/ 5349504 h 6233532"/>
              <a:gd name="connsiteX31" fmla="*/ 11708942 w 11708942"/>
              <a:gd name="connsiteY31" fmla="*/ 6233532 h 6233532"/>
              <a:gd name="connsiteX32" fmla="*/ 11474763 w 11708942"/>
              <a:gd name="connsiteY32" fmla="*/ 6233532 h 6233532"/>
              <a:gd name="connsiteX33" fmla="*/ 10889316 w 11708942"/>
              <a:gd name="connsiteY33" fmla="*/ 6233532 h 6233532"/>
              <a:gd name="connsiteX34" fmla="*/ 10069690 w 11708942"/>
              <a:gd name="connsiteY34" fmla="*/ 6233532 h 6233532"/>
              <a:gd name="connsiteX35" fmla="*/ 9367154 w 11708942"/>
              <a:gd name="connsiteY35" fmla="*/ 6233532 h 6233532"/>
              <a:gd name="connsiteX36" fmla="*/ 9015885 w 11708942"/>
              <a:gd name="connsiteY36" fmla="*/ 6233532 h 6233532"/>
              <a:gd name="connsiteX37" fmla="*/ 8547528 w 11708942"/>
              <a:gd name="connsiteY37" fmla="*/ 6233532 h 6233532"/>
              <a:gd name="connsiteX38" fmla="*/ 8196259 w 11708942"/>
              <a:gd name="connsiteY38" fmla="*/ 6233532 h 6233532"/>
              <a:gd name="connsiteX39" fmla="*/ 7493723 w 11708942"/>
              <a:gd name="connsiteY39" fmla="*/ 6233532 h 6233532"/>
              <a:gd name="connsiteX40" fmla="*/ 7142455 w 11708942"/>
              <a:gd name="connsiteY40" fmla="*/ 6233532 h 6233532"/>
              <a:gd name="connsiteX41" fmla="*/ 6791186 w 11708942"/>
              <a:gd name="connsiteY41" fmla="*/ 6233532 h 6233532"/>
              <a:gd name="connsiteX42" fmla="*/ 6088650 w 11708942"/>
              <a:gd name="connsiteY42" fmla="*/ 6233532 h 6233532"/>
              <a:gd name="connsiteX43" fmla="*/ 5854471 w 11708942"/>
              <a:gd name="connsiteY43" fmla="*/ 6233532 h 6233532"/>
              <a:gd name="connsiteX44" fmla="*/ 5620292 w 11708942"/>
              <a:gd name="connsiteY44" fmla="*/ 6233532 h 6233532"/>
              <a:gd name="connsiteX45" fmla="*/ 4800666 w 11708942"/>
              <a:gd name="connsiteY45" fmla="*/ 6233532 h 6233532"/>
              <a:gd name="connsiteX46" fmla="*/ 4566487 w 11708942"/>
              <a:gd name="connsiteY46" fmla="*/ 6233532 h 6233532"/>
              <a:gd name="connsiteX47" fmla="*/ 3981040 w 11708942"/>
              <a:gd name="connsiteY47" fmla="*/ 6233532 h 6233532"/>
              <a:gd name="connsiteX48" fmla="*/ 3746861 w 11708942"/>
              <a:gd name="connsiteY48" fmla="*/ 6233532 h 6233532"/>
              <a:gd name="connsiteX49" fmla="*/ 2927235 w 11708942"/>
              <a:gd name="connsiteY49" fmla="*/ 6233532 h 6233532"/>
              <a:gd name="connsiteX50" fmla="*/ 2458878 w 11708942"/>
              <a:gd name="connsiteY50" fmla="*/ 6233532 h 6233532"/>
              <a:gd name="connsiteX51" fmla="*/ 1756341 w 11708942"/>
              <a:gd name="connsiteY51" fmla="*/ 6233532 h 6233532"/>
              <a:gd name="connsiteX52" fmla="*/ 936715 w 11708942"/>
              <a:gd name="connsiteY52" fmla="*/ 6233532 h 6233532"/>
              <a:gd name="connsiteX53" fmla="*/ 585447 w 11708942"/>
              <a:gd name="connsiteY53" fmla="*/ 6233532 h 6233532"/>
              <a:gd name="connsiteX54" fmla="*/ 0 w 11708942"/>
              <a:gd name="connsiteY54" fmla="*/ 6233532 h 6233532"/>
              <a:gd name="connsiteX55" fmla="*/ 0 w 11708942"/>
              <a:gd name="connsiteY55" fmla="*/ 5542177 h 6233532"/>
              <a:gd name="connsiteX56" fmla="*/ 0 w 11708942"/>
              <a:gd name="connsiteY56" fmla="*/ 5037827 h 6233532"/>
              <a:gd name="connsiteX57" fmla="*/ 0 w 11708942"/>
              <a:gd name="connsiteY57" fmla="*/ 4471142 h 6233532"/>
              <a:gd name="connsiteX58" fmla="*/ 0 w 11708942"/>
              <a:gd name="connsiteY58" fmla="*/ 3966793 h 6233532"/>
              <a:gd name="connsiteX59" fmla="*/ 0 w 11708942"/>
              <a:gd name="connsiteY59" fmla="*/ 3524779 h 6233532"/>
              <a:gd name="connsiteX60" fmla="*/ 0 w 11708942"/>
              <a:gd name="connsiteY60" fmla="*/ 3145100 h 6233532"/>
              <a:gd name="connsiteX61" fmla="*/ 0 w 11708942"/>
              <a:gd name="connsiteY61" fmla="*/ 2453745 h 6233532"/>
              <a:gd name="connsiteX62" fmla="*/ 0 w 11708942"/>
              <a:gd name="connsiteY62" fmla="*/ 1887060 h 6233532"/>
              <a:gd name="connsiteX63" fmla="*/ 0 w 11708942"/>
              <a:gd name="connsiteY63" fmla="*/ 1507381 h 6233532"/>
              <a:gd name="connsiteX64" fmla="*/ 0 w 11708942"/>
              <a:gd name="connsiteY64" fmla="*/ 878361 h 6233532"/>
              <a:gd name="connsiteX65" fmla="*/ 0 w 11708942"/>
              <a:gd name="connsiteY65" fmla="*/ 0 h 62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8942" h="6233532" fill="none" extrusionOk="0">
                <a:moveTo>
                  <a:pt x="0" y="0"/>
                </a:moveTo>
                <a:cubicBezTo>
                  <a:pt x="96126" y="-13540"/>
                  <a:pt x="294742" y="19903"/>
                  <a:pt x="468358" y="0"/>
                </a:cubicBezTo>
                <a:cubicBezTo>
                  <a:pt x="641974" y="-19903"/>
                  <a:pt x="852211" y="62071"/>
                  <a:pt x="1053805" y="0"/>
                </a:cubicBezTo>
                <a:cubicBezTo>
                  <a:pt x="1255399" y="-62071"/>
                  <a:pt x="1189687" y="6241"/>
                  <a:pt x="1287984" y="0"/>
                </a:cubicBezTo>
                <a:cubicBezTo>
                  <a:pt x="1386281" y="-6241"/>
                  <a:pt x="1632609" y="19795"/>
                  <a:pt x="1756341" y="0"/>
                </a:cubicBezTo>
                <a:cubicBezTo>
                  <a:pt x="1880073" y="-19795"/>
                  <a:pt x="1950685" y="7365"/>
                  <a:pt x="2107610" y="0"/>
                </a:cubicBezTo>
                <a:cubicBezTo>
                  <a:pt x="2264535" y="-7365"/>
                  <a:pt x="2464412" y="15559"/>
                  <a:pt x="2575967" y="0"/>
                </a:cubicBezTo>
                <a:cubicBezTo>
                  <a:pt x="2687522" y="-15559"/>
                  <a:pt x="2991336" y="65905"/>
                  <a:pt x="3161414" y="0"/>
                </a:cubicBezTo>
                <a:cubicBezTo>
                  <a:pt x="3331492" y="-65905"/>
                  <a:pt x="3466069" y="914"/>
                  <a:pt x="3746861" y="0"/>
                </a:cubicBezTo>
                <a:cubicBezTo>
                  <a:pt x="4027653" y="-914"/>
                  <a:pt x="4229615" y="55339"/>
                  <a:pt x="4566487" y="0"/>
                </a:cubicBezTo>
                <a:cubicBezTo>
                  <a:pt x="4903359" y="-55339"/>
                  <a:pt x="5147421" y="68785"/>
                  <a:pt x="5386113" y="0"/>
                </a:cubicBezTo>
                <a:cubicBezTo>
                  <a:pt x="5624805" y="-68785"/>
                  <a:pt x="5613236" y="15865"/>
                  <a:pt x="5737382" y="0"/>
                </a:cubicBezTo>
                <a:cubicBezTo>
                  <a:pt x="5861528" y="-15865"/>
                  <a:pt x="6224394" y="82877"/>
                  <a:pt x="6439918" y="0"/>
                </a:cubicBezTo>
                <a:cubicBezTo>
                  <a:pt x="6655442" y="-82877"/>
                  <a:pt x="6569195" y="4339"/>
                  <a:pt x="6674097" y="0"/>
                </a:cubicBezTo>
                <a:cubicBezTo>
                  <a:pt x="6778999" y="-4339"/>
                  <a:pt x="7178859" y="38837"/>
                  <a:pt x="7493723" y="0"/>
                </a:cubicBezTo>
                <a:cubicBezTo>
                  <a:pt x="7808587" y="-38837"/>
                  <a:pt x="7932734" y="35366"/>
                  <a:pt x="8079170" y="0"/>
                </a:cubicBezTo>
                <a:cubicBezTo>
                  <a:pt x="8225606" y="-35366"/>
                  <a:pt x="8447479" y="45542"/>
                  <a:pt x="8664617" y="0"/>
                </a:cubicBezTo>
                <a:cubicBezTo>
                  <a:pt x="8881755" y="-45542"/>
                  <a:pt x="9152809" y="52525"/>
                  <a:pt x="9367154" y="0"/>
                </a:cubicBezTo>
                <a:cubicBezTo>
                  <a:pt x="9581499" y="-52525"/>
                  <a:pt x="9734945" y="420"/>
                  <a:pt x="9952601" y="0"/>
                </a:cubicBezTo>
                <a:cubicBezTo>
                  <a:pt x="10170257" y="-420"/>
                  <a:pt x="10436277" y="50379"/>
                  <a:pt x="10655137" y="0"/>
                </a:cubicBezTo>
                <a:cubicBezTo>
                  <a:pt x="10873997" y="-50379"/>
                  <a:pt x="10949826" y="10889"/>
                  <a:pt x="11123495" y="0"/>
                </a:cubicBezTo>
                <a:cubicBezTo>
                  <a:pt x="11297164" y="-10889"/>
                  <a:pt x="11532871" y="42673"/>
                  <a:pt x="11708942" y="0"/>
                </a:cubicBezTo>
                <a:cubicBezTo>
                  <a:pt x="11743658" y="205390"/>
                  <a:pt x="11678450" y="437208"/>
                  <a:pt x="11708942" y="566685"/>
                </a:cubicBezTo>
                <a:cubicBezTo>
                  <a:pt x="11739434" y="696162"/>
                  <a:pt x="11669380" y="1018824"/>
                  <a:pt x="11708942" y="1258040"/>
                </a:cubicBezTo>
                <a:cubicBezTo>
                  <a:pt x="11748504" y="1497256"/>
                  <a:pt x="11690124" y="1583354"/>
                  <a:pt x="11708942" y="1700054"/>
                </a:cubicBezTo>
                <a:cubicBezTo>
                  <a:pt x="11727760" y="1816754"/>
                  <a:pt x="11688099" y="2210037"/>
                  <a:pt x="11708942" y="2391410"/>
                </a:cubicBezTo>
                <a:cubicBezTo>
                  <a:pt x="11729785" y="2572783"/>
                  <a:pt x="11685620" y="2869148"/>
                  <a:pt x="11708942" y="3082765"/>
                </a:cubicBezTo>
                <a:cubicBezTo>
                  <a:pt x="11732264" y="3296383"/>
                  <a:pt x="11650544" y="3399021"/>
                  <a:pt x="11708942" y="3587114"/>
                </a:cubicBezTo>
                <a:cubicBezTo>
                  <a:pt x="11767340" y="3775207"/>
                  <a:pt x="11703288" y="3977537"/>
                  <a:pt x="11708942" y="4278470"/>
                </a:cubicBezTo>
                <a:cubicBezTo>
                  <a:pt x="11714596" y="4579403"/>
                  <a:pt x="11659643" y="4685258"/>
                  <a:pt x="11708942" y="4907490"/>
                </a:cubicBezTo>
                <a:cubicBezTo>
                  <a:pt x="11758241" y="5129722"/>
                  <a:pt x="11668330" y="5238939"/>
                  <a:pt x="11708942" y="5349504"/>
                </a:cubicBezTo>
                <a:cubicBezTo>
                  <a:pt x="11749554" y="5460069"/>
                  <a:pt x="11653474" y="5942234"/>
                  <a:pt x="11708942" y="6233532"/>
                </a:cubicBezTo>
                <a:cubicBezTo>
                  <a:pt x="11646362" y="6257633"/>
                  <a:pt x="11550237" y="6232856"/>
                  <a:pt x="11474763" y="6233532"/>
                </a:cubicBezTo>
                <a:cubicBezTo>
                  <a:pt x="11399289" y="6234208"/>
                  <a:pt x="11143753" y="6170002"/>
                  <a:pt x="10889316" y="6233532"/>
                </a:cubicBezTo>
                <a:cubicBezTo>
                  <a:pt x="10634879" y="6297062"/>
                  <a:pt x="10260677" y="6205503"/>
                  <a:pt x="10069690" y="6233532"/>
                </a:cubicBezTo>
                <a:cubicBezTo>
                  <a:pt x="9878703" y="6261561"/>
                  <a:pt x="9689073" y="6180693"/>
                  <a:pt x="9367154" y="6233532"/>
                </a:cubicBezTo>
                <a:cubicBezTo>
                  <a:pt x="9045235" y="6286371"/>
                  <a:pt x="9086841" y="6233131"/>
                  <a:pt x="9015885" y="6233532"/>
                </a:cubicBezTo>
                <a:cubicBezTo>
                  <a:pt x="8944929" y="6233933"/>
                  <a:pt x="8741611" y="6202347"/>
                  <a:pt x="8547528" y="6233532"/>
                </a:cubicBezTo>
                <a:cubicBezTo>
                  <a:pt x="8353445" y="6264717"/>
                  <a:pt x="8335679" y="6210012"/>
                  <a:pt x="8196259" y="6233532"/>
                </a:cubicBezTo>
                <a:cubicBezTo>
                  <a:pt x="8056839" y="6257052"/>
                  <a:pt x="7842216" y="6201573"/>
                  <a:pt x="7493723" y="6233532"/>
                </a:cubicBezTo>
                <a:cubicBezTo>
                  <a:pt x="7145230" y="6265491"/>
                  <a:pt x="7286757" y="6201928"/>
                  <a:pt x="7142455" y="6233532"/>
                </a:cubicBezTo>
                <a:cubicBezTo>
                  <a:pt x="6998153" y="6265136"/>
                  <a:pt x="6961557" y="6211758"/>
                  <a:pt x="6791186" y="6233532"/>
                </a:cubicBezTo>
                <a:cubicBezTo>
                  <a:pt x="6620815" y="6255306"/>
                  <a:pt x="6392242" y="6189151"/>
                  <a:pt x="6088650" y="6233532"/>
                </a:cubicBezTo>
                <a:cubicBezTo>
                  <a:pt x="5785058" y="6277913"/>
                  <a:pt x="5932878" y="6219596"/>
                  <a:pt x="5854471" y="6233532"/>
                </a:cubicBezTo>
                <a:cubicBezTo>
                  <a:pt x="5776064" y="6247468"/>
                  <a:pt x="5671202" y="6217606"/>
                  <a:pt x="5620292" y="6233532"/>
                </a:cubicBezTo>
                <a:cubicBezTo>
                  <a:pt x="5569382" y="6249458"/>
                  <a:pt x="5073179" y="6218919"/>
                  <a:pt x="4800666" y="6233532"/>
                </a:cubicBezTo>
                <a:cubicBezTo>
                  <a:pt x="4528153" y="6248145"/>
                  <a:pt x="4675936" y="6206453"/>
                  <a:pt x="4566487" y="6233532"/>
                </a:cubicBezTo>
                <a:cubicBezTo>
                  <a:pt x="4457038" y="6260611"/>
                  <a:pt x="4232577" y="6170740"/>
                  <a:pt x="3981040" y="6233532"/>
                </a:cubicBezTo>
                <a:cubicBezTo>
                  <a:pt x="3729503" y="6296324"/>
                  <a:pt x="3838221" y="6227932"/>
                  <a:pt x="3746861" y="6233532"/>
                </a:cubicBezTo>
                <a:cubicBezTo>
                  <a:pt x="3655501" y="6239132"/>
                  <a:pt x="3306055" y="6178667"/>
                  <a:pt x="2927235" y="6233532"/>
                </a:cubicBezTo>
                <a:cubicBezTo>
                  <a:pt x="2548415" y="6288397"/>
                  <a:pt x="2688156" y="6178824"/>
                  <a:pt x="2458878" y="6233532"/>
                </a:cubicBezTo>
                <a:cubicBezTo>
                  <a:pt x="2229600" y="6288240"/>
                  <a:pt x="1901091" y="6178825"/>
                  <a:pt x="1756341" y="6233532"/>
                </a:cubicBezTo>
                <a:cubicBezTo>
                  <a:pt x="1611591" y="6288239"/>
                  <a:pt x="1161899" y="6217850"/>
                  <a:pt x="936715" y="6233532"/>
                </a:cubicBezTo>
                <a:cubicBezTo>
                  <a:pt x="711531" y="6249214"/>
                  <a:pt x="746688" y="6197164"/>
                  <a:pt x="585447" y="6233532"/>
                </a:cubicBezTo>
                <a:cubicBezTo>
                  <a:pt x="424206" y="6269900"/>
                  <a:pt x="195301" y="6197506"/>
                  <a:pt x="0" y="6233532"/>
                </a:cubicBezTo>
                <a:cubicBezTo>
                  <a:pt x="-14120" y="6029470"/>
                  <a:pt x="15849" y="5774159"/>
                  <a:pt x="0" y="5542177"/>
                </a:cubicBezTo>
                <a:cubicBezTo>
                  <a:pt x="-15849" y="5310196"/>
                  <a:pt x="4640" y="5143675"/>
                  <a:pt x="0" y="5037827"/>
                </a:cubicBezTo>
                <a:cubicBezTo>
                  <a:pt x="-4640" y="4931979"/>
                  <a:pt x="30988" y="4682028"/>
                  <a:pt x="0" y="4471142"/>
                </a:cubicBezTo>
                <a:cubicBezTo>
                  <a:pt x="-30988" y="4260256"/>
                  <a:pt x="7495" y="4176386"/>
                  <a:pt x="0" y="3966793"/>
                </a:cubicBezTo>
                <a:cubicBezTo>
                  <a:pt x="-7495" y="3757200"/>
                  <a:pt x="17874" y="3617134"/>
                  <a:pt x="0" y="3524779"/>
                </a:cubicBezTo>
                <a:cubicBezTo>
                  <a:pt x="-17874" y="3432424"/>
                  <a:pt x="13375" y="3327821"/>
                  <a:pt x="0" y="3145100"/>
                </a:cubicBezTo>
                <a:cubicBezTo>
                  <a:pt x="-13375" y="2962379"/>
                  <a:pt x="38944" y="2617860"/>
                  <a:pt x="0" y="2453745"/>
                </a:cubicBezTo>
                <a:cubicBezTo>
                  <a:pt x="-38944" y="2289630"/>
                  <a:pt x="15955" y="2158055"/>
                  <a:pt x="0" y="1887060"/>
                </a:cubicBezTo>
                <a:cubicBezTo>
                  <a:pt x="-15955" y="1616066"/>
                  <a:pt x="27589" y="1661531"/>
                  <a:pt x="0" y="1507381"/>
                </a:cubicBezTo>
                <a:cubicBezTo>
                  <a:pt x="-27589" y="1353231"/>
                  <a:pt x="39288" y="1165229"/>
                  <a:pt x="0" y="878361"/>
                </a:cubicBezTo>
                <a:cubicBezTo>
                  <a:pt x="-39288" y="591493"/>
                  <a:pt x="29120" y="286255"/>
                  <a:pt x="0" y="0"/>
                </a:cubicBezTo>
                <a:close/>
              </a:path>
              <a:path w="11708942" h="6233532" stroke="0" extrusionOk="0">
                <a:moveTo>
                  <a:pt x="0" y="0"/>
                </a:moveTo>
                <a:cubicBezTo>
                  <a:pt x="150775" y="-43564"/>
                  <a:pt x="252221" y="48216"/>
                  <a:pt x="468358" y="0"/>
                </a:cubicBezTo>
                <a:cubicBezTo>
                  <a:pt x="684495" y="-48216"/>
                  <a:pt x="663395" y="20421"/>
                  <a:pt x="819626" y="0"/>
                </a:cubicBezTo>
                <a:cubicBezTo>
                  <a:pt x="975857" y="-20421"/>
                  <a:pt x="1312240" y="92554"/>
                  <a:pt x="1639252" y="0"/>
                </a:cubicBezTo>
                <a:cubicBezTo>
                  <a:pt x="1966264" y="-92554"/>
                  <a:pt x="2178153" y="45133"/>
                  <a:pt x="2341788" y="0"/>
                </a:cubicBezTo>
                <a:cubicBezTo>
                  <a:pt x="2505423" y="-45133"/>
                  <a:pt x="2831819" y="31545"/>
                  <a:pt x="3044325" y="0"/>
                </a:cubicBezTo>
                <a:cubicBezTo>
                  <a:pt x="3256831" y="-31545"/>
                  <a:pt x="3195434" y="20742"/>
                  <a:pt x="3278504" y="0"/>
                </a:cubicBezTo>
                <a:cubicBezTo>
                  <a:pt x="3361574" y="-20742"/>
                  <a:pt x="3767558" y="69552"/>
                  <a:pt x="4098130" y="0"/>
                </a:cubicBezTo>
                <a:cubicBezTo>
                  <a:pt x="4428702" y="-69552"/>
                  <a:pt x="4422331" y="53221"/>
                  <a:pt x="4566487" y="0"/>
                </a:cubicBezTo>
                <a:cubicBezTo>
                  <a:pt x="4710643" y="-53221"/>
                  <a:pt x="4997897" y="73458"/>
                  <a:pt x="5386113" y="0"/>
                </a:cubicBezTo>
                <a:cubicBezTo>
                  <a:pt x="5774329" y="-73458"/>
                  <a:pt x="5697179" y="8782"/>
                  <a:pt x="5971560" y="0"/>
                </a:cubicBezTo>
                <a:cubicBezTo>
                  <a:pt x="6245941" y="-8782"/>
                  <a:pt x="6575807" y="97038"/>
                  <a:pt x="6791186" y="0"/>
                </a:cubicBezTo>
                <a:cubicBezTo>
                  <a:pt x="7006565" y="-97038"/>
                  <a:pt x="7169701" y="79745"/>
                  <a:pt x="7493723" y="0"/>
                </a:cubicBezTo>
                <a:cubicBezTo>
                  <a:pt x="7817745" y="-79745"/>
                  <a:pt x="7922304" y="18193"/>
                  <a:pt x="8079170" y="0"/>
                </a:cubicBezTo>
                <a:cubicBezTo>
                  <a:pt x="8236036" y="-18193"/>
                  <a:pt x="8296846" y="37232"/>
                  <a:pt x="8430438" y="0"/>
                </a:cubicBezTo>
                <a:cubicBezTo>
                  <a:pt x="8564030" y="-37232"/>
                  <a:pt x="8793714" y="32868"/>
                  <a:pt x="9015885" y="0"/>
                </a:cubicBezTo>
                <a:cubicBezTo>
                  <a:pt x="9238056" y="-32868"/>
                  <a:pt x="9517927" y="18948"/>
                  <a:pt x="9718422" y="0"/>
                </a:cubicBezTo>
                <a:cubicBezTo>
                  <a:pt x="9918917" y="-18948"/>
                  <a:pt x="10107555" y="9653"/>
                  <a:pt x="10303869" y="0"/>
                </a:cubicBezTo>
                <a:cubicBezTo>
                  <a:pt x="10500183" y="-9653"/>
                  <a:pt x="10709659" y="30105"/>
                  <a:pt x="10889316" y="0"/>
                </a:cubicBezTo>
                <a:cubicBezTo>
                  <a:pt x="11068973" y="-30105"/>
                  <a:pt x="11360847" y="12166"/>
                  <a:pt x="11708942" y="0"/>
                </a:cubicBezTo>
                <a:cubicBezTo>
                  <a:pt x="11741674" y="261029"/>
                  <a:pt x="11636778" y="463332"/>
                  <a:pt x="11708942" y="691355"/>
                </a:cubicBezTo>
                <a:cubicBezTo>
                  <a:pt x="11781106" y="919379"/>
                  <a:pt x="11705223" y="1185392"/>
                  <a:pt x="11708942" y="1320375"/>
                </a:cubicBezTo>
                <a:cubicBezTo>
                  <a:pt x="11712661" y="1455358"/>
                  <a:pt x="11672294" y="1638175"/>
                  <a:pt x="11708942" y="1762390"/>
                </a:cubicBezTo>
                <a:cubicBezTo>
                  <a:pt x="11745590" y="1886605"/>
                  <a:pt x="11683067" y="2064243"/>
                  <a:pt x="11708942" y="2329074"/>
                </a:cubicBezTo>
                <a:cubicBezTo>
                  <a:pt x="11734817" y="2593905"/>
                  <a:pt x="11704050" y="2672785"/>
                  <a:pt x="11708942" y="2958094"/>
                </a:cubicBezTo>
                <a:cubicBezTo>
                  <a:pt x="11713834" y="3243403"/>
                  <a:pt x="11660622" y="3245763"/>
                  <a:pt x="11708942" y="3400108"/>
                </a:cubicBezTo>
                <a:cubicBezTo>
                  <a:pt x="11757262" y="3554453"/>
                  <a:pt x="11696454" y="3697924"/>
                  <a:pt x="11708942" y="3904458"/>
                </a:cubicBezTo>
                <a:cubicBezTo>
                  <a:pt x="11721430" y="4110992"/>
                  <a:pt x="11679677" y="4268094"/>
                  <a:pt x="11708942" y="4408807"/>
                </a:cubicBezTo>
                <a:cubicBezTo>
                  <a:pt x="11738207" y="4549520"/>
                  <a:pt x="11700258" y="4663449"/>
                  <a:pt x="11708942" y="4788486"/>
                </a:cubicBezTo>
                <a:cubicBezTo>
                  <a:pt x="11717626" y="4913523"/>
                  <a:pt x="11671685" y="5113255"/>
                  <a:pt x="11708942" y="5355171"/>
                </a:cubicBezTo>
                <a:cubicBezTo>
                  <a:pt x="11746199" y="5597088"/>
                  <a:pt x="11696785" y="5901016"/>
                  <a:pt x="11708942" y="6233532"/>
                </a:cubicBezTo>
                <a:cubicBezTo>
                  <a:pt x="11573980" y="6246722"/>
                  <a:pt x="11367320" y="6221662"/>
                  <a:pt x="11240584" y="6233532"/>
                </a:cubicBezTo>
                <a:cubicBezTo>
                  <a:pt x="11113848" y="6245402"/>
                  <a:pt x="11099818" y="6213210"/>
                  <a:pt x="11006405" y="6233532"/>
                </a:cubicBezTo>
                <a:cubicBezTo>
                  <a:pt x="10912992" y="6253854"/>
                  <a:pt x="10551731" y="6183975"/>
                  <a:pt x="10186780" y="6233532"/>
                </a:cubicBezTo>
                <a:cubicBezTo>
                  <a:pt x="9821830" y="6283089"/>
                  <a:pt x="9939734" y="6222678"/>
                  <a:pt x="9718422" y="6233532"/>
                </a:cubicBezTo>
                <a:cubicBezTo>
                  <a:pt x="9497110" y="6244386"/>
                  <a:pt x="9322206" y="6203594"/>
                  <a:pt x="9015885" y="6233532"/>
                </a:cubicBezTo>
                <a:cubicBezTo>
                  <a:pt x="8709564" y="6263470"/>
                  <a:pt x="8595834" y="6229463"/>
                  <a:pt x="8313349" y="6233532"/>
                </a:cubicBezTo>
                <a:cubicBezTo>
                  <a:pt x="8030864" y="6237601"/>
                  <a:pt x="8014325" y="6194520"/>
                  <a:pt x="7844991" y="6233532"/>
                </a:cubicBezTo>
                <a:cubicBezTo>
                  <a:pt x="7675657" y="6272544"/>
                  <a:pt x="7726847" y="6205880"/>
                  <a:pt x="7610812" y="6233532"/>
                </a:cubicBezTo>
                <a:cubicBezTo>
                  <a:pt x="7494777" y="6261184"/>
                  <a:pt x="7273390" y="6164494"/>
                  <a:pt x="7025365" y="6233532"/>
                </a:cubicBezTo>
                <a:cubicBezTo>
                  <a:pt x="6777340" y="6302570"/>
                  <a:pt x="6602384" y="6192814"/>
                  <a:pt x="6439918" y="6233532"/>
                </a:cubicBezTo>
                <a:cubicBezTo>
                  <a:pt x="6277452" y="6274250"/>
                  <a:pt x="6181680" y="6226978"/>
                  <a:pt x="5971560" y="6233532"/>
                </a:cubicBezTo>
                <a:cubicBezTo>
                  <a:pt x="5761440" y="6240086"/>
                  <a:pt x="5726775" y="6197041"/>
                  <a:pt x="5503203" y="6233532"/>
                </a:cubicBezTo>
                <a:cubicBezTo>
                  <a:pt x="5279631" y="6270023"/>
                  <a:pt x="5367295" y="6215776"/>
                  <a:pt x="5269024" y="6233532"/>
                </a:cubicBezTo>
                <a:cubicBezTo>
                  <a:pt x="5170753" y="6251288"/>
                  <a:pt x="4833592" y="6156503"/>
                  <a:pt x="4566487" y="6233532"/>
                </a:cubicBezTo>
                <a:cubicBezTo>
                  <a:pt x="4299382" y="6310561"/>
                  <a:pt x="4323140" y="6199457"/>
                  <a:pt x="4215219" y="6233532"/>
                </a:cubicBezTo>
                <a:cubicBezTo>
                  <a:pt x="4107298" y="6267607"/>
                  <a:pt x="3989512" y="6200231"/>
                  <a:pt x="3863951" y="6233532"/>
                </a:cubicBezTo>
                <a:cubicBezTo>
                  <a:pt x="3738390" y="6266833"/>
                  <a:pt x="3645055" y="6212226"/>
                  <a:pt x="3512683" y="6233532"/>
                </a:cubicBezTo>
                <a:cubicBezTo>
                  <a:pt x="3380311" y="6254838"/>
                  <a:pt x="3145586" y="6211637"/>
                  <a:pt x="3044325" y="6233532"/>
                </a:cubicBezTo>
                <a:cubicBezTo>
                  <a:pt x="2943064" y="6255427"/>
                  <a:pt x="2859913" y="6229461"/>
                  <a:pt x="2693057" y="6233532"/>
                </a:cubicBezTo>
                <a:cubicBezTo>
                  <a:pt x="2526201" y="6237603"/>
                  <a:pt x="2533969" y="6224466"/>
                  <a:pt x="2458878" y="6233532"/>
                </a:cubicBezTo>
                <a:cubicBezTo>
                  <a:pt x="2383787" y="6242598"/>
                  <a:pt x="2210315" y="6228151"/>
                  <a:pt x="2107610" y="6233532"/>
                </a:cubicBezTo>
                <a:cubicBezTo>
                  <a:pt x="2004905" y="6238913"/>
                  <a:pt x="1670672" y="6186408"/>
                  <a:pt x="1405073" y="6233532"/>
                </a:cubicBezTo>
                <a:cubicBezTo>
                  <a:pt x="1139474" y="6280656"/>
                  <a:pt x="1222376" y="6226200"/>
                  <a:pt x="1170894" y="6233532"/>
                </a:cubicBezTo>
                <a:cubicBezTo>
                  <a:pt x="1119412" y="6240864"/>
                  <a:pt x="728393" y="6189244"/>
                  <a:pt x="585447" y="6233532"/>
                </a:cubicBezTo>
                <a:cubicBezTo>
                  <a:pt x="442501" y="6277820"/>
                  <a:pt x="160367" y="6212563"/>
                  <a:pt x="0" y="6233532"/>
                </a:cubicBezTo>
                <a:cubicBezTo>
                  <a:pt x="-42080" y="6045694"/>
                  <a:pt x="38698" y="5945214"/>
                  <a:pt x="0" y="5853853"/>
                </a:cubicBezTo>
                <a:cubicBezTo>
                  <a:pt x="-38698" y="5762492"/>
                  <a:pt x="53973" y="5421152"/>
                  <a:pt x="0" y="5162498"/>
                </a:cubicBezTo>
                <a:cubicBezTo>
                  <a:pt x="-53973" y="4903845"/>
                  <a:pt x="25662" y="4782707"/>
                  <a:pt x="0" y="4471142"/>
                </a:cubicBezTo>
                <a:cubicBezTo>
                  <a:pt x="-25662" y="4159577"/>
                  <a:pt x="30985" y="4016475"/>
                  <a:pt x="0" y="3842122"/>
                </a:cubicBezTo>
                <a:cubicBezTo>
                  <a:pt x="-30985" y="3667769"/>
                  <a:pt x="11835" y="3561588"/>
                  <a:pt x="0" y="3337773"/>
                </a:cubicBezTo>
                <a:cubicBezTo>
                  <a:pt x="-11835" y="3113958"/>
                  <a:pt x="24180" y="2967965"/>
                  <a:pt x="0" y="2708753"/>
                </a:cubicBezTo>
                <a:cubicBezTo>
                  <a:pt x="-24180" y="2449541"/>
                  <a:pt x="5813" y="2306623"/>
                  <a:pt x="0" y="2142068"/>
                </a:cubicBezTo>
                <a:cubicBezTo>
                  <a:pt x="-5813" y="1977514"/>
                  <a:pt x="44514" y="1896302"/>
                  <a:pt x="0" y="1762390"/>
                </a:cubicBezTo>
                <a:cubicBezTo>
                  <a:pt x="-44514" y="1628478"/>
                  <a:pt x="23170" y="1399396"/>
                  <a:pt x="0" y="1258040"/>
                </a:cubicBezTo>
                <a:cubicBezTo>
                  <a:pt x="-23170" y="1116684"/>
                  <a:pt x="49100" y="902292"/>
                  <a:pt x="0" y="629020"/>
                </a:cubicBezTo>
                <a:cubicBezTo>
                  <a:pt x="-49100" y="355748"/>
                  <a:pt x="18291" y="258361"/>
                  <a:pt x="0" y="0"/>
                </a:cubicBezTo>
                <a:close/>
              </a:path>
            </a:pathLst>
          </a:custGeom>
          <a:solidFill>
            <a:schemeClr val="bg1"/>
          </a:solidFill>
          <a:ln>
            <a:extLst>
              <a:ext uri="{C807C97D-BFC1-408E-A445-0C87EB9F89A2}">
                <ask:lineSketchStyleProps xmlns:ask="http://schemas.microsoft.com/office/drawing/2018/sketchyshapes" sd="205355194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pic>
        <p:nvPicPr>
          <p:cNvPr id="3" name="Graphic 2">
            <a:extLst>
              <a:ext uri="{FF2B5EF4-FFF2-40B4-BE49-F238E27FC236}">
                <a16:creationId xmlns:a16="http://schemas.microsoft.com/office/drawing/2014/main" id="{646C08CE-1A03-445C-A2ED-D015362CB0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28705" y="0"/>
            <a:ext cx="1105756" cy="747132"/>
          </a:xfrm>
          <a:prstGeom prst="rect">
            <a:avLst/>
          </a:prstGeom>
        </p:spPr>
      </p:pic>
      <p:pic>
        <p:nvPicPr>
          <p:cNvPr id="4" name="Graphic 3">
            <a:extLst>
              <a:ext uri="{FF2B5EF4-FFF2-40B4-BE49-F238E27FC236}">
                <a16:creationId xmlns:a16="http://schemas.microsoft.com/office/drawing/2014/main" id="{FA978EE8-D580-44C8-BC63-081B424EE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795717">
            <a:off x="-151597" y="5868832"/>
            <a:ext cx="1105756" cy="747132"/>
          </a:xfrm>
          <a:prstGeom prst="rect">
            <a:avLst/>
          </a:prstGeom>
        </p:spPr>
      </p:pic>
      <p:pic>
        <p:nvPicPr>
          <p:cNvPr id="8" name="Graphic 7">
            <a:extLst>
              <a:ext uri="{FF2B5EF4-FFF2-40B4-BE49-F238E27FC236}">
                <a16:creationId xmlns:a16="http://schemas.microsoft.com/office/drawing/2014/main" id="{2D2D7616-F7A7-4549-B4FE-9EF1711D9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3958" y="6646126"/>
            <a:ext cx="1556757" cy="152499"/>
          </a:xfrm>
          <a:prstGeom prst="rect">
            <a:avLst/>
          </a:prstGeom>
        </p:spPr>
      </p:pic>
      <p:pic>
        <p:nvPicPr>
          <p:cNvPr id="6" name="Picture 5">
            <a:extLst>
              <a:ext uri="{FF2B5EF4-FFF2-40B4-BE49-F238E27FC236}">
                <a16:creationId xmlns:a16="http://schemas.microsoft.com/office/drawing/2014/main" id="{C3AAB9E3-62F7-4864-ABC8-A1B39FBDCF3F}"/>
              </a:ext>
            </a:extLst>
          </p:cNvPr>
          <p:cNvPicPr>
            <a:picLocks noChangeAspect="1"/>
          </p:cNvPicPr>
          <p:nvPr/>
        </p:nvPicPr>
        <p:blipFill>
          <a:blip r:embed="rId6"/>
          <a:stretch>
            <a:fillRect/>
          </a:stretch>
        </p:blipFill>
        <p:spPr>
          <a:xfrm>
            <a:off x="10348332" y="4786101"/>
            <a:ext cx="1696631" cy="1989780"/>
          </a:xfrm>
          <a:prstGeom prst="rect">
            <a:avLst/>
          </a:prstGeom>
        </p:spPr>
      </p:pic>
      <p:cxnSp>
        <p:nvCxnSpPr>
          <p:cNvPr id="9" name="Straight Connector 8">
            <a:extLst>
              <a:ext uri="{FF2B5EF4-FFF2-40B4-BE49-F238E27FC236}">
                <a16:creationId xmlns:a16="http://schemas.microsoft.com/office/drawing/2014/main" id="{8FAC0E29-8CED-40A2-A295-10B460178267}"/>
              </a:ext>
            </a:extLst>
          </p:cNvPr>
          <p:cNvCxnSpPr>
            <a:cxnSpLocks/>
          </p:cNvCxnSpPr>
          <p:nvPr/>
        </p:nvCxnSpPr>
        <p:spPr>
          <a:xfrm flipH="1">
            <a:off x="3455286" y="5208459"/>
            <a:ext cx="701722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D7DBD7-A9EE-43A7-B00F-1BFC63F6A122}"/>
              </a:ext>
            </a:extLst>
          </p:cNvPr>
          <p:cNvSpPr txBox="1"/>
          <p:nvPr/>
        </p:nvSpPr>
        <p:spPr>
          <a:xfrm>
            <a:off x="6693830" y="424632"/>
            <a:ext cx="4785284" cy="523220"/>
          </a:xfrm>
          <a:prstGeom prst="rect">
            <a:avLst/>
          </a:prstGeom>
          <a:noFill/>
        </p:spPr>
        <p:txBody>
          <a:bodyPr wrap="none" rtlCol="0">
            <a:spAutoFit/>
          </a:bodyPr>
          <a:lstStyle/>
          <a:p>
            <a:pPr marL="342900" indent="-342900" algn="r" rtl="1">
              <a:buFont typeface="Arial" panose="020B0604020202020204" pitchFamily="34" charset="0"/>
              <a:buChar char="•"/>
            </a:pPr>
            <a:r>
              <a:rPr lang="ar-AE" sz="2800" b="1" dirty="0"/>
              <a:t>اقرأ الأصوات التالية وركب الكلمة  :</a:t>
            </a:r>
            <a:endParaRPr lang="en-AE" sz="2800" b="1" dirty="0"/>
          </a:p>
        </p:txBody>
      </p:sp>
      <p:pic>
        <p:nvPicPr>
          <p:cNvPr id="11" name="Picture 10">
            <a:extLst>
              <a:ext uri="{FF2B5EF4-FFF2-40B4-BE49-F238E27FC236}">
                <a16:creationId xmlns:a16="http://schemas.microsoft.com/office/drawing/2014/main" id="{A4F89CE2-C718-4B06-BF93-D40B4E7231F1}"/>
              </a:ext>
            </a:extLst>
          </p:cNvPr>
          <p:cNvPicPr>
            <a:picLocks noChangeAspect="1"/>
          </p:cNvPicPr>
          <p:nvPr/>
        </p:nvPicPr>
        <p:blipFill>
          <a:blip r:embed="rId7"/>
          <a:stretch>
            <a:fillRect/>
          </a:stretch>
        </p:blipFill>
        <p:spPr>
          <a:xfrm>
            <a:off x="778354" y="4337711"/>
            <a:ext cx="1700333" cy="1183148"/>
          </a:xfrm>
          <a:prstGeom prst="rect">
            <a:avLst/>
          </a:prstGeom>
        </p:spPr>
      </p:pic>
      <p:sp>
        <p:nvSpPr>
          <p:cNvPr id="12" name="Rectangle 11">
            <a:extLst>
              <a:ext uri="{FF2B5EF4-FFF2-40B4-BE49-F238E27FC236}">
                <a16:creationId xmlns:a16="http://schemas.microsoft.com/office/drawing/2014/main" id="{9F682947-C7D9-49C6-B84C-06FF83BFB2E5}"/>
              </a:ext>
            </a:extLst>
          </p:cNvPr>
          <p:cNvSpPr/>
          <p:nvPr/>
        </p:nvSpPr>
        <p:spPr>
          <a:xfrm>
            <a:off x="8512242" y="1395990"/>
            <a:ext cx="2670924" cy="3154710"/>
          </a:xfrm>
          <a:prstGeom prst="rect">
            <a:avLst/>
          </a:prstGeom>
          <a:noFill/>
        </p:spPr>
        <p:txBody>
          <a:bodyPr wrap="non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جو</a:t>
            </a:r>
            <a:endParaRPr lang="en-US" sz="19900" b="1" cap="none" spc="0" dirty="0">
              <a:ln w="0"/>
              <a:solidFill>
                <a:srgbClr val="FC3D55"/>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E0536EC-83A8-4994-B211-69B6F9678AAC}"/>
              </a:ext>
            </a:extLst>
          </p:cNvPr>
          <p:cNvSpPr/>
          <p:nvPr/>
        </p:nvSpPr>
        <p:spPr>
          <a:xfrm>
            <a:off x="3341040" y="1218473"/>
            <a:ext cx="3352790" cy="3154710"/>
          </a:xfrm>
          <a:prstGeom prst="rect">
            <a:avLst/>
          </a:prstGeom>
          <a:noFill/>
        </p:spPr>
        <p:txBody>
          <a:bodyPr wrap="square" lIns="91440" tIns="45720" rIns="91440" bIns="45720">
            <a:spAutoFit/>
          </a:bodyPr>
          <a:lstStyle/>
          <a:p>
            <a:pPr algn="ctr"/>
            <a:r>
              <a:rPr lang="ar-AE" sz="19900" b="1" dirty="0">
                <a:ln w="0"/>
                <a:solidFill>
                  <a:srgbClr val="FC3D55"/>
                </a:solidFill>
                <a:effectLst>
                  <a:outerShdw blurRad="38100" dist="19050" dir="2700000" algn="tl" rotWithShape="0">
                    <a:schemeClr val="dk1">
                      <a:alpha val="40000"/>
                    </a:schemeClr>
                  </a:outerShdw>
                </a:effectLst>
              </a:rPr>
              <a:t>دُ</a:t>
            </a:r>
            <a:endParaRPr lang="en-US" sz="19900" b="1" dirty="0">
              <a:ln w="0"/>
              <a:solidFill>
                <a:srgbClr val="FC3D55"/>
              </a:solidFill>
              <a:effectLst>
                <a:outerShdw blurRad="38100" dist="19050" dir="2700000" algn="tl" rotWithShape="0">
                  <a:schemeClr val="dk1">
                    <a:alpha val="40000"/>
                  </a:schemeClr>
                </a:outerShdw>
              </a:effectLst>
            </a:endParaRPr>
          </a:p>
        </p:txBody>
      </p:sp>
      <p:pic>
        <p:nvPicPr>
          <p:cNvPr id="14" name="Picture 13">
            <a:extLst>
              <a:ext uri="{FF2B5EF4-FFF2-40B4-BE49-F238E27FC236}">
                <a16:creationId xmlns:a16="http://schemas.microsoft.com/office/drawing/2014/main" id="{89385C2E-B3E8-4ADF-AE98-CBFF39718D29}"/>
              </a:ext>
            </a:extLst>
          </p:cNvPr>
          <p:cNvPicPr>
            <a:picLocks noChangeAspect="1"/>
          </p:cNvPicPr>
          <p:nvPr/>
        </p:nvPicPr>
        <p:blipFill>
          <a:blip r:embed="rId8"/>
          <a:stretch>
            <a:fillRect/>
          </a:stretch>
        </p:blipFill>
        <p:spPr>
          <a:xfrm>
            <a:off x="401281" y="6113457"/>
            <a:ext cx="2719185" cy="432309"/>
          </a:xfrm>
          <a:prstGeom prst="rect">
            <a:avLst/>
          </a:prstGeom>
        </p:spPr>
      </p:pic>
      <p:sp>
        <p:nvSpPr>
          <p:cNvPr id="15" name="Arrow: Pentagon 14">
            <a:extLst>
              <a:ext uri="{FF2B5EF4-FFF2-40B4-BE49-F238E27FC236}">
                <a16:creationId xmlns:a16="http://schemas.microsoft.com/office/drawing/2014/main" id="{C2E4D2ED-CB07-4ECB-89D1-843994B3429C}"/>
              </a:ext>
            </a:extLst>
          </p:cNvPr>
          <p:cNvSpPr/>
          <p:nvPr/>
        </p:nvSpPr>
        <p:spPr>
          <a:xfrm>
            <a:off x="0" y="289540"/>
            <a:ext cx="2161309" cy="653712"/>
          </a:xfrm>
          <a:custGeom>
            <a:avLst/>
            <a:gdLst>
              <a:gd name="connsiteX0" fmla="*/ 0 w 2161309"/>
              <a:gd name="connsiteY0" fmla="*/ 0 h 653712"/>
              <a:gd name="connsiteX1" fmla="*/ 458613 w 2161309"/>
              <a:gd name="connsiteY1" fmla="*/ 0 h 653712"/>
              <a:gd name="connsiteX2" fmla="*/ 917227 w 2161309"/>
              <a:gd name="connsiteY2" fmla="*/ 0 h 653712"/>
              <a:gd name="connsiteX3" fmla="*/ 1394184 w 2161309"/>
              <a:gd name="connsiteY3" fmla="*/ 0 h 653712"/>
              <a:gd name="connsiteX4" fmla="*/ 1834453 w 2161309"/>
              <a:gd name="connsiteY4" fmla="*/ 0 h 653712"/>
              <a:gd name="connsiteX5" fmla="*/ 2161309 w 2161309"/>
              <a:gd name="connsiteY5" fmla="*/ 326856 h 653712"/>
              <a:gd name="connsiteX6" fmla="*/ 1834453 w 2161309"/>
              <a:gd name="connsiteY6" fmla="*/ 653712 h 653712"/>
              <a:gd name="connsiteX7" fmla="*/ 1412529 w 2161309"/>
              <a:gd name="connsiteY7" fmla="*/ 653712 h 653712"/>
              <a:gd name="connsiteX8" fmla="*/ 935571 w 2161309"/>
              <a:gd name="connsiteY8" fmla="*/ 653712 h 653712"/>
              <a:gd name="connsiteX9" fmla="*/ 458613 w 2161309"/>
              <a:gd name="connsiteY9" fmla="*/ 653712 h 653712"/>
              <a:gd name="connsiteX10" fmla="*/ 0 w 2161309"/>
              <a:gd name="connsiteY10" fmla="*/ 653712 h 653712"/>
              <a:gd name="connsiteX11" fmla="*/ 0 w 2161309"/>
              <a:gd name="connsiteY11" fmla="*/ 320319 h 653712"/>
              <a:gd name="connsiteX12" fmla="*/ 0 w 2161309"/>
              <a:gd name="connsiteY12" fmla="*/ 0 h 65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1309" h="653712" fill="none" extrusionOk="0">
                <a:moveTo>
                  <a:pt x="0" y="0"/>
                </a:moveTo>
                <a:cubicBezTo>
                  <a:pt x="145785" y="-39939"/>
                  <a:pt x="270474" y="52769"/>
                  <a:pt x="458613" y="0"/>
                </a:cubicBezTo>
                <a:cubicBezTo>
                  <a:pt x="646752" y="-52769"/>
                  <a:pt x="712341" y="27238"/>
                  <a:pt x="917227" y="0"/>
                </a:cubicBezTo>
                <a:cubicBezTo>
                  <a:pt x="1122113" y="-27238"/>
                  <a:pt x="1197511" y="17821"/>
                  <a:pt x="1394184" y="0"/>
                </a:cubicBezTo>
                <a:cubicBezTo>
                  <a:pt x="1590857" y="-17821"/>
                  <a:pt x="1667410" y="27934"/>
                  <a:pt x="1834453" y="0"/>
                </a:cubicBezTo>
                <a:cubicBezTo>
                  <a:pt x="1984109" y="94522"/>
                  <a:pt x="2030397" y="200117"/>
                  <a:pt x="2161309" y="326856"/>
                </a:cubicBezTo>
                <a:cubicBezTo>
                  <a:pt x="2092135" y="449023"/>
                  <a:pt x="1932457" y="500765"/>
                  <a:pt x="1834453" y="653712"/>
                </a:cubicBezTo>
                <a:cubicBezTo>
                  <a:pt x="1710328" y="666022"/>
                  <a:pt x="1560026" y="624974"/>
                  <a:pt x="1412529" y="653712"/>
                </a:cubicBezTo>
                <a:cubicBezTo>
                  <a:pt x="1265032" y="682450"/>
                  <a:pt x="1117592" y="620585"/>
                  <a:pt x="935571" y="653712"/>
                </a:cubicBezTo>
                <a:cubicBezTo>
                  <a:pt x="753550" y="686839"/>
                  <a:pt x="575739" y="651819"/>
                  <a:pt x="458613" y="653712"/>
                </a:cubicBezTo>
                <a:cubicBezTo>
                  <a:pt x="341487" y="655605"/>
                  <a:pt x="183864" y="641111"/>
                  <a:pt x="0" y="653712"/>
                </a:cubicBezTo>
                <a:cubicBezTo>
                  <a:pt x="-12954" y="546899"/>
                  <a:pt x="26188" y="401551"/>
                  <a:pt x="0" y="320319"/>
                </a:cubicBezTo>
                <a:cubicBezTo>
                  <a:pt x="-26188" y="239087"/>
                  <a:pt x="1194" y="84233"/>
                  <a:pt x="0" y="0"/>
                </a:cubicBezTo>
                <a:close/>
              </a:path>
              <a:path w="2161309" h="653712" stroke="0" extrusionOk="0">
                <a:moveTo>
                  <a:pt x="0" y="0"/>
                </a:moveTo>
                <a:cubicBezTo>
                  <a:pt x="111189" y="-3879"/>
                  <a:pt x="286821" y="10897"/>
                  <a:pt x="476958" y="0"/>
                </a:cubicBezTo>
                <a:cubicBezTo>
                  <a:pt x="667095" y="-10897"/>
                  <a:pt x="700450" y="22228"/>
                  <a:pt x="880537" y="0"/>
                </a:cubicBezTo>
                <a:cubicBezTo>
                  <a:pt x="1060624" y="-22228"/>
                  <a:pt x="1207765" y="32666"/>
                  <a:pt x="1320806" y="0"/>
                </a:cubicBezTo>
                <a:cubicBezTo>
                  <a:pt x="1433847" y="-32666"/>
                  <a:pt x="1635844" y="56647"/>
                  <a:pt x="1834453" y="0"/>
                </a:cubicBezTo>
                <a:cubicBezTo>
                  <a:pt x="1936901" y="65186"/>
                  <a:pt x="2012529" y="210439"/>
                  <a:pt x="2161309" y="326856"/>
                </a:cubicBezTo>
                <a:cubicBezTo>
                  <a:pt x="2003859" y="492118"/>
                  <a:pt x="1901899" y="564355"/>
                  <a:pt x="1834453" y="653712"/>
                </a:cubicBezTo>
                <a:cubicBezTo>
                  <a:pt x="1729552" y="655440"/>
                  <a:pt x="1602215" y="650726"/>
                  <a:pt x="1412529" y="653712"/>
                </a:cubicBezTo>
                <a:cubicBezTo>
                  <a:pt x="1222843" y="656698"/>
                  <a:pt x="1118909" y="615422"/>
                  <a:pt x="990605" y="653712"/>
                </a:cubicBezTo>
                <a:cubicBezTo>
                  <a:pt x="862301" y="692002"/>
                  <a:pt x="676555" y="602545"/>
                  <a:pt x="550336" y="653712"/>
                </a:cubicBezTo>
                <a:cubicBezTo>
                  <a:pt x="424117" y="704879"/>
                  <a:pt x="273828" y="653253"/>
                  <a:pt x="0" y="653712"/>
                </a:cubicBezTo>
                <a:cubicBezTo>
                  <a:pt x="-2383" y="573023"/>
                  <a:pt x="25283" y="438197"/>
                  <a:pt x="0" y="339930"/>
                </a:cubicBezTo>
                <a:cubicBezTo>
                  <a:pt x="-25283" y="241663"/>
                  <a:pt x="3707" y="93857"/>
                  <a:pt x="0" y="0"/>
                </a:cubicBezTo>
                <a:close/>
              </a:path>
            </a:pathLst>
          </a:custGeom>
          <a:solidFill>
            <a:srgbClr val="FBA099"/>
          </a:solidFill>
          <a:ln>
            <a:solidFill>
              <a:srgbClr val="49130B"/>
            </a:solidFill>
            <a:extLst>
              <a:ext uri="{C807C97D-BFC1-408E-A445-0C87EB9F89A2}">
                <ask:lineSketchStyleProps xmlns:ask="http://schemas.microsoft.com/office/drawing/2018/sketchyshapes" sd="3096744343">
                  <a:prstGeom prst="homePlate">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ar-AE" sz="2800" b="1" dirty="0">
                <a:solidFill>
                  <a:schemeClr val="bg1"/>
                </a:solidFill>
              </a:rPr>
              <a:t>عرض الدرس</a:t>
            </a:r>
            <a:endParaRPr lang="en-AE" sz="2800" b="1" dirty="0">
              <a:solidFill>
                <a:schemeClr val="bg1"/>
              </a:solidFill>
            </a:endParaRPr>
          </a:p>
        </p:txBody>
      </p:sp>
    </p:spTree>
    <p:extLst>
      <p:ext uri="{BB962C8B-B14F-4D97-AF65-F5344CB8AC3E}">
        <p14:creationId xmlns:p14="http://schemas.microsoft.com/office/powerpoint/2010/main" val="326357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2.29167E-6 -4.81481E-6 L -0.15455 0.25718 " pathEditMode="relative" rAng="0" ptsTypes="AA">
                                      <p:cBhvr>
                                        <p:cTn id="15" dur="2000" fill="hold"/>
                                        <p:tgtEl>
                                          <p:spTgt spid="12"/>
                                        </p:tgtEl>
                                        <p:attrNameLst>
                                          <p:attrName>ppt_x</p:attrName>
                                          <p:attrName>ppt_y</p:attrName>
                                        </p:attrNameLst>
                                      </p:cBhvr>
                                      <p:rCtr x="-7734" y="12847"/>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1.45833E-6 1.11111E-6 L 0.0776 0.2831 " pathEditMode="relative" rAng="0" ptsTypes="AA">
                                      <p:cBhvr>
                                        <p:cTn id="23" dur="2000" fill="hold"/>
                                        <p:tgtEl>
                                          <p:spTgt spid="13"/>
                                        </p:tgtEl>
                                        <p:attrNameLst>
                                          <p:attrName>ppt_x</p:attrName>
                                          <p:attrName>ppt_y</p:attrName>
                                        </p:attrNameLst>
                                      </p:cBhvr>
                                      <p:rCtr x="3880" y="14144"/>
                                    </p:animMotion>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750" fill="hold"/>
                                        <p:tgtEl>
                                          <p:spTgt spid="11"/>
                                        </p:tgtEl>
                                        <p:attrNameLst>
                                          <p:attrName>ppt_w</p:attrName>
                                        </p:attrNameLst>
                                      </p:cBhvr>
                                      <p:tavLst>
                                        <p:tav tm="0">
                                          <p:val>
                                            <p:fltVal val="0"/>
                                          </p:val>
                                        </p:tav>
                                        <p:tav tm="100000">
                                          <p:val>
                                            <p:strVal val="#ppt_w"/>
                                          </p:val>
                                        </p:tav>
                                      </p:tavLst>
                                    </p:anim>
                                    <p:anim calcmode="lin" valueType="num">
                                      <p:cBhvr>
                                        <p:cTn id="28" dur="2750" fill="hold"/>
                                        <p:tgtEl>
                                          <p:spTgt spid="11"/>
                                        </p:tgtEl>
                                        <p:attrNameLst>
                                          <p:attrName>ppt_h</p:attrName>
                                        </p:attrNameLst>
                                      </p:cBhvr>
                                      <p:tavLst>
                                        <p:tav tm="0">
                                          <p:val>
                                            <p:fltVal val="0"/>
                                          </p:val>
                                        </p:tav>
                                        <p:tav tm="100000">
                                          <p:val>
                                            <p:strVal val="#ppt_h"/>
                                          </p:val>
                                        </p:tav>
                                      </p:tavLst>
                                    </p:anim>
                                    <p:animEffect transition="in" filter="fade">
                                      <p:cBhvr>
                                        <p:cTn id="29" dur="2750"/>
                                        <p:tgtEl>
                                          <p:spTgt spid="11"/>
                                        </p:tgtEl>
                                      </p:cBhvr>
                                    </p:animEffect>
                                  </p:childTnLst>
                                </p:cTn>
                              </p:par>
                              <p:par>
                                <p:cTn id="30" presetID="32" presetClass="emph" presetSubtype="0" repeatCount="10000" fill="hold" nodeType="withEffect">
                                  <p:stCondLst>
                                    <p:cond delay="0"/>
                                  </p:stCondLst>
                                  <p:childTnLst>
                                    <p:animRot by="120000">
                                      <p:cBhvr>
                                        <p:cTn id="31" dur="170" fill="hold">
                                          <p:stCondLst>
                                            <p:cond delay="0"/>
                                          </p:stCondLst>
                                        </p:cTn>
                                        <p:tgtEl>
                                          <p:spTgt spid="11"/>
                                        </p:tgtEl>
                                        <p:attrNameLst>
                                          <p:attrName>r</p:attrName>
                                        </p:attrNameLst>
                                      </p:cBhvr>
                                    </p:animRot>
                                    <p:animRot by="-240000">
                                      <p:cBhvr>
                                        <p:cTn id="32" dur="340" fill="hold">
                                          <p:stCondLst>
                                            <p:cond delay="340"/>
                                          </p:stCondLst>
                                        </p:cTn>
                                        <p:tgtEl>
                                          <p:spTgt spid="11"/>
                                        </p:tgtEl>
                                        <p:attrNameLst>
                                          <p:attrName>r</p:attrName>
                                        </p:attrNameLst>
                                      </p:cBhvr>
                                    </p:animRot>
                                    <p:animRot by="240000">
                                      <p:cBhvr>
                                        <p:cTn id="33" dur="340" fill="hold">
                                          <p:stCondLst>
                                            <p:cond delay="680"/>
                                          </p:stCondLst>
                                        </p:cTn>
                                        <p:tgtEl>
                                          <p:spTgt spid="11"/>
                                        </p:tgtEl>
                                        <p:attrNameLst>
                                          <p:attrName>r</p:attrName>
                                        </p:attrNameLst>
                                      </p:cBhvr>
                                    </p:animRot>
                                    <p:animRot by="-240000">
                                      <p:cBhvr>
                                        <p:cTn id="34" dur="340" fill="hold">
                                          <p:stCondLst>
                                            <p:cond delay="1020"/>
                                          </p:stCondLst>
                                        </p:cTn>
                                        <p:tgtEl>
                                          <p:spTgt spid="11"/>
                                        </p:tgtEl>
                                        <p:attrNameLst>
                                          <p:attrName>r</p:attrName>
                                        </p:attrNameLst>
                                      </p:cBhvr>
                                    </p:animRot>
                                    <p:animRot by="120000">
                                      <p:cBhvr>
                                        <p:cTn id="35" dur="340" fill="hold">
                                          <p:stCondLst>
                                            <p:cond delay="136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2" grpId="1"/>
      <p:bldP spid="13" grpId="0"/>
      <p:bldP spid="13"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267</Words>
  <Application>Microsoft Office PowerPoint</Application>
  <PresentationFormat>Widescreen</PresentationFormat>
  <Paragraphs>104</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مريم المسافري</dc:creator>
  <cp:lastModifiedBy>مريم المسافري</cp:lastModifiedBy>
  <cp:revision>11</cp:revision>
  <dcterms:created xsi:type="dcterms:W3CDTF">2021-10-24T06:35:10Z</dcterms:created>
  <dcterms:modified xsi:type="dcterms:W3CDTF">2021-10-24T08:34:39Z</dcterms:modified>
</cp:coreProperties>
</file>