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23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AE84-B13B-494A-9550-880FE02DA402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BD0D-C039-44B2-9DF8-AECD584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829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AE84-B13B-494A-9550-880FE02DA402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BD0D-C039-44B2-9DF8-AECD584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8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AE84-B13B-494A-9550-880FE02DA402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BD0D-C039-44B2-9DF8-AECD584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5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AE84-B13B-494A-9550-880FE02DA402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BD0D-C039-44B2-9DF8-AECD584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7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AE84-B13B-494A-9550-880FE02DA402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BD0D-C039-44B2-9DF8-AECD584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48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AE84-B13B-494A-9550-880FE02DA402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BD0D-C039-44B2-9DF8-AECD584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10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AE84-B13B-494A-9550-880FE02DA402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BD0D-C039-44B2-9DF8-AECD584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011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AE84-B13B-494A-9550-880FE02DA402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BD0D-C039-44B2-9DF8-AECD584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889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AE84-B13B-494A-9550-880FE02DA402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BD0D-C039-44B2-9DF8-AECD584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46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AE84-B13B-494A-9550-880FE02DA402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BD0D-C039-44B2-9DF8-AECD584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191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AE84-B13B-494A-9550-880FE02DA402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BD0D-C039-44B2-9DF8-AECD584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952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9AE84-B13B-494A-9550-880FE02DA402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6BD0D-C039-44B2-9DF8-AECD584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2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6BBAA7D-00F0-40AC-A8C6-06D0242D25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24" t="34273" r="20000" b="19441"/>
          <a:stretch/>
        </p:blipFill>
        <p:spPr>
          <a:xfrm>
            <a:off x="194982" y="295836"/>
            <a:ext cx="6468035" cy="31784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252D5C3-8B02-475B-A407-F7EE281818E4}"/>
              </a:ext>
            </a:extLst>
          </p:cNvPr>
          <p:cNvSpPr/>
          <p:nvPr/>
        </p:nvSpPr>
        <p:spPr>
          <a:xfrm>
            <a:off x="383240" y="3639670"/>
            <a:ext cx="6091518" cy="5970494"/>
          </a:xfrm>
          <a:prstGeom prst="roundRect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AE" sz="2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استخرج من الفقرة السابقة ما يلي :-</a:t>
            </a:r>
          </a:p>
          <a:p>
            <a:pPr algn="r" rtl="1"/>
            <a:endParaRPr lang="ar-A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AE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من التي تغيبت عن المدرسة ؟.......................</a:t>
            </a:r>
          </a:p>
          <a:p>
            <a:pPr algn="r" rtl="1"/>
            <a:endParaRPr lang="ar-A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AE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لما تغيبت عن المدرسة ؟..........................</a:t>
            </a:r>
          </a:p>
          <a:p>
            <a:pPr algn="r" rtl="1"/>
            <a:endParaRPr lang="ar-A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AE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ماذا قرر أن يقدم التلاميذ ؟........................</a:t>
            </a:r>
          </a:p>
          <a:p>
            <a:pPr algn="r" rtl="1"/>
            <a:endParaRPr lang="ar-A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AE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كلمة تحتوي على :-</a:t>
            </a:r>
          </a:p>
          <a:p>
            <a:pPr algn="r" rtl="1"/>
            <a:endParaRPr lang="ar-A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AE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مد الألف :....................                   مد الواو : ...................</a:t>
            </a:r>
          </a:p>
          <a:p>
            <a:pPr algn="r" rtl="1"/>
            <a:endParaRPr lang="ar-A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AE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مد الياء : ................                     تاء مفتوحة :..................</a:t>
            </a:r>
          </a:p>
          <a:p>
            <a:pPr algn="r" rtl="1"/>
            <a:endParaRPr lang="ar-A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AE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تاء مربوطة :.....................            تنوين الفتح : ......................</a:t>
            </a:r>
          </a:p>
          <a:p>
            <a:pPr algn="r" rtl="1"/>
            <a:endParaRPr lang="ar-A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AE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تنوين الضم : ...................              اسم انسان : .................</a:t>
            </a:r>
          </a:p>
          <a:p>
            <a:pPr algn="r" rtl="1"/>
            <a:endParaRPr lang="ar-A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AE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اسم مكان : ...............                    حرف الجر :...................</a:t>
            </a:r>
          </a:p>
          <a:p>
            <a:pPr algn="ctr"/>
            <a:endParaRPr lang="ar-A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5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BB587E54-9266-4AA9-9ABF-8CC53536CF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63162"/>
              </p:ext>
            </p:extLst>
          </p:nvPr>
        </p:nvGraphicFramePr>
        <p:xfrm>
          <a:off x="437028" y="914400"/>
          <a:ext cx="5983944" cy="21515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5986">
                  <a:extLst>
                    <a:ext uri="{9D8B030D-6E8A-4147-A177-3AD203B41FA5}">
                      <a16:colId xmlns:a16="http://schemas.microsoft.com/office/drawing/2014/main" val="3473194637"/>
                    </a:ext>
                  </a:extLst>
                </a:gridCol>
                <a:gridCol w="1495986">
                  <a:extLst>
                    <a:ext uri="{9D8B030D-6E8A-4147-A177-3AD203B41FA5}">
                      <a16:colId xmlns:a16="http://schemas.microsoft.com/office/drawing/2014/main" val="564380447"/>
                    </a:ext>
                  </a:extLst>
                </a:gridCol>
                <a:gridCol w="1495986">
                  <a:extLst>
                    <a:ext uri="{9D8B030D-6E8A-4147-A177-3AD203B41FA5}">
                      <a16:colId xmlns:a16="http://schemas.microsoft.com/office/drawing/2014/main" val="1483624250"/>
                    </a:ext>
                  </a:extLst>
                </a:gridCol>
                <a:gridCol w="1495986">
                  <a:extLst>
                    <a:ext uri="{9D8B030D-6E8A-4147-A177-3AD203B41FA5}">
                      <a16:colId xmlns:a16="http://schemas.microsoft.com/office/drawing/2014/main" val="507596566"/>
                    </a:ext>
                  </a:extLst>
                </a:gridCol>
              </a:tblGrid>
              <a:tr h="774398">
                <a:tc>
                  <a:txBody>
                    <a:bodyPr/>
                    <a:lstStyle/>
                    <a:p>
                      <a:pPr algn="ctr"/>
                      <a:r>
                        <a:rPr lang="ar-AE" sz="2000" b="1" dirty="0"/>
                        <a:t>تنوين الفتح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000" b="1" dirty="0"/>
                        <a:t>تنوين الكسر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000" b="1" dirty="0"/>
                        <a:t>تنوين الضم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0477485"/>
                  </a:ext>
                </a:extLst>
              </a:tr>
              <a:tr h="459044">
                <a:tc>
                  <a:txBody>
                    <a:bodyPr/>
                    <a:lstStyle/>
                    <a:p>
                      <a:pPr algn="ctr"/>
                      <a:r>
                        <a:rPr lang="ar-AE" sz="900" b="1" dirty="0"/>
                        <a:t>........................................</a:t>
                      </a:r>
                      <a:endParaRPr lang="en-US" sz="9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900" b="1" dirty="0"/>
                        <a:t>...............................</a:t>
                      </a:r>
                      <a:endParaRPr lang="en-US" sz="9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900" b="1" dirty="0"/>
                        <a:t>...............................</a:t>
                      </a:r>
                      <a:endParaRPr lang="en-US" sz="9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000" b="1" dirty="0"/>
                        <a:t>الباب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0295768"/>
                  </a:ext>
                </a:extLst>
              </a:tr>
              <a:tr h="459044">
                <a:tc>
                  <a:txBody>
                    <a:bodyPr/>
                    <a:lstStyle/>
                    <a:p>
                      <a:pPr algn="ctr"/>
                      <a:r>
                        <a:rPr lang="ar-AE" sz="900" b="1" dirty="0"/>
                        <a:t>.....................................</a:t>
                      </a:r>
                      <a:endParaRPr lang="en-US" sz="9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900" b="1" dirty="0"/>
                        <a:t>.................................</a:t>
                      </a:r>
                      <a:endParaRPr lang="en-US" sz="9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900" b="1" dirty="0"/>
                        <a:t>.................................</a:t>
                      </a:r>
                      <a:endParaRPr lang="en-US" sz="9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000" b="1" dirty="0"/>
                        <a:t>البطة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0572581"/>
                  </a:ext>
                </a:extLst>
              </a:tr>
              <a:tr h="459044">
                <a:tc>
                  <a:txBody>
                    <a:bodyPr/>
                    <a:lstStyle/>
                    <a:p>
                      <a:pPr algn="ctr"/>
                      <a:r>
                        <a:rPr lang="ar-AE" sz="900" b="1" dirty="0"/>
                        <a:t>.................................</a:t>
                      </a:r>
                      <a:endParaRPr lang="en-US" sz="9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900" b="1" dirty="0"/>
                        <a:t>.................................</a:t>
                      </a:r>
                      <a:endParaRPr lang="en-US" sz="9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900" b="1" dirty="0"/>
                        <a:t>................................</a:t>
                      </a:r>
                      <a:endParaRPr lang="en-US" sz="9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000" b="1" dirty="0"/>
                        <a:t>الحذاء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361823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F953120-B0C3-491B-BD50-7341234B2348}"/>
              </a:ext>
            </a:extLst>
          </p:cNvPr>
          <p:cNvSpPr txBox="1"/>
          <p:nvPr/>
        </p:nvSpPr>
        <p:spPr>
          <a:xfrm>
            <a:off x="2991972" y="289574"/>
            <a:ext cx="3429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AE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ادخل التنوين على الكلمات التالية :-</a:t>
            </a:r>
            <a:endParaRPr lang="ar-AE" sz="18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ED107C-76AD-420C-9394-FD753D4C9182}"/>
              </a:ext>
            </a:extLst>
          </p:cNvPr>
          <p:cNvSpPr txBox="1"/>
          <p:nvPr/>
        </p:nvSpPr>
        <p:spPr>
          <a:xfrm>
            <a:off x="1479176" y="3503102"/>
            <a:ext cx="50807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AE" sz="1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عبر عن الصور التالية بجمل مفيدة تحنوي على الاسم :- :-</a:t>
            </a:r>
          </a:p>
        </p:txBody>
      </p:sp>
      <p:pic>
        <p:nvPicPr>
          <p:cNvPr id="8" name="Picture 9" descr="نتيجة بحث الصور عن ‪child play ball cartoon‬‏">
            <a:extLst>
              <a:ext uri="{FF2B5EF4-FFF2-40B4-BE49-F238E27FC236}">
                <a16:creationId xmlns:a16="http://schemas.microsoft.com/office/drawing/2014/main" id="{4224BE44-D220-4B47-A584-191C9AB060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333" y="5952800"/>
            <a:ext cx="1224136" cy="12241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2">
            <a:extLst>
              <a:ext uri="{FF2B5EF4-FFF2-40B4-BE49-F238E27FC236}">
                <a16:creationId xmlns:a16="http://schemas.microsoft.com/office/drawing/2014/main" id="{CF8E6E24-A49D-498D-870E-AA28C20098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333" y="4300549"/>
            <a:ext cx="1260140" cy="12241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" name="Picture 3">
            <a:extLst>
              <a:ext uri="{FF2B5EF4-FFF2-40B4-BE49-F238E27FC236}">
                <a16:creationId xmlns:a16="http://schemas.microsoft.com/office/drawing/2014/main" id="{D8861218-4444-45D9-BE37-BF9B68DD3A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617" y="7747756"/>
            <a:ext cx="1421568" cy="13334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577FB8-DA25-494D-AE65-024859DA31D2}"/>
              </a:ext>
            </a:extLst>
          </p:cNvPr>
          <p:cNvCxnSpPr/>
          <p:nvPr/>
        </p:nvCxnSpPr>
        <p:spPr>
          <a:xfrm flipH="1">
            <a:off x="1757083" y="4953000"/>
            <a:ext cx="2891117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5D4571B-E5EA-4B44-9157-7BFFD1AD5185}"/>
              </a:ext>
            </a:extLst>
          </p:cNvPr>
          <p:cNvCxnSpPr/>
          <p:nvPr/>
        </p:nvCxnSpPr>
        <p:spPr>
          <a:xfrm flipH="1">
            <a:off x="1645024" y="8601636"/>
            <a:ext cx="2891117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7AE4759-1C2C-48EB-8348-3E1E0D48DC94}"/>
              </a:ext>
            </a:extLst>
          </p:cNvPr>
          <p:cNvCxnSpPr/>
          <p:nvPr/>
        </p:nvCxnSpPr>
        <p:spPr>
          <a:xfrm flipH="1">
            <a:off x="1757083" y="6777318"/>
            <a:ext cx="2891117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5995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99</Words>
  <Application>Microsoft Office PowerPoint</Application>
  <PresentationFormat>A4 Paper (210x297 mm)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fatmah ali</dc:creator>
  <cp:lastModifiedBy>فاطمه محمد العبدولي</cp:lastModifiedBy>
  <cp:revision>7</cp:revision>
  <dcterms:created xsi:type="dcterms:W3CDTF">2021-10-02T09:28:15Z</dcterms:created>
  <dcterms:modified xsi:type="dcterms:W3CDTF">2021-10-08T10:22:48Z</dcterms:modified>
</cp:coreProperties>
</file>