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B58CD-45C2-4E40-BE49-54508B2C1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F5E68D-08FC-46D5-B095-6F02D04CB3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16D2E-3338-4A8B-96D0-E7F9E14B6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DFA01-5595-42C9-9759-E426ECC742A0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4A7D6-DCA7-4281-92FA-25A5F4A77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A7FB9-FE40-49BB-95AA-F4DDF210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D13B-5476-4711-9E4D-FCEA68984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23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88E4A-E128-41FB-A365-494C531FC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43C1E0-6263-4954-A34A-8ABEB38E52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7D1A0-2D0D-4F43-BE80-CED6DF446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DFA01-5595-42C9-9759-E426ECC742A0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A0F58-506E-4DD8-8294-DDE0F963E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9B335-FE73-4918-B800-515A3144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D13B-5476-4711-9E4D-FCEA68984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12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85F090-F694-471C-A36D-CC78E74F7F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686B59-ED38-4852-ACAD-208D25AE8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01C41-B1D8-4C35-822C-9C87800D5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DFA01-5595-42C9-9759-E426ECC742A0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7C146-0EBC-46E5-90D1-C2C38084C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790B4-F73A-418E-B768-BA9121ECE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D13B-5476-4711-9E4D-FCEA68984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47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27E1E-8949-44C6-8C60-C6F0221B9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6B382-F575-45BF-AA26-774FC84F7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790F2-B5F7-4A51-8759-E3ADBF7FF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DFA01-5595-42C9-9759-E426ECC742A0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692EF-44BD-4960-9A1A-7F2BFF4FA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A1C39-3D43-4BD4-9178-4DBE8F730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D13B-5476-4711-9E4D-FCEA68984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09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A1517-F760-4CE6-8C87-469B3ACB0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EF926-D4AE-431C-8C54-AD442AB4F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64ECE-0942-4721-8E78-11E564F23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DFA01-5595-42C9-9759-E426ECC742A0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2B7AE-B670-41CA-B4EB-464880EE7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9CEA0-1855-4E3D-AF98-13F30F608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D13B-5476-4711-9E4D-FCEA68984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09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70F85-8D44-4657-ADF0-B78B9AB37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FF54D-A9E0-4D64-9188-53B7F7B04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483C7D-382C-410C-8FBE-82485516F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7F6ABD-2801-4E62-9CEA-9EE1F6941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DFA01-5595-42C9-9759-E426ECC742A0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A5213F-3DED-429F-A3AC-229107F61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7428C1-EB27-4A48-A573-EB598A8D9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D13B-5476-4711-9E4D-FCEA68984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578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BD84A-6BD0-460A-98A2-5F6DF2DB5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3051E-395B-41BF-A8E4-35F6174CC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E1B243-D3A3-4189-A36A-2E09D0D50B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91EE3C-4F14-468A-8563-CB8E402A96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D04906-C693-40EA-A213-D9A9FBA746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131C3F-909D-4831-9E9F-B8B3D1E9B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DFA01-5595-42C9-9759-E426ECC742A0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D8555F-70E5-4168-90B3-AB25BE3C9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A4019E-0A07-4CE6-B98A-3176B8598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D13B-5476-4711-9E4D-FCEA68984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646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6A52F-6308-4B7E-887A-6BD90D455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71D178-600F-4E02-8878-DAF078DAC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DFA01-5595-42C9-9759-E426ECC742A0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65F1A2-3DB6-4477-B08D-D95F8599E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D21A72-7D66-4A4F-981A-F63786E9D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D13B-5476-4711-9E4D-FCEA68984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57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235542-7BD0-45E8-8875-18CEE9032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DFA01-5595-42C9-9759-E426ECC742A0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12CD8F-64DB-4A7C-9DF6-8A4AB23CE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7490C-619D-4E8D-8258-AE2C7B1E9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D13B-5476-4711-9E4D-FCEA68984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36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5932E-717B-4295-9116-B90EADF85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2732C-D7F0-4642-ABA9-6BB409906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15AD6E-60EA-4560-9D97-FB1C6383F2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C6C81D-1F09-4C05-8545-E1686EFB2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DFA01-5595-42C9-9759-E426ECC742A0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DC139-A55F-4956-9387-1BB8BD044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A94EB7-DAD3-4F69-A2CE-0DB7D620A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D13B-5476-4711-9E4D-FCEA68984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00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5E47B-3AF0-449E-A84C-CCE6D766C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670348-D3C9-4185-857A-6319ABABB7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90ABD6-97D2-4C0E-8764-A0914D966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6FC2C-2B2B-48AF-9A4A-208A81FAF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DFA01-5595-42C9-9759-E426ECC742A0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8568C-8797-48BF-89C2-5762A53E5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8CE14C-F22F-47E7-89FD-A6F998B73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D13B-5476-4711-9E4D-FCEA68984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44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520B8B-68CF-454E-B0C3-942A226C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811A1-1F89-4A9E-A27D-B7F331F46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7169D-7F8F-427C-AF2A-9A8C46146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DFA01-5595-42C9-9759-E426ECC742A0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AE273-34E4-4CB2-AFE3-B0DEF72E6A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9FF1C-5BE0-4B75-BB8F-4681BBEDF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8D13B-5476-4711-9E4D-FCEA68984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21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businesscard, envelope&#10;&#10;Description automatically generated">
            <a:extLst>
              <a:ext uri="{FF2B5EF4-FFF2-40B4-BE49-F238E27FC236}">
                <a16:creationId xmlns:a16="http://schemas.microsoft.com/office/drawing/2014/main" id="{83386323-2F59-4004-B0A3-2E45C79430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02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5FAA2347-4B5B-4095-8ADF-9F103DE39D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66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6A2ABDD-2C90-493D-965D-772C29FBEF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05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EAFC941-BED5-4C5B-B88D-2C7C7FF93B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53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6BAE872-788A-458C-A3EE-7BBD3D757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04" y="0"/>
            <a:ext cx="12267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55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20EB8E-4238-471C-A74D-AD48F79F7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43810"/>
            <a:ext cx="10905066" cy="1135737"/>
          </a:xfrm>
        </p:spPr>
        <p:txBody>
          <a:bodyPr>
            <a:normAutofit/>
          </a:bodyPr>
          <a:lstStyle/>
          <a:p>
            <a:pPr algn="ctr"/>
            <a:r>
              <a:rPr lang="ar-AE" sz="3600" dirty="0">
                <a:solidFill>
                  <a:schemeClr val="accent1"/>
                </a:solidFill>
              </a:rPr>
              <a:t>موسيقى الغابة السحرية</a:t>
            </a:r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4" name="Untitled video ‐ Made with Clipchamp (24)">
            <a:hlinkClick r:id="" action="ppaction://media"/>
            <a:extLst>
              <a:ext uri="{FF2B5EF4-FFF2-40B4-BE49-F238E27FC236}">
                <a16:creationId xmlns:a16="http://schemas.microsoft.com/office/drawing/2014/main" id="{07D31AAD-97F6-4EBC-9F7D-B368126C63B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467" y="1179547"/>
            <a:ext cx="10646094" cy="4997416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BCC2133-977D-4171-A537-426FD6FC8B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9" b="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6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</Words>
  <Application>Microsoft Office PowerPoint</Application>
  <PresentationFormat>Widescreen</PresentationFormat>
  <Paragraphs>1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موسيقى الغابة السحرية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 Zaidi</dc:creator>
  <cp:lastModifiedBy>Ali Zaidi</cp:lastModifiedBy>
  <cp:revision>1</cp:revision>
  <dcterms:created xsi:type="dcterms:W3CDTF">2021-10-25T22:11:13Z</dcterms:created>
  <dcterms:modified xsi:type="dcterms:W3CDTF">2021-10-25T22:50:13Z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96714882-5544-4172-83BB-135FD2EB2987</vt:lpwstr>
  </property>
  <property fmtid="{D5CDD505-2E9C-101B-9397-08002B2CF9AE}" pid="3" name="ArticulatePath">
    <vt:lpwstr>Presentation1</vt:lpwstr>
  </property>
</Properties>
</file>