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75" r:id="rId3"/>
    <p:sldMasterId id="2147483700" r:id="rId4"/>
    <p:sldMasterId id="2147483703" r:id="rId5"/>
  </p:sldMasterIdLst>
  <p:sldIdLst>
    <p:sldId id="972" r:id="rId6"/>
    <p:sldId id="971" r:id="rId7"/>
    <p:sldId id="973" r:id="rId8"/>
    <p:sldId id="267" r:id="rId9"/>
    <p:sldId id="337" r:id="rId10"/>
    <p:sldId id="578" r:id="rId11"/>
    <p:sldId id="292" r:id="rId12"/>
    <p:sldId id="975" r:id="rId13"/>
    <p:sldId id="968" r:id="rId14"/>
    <p:sldId id="963" r:id="rId15"/>
    <p:sldId id="964" r:id="rId16"/>
    <p:sldId id="967" r:id="rId17"/>
    <p:sldId id="965" r:id="rId18"/>
    <p:sldId id="257" r:id="rId19"/>
    <p:sldId id="258" r:id="rId20"/>
    <p:sldId id="260" r:id="rId21"/>
    <p:sldId id="970" r:id="rId22"/>
    <p:sldId id="261" r:id="rId23"/>
    <p:sldId id="262" r:id="rId24"/>
    <p:sldId id="265" r:id="rId25"/>
    <p:sldId id="974" r:id="rId2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02" autoAdjust="0"/>
    <p:restoredTop sz="94660"/>
  </p:normalViewPr>
  <p:slideViewPr>
    <p:cSldViewPr snapToGrid="0">
      <p:cViewPr>
        <p:scale>
          <a:sx n="81" d="100"/>
          <a:sy n="81" d="100"/>
        </p:scale>
        <p:origin x="-282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1T04:30:00.08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1T04:30:02.75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1247 3467,'-1'2,"0"-1,0 1,-1 0,1-1,1 1,-1 0,0 0,0 0,1 0,-1 0,1 0,-1 0,1 0,0 0,0 0,0 0,0 0,0 0,8 37,-5-30,8 26,2 1,1-2,12 21,60 98,-26-48,-24-40,23 43,15 14,135 177,-129-193,73 70,-131-152,1-2,2 0,20 13,-33-27,0 0,1-1,0 0,0-1,0-1,1 0,0-1,0 0,11 1,36 0,-1-3,1-2,0-3,15 0,1302-5,-892 10,-448-2,0-1,-1-2,1-1,-1-2,0-1,-1-3,0 0,12-7,10-10,0-3,-2-2,42-33,148-126,-127 96,56-49,-133 106,-2-1,-1-3,-2-2,86-124,-27 36,-62 90,-19 25,0-2,-2 0,0-1,2-5,10-29,-2-1,9-36,27-118,2-4,-44 157,-2 0,-2 0,-3-2,1-36,28-295,-12 130,-25 241,53-630,-50 286,-6 229,1 121,0 0,-1 1,-1-1,0 0,0 1,-1 0,-1 0,0 0,0 0,-2-1,-1 0,0 0,-1 1,-1 0,1 0,-2 0,0 1,0 1,-4-2,-10-8,-2 2,-1 1,0 1,-22-8,-7-4,5 0,-1 3,-1 2,-46-12,-94-20,-370-93,201 75,210 48,-66 1,179 18,0-2,1-1,-30-11,-15-3,13 6,-102-26,77 20,-1 5,-1 3,0 5,-49 4,-314-18,-201-3,170 27,428 1,1 2,0 4,-4 3,-181 44,205-45,-57 16,1 3,-36 20,75-24,2 2,0 3,2 3,-23 18,-14 18,4 4,2 4,-54 66,121-123,2 2,0 0,2 1,0 0,1 2,2-1,0 1,2 1,-4 14,-10 48,2 2,5-1,4 2,3 8,3 583,10-419,-4-211,1 17,3 8,-1-54,2 0,0-1,1 1,1-1,4 8,17 31,3-1,2-1,36 46,9 18,40 94,-37-63,-67-132,2 1,0-1,2-1,0-1,1-1,1 0,0-1,2-1,0-1,1-1,20 10,-21-11,-1 0,14 14,-15-12,1-1,10 5,-23-15,0-1,1-1,-1 0,1 0,0 0,0-1,0 0,0 0,4-1,10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1T10:00:36.77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3877906-6589-4356-BA10-D80313687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A876EC28-77C1-4382-994A-8FBADC070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C09D3D69-AB0C-4766-AFEF-9233A4C5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8226D355-175A-49C7-9352-09124FA5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8AC7D8FF-2AE1-42BA-B159-11F4BA34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D3CDA52-2C47-454B-AA75-40FB7D98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577D793A-CEA2-4D15-9340-1519B9DB1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A3BD6BE1-C7F6-424D-A268-6E0283D3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3D36D3DB-3F22-4FCB-B1CA-1780507B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25A9AB73-6F85-4CD8-9D41-386DD087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0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="" xmlns:a16="http://schemas.microsoft.com/office/drawing/2014/main" id="{0361FF4D-DDC5-4807-829C-27B678D52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CD36909A-D438-426A-A2DF-4E2E5223F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07C259B6-AC96-4FB4-8C79-723FFF84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4EEE80DB-C6BB-4F32-9C0F-68FA44E4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0E4B65A3-9D3B-45DE-9EF9-B4F0B360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32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17452A9-7126-4F9C-8506-6E7829BF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C41F-34E5-4147-8B08-0F5CE4FA5B9D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B84AA18-0581-48B9-BB6A-8300A129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1557687-CE57-4BB8-93D8-0CC9B544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8CDA-1BBF-4CB3-B613-E00827A18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1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9E92EB-E87E-4196-9E86-A193D8C0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4F5984-281C-4249-B18B-3B0328D9D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268562-315B-4DBB-8A0F-B9F41826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C41F-34E5-4147-8B08-0F5CE4FA5B9D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5F1CEE-51FB-4AD9-910C-07ED436A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33E8F0-E622-4B59-AF29-E8B365FC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8CDA-1BBF-4CB3-B613-E00827A18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19AAB-7EF3-4051-B4E4-8680E39A2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D6B984-74BF-4A56-A569-CFDC23798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45E7B9-6ABD-4ACD-8867-A239E63B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E7B7D1-6DFC-4F33-8612-DA5B048DC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0C5E4E-B936-45FA-A770-37269A6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14A4EB-1DFE-491C-8AEB-1B9DF543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38E125-3ACD-4827-9B83-1DCC1B5BD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65BDFE-8674-43C8-93DE-80015B47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406BEA-B8F6-49F5-82A4-40D7410E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C36E21-CC39-4ED4-858B-B5507C3E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6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DF210C-D12E-4EBF-AE4F-67FE2871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C6A74F-B786-46C2-ADF6-5079FD18D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7FEEC-C4C9-44FF-AFAB-19280204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D00104-538B-4B9F-90A1-AFE37A0B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F03290-4365-44D2-A195-5E0CB305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1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75D616-8228-453D-AD92-27E6C092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8813A5-186D-4FD9-B3DF-189C8531B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E1B156-0B54-409E-A402-847D89622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6439B2-8CB4-458C-8344-177959AD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F45829-79D7-475D-A0C9-83D28115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99CB8F-4158-4374-A3B6-7A99DF62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2DE35-4B44-4D6B-A2F7-B35BCC0C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95D31A-EAE9-40FF-A816-13BD19D9D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740D22-D974-414E-9155-9AEFB803B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A50C8F-F74C-4531-81E4-F5E3E2324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FEC903-EC96-4209-A413-6D3B6EE5D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685AE6A-9A68-4869-84CF-7982DFE4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7C60398-5EEB-4AE7-AAC1-4E28FE9D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8BFC24-9D66-441F-BC82-87F9C4AC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79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9CEBE2-D518-4D7C-9162-CACD4E6B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CD0666-8E09-43EE-AF23-E4AD21AB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DAAF90-41B5-4E54-849E-E992D101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EBD1A1B-0486-45F4-8B5B-FB864D65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4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D9332F2-12C9-45FA-A44B-C73B3639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E1DBF393-2D84-4E7A-A771-4DE674573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E796323B-CBB3-4C39-A6B4-AB3F7E71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C97F4FDB-CE0D-4E0F-B0AA-6920446A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BB850ED2-4C14-4A75-9EB4-C9C1B909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43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00CDDFE-4616-46A3-89A3-826B838A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0A6B82-F354-4258-9450-17682EBD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6E1D684-0D18-40C2-AF50-37EC2F9E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66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061C31-7842-443C-8905-B42BDECB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9067F9-4466-4D6D-94A9-785446E15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D411EE-7CD4-4CAB-BCCB-48660DBE5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7D8B36-D47D-448D-B768-353470D6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7A9F22-7935-4801-BCC0-5ED96FD1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2579147-59CB-4C76-81D3-3A102AD3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2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392EF9-EF8E-4577-8B8C-F1A5901CC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1750E3-224A-4895-8628-5CD7F7A2E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34E935-F5EB-4B06-A55D-E997CA86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C0EA4A-98E3-498E-BFD4-B32BD7B4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FBBF38-CDBD-4ABE-950C-89E03AC4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D6129C-564B-48C5-B280-4D16AAB8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2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D6C8B9-BCB7-47A1-9213-E0D65731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3F77415-1E66-4F60-BFD6-44FB24E84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7C6A41-D10D-4785-981E-29A7AA6E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872CAB-C5B8-4721-A1B4-904D5243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EFF026-2AC6-41C9-B6E5-9C87E493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03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F92D9D-9F97-479D-96F9-7695D8916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171FEBC-7777-4629-872C-46AEA6231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1E3647-59D6-4E30-915A-D0CBA536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109B-1520-4C01-A94D-9C3DB5F77549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A3B589-BE2F-46DD-B2F9-2E918191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6EE83-06BB-4C47-BCB6-ABAB5122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3D3A-83F1-4A35-A6E5-B9F78169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98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9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96441" lvl="0" indent="-96441" algn="ctr" rtl="0">
              <a:buClr>
                <a:schemeClr val="accent2"/>
              </a:buClr>
            </a:pPr>
            <a:r>
              <a:rPr lang="en-GB" noProof="1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=""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9" y="4969344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48233" indent="0">
              <a:buNone/>
              <a:defRPr/>
            </a:lvl2pPr>
            <a:lvl3pPr marL="301823" indent="0">
              <a:buNone/>
              <a:defRPr/>
            </a:lvl3pPr>
            <a:lvl4pPr marL="456308" indent="0">
              <a:buNone/>
              <a:defRPr/>
            </a:lvl4pPr>
            <a:lvl5pPr marL="604541" indent="0">
              <a:buNone/>
              <a:defRPr/>
            </a:lvl5pPr>
          </a:lstStyle>
          <a:p>
            <a:pPr lvl="0" rtl="0"/>
            <a:r>
              <a:rPr lang="en-GB" noProof="1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n-GB" noProof="1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GB" noProof="1" dirty="0" smtClean="0"/>
              <a:pPr/>
              <a:t>‹#›</a:t>
            </a:fld>
            <a:endParaRPr lang="en-GB" noProof="1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1"/>
              <a:t>Click to edit Master title style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985287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94D5-8407-414E-85E5-D1BF24802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5EAA-DBE3-4FCD-9EF2-FF5D42F4A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28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94D5-8407-414E-85E5-D1BF24802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5EAA-DBE3-4FCD-9EF2-FF5D42F4A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30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D9AC8-E245-41BF-B044-DF2FDDE04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A7EB21B-FA7D-461A-913D-F0C837441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123747-42CD-4F5A-A375-53ABC933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E10CFF-9928-4873-94D4-4D60F64D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B4ADD7-4942-4C9C-A73A-53D8841B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3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A063F4-AFAA-4326-B897-238DC5B8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078DCC-9F9D-4761-9463-F63BE6153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BEBC44-EF25-49E4-82E4-4725F7B1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99F5DF-3579-43DB-B244-6FEE7C16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E2EF2A-BD24-48AD-8FEA-39609CD3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4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79EC9D7-05EA-455A-B369-01EE38F3A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1F1FAB02-5B4D-4C37-A925-3045160DA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BB0BBD7C-AFF0-4A96-ADAC-236FF6E8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959B4D74-AF0D-4B69-8221-8C0EB5EE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0E336587-221B-4A96-9CD3-30504330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25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07ABF2-5D20-4517-9FE9-60B1219A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9C34A0-7881-4F38-A86D-4C812DA32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3F9202-A52D-48AD-913E-942865F0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8C565-8614-4269-9557-CDF57392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0BCC5E-4D39-43FC-8F1D-15EF4D57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164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3C0C7-90AD-4642-933C-5FBCB5F3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430899-1B2F-4156-830C-F7443D359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9D56D4-986F-4428-A07F-B5553FAA4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FBCAD4-C4F4-42E8-B12B-446A63CC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EB042E-A061-4197-BA00-2D86E5DE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84295A-8980-4B8C-8FB5-95FB1E27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21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7911E7-0F3B-4DF8-9555-AB8075D5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8A0A2A-C98F-447A-B531-A3882A9FE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6C3D15-87CB-4D9E-8676-F28B08386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570DB93-4E9A-4E53-BE98-39012BE0E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5773C03-8689-420D-A60E-667DAF75DF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95B496A-759B-41D5-B2D6-CF70E048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21503DE-C22F-4670-963E-49CBF2D2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695008B-89BA-4F92-93C3-D9490742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222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E932F7-6B42-4EB9-A4B2-7632FDF7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67A8CB-21B7-4DC5-AF44-72512048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B07D86F-2021-492E-9AB7-28459899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2577667-FC24-4304-957D-A388D3F0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294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EC5498-0E83-4BD7-A300-B3860CEF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7DBF004-F106-41B1-848C-5EAFF67A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B54B80-E3BA-40E2-AE03-CA79A09E4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71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BC2593-555B-46EB-B1E5-85F76278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B39EBC-A2AD-4C0F-A35A-5671AD77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6E6141-CB58-4E3A-8691-056E2C3B5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C7EDD0-3594-474A-ACF6-6373266F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F008DC-3FAF-41A2-B306-09347425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2F2365-3FC2-469C-978E-9817F347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066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6215F-A1EF-41E9-A360-F438881A6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7C54E0-9308-42BC-B09E-B42A52A55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AB5387-949C-4062-8AF0-65178BFEB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1C9684-089D-4185-88FD-DB13DB713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DF229A-48EF-41CD-AF35-D6145C14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8BF000-8E89-4729-862F-60A6A34B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91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DA876A-D1F3-4E19-BE5D-7439158A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2861CB-3E73-4070-A73E-745AEB326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C9C724-5E34-4EC8-A905-DFE60E927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E55C82-C085-4AC3-9A16-CE55E927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D70FF2-79E8-476D-BC97-29FA1969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098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2A4FEC-19F1-4337-9DFF-6CA0A4B63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E2DF79-39F6-4EBD-AE9E-9829E0028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D53490-F19E-4F8F-8D8F-BB893BD7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30B003-D618-4B19-935A-74C2ABEE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B38D83-601F-40EF-8ACD-F88FB0E7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16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3FF7133-38E2-4FE9-A8A0-FD181332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799C6B1-7F57-4393-82C8-762DBD711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60B447B1-8377-481C-A264-BE8B80EA2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EC452287-A74D-4B57-B3C8-551E40B2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179D37DF-480D-48C8-891F-44F89E2E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6662DDA8-59D4-4A0B-8D93-D34EDCD6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0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79D7418-5C83-475E-A824-12903029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9F37FCBD-FF3D-4931-9A88-D0872B236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861FBD8C-D448-45AD-B0DB-C8F6DDD44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="" xmlns:a16="http://schemas.microsoft.com/office/drawing/2014/main" id="{C5F4F099-8624-427E-8561-DE7229CA8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="" xmlns:a16="http://schemas.microsoft.com/office/drawing/2014/main" id="{696210EB-3AE7-4A6E-AAFC-0A23D0874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="" xmlns:a16="http://schemas.microsoft.com/office/drawing/2014/main" id="{F9393F9A-93F0-4608-918C-A2711BE3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="" xmlns:a16="http://schemas.microsoft.com/office/drawing/2014/main" id="{2A658542-7318-4255-A83B-6C7B3D4C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="" xmlns:a16="http://schemas.microsoft.com/office/drawing/2014/main" id="{0F6346F5-FE69-4523-A286-0B70FF33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5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8E12E63-2908-4ACA-937B-5B5DE1E8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="" xmlns:a16="http://schemas.microsoft.com/office/drawing/2014/main" id="{74DAC60A-5013-400F-9B3A-DA7689DD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="" xmlns:a16="http://schemas.microsoft.com/office/drawing/2014/main" id="{DC12DADB-DF78-4818-9ADD-655D9A3B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="" xmlns:a16="http://schemas.microsoft.com/office/drawing/2014/main" id="{20FCA78B-3183-4EA0-9F34-EAB42289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6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="" xmlns:a16="http://schemas.microsoft.com/office/drawing/2014/main" id="{74638B04-1276-4FB4-8D0D-E66D653E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="" xmlns:a16="http://schemas.microsoft.com/office/drawing/2014/main" id="{EE0D2852-D888-4145-845E-1215FE95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="" xmlns:a16="http://schemas.microsoft.com/office/drawing/2014/main" id="{B9B89465-8F7A-4A2F-A58C-46308D9E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7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A149667-F5BC-44ED-A6C3-559C8BEF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DC16F05-37BD-4506-9DBE-60BB8C978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0A7ECD47-0CB9-4F8C-A0A8-26954788B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2791D34C-7316-4085-A3CD-0D4E9F352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655E6087-9612-44FA-BFC0-325C18C3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861BDBF5-53CA-4EDA-81F9-D41ED0B0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7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F776663-434A-401B-8D3E-D5A0941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="" xmlns:a16="http://schemas.microsoft.com/office/drawing/2014/main" id="{7C6DCB2B-4845-4739-BC48-30A07ED93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01773649-374D-4F40-A117-415914479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46ABD7DB-B0DF-4BA8-9C92-C469E124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D4D119D6-B55C-4B44-B229-B83F2350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E2BFFC5B-9682-4EFD-A758-E4051BD1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="" xmlns:a16="http://schemas.microsoft.com/office/drawing/2014/main" id="{A79B8682-C1CC-468D-AAC0-3D3B5B80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C9A626BD-8C4C-4B63-9179-8E6C1985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0BB9C9B9-ED40-4477-9F63-D81CBF451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B824-C6E0-4395-8DEB-58FEE9F93E2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7B4B73EB-CF66-4273-9FFE-2ACBD0BA0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2362766B-F5A3-41BE-82BE-0F43046E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A9B2-7A55-43EA-8042-6947FDFA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359FBCC-3C22-4D74-80B0-4646DB16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2EFBC8-01C3-4330-B5D4-BC09ED6DA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6CC758-5BB9-49EB-AAC6-0135C52E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8C41F-34E5-4147-8B08-0F5CE4FA5B9D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81B320-DF84-4AD7-907D-67550E019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FDD8D4-8F7E-4BB7-AD03-4B7C03CE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68CDA-1BBF-4CB3-B613-E00827A18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1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8476C56-2BEB-429F-B5D6-7B762D25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87195E-3447-4BCF-A43D-833ED5D51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7F04BD-3BCE-4B06-8FCD-C13C65FCF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5F37-23E4-49D4-9AF1-83FC8CB0546B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6DF804-1136-452D-BA39-F9ADC0338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060C71-070E-4EA5-98CA-D65D304B1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FA06D-83BC-41B4-95D5-8D1ACF0BBE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794D5-8407-414E-85E5-D1BF24802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E5EAA-DBE3-4FCD-9EF2-FF5D42F4AF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2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CADF1A-2FCA-4217-8BBF-24E2FBD0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766655-D14E-4B1E-961C-1A1926A96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B65E95-7258-4725-B1CB-781CA5082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BC7F3-48DA-494F-A885-AE660FC94537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253418-06D0-4AC5-8F0B-6C3031E0D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F4BA91-FCE6-49DD-9D96-A9367F7C4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32F64-5E6C-44B5-9D68-9FCFD8E6C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1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7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&#1575;&#1604;&#1580;&#1605;&#1604;&#1607;%20&#1575;&#1604;&#1575;&#1587;&#1605;&#1610;&#1607;%20%20&#1582;&#1604;&#1608;&#1583;%20&#1593;&#1576;&#1583;&#1575;&#1604;&#1601;&#1578;&#1575;&#1581;.mp4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http://i.istockimg.com/file_thumbview_approve/17103583/2/stock-illustration-17103583-happy-summer-sun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C764D0-A096-44C7-A91A-4E265FECD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FD57D5D-3702-4AB5-AA67-1FC1A1744800}"/>
              </a:ext>
            </a:extLst>
          </p:cNvPr>
          <p:cNvSpPr/>
          <p:nvPr/>
        </p:nvSpPr>
        <p:spPr>
          <a:xfrm>
            <a:off x="285750" y="238124"/>
            <a:ext cx="7372350" cy="363855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9B3B5B0-5C2E-4647-878D-CFF804705980}"/>
              </a:ext>
            </a:extLst>
          </p:cNvPr>
          <p:cNvSpPr/>
          <p:nvPr/>
        </p:nvSpPr>
        <p:spPr>
          <a:xfrm>
            <a:off x="438151" y="371475"/>
            <a:ext cx="6998636" cy="363855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E72AF3-19CD-4C1A-9867-9915473609E0}"/>
              </a:ext>
            </a:extLst>
          </p:cNvPr>
          <p:cNvSpPr txBox="1"/>
          <p:nvPr/>
        </p:nvSpPr>
        <p:spPr>
          <a:xfrm>
            <a:off x="-622935" y="850196"/>
            <a:ext cx="7985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اليوم:  </a:t>
            </a:r>
            <a:r>
              <a:rPr lang="ar-AE" sz="32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الاثنين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التّاريخ: 2- 11-2020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التّاريخ الهجريّ: 16 ربيع الأول 1442 هـ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الدّرس: أسلوب التَّعجب.</a:t>
            </a:r>
          </a:p>
        </p:txBody>
      </p:sp>
    </p:spTree>
    <p:extLst>
      <p:ext uri="{BB962C8B-B14F-4D97-AF65-F5344CB8AC3E}">
        <p14:creationId xmlns:p14="http://schemas.microsoft.com/office/powerpoint/2010/main" val="36244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308DD7CE-6652-46C9-8A9C-8908CDC95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904" y="2445095"/>
            <a:ext cx="3231160" cy="326253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57A557EE-8656-4AF0-956E-AD526FE80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826" y="2405141"/>
            <a:ext cx="3231160" cy="3483757"/>
          </a:xfrm>
          <a:prstGeom prst="rect">
            <a:avLst/>
          </a:prstGeom>
        </p:spPr>
      </p:pic>
      <p:sp>
        <p:nvSpPr>
          <p:cNvPr id="9" name="Horizontal Scroll 5">
            <a:extLst>
              <a:ext uri="{FF2B5EF4-FFF2-40B4-BE49-F238E27FC236}">
                <a16:creationId xmlns="" xmlns:a16="http://schemas.microsoft.com/office/drawing/2014/main" id="{6B61ECA5-3CC1-4777-B608-3DB87B7E8CB5}"/>
              </a:ext>
            </a:extLst>
          </p:cNvPr>
          <p:cNvSpPr/>
          <p:nvPr/>
        </p:nvSpPr>
        <p:spPr>
          <a:xfrm>
            <a:off x="2586516" y="-14891"/>
            <a:ext cx="8915400" cy="1828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أ</a:t>
            </a:r>
            <a:r>
              <a:rPr lang="ar-SA" sz="3600" b="1" dirty="0"/>
              <a:t>ُ</a:t>
            </a:r>
            <a:r>
              <a:rPr lang="ar-AE" sz="3600" b="1" dirty="0"/>
              <a:t>عبّر عن</a:t>
            </a:r>
            <a:r>
              <a:rPr lang="ar-SA" sz="3600" b="1" dirty="0"/>
              <a:t>ْ</a:t>
            </a:r>
            <a:r>
              <a:rPr lang="ar-AE" sz="3600" b="1" dirty="0"/>
              <a:t> الصّور مستخدمًا أسلوب التّعج</a:t>
            </a:r>
            <a:r>
              <a:rPr lang="ar-SA" sz="3600" b="1" dirty="0"/>
              <a:t>ّ</a:t>
            </a:r>
            <a:r>
              <a:rPr lang="ar-AE" sz="3600" b="1" dirty="0"/>
              <a:t>ب: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7FF4E9B6-731C-428B-A6AC-10B829969C8E}"/>
              </a:ext>
            </a:extLst>
          </p:cNvPr>
          <p:cNvSpPr txBox="1"/>
          <p:nvPr/>
        </p:nvSpPr>
        <p:spPr>
          <a:xfrm>
            <a:off x="8681884" y="600001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أعْلى الْبرجَ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CCD8D5B5-2CFA-454B-889E-58B5E23E203F}"/>
              </a:ext>
            </a:extLst>
          </p:cNvPr>
          <p:cNvSpPr txBox="1"/>
          <p:nvPr/>
        </p:nvSpPr>
        <p:spPr>
          <a:xfrm>
            <a:off x="634394" y="6000013"/>
            <a:ext cx="4748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</a:rPr>
              <a:t>ما أطولَ الزَّرافةَ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6A5549FB-CA4A-490F-A56A-79663B7685DA}"/>
              </a:ext>
            </a:extLst>
          </p:cNvPr>
          <p:cNvSpPr txBox="1"/>
          <p:nvPr/>
        </p:nvSpPr>
        <p:spPr>
          <a:xfrm>
            <a:off x="8998227" y="1847474"/>
            <a:ext cx="1378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البرج عالٍ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CB7FC252-1902-4D06-8C53-6E1BB571167B}"/>
              </a:ext>
            </a:extLst>
          </p:cNvPr>
          <p:cNvSpPr txBox="1"/>
          <p:nvPr/>
        </p:nvSpPr>
        <p:spPr>
          <a:xfrm>
            <a:off x="2372139" y="1826364"/>
            <a:ext cx="1842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طول الزرافة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8A96EDA5-681D-4517-BADD-A2CDF5BB9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989" y="2236604"/>
            <a:ext cx="3493311" cy="37136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2CF3C156-B1AB-496A-B1CA-6D47B0F19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2" y="2236604"/>
            <a:ext cx="3828620" cy="3595323"/>
          </a:xfrm>
          <a:prstGeom prst="rect">
            <a:avLst/>
          </a:prstGeom>
        </p:spPr>
      </p:pic>
      <p:sp>
        <p:nvSpPr>
          <p:cNvPr id="9" name="Horizontal Scroll 5">
            <a:extLst>
              <a:ext uri="{FF2B5EF4-FFF2-40B4-BE49-F238E27FC236}">
                <a16:creationId xmlns="" xmlns:a16="http://schemas.microsoft.com/office/drawing/2014/main" id="{7888355E-C590-4147-80FD-FBFE714C7309}"/>
              </a:ext>
            </a:extLst>
          </p:cNvPr>
          <p:cNvSpPr/>
          <p:nvPr/>
        </p:nvSpPr>
        <p:spPr>
          <a:xfrm>
            <a:off x="2422623" y="0"/>
            <a:ext cx="8915400" cy="1828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أ</a:t>
            </a:r>
            <a:r>
              <a:rPr lang="ar-SA" sz="3600" b="1" dirty="0"/>
              <a:t>ُ</a:t>
            </a:r>
            <a:r>
              <a:rPr lang="ar-AE" sz="3600" b="1" dirty="0"/>
              <a:t>عبّر عن</a:t>
            </a:r>
            <a:r>
              <a:rPr lang="ar-SA" sz="3600" b="1" dirty="0"/>
              <a:t>ْ</a:t>
            </a:r>
            <a:r>
              <a:rPr lang="ar-AE" sz="3600" b="1" dirty="0"/>
              <a:t> الصّور مستخدمًا أسلوب التّعج</a:t>
            </a:r>
            <a:r>
              <a:rPr lang="ar-SA" sz="3600" b="1" dirty="0"/>
              <a:t>ّ</a:t>
            </a:r>
            <a:r>
              <a:rPr lang="ar-AE" sz="3600" b="1" dirty="0"/>
              <a:t>ب: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CEAD4BFD-6DF9-4530-A488-61E567AC1EFF}"/>
              </a:ext>
            </a:extLst>
          </p:cNvPr>
          <p:cNvSpPr txBox="1"/>
          <p:nvPr/>
        </p:nvSpPr>
        <p:spPr>
          <a:xfrm>
            <a:off x="250202" y="5950226"/>
            <a:ext cx="474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</a:rPr>
              <a:t>ما أجملَ الوردَ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E777DBD9-A7EB-4C0E-83DF-DE212E5EFE2E}"/>
              </a:ext>
            </a:extLst>
          </p:cNvPr>
          <p:cNvSpPr txBox="1"/>
          <p:nvPr/>
        </p:nvSpPr>
        <p:spPr>
          <a:xfrm>
            <a:off x="8119635" y="5950226"/>
            <a:ext cx="325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أروعَ الطَّاووس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6499F625-8A8C-42AE-8318-3B00E86626DE}"/>
              </a:ext>
            </a:extLst>
          </p:cNvPr>
          <p:cNvSpPr txBox="1"/>
          <p:nvPr/>
        </p:nvSpPr>
        <p:spPr>
          <a:xfrm>
            <a:off x="8662820" y="1713384"/>
            <a:ext cx="2213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روعة الطاووس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B687E626-2ADA-45A7-B244-0438F1FE1FCF}"/>
              </a:ext>
            </a:extLst>
          </p:cNvPr>
          <p:cNvSpPr txBox="1"/>
          <p:nvPr/>
        </p:nvSpPr>
        <p:spPr>
          <a:xfrm>
            <a:off x="1683026" y="1771092"/>
            <a:ext cx="167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جمال الورد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3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فيل, خارجي, الثدييات, ثابت&#10;&#10;تم إنشاء الوصف تلقائياً">
            <a:extLst>
              <a:ext uri="{FF2B5EF4-FFF2-40B4-BE49-F238E27FC236}">
                <a16:creationId xmlns="" xmlns:a16="http://schemas.microsoft.com/office/drawing/2014/main" id="{265A0818-35A8-490F-82CE-9A07DCE4F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74" y="2495280"/>
            <a:ext cx="4113822" cy="3248415"/>
          </a:xfrm>
          <a:prstGeom prst="rect">
            <a:avLst/>
          </a:prstGeom>
        </p:spPr>
      </p:pic>
      <p:pic>
        <p:nvPicPr>
          <p:cNvPr id="7" name="صورة 6" descr="صورة تحتوي على عشب, حصان, خارجي, الثدييات&#10;&#10;تم إنشاء الوصف تلقائياً">
            <a:extLst>
              <a:ext uri="{FF2B5EF4-FFF2-40B4-BE49-F238E27FC236}">
                <a16:creationId xmlns="" xmlns:a16="http://schemas.microsoft.com/office/drawing/2014/main" id="{D6D2E79A-802D-405E-A7FE-BD523A71C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9" y="2410998"/>
            <a:ext cx="4365388" cy="32484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78210FF0-A206-45E4-A821-D69102F8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932" y="0"/>
            <a:ext cx="8925318" cy="183505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45CD6C62-A9A9-49E6-BE1A-BA1210F470A0}"/>
              </a:ext>
            </a:extLst>
          </p:cNvPr>
          <p:cNvSpPr txBox="1"/>
          <p:nvPr/>
        </p:nvSpPr>
        <p:spPr>
          <a:xfrm>
            <a:off x="7777127" y="5872994"/>
            <a:ext cx="311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أضخمَ الفيلَ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5E35B6A9-062B-4745-AD93-51F4D0ABDF9C}"/>
              </a:ext>
            </a:extLst>
          </p:cNvPr>
          <p:cNvSpPr txBox="1"/>
          <p:nvPr/>
        </p:nvSpPr>
        <p:spPr>
          <a:xfrm>
            <a:off x="795129" y="5872993"/>
            <a:ext cx="361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أسرعَ الحصانَ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09F86266-021E-46AA-BDA8-3966865E5F6B}"/>
              </a:ext>
            </a:extLst>
          </p:cNvPr>
          <p:cNvSpPr txBox="1"/>
          <p:nvPr/>
        </p:nvSpPr>
        <p:spPr>
          <a:xfrm>
            <a:off x="8789940" y="1861273"/>
            <a:ext cx="210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ضخامة الفيل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770D327B-3133-4579-A116-98A9E57B2A19}"/>
              </a:ext>
            </a:extLst>
          </p:cNvPr>
          <p:cNvSpPr txBox="1"/>
          <p:nvPr/>
        </p:nvSpPr>
        <p:spPr>
          <a:xfrm>
            <a:off x="2057410" y="1861273"/>
            <a:ext cx="222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سرعة الحصان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4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520EA1CD-5AB2-46D0-8779-26709DA93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77" y="2488629"/>
            <a:ext cx="3603048" cy="338122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A99B4D8B-43D5-4181-949C-5D2264BD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21" y="2327666"/>
            <a:ext cx="3682303" cy="3639009"/>
          </a:xfrm>
          <a:prstGeom prst="rect">
            <a:avLst/>
          </a:prstGeom>
        </p:spPr>
      </p:pic>
      <p:sp>
        <p:nvSpPr>
          <p:cNvPr id="9" name="Horizontal Scroll 5">
            <a:extLst>
              <a:ext uri="{FF2B5EF4-FFF2-40B4-BE49-F238E27FC236}">
                <a16:creationId xmlns="" xmlns:a16="http://schemas.microsoft.com/office/drawing/2014/main" id="{6A796C0E-0994-4809-A643-49ED8424BD5B}"/>
              </a:ext>
            </a:extLst>
          </p:cNvPr>
          <p:cNvSpPr/>
          <p:nvPr/>
        </p:nvSpPr>
        <p:spPr>
          <a:xfrm>
            <a:off x="2398773" y="0"/>
            <a:ext cx="8915400" cy="1828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أ</a:t>
            </a:r>
            <a:r>
              <a:rPr lang="ar-SA" sz="3600" b="1" dirty="0"/>
              <a:t>ُ</a:t>
            </a:r>
            <a:r>
              <a:rPr lang="ar-AE" sz="3600" b="1" dirty="0"/>
              <a:t>عبّر عن</a:t>
            </a:r>
            <a:r>
              <a:rPr lang="ar-SA" sz="3600" b="1" dirty="0"/>
              <a:t>ْ</a:t>
            </a:r>
            <a:r>
              <a:rPr lang="ar-AE" sz="3600" b="1" dirty="0"/>
              <a:t> الصّور مستخدمًا أسلوب التّعج</a:t>
            </a:r>
            <a:r>
              <a:rPr lang="ar-SA" sz="3600" b="1" dirty="0"/>
              <a:t>ّ</a:t>
            </a:r>
            <a:r>
              <a:rPr lang="ar-AE" sz="3600" b="1" dirty="0"/>
              <a:t>ب: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048DDCED-8DDE-4410-ACB4-D48CC46D3BC6}"/>
              </a:ext>
            </a:extLst>
          </p:cNvPr>
          <p:cNvSpPr txBox="1"/>
          <p:nvPr/>
        </p:nvSpPr>
        <p:spPr>
          <a:xfrm>
            <a:off x="7711125" y="6030821"/>
            <a:ext cx="360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أطولَ الشجرةَ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22E6C4F3-E1CC-420C-B98E-360B54A94A14}"/>
              </a:ext>
            </a:extLst>
          </p:cNvPr>
          <p:cNvSpPr txBox="1"/>
          <p:nvPr/>
        </p:nvSpPr>
        <p:spPr>
          <a:xfrm>
            <a:off x="877827" y="6041729"/>
            <a:ext cx="2579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أجْملَ الْقطة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036CD914-55B2-463E-9E11-3927A3ABF545}"/>
              </a:ext>
            </a:extLst>
          </p:cNvPr>
          <p:cNvSpPr txBox="1"/>
          <p:nvPr/>
        </p:nvSpPr>
        <p:spPr>
          <a:xfrm>
            <a:off x="9077740" y="1804446"/>
            <a:ext cx="163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طول الشجرة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481D5352-70A0-4769-B36F-EE705E559C7F}"/>
              </a:ext>
            </a:extLst>
          </p:cNvPr>
          <p:cNvSpPr txBox="1"/>
          <p:nvPr/>
        </p:nvSpPr>
        <p:spPr>
          <a:xfrm>
            <a:off x="1147213" y="1828800"/>
            <a:ext cx="204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chemeClr val="accent1"/>
                </a:solidFill>
              </a:rPr>
              <a:t>جمال القطة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1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1D58CA2C-BC8D-4F85-84D1-2C63CC106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69" t="16804" r="25000" b="89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61DBBC0-7763-4B5E-84EF-0356C2A86A81}"/>
              </a:ext>
            </a:extLst>
          </p:cNvPr>
          <p:cNvSpPr/>
          <p:nvPr/>
        </p:nvSpPr>
        <p:spPr>
          <a:xfrm>
            <a:off x="1184613" y="0"/>
            <a:ext cx="20313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كتاب الطالب</a:t>
            </a:r>
          </a:p>
          <a:p>
            <a:pPr algn="ctr"/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187</a:t>
            </a:r>
            <a:endParaRPr lang="en-US" sz="3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="" xmlns:a16="http://schemas.microsoft.com/office/drawing/2014/main" id="{5568EC2A-BED1-40F6-8897-8EE29B3B4B6E}"/>
                  </a:ext>
                </a:extLst>
              </p14:cNvPr>
              <p14:cNvContentPartPr/>
              <p14:nvPr/>
            </p14:nvContentPartPr>
            <p14:xfrm>
              <a:off x="1323600" y="94249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8EC2A-BED1-40F6-8897-8EE29B3B4B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9600" y="83449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03C06015-ACD0-4219-99E2-56CADD87278A}"/>
                  </a:ext>
                </a:extLst>
              </p14:cNvPr>
              <p14:cNvContentPartPr/>
              <p14:nvPr/>
            </p14:nvContentPartPr>
            <p14:xfrm>
              <a:off x="874680" y="-305625"/>
              <a:ext cx="2354760" cy="1805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C06015-ACD0-4219-99E2-56CADD8727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1040" y="-413265"/>
                <a:ext cx="2462400" cy="20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48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FB6967AE-1B90-43F5-962C-CF3DBD46F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8" t="16599" r="36769" b="746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F7EE076A-05BB-42FB-B873-A4EA5CA3EB00}"/>
              </a:ext>
            </a:extLst>
          </p:cNvPr>
          <p:cNvSpPr txBox="1"/>
          <p:nvPr/>
        </p:nvSpPr>
        <p:spPr>
          <a:xfrm>
            <a:off x="1883051" y="188319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ألذ السمك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6CFD70C4-E5BD-40E6-A550-E38E8B92DE30}"/>
              </a:ext>
            </a:extLst>
          </p:cNvPr>
          <p:cNvSpPr txBox="1"/>
          <p:nvPr/>
        </p:nvSpPr>
        <p:spPr>
          <a:xfrm>
            <a:off x="2610678" y="2796208"/>
            <a:ext cx="292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أكبرَ حديقةَ المنزلِ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FD79056C-A60D-4460-AF86-558E14B62545}"/>
              </a:ext>
            </a:extLst>
          </p:cNvPr>
          <p:cNvSpPr txBox="1"/>
          <p:nvPr/>
        </p:nvSpPr>
        <p:spPr>
          <a:xfrm>
            <a:off x="2078107" y="3683254"/>
            <a:ext cx="329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ألطفَ القطةَ 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72DB282B-4729-41E4-8BA6-ED02AE30BD52}"/>
              </a:ext>
            </a:extLst>
          </p:cNvPr>
          <p:cNvSpPr txBox="1"/>
          <p:nvPr/>
        </p:nvSpPr>
        <p:spPr>
          <a:xfrm>
            <a:off x="342900" y="4981185"/>
            <a:ext cx="575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أعذبَ صوتَ الْعصفور خارج الْمنزل!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6A40EDCA-D2B5-4E10-A5BC-DBBD01D76DA3}"/>
              </a:ext>
            </a:extLst>
          </p:cNvPr>
          <p:cNvSpPr txBox="1"/>
          <p:nvPr/>
        </p:nvSpPr>
        <p:spPr>
          <a:xfrm>
            <a:off x="1892576" y="5884803"/>
            <a:ext cx="367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ما أقسى الشّعور بالبردِ!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BD6B194-1BD6-43D6-8B1D-EB85CCB0B969}"/>
              </a:ext>
            </a:extLst>
          </p:cNvPr>
          <p:cNvSpPr/>
          <p:nvPr/>
        </p:nvSpPr>
        <p:spPr>
          <a:xfrm>
            <a:off x="599230" y="104506"/>
            <a:ext cx="20313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كتاب الطالب</a:t>
            </a:r>
          </a:p>
          <a:p>
            <a:pPr algn="ctr"/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188</a:t>
            </a:r>
            <a:endParaRPr lang="en-US" sz="3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9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528BA6F9-D748-467F-832D-007573A91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500" t="25219" r="31577" b="16496"/>
          <a:stretch/>
        </p:blipFill>
        <p:spPr>
          <a:xfrm>
            <a:off x="0" y="-98473"/>
            <a:ext cx="12192000" cy="367166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FAFB8952-18D0-4946-AB3C-B413F7F19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424" t="27067" r="30422" b="22652"/>
          <a:stretch/>
        </p:blipFill>
        <p:spPr>
          <a:xfrm>
            <a:off x="0" y="3429000"/>
            <a:ext cx="12192000" cy="3446585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196D2FF8-E468-4164-BBBC-70ADD88A9513}"/>
              </a:ext>
            </a:extLst>
          </p:cNvPr>
          <p:cNvSpPr txBox="1"/>
          <p:nvPr/>
        </p:nvSpPr>
        <p:spPr>
          <a:xfrm>
            <a:off x="7235686" y="5619700"/>
            <a:ext cx="237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فوز فريقنا ساحقٌ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C5738D5A-AC3D-4B0B-9FAF-674536DBA6FC}"/>
              </a:ext>
            </a:extLst>
          </p:cNvPr>
          <p:cNvSpPr txBox="1"/>
          <p:nvPr/>
        </p:nvSpPr>
        <p:spPr>
          <a:xfrm>
            <a:off x="7805530" y="5986032"/>
            <a:ext cx="296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0070C0"/>
                </a:solidFill>
              </a:rPr>
              <a:t>يا إلهي ، المطرُ غزيرٌ !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B736C5CB-9450-4FF8-8291-2757E5FB27F8}"/>
              </a:ext>
            </a:extLst>
          </p:cNvPr>
          <p:cNvSpPr txBox="1"/>
          <p:nvPr/>
        </p:nvSpPr>
        <p:spPr>
          <a:xfrm>
            <a:off x="7805530" y="6352364"/>
            <a:ext cx="343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سبحان الله ، المطر ُ غزيرٌ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="" xmlns:a16="http://schemas.microsoft.com/office/drawing/2014/main" id="{1F60F06F-C8C4-4342-AB9F-A324773212DA}"/>
              </a:ext>
            </a:extLst>
          </p:cNvPr>
          <p:cNvSpPr txBox="1"/>
          <p:nvPr/>
        </p:nvSpPr>
        <p:spPr>
          <a:xfrm>
            <a:off x="10668000" y="834887"/>
            <a:ext cx="56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0CA36CBF-4935-4671-8696-5E84AE94A974}"/>
              </a:ext>
            </a:extLst>
          </p:cNvPr>
          <p:cNvSpPr txBox="1"/>
          <p:nvPr/>
        </p:nvSpPr>
        <p:spPr>
          <a:xfrm>
            <a:off x="10654748" y="2054087"/>
            <a:ext cx="71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E857AF71-2E96-4B26-B72B-D8806B761999}"/>
              </a:ext>
            </a:extLst>
          </p:cNvPr>
          <p:cNvSpPr txBox="1"/>
          <p:nvPr/>
        </p:nvSpPr>
        <p:spPr>
          <a:xfrm>
            <a:off x="5274365" y="2054086"/>
            <a:ext cx="82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7D6506FF-8938-4C5E-8156-B83D16F1B468}"/>
              </a:ext>
            </a:extLst>
          </p:cNvPr>
          <p:cNvSpPr txBox="1"/>
          <p:nvPr/>
        </p:nvSpPr>
        <p:spPr>
          <a:xfrm>
            <a:off x="5433391" y="1481218"/>
            <a:ext cx="66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9585620-8824-4FE0-BA3B-045A1DE4C372}"/>
              </a:ext>
            </a:extLst>
          </p:cNvPr>
          <p:cNvSpPr/>
          <p:nvPr/>
        </p:nvSpPr>
        <p:spPr>
          <a:xfrm>
            <a:off x="599230" y="104506"/>
            <a:ext cx="20313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كتاب الطالب</a:t>
            </a:r>
          </a:p>
          <a:p>
            <a:pPr algn="ctr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189</a:t>
            </a:r>
            <a:endParaRPr lang="en-US" sz="3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="" xmlns:a16="http://schemas.microsoft.com/office/drawing/2014/main" id="{2F1954DA-EB2D-4A83-8C74-0C4A0E91A5CF}"/>
                  </a:ext>
                </a:extLst>
              </p14:cNvPr>
              <p14:cNvContentPartPr/>
              <p14:nvPr/>
            </p14:nvContentPartPr>
            <p14:xfrm>
              <a:off x="5124120" y="202822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F1954DA-EB2D-4A83-8C74-0C4A0E91A5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0120" y="1920585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031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D4F2C2-4111-43EE-8A76-CFD000342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1" t="19201" r="34250" b="13601"/>
          <a:stretch/>
        </p:blipFill>
        <p:spPr>
          <a:xfrm>
            <a:off x="548640" y="38100"/>
            <a:ext cx="10789920" cy="6781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D7642F7-4D52-4BA1-B401-B0B201745D86}"/>
              </a:ext>
            </a:extLst>
          </p:cNvPr>
          <p:cNvSpPr/>
          <p:nvPr/>
        </p:nvSpPr>
        <p:spPr>
          <a:xfrm>
            <a:off x="625681" y="104506"/>
            <a:ext cx="36313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كتاب </a:t>
            </a:r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النشاط</a:t>
            </a:r>
          </a:p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62</a:t>
            </a:r>
          </a:p>
          <a:p>
            <a:pPr algn="ctr"/>
            <a:endParaRPr lang="en-US" sz="3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497846-EE29-427B-955F-E47CE2255CFA}"/>
              </a:ext>
            </a:extLst>
          </p:cNvPr>
          <p:cNvSpPr/>
          <p:nvPr/>
        </p:nvSpPr>
        <p:spPr>
          <a:xfrm>
            <a:off x="7658433" y="3146177"/>
            <a:ext cx="9669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أعلى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FFE6713-8E99-4952-B7F6-CB410D9ACD34}"/>
              </a:ext>
            </a:extLst>
          </p:cNvPr>
          <p:cNvSpPr/>
          <p:nvPr/>
        </p:nvSpPr>
        <p:spPr>
          <a:xfrm>
            <a:off x="3269147" y="3146177"/>
            <a:ext cx="10663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أشهى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20A7E5-D95F-4A7B-9E66-C629B062A5EE}"/>
              </a:ext>
            </a:extLst>
          </p:cNvPr>
          <p:cNvSpPr/>
          <p:nvPr/>
        </p:nvSpPr>
        <p:spPr>
          <a:xfrm>
            <a:off x="6544346" y="4843596"/>
            <a:ext cx="2081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ألْطفَ الطَّفلَ!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F1EDFAF-36A8-4F34-8364-8D22B469C4E3}"/>
              </a:ext>
            </a:extLst>
          </p:cNvPr>
          <p:cNvSpPr/>
          <p:nvPr/>
        </p:nvSpPr>
        <p:spPr>
          <a:xfrm>
            <a:off x="2748038" y="4843596"/>
            <a:ext cx="15969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أقوىَ الأسدَ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25485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8A82B64E-E61A-4A66-9EED-89FE99E9D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3" t="16394" r="31115" b="20396"/>
          <a:stretch/>
        </p:blipFill>
        <p:spPr>
          <a:xfrm>
            <a:off x="477079" y="155963"/>
            <a:ext cx="11489634" cy="592604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560C7850-CAD2-45FC-836C-C00A3C93C537}"/>
              </a:ext>
            </a:extLst>
          </p:cNvPr>
          <p:cNvSpPr txBox="1"/>
          <p:nvPr/>
        </p:nvSpPr>
        <p:spPr>
          <a:xfrm>
            <a:off x="5044143" y="971869"/>
            <a:ext cx="376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اللعبَ في الحديقة 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65FE4B40-C1BA-4356-B310-A9B98EEEFFB3}"/>
              </a:ext>
            </a:extLst>
          </p:cNvPr>
          <p:cNvSpPr txBox="1"/>
          <p:nvPr/>
        </p:nvSpPr>
        <p:spPr>
          <a:xfrm>
            <a:off x="5700925" y="1446304"/>
            <a:ext cx="283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جنودَ الإمارات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033F3790-8B9C-4CB2-BA42-493FBB95DF74}"/>
              </a:ext>
            </a:extLst>
          </p:cNvPr>
          <p:cNvSpPr txBox="1"/>
          <p:nvPr/>
        </p:nvSpPr>
        <p:spPr>
          <a:xfrm>
            <a:off x="5355569" y="1947402"/>
            <a:ext cx="3167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النجومَ في السماء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E02BC5D4-E3AA-48A0-AF5D-17AFCC673E8E}"/>
              </a:ext>
            </a:extLst>
          </p:cNvPr>
          <p:cNvSpPr txBox="1"/>
          <p:nvPr/>
        </p:nvSpPr>
        <p:spPr>
          <a:xfrm>
            <a:off x="5130473" y="2399715"/>
            <a:ext cx="340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قدرةَ الله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="" xmlns:a16="http://schemas.microsoft.com/office/drawing/2014/main" id="{E639486E-07FC-4A18-90CC-C122886C4EA9}"/>
              </a:ext>
            </a:extLst>
          </p:cNvPr>
          <p:cNvSpPr txBox="1"/>
          <p:nvPr/>
        </p:nvSpPr>
        <p:spPr>
          <a:xfrm>
            <a:off x="3962400" y="3909391"/>
            <a:ext cx="572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ما أكثر الأسماك في </a:t>
            </a:r>
            <a:r>
              <a:rPr lang="ar-AE" sz="2800">
                <a:solidFill>
                  <a:srgbClr val="FF0000"/>
                </a:solidFill>
              </a:rPr>
              <a:t>المربى المائيّ </a:t>
            </a:r>
            <a:r>
              <a:rPr lang="ar-AE" sz="2800" dirty="0">
                <a:solidFill>
                  <a:srgbClr val="FF0000"/>
                </a:solidFill>
              </a:rPr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2D9B01EE-F892-4852-B1DF-9AE508E0F3EF}"/>
              </a:ext>
            </a:extLst>
          </p:cNvPr>
          <p:cNvSpPr txBox="1"/>
          <p:nvPr/>
        </p:nvSpPr>
        <p:spPr>
          <a:xfrm>
            <a:off x="5013174" y="4729047"/>
            <a:ext cx="467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ما أروع المطر النازل على الوادي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77F4DCE3-263F-4F46-B8C3-F221AA5EBB95}"/>
              </a:ext>
            </a:extLst>
          </p:cNvPr>
          <p:cNvSpPr txBox="1"/>
          <p:nvPr/>
        </p:nvSpPr>
        <p:spPr>
          <a:xfrm>
            <a:off x="6000750" y="5522388"/>
            <a:ext cx="380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ما أطيبَ صديقي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169B3CE-2EB4-4293-BE59-C15CE5166C1B}"/>
              </a:ext>
            </a:extLst>
          </p:cNvPr>
          <p:cNvSpPr/>
          <p:nvPr/>
        </p:nvSpPr>
        <p:spPr>
          <a:xfrm>
            <a:off x="625681" y="104506"/>
            <a:ext cx="1978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كتاب </a:t>
            </a:r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النشاط</a:t>
            </a:r>
          </a:p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63</a:t>
            </a:r>
          </a:p>
          <a:p>
            <a:pPr algn="ctr"/>
            <a:endParaRPr lang="en-US" sz="3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82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6DD37BF-BB22-4EF1-B77B-633683DC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="" xmlns:a16="http://schemas.microsoft.com/office/drawing/2014/main" id="{7F46F772-4A87-440D-9AA3-119DF54B4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7" t="20118" r="33156" b="36238"/>
          <a:stretch/>
        </p:blipFill>
        <p:spPr>
          <a:xfrm>
            <a:off x="0" y="0"/>
            <a:ext cx="12191999" cy="6858000"/>
          </a:xfrm>
        </p:spPr>
      </p:pic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48CAD840-C2EE-4470-B1B1-E577E578A24F}"/>
              </a:ext>
            </a:extLst>
          </p:cNvPr>
          <p:cNvSpPr txBox="1"/>
          <p:nvPr/>
        </p:nvSpPr>
        <p:spPr>
          <a:xfrm>
            <a:off x="5314122" y="2501227"/>
            <a:ext cx="336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سبحانَ اللهِ ،النخلةُ طويلة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EFB8A55B-2118-40A2-80A3-9A63726ED6B9}"/>
              </a:ext>
            </a:extLst>
          </p:cNvPr>
          <p:cNvSpPr txBox="1"/>
          <p:nvPr/>
        </p:nvSpPr>
        <p:spPr>
          <a:xfrm>
            <a:off x="1060174" y="2501227"/>
            <a:ext cx="319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يا إلهي ، النخلة طويلة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BEF11DEB-D753-4EBE-9B6C-90AAC6149382}"/>
              </a:ext>
            </a:extLst>
          </p:cNvPr>
          <p:cNvSpPr txBox="1"/>
          <p:nvPr/>
        </p:nvSpPr>
        <p:spPr>
          <a:xfrm>
            <a:off x="4781321" y="3602516"/>
            <a:ext cx="398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سبحان الله ، صوت المنشد عذب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9B43168E-041D-4461-B8AA-EB43C5868E5E}"/>
              </a:ext>
            </a:extLst>
          </p:cNvPr>
          <p:cNvSpPr txBox="1"/>
          <p:nvPr/>
        </p:nvSpPr>
        <p:spPr>
          <a:xfrm>
            <a:off x="838200" y="3648888"/>
            <a:ext cx="362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يا إلهي ، صوت المنشد عذب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60801B95-7D81-4476-AFC4-AF60C72C61C5}"/>
              </a:ext>
            </a:extLst>
          </p:cNvPr>
          <p:cNvSpPr txBox="1"/>
          <p:nvPr/>
        </p:nvSpPr>
        <p:spPr>
          <a:xfrm>
            <a:off x="4781321" y="4809130"/>
            <a:ext cx="398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سبحان الله ، حنان الأم عظيم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="" xmlns:a16="http://schemas.microsoft.com/office/drawing/2014/main" id="{D1DEABDE-1519-4664-A587-247FCF9744EE}"/>
              </a:ext>
            </a:extLst>
          </p:cNvPr>
          <p:cNvSpPr txBox="1"/>
          <p:nvPr/>
        </p:nvSpPr>
        <p:spPr>
          <a:xfrm>
            <a:off x="689113" y="4767683"/>
            <a:ext cx="3717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يا إلهي ، حنان الأم عظيم 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EC2A35B-ADDE-43B1-AAE7-D30E3758CB0B}"/>
              </a:ext>
            </a:extLst>
          </p:cNvPr>
          <p:cNvSpPr/>
          <p:nvPr/>
        </p:nvSpPr>
        <p:spPr>
          <a:xfrm>
            <a:off x="625681" y="104506"/>
            <a:ext cx="23270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كتاب </a:t>
            </a:r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النشاط</a:t>
            </a:r>
          </a:p>
          <a:p>
            <a:pPr algn="ctr"/>
            <a:r>
              <a:rPr lang="ar-AE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63</a:t>
            </a:r>
          </a:p>
          <a:p>
            <a:pPr algn="ctr"/>
            <a:endParaRPr lang="en-US" sz="3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8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2FC5192C-F329-4CA0-9347-33E4E6A97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52901" y="281310"/>
            <a:ext cx="4442519" cy="504527"/>
          </a:xfrm>
        </p:spPr>
        <p:txBody>
          <a:bodyPr/>
          <a:lstStyle/>
          <a:p>
            <a:pPr algn="r"/>
            <a:r>
              <a:rPr lang="ar-AE" altLang="en-US" sz="2250" u="sng" dirty="0">
                <a:latin typeface="Calibri" panose="020F0502020204030204" pitchFamily="34" charset="0"/>
                <a:cs typeface="Calibri" panose="020F0502020204030204" pitchFamily="34" charset="0"/>
              </a:rPr>
              <a:t>السلام الوطني لدوله الامارات العربيه المتحدة</a:t>
            </a:r>
          </a:p>
        </p:txBody>
      </p:sp>
      <p:pic>
        <p:nvPicPr>
          <p:cNvPr id="8" name="Picture 2" descr="محمد بن راشد ومحمد بن زايد يعتمدان الهوية الإعلامية المرئية لدولة ...">
            <a:extLst>
              <a:ext uri="{FF2B5EF4-FFF2-40B4-BE49-F238E27FC236}">
                <a16:creationId xmlns="" xmlns:a16="http://schemas.microsoft.com/office/drawing/2014/main" id="{C857AFB1-1BA2-487C-AD80-AF4E9DCC5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9" t="26142" r="27922" b="27051"/>
          <a:stretch/>
        </p:blipFill>
        <p:spPr bwMode="auto">
          <a:xfrm>
            <a:off x="1813459" y="152401"/>
            <a:ext cx="1268678" cy="535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السلام الوطني">
            <a:hlinkClick r:id="" action="ppaction://media"/>
            <a:extLst>
              <a:ext uri="{FF2B5EF4-FFF2-40B4-BE49-F238E27FC236}">
                <a16:creationId xmlns="" xmlns:a16="http://schemas.microsoft.com/office/drawing/2014/main" id="{8B85E335-B74D-4DAA-B0D6-552B63B90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2358" y="914400"/>
            <a:ext cx="862716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4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HOHAY\Desktop\بوردات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251" y="-6037"/>
            <a:ext cx="9144000" cy="6858000"/>
          </a:xfrm>
          <a:prstGeom prst="rect">
            <a:avLst/>
          </a:prstGeom>
          <a:noFill/>
        </p:spPr>
      </p:pic>
      <p:sp>
        <p:nvSpPr>
          <p:cNvPr id="6" name="Horizontal Scroll 5"/>
          <p:cNvSpPr/>
          <p:nvPr/>
        </p:nvSpPr>
        <p:spPr>
          <a:xfrm>
            <a:off x="1638300" y="0"/>
            <a:ext cx="8915400" cy="1828800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AE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التقييم الختامي: أميّزُ أسلوب التّعج</a:t>
            </a:r>
            <a:r>
              <a:rPr lang="ar-SA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ّ</a:t>
            </a:r>
            <a:r>
              <a:rPr lang="ar-AE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ب من غيره</a:t>
            </a:r>
            <a:r>
              <a:rPr lang="ar-SA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من الأساليب </a:t>
            </a:r>
            <a:r>
              <a:rPr lang="ar-SA" sz="36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endParaRPr lang="ar-AE" sz="36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15053" y="2057399"/>
            <a:ext cx="9190495" cy="4800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rtl="0"/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أُميّزُ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أس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ْ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لوب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التّعج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ُّ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ب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بوضع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علامة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√ ) أ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َ</a:t>
            </a:r>
            <a:r>
              <a:rPr lang="ar-AE" sz="36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مامه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: 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ما أجمل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َ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الزّهور!        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(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)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2- متى تذهب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إلى ال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ْ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مكتبة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؟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(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) 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3- يا م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حم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ّ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د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،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ذاك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ِ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 د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ُ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روسك .    (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)</a:t>
            </a:r>
          </a:p>
          <a:p>
            <a:pPr rtl="0"/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4- ما أسرع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َ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ال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ْ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فهد !         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(  </a:t>
            </a: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47107" name="Picture 3" descr="imagesCALGLN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286267"/>
            <a:ext cx="1524000" cy="13341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مربع نص 11">
            <a:extLst>
              <a:ext uri="{FF2B5EF4-FFF2-40B4-BE49-F238E27FC236}">
                <a16:creationId xmlns="" xmlns:a16="http://schemas.microsoft.com/office/drawing/2014/main" id="{712746D8-D12C-46F1-BFF3-1B5451339F90}"/>
              </a:ext>
            </a:extLst>
          </p:cNvPr>
          <p:cNvSpPr txBox="1"/>
          <p:nvPr/>
        </p:nvSpPr>
        <p:spPr>
          <a:xfrm>
            <a:off x="5004765" y="3569070"/>
            <a:ext cx="66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مربع نص 11">
            <a:extLst>
              <a:ext uri="{FF2B5EF4-FFF2-40B4-BE49-F238E27FC236}">
                <a16:creationId xmlns="" xmlns:a16="http://schemas.microsoft.com/office/drawing/2014/main" id="{DAE08A70-A0E4-4263-AF41-426B4F0D1378}"/>
              </a:ext>
            </a:extLst>
          </p:cNvPr>
          <p:cNvSpPr txBox="1"/>
          <p:nvPr/>
        </p:nvSpPr>
        <p:spPr>
          <a:xfrm>
            <a:off x="5004766" y="5287525"/>
            <a:ext cx="66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rgbClr val="FF0000"/>
                </a:solidFill>
              </a:rPr>
              <a:t>√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FF686BC-2624-4703-BF71-46D3C51F6E58}"/>
              </a:ext>
            </a:extLst>
          </p:cNvPr>
          <p:cNvSpPr/>
          <p:nvPr/>
        </p:nvSpPr>
        <p:spPr>
          <a:xfrm>
            <a:off x="5934075" y="381000"/>
            <a:ext cx="6200775" cy="59817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589DF50-CF22-4C6C-9B4B-716940D009D6}"/>
              </a:ext>
            </a:extLst>
          </p:cNvPr>
          <p:cNvSpPr/>
          <p:nvPr/>
        </p:nvSpPr>
        <p:spPr>
          <a:xfrm>
            <a:off x="6086476" y="514350"/>
            <a:ext cx="5886450" cy="57150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E52D4F-2E55-43EB-A230-F7E889196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9" y="590550"/>
            <a:ext cx="5477402" cy="57721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F4B3981-492C-4FB7-9072-9ADB39D77DA3}"/>
              </a:ext>
            </a:extLst>
          </p:cNvPr>
          <p:cNvSpPr/>
          <p:nvPr/>
        </p:nvSpPr>
        <p:spPr>
          <a:xfrm>
            <a:off x="6457951" y="2448520"/>
            <a:ext cx="474345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مع السّلامة</a:t>
            </a:r>
            <a:endParaRPr lang="en-US" sz="66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42734D-7ED3-40B5-A7AD-86617389E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FDD134-E9F7-4A72-8FF0-2F227F17E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783167"/>
            <a:ext cx="5579535" cy="537379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FF686BC-2624-4703-BF71-46D3C51F6E58}"/>
              </a:ext>
            </a:extLst>
          </p:cNvPr>
          <p:cNvSpPr/>
          <p:nvPr/>
        </p:nvSpPr>
        <p:spPr>
          <a:xfrm>
            <a:off x="5934075" y="381000"/>
            <a:ext cx="6200775" cy="59817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589DF50-CF22-4C6C-9B4B-716940D009D6}"/>
              </a:ext>
            </a:extLst>
          </p:cNvPr>
          <p:cNvSpPr/>
          <p:nvPr/>
        </p:nvSpPr>
        <p:spPr>
          <a:xfrm>
            <a:off x="6086476" y="514350"/>
            <a:ext cx="5886450" cy="57150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7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3328896" y="285452"/>
            <a:ext cx="5534209" cy="553998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ar-BH" sz="3000">
                <a:solidFill>
                  <a:srgbClr val="002060"/>
                </a:solidFill>
                <a:latin typeface="Calibri"/>
                <a:cs typeface="Calibri"/>
              </a:rPr>
              <a:t>اتْفاقيات حِصَّة</a:t>
            </a:r>
            <a:r>
              <a:rPr lang="ar-AE" sz="3000">
                <a:solidFill>
                  <a:srgbClr val="002060"/>
                </a:solidFill>
                <a:latin typeface="Calibri"/>
                <a:cs typeface="Calibri"/>
              </a:rPr>
              <a:t> التَّعلمُ عنْ بُعدِ</a:t>
            </a:r>
            <a:r>
              <a:rPr lang="ar-BH" sz="300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US" sz="300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="" xmlns:a16="http://schemas.microsoft.com/office/drawing/2014/main" id="{52060F18-C843-4371-BFC9-FBBEAED2FC58}"/>
              </a:ext>
            </a:extLst>
          </p:cNvPr>
          <p:cNvGrpSpPr/>
          <p:nvPr/>
        </p:nvGrpSpPr>
        <p:grpSpPr>
          <a:xfrm>
            <a:off x="1963984" y="1125238"/>
            <a:ext cx="2148076" cy="1864090"/>
            <a:chOff x="106375" y="361925"/>
            <a:chExt cx="3287695" cy="3919932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C5E50B3F-392E-4F65-A3C1-83D0B1EE9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44" b="89954" l="9752" r="93440">
                          <a14:foregroundMark x1="93262" y1="58661" x2="90426" y2="56467"/>
                          <a14:foregroundMark x1="93617" y1="35219" x2="93617" y2="28406"/>
                          <a14:foregroundMark x1="71099" y1="21132" x2="69858" y2="7044"/>
                          <a14:foregroundMark x1="79965" y1="60162" x2="79965" y2="60162"/>
                          <a14:foregroundMark x1="72163" y1="75404" x2="68440" y2="53233"/>
                          <a14:foregroundMark x1="70213" y1="85335" x2="73050" y2="79792"/>
                          <a14:foregroundMark x1="73050" y1="79792" x2="73050" y2="7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9" b="25507"/>
            <a:stretch/>
          </p:blipFill>
          <p:spPr>
            <a:xfrm>
              <a:off x="557115" y="361925"/>
              <a:ext cx="1605100" cy="300653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9EE4B72-D4B2-4FFF-8293-36E8F7CD42BF}"/>
                </a:ext>
              </a:extLst>
            </p:cNvPr>
            <p:cNvSpPr txBox="1"/>
            <p:nvPr/>
          </p:nvSpPr>
          <p:spPr>
            <a:xfrm>
              <a:off x="106375" y="3505201"/>
              <a:ext cx="3287695" cy="77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أ</a:t>
              </a:r>
              <a:r>
                <a:rPr lang="ar-AE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سْتَأ</a:t>
              </a:r>
              <a:r>
                <a:rPr lang="ar-SY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ْ</a:t>
              </a:r>
              <a:r>
                <a:rPr lang="ar-AE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ذِن</a:t>
              </a:r>
              <a:r>
                <a:rPr lang="ar-SA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BH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قَبْل</a:t>
              </a:r>
              <a:r>
                <a:rPr lang="ar-SA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َ</a:t>
              </a:r>
              <a:r>
                <a:rPr lang="ar-BH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التَّح</a:t>
              </a:r>
              <a:r>
                <a:rPr lang="ar-SY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َ</a:t>
              </a:r>
              <a:r>
                <a:rPr lang="ar-BH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دّ</a:t>
              </a:r>
              <a:r>
                <a:rPr lang="ar-SA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BH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ث</a:t>
              </a:r>
              <a:r>
                <a:rPr lang="ar-SA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ِ</a:t>
              </a:r>
              <a:endParaRPr lang="en-US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="" xmlns:a16="http://schemas.microsoft.com/office/drawing/2014/main" id="{A592B7E9-142B-4472-A4AD-B77C6BC2CDFE}"/>
              </a:ext>
            </a:extLst>
          </p:cNvPr>
          <p:cNvGrpSpPr/>
          <p:nvPr/>
        </p:nvGrpSpPr>
        <p:grpSpPr>
          <a:xfrm>
            <a:off x="8406462" y="4070943"/>
            <a:ext cx="2148076" cy="1547965"/>
            <a:chOff x="8414328" y="4125540"/>
            <a:chExt cx="3568379" cy="2637801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CCFBFE71-581B-43E2-B336-7DB708BF2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620" b="78435" l="9947" r="99645">
                          <a14:foregroundMark x1="19538" y1="74121" x2="18117" y2="53195"/>
                          <a14:foregroundMark x1="18117" y1="53195" x2="15275" y2="45208"/>
                          <a14:foregroundMark x1="15275" y1="45208" x2="13499" y2="31949"/>
                          <a14:foregroundMark x1="13499" y1="31949" x2="12966" y2="30671"/>
                          <a14:foregroundMark x1="12611" y1="30671" x2="12611" y2="58466"/>
                          <a14:foregroundMark x1="12611" y1="58466" x2="14387" y2="73802"/>
                          <a14:foregroundMark x1="14387" y1="73802" x2="24512" y2="77476"/>
                          <a14:foregroundMark x1="24512" y1="77476" x2="59147" y2="78435"/>
                          <a14:foregroundMark x1="59147" y1="78435" x2="83659" y2="74760"/>
                          <a14:foregroundMark x1="83659" y1="74760" x2="88099" y2="75719"/>
                          <a14:foregroundMark x1="88099" y1="74760" x2="82771" y2="43131"/>
                          <a14:foregroundMark x1="90053" y1="38498" x2="90053" y2="38498"/>
                          <a14:foregroundMark x1="90053" y1="38498" x2="99822" y2="28435"/>
                          <a14:foregroundMark x1="79396" y1="76038" x2="73712" y2="66134"/>
                          <a14:foregroundMark x1="73712" y1="66134" x2="69094" y2="45208"/>
                          <a14:foregroundMark x1="35879" y1="65815" x2="41918" y2="61182"/>
                          <a14:foregroundMark x1="41918" y1="61182" x2="42096" y2="57987"/>
                          <a14:foregroundMark x1="23091" y1="76677" x2="16163" y2="77316"/>
                          <a14:foregroundMark x1="16163" y1="77316" x2="11901" y2="75399"/>
                          <a14:foregroundMark x1="11901" y1="75399" x2="12611" y2="78594"/>
                          <a14:foregroundMark x1="15808" y1="76038" x2="52575" y2="63898"/>
                          <a14:foregroundMark x1="52575" y1="63898" x2="81705" y2="61981"/>
                          <a14:foregroundMark x1="81705" y1="61981" x2="83837" y2="61981"/>
                          <a14:foregroundMark x1="88099" y1="78594" x2="74600" y2="78275"/>
                          <a14:foregroundMark x1="23801" y1="77955" x2="15098" y2="77955"/>
                          <a14:foregroundMark x1="11545" y1="50479" x2="10124" y2="29233"/>
                          <a14:foregroundMark x1="10124" y1="29233" x2="15808" y2="29073"/>
                          <a14:foregroundMark x1="61812" y1="15974" x2="55595" y2="12939"/>
                          <a14:foregroundMark x1="55595" y1="12939" x2="50266" y2="126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8579" r="9906" b="21489"/>
            <a:stretch/>
          </p:blipFill>
          <p:spPr>
            <a:xfrm>
              <a:off x="8951861" y="4125540"/>
              <a:ext cx="2453699" cy="180496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A6CD17F-CE54-441C-AA60-51639B957C18}"/>
                </a:ext>
              </a:extLst>
            </p:cNvPr>
            <p:cNvSpPr txBox="1"/>
            <p:nvPr/>
          </p:nvSpPr>
          <p:spPr>
            <a:xfrm>
              <a:off x="8414328" y="6133983"/>
              <a:ext cx="3568379" cy="629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ar-BH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أًدَوِّن</a:t>
              </a:r>
              <a:r>
                <a:rPr lang="ar-SY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BH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مُلاحَظاتي</a:t>
              </a:r>
              <a:endParaRPr lang="en-US" b="1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" name="Group 2">
            <a:extLst>
              <a:ext uri="{FF2B5EF4-FFF2-40B4-BE49-F238E27FC236}">
                <a16:creationId xmlns="" xmlns:a16="http://schemas.microsoft.com/office/drawing/2014/main" id="{E7D64875-3A71-49BF-B8A2-74D1DCCB776E}"/>
              </a:ext>
            </a:extLst>
          </p:cNvPr>
          <p:cNvGrpSpPr/>
          <p:nvPr/>
        </p:nvGrpSpPr>
        <p:grpSpPr>
          <a:xfrm>
            <a:off x="9057046" y="1680009"/>
            <a:ext cx="1752943" cy="1468646"/>
            <a:chOff x="8845580" y="1174498"/>
            <a:chExt cx="3256310" cy="3019021"/>
          </a:xfrm>
        </p:grpSpPr>
        <p:pic>
          <p:nvPicPr>
            <p:cNvPr id="6" name="Picture 5" descr="A drawing of a cartoon character&#10;&#10;Description automatically generated">
              <a:extLst>
                <a:ext uri="{FF2B5EF4-FFF2-40B4-BE49-F238E27FC236}">
                  <a16:creationId xmlns="" xmlns:a16="http://schemas.microsoft.com/office/drawing/2014/main" id="{C9C1BD99-A726-49AE-9364-4B32089A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50" b="94500" l="5250" r="96500">
                          <a14:foregroundMark x1="36500" y1="67250" x2="24750" y2="76500"/>
                          <a14:foregroundMark x1="24750" y1="76500" x2="11250" y2="73250"/>
                          <a14:foregroundMark x1="11250" y1="73250" x2="10250" y2="46750"/>
                          <a14:foregroundMark x1="10250" y1="46750" x2="11750" y2="40750"/>
                          <a14:foregroundMark x1="8500" y1="60750" x2="7750" y2="32250"/>
                          <a14:foregroundMark x1="7750" y1="32250" x2="14750" y2="20500"/>
                          <a14:foregroundMark x1="14750" y1="20500" x2="35000" y2="9000"/>
                          <a14:foregroundMark x1="9250" y1="61500" x2="5250" y2="48500"/>
                          <a14:foregroundMark x1="5250" y1="48500" x2="5250" y2="41500"/>
                          <a14:foregroundMark x1="26750" y1="38750" x2="50750" y2="36750"/>
                          <a14:foregroundMark x1="55250" y1="25750" x2="35000" y2="24500"/>
                          <a14:foregroundMark x1="52000" y1="19250" x2="52000" y2="27250"/>
                          <a14:foregroundMark x1="40250" y1="27750" x2="40250" y2="19250"/>
                          <a14:foregroundMark x1="42750" y1="17500" x2="34500" y2="28500"/>
                          <a14:foregroundMark x1="34500" y1="28500" x2="34500" y2="29000"/>
                          <a14:foregroundMark x1="32500" y1="30500" x2="40250" y2="19500"/>
                          <a14:foregroundMark x1="40250" y1="19500" x2="40250" y2="19250"/>
                          <a14:foregroundMark x1="35750" y1="7750" x2="49250" y2="7750"/>
                          <a14:foregroundMark x1="49250" y1="7750" x2="74750" y2="18000"/>
                          <a14:foregroundMark x1="74750" y1="18000" x2="78000" y2="20750"/>
                          <a14:foregroundMark x1="81750" y1="21250" x2="71250" y2="12000"/>
                          <a14:foregroundMark x1="71250" y1="12000" x2="56250" y2="6500"/>
                          <a14:foregroundMark x1="56250" y1="6500" x2="44750" y2="5750"/>
                          <a14:foregroundMark x1="48750" y1="5750" x2="84500" y2="29250"/>
                          <a14:foregroundMark x1="84500" y1="29250" x2="85000" y2="29750"/>
                          <a14:foregroundMark x1="85000" y1="22500" x2="92750" y2="46500"/>
                          <a14:foregroundMark x1="92750" y1="46500" x2="93250" y2="61500"/>
                          <a14:foregroundMark x1="93250" y1="61500" x2="86750" y2="73750"/>
                          <a14:foregroundMark x1="86750" y1="73750" x2="65500" y2="89000"/>
                          <a14:foregroundMark x1="65500" y1="89000" x2="38000" y2="89250"/>
                          <a14:foregroundMark x1="38000" y1="89250" x2="14500" y2="74500"/>
                          <a14:foregroundMark x1="14500" y1="74500" x2="14250" y2="74500"/>
                          <a14:foregroundMark x1="39500" y1="92750" x2="55750" y2="94500"/>
                          <a14:foregroundMark x1="20750" y1="38250" x2="37000" y2="17000"/>
                          <a14:foregroundMark x1="37000" y1="17000" x2="40250" y2="15500"/>
                          <a14:foregroundMark x1="95250" y1="59750" x2="96500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3628" y="1174498"/>
              <a:ext cx="1605099" cy="16240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C9E2B88-F95B-4954-B33F-AC66DA9A4615}"/>
                </a:ext>
              </a:extLst>
            </p:cNvPr>
            <p:cNvSpPr txBox="1"/>
            <p:nvPr/>
          </p:nvSpPr>
          <p:spPr>
            <a:xfrm>
              <a:off x="8845580" y="2769988"/>
              <a:ext cx="3256310" cy="1423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ar-BH" sz="210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أ</a:t>
              </a:r>
              <a:r>
                <a:rPr lang="ar-BH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بْتَعِد عَنْ ض</a:t>
              </a:r>
              <a:r>
                <a:rPr lang="ar-SA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َ</a:t>
              </a:r>
              <a:r>
                <a:rPr lang="ar-BH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جيج</a:t>
              </a:r>
              <a:r>
                <a:rPr lang="ar-SY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ِ</a:t>
              </a:r>
              <a:r>
                <a:rPr lang="ar-BH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مَنْ حَوْلي</a:t>
              </a:r>
              <a:endParaRPr lang="en-US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="" xmlns:a16="http://schemas.microsoft.com/office/drawing/2014/main" id="{FB56D238-D10C-43DD-80C2-F83E2997B7D5}"/>
              </a:ext>
            </a:extLst>
          </p:cNvPr>
          <p:cNvGrpSpPr/>
          <p:nvPr/>
        </p:nvGrpSpPr>
        <p:grpSpPr>
          <a:xfrm>
            <a:off x="4184005" y="1310361"/>
            <a:ext cx="2017643" cy="1838294"/>
            <a:chOff x="3405808" y="1696548"/>
            <a:chExt cx="2690191" cy="3095927"/>
          </a:xfrm>
        </p:grpSpPr>
        <p:pic>
          <p:nvPicPr>
            <p:cNvPr id="1026" name="Picture 2" descr="نتيجة بحث الصور عن أم تتحدث كرتون">
              <a:extLst>
                <a:ext uri="{FF2B5EF4-FFF2-40B4-BE49-F238E27FC236}">
                  <a16:creationId xmlns="" xmlns:a16="http://schemas.microsoft.com/office/drawing/2014/main" id="{19178938-5A96-47F9-82E4-5A06F5BD0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736" y="1696548"/>
              <a:ext cx="1821539" cy="1897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27CEDD7-C17F-4AE9-8B7A-28847CFCD499}"/>
                </a:ext>
              </a:extLst>
            </p:cNvPr>
            <p:cNvSpPr txBox="1"/>
            <p:nvPr/>
          </p:nvSpPr>
          <p:spPr>
            <a:xfrm>
              <a:off x="3405808" y="3859470"/>
              <a:ext cx="2690191" cy="9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ar-AE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اُفَكِّر</a:t>
              </a:r>
              <a:r>
                <a:rPr lang="ar-SY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AE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وأُجيب</a:t>
              </a:r>
              <a:r>
                <a:rPr lang="ar-SY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AE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بِمُفْرَدي</a:t>
              </a:r>
            </a:p>
            <a:p>
              <a:pPr algn="ctr" rtl="0"/>
              <a:r>
                <a:rPr lang="ar-AE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دونَ م</a:t>
              </a:r>
              <a:r>
                <a:rPr lang="ar-SY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AE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ساعَدَة أُم</a:t>
              </a:r>
              <a:r>
                <a:rPr lang="ar-SY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ّ</a:t>
              </a:r>
              <a:r>
                <a:rPr lang="ar-AE" sz="1500" b="1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ي</a:t>
              </a:r>
              <a:endParaRPr lang="en-US" sz="1500" b="1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="" xmlns:a16="http://schemas.microsoft.com/office/drawing/2014/main" id="{F5841195-2434-4B65-A7C3-C21CE60032A7}"/>
              </a:ext>
            </a:extLst>
          </p:cNvPr>
          <p:cNvGrpSpPr/>
          <p:nvPr/>
        </p:nvGrpSpPr>
        <p:grpSpPr>
          <a:xfrm>
            <a:off x="3998213" y="3810964"/>
            <a:ext cx="3801258" cy="2700739"/>
            <a:chOff x="982749" y="3155477"/>
            <a:chExt cx="5068344" cy="3600985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="" xmlns:a16="http://schemas.microsoft.com/office/drawing/2014/main" id="{472FC0D0-1882-4750-8152-9E84AFA22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99" b="93103" l="9752" r="89894">
                          <a14:foregroundMark x1="28191" y1="34253" x2="33688" y2="30000"/>
                          <a14:foregroundMark x1="33688" y1="30000" x2="37766" y2="30920"/>
                          <a14:foregroundMark x1="52305" y1="35057" x2="59574" y2="31264"/>
                          <a14:foregroundMark x1="59574" y1="31264" x2="66312" y2="33563"/>
                          <a14:foregroundMark x1="66312" y1="33563" x2="66312" y2="33678"/>
                          <a14:foregroundMark x1="63830" y1="31609" x2="54787" y2="30805"/>
                          <a14:foregroundMark x1="54787" y1="30805" x2="52837" y2="33218"/>
                          <a14:foregroundMark x1="22163" y1="10000" x2="30142" y2="8851"/>
                          <a14:foregroundMark x1="30142" y1="8851" x2="36525" y2="5402"/>
                          <a14:foregroundMark x1="36525" y1="5402" x2="44504" y2="3218"/>
                          <a14:foregroundMark x1="44504" y1="3218" x2="53546" y2="4023"/>
                          <a14:foregroundMark x1="53546" y1="4023" x2="60816" y2="8851"/>
                          <a14:foregroundMark x1="60816" y1="8851" x2="63475" y2="13103"/>
                          <a14:foregroundMark x1="65071" y1="6897" x2="58156" y2="4368"/>
                          <a14:foregroundMark x1="58156" y1="4368" x2="47163" y2="2874"/>
                          <a14:foregroundMark x1="58333" y1="28046" x2="59929" y2="33448"/>
                          <a14:foregroundMark x1="59929" y1="33448" x2="59929" y2="33448"/>
                          <a14:foregroundMark x1="30142" y1="38046" x2="29078" y2="30460"/>
                          <a14:foregroundMark x1="29078" y1="30460" x2="31028" y2="25747"/>
                          <a14:foregroundMark x1="41667" y1="55287" x2="55496" y2="91379"/>
                          <a14:foregroundMark x1="32447" y1="82644" x2="29787" y2="69885"/>
                          <a14:foregroundMark x1="29787" y1="69885" x2="35638" y2="61494"/>
                          <a14:foregroundMark x1="31028" y1="78966" x2="23936" y2="76322"/>
                          <a14:foregroundMark x1="23936" y1="76322" x2="29787" y2="60115"/>
                          <a14:foregroundMark x1="29787" y1="60115" x2="37057" y2="56897"/>
                          <a14:foregroundMark x1="37057" y1="56897" x2="43972" y2="55632"/>
                          <a14:foregroundMark x1="29433" y1="73103" x2="25709" y2="82644"/>
                          <a14:foregroundMark x1="48050" y1="91149" x2="56915" y2="90920"/>
                          <a14:foregroundMark x1="56915" y1="90920" x2="74291" y2="92874"/>
                          <a14:foregroundMark x1="74291" y1="92874" x2="80142" y2="89310"/>
                          <a14:foregroundMark x1="80142" y1="89310" x2="72163" y2="75172"/>
                          <a14:foregroundMark x1="73759" y1="76207" x2="71809" y2="87816"/>
                          <a14:foregroundMark x1="69858" y1="93218" x2="62766" y2="67931"/>
                          <a14:foregroundMark x1="62766" y1="67931" x2="62766" y2="67126"/>
                          <a14:foregroundMark x1="61879" y1="68966" x2="64362" y2="83908"/>
                          <a14:foregroundMark x1="63830" y1="88506" x2="55674" y2="81379"/>
                          <a14:foregroundMark x1="55674" y1="81379" x2="56383" y2="75747"/>
                          <a14:foregroundMark x1="56383" y1="75747" x2="62234" y2="65747"/>
                          <a14:foregroundMark x1="62234" y1="65747" x2="67021" y2="62299"/>
                          <a14:foregroundMark x1="88830" y1="70000" x2="82092" y2="59425"/>
                          <a14:foregroundMark x1="82092" y1="59425" x2="75000" y2="56782"/>
                          <a14:foregroundMark x1="75000" y1="56782" x2="62234" y2="56667"/>
                          <a14:foregroundMark x1="59929" y1="55287" x2="68262" y2="54253"/>
                          <a14:foregroundMark x1="68262" y1="54253" x2="76064" y2="55402"/>
                          <a14:foregroundMark x1="76064" y1="55402" x2="81383" y2="59425"/>
                          <a14:foregroundMark x1="82624" y1="58161" x2="79787" y2="63678"/>
                          <a14:foregroundMark x1="79787" y1="63678" x2="79787" y2="66897"/>
                          <a14:foregroundMark x1="74291" y1="71034" x2="67376" y2="75402"/>
                          <a14:foregroundMark x1="67376" y1="75402" x2="58688" y2="68506"/>
                          <a14:foregroundMark x1="58688" y1="68506" x2="52837" y2="55632"/>
                          <a14:foregroundMark x1="52305" y1="60000" x2="57624" y2="74598"/>
                          <a14:foregroundMark x1="57624" y1="74598" x2="57624" y2="74598"/>
                          <a14:foregroundMark x1="53901" y1="82414" x2="44858" y2="58391"/>
                          <a14:foregroundMark x1="46099" y1="92414" x2="40248" y2="72069"/>
                          <a14:foregroundMark x1="40248" y1="72069" x2="41667" y2="63793"/>
                          <a14:foregroundMark x1="41312" y1="64368" x2="38830" y2="67701"/>
                          <a14:foregroundMark x1="38830" y1="68736" x2="42730" y2="81379"/>
                          <a14:foregroundMark x1="42730" y1="81379" x2="47163" y2="86667"/>
                          <a14:foregroundMark x1="47163" y1="86667" x2="47163" y2="87011"/>
                          <a14:foregroundMark x1="49291" y1="89310" x2="58688" y2="89885"/>
                          <a14:foregroundMark x1="58688" y1="89885" x2="64716" y2="89310"/>
                          <a14:foregroundMark x1="64362" y1="89080" x2="38121" y2="86207"/>
                          <a14:foregroundMark x1="37234" y1="84138" x2="53723" y2="81494"/>
                          <a14:foregroundMark x1="53723" y1="81494" x2="60284" y2="81379"/>
                          <a14:foregroundMark x1="57624" y1="80805" x2="34929" y2="78506"/>
                          <a14:foregroundMark x1="34929" y1="78506" x2="43617" y2="82644"/>
                          <a14:foregroundMark x1="13830" y1="13103" x2="21986" y2="10345"/>
                          <a14:foregroundMark x1="21986" y1="10345" x2="22518" y2="10345"/>
                          <a14:foregroundMark x1="24645" y1="8506" x2="31738" y2="4943"/>
                          <a14:foregroundMark x1="31738" y1="4943" x2="42021" y2="2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4"/>
            <a:stretch/>
          </p:blipFill>
          <p:spPr>
            <a:xfrm>
              <a:off x="4039985" y="4154836"/>
              <a:ext cx="2011108" cy="217731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A2D05260-DE77-4D0E-AE2F-8C6886EB1D90}"/>
                </a:ext>
              </a:extLst>
            </p:cNvPr>
            <p:cNvSpPr/>
            <p:nvPr/>
          </p:nvSpPr>
          <p:spPr>
            <a:xfrm>
              <a:off x="982749" y="4066036"/>
              <a:ext cx="3288751" cy="1200328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rtl="0"/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ألْتَزِمُ الصَّمْت</a:t>
              </a:r>
              <a:r>
                <a:rPr lang="ar-SA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َ</a:t>
              </a:r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و</a:t>
              </a:r>
              <a:r>
                <a:rPr lang="ar-SY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َ</a:t>
              </a:r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أ</a:t>
              </a:r>
              <a:r>
                <a:rPr lang="ar-SY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غ</a:t>
              </a:r>
              <a:r>
                <a:rPr lang="ar-SY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ْ</a:t>
              </a:r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لِق</a:t>
              </a:r>
              <a:r>
                <a:rPr lang="ar-SA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مُكَبِّر</a:t>
              </a:r>
              <a:r>
                <a:rPr lang="ar-SY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َالصَّوْتِ</a:t>
              </a:r>
              <a:endParaRPr lang="ar-AE" b="1">
                <a:ln/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rtl="0"/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 قَبْلَ د</a:t>
              </a:r>
              <a:r>
                <a:rPr lang="ar-SY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AE" b="1">
                  <a:ln/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خولي</a:t>
              </a:r>
              <a:r>
                <a:rPr lang="ar-AE">
                  <a:ln/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6" descr="A close up of a microphone&#10;&#10;Description automatically generated">
              <a:extLst>
                <a:ext uri="{FF2B5EF4-FFF2-40B4-BE49-F238E27FC236}">
                  <a16:creationId xmlns="" xmlns:a16="http://schemas.microsoft.com/office/drawing/2014/main" id="{E5930E47-DF99-466E-9B61-84AE730E7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352" y="5371904"/>
              <a:ext cx="1138467" cy="76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7">
              <a:extLst>
                <a:ext uri="{FF2B5EF4-FFF2-40B4-BE49-F238E27FC236}">
                  <a16:creationId xmlns="" xmlns:a16="http://schemas.microsoft.com/office/drawing/2014/main" id="{2C506C1C-4C6F-4BDF-9AFD-75498A944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18902">
              <a:off x="3711658" y="3155477"/>
              <a:ext cx="804113" cy="360098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/>
              <a:r>
                <a:rPr lang="en-US" altLang="en-US" sz="10350">
                  <a:solidFill>
                    <a:srgbClr val="FF0000"/>
                  </a:solidFill>
                  <a:ea typeface="宋体" panose="0201060003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en-US" sz="6600">
                  <a:solidFill>
                    <a:srgbClr val="FF0000"/>
                  </a:solidFill>
                  <a:ea typeface="宋体" panose="02010600030101010101" pitchFamily="2" charset="-122"/>
                  <a:sym typeface="Arial" panose="020B0604020202020204" pitchFamily="34" charset="0"/>
                </a:rPr>
                <a:t>X</a:t>
              </a:r>
              <a:endParaRPr lang="en-US" altLang="en-US" sz="10350">
                <a:solidFill>
                  <a:srgbClr val="FF0000"/>
                </a:solidFill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28">
            <a:extLst>
              <a:ext uri="{FF2B5EF4-FFF2-40B4-BE49-F238E27FC236}">
                <a16:creationId xmlns="" xmlns:a16="http://schemas.microsoft.com/office/drawing/2014/main" id="{29AFB630-5B22-4E06-BE0E-9953359DC778}"/>
              </a:ext>
            </a:extLst>
          </p:cNvPr>
          <p:cNvGrpSpPr/>
          <p:nvPr/>
        </p:nvGrpSpPr>
        <p:grpSpPr>
          <a:xfrm>
            <a:off x="1597885" y="4297577"/>
            <a:ext cx="2017643" cy="1477327"/>
            <a:chOff x="6044047" y="4431338"/>
            <a:chExt cx="2690191" cy="2363263"/>
          </a:xfrm>
        </p:grpSpPr>
        <p:pic>
          <p:nvPicPr>
            <p:cNvPr id="21" name="Picture 20" descr="A close up of a camera&#10;&#10;Description automatically generated">
              <a:extLst>
                <a:ext uri="{FF2B5EF4-FFF2-40B4-BE49-F238E27FC236}">
                  <a16:creationId xmlns="" xmlns:a16="http://schemas.microsoft.com/office/drawing/2014/main" id="{202C7CCD-54B6-4CD8-9158-1C807BBB0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/>
            <a:srcRect l="17769" t="6358" r="17317" b="8965"/>
            <a:stretch/>
          </p:blipFill>
          <p:spPr>
            <a:xfrm>
              <a:off x="6525950" y="4431338"/>
              <a:ext cx="1726386" cy="15850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BFA8578D-15C5-4972-9F92-04AD9DF24E22}"/>
                </a:ext>
              </a:extLst>
            </p:cNvPr>
            <p:cNvSpPr txBox="1"/>
            <p:nvPr/>
          </p:nvSpPr>
          <p:spPr>
            <a:xfrm>
              <a:off x="6044047" y="6203785"/>
              <a:ext cx="2690191" cy="5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ar-AE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الْبَرْنام</a:t>
              </a:r>
              <a:r>
                <a:rPr lang="ar-SY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َ</a:t>
              </a:r>
              <a:r>
                <a:rPr lang="ar-AE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ج</a:t>
              </a:r>
              <a:r>
                <a:rPr lang="ar-SY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ُ</a:t>
              </a:r>
              <a:r>
                <a:rPr lang="ar-AE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 مُراقَب</a:t>
              </a:r>
              <a:r>
                <a:rPr lang="ar-SY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ٌ</a:t>
              </a:r>
              <a:endParaRPr lang="en-US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="" xmlns:a16="http://schemas.microsoft.com/office/drawing/2014/main" id="{AB5DC7F0-444F-42FB-A6A1-D4392AB189A7}"/>
              </a:ext>
            </a:extLst>
          </p:cNvPr>
          <p:cNvGrpSpPr/>
          <p:nvPr/>
        </p:nvGrpSpPr>
        <p:grpSpPr>
          <a:xfrm>
            <a:off x="6783870" y="1443980"/>
            <a:ext cx="1930400" cy="1869490"/>
            <a:chOff x="7013158" y="1298779"/>
            <a:chExt cx="2573867" cy="2492654"/>
          </a:xfrm>
        </p:grpSpPr>
        <p:grpSp>
          <p:nvGrpSpPr>
            <p:cNvPr id="15" name="Group 4">
              <a:extLst>
                <a:ext uri="{FF2B5EF4-FFF2-40B4-BE49-F238E27FC236}">
                  <a16:creationId xmlns="" xmlns:a16="http://schemas.microsoft.com/office/drawing/2014/main" id="{1019F67A-0257-49EC-A021-7D071DB7E58C}"/>
                </a:ext>
              </a:extLst>
            </p:cNvPr>
            <p:cNvGrpSpPr/>
            <p:nvPr/>
          </p:nvGrpSpPr>
          <p:grpSpPr>
            <a:xfrm>
              <a:off x="7013158" y="2837942"/>
              <a:ext cx="2573867" cy="953491"/>
              <a:chOff x="6226228" y="5305991"/>
              <a:chExt cx="3315543" cy="953491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945FF8BA-36BC-466D-80E1-D8E1CF97F5EC}"/>
                  </a:ext>
                </a:extLst>
              </p:cNvPr>
              <p:cNvSpPr txBox="1"/>
              <p:nvPr/>
            </p:nvSpPr>
            <p:spPr>
              <a:xfrm>
                <a:off x="6226228" y="5397707"/>
                <a:ext cx="3315543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ar-SA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أ</a:t>
                </a:r>
                <a:r>
                  <a:rPr lang="ar-BH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سْتَمِع</a:t>
                </a:r>
                <a:r>
                  <a:rPr lang="ar-SA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ُ</a:t>
                </a:r>
                <a:r>
                  <a:rPr lang="ar-BH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 إلى الْمُعَلّ</a:t>
                </a:r>
                <a:r>
                  <a:rPr lang="ar-SY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ِ</a:t>
                </a:r>
                <a:r>
                  <a:rPr lang="ar-BH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م</a:t>
                </a:r>
                <a:r>
                  <a:rPr lang="ar-SY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َ</a:t>
                </a:r>
                <a:r>
                  <a:rPr lang="ar-BH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ة</a:t>
                </a:r>
                <a:r>
                  <a:rPr lang="ar-SY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ِ</a:t>
                </a:r>
                <a:r>
                  <a:rPr lang="ar-BH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 بِت</a:t>
                </a:r>
                <a:r>
                  <a:rPr lang="ar-SA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َ</a:t>
                </a:r>
                <a:r>
                  <a:rPr lang="ar-BH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رْكيز</a:t>
                </a:r>
                <a:r>
                  <a:rPr lang="ar-SY">
                    <a:solidFill>
                      <a:prstClr val="black"/>
                    </a:solidFill>
                    <a:latin typeface="Calibri" pitchFamily="34" charset="0"/>
                    <a:cs typeface="Calibri" pitchFamily="34" charset="0"/>
                  </a:rPr>
                  <a:t>ٍ</a:t>
                </a:r>
                <a:endParaRPr lang="en-US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22" name="Picture 21" descr="A drawing of a cartoon character&#10;&#10;Description automatically generated">
                <a:extLst>
                  <a:ext uri="{FF2B5EF4-FFF2-40B4-BE49-F238E27FC236}">
                    <a16:creationId xmlns="" xmlns:a16="http://schemas.microsoft.com/office/drawing/2014/main" id="{9766903E-D447-492A-80AF-B92334722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667" b="96000" l="0" r="93778">
                            <a14:foregroundMark x1="8444" y1="55556" x2="6222" y2="32444"/>
                            <a14:foregroundMark x1="2222" y1="51111" x2="444" y2="39111"/>
                            <a14:foregroundMark x1="8444" y1="28000" x2="20444" y2="23556"/>
                            <a14:foregroundMark x1="40000" y1="31111" x2="63111" y2="34667"/>
                            <a14:foregroundMark x1="66222" y1="22222" x2="58222" y2="2667"/>
                            <a14:foregroundMark x1="62222" y1="96444" x2="83556" y2="96444"/>
                            <a14:foregroundMark x1="84444" y1="93333" x2="93333" y2="79111"/>
                            <a14:foregroundMark x1="93333" y1="79111" x2="93778" y2="79111"/>
                            <a14:foregroundMark x1="38222" y1="12889" x2="31111" y2="15111"/>
                            <a14:foregroundMark x1="44889" y1="7556" x2="47111" y2="7556"/>
                            <a14:foregroundMark x1="23111" y1="86222" x2="23111" y2="86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0" b="-2240"/>
              <a:stretch/>
            </p:blipFill>
            <p:spPr>
              <a:xfrm>
                <a:off x="6595221" y="5305991"/>
                <a:ext cx="2665543" cy="45719"/>
              </a:xfrm>
              <a:prstGeom prst="rect">
                <a:avLst/>
              </a:prstGeom>
              <a:solidFill>
                <a:srgbClr val="FFFF00"/>
              </a:solidFill>
            </p:spPr>
          </p:pic>
        </p:grpSp>
        <p:pic>
          <p:nvPicPr>
            <p:cNvPr id="1024" name="Picture 1023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1F6C6783-B5D2-4C47-9F70-AF6495C59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r="19204" b="35480"/>
            <a:stretch/>
          </p:blipFill>
          <p:spPr>
            <a:xfrm>
              <a:off x="7100047" y="1298779"/>
              <a:ext cx="2369919" cy="1600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1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765F4110-C0FC-4D61-ACD2-A7C950EAE9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هيا نتابع هذا الفيديو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CC94CBDB-A76C-499E-95AB-C0A049E315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6" name="Picture 4" descr="Image result for video clip art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/>
          <a:srcRect l="20401" r="12652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69514002-9BD0-4794-A4B0-148EEB55C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8" r="2549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أسلوب التعجب الصف الثالث النحو">
            <a:hlinkClick r:id="" action="ppaction://media"/>
            <a:extLst>
              <a:ext uri="{FF2B5EF4-FFF2-40B4-BE49-F238E27FC236}">
                <a16:creationId xmlns="" xmlns:a16="http://schemas.microsoft.com/office/drawing/2014/main" id="{464E5387-E407-4038-8879-6272D7038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="" xmlns:a16="http://schemas.microsoft.com/office/drawing/2014/main" id="{74A1E749-50FF-4180-871A-15C4B0AF3B4F}"/>
              </a:ext>
            </a:extLst>
          </p:cNvPr>
          <p:cNvSpPr>
            <a:spLocks/>
          </p:cNvSpPr>
          <p:nvPr/>
        </p:nvSpPr>
        <p:spPr bwMode="auto">
          <a:xfrm>
            <a:off x="2381251" y="870348"/>
            <a:ext cx="7458075" cy="4758928"/>
          </a:xfrm>
          <a:custGeom>
            <a:avLst/>
            <a:gdLst>
              <a:gd name="T0" fmla="*/ 2147483646 w 21494"/>
              <a:gd name="T1" fmla="*/ 2147483646 h 19905"/>
              <a:gd name="T2" fmla="*/ 2147483646 w 21494"/>
              <a:gd name="T3" fmla="*/ 2147483646 h 19905"/>
              <a:gd name="T4" fmla="*/ 2147483646 w 21494"/>
              <a:gd name="T5" fmla="*/ 2147483646 h 19905"/>
              <a:gd name="T6" fmla="*/ 2147483646 w 21494"/>
              <a:gd name="T7" fmla="*/ 2147483646 h 199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94" h="19905">
                <a:moveTo>
                  <a:pt x="0" y="739"/>
                </a:moveTo>
                <a:cubicBezTo>
                  <a:pt x="1485" y="-1657"/>
                  <a:pt x="2274" y="2270"/>
                  <a:pt x="1734" y="5438"/>
                </a:cubicBezTo>
                <a:cubicBezTo>
                  <a:pt x="1195" y="8606"/>
                  <a:pt x="4580" y="8079"/>
                  <a:pt x="4854" y="9825"/>
                </a:cubicBezTo>
                <a:cubicBezTo>
                  <a:pt x="5128" y="11571"/>
                  <a:pt x="2824" y="14234"/>
                  <a:pt x="3378" y="15914"/>
                </a:cubicBezTo>
                <a:cubicBezTo>
                  <a:pt x="3932" y="17594"/>
                  <a:pt x="6726" y="19943"/>
                  <a:pt x="8177" y="19904"/>
                </a:cubicBezTo>
                <a:cubicBezTo>
                  <a:pt x="9629" y="19866"/>
                  <a:pt x="10602" y="15894"/>
                  <a:pt x="12089" y="15682"/>
                </a:cubicBezTo>
                <a:cubicBezTo>
                  <a:pt x="13576" y="15470"/>
                  <a:pt x="16117" y="18970"/>
                  <a:pt x="17098" y="18634"/>
                </a:cubicBezTo>
                <a:cubicBezTo>
                  <a:pt x="18080" y="18297"/>
                  <a:pt x="17245" y="14755"/>
                  <a:pt x="17977" y="13662"/>
                </a:cubicBezTo>
                <a:cubicBezTo>
                  <a:pt x="18709" y="12569"/>
                  <a:pt x="21381" y="12805"/>
                  <a:pt x="21491" y="12077"/>
                </a:cubicBezTo>
                <a:cubicBezTo>
                  <a:pt x="21600" y="11348"/>
                  <a:pt x="18831" y="10346"/>
                  <a:pt x="18633" y="9291"/>
                </a:cubicBezTo>
                <a:cubicBezTo>
                  <a:pt x="18435" y="8236"/>
                  <a:pt x="20099" y="6900"/>
                  <a:pt x="20303" y="5746"/>
                </a:cubicBezTo>
                <a:cubicBezTo>
                  <a:pt x="20507" y="4591"/>
                  <a:pt x="20531" y="2912"/>
                  <a:pt x="19857" y="2362"/>
                </a:cubicBezTo>
                <a:cubicBezTo>
                  <a:pt x="19183" y="1813"/>
                  <a:pt x="16943" y="838"/>
                  <a:pt x="16260" y="2448"/>
                </a:cubicBezTo>
                <a:cubicBezTo>
                  <a:pt x="15576" y="4059"/>
                  <a:pt x="15411" y="8575"/>
                  <a:pt x="14777" y="9800"/>
                </a:cubicBezTo>
                <a:cubicBezTo>
                  <a:pt x="14143" y="11025"/>
                  <a:pt x="13229" y="10355"/>
                  <a:pt x="12455" y="9800"/>
                </a:cubicBezTo>
                <a:cubicBezTo>
                  <a:pt x="11682" y="9245"/>
                  <a:pt x="11350" y="8823"/>
                  <a:pt x="10137" y="6468"/>
                </a:cubicBezTo>
                <a:cubicBezTo>
                  <a:pt x="8924" y="4114"/>
                  <a:pt x="6958" y="4136"/>
                  <a:pt x="6433" y="5192"/>
                </a:cubicBezTo>
                <a:cubicBezTo>
                  <a:pt x="5909" y="6247"/>
                  <a:pt x="5940" y="7992"/>
                  <a:pt x="6432" y="8753"/>
                </a:cubicBezTo>
                <a:cubicBezTo>
                  <a:pt x="6923" y="9513"/>
                  <a:pt x="8199" y="9565"/>
                  <a:pt x="9381" y="9754"/>
                </a:cubicBezTo>
              </a:path>
            </a:pathLst>
          </a:custGeom>
          <a:noFill/>
          <a:ln w="34925" cap="rnd" cmpd="sng">
            <a:solidFill>
              <a:srgbClr val="F2F2F2">
                <a:alpha val="5215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74" name="AutoShape 2">
            <a:extLst>
              <a:ext uri="{FF2B5EF4-FFF2-40B4-BE49-F238E27FC236}">
                <a16:creationId xmlns="" xmlns:a16="http://schemas.microsoft.com/office/drawing/2014/main" id="{11EFF6B8-5922-48B5-8311-9997934EFCE7}"/>
              </a:ext>
            </a:extLst>
          </p:cNvPr>
          <p:cNvSpPr>
            <a:spLocks/>
          </p:cNvSpPr>
          <p:nvPr/>
        </p:nvSpPr>
        <p:spPr bwMode="auto">
          <a:xfrm>
            <a:off x="1524000" y="4572000"/>
            <a:ext cx="9180910" cy="1427560"/>
          </a:xfrm>
          <a:custGeom>
            <a:avLst/>
            <a:gdLst>
              <a:gd name="T0" fmla="*/ 2147483646 w 21600"/>
              <a:gd name="T1" fmla="*/ 2147483646 h 21371"/>
              <a:gd name="T2" fmla="*/ 2147483646 w 21600"/>
              <a:gd name="T3" fmla="*/ 2147483646 h 21371"/>
              <a:gd name="T4" fmla="*/ 2147483646 w 21600"/>
              <a:gd name="T5" fmla="*/ 2147483646 h 21371"/>
              <a:gd name="T6" fmla="*/ 2147483646 w 21600"/>
              <a:gd name="T7" fmla="*/ 2147483646 h 213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371">
                <a:moveTo>
                  <a:pt x="2418" y="2"/>
                </a:moveTo>
                <a:cubicBezTo>
                  <a:pt x="2594" y="56"/>
                  <a:pt x="2756" y="1084"/>
                  <a:pt x="2842" y="2924"/>
                </a:cubicBezTo>
                <a:cubicBezTo>
                  <a:pt x="2886" y="3846"/>
                  <a:pt x="2906" y="4917"/>
                  <a:pt x="2898" y="5988"/>
                </a:cubicBezTo>
                <a:cubicBezTo>
                  <a:pt x="3052" y="6167"/>
                  <a:pt x="3169" y="7148"/>
                  <a:pt x="3230" y="8517"/>
                </a:cubicBezTo>
                <a:cubicBezTo>
                  <a:pt x="3315" y="9082"/>
                  <a:pt x="3387" y="9855"/>
                  <a:pt x="3440" y="10777"/>
                </a:cubicBezTo>
                <a:cubicBezTo>
                  <a:pt x="3480" y="11491"/>
                  <a:pt x="3504" y="12205"/>
                  <a:pt x="3509" y="12889"/>
                </a:cubicBezTo>
                <a:cubicBezTo>
                  <a:pt x="3743" y="13127"/>
                  <a:pt x="3997" y="15358"/>
                  <a:pt x="4074" y="17887"/>
                </a:cubicBezTo>
                <a:cubicBezTo>
                  <a:pt x="4086" y="18184"/>
                  <a:pt x="4090" y="18482"/>
                  <a:pt x="4094" y="18750"/>
                </a:cubicBezTo>
                <a:cubicBezTo>
                  <a:pt x="4155" y="18660"/>
                  <a:pt x="4212" y="18541"/>
                  <a:pt x="4276" y="18452"/>
                </a:cubicBezTo>
                <a:cubicBezTo>
                  <a:pt x="4761" y="17679"/>
                  <a:pt x="5311" y="17173"/>
                  <a:pt x="5877" y="17024"/>
                </a:cubicBezTo>
                <a:cubicBezTo>
                  <a:pt x="6079" y="13365"/>
                  <a:pt x="7485" y="10510"/>
                  <a:pt x="9020" y="10658"/>
                </a:cubicBezTo>
                <a:cubicBezTo>
                  <a:pt x="9534" y="10688"/>
                  <a:pt x="10015" y="11075"/>
                  <a:pt x="10419" y="11759"/>
                </a:cubicBezTo>
                <a:cubicBezTo>
                  <a:pt x="11150" y="7684"/>
                  <a:pt x="13082" y="5512"/>
                  <a:pt x="14734" y="6851"/>
                </a:cubicBezTo>
                <a:cubicBezTo>
                  <a:pt x="15425" y="7446"/>
                  <a:pt x="15991" y="8576"/>
                  <a:pt x="16331" y="10093"/>
                </a:cubicBezTo>
                <a:cubicBezTo>
                  <a:pt x="18218" y="7684"/>
                  <a:pt x="20428" y="9231"/>
                  <a:pt x="21269" y="13484"/>
                </a:cubicBezTo>
                <a:cubicBezTo>
                  <a:pt x="21281" y="13544"/>
                  <a:pt x="21289" y="13603"/>
                  <a:pt x="21301" y="13663"/>
                </a:cubicBezTo>
                <a:lnTo>
                  <a:pt x="21600" y="13672"/>
                </a:lnTo>
                <a:lnTo>
                  <a:pt x="21600" y="21371"/>
                </a:lnTo>
                <a:lnTo>
                  <a:pt x="0" y="21371"/>
                </a:lnTo>
                <a:lnTo>
                  <a:pt x="0" y="8371"/>
                </a:lnTo>
                <a:cubicBezTo>
                  <a:pt x="255" y="8680"/>
                  <a:pt x="502" y="9347"/>
                  <a:pt x="716" y="10301"/>
                </a:cubicBezTo>
                <a:cubicBezTo>
                  <a:pt x="789" y="9231"/>
                  <a:pt x="906" y="8249"/>
                  <a:pt x="1039" y="7773"/>
                </a:cubicBezTo>
                <a:cubicBezTo>
                  <a:pt x="1048" y="7743"/>
                  <a:pt x="1060" y="7713"/>
                  <a:pt x="1068" y="7684"/>
                </a:cubicBezTo>
                <a:cubicBezTo>
                  <a:pt x="1084" y="6672"/>
                  <a:pt x="1132" y="5720"/>
                  <a:pt x="1205" y="4947"/>
                </a:cubicBezTo>
                <a:cubicBezTo>
                  <a:pt x="1278" y="4203"/>
                  <a:pt x="1367" y="3757"/>
                  <a:pt x="1460" y="3668"/>
                </a:cubicBezTo>
                <a:cubicBezTo>
                  <a:pt x="1565" y="1080"/>
                  <a:pt x="1827" y="-229"/>
                  <a:pt x="2046" y="723"/>
                </a:cubicBezTo>
                <a:cubicBezTo>
                  <a:pt x="2066" y="782"/>
                  <a:pt x="2082" y="901"/>
                  <a:pt x="2098" y="991"/>
                </a:cubicBezTo>
                <a:cubicBezTo>
                  <a:pt x="2201" y="288"/>
                  <a:pt x="2312" y="-30"/>
                  <a:pt x="2418" y="2"/>
                </a:cubicBezTo>
                <a:close/>
              </a:path>
            </a:pathLst>
          </a:custGeom>
          <a:solidFill>
            <a:srgbClr val="80807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3075" name="AutoShape 3">
            <a:extLst>
              <a:ext uri="{FF2B5EF4-FFF2-40B4-BE49-F238E27FC236}">
                <a16:creationId xmlns="" xmlns:a16="http://schemas.microsoft.com/office/drawing/2014/main" id="{17F3BED5-7000-45C4-86D9-8919F1EBB929}"/>
              </a:ext>
            </a:extLst>
          </p:cNvPr>
          <p:cNvSpPr>
            <a:spLocks/>
          </p:cNvSpPr>
          <p:nvPr/>
        </p:nvSpPr>
        <p:spPr bwMode="auto">
          <a:xfrm>
            <a:off x="1524000" y="4768454"/>
            <a:ext cx="9144000" cy="1232297"/>
          </a:xfrm>
          <a:custGeom>
            <a:avLst/>
            <a:gdLst>
              <a:gd name="T0" fmla="*/ 2147483646 w 21600"/>
              <a:gd name="T1" fmla="*/ 2147483646 h 21371"/>
              <a:gd name="T2" fmla="*/ 2147483646 w 21600"/>
              <a:gd name="T3" fmla="*/ 2147483646 h 21371"/>
              <a:gd name="T4" fmla="*/ 2147483646 w 21600"/>
              <a:gd name="T5" fmla="*/ 2147483646 h 21371"/>
              <a:gd name="T6" fmla="*/ 2147483646 w 21600"/>
              <a:gd name="T7" fmla="*/ 2147483646 h 213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371">
                <a:moveTo>
                  <a:pt x="2418" y="2"/>
                </a:moveTo>
                <a:cubicBezTo>
                  <a:pt x="2594" y="56"/>
                  <a:pt x="2756" y="1084"/>
                  <a:pt x="2842" y="2924"/>
                </a:cubicBezTo>
                <a:cubicBezTo>
                  <a:pt x="2886" y="3846"/>
                  <a:pt x="2906" y="4917"/>
                  <a:pt x="2898" y="5988"/>
                </a:cubicBezTo>
                <a:cubicBezTo>
                  <a:pt x="3052" y="6167"/>
                  <a:pt x="3169" y="7148"/>
                  <a:pt x="3230" y="8517"/>
                </a:cubicBezTo>
                <a:cubicBezTo>
                  <a:pt x="3315" y="9082"/>
                  <a:pt x="3387" y="9855"/>
                  <a:pt x="3440" y="10777"/>
                </a:cubicBezTo>
                <a:cubicBezTo>
                  <a:pt x="3480" y="11491"/>
                  <a:pt x="3504" y="12205"/>
                  <a:pt x="3509" y="12889"/>
                </a:cubicBezTo>
                <a:cubicBezTo>
                  <a:pt x="3743" y="13127"/>
                  <a:pt x="3997" y="15358"/>
                  <a:pt x="4074" y="17887"/>
                </a:cubicBezTo>
                <a:cubicBezTo>
                  <a:pt x="4086" y="18184"/>
                  <a:pt x="4090" y="18482"/>
                  <a:pt x="4094" y="18750"/>
                </a:cubicBezTo>
                <a:cubicBezTo>
                  <a:pt x="4155" y="18660"/>
                  <a:pt x="4212" y="18541"/>
                  <a:pt x="4276" y="18452"/>
                </a:cubicBezTo>
                <a:cubicBezTo>
                  <a:pt x="4761" y="17679"/>
                  <a:pt x="5311" y="17173"/>
                  <a:pt x="5877" y="17024"/>
                </a:cubicBezTo>
                <a:cubicBezTo>
                  <a:pt x="6079" y="13365"/>
                  <a:pt x="7485" y="10510"/>
                  <a:pt x="9020" y="10658"/>
                </a:cubicBezTo>
                <a:cubicBezTo>
                  <a:pt x="9534" y="10688"/>
                  <a:pt x="10015" y="11075"/>
                  <a:pt x="10419" y="11759"/>
                </a:cubicBezTo>
                <a:cubicBezTo>
                  <a:pt x="11150" y="7684"/>
                  <a:pt x="13082" y="5512"/>
                  <a:pt x="14734" y="6851"/>
                </a:cubicBezTo>
                <a:cubicBezTo>
                  <a:pt x="15425" y="7446"/>
                  <a:pt x="15991" y="8576"/>
                  <a:pt x="16331" y="10093"/>
                </a:cubicBezTo>
                <a:cubicBezTo>
                  <a:pt x="18218" y="7684"/>
                  <a:pt x="20428" y="9231"/>
                  <a:pt x="21269" y="13484"/>
                </a:cubicBezTo>
                <a:cubicBezTo>
                  <a:pt x="21281" y="13544"/>
                  <a:pt x="21289" y="13603"/>
                  <a:pt x="21301" y="13663"/>
                </a:cubicBezTo>
                <a:lnTo>
                  <a:pt x="21600" y="13672"/>
                </a:lnTo>
                <a:lnTo>
                  <a:pt x="21600" y="21371"/>
                </a:lnTo>
                <a:lnTo>
                  <a:pt x="0" y="21371"/>
                </a:lnTo>
                <a:lnTo>
                  <a:pt x="0" y="8371"/>
                </a:lnTo>
                <a:cubicBezTo>
                  <a:pt x="255" y="8680"/>
                  <a:pt x="502" y="9347"/>
                  <a:pt x="716" y="10301"/>
                </a:cubicBezTo>
                <a:cubicBezTo>
                  <a:pt x="789" y="9231"/>
                  <a:pt x="906" y="8249"/>
                  <a:pt x="1039" y="7773"/>
                </a:cubicBezTo>
                <a:cubicBezTo>
                  <a:pt x="1048" y="7743"/>
                  <a:pt x="1060" y="7713"/>
                  <a:pt x="1068" y="7684"/>
                </a:cubicBezTo>
                <a:cubicBezTo>
                  <a:pt x="1084" y="6672"/>
                  <a:pt x="1132" y="5720"/>
                  <a:pt x="1205" y="4947"/>
                </a:cubicBezTo>
                <a:cubicBezTo>
                  <a:pt x="1278" y="4203"/>
                  <a:pt x="1367" y="3757"/>
                  <a:pt x="1460" y="3668"/>
                </a:cubicBezTo>
                <a:cubicBezTo>
                  <a:pt x="1565" y="1080"/>
                  <a:pt x="1827" y="-229"/>
                  <a:pt x="2046" y="723"/>
                </a:cubicBezTo>
                <a:cubicBezTo>
                  <a:pt x="2066" y="782"/>
                  <a:pt x="2082" y="901"/>
                  <a:pt x="2098" y="991"/>
                </a:cubicBezTo>
                <a:cubicBezTo>
                  <a:pt x="2201" y="288"/>
                  <a:pt x="2312" y="-30"/>
                  <a:pt x="2418" y="2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076" name="Group 4">
            <a:extLst>
              <a:ext uri="{FF2B5EF4-FFF2-40B4-BE49-F238E27FC236}">
                <a16:creationId xmlns="" xmlns:a16="http://schemas.microsoft.com/office/drawing/2014/main" id="{01DFE618-4815-4CC3-A8ED-FCF63EF36647}"/>
              </a:ext>
            </a:extLst>
          </p:cNvPr>
          <p:cNvGrpSpPr>
            <a:grpSpLocks/>
          </p:cNvGrpSpPr>
          <p:nvPr/>
        </p:nvGrpSpPr>
        <p:grpSpPr bwMode="auto">
          <a:xfrm>
            <a:off x="2864645" y="2940845"/>
            <a:ext cx="770335" cy="904875"/>
            <a:chOff x="-1" y="0"/>
            <a:chExt cx="1028611" cy="1207217"/>
          </a:xfrm>
        </p:grpSpPr>
        <p:sp>
          <p:nvSpPr>
            <p:cNvPr id="12485" name="AutoShape 5">
              <a:extLst>
                <a:ext uri="{FF2B5EF4-FFF2-40B4-BE49-F238E27FC236}">
                  <a16:creationId xmlns="" xmlns:a16="http://schemas.microsoft.com/office/drawing/2014/main" id="{0D028E02-BBED-4CC5-8239-D5379818051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65714" y="107927"/>
              <a:ext cx="697181" cy="906739"/>
            </a:xfrm>
            <a:custGeom>
              <a:avLst/>
              <a:gdLst>
                <a:gd name="T0" fmla="*/ 2147483646 w 21317"/>
                <a:gd name="T1" fmla="*/ 2147483646 h 21382"/>
                <a:gd name="T2" fmla="*/ 2147483646 w 21317"/>
                <a:gd name="T3" fmla="*/ 2147483646 h 21382"/>
                <a:gd name="T4" fmla="*/ 2147483646 w 21317"/>
                <a:gd name="T5" fmla="*/ 2147483646 h 21382"/>
                <a:gd name="T6" fmla="*/ 2147483646 w 21317"/>
                <a:gd name="T7" fmla="*/ 2147483646 h 213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17" h="21382">
                  <a:moveTo>
                    <a:pt x="14891" y="18560"/>
                  </a:moveTo>
                  <a:cubicBezTo>
                    <a:pt x="14891" y="18560"/>
                    <a:pt x="14966" y="18619"/>
                    <a:pt x="14966" y="18619"/>
                  </a:cubicBezTo>
                  <a:cubicBezTo>
                    <a:pt x="15420" y="18560"/>
                    <a:pt x="15797" y="18677"/>
                    <a:pt x="15948" y="19027"/>
                  </a:cubicBezTo>
                  <a:cubicBezTo>
                    <a:pt x="16175" y="19378"/>
                    <a:pt x="15948" y="19670"/>
                    <a:pt x="15646" y="19903"/>
                  </a:cubicBezTo>
                  <a:cubicBezTo>
                    <a:pt x="15420" y="20137"/>
                    <a:pt x="15042" y="20312"/>
                    <a:pt x="14740" y="20429"/>
                  </a:cubicBezTo>
                  <a:cubicBezTo>
                    <a:pt x="13683" y="20779"/>
                    <a:pt x="12625" y="20954"/>
                    <a:pt x="11492" y="21071"/>
                  </a:cubicBezTo>
                  <a:cubicBezTo>
                    <a:pt x="10284" y="21187"/>
                    <a:pt x="9076" y="21304"/>
                    <a:pt x="7867" y="21363"/>
                  </a:cubicBezTo>
                  <a:cubicBezTo>
                    <a:pt x="7187" y="21421"/>
                    <a:pt x="6508" y="21363"/>
                    <a:pt x="5979" y="21012"/>
                  </a:cubicBezTo>
                  <a:cubicBezTo>
                    <a:pt x="5828" y="20896"/>
                    <a:pt x="5752" y="20779"/>
                    <a:pt x="5601" y="20662"/>
                  </a:cubicBezTo>
                  <a:cubicBezTo>
                    <a:pt x="5979" y="20137"/>
                    <a:pt x="6432" y="19728"/>
                    <a:pt x="7187" y="19611"/>
                  </a:cubicBezTo>
                  <a:cubicBezTo>
                    <a:pt x="8245" y="19436"/>
                    <a:pt x="9378" y="19144"/>
                    <a:pt x="10435" y="18969"/>
                  </a:cubicBezTo>
                  <a:cubicBezTo>
                    <a:pt x="11341" y="18736"/>
                    <a:pt x="12248" y="18677"/>
                    <a:pt x="13154" y="18736"/>
                  </a:cubicBezTo>
                  <a:cubicBezTo>
                    <a:pt x="13380" y="18736"/>
                    <a:pt x="13531" y="18677"/>
                    <a:pt x="13834" y="18677"/>
                  </a:cubicBezTo>
                  <a:cubicBezTo>
                    <a:pt x="13683" y="18619"/>
                    <a:pt x="13607" y="18560"/>
                    <a:pt x="13607" y="18560"/>
                  </a:cubicBezTo>
                  <a:cubicBezTo>
                    <a:pt x="12625" y="18619"/>
                    <a:pt x="11643" y="18560"/>
                    <a:pt x="10586" y="18677"/>
                  </a:cubicBezTo>
                  <a:cubicBezTo>
                    <a:pt x="9680" y="18852"/>
                    <a:pt x="8698" y="18852"/>
                    <a:pt x="7716" y="18911"/>
                  </a:cubicBezTo>
                  <a:cubicBezTo>
                    <a:pt x="7414" y="18911"/>
                    <a:pt x="7187" y="18852"/>
                    <a:pt x="6885" y="18794"/>
                  </a:cubicBezTo>
                  <a:cubicBezTo>
                    <a:pt x="6961" y="18269"/>
                    <a:pt x="7036" y="17802"/>
                    <a:pt x="7036" y="17335"/>
                  </a:cubicBezTo>
                  <a:cubicBezTo>
                    <a:pt x="7036" y="16050"/>
                    <a:pt x="6961" y="14707"/>
                    <a:pt x="6961" y="13423"/>
                  </a:cubicBezTo>
                  <a:cubicBezTo>
                    <a:pt x="6961" y="13365"/>
                    <a:pt x="6885" y="13248"/>
                    <a:pt x="6885" y="13131"/>
                  </a:cubicBezTo>
                  <a:cubicBezTo>
                    <a:pt x="6281" y="13131"/>
                    <a:pt x="5752" y="13131"/>
                    <a:pt x="5148" y="13073"/>
                  </a:cubicBezTo>
                  <a:cubicBezTo>
                    <a:pt x="4922" y="13073"/>
                    <a:pt x="4620" y="13073"/>
                    <a:pt x="4393" y="12956"/>
                  </a:cubicBezTo>
                  <a:cubicBezTo>
                    <a:pt x="3713" y="12606"/>
                    <a:pt x="3034" y="12314"/>
                    <a:pt x="2505" y="11847"/>
                  </a:cubicBezTo>
                  <a:cubicBezTo>
                    <a:pt x="1825" y="11380"/>
                    <a:pt x="1221" y="10796"/>
                    <a:pt x="843" y="10212"/>
                  </a:cubicBezTo>
                  <a:cubicBezTo>
                    <a:pt x="315" y="9395"/>
                    <a:pt x="-214" y="8461"/>
                    <a:pt x="88" y="7527"/>
                  </a:cubicBezTo>
                  <a:cubicBezTo>
                    <a:pt x="315" y="6593"/>
                    <a:pt x="541" y="5659"/>
                    <a:pt x="919" y="4783"/>
                  </a:cubicBezTo>
                  <a:cubicBezTo>
                    <a:pt x="1372" y="3732"/>
                    <a:pt x="2354" y="2915"/>
                    <a:pt x="3336" y="2156"/>
                  </a:cubicBezTo>
                  <a:cubicBezTo>
                    <a:pt x="4469" y="1280"/>
                    <a:pt x="5979" y="989"/>
                    <a:pt x="7338" y="522"/>
                  </a:cubicBezTo>
                  <a:cubicBezTo>
                    <a:pt x="9378" y="-179"/>
                    <a:pt x="11417" y="-62"/>
                    <a:pt x="13456" y="230"/>
                  </a:cubicBezTo>
                  <a:cubicBezTo>
                    <a:pt x="14136" y="346"/>
                    <a:pt x="14740" y="405"/>
                    <a:pt x="15420" y="463"/>
                  </a:cubicBezTo>
                  <a:cubicBezTo>
                    <a:pt x="16703" y="463"/>
                    <a:pt x="17836" y="872"/>
                    <a:pt x="18894" y="1397"/>
                  </a:cubicBezTo>
                  <a:cubicBezTo>
                    <a:pt x="19724" y="1747"/>
                    <a:pt x="20178" y="2331"/>
                    <a:pt x="20480" y="3032"/>
                  </a:cubicBezTo>
                  <a:cubicBezTo>
                    <a:pt x="20857" y="3907"/>
                    <a:pt x="21235" y="4842"/>
                    <a:pt x="21310" y="5834"/>
                  </a:cubicBezTo>
                  <a:cubicBezTo>
                    <a:pt x="21386" y="7177"/>
                    <a:pt x="20782" y="8344"/>
                    <a:pt x="19800" y="9395"/>
                  </a:cubicBezTo>
                  <a:cubicBezTo>
                    <a:pt x="18743" y="10446"/>
                    <a:pt x="17383" y="11205"/>
                    <a:pt x="15948" y="11964"/>
                  </a:cubicBezTo>
                  <a:cubicBezTo>
                    <a:pt x="15722" y="12022"/>
                    <a:pt x="15571" y="12197"/>
                    <a:pt x="15420" y="12197"/>
                  </a:cubicBezTo>
                  <a:cubicBezTo>
                    <a:pt x="14740" y="12431"/>
                    <a:pt x="14740" y="12839"/>
                    <a:pt x="14740" y="13248"/>
                  </a:cubicBezTo>
                  <a:cubicBezTo>
                    <a:pt x="14740" y="14649"/>
                    <a:pt x="14815" y="16050"/>
                    <a:pt x="14891" y="17451"/>
                  </a:cubicBezTo>
                  <a:cubicBezTo>
                    <a:pt x="14891" y="17802"/>
                    <a:pt x="14891" y="18152"/>
                    <a:pt x="14891" y="18560"/>
                  </a:cubicBezTo>
                  <a:moveTo>
                    <a:pt x="12021" y="18152"/>
                  </a:moveTo>
                  <a:cubicBezTo>
                    <a:pt x="11945" y="17568"/>
                    <a:pt x="11870" y="16984"/>
                    <a:pt x="11870" y="16459"/>
                  </a:cubicBezTo>
                  <a:cubicBezTo>
                    <a:pt x="11794" y="16225"/>
                    <a:pt x="11870" y="15992"/>
                    <a:pt x="11719" y="15817"/>
                  </a:cubicBezTo>
                  <a:cubicBezTo>
                    <a:pt x="11341" y="15525"/>
                    <a:pt x="11492" y="15175"/>
                    <a:pt x="11492" y="14824"/>
                  </a:cubicBezTo>
                  <a:cubicBezTo>
                    <a:pt x="11492" y="14065"/>
                    <a:pt x="11492" y="13248"/>
                    <a:pt x="11492" y="12431"/>
                  </a:cubicBezTo>
                  <a:cubicBezTo>
                    <a:pt x="11492" y="11789"/>
                    <a:pt x="11643" y="11263"/>
                    <a:pt x="12474" y="11030"/>
                  </a:cubicBezTo>
                  <a:cubicBezTo>
                    <a:pt x="12852" y="11088"/>
                    <a:pt x="12852" y="11380"/>
                    <a:pt x="12852" y="11613"/>
                  </a:cubicBezTo>
                  <a:cubicBezTo>
                    <a:pt x="12776" y="11847"/>
                    <a:pt x="12776" y="12197"/>
                    <a:pt x="12399" y="12256"/>
                  </a:cubicBezTo>
                  <a:cubicBezTo>
                    <a:pt x="11870" y="12372"/>
                    <a:pt x="11870" y="12606"/>
                    <a:pt x="11870" y="12956"/>
                  </a:cubicBezTo>
                  <a:cubicBezTo>
                    <a:pt x="11794" y="14474"/>
                    <a:pt x="11794" y="15992"/>
                    <a:pt x="12172" y="17451"/>
                  </a:cubicBezTo>
                  <a:cubicBezTo>
                    <a:pt x="12248" y="17685"/>
                    <a:pt x="12323" y="17918"/>
                    <a:pt x="12399" y="18152"/>
                  </a:cubicBezTo>
                  <a:cubicBezTo>
                    <a:pt x="12927" y="18210"/>
                    <a:pt x="13380" y="18152"/>
                    <a:pt x="13834" y="18035"/>
                  </a:cubicBezTo>
                  <a:cubicBezTo>
                    <a:pt x="14211" y="17860"/>
                    <a:pt x="14438" y="17685"/>
                    <a:pt x="14362" y="17335"/>
                  </a:cubicBezTo>
                  <a:cubicBezTo>
                    <a:pt x="14287" y="16751"/>
                    <a:pt x="14362" y="16167"/>
                    <a:pt x="14287" y="15642"/>
                  </a:cubicBezTo>
                  <a:cubicBezTo>
                    <a:pt x="14136" y="14766"/>
                    <a:pt x="14136" y="13949"/>
                    <a:pt x="14287" y="13131"/>
                  </a:cubicBezTo>
                  <a:cubicBezTo>
                    <a:pt x="14287" y="12898"/>
                    <a:pt x="14136" y="12664"/>
                    <a:pt x="14060" y="12431"/>
                  </a:cubicBezTo>
                  <a:cubicBezTo>
                    <a:pt x="14438" y="12022"/>
                    <a:pt x="15042" y="11905"/>
                    <a:pt x="15571" y="11672"/>
                  </a:cubicBezTo>
                  <a:cubicBezTo>
                    <a:pt x="16552" y="11263"/>
                    <a:pt x="17383" y="10796"/>
                    <a:pt x="18063" y="10154"/>
                  </a:cubicBezTo>
                  <a:cubicBezTo>
                    <a:pt x="18743" y="9453"/>
                    <a:pt x="19347" y="8695"/>
                    <a:pt x="19876" y="7936"/>
                  </a:cubicBezTo>
                  <a:cubicBezTo>
                    <a:pt x="20253" y="7527"/>
                    <a:pt x="20480" y="7060"/>
                    <a:pt x="20631" y="6535"/>
                  </a:cubicBezTo>
                  <a:cubicBezTo>
                    <a:pt x="20933" y="5717"/>
                    <a:pt x="20857" y="4900"/>
                    <a:pt x="20555" y="4083"/>
                  </a:cubicBezTo>
                  <a:cubicBezTo>
                    <a:pt x="20253" y="3324"/>
                    <a:pt x="19876" y="2565"/>
                    <a:pt x="18894" y="2156"/>
                  </a:cubicBezTo>
                  <a:cubicBezTo>
                    <a:pt x="18138" y="1806"/>
                    <a:pt x="17308" y="1514"/>
                    <a:pt x="16477" y="1222"/>
                  </a:cubicBezTo>
                  <a:cubicBezTo>
                    <a:pt x="16401" y="1164"/>
                    <a:pt x="16326" y="1164"/>
                    <a:pt x="16250" y="1164"/>
                  </a:cubicBezTo>
                  <a:cubicBezTo>
                    <a:pt x="15269" y="872"/>
                    <a:pt x="14136" y="755"/>
                    <a:pt x="13078" y="580"/>
                  </a:cubicBezTo>
                  <a:cubicBezTo>
                    <a:pt x="11643" y="288"/>
                    <a:pt x="10208" y="463"/>
                    <a:pt x="8849" y="697"/>
                  </a:cubicBezTo>
                  <a:cubicBezTo>
                    <a:pt x="6885" y="989"/>
                    <a:pt x="5224" y="1689"/>
                    <a:pt x="3638" y="2623"/>
                  </a:cubicBezTo>
                  <a:cubicBezTo>
                    <a:pt x="3336" y="2857"/>
                    <a:pt x="2958" y="3032"/>
                    <a:pt x="2731" y="3265"/>
                  </a:cubicBezTo>
                  <a:cubicBezTo>
                    <a:pt x="1976" y="4024"/>
                    <a:pt x="1372" y="4842"/>
                    <a:pt x="1448" y="5892"/>
                  </a:cubicBezTo>
                  <a:cubicBezTo>
                    <a:pt x="1599" y="7118"/>
                    <a:pt x="1523" y="8344"/>
                    <a:pt x="1976" y="9570"/>
                  </a:cubicBezTo>
                  <a:cubicBezTo>
                    <a:pt x="2278" y="10446"/>
                    <a:pt x="2807" y="11205"/>
                    <a:pt x="3487" y="11905"/>
                  </a:cubicBezTo>
                  <a:cubicBezTo>
                    <a:pt x="3638" y="12080"/>
                    <a:pt x="3864" y="12256"/>
                    <a:pt x="4166" y="12314"/>
                  </a:cubicBezTo>
                  <a:cubicBezTo>
                    <a:pt x="5073" y="12606"/>
                    <a:pt x="6055" y="12723"/>
                    <a:pt x="7036" y="12664"/>
                  </a:cubicBezTo>
                  <a:cubicBezTo>
                    <a:pt x="7338" y="12606"/>
                    <a:pt x="7641" y="12547"/>
                    <a:pt x="7792" y="12723"/>
                  </a:cubicBezTo>
                  <a:cubicBezTo>
                    <a:pt x="7792" y="13248"/>
                    <a:pt x="7716" y="13773"/>
                    <a:pt x="7716" y="14299"/>
                  </a:cubicBezTo>
                  <a:cubicBezTo>
                    <a:pt x="7716" y="14649"/>
                    <a:pt x="7867" y="14999"/>
                    <a:pt x="7867" y="15350"/>
                  </a:cubicBezTo>
                  <a:cubicBezTo>
                    <a:pt x="7867" y="16167"/>
                    <a:pt x="7867" y="16984"/>
                    <a:pt x="7943" y="17802"/>
                  </a:cubicBezTo>
                  <a:cubicBezTo>
                    <a:pt x="7943" y="18210"/>
                    <a:pt x="8094" y="18327"/>
                    <a:pt x="8547" y="18385"/>
                  </a:cubicBezTo>
                  <a:cubicBezTo>
                    <a:pt x="8924" y="18385"/>
                    <a:pt x="9378" y="18385"/>
                    <a:pt x="9680" y="18385"/>
                  </a:cubicBezTo>
                  <a:cubicBezTo>
                    <a:pt x="9831" y="18035"/>
                    <a:pt x="9831" y="17685"/>
                    <a:pt x="9982" y="17451"/>
                  </a:cubicBezTo>
                  <a:cubicBezTo>
                    <a:pt x="10284" y="16984"/>
                    <a:pt x="10359" y="16517"/>
                    <a:pt x="10359" y="16050"/>
                  </a:cubicBezTo>
                  <a:cubicBezTo>
                    <a:pt x="10284" y="14766"/>
                    <a:pt x="10208" y="13540"/>
                    <a:pt x="10133" y="12372"/>
                  </a:cubicBezTo>
                  <a:cubicBezTo>
                    <a:pt x="9906" y="12197"/>
                    <a:pt x="9680" y="12139"/>
                    <a:pt x="9604" y="12022"/>
                  </a:cubicBezTo>
                  <a:cubicBezTo>
                    <a:pt x="9453" y="11847"/>
                    <a:pt x="9378" y="11672"/>
                    <a:pt x="9378" y="11497"/>
                  </a:cubicBezTo>
                  <a:cubicBezTo>
                    <a:pt x="9378" y="11380"/>
                    <a:pt x="9529" y="11263"/>
                    <a:pt x="9680" y="11205"/>
                  </a:cubicBezTo>
                  <a:cubicBezTo>
                    <a:pt x="9755" y="11146"/>
                    <a:pt x="9982" y="11263"/>
                    <a:pt x="10057" y="11322"/>
                  </a:cubicBezTo>
                  <a:cubicBezTo>
                    <a:pt x="10359" y="11613"/>
                    <a:pt x="10510" y="11964"/>
                    <a:pt x="10510" y="12314"/>
                  </a:cubicBezTo>
                  <a:cubicBezTo>
                    <a:pt x="10586" y="12898"/>
                    <a:pt x="10586" y="13423"/>
                    <a:pt x="10586" y="14007"/>
                  </a:cubicBezTo>
                  <a:cubicBezTo>
                    <a:pt x="10586" y="15116"/>
                    <a:pt x="10510" y="16167"/>
                    <a:pt x="10359" y="17276"/>
                  </a:cubicBezTo>
                  <a:cubicBezTo>
                    <a:pt x="10359" y="17626"/>
                    <a:pt x="10284" y="17977"/>
                    <a:pt x="10208" y="18327"/>
                  </a:cubicBezTo>
                  <a:cubicBezTo>
                    <a:pt x="10888" y="18269"/>
                    <a:pt x="11417" y="18210"/>
                    <a:pt x="12021" y="18152"/>
                  </a:cubicBezTo>
                  <a:moveTo>
                    <a:pt x="7943" y="20545"/>
                  </a:moveTo>
                  <a:cubicBezTo>
                    <a:pt x="8169" y="20662"/>
                    <a:pt x="8245" y="20720"/>
                    <a:pt x="8320" y="20662"/>
                  </a:cubicBezTo>
                  <a:cubicBezTo>
                    <a:pt x="8396" y="20662"/>
                    <a:pt x="8471" y="20604"/>
                    <a:pt x="8773" y="20545"/>
                  </a:cubicBezTo>
                  <a:lnTo>
                    <a:pt x="7943" y="20545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6" name="AutoShape 6">
              <a:extLst>
                <a:ext uri="{FF2B5EF4-FFF2-40B4-BE49-F238E27FC236}">
                  <a16:creationId xmlns="" xmlns:a16="http://schemas.microsoft.com/office/drawing/2014/main" id="{830CDD41-0635-4B99-9B1E-10193639A5E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01244" y="970329"/>
              <a:ext cx="263526" cy="87202"/>
            </a:xfrm>
            <a:custGeom>
              <a:avLst/>
              <a:gdLst>
                <a:gd name="T0" fmla="*/ 2147483646 w 21600"/>
                <a:gd name="T1" fmla="*/ 2147483646 h 20110"/>
                <a:gd name="T2" fmla="*/ 2147483646 w 21600"/>
                <a:gd name="T3" fmla="*/ 2147483646 h 20110"/>
                <a:gd name="T4" fmla="*/ 2147483646 w 21600"/>
                <a:gd name="T5" fmla="*/ 2147483646 h 20110"/>
                <a:gd name="T6" fmla="*/ 2147483646 w 21600"/>
                <a:gd name="T7" fmla="*/ 2147483646 h 20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110">
                  <a:moveTo>
                    <a:pt x="21600" y="2843"/>
                  </a:moveTo>
                  <a:cubicBezTo>
                    <a:pt x="21600" y="6253"/>
                    <a:pt x="20591" y="7958"/>
                    <a:pt x="19581" y="9664"/>
                  </a:cubicBezTo>
                  <a:cubicBezTo>
                    <a:pt x="17966" y="11937"/>
                    <a:pt x="16351" y="14211"/>
                    <a:pt x="14535" y="16485"/>
                  </a:cubicBezTo>
                  <a:cubicBezTo>
                    <a:pt x="11910" y="19895"/>
                    <a:pt x="9286" y="21032"/>
                    <a:pt x="6258" y="19327"/>
                  </a:cubicBezTo>
                  <a:cubicBezTo>
                    <a:pt x="5854" y="19327"/>
                    <a:pt x="5450" y="19327"/>
                    <a:pt x="5047" y="19327"/>
                  </a:cubicBezTo>
                  <a:cubicBezTo>
                    <a:pt x="3028" y="18758"/>
                    <a:pt x="1413" y="17053"/>
                    <a:pt x="0" y="11937"/>
                  </a:cubicBezTo>
                  <a:cubicBezTo>
                    <a:pt x="202" y="11369"/>
                    <a:pt x="202" y="10232"/>
                    <a:pt x="606" y="9664"/>
                  </a:cubicBezTo>
                  <a:cubicBezTo>
                    <a:pt x="2019" y="6821"/>
                    <a:pt x="3634" y="4548"/>
                    <a:pt x="5249" y="2274"/>
                  </a:cubicBezTo>
                  <a:cubicBezTo>
                    <a:pt x="7065" y="0"/>
                    <a:pt x="8882" y="-568"/>
                    <a:pt x="10699" y="569"/>
                  </a:cubicBezTo>
                  <a:cubicBezTo>
                    <a:pt x="11910" y="1137"/>
                    <a:pt x="13323" y="1137"/>
                    <a:pt x="14535" y="569"/>
                  </a:cubicBezTo>
                  <a:cubicBezTo>
                    <a:pt x="16957" y="-568"/>
                    <a:pt x="19178" y="0"/>
                    <a:pt x="21600" y="2843"/>
                  </a:cubicBezTo>
                  <a:moveTo>
                    <a:pt x="12112" y="15916"/>
                  </a:moveTo>
                  <a:cubicBezTo>
                    <a:pt x="12112" y="15348"/>
                    <a:pt x="12112" y="15348"/>
                    <a:pt x="12112" y="14779"/>
                  </a:cubicBezTo>
                  <a:cubicBezTo>
                    <a:pt x="11305" y="15348"/>
                    <a:pt x="10699" y="15916"/>
                    <a:pt x="10093" y="15916"/>
                  </a:cubicBezTo>
                  <a:cubicBezTo>
                    <a:pt x="10093" y="16485"/>
                    <a:pt x="10093" y="17053"/>
                    <a:pt x="10295" y="17621"/>
                  </a:cubicBezTo>
                  <a:cubicBezTo>
                    <a:pt x="10901" y="17053"/>
                    <a:pt x="11507" y="16485"/>
                    <a:pt x="12112" y="15916"/>
                  </a:cubicBezTo>
                  <a:moveTo>
                    <a:pt x="2422" y="14779"/>
                  </a:moveTo>
                  <a:cubicBezTo>
                    <a:pt x="2826" y="13074"/>
                    <a:pt x="3028" y="12506"/>
                    <a:pt x="3028" y="12506"/>
                  </a:cubicBezTo>
                  <a:cubicBezTo>
                    <a:pt x="3028" y="11937"/>
                    <a:pt x="2826" y="11369"/>
                    <a:pt x="2826" y="10800"/>
                  </a:cubicBezTo>
                  <a:cubicBezTo>
                    <a:pt x="2624" y="11369"/>
                    <a:pt x="2221" y="11369"/>
                    <a:pt x="2221" y="11937"/>
                  </a:cubicBezTo>
                  <a:cubicBezTo>
                    <a:pt x="2019" y="12506"/>
                    <a:pt x="2221" y="13643"/>
                    <a:pt x="2422" y="1477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7" name="AutoShape 7">
              <a:extLst>
                <a:ext uri="{FF2B5EF4-FFF2-40B4-BE49-F238E27FC236}">
                  <a16:creationId xmlns="" xmlns:a16="http://schemas.microsoft.com/office/drawing/2014/main" id="{51A3237F-C063-4664-82D2-C100C3EA784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84446" y="1066576"/>
              <a:ext cx="192161" cy="103179"/>
            </a:xfrm>
            <a:custGeom>
              <a:avLst/>
              <a:gdLst>
                <a:gd name="T0" fmla="*/ 2147483646 w 21257"/>
                <a:gd name="T1" fmla="*/ 2147483646 h 18472"/>
                <a:gd name="T2" fmla="*/ 2147483646 w 21257"/>
                <a:gd name="T3" fmla="*/ 2147483646 h 18472"/>
                <a:gd name="T4" fmla="*/ 2147483646 w 21257"/>
                <a:gd name="T5" fmla="*/ 2147483646 h 18472"/>
                <a:gd name="T6" fmla="*/ 2147483646 w 21257"/>
                <a:gd name="T7" fmla="*/ 2147483646 h 184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57" h="18472">
                  <a:moveTo>
                    <a:pt x="21257" y="572"/>
                  </a:moveTo>
                  <a:cubicBezTo>
                    <a:pt x="20437" y="5421"/>
                    <a:pt x="19616" y="8948"/>
                    <a:pt x="18249" y="12474"/>
                  </a:cubicBezTo>
                  <a:cubicBezTo>
                    <a:pt x="15789" y="19528"/>
                    <a:pt x="5672" y="20850"/>
                    <a:pt x="2938" y="13797"/>
                  </a:cubicBezTo>
                  <a:cubicBezTo>
                    <a:pt x="2391" y="12915"/>
                    <a:pt x="1571" y="11593"/>
                    <a:pt x="1024" y="10270"/>
                  </a:cubicBezTo>
                  <a:cubicBezTo>
                    <a:pt x="-70" y="8066"/>
                    <a:pt x="-343" y="7185"/>
                    <a:pt x="477" y="4981"/>
                  </a:cubicBezTo>
                  <a:cubicBezTo>
                    <a:pt x="1298" y="2336"/>
                    <a:pt x="2118" y="1895"/>
                    <a:pt x="3758" y="1895"/>
                  </a:cubicBezTo>
                  <a:cubicBezTo>
                    <a:pt x="6492" y="1895"/>
                    <a:pt x="9227" y="1454"/>
                    <a:pt x="11687" y="1013"/>
                  </a:cubicBezTo>
                  <a:cubicBezTo>
                    <a:pt x="13601" y="572"/>
                    <a:pt x="15242" y="-750"/>
                    <a:pt x="17156" y="572"/>
                  </a:cubicBezTo>
                  <a:cubicBezTo>
                    <a:pt x="17429" y="1013"/>
                    <a:pt x="17976" y="132"/>
                    <a:pt x="18523" y="132"/>
                  </a:cubicBezTo>
                  <a:cubicBezTo>
                    <a:pt x="19343" y="132"/>
                    <a:pt x="20163" y="572"/>
                    <a:pt x="21257" y="572"/>
                  </a:cubicBezTo>
                  <a:moveTo>
                    <a:pt x="8133" y="11593"/>
                  </a:moveTo>
                  <a:cubicBezTo>
                    <a:pt x="7860" y="11593"/>
                    <a:pt x="7860" y="11152"/>
                    <a:pt x="7586" y="11152"/>
                  </a:cubicBezTo>
                  <a:cubicBezTo>
                    <a:pt x="7313" y="11593"/>
                    <a:pt x="6766" y="12034"/>
                    <a:pt x="6492" y="12034"/>
                  </a:cubicBezTo>
                  <a:cubicBezTo>
                    <a:pt x="6766" y="12474"/>
                    <a:pt x="7039" y="12915"/>
                    <a:pt x="7039" y="13356"/>
                  </a:cubicBezTo>
                  <a:cubicBezTo>
                    <a:pt x="7313" y="12915"/>
                    <a:pt x="7860" y="12474"/>
                    <a:pt x="8133" y="1159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8" name="AutoShape 8">
              <a:extLst>
                <a:ext uri="{FF2B5EF4-FFF2-40B4-BE49-F238E27FC236}">
                  <a16:creationId xmlns="" xmlns:a16="http://schemas.microsoft.com/office/drawing/2014/main" id="{21220530-F03A-4517-B8CF-48BC0CFE9FE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55016" y="770220"/>
              <a:ext cx="103366" cy="57151"/>
            </a:xfrm>
            <a:custGeom>
              <a:avLst/>
              <a:gdLst>
                <a:gd name="T0" fmla="*/ 2147483646 w 20683"/>
                <a:gd name="T1" fmla="*/ 1271375997 h 21600"/>
                <a:gd name="T2" fmla="*/ 2147483646 w 20683"/>
                <a:gd name="T3" fmla="*/ 1271375997 h 21600"/>
                <a:gd name="T4" fmla="*/ 2147483646 w 20683"/>
                <a:gd name="T5" fmla="*/ 1271375997 h 21600"/>
                <a:gd name="T6" fmla="*/ 2147483646 w 20683"/>
                <a:gd name="T7" fmla="*/ 127137599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83" h="21600">
                  <a:moveTo>
                    <a:pt x="17673" y="20661"/>
                  </a:moveTo>
                  <a:cubicBezTo>
                    <a:pt x="18164" y="15965"/>
                    <a:pt x="18655" y="13148"/>
                    <a:pt x="19145" y="9391"/>
                  </a:cubicBezTo>
                  <a:cubicBezTo>
                    <a:pt x="14727" y="11270"/>
                    <a:pt x="15709" y="21600"/>
                    <a:pt x="10800" y="21600"/>
                  </a:cubicBezTo>
                  <a:cubicBezTo>
                    <a:pt x="10800" y="18783"/>
                    <a:pt x="9818" y="16904"/>
                    <a:pt x="9327" y="14087"/>
                  </a:cubicBezTo>
                  <a:cubicBezTo>
                    <a:pt x="9327" y="14087"/>
                    <a:pt x="8345" y="14087"/>
                    <a:pt x="8345" y="15026"/>
                  </a:cubicBezTo>
                  <a:cubicBezTo>
                    <a:pt x="7364" y="15965"/>
                    <a:pt x="6873" y="18783"/>
                    <a:pt x="5400" y="19722"/>
                  </a:cubicBezTo>
                  <a:cubicBezTo>
                    <a:pt x="4909" y="20661"/>
                    <a:pt x="3436" y="20661"/>
                    <a:pt x="1964" y="21600"/>
                  </a:cubicBezTo>
                  <a:cubicBezTo>
                    <a:pt x="1964" y="14087"/>
                    <a:pt x="5400" y="6574"/>
                    <a:pt x="0" y="0"/>
                  </a:cubicBezTo>
                  <a:cubicBezTo>
                    <a:pt x="3436" y="0"/>
                    <a:pt x="3927" y="939"/>
                    <a:pt x="3927" y="5635"/>
                  </a:cubicBezTo>
                  <a:cubicBezTo>
                    <a:pt x="4418" y="9391"/>
                    <a:pt x="3927" y="12209"/>
                    <a:pt x="3927" y="17843"/>
                  </a:cubicBezTo>
                  <a:cubicBezTo>
                    <a:pt x="6382" y="13148"/>
                    <a:pt x="7855" y="10330"/>
                    <a:pt x="9818" y="6574"/>
                  </a:cubicBezTo>
                  <a:cubicBezTo>
                    <a:pt x="10800" y="9391"/>
                    <a:pt x="11782" y="12209"/>
                    <a:pt x="13255" y="15026"/>
                  </a:cubicBezTo>
                  <a:cubicBezTo>
                    <a:pt x="15218" y="11270"/>
                    <a:pt x="16691" y="7513"/>
                    <a:pt x="18164" y="3757"/>
                  </a:cubicBezTo>
                  <a:cubicBezTo>
                    <a:pt x="21600" y="9391"/>
                    <a:pt x="21600" y="15026"/>
                    <a:pt x="17673" y="206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9" name="AutoShape 9">
              <a:extLst>
                <a:ext uri="{FF2B5EF4-FFF2-40B4-BE49-F238E27FC236}">
                  <a16:creationId xmlns="" xmlns:a16="http://schemas.microsoft.com/office/drawing/2014/main" id="{D7AA4066-E542-482F-9C9A-F64B2AFB7F6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57073" y="770313"/>
              <a:ext cx="21234" cy="56153"/>
            </a:xfrm>
            <a:custGeom>
              <a:avLst/>
              <a:gdLst>
                <a:gd name="T0" fmla="*/ 14544 w 20635"/>
                <a:gd name="T1" fmla="*/ 1248948623 h 21223"/>
                <a:gd name="T2" fmla="*/ 14544 w 20635"/>
                <a:gd name="T3" fmla="*/ 1248948623 h 21223"/>
                <a:gd name="T4" fmla="*/ 14544 w 20635"/>
                <a:gd name="T5" fmla="*/ 1248948623 h 21223"/>
                <a:gd name="T6" fmla="*/ 14544 w 20635"/>
                <a:gd name="T7" fmla="*/ 1248948623 h 212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35" h="21223">
                  <a:moveTo>
                    <a:pt x="13435" y="0"/>
                  </a:moveTo>
                  <a:cubicBezTo>
                    <a:pt x="20635" y="6574"/>
                    <a:pt x="20635" y="6574"/>
                    <a:pt x="8635" y="15026"/>
                  </a:cubicBezTo>
                  <a:cubicBezTo>
                    <a:pt x="13435" y="15965"/>
                    <a:pt x="15835" y="16904"/>
                    <a:pt x="20635" y="18783"/>
                  </a:cubicBezTo>
                  <a:cubicBezTo>
                    <a:pt x="15835" y="21600"/>
                    <a:pt x="11035" y="21600"/>
                    <a:pt x="6235" y="20661"/>
                  </a:cubicBezTo>
                  <a:cubicBezTo>
                    <a:pt x="-965" y="18783"/>
                    <a:pt x="-965" y="15965"/>
                    <a:pt x="1435" y="13148"/>
                  </a:cubicBezTo>
                  <a:cubicBezTo>
                    <a:pt x="6235" y="9391"/>
                    <a:pt x="8635" y="4696"/>
                    <a:pt x="1343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0" name="AutoShape 10">
              <a:extLst>
                <a:ext uri="{FF2B5EF4-FFF2-40B4-BE49-F238E27FC236}">
                  <a16:creationId xmlns="" xmlns:a16="http://schemas.microsoft.com/office/drawing/2014/main" id="{1AFC2E7F-64B7-41C0-A21C-3C964632C30C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8401" y="345152"/>
              <a:ext cx="57151" cy="18586"/>
            </a:xfrm>
            <a:custGeom>
              <a:avLst/>
              <a:gdLst>
                <a:gd name="T0" fmla="*/ 1271375997 w 21600"/>
                <a:gd name="T1" fmla="*/ 15221 h 18063"/>
                <a:gd name="T2" fmla="*/ 1271375997 w 21600"/>
                <a:gd name="T3" fmla="*/ 15221 h 18063"/>
                <a:gd name="T4" fmla="*/ 1271375997 w 21600"/>
                <a:gd name="T5" fmla="*/ 15221 h 18063"/>
                <a:gd name="T6" fmla="*/ 1271375997 w 21600"/>
                <a:gd name="T7" fmla="*/ 15221 h 180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063">
                  <a:moveTo>
                    <a:pt x="21600" y="10224"/>
                  </a:moveTo>
                  <a:cubicBezTo>
                    <a:pt x="18783" y="15024"/>
                    <a:pt x="17843" y="19824"/>
                    <a:pt x="15965" y="17424"/>
                  </a:cubicBezTo>
                  <a:cubicBezTo>
                    <a:pt x="11270" y="15024"/>
                    <a:pt x="5635" y="10224"/>
                    <a:pt x="0" y="5424"/>
                  </a:cubicBezTo>
                  <a:cubicBezTo>
                    <a:pt x="939" y="3024"/>
                    <a:pt x="1878" y="624"/>
                    <a:pt x="2817" y="624"/>
                  </a:cubicBezTo>
                  <a:cubicBezTo>
                    <a:pt x="6574" y="-1776"/>
                    <a:pt x="15965" y="3024"/>
                    <a:pt x="21600" y="1022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1" name="AutoShape 11">
              <a:extLst>
                <a:ext uri="{FF2B5EF4-FFF2-40B4-BE49-F238E27FC236}">
                  <a16:creationId xmlns="" xmlns:a16="http://schemas.microsoft.com/office/drawing/2014/main" id="{A82952CA-454B-4AE4-9A9E-A1B99039D79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71730" y="256299"/>
              <a:ext cx="47626" cy="16206"/>
            </a:xfrm>
            <a:custGeom>
              <a:avLst/>
              <a:gdLst>
                <a:gd name="T0" fmla="*/ 142595505 w 21600"/>
                <a:gd name="T1" fmla="*/ 2037 h 18374"/>
                <a:gd name="T2" fmla="*/ 142595505 w 21600"/>
                <a:gd name="T3" fmla="*/ 2037 h 18374"/>
                <a:gd name="T4" fmla="*/ 142595505 w 21600"/>
                <a:gd name="T5" fmla="*/ 2037 h 18374"/>
                <a:gd name="T6" fmla="*/ 142595505 w 21600"/>
                <a:gd name="T7" fmla="*/ 2037 h 183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374">
                  <a:moveTo>
                    <a:pt x="0" y="16200"/>
                  </a:moveTo>
                  <a:cubicBezTo>
                    <a:pt x="5684" y="2700"/>
                    <a:pt x="12505" y="0"/>
                    <a:pt x="20463" y="0"/>
                  </a:cubicBezTo>
                  <a:cubicBezTo>
                    <a:pt x="20463" y="2700"/>
                    <a:pt x="21600" y="8100"/>
                    <a:pt x="21600" y="8100"/>
                  </a:cubicBezTo>
                  <a:cubicBezTo>
                    <a:pt x="14779" y="16200"/>
                    <a:pt x="7958" y="21600"/>
                    <a:pt x="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2" name="AutoShape 12">
              <a:extLst>
                <a:ext uri="{FF2B5EF4-FFF2-40B4-BE49-F238E27FC236}">
                  <a16:creationId xmlns="" xmlns:a16="http://schemas.microsoft.com/office/drawing/2014/main" id="{21DDEAFB-F84F-4F7C-AFF2-CBC3FD8A925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07192" y="770520"/>
              <a:ext cx="20358" cy="58739"/>
            </a:xfrm>
            <a:custGeom>
              <a:avLst/>
              <a:gdLst>
                <a:gd name="T0" fmla="*/ 117952 w 16293"/>
                <a:gd name="T1" fmla="*/ 1766399303 h 21600"/>
                <a:gd name="T2" fmla="*/ 117952 w 16293"/>
                <a:gd name="T3" fmla="*/ 1766399303 h 21600"/>
                <a:gd name="T4" fmla="*/ 117952 w 16293"/>
                <a:gd name="T5" fmla="*/ 1766399303 h 21600"/>
                <a:gd name="T6" fmla="*/ 117952 w 16293"/>
                <a:gd name="T7" fmla="*/ 176639930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93" h="21600">
                  <a:moveTo>
                    <a:pt x="4699" y="0"/>
                  </a:moveTo>
                  <a:cubicBezTo>
                    <a:pt x="18444" y="3600"/>
                    <a:pt x="18444" y="5400"/>
                    <a:pt x="12553" y="10800"/>
                  </a:cubicBezTo>
                  <a:cubicBezTo>
                    <a:pt x="10589" y="14400"/>
                    <a:pt x="6662" y="18000"/>
                    <a:pt x="4699" y="21600"/>
                  </a:cubicBezTo>
                  <a:cubicBezTo>
                    <a:pt x="-3156" y="18900"/>
                    <a:pt x="771" y="15300"/>
                    <a:pt x="2735" y="12600"/>
                  </a:cubicBezTo>
                  <a:cubicBezTo>
                    <a:pt x="8626" y="9000"/>
                    <a:pt x="10589" y="4500"/>
                    <a:pt x="4699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3" name="AutoShape 13">
              <a:extLst>
                <a:ext uri="{FF2B5EF4-FFF2-40B4-BE49-F238E27FC236}">
                  <a16:creationId xmlns="" xmlns:a16="http://schemas.microsoft.com/office/drawing/2014/main" id="{3931B77F-7CD9-4983-A27C-71B71728118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9178" y="568421"/>
              <a:ext cx="44451" cy="23686"/>
            </a:xfrm>
            <a:custGeom>
              <a:avLst/>
              <a:gdLst>
                <a:gd name="T0" fmla="*/ 62311089 w 21600"/>
                <a:gd name="T1" fmla="*/ 363531 h 17904"/>
                <a:gd name="T2" fmla="*/ 62311089 w 21600"/>
                <a:gd name="T3" fmla="*/ 363531 h 17904"/>
                <a:gd name="T4" fmla="*/ 62311089 w 21600"/>
                <a:gd name="T5" fmla="*/ 363531 h 17904"/>
                <a:gd name="T6" fmla="*/ 62311089 w 21600"/>
                <a:gd name="T7" fmla="*/ 363531 h 179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904">
                  <a:moveTo>
                    <a:pt x="21600" y="7104"/>
                  </a:moveTo>
                  <a:cubicBezTo>
                    <a:pt x="15600" y="8904"/>
                    <a:pt x="8400" y="12504"/>
                    <a:pt x="0" y="17904"/>
                  </a:cubicBezTo>
                  <a:cubicBezTo>
                    <a:pt x="1200" y="12504"/>
                    <a:pt x="2400" y="7104"/>
                    <a:pt x="3600" y="7104"/>
                  </a:cubicBezTo>
                  <a:cubicBezTo>
                    <a:pt x="9600" y="5304"/>
                    <a:pt x="14400" y="-3696"/>
                    <a:pt x="21600" y="1704"/>
                  </a:cubicBezTo>
                  <a:cubicBezTo>
                    <a:pt x="21600" y="3504"/>
                    <a:pt x="21600" y="5304"/>
                    <a:pt x="21600" y="710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4" name="AutoShape 14">
              <a:extLst>
                <a:ext uri="{FF2B5EF4-FFF2-40B4-BE49-F238E27FC236}">
                  <a16:creationId xmlns="" xmlns:a16="http://schemas.microsoft.com/office/drawing/2014/main" id="{C4382A6D-0222-4269-8020-103AC59E43C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13374" y="542683"/>
              <a:ext cx="39153" cy="41276"/>
            </a:xfrm>
            <a:custGeom>
              <a:avLst/>
              <a:gdLst>
                <a:gd name="T0" fmla="*/ 24288947 w 20489"/>
                <a:gd name="T1" fmla="*/ 25606602 h 21600"/>
                <a:gd name="T2" fmla="*/ 24288947 w 20489"/>
                <a:gd name="T3" fmla="*/ 25606602 h 21600"/>
                <a:gd name="T4" fmla="*/ 24288947 w 20489"/>
                <a:gd name="T5" fmla="*/ 25606602 h 21600"/>
                <a:gd name="T6" fmla="*/ 24288947 w 20489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89" h="21600">
                  <a:moveTo>
                    <a:pt x="160" y="0"/>
                  </a:moveTo>
                  <a:cubicBezTo>
                    <a:pt x="7783" y="5082"/>
                    <a:pt x="14136" y="10165"/>
                    <a:pt x="20489" y="16518"/>
                  </a:cubicBezTo>
                  <a:cubicBezTo>
                    <a:pt x="20489" y="17788"/>
                    <a:pt x="19218" y="19059"/>
                    <a:pt x="17948" y="21600"/>
                  </a:cubicBezTo>
                  <a:cubicBezTo>
                    <a:pt x="5242" y="12706"/>
                    <a:pt x="-1111" y="6353"/>
                    <a:pt x="16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5" name="AutoShape 15">
              <a:extLst>
                <a:ext uri="{FF2B5EF4-FFF2-40B4-BE49-F238E27FC236}">
                  <a16:creationId xmlns="" xmlns:a16="http://schemas.microsoft.com/office/drawing/2014/main" id="{B3474597-946D-403C-994E-425BEC047C43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61218" y="713055"/>
              <a:ext cx="27212" cy="44451"/>
            </a:xfrm>
            <a:custGeom>
              <a:avLst/>
              <a:gdLst>
                <a:gd name="T0" fmla="*/ 2688012 w 16829"/>
                <a:gd name="T1" fmla="*/ 62311089 h 21600"/>
                <a:gd name="T2" fmla="*/ 2688012 w 16829"/>
                <a:gd name="T3" fmla="*/ 62311089 h 21600"/>
                <a:gd name="T4" fmla="*/ 2688012 w 16829"/>
                <a:gd name="T5" fmla="*/ 62311089 h 21600"/>
                <a:gd name="T6" fmla="*/ 2688012 w 16829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29" h="21600">
                  <a:moveTo>
                    <a:pt x="14870" y="0"/>
                  </a:moveTo>
                  <a:cubicBezTo>
                    <a:pt x="19499" y="6000"/>
                    <a:pt x="14870" y="9600"/>
                    <a:pt x="11785" y="13200"/>
                  </a:cubicBezTo>
                  <a:cubicBezTo>
                    <a:pt x="8699" y="15600"/>
                    <a:pt x="7156" y="18000"/>
                    <a:pt x="4070" y="21600"/>
                  </a:cubicBezTo>
                  <a:cubicBezTo>
                    <a:pt x="-558" y="19200"/>
                    <a:pt x="-2101" y="15600"/>
                    <a:pt x="4070" y="10800"/>
                  </a:cubicBezTo>
                  <a:cubicBezTo>
                    <a:pt x="7156" y="8400"/>
                    <a:pt x="10242" y="4800"/>
                    <a:pt x="1487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6" name="AutoShape 16">
              <a:extLst>
                <a:ext uri="{FF2B5EF4-FFF2-40B4-BE49-F238E27FC236}">
                  <a16:creationId xmlns="" xmlns:a16="http://schemas.microsoft.com/office/drawing/2014/main" id="{94DF41F6-9A9D-44E9-9FE6-2E63BFE7BE2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59649" y="468596"/>
              <a:ext cx="50801" cy="26106"/>
            </a:xfrm>
            <a:custGeom>
              <a:avLst/>
              <a:gdLst>
                <a:gd name="T0" fmla="*/ 309355441 w 21600"/>
                <a:gd name="T1" fmla="*/ 1056343 h 17760"/>
                <a:gd name="T2" fmla="*/ 309355441 w 21600"/>
                <a:gd name="T3" fmla="*/ 1056343 h 17760"/>
                <a:gd name="T4" fmla="*/ 309355441 w 21600"/>
                <a:gd name="T5" fmla="*/ 1056343 h 17760"/>
                <a:gd name="T6" fmla="*/ 309355441 w 21600"/>
                <a:gd name="T7" fmla="*/ 1056343 h 177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760">
                  <a:moveTo>
                    <a:pt x="0" y="161"/>
                  </a:moveTo>
                  <a:cubicBezTo>
                    <a:pt x="10286" y="-1501"/>
                    <a:pt x="14400" y="10130"/>
                    <a:pt x="21600" y="16776"/>
                  </a:cubicBezTo>
                  <a:cubicBezTo>
                    <a:pt x="17486" y="20099"/>
                    <a:pt x="11314" y="15114"/>
                    <a:pt x="0" y="1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7" name="AutoShape 17">
              <a:extLst>
                <a:ext uri="{FF2B5EF4-FFF2-40B4-BE49-F238E27FC236}">
                  <a16:creationId xmlns="" xmlns:a16="http://schemas.microsoft.com/office/drawing/2014/main" id="{6E086A49-7535-4EDF-AB3C-907BCA5EC2B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33731" y="511691"/>
              <a:ext cx="45331" cy="29341"/>
            </a:xfrm>
            <a:custGeom>
              <a:avLst/>
              <a:gdLst>
                <a:gd name="T0" fmla="*/ 135724399 w 20559"/>
                <a:gd name="T1" fmla="*/ 2210617 h 19010"/>
                <a:gd name="T2" fmla="*/ 135724399 w 20559"/>
                <a:gd name="T3" fmla="*/ 2210617 h 19010"/>
                <a:gd name="T4" fmla="*/ 135724399 w 20559"/>
                <a:gd name="T5" fmla="*/ 2210617 h 19010"/>
                <a:gd name="T6" fmla="*/ 135724399 w 20559"/>
                <a:gd name="T7" fmla="*/ 2210617 h 190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59" h="19010">
                  <a:moveTo>
                    <a:pt x="20463" y="19010"/>
                  </a:moveTo>
                  <a:cubicBezTo>
                    <a:pt x="13642" y="14025"/>
                    <a:pt x="7958" y="7379"/>
                    <a:pt x="0" y="733"/>
                  </a:cubicBezTo>
                  <a:cubicBezTo>
                    <a:pt x="12505" y="-2590"/>
                    <a:pt x="21600" y="5718"/>
                    <a:pt x="20463" y="1901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8" name="AutoShape 18">
              <a:extLst>
                <a:ext uri="{FF2B5EF4-FFF2-40B4-BE49-F238E27FC236}">
                  <a16:creationId xmlns="" xmlns:a16="http://schemas.microsoft.com/office/drawing/2014/main" id="{9C1960FA-960C-46E1-9E37-93D0D7893CC0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89728" y="78399"/>
              <a:ext cx="22226" cy="60057"/>
            </a:xfrm>
            <a:custGeom>
              <a:avLst/>
              <a:gdLst>
                <a:gd name="T0" fmla="*/ 15216 w 21600"/>
                <a:gd name="T1" fmla="*/ 2147483646 h 20952"/>
                <a:gd name="T2" fmla="*/ 15216 w 21600"/>
                <a:gd name="T3" fmla="*/ 2147483646 h 20952"/>
                <a:gd name="T4" fmla="*/ 15216 w 21600"/>
                <a:gd name="T5" fmla="*/ 2147483646 h 20952"/>
                <a:gd name="T6" fmla="*/ 15216 w 21600"/>
                <a:gd name="T7" fmla="*/ 2147483646 h 209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952">
                  <a:moveTo>
                    <a:pt x="16800" y="20952"/>
                  </a:moveTo>
                  <a:cubicBezTo>
                    <a:pt x="9600" y="14040"/>
                    <a:pt x="19200" y="6264"/>
                    <a:pt x="0" y="1944"/>
                  </a:cubicBezTo>
                  <a:cubicBezTo>
                    <a:pt x="4800" y="-648"/>
                    <a:pt x="9600" y="-648"/>
                    <a:pt x="12000" y="1944"/>
                  </a:cubicBezTo>
                  <a:cubicBezTo>
                    <a:pt x="16800" y="7128"/>
                    <a:pt x="19200" y="12312"/>
                    <a:pt x="21600" y="17496"/>
                  </a:cubicBezTo>
                  <a:cubicBezTo>
                    <a:pt x="21600" y="18360"/>
                    <a:pt x="19200" y="19224"/>
                    <a:pt x="16800" y="2095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99" name="AutoShape 19">
              <a:extLst>
                <a:ext uri="{FF2B5EF4-FFF2-40B4-BE49-F238E27FC236}">
                  <a16:creationId xmlns="" xmlns:a16="http://schemas.microsoft.com/office/drawing/2014/main" id="{CC31458F-CBFC-4381-9967-DD7B6DF9EE5E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78394" y="87886"/>
              <a:ext cx="39689" cy="37573"/>
            </a:xfrm>
            <a:custGeom>
              <a:avLst/>
              <a:gdLst>
                <a:gd name="T0" fmla="*/ 15996617 w 21600"/>
                <a:gd name="T1" fmla="*/ 15138263 h 20449"/>
                <a:gd name="T2" fmla="*/ 15996617 w 21600"/>
                <a:gd name="T3" fmla="*/ 15138263 h 20449"/>
                <a:gd name="T4" fmla="*/ 15996617 w 21600"/>
                <a:gd name="T5" fmla="*/ 15138263 h 20449"/>
                <a:gd name="T6" fmla="*/ 15996617 w 21600"/>
                <a:gd name="T7" fmla="*/ 15138263 h 20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449">
                  <a:moveTo>
                    <a:pt x="0" y="20250"/>
                  </a:moveTo>
                  <a:cubicBezTo>
                    <a:pt x="6750" y="13500"/>
                    <a:pt x="13500" y="6750"/>
                    <a:pt x="21600" y="0"/>
                  </a:cubicBezTo>
                  <a:cubicBezTo>
                    <a:pt x="16200" y="16200"/>
                    <a:pt x="9450" y="21600"/>
                    <a:pt x="0" y="2025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0" name="AutoShape 20">
              <a:extLst>
                <a:ext uri="{FF2B5EF4-FFF2-40B4-BE49-F238E27FC236}">
                  <a16:creationId xmlns="" xmlns:a16="http://schemas.microsoft.com/office/drawing/2014/main" id="{17CF9FCA-CACA-4E29-98C4-EFECC70F409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17947" y="704776"/>
              <a:ext cx="36514" cy="28576"/>
            </a:xfrm>
            <a:custGeom>
              <a:avLst/>
              <a:gdLst>
                <a:gd name="T0" fmla="*/ 5881660 w 21600"/>
                <a:gd name="T1" fmla="*/ 310448 h 21600"/>
                <a:gd name="T2" fmla="*/ 5881660 w 21600"/>
                <a:gd name="T3" fmla="*/ 310448 h 21600"/>
                <a:gd name="T4" fmla="*/ 5881660 w 21600"/>
                <a:gd name="T5" fmla="*/ 310448 h 21600"/>
                <a:gd name="T6" fmla="*/ 5881660 w 21600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600"/>
                  </a:moveTo>
                  <a:cubicBezTo>
                    <a:pt x="15840" y="9000"/>
                    <a:pt x="10080" y="14400"/>
                    <a:pt x="2880" y="21600"/>
                  </a:cubicBezTo>
                  <a:cubicBezTo>
                    <a:pt x="1440" y="18000"/>
                    <a:pt x="0" y="14400"/>
                    <a:pt x="0" y="14400"/>
                  </a:cubicBezTo>
                  <a:cubicBezTo>
                    <a:pt x="4320" y="5400"/>
                    <a:pt x="11520" y="1800"/>
                    <a:pt x="18720" y="0"/>
                  </a:cubicBezTo>
                  <a:cubicBezTo>
                    <a:pt x="20160" y="1800"/>
                    <a:pt x="20160" y="1800"/>
                    <a:pt x="2160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1" name="AutoShape 21">
              <a:extLst>
                <a:ext uri="{FF2B5EF4-FFF2-40B4-BE49-F238E27FC236}">
                  <a16:creationId xmlns="" xmlns:a16="http://schemas.microsoft.com/office/drawing/2014/main" id="{AE5C8C29-32F8-465E-B2CB-F60A0DA50A4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802560" y="371116"/>
              <a:ext cx="38101" cy="19125"/>
            </a:xfrm>
            <a:custGeom>
              <a:avLst/>
              <a:gdLst>
                <a:gd name="T0" fmla="*/ 9800096 w 21600"/>
                <a:gd name="T1" fmla="*/ 17345 h 18586"/>
                <a:gd name="T2" fmla="*/ 9800096 w 21600"/>
                <a:gd name="T3" fmla="*/ 17345 h 18586"/>
                <a:gd name="T4" fmla="*/ 9800096 w 21600"/>
                <a:gd name="T5" fmla="*/ 17345 h 18586"/>
                <a:gd name="T6" fmla="*/ 9800096 w 21600"/>
                <a:gd name="T7" fmla="*/ 17345 h 185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586">
                  <a:moveTo>
                    <a:pt x="18900" y="18586"/>
                  </a:moveTo>
                  <a:cubicBezTo>
                    <a:pt x="13500" y="16186"/>
                    <a:pt x="6750" y="11386"/>
                    <a:pt x="0" y="8986"/>
                  </a:cubicBezTo>
                  <a:cubicBezTo>
                    <a:pt x="4050" y="-614"/>
                    <a:pt x="9450" y="-3014"/>
                    <a:pt x="17550" y="4186"/>
                  </a:cubicBezTo>
                  <a:cubicBezTo>
                    <a:pt x="18900" y="6586"/>
                    <a:pt x="20250" y="11386"/>
                    <a:pt x="21600" y="13786"/>
                  </a:cubicBezTo>
                  <a:cubicBezTo>
                    <a:pt x="20250" y="16186"/>
                    <a:pt x="20250" y="16186"/>
                    <a:pt x="18900" y="1858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2" name="AutoShape 22">
              <a:extLst>
                <a:ext uri="{FF2B5EF4-FFF2-40B4-BE49-F238E27FC236}">
                  <a16:creationId xmlns="" xmlns:a16="http://schemas.microsoft.com/office/drawing/2014/main" id="{6C1ED74E-102F-426E-9822-A30CBAC3E3D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5097" y="518627"/>
              <a:ext cx="39689" cy="18151"/>
            </a:xfrm>
            <a:custGeom>
              <a:avLst/>
              <a:gdLst>
                <a:gd name="T0" fmla="*/ 15996617 w 21600"/>
                <a:gd name="T1" fmla="*/ 18003 h 17640"/>
                <a:gd name="T2" fmla="*/ 15996617 w 21600"/>
                <a:gd name="T3" fmla="*/ 18003 h 17640"/>
                <a:gd name="T4" fmla="*/ 15996617 w 21600"/>
                <a:gd name="T5" fmla="*/ 18003 h 17640"/>
                <a:gd name="T6" fmla="*/ 15996617 w 21600"/>
                <a:gd name="T7" fmla="*/ 18003 h 176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40">
                  <a:moveTo>
                    <a:pt x="0" y="17640"/>
                  </a:moveTo>
                  <a:cubicBezTo>
                    <a:pt x="2700" y="840"/>
                    <a:pt x="9450" y="-3960"/>
                    <a:pt x="21600" y="3240"/>
                  </a:cubicBezTo>
                  <a:cubicBezTo>
                    <a:pt x="20250" y="10440"/>
                    <a:pt x="16200" y="12840"/>
                    <a:pt x="12150" y="12840"/>
                  </a:cubicBezTo>
                  <a:cubicBezTo>
                    <a:pt x="8100" y="12840"/>
                    <a:pt x="4050" y="15240"/>
                    <a:pt x="0" y="1764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3" name="AutoShape 23">
              <a:extLst>
                <a:ext uri="{FF2B5EF4-FFF2-40B4-BE49-F238E27FC236}">
                  <a16:creationId xmlns="" xmlns:a16="http://schemas.microsoft.com/office/drawing/2014/main" id="{AB8C943F-F259-4ECE-ADE2-DE58272A259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72448" y="146226"/>
              <a:ext cx="29368" cy="42864"/>
            </a:xfrm>
            <a:custGeom>
              <a:avLst/>
              <a:gdLst>
                <a:gd name="T0" fmla="*/ 1739233 w 19027"/>
                <a:gd name="T1" fmla="*/ 40280355 h 21600"/>
                <a:gd name="T2" fmla="*/ 1739233 w 19027"/>
                <a:gd name="T3" fmla="*/ 40280355 h 21600"/>
                <a:gd name="T4" fmla="*/ 1739233 w 19027"/>
                <a:gd name="T5" fmla="*/ 40280355 h 21600"/>
                <a:gd name="T6" fmla="*/ 1739233 w 19027"/>
                <a:gd name="T7" fmla="*/ 402803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27" h="21600">
                  <a:moveTo>
                    <a:pt x="18277" y="21600"/>
                  </a:moveTo>
                  <a:cubicBezTo>
                    <a:pt x="11631" y="13976"/>
                    <a:pt x="6646" y="7624"/>
                    <a:pt x="0" y="0"/>
                  </a:cubicBezTo>
                  <a:cubicBezTo>
                    <a:pt x="1662" y="0"/>
                    <a:pt x="4985" y="0"/>
                    <a:pt x="4985" y="0"/>
                  </a:cubicBezTo>
                  <a:cubicBezTo>
                    <a:pt x="13292" y="5082"/>
                    <a:pt x="21600" y="11435"/>
                    <a:pt x="18277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4" name="AutoShape 24">
              <a:extLst>
                <a:ext uri="{FF2B5EF4-FFF2-40B4-BE49-F238E27FC236}">
                  <a16:creationId xmlns="" xmlns:a16="http://schemas.microsoft.com/office/drawing/2014/main" id="{1EB9067D-1BC3-4AC7-B7D1-E44E50457EC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88362" y="421218"/>
              <a:ext cx="44451" cy="16982"/>
            </a:xfrm>
            <a:custGeom>
              <a:avLst/>
              <a:gdLst>
                <a:gd name="T0" fmla="*/ 62311089 w 21600"/>
                <a:gd name="T1" fmla="*/ 14160 h 16504"/>
                <a:gd name="T2" fmla="*/ 62311089 w 21600"/>
                <a:gd name="T3" fmla="*/ 14160 h 16504"/>
                <a:gd name="T4" fmla="*/ 62311089 w 21600"/>
                <a:gd name="T5" fmla="*/ 14160 h 16504"/>
                <a:gd name="T6" fmla="*/ 62311089 w 21600"/>
                <a:gd name="T7" fmla="*/ 14160 h 165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504">
                  <a:moveTo>
                    <a:pt x="0" y="600"/>
                  </a:moveTo>
                  <a:cubicBezTo>
                    <a:pt x="8400" y="-1800"/>
                    <a:pt x="15600" y="3000"/>
                    <a:pt x="21600" y="15000"/>
                  </a:cubicBezTo>
                  <a:cubicBezTo>
                    <a:pt x="14400" y="19800"/>
                    <a:pt x="4800" y="12600"/>
                    <a:pt x="0" y="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5" name="AutoShape 25">
              <a:extLst>
                <a:ext uri="{FF2B5EF4-FFF2-40B4-BE49-F238E27FC236}">
                  <a16:creationId xmlns="" xmlns:a16="http://schemas.microsoft.com/office/drawing/2014/main" id="{E52E4E0D-F4DD-4575-B0FB-451F5528847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93983" y="23676"/>
              <a:ext cx="18151" cy="38902"/>
            </a:xfrm>
            <a:custGeom>
              <a:avLst/>
              <a:gdLst>
                <a:gd name="T0" fmla="*/ 12425 w 17640"/>
                <a:gd name="T1" fmla="*/ 36564233 h 19603"/>
                <a:gd name="T2" fmla="*/ 12425 w 17640"/>
                <a:gd name="T3" fmla="*/ 36564233 h 19603"/>
                <a:gd name="T4" fmla="*/ 12425 w 17640"/>
                <a:gd name="T5" fmla="*/ 36564233 h 19603"/>
                <a:gd name="T6" fmla="*/ 12425 w 17640"/>
                <a:gd name="T7" fmla="*/ 36564233 h 196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640" h="19603">
                  <a:moveTo>
                    <a:pt x="14400" y="0"/>
                  </a:moveTo>
                  <a:cubicBezTo>
                    <a:pt x="21600" y="15247"/>
                    <a:pt x="16800" y="21600"/>
                    <a:pt x="0" y="19059"/>
                  </a:cubicBezTo>
                  <a:cubicBezTo>
                    <a:pt x="4800" y="13976"/>
                    <a:pt x="9600" y="7624"/>
                    <a:pt x="144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6" name="AutoShape 26">
              <a:extLst>
                <a:ext uri="{FF2B5EF4-FFF2-40B4-BE49-F238E27FC236}">
                  <a16:creationId xmlns="" xmlns:a16="http://schemas.microsoft.com/office/drawing/2014/main" id="{C0D77442-9FDF-43FE-AE7A-254E006A4C1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88392" y="312229"/>
              <a:ext cx="41276" cy="15324"/>
            </a:xfrm>
            <a:custGeom>
              <a:avLst/>
              <a:gdLst>
                <a:gd name="T0" fmla="*/ 25606602 w 21600"/>
                <a:gd name="T1" fmla="*/ 7869 h 16037"/>
                <a:gd name="T2" fmla="*/ 25606602 w 21600"/>
                <a:gd name="T3" fmla="*/ 7869 h 16037"/>
                <a:gd name="T4" fmla="*/ 25606602 w 21600"/>
                <a:gd name="T5" fmla="*/ 7869 h 16037"/>
                <a:gd name="T6" fmla="*/ 25606602 w 21600"/>
                <a:gd name="T7" fmla="*/ 7869 h 160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037">
                  <a:moveTo>
                    <a:pt x="21600" y="16037"/>
                  </a:moveTo>
                  <a:cubicBezTo>
                    <a:pt x="12706" y="13337"/>
                    <a:pt x="6353" y="10637"/>
                    <a:pt x="0" y="10637"/>
                  </a:cubicBezTo>
                  <a:cubicBezTo>
                    <a:pt x="7624" y="-5563"/>
                    <a:pt x="13976" y="-2863"/>
                    <a:pt x="21600" y="1603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7" name="AutoShape 27">
              <a:extLst>
                <a:ext uri="{FF2B5EF4-FFF2-40B4-BE49-F238E27FC236}">
                  <a16:creationId xmlns="" xmlns:a16="http://schemas.microsoft.com/office/drawing/2014/main" id="{F2DB7149-6819-443E-83E2-40A60D781A17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639935" y="35971"/>
              <a:ext cx="31751" cy="31751"/>
            </a:xfrm>
            <a:custGeom>
              <a:avLst/>
              <a:gdLst>
                <a:gd name="T0" fmla="*/ 1099168 w 21600"/>
                <a:gd name="T1" fmla="*/ 1099168 h 21600"/>
                <a:gd name="T2" fmla="*/ 1099168 w 21600"/>
                <a:gd name="T3" fmla="*/ 1099168 h 21600"/>
                <a:gd name="T4" fmla="*/ 1099168 w 21600"/>
                <a:gd name="T5" fmla="*/ 1099168 h 21600"/>
                <a:gd name="T6" fmla="*/ 1099168 w 21600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323"/>
                  </a:moveTo>
                  <a:cubicBezTo>
                    <a:pt x="18277" y="13292"/>
                    <a:pt x="13292" y="21600"/>
                    <a:pt x="0" y="21600"/>
                  </a:cubicBezTo>
                  <a:cubicBezTo>
                    <a:pt x="6646" y="14954"/>
                    <a:pt x="13292" y="8308"/>
                    <a:pt x="18277" y="0"/>
                  </a:cubicBezTo>
                  <a:cubicBezTo>
                    <a:pt x="19938" y="1662"/>
                    <a:pt x="21600" y="1662"/>
                    <a:pt x="21600" y="332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8" name="AutoShape 28">
              <a:extLst>
                <a:ext uri="{FF2B5EF4-FFF2-40B4-BE49-F238E27FC236}">
                  <a16:creationId xmlns="" xmlns:a16="http://schemas.microsoft.com/office/drawing/2014/main" id="{16C716CC-D3EA-44ED-830A-AAA8DAAAEFC7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42724" y="185736"/>
              <a:ext cx="26989" cy="30164"/>
            </a:xfrm>
            <a:custGeom>
              <a:avLst/>
              <a:gdLst>
                <a:gd name="T0" fmla="*/ 156404 w 21600"/>
                <a:gd name="T1" fmla="*/ 594093 h 21600"/>
                <a:gd name="T2" fmla="*/ 156404 w 21600"/>
                <a:gd name="T3" fmla="*/ 594093 h 21600"/>
                <a:gd name="T4" fmla="*/ 156404 w 21600"/>
                <a:gd name="T5" fmla="*/ 594093 h 21600"/>
                <a:gd name="T6" fmla="*/ 156404 w 21600"/>
                <a:gd name="T7" fmla="*/ 59409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5709" y="0"/>
                    <a:pt x="19636" y="3600"/>
                    <a:pt x="21600" y="21600"/>
                  </a:cubicBezTo>
                  <a:cubicBezTo>
                    <a:pt x="13745" y="14400"/>
                    <a:pt x="7855" y="90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09" name="AutoShape 29">
              <a:extLst>
                <a:ext uri="{FF2B5EF4-FFF2-40B4-BE49-F238E27FC236}">
                  <a16:creationId xmlns="" xmlns:a16="http://schemas.microsoft.com/office/drawing/2014/main" id="{DBC22456-2655-47B7-9570-800F17C089A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05420" y="34265"/>
              <a:ext cx="12701" cy="44451"/>
            </a:xfrm>
            <a:custGeom>
              <a:avLst/>
              <a:gdLst>
                <a:gd name="T0" fmla="*/ 15074 w 11741"/>
                <a:gd name="T1" fmla="*/ 62311089 h 21600"/>
                <a:gd name="T2" fmla="*/ 15074 w 11741"/>
                <a:gd name="T3" fmla="*/ 62311089 h 21600"/>
                <a:gd name="T4" fmla="*/ 15074 w 11741"/>
                <a:gd name="T5" fmla="*/ 62311089 h 21600"/>
                <a:gd name="T6" fmla="*/ 15074 w 11741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41" h="21600">
                  <a:moveTo>
                    <a:pt x="0" y="0"/>
                  </a:moveTo>
                  <a:cubicBezTo>
                    <a:pt x="9258" y="6000"/>
                    <a:pt x="15429" y="13200"/>
                    <a:pt x="9258" y="21600"/>
                  </a:cubicBezTo>
                  <a:cubicBezTo>
                    <a:pt x="-6171" y="19200"/>
                    <a:pt x="3086" y="14400"/>
                    <a:pt x="0" y="10800"/>
                  </a:cubicBezTo>
                  <a:cubicBezTo>
                    <a:pt x="0" y="7200"/>
                    <a:pt x="0" y="36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0" name="AutoShape 30">
              <a:extLst>
                <a:ext uri="{FF2B5EF4-FFF2-40B4-BE49-F238E27FC236}">
                  <a16:creationId xmlns="" xmlns:a16="http://schemas.microsoft.com/office/drawing/2014/main" id="{E9E4F793-2A6E-4687-B300-4D3CDFA9D3C6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06226" y="750116"/>
              <a:ext cx="21461" cy="36514"/>
            </a:xfrm>
            <a:custGeom>
              <a:avLst/>
              <a:gdLst>
                <a:gd name="T0" fmla="*/ 422686 w 15368"/>
                <a:gd name="T1" fmla="*/ 5881660 h 21600"/>
                <a:gd name="T2" fmla="*/ 422686 w 15368"/>
                <a:gd name="T3" fmla="*/ 5881660 h 21600"/>
                <a:gd name="T4" fmla="*/ 422686 w 15368"/>
                <a:gd name="T5" fmla="*/ 5881660 h 21600"/>
                <a:gd name="T6" fmla="*/ 422686 w 15368"/>
                <a:gd name="T7" fmla="*/ 588166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68" h="21600">
                  <a:moveTo>
                    <a:pt x="2203" y="20160"/>
                  </a:moveTo>
                  <a:cubicBezTo>
                    <a:pt x="-4997" y="11520"/>
                    <a:pt x="7603" y="7200"/>
                    <a:pt x="9403" y="0"/>
                  </a:cubicBezTo>
                  <a:cubicBezTo>
                    <a:pt x="16603" y="1440"/>
                    <a:pt x="16603" y="4320"/>
                    <a:pt x="13003" y="8640"/>
                  </a:cubicBezTo>
                  <a:cubicBezTo>
                    <a:pt x="9403" y="12960"/>
                    <a:pt x="5803" y="17280"/>
                    <a:pt x="403" y="21600"/>
                  </a:cubicBezTo>
                  <a:lnTo>
                    <a:pt x="2203" y="20160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1" name="AutoShape 31">
              <a:extLst>
                <a:ext uri="{FF2B5EF4-FFF2-40B4-BE49-F238E27FC236}">
                  <a16:creationId xmlns="" xmlns:a16="http://schemas.microsoft.com/office/drawing/2014/main" id="{B66ED6D2-5B8A-4EA5-8FA2-9FBEA87525E7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7704" y="476721"/>
              <a:ext cx="38101" cy="15789"/>
            </a:xfrm>
            <a:custGeom>
              <a:avLst/>
              <a:gdLst>
                <a:gd name="T0" fmla="*/ 9800096 w 21600"/>
                <a:gd name="T1" fmla="*/ 14556 h 15344"/>
                <a:gd name="T2" fmla="*/ 9800096 w 21600"/>
                <a:gd name="T3" fmla="*/ 14556 h 15344"/>
                <a:gd name="T4" fmla="*/ 9800096 w 21600"/>
                <a:gd name="T5" fmla="*/ 14556 h 15344"/>
                <a:gd name="T6" fmla="*/ 9800096 w 21600"/>
                <a:gd name="T7" fmla="*/ 14556 h 153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5344">
                  <a:moveTo>
                    <a:pt x="21600" y="4544"/>
                  </a:moveTo>
                  <a:cubicBezTo>
                    <a:pt x="8640" y="18944"/>
                    <a:pt x="5760" y="18944"/>
                    <a:pt x="0" y="4544"/>
                  </a:cubicBezTo>
                  <a:cubicBezTo>
                    <a:pt x="7200" y="-256"/>
                    <a:pt x="12960" y="-2656"/>
                    <a:pt x="21600" y="454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2" name="AutoShape 32">
              <a:extLst>
                <a:ext uri="{FF2B5EF4-FFF2-40B4-BE49-F238E27FC236}">
                  <a16:creationId xmlns="" xmlns:a16="http://schemas.microsoft.com/office/drawing/2014/main" id="{A9D2632E-CA07-4DBE-AC06-AF46B06BFF75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67464" y="210428"/>
              <a:ext cx="34926" cy="15593"/>
            </a:xfrm>
            <a:custGeom>
              <a:avLst/>
              <a:gdLst>
                <a:gd name="T0" fmla="*/ 3449636 w 21600"/>
                <a:gd name="T1" fmla="*/ 933 h 19286"/>
                <a:gd name="T2" fmla="*/ 3449636 w 21600"/>
                <a:gd name="T3" fmla="*/ 933 h 19286"/>
                <a:gd name="T4" fmla="*/ 3449636 w 21600"/>
                <a:gd name="T5" fmla="*/ 933 h 19286"/>
                <a:gd name="T6" fmla="*/ 3449636 w 21600"/>
                <a:gd name="T7" fmla="*/ 933 h 192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286">
                  <a:moveTo>
                    <a:pt x="21600" y="772"/>
                  </a:moveTo>
                  <a:cubicBezTo>
                    <a:pt x="18514" y="19286"/>
                    <a:pt x="10800" y="19286"/>
                    <a:pt x="0" y="19286"/>
                  </a:cubicBezTo>
                  <a:cubicBezTo>
                    <a:pt x="7714" y="3857"/>
                    <a:pt x="13886" y="-2314"/>
                    <a:pt x="21600" y="77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3" name="AutoShape 33">
              <a:extLst>
                <a:ext uri="{FF2B5EF4-FFF2-40B4-BE49-F238E27FC236}">
                  <a16:creationId xmlns="" xmlns:a16="http://schemas.microsoft.com/office/drawing/2014/main" id="{89204ADF-B2D1-483E-AB0E-A9825EAC467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743528" y="155085"/>
              <a:ext cx="33339" cy="16455"/>
            </a:xfrm>
            <a:custGeom>
              <a:avLst/>
              <a:gdLst>
                <a:gd name="T0" fmla="*/ 1974370 w 21600"/>
                <a:gd name="T1" fmla="*/ 2066 h 18657"/>
                <a:gd name="T2" fmla="*/ 1974370 w 21600"/>
                <a:gd name="T3" fmla="*/ 2066 h 18657"/>
                <a:gd name="T4" fmla="*/ 1974370 w 21600"/>
                <a:gd name="T5" fmla="*/ 2066 h 18657"/>
                <a:gd name="T6" fmla="*/ 1974370 w 21600"/>
                <a:gd name="T7" fmla="*/ 2066 h 186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657">
                  <a:moveTo>
                    <a:pt x="21600" y="0"/>
                  </a:moveTo>
                  <a:cubicBezTo>
                    <a:pt x="16971" y="18900"/>
                    <a:pt x="10800" y="21600"/>
                    <a:pt x="0" y="16200"/>
                  </a:cubicBezTo>
                  <a:cubicBezTo>
                    <a:pt x="6171" y="2700"/>
                    <a:pt x="13886" y="270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4" name="AutoShape 34">
              <a:extLst>
                <a:ext uri="{FF2B5EF4-FFF2-40B4-BE49-F238E27FC236}">
                  <a16:creationId xmlns="" xmlns:a16="http://schemas.microsoft.com/office/drawing/2014/main" id="{7D968123-3E6C-4390-B80C-DBB4A8335EBC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3742" y="411860"/>
              <a:ext cx="31751" cy="14730"/>
            </a:xfrm>
            <a:custGeom>
              <a:avLst/>
              <a:gdLst>
                <a:gd name="T0" fmla="*/ 1099168 w 21600"/>
                <a:gd name="T1" fmla="*/ 711 h 18219"/>
                <a:gd name="T2" fmla="*/ 1099168 w 21600"/>
                <a:gd name="T3" fmla="*/ 711 h 18219"/>
                <a:gd name="T4" fmla="*/ 1099168 w 21600"/>
                <a:gd name="T5" fmla="*/ 711 h 18219"/>
                <a:gd name="T6" fmla="*/ 1099168 w 21600"/>
                <a:gd name="T7" fmla="*/ 711 h 18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219">
                  <a:moveTo>
                    <a:pt x="0" y="0"/>
                  </a:moveTo>
                  <a:cubicBezTo>
                    <a:pt x="6646" y="3086"/>
                    <a:pt x="14954" y="0"/>
                    <a:pt x="21600" y="12343"/>
                  </a:cubicBezTo>
                  <a:cubicBezTo>
                    <a:pt x="9969" y="21600"/>
                    <a:pt x="8308" y="216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5" name="AutoShape 35">
              <a:extLst>
                <a:ext uri="{FF2B5EF4-FFF2-40B4-BE49-F238E27FC236}">
                  <a16:creationId xmlns="" xmlns:a16="http://schemas.microsoft.com/office/drawing/2014/main" id="{2F45052F-0C9C-4C98-B6C2-BC5B72731262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43219" y="112875"/>
              <a:ext cx="14062" cy="41276"/>
            </a:xfrm>
            <a:custGeom>
              <a:avLst/>
              <a:gdLst>
                <a:gd name="T0" fmla="*/ 678 w 17393"/>
                <a:gd name="T1" fmla="*/ 25606602 h 21600"/>
                <a:gd name="T2" fmla="*/ 678 w 17393"/>
                <a:gd name="T3" fmla="*/ 25606602 h 21600"/>
                <a:gd name="T4" fmla="*/ 678 w 17393"/>
                <a:gd name="T5" fmla="*/ 25606602 h 21600"/>
                <a:gd name="T6" fmla="*/ 678 w 17393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93" h="21600">
                  <a:moveTo>
                    <a:pt x="15429" y="21600"/>
                  </a:moveTo>
                  <a:cubicBezTo>
                    <a:pt x="9257" y="15247"/>
                    <a:pt x="3086" y="7624"/>
                    <a:pt x="0" y="0"/>
                  </a:cubicBezTo>
                  <a:cubicBezTo>
                    <a:pt x="12343" y="2541"/>
                    <a:pt x="21600" y="11435"/>
                    <a:pt x="1542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6" name="AutoShape 36">
              <a:extLst>
                <a:ext uri="{FF2B5EF4-FFF2-40B4-BE49-F238E27FC236}">
                  <a16:creationId xmlns="" xmlns:a16="http://schemas.microsoft.com/office/drawing/2014/main" id="{3138986E-DFE7-4826-9E77-618A13F17BB8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92924" y="640284"/>
              <a:ext cx="17944" cy="28576"/>
            </a:xfrm>
            <a:custGeom>
              <a:avLst/>
              <a:gdLst>
                <a:gd name="T0" fmla="*/ 195009 w 13563"/>
                <a:gd name="T1" fmla="*/ 310448 h 21600"/>
                <a:gd name="T2" fmla="*/ 195009 w 13563"/>
                <a:gd name="T3" fmla="*/ 310448 h 21600"/>
                <a:gd name="T4" fmla="*/ 195009 w 13563"/>
                <a:gd name="T5" fmla="*/ 310448 h 21600"/>
                <a:gd name="T6" fmla="*/ 195009 w 13563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63" h="21600">
                  <a:moveTo>
                    <a:pt x="10628" y="0"/>
                  </a:moveTo>
                  <a:cubicBezTo>
                    <a:pt x="19628" y="11782"/>
                    <a:pt x="5228" y="11782"/>
                    <a:pt x="3428" y="21600"/>
                  </a:cubicBezTo>
                  <a:cubicBezTo>
                    <a:pt x="-1972" y="9818"/>
                    <a:pt x="-1972" y="9818"/>
                    <a:pt x="10628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7" name="AutoShape 37">
              <a:extLst>
                <a:ext uri="{FF2B5EF4-FFF2-40B4-BE49-F238E27FC236}">
                  <a16:creationId xmlns="" xmlns:a16="http://schemas.microsoft.com/office/drawing/2014/main" id="{BDB738F3-0B22-4349-AFA3-63F0BDBEFD54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499300" y="22569"/>
              <a:ext cx="12977" cy="39689"/>
            </a:xfrm>
            <a:custGeom>
              <a:avLst/>
              <a:gdLst>
                <a:gd name="T0" fmla="*/ 627 w 16050"/>
                <a:gd name="T1" fmla="*/ 15996617 h 21600"/>
                <a:gd name="T2" fmla="*/ 627 w 16050"/>
                <a:gd name="T3" fmla="*/ 15996617 h 21600"/>
                <a:gd name="T4" fmla="*/ 627 w 16050"/>
                <a:gd name="T5" fmla="*/ 15996617 h 21600"/>
                <a:gd name="T6" fmla="*/ 627 w 1605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50" h="21600">
                  <a:moveTo>
                    <a:pt x="0" y="21600"/>
                  </a:moveTo>
                  <a:cubicBezTo>
                    <a:pt x="3086" y="13500"/>
                    <a:pt x="3086" y="6750"/>
                    <a:pt x="6171" y="0"/>
                  </a:cubicBezTo>
                  <a:cubicBezTo>
                    <a:pt x="21600" y="9450"/>
                    <a:pt x="18514" y="1485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8" name="AutoShape 38">
              <a:extLst>
                <a:ext uri="{FF2B5EF4-FFF2-40B4-BE49-F238E27FC236}">
                  <a16:creationId xmlns="" xmlns:a16="http://schemas.microsoft.com/office/drawing/2014/main" id="{9186D126-5BF7-470A-BB5F-2160907F1EB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49826" y="65545"/>
              <a:ext cx="12701" cy="44451"/>
            </a:xfrm>
            <a:custGeom>
              <a:avLst/>
              <a:gdLst>
                <a:gd name="T0" fmla="*/ 19 w 21600"/>
                <a:gd name="T1" fmla="*/ 62311089 h 21600"/>
                <a:gd name="T2" fmla="*/ 19 w 21600"/>
                <a:gd name="T3" fmla="*/ 62311089 h 21600"/>
                <a:gd name="T4" fmla="*/ 19 w 21600"/>
                <a:gd name="T5" fmla="*/ 62311089 h 21600"/>
                <a:gd name="T6" fmla="*/ 19 w 21600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4320" y="1200"/>
                    <a:pt x="8640" y="1200"/>
                    <a:pt x="12960" y="2400"/>
                  </a:cubicBezTo>
                  <a:cubicBezTo>
                    <a:pt x="17280" y="8400"/>
                    <a:pt x="21600" y="15600"/>
                    <a:pt x="21600" y="21600"/>
                  </a:cubicBezTo>
                  <a:cubicBezTo>
                    <a:pt x="0" y="15600"/>
                    <a:pt x="8640" y="7200"/>
                    <a:pt x="0" y="0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19" name="AutoShape 39">
              <a:extLst>
                <a:ext uri="{FF2B5EF4-FFF2-40B4-BE49-F238E27FC236}">
                  <a16:creationId xmlns="" xmlns:a16="http://schemas.microsoft.com/office/drawing/2014/main" id="{0224127B-E4C0-4223-9ED5-2FD4882B385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39442" y="7844"/>
              <a:ext cx="12701" cy="38101"/>
            </a:xfrm>
            <a:custGeom>
              <a:avLst/>
              <a:gdLst>
                <a:gd name="T0" fmla="*/ 1596 w 14400"/>
                <a:gd name="T1" fmla="*/ 9800096 h 21600"/>
                <a:gd name="T2" fmla="*/ 1596 w 14400"/>
                <a:gd name="T3" fmla="*/ 9800096 h 21600"/>
                <a:gd name="T4" fmla="*/ 1596 w 14400"/>
                <a:gd name="T5" fmla="*/ 9800096 h 21600"/>
                <a:gd name="T6" fmla="*/ 1596 w 14400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400" h="21600">
                  <a:moveTo>
                    <a:pt x="0" y="21600"/>
                  </a:moveTo>
                  <a:cubicBezTo>
                    <a:pt x="3600" y="14400"/>
                    <a:pt x="3600" y="8640"/>
                    <a:pt x="7200" y="0"/>
                  </a:cubicBezTo>
                  <a:cubicBezTo>
                    <a:pt x="14400" y="8640"/>
                    <a:pt x="21600" y="1584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0" name="AutoShape 40">
              <a:extLst>
                <a:ext uri="{FF2B5EF4-FFF2-40B4-BE49-F238E27FC236}">
                  <a16:creationId xmlns="" xmlns:a16="http://schemas.microsoft.com/office/drawing/2014/main" id="{98A3E337-3DDC-4996-AC33-4FBBC977855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123956" y="230510"/>
              <a:ext cx="18659" cy="23814"/>
            </a:xfrm>
            <a:custGeom>
              <a:avLst/>
              <a:gdLst>
                <a:gd name="T0" fmla="*/ 12777 w 18133"/>
                <a:gd name="T1" fmla="*/ 34829 h 21600"/>
                <a:gd name="T2" fmla="*/ 12777 w 18133"/>
                <a:gd name="T3" fmla="*/ 34829 h 21600"/>
                <a:gd name="T4" fmla="*/ 12777 w 18133"/>
                <a:gd name="T5" fmla="*/ 34829 h 21600"/>
                <a:gd name="T6" fmla="*/ 12777 w 18133"/>
                <a:gd name="T7" fmla="*/ 3482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133" h="21600">
                  <a:moveTo>
                    <a:pt x="14400" y="21600"/>
                  </a:moveTo>
                  <a:cubicBezTo>
                    <a:pt x="9600" y="12960"/>
                    <a:pt x="4800" y="8640"/>
                    <a:pt x="0" y="0"/>
                  </a:cubicBezTo>
                  <a:cubicBezTo>
                    <a:pt x="19200" y="2160"/>
                    <a:pt x="21600" y="648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1" name="AutoShape 41">
              <a:extLst>
                <a:ext uri="{FF2B5EF4-FFF2-40B4-BE49-F238E27FC236}">
                  <a16:creationId xmlns="" xmlns:a16="http://schemas.microsoft.com/office/drawing/2014/main" id="{6D90705B-E90D-43E1-88CC-49B8AE77C1F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96997" y="274600"/>
              <a:ext cx="17464" cy="26989"/>
            </a:xfrm>
            <a:custGeom>
              <a:avLst/>
              <a:gdLst>
                <a:gd name="T0" fmla="*/ 842 w 21600"/>
                <a:gd name="T1" fmla="*/ 156404 h 21600"/>
                <a:gd name="T2" fmla="*/ 842 w 21600"/>
                <a:gd name="T3" fmla="*/ 156404 h 21600"/>
                <a:gd name="T4" fmla="*/ 842 w 21600"/>
                <a:gd name="T5" fmla="*/ 156404 h 21600"/>
                <a:gd name="T6" fmla="*/ 842 w 21600"/>
                <a:gd name="T7" fmla="*/ 15640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171" y="5891"/>
                    <a:pt x="12343" y="13745"/>
                    <a:pt x="21600" y="21600"/>
                  </a:cubicBezTo>
                  <a:cubicBezTo>
                    <a:pt x="3086" y="19636"/>
                    <a:pt x="3086" y="19636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2" name="AutoShape 42">
              <a:extLst>
                <a:ext uri="{FF2B5EF4-FFF2-40B4-BE49-F238E27FC236}">
                  <a16:creationId xmlns="" xmlns:a16="http://schemas.microsoft.com/office/drawing/2014/main" id="{96D195AE-BE1E-4ECA-830A-D54BF78027EE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25959" y="44585"/>
              <a:ext cx="12701" cy="28576"/>
            </a:xfrm>
            <a:custGeom>
              <a:avLst/>
              <a:gdLst>
                <a:gd name="T0" fmla="*/ 360 w 16487"/>
                <a:gd name="T1" fmla="*/ 310448 h 21600"/>
                <a:gd name="T2" fmla="*/ 360 w 16487"/>
                <a:gd name="T3" fmla="*/ 310448 h 21600"/>
                <a:gd name="T4" fmla="*/ 360 w 16487"/>
                <a:gd name="T5" fmla="*/ 310448 h 21600"/>
                <a:gd name="T6" fmla="*/ 360 w 16487"/>
                <a:gd name="T7" fmla="*/ 31044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487" h="21600">
                  <a:moveTo>
                    <a:pt x="12960" y="21600"/>
                  </a:moveTo>
                  <a:cubicBezTo>
                    <a:pt x="8640" y="17673"/>
                    <a:pt x="4320" y="13745"/>
                    <a:pt x="0" y="11782"/>
                  </a:cubicBezTo>
                  <a:cubicBezTo>
                    <a:pt x="0" y="7855"/>
                    <a:pt x="0" y="5891"/>
                    <a:pt x="0" y="0"/>
                  </a:cubicBezTo>
                  <a:cubicBezTo>
                    <a:pt x="21600" y="7855"/>
                    <a:pt x="17280" y="15709"/>
                    <a:pt x="12960" y="21600"/>
                  </a:cubicBezTo>
                  <a:cubicBezTo>
                    <a:pt x="12960" y="21600"/>
                    <a:pt x="12960" y="21600"/>
                    <a:pt x="1296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3" name="AutoShape 43">
              <a:extLst>
                <a:ext uri="{FF2B5EF4-FFF2-40B4-BE49-F238E27FC236}">
                  <a16:creationId xmlns="" xmlns:a16="http://schemas.microsoft.com/office/drawing/2014/main" id="{46598D3C-364F-4F4E-BA2B-38AB5F986B01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16572" y="780525"/>
              <a:ext cx="22226" cy="12701"/>
            </a:xfrm>
            <a:custGeom>
              <a:avLst/>
              <a:gdLst>
                <a:gd name="T0" fmla="*/ 15216 w 21600"/>
                <a:gd name="T1" fmla="*/ 1948 h 14141"/>
                <a:gd name="T2" fmla="*/ 15216 w 21600"/>
                <a:gd name="T3" fmla="*/ 1948 h 14141"/>
                <a:gd name="T4" fmla="*/ 15216 w 21600"/>
                <a:gd name="T5" fmla="*/ 1948 h 14141"/>
                <a:gd name="T6" fmla="*/ 15216 w 21600"/>
                <a:gd name="T7" fmla="*/ 1948 h 141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4141">
                  <a:moveTo>
                    <a:pt x="0" y="3600"/>
                  </a:moveTo>
                  <a:cubicBezTo>
                    <a:pt x="7200" y="3600"/>
                    <a:pt x="14400" y="7200"/>
                    <a:pt x="21600" y="7200"/>
                  </a:cubicBezTo>
                  <a:cubicBezTo>
                    <a:pt x="9600" y="21600"/>
                    <a:pt x="7200" y="10800"/>
                    <a:pt x="2400" y="0"/>
                  </a:cubicBezTo>
                  <a:cubicBezTo>
                    <a:pt x="2400" y="0"/>
                    <a:pt x="0" y="3600"/>
                    <a:pt x="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4" name="AutoShape 44">
              <a:extLst>
                <a:ext uri="{FF2B5EF4-FFF2-40B4-BE49-F238E27FC236}">
                  <a16:creationId xmlns="" xmlns:a16="http://schemas.microsoft.com/office/drawing/2014/main" id="{0614158E-B2B2-4BF7-A4EC-1C7AC323C02B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314955" y="265526"/>
              <a:ext cx="212726" cy="218642"/>
            </a:xfrm>
            <a:custGeom>
              <a:avLst/>
              <a:gdLst>
                <a:gd name="T0" fmla="*/ 2147483646 w 21600"/>
                <a:gd name="T1" fmla="*/ 2147483646 h 21249"/>
                <a:gd name="T2" fmla="*/ 2147483646 w 21600"/>
                <a:gd name="T3" fmla="*/ 2147483646 h 21249"/>
                <a:gd name="T4" fmla="*/ 2147483646 w 21600"/>
                <a:gd name="T5" fmla="*/ 2147483646 h 21249"/>
                <a:gd name="T6" fmla="*/ 2147483646 w 21600"/>
                <a:gd name="T7" fmla="*/ 2147483646 h 212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49">
                  <a:moveTo>
                    <a:pt x="11553" y="17649"/>
                  </a:moveTo>
                  <a:cubicBezTo>
                    <a:pt x="10298" y="18849"/>
                    <a:pt x="9042" y="20049"/>
                    <a:pt x="7786" y="21249"/>
                  </a:cubicBezTo>
                  <a:cubicBezTo>
                    <a:pt x="6028" y="19569"/>
                    <a:pt x="4521" y="18369"/>
                    <a:pt x="4019" y="15969"/>
                  </a:cubicBezTo>
                  <a:cubicBezTo>
                    <a:pt x="3014" y="12129"/>
                    <a:pt x="1507" y="8529"/>
                    <a:pt x="0" y="4449"/>
                  </a:cubicBezTo>
                  <a:cubicBezTo>
                    <a:pt x="251" y="4209"/>
                    <a:pt x="502" y="3729"/>
                    <a:pt x="1005" y="3249"/>
                  </a:cubicBezTo>
                  <a:cubicBezTo>
                    <a:pt x="2512" y="1329"/>
                    <a:pt x="4019" y="1329"/>
                    <a:pt x="6028" y="2769"/>
                  </a:cubicBezTo>
                  <a:cubicBezTo>
                    <a:pt x="8037" y="4209"/>
                    <a:pt x="9795" y="5649"/>
                    <a:pt x="11805" y="7089"/>
                  </a:cubicBezTo>
                  <a:cubicBezTo>
                    <a:pt x="12307" y="5409"/>
                    <a:pt x="11805" y="3969"/>
                    <a:pt x="10800" y="2289"/>
                  </a:cubicBezTo>
                  <a:cubicBezTo>
                    <a:pt x="11553" y="2049"/>
                    <a:pt x="11805" y="1329"/>
                    <a:pt x="12307" y="1329"/>
                  </a:cubicBezTo>
                  <a:cubicBezTo>
                    <a:pt x="14567" y="609"/>
                    <a:pt x="16828" y="-351"/>
                    <a:pt x="19340" y="129"/>
                  </a:cubicBezTo>
                  <a:cubicBezTo>
                    <a:pt x="19842" y="369"/>
                    <a:pt x="20847" y="129"/>
                    <a:pt x="20595" y="1089"/>
                  </a:cubicBezTo>
                  <a:cubicBezTo>
                    <a:pt x="20595" y="1329"/>
                    <a:pt x="19842" y="1569"/>
                    <a:pt x="19340" y="1569"/>
                  </a:cubicBezTo>
                  <a:cubicBezTo>
                    <a:pt x="17833" y="1809"/>
                    <a:pt x="16074" y="2049"/>
                    <a:pt x="14567" y="2289"/>
                  </a:cubicBezTo>
                  <a:cubicBezTo>
                    <a:pt x="14065" y="2289"/>
                    <a:pt x="13563" y="2769"/>
                    <a:pt x="13563" y="2769"/>
                  </a:cubicBezTo>
                  <a:cubicBezTo>
                    <a:pt x="13563" y="10209"/>
                    <a:pt x="13563" y="10209"/>
                    <a:pt x="13563" y="10209"/>
                  </a:cubicBezTo>
                  <a:cubicBezTo>
                    <a:pt x="14819" y="10449"/>
                    <a:pt x="15823" y="10449"/>
                    <a:pt x="16828" y="10449"/>
                  </a:cubicBezTo>
                  <a:cubicBezTo>
                    <a:pt x="17330" y="10689"/>
                    <a:pt x="17833" y="10689"/>
                    <a:pt x="18335" y="10689"/>
                  </a:cubicBezTo>
                  <a:cubicBezTo>
                    <a:pt x="18837" y="10929"/>
                    <a:pt x="19591" y="11409"/>
                    <a:pt x="19340" y="12369"/>
                  </a:cubicBezTo>
                  <a:cubicBezTo>
                    <a:pt x="19088" y="12609"/>
                    <a:pt x="18335" y="12849"/>
                    <a:pt x="17833" y="12849"/>
                  </a:cubicBezTo>
                  <a:cubicBezTo>
                    <a:pt x="16577" y="12849"/>
                    <a:pt x="15321" y="12849"/>
                    <a:pt x="14065" y="12609"/>
                  </a:cubicBezTo>
                  <a:cubicBezTo>
                    <a:pt x="13312" y="14529"/>
                    <a:pt x="13563" y="16209"/>
                    <a:pt x="13814" y="18129"/>
                  </a:cubicBezTo>
                  <a:cubicBezTo>
                    <a:pt x="15070" y="18129"/>
                    <a:pt x="16326" y="18129"/>
                    <a:pt x="17330" y="18129"/>
                  </a:cubicBezTo>
                  <a:cubicBezTo>
                    <a:pt x="18084" y="18129"/>
                    <a:pt x="19088" y="17889"/>
                    <a:pt x="19842" y="17889"/>
                  </a:cubicBezTo>
                  <a:cubicBezTo>
                    <a:pt x="20595" y="17889"/>
                    <a:pt x="21600" y="17409"/>
                    <a:pt x="21600" y="18609"/>
                  </a:cubicBezTo>
                  <a:cubicBezTo>
                    <a:pt x="21600" y="19809"/>
                    <a:pt x="20595" y="19569"/>
                    <a:pt x="19842" y="19569"/>
                  </a:cubicBezTo>
                  <a:cubicBezTo>
                    <a:pt x="19088" y="19569"/>
                    <a:pt x="18335" y="19329"/>
                    <a:pt x="17581" y="19569"/>
                  </a:cubicBezTo>
                  <a:cubicBezTo>
                    <a:pt x="16577" y="19569"/>
                    <a:pt x="15823" y="19569"/>
                    <a:pt x="14819" y="20049"/>
                  </a:cubicBezTo>
                  <a:cubicBezTo>
                    <a:pt x="12558" y="20769"/>
                    <a:pt x="11553" y="20289"/>
                    <a:pt x="11553" y="17649"/>
                  </a:cubicBezTo>
                  <a:moveTo>
                    <a:pt x="6279" y="17889"/>
                  </a:moveTo>
                  <a:cubicBezTo>
                    <a:pt x="8791" y="16449"/>
                    <a:pt x="10549" y="14769"/>
                    <a:pt x="11302" y="12609"/>
                  </a:cubicBezTo>
                  <a:cubicBezTo>
                    <a:pt x="11805" y="10689"/>
                    <a:pt x="11051" y="8769"/>
                    <a:pt x="9544" y="7569"/>
                  </a:cubicBezTo>
                  <a:cubicBezTo>
                    <a:pt x="8037" y="6129"/>
                    <a:pt x="5777" y="5649"/>
                    <a:pt x="3767" y="5649"/>
                  </a:cubicBezTo>
                  <a:cubicBezTo>
                    <a:pt x="3014" y="5649"/>
                    <a:pt x="2512" y="6129"/>
                    <a:pt x="2763" y="7089"/>
                  </a:cubicBezTo>
                  <a:cubicBezTo>
                    <a:pt x="3767" y="10449"/>
                    <a:pt x="5023" y="14049"/>
                    <a:pt x="6279" y="1788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5" name="AutoShape 45">
              <a:extLst>
                <a:ext uri="{FF2B5EF4-FFF2-40B4-BE49-F238E27FC236}">
                  <a16:creationId xmlns="" xmlns:a16="http://schemas.microsoft.com/office/drawing/2014/main" id="{04ABB2E2-D44D-4410-AEC0-94448E75E8AF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91557" y="137187"/>
              <a:ext cx="116807" cy="255479"/>
            </a:xfrm>
            <a:custGeom>
              <a:avLst/>
              <a:gdLst>
                <a:gd name="T0" fmla="*/ 2147483646 w 21191"/>
                <a:gd name="T1" fmla="*/ 2147483646 h 21457"/>
                <a:gd name="T2" fmla="*/ 2147483646 w 21191"/>
                <a:gd name="T3" fmla="*/ 2147483646 h 21457"/>
                <a:gd name="T4" fmla="*/ 2147483646 w 21191"/>
                <a:gd name="T5" fmla="*/ 2147483646 h 21457"/>
                <a:gd name="T6" fmla="*/ 2147483646 w 21191"/>
                <a:gd name="T7" fmla="*/ 2147483646 h 214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1" h="21457">
                  <a:moveTo>
                    <a:pt x="0" y="19731"/>
                  </a:moveTo>
                  <a:cubicBezTo>
                    <a:pt x="1800" y="19938"/>
                    <a:pt x="3150" y="20146"/>
                    <a:pt x="4500" y="20146"/>
                  </a:cubicBezTo>
                  <a:cubicBezTo>
                    <a:pt x="4950" y="20146"/>
                    <a:pt x="5400" y="20146"/>
                    <a:pt x="6300" y="19731"/>
                  </a:cubicBezTo>
                  <a:cubicBezTo>
                    <a:pt x="5400" y="19523"/>
                    <a:pt x="4050" y="19523"/>
                    <a:pt x="3150" y="19108"/>
                  </a:cubicBezTo>
                  <a:cubicBezTo>
                    <a:pt x="2700" y="18900"/>
                    <a:pt x="2250" y="18277"/>
                    <a:pt x="1800" y="17862"/>
                  </a:cubicBezTo>
                  <a:cubicBezTo>
                    <a:pt x="2700" y="17862"/>
                    <a:pt x="3600" y="17654"/>
                    <a:pt x="4500" y="17654"/>
                  </a:cubicBezTo>
                  <a:cubicBezTo>
                    <a:pt x="6300" y="17446"/>
                    <a:pt x="7650" y="17654"/>
                    <a:pt x="9450" y="17654"/>
                  </a:cubicBezTo>
                  <a:cubicBezTo>
                    <a:pt x="13950" y="17654"/>
                    <a:pt x="16650" y="16408"/>
                    <a:pt x="17550" y="14331"/>
                  </a:cubicBezTo>
                  <a:cubicBezTo>
                    <a:pt x="18000" y="12669"/>
                    <a:pt x="15300" y="11008"/>
                    <a:pt x="12150" y="10177"/>
                  </a:cubicBezTo>
                  <a:cubicBezTo>
                    <a:pt x="10350" y="9762"/>
                    <a:pt x="8100" y="9554"/>
                    <a:pt x="6750" y="9138"/>
                  </a:cubicBezTo>
                  <a:cubicBezTo>
                    <a:pt x="1350" y="7685"/>
                    <a:pt x="0" y="3738"/>
                    <a:pt x="4050" y="1662"/>
                  </a:cubicBezTo>
                  <a:cubicBezTo>
                    <a:pt x="4950" y="1246"/>
                    <a:pt x="5850" y="831"/>
                    <a:pt x="6750" y="415"/>
                  </a:cubicBezTo>
                  <a:cubicBezTo>
                    <a:pt x="7200" y="208"/>
                    <a:pt x="8550" y="0"/>
                    <a:pt x="9000" y="0"/>
                  </a:cubicBezTo>
                  <a:cubicBezTo>
                    <a:pt x="11250" y="623"/>
                    <a:pt x="13950" y="1038"/>
                    <a:pt x="15750" y="1869"/>
                  </a:cubicBezTo>
                  <a:cubicBezTo>
                    <a:pt x="17100" y="2492"/>
                    <a:pt x="18450" y="3323"/>
                    <a:pt x="17550" y="4569"/>
                  </a:cubicBezTo>
                  <a:cubicBezTo>
                    <a:pt x="16650" y="4569"/>
                    <a:pt x="15750" y="4362"/>
                    <a:pt x="14850" y="4154"/>
                  </a:cubicBezTo>
                  <a:cubicBezTo>
                    <a:pt x="13950" y="3946"/>
                    <a:pt x="12600" y="3531"/>
                    <a:pt x="11250" y="3115"/>
                  </a:cubicBezTo>
                  <a:cubicBezTo>
                    <a:pt x="9000" y="2700"/>
                    <a:pt x="6750" y="3115"/>
                    <a:pt x="5850" y="3946"/>
                  </a:cubicBezTo>
                  <a:cubicBezTo>
                    <a:pt x="4500" y="4777"/>
                    <a:pt x="5400" y="5608"/>
                    <a:pt x="6300" y="6231"/>
                  </a:cubicBezTo>
                  <a:cubicBezTo>
                    <a:pt x="8100" y="7062"/>
                    <a:pt x="9900" y="7892"/>
                    <a:pt x="12150" y="8308"/>
                  </a:cubicBezTo>
                  <a:cubicBezTo>
                    <a:pt x="16650" y="9346"/>
                    <a:pt x="18900" y="11423"/>
                    <a:pt x="20700" y="13292"/>
                  </a:cubicBezTo>
                  <a:cubicBezTo>
                    <a:pt x="21600" y="13708"/>
                    <a:pt x="21150" y="14538"/>
                    <a:pt x="20250" y="15162"/>
                  </a:cubicBezTo>
                  <a:cubicBezTo>
                    <a:pt x="17550" y="18069"/>
                    <a:pt x="12600" y="19938"/>
                    <a:pt x="6300" y="21185"/>
                  </a:cubicBezTo>
                  <a:cubicBezTo>
                    <a:pt x="4500" y="21600"/>
                    <a:pt x="2250" y="21600"/>
                    <a:pt x="450" y="20769"/>
                  </a:cubicBezTo>
                  <a:cubicBezTo>
                    <a:pt x="450" y="20562"/>
                    <a:pt x="450" y="20146"/>
                    <a:pt x="0" y="1973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6" name="AutoShape 46">
              <a:extLst>
                <a:ext uri="{FF2B5EF4-FFF2-40B4-BE49-F238E27FC236}">
                  <a16:creationId xmlns="" xmlns:a16="http://schemas.microsoft.com/office/drawing/2014/main" id="{46E8F3A8-7400-4395-B01E-571D9594B96D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214820" y="378845"/>
              <a:ext cx="160457" cy="207964"/>
            </a:xfrm>
            <a:custGeom>
              <a:avLst/>
              <a:gdLst>
                <a:gd name="T0" fmla="*/ 2147483646 w 21196"/>
                <a:gd name="T1" fmla="*/ 2147483646 h 21600"/>
                <a:gd name="T2" fmla="*/ 2147483646 w 21196"/>
                <a:gd name="T3" fmla="*/ 2147483646 h 21600"/>
                <a:gd name="T4" fmla="*/ 2147483646 w 21196"/>
                <a:gd name="T5" fmla="*/ 2147483646 h 21600"/>
                <a:gd name="T6" fmla="*/ 2147483646 w 21196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96" h="21600">
                  <a:moveTo>
                    <a:pt x="2214" y="21600"/>
                  </a:moveTo>
                  <a:cubicBezTo>
                    <a:pt x="1232" y="20571"/>
                    <a:pt x="1232" y="19800"/>
                    <a:pt x="2869" y="19286"/>
                  </a:cubicBezTo>
                  <a:cubicBezTo>
                    <a:pt x="4832" y="18514"/>
                    <a:pt x="6796" y="17486"/>
                    <a:pt x="9414" y="16457"/>
                  </a:cubicBezTo>
                  <a:cubicBezTo>
                    <a:pt x="8760" y="12857"/>
                    <a:pt x="7778" y="9257"/>
                    <a:pt x="7123" y="5657"/>
                  </a:cubicBezTo>
                  <a:cubicBezTo>
                    <a:pt x="4505" y="5657"/>
                    <a:pt x="2869" y="7457"/>
                    <a:pt x="251" y="6429"/>
                  </a:cubicBezTo>
                  <a:cubicBezTo>
                    <a:pt x="-404" y="5143"/>
                    <a:pt x="251" y="4114"/>
                    <a:pt x="1887" y="3857"/>
                  </a:cubicBezTo>
                  <a:cubicBezTo>
                    <a:pt x="5487" y="2571"/>
                    <a:pt x="9414" y="1286"/>
                    <a:pt x="13014" y="257"/>
                  </a:cubicBezTo>
                  <a:cubicBezTo>
                    <a:pt x="13669" y="0"/>
                    <a:pt x="14323" y="0"/>
                    <a:pt x="14978" y="0"/>
                  </a:cubicBezTo>
                  <a:cubicBezTo>
                    <a:pt x="14978" y="514"/>
                    <a:pt x="14978" y="1286"/>
                    <a:pt x="14651" y="1543"/>
                  </a:cubicBezTo>
                  <a:cubicBezTo>
                    <a:pt x="13341" y="2314"/>
                    <a:pt x="12032" y="3343"/>
                    <a:pt x="10723" y="4371"/>
                  </a:cubicBezTo>
                  <a:cubicBezTo>
                    <a:pt x="10396" y="4629"/>
                    <a:pt x="10069" y="5143"/>
                    <a:pt x="10069" y="5657"/>
                  </a:cubicBezTo>
                  <a:cubicBezTo>
                    <a:pt x="10069" y="9000"/>
                    <a:pt x="10723" y="12086"/>
                    <a:pt x="11705" y="14914"/>
                  </a:cubicBezTo>
                  <a:cubicBezTo>
                    <a:pt x="14978" y="15171"/>
                    <a:pt x="17923" y="15429"/>
                    <a:pt x="21196" y="15429"/>
                  </a:cubicBezTo>
                  <a:cubicBezTo>
                    <a:pt x="20541" y="16200"/>
                    <a:pt x="20541" y="16714"/>
                    <a:pt x="19887" y="16714"/>
                  </a:cubicBezTo>
                  <a:cubicBezTo>
                    <a:pt x="17923" y="17486"/>
                    <a:pt x="15632" y="18000"/>
                    <a:pt x="13669" y="18514"/>
                  </a:cubicBezTo>
                  <a:cubicBezTo>
                    <a:pt x="11705" y="19029"/>
                    <a:pt x="9741" y="19286"/>
                    <a:pt x="7778" y="19800"/>
                  </a:cubicBezTo>
                  <a:cubicBezTo>
                    <a:pt x="6141" y="20314"/>
                    <a:pt x="4178" y="21086"/>
                    <a:pt x="2214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527" name="AutoShape 47">
              <a:extLst>
                <a:ext uri="{FF2B5EF4-FFF2-40B4-BE49-F238E27FC236}">
                  <a16:creationId xmlns="" xmlns:a16="http://schemas.microsoft.com/office/drawing/2014/main" id="{A58CFD0B-7060-49D6-A341-5263A0C65E49}"/>
                </a:ext>
              </a:extLst>
            </p:cNvPr>
            <p:cNvSpPr>
              <a:spLocks/>
            </p:cNvSpPr>
            <p:nvPr/>
          </p:nvSpPr>
          <p:spPr bwMode="auto">
            <a:xfrm rot="-1590646">
              <a:off x="529920" y="175008"/>
              <a:ext cx="79857" cy="249240"/>
            </a:xfrm>
            <a:custGeom>
              <a:avLst/>
              <a:gdLst>
                <a:gd name="T0" fmla="*/ 2147483646 w 20501"/>
                <a:gd name="T1" fmla="*/ 2147483646 h 21600"/>
                <a:gd name="T2" fmla="*/ 2147483646 w 20501"/>
                <a:gd name="T3" fmla="*/ 2147483646 h 21600"/>
                <a:gd name="T4" fmla="*/ 2147483646 w 20501"/>
                <a:gd name="T5" fmla="*/ 2147483646 h 21600"/>
                <a:gd name="T6" fmla="*/ 2147483646 w 20501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01" h="21600">
                  <a:moveTo>
                    <a:pt x="1204" y="11335"/>
                  </a:moveTo>
                  <a:cubicBezTo>
                    <a:pt x="2474" y="10051"/>
                    <a:pt x="3745" y="8768"/>
                    <a:pt x="4380" y="7699"/>
                  </a:cubicBezTo>
                  <a:cubicBezTo>
                    <a:pt x="5016" y="5560"/>
                    <a:pt x="5651" y="3208"/>
                    <a:pt x="6286" y="1069"/>
                  </a:cubicBezTo>
                  <a:cubicBezTo>
                    <a:pt x="6286" y="642"/>
                    <a:pt x="6922" y="214"/>
                    <a:pt x="8192" y="0"/>
                  </a:cubicBezTo>
                  <a:cubicBezTo>
                    <a:pt x="8827" y="0"/>
                    <a:pt x="10098" y="214"/>
                    <a:pt x="10733" y="428"/>
                  </a:cubicBezTo>
                  <a:cubicBezTo>
                    <a:pt x="12639" y="1497"/>
                    <a:pt x="14545" y="2352"/>
                    <a:pt x="15180" y="3636"/>
                  </a:cubicBezTo>
                  <a:cubicBezTo>
                    <a:pt x="16451" y="7913"/>
                    <a:pt x="18357" y="12190"/>
                    <a:pt x="20263" y="16681"/>
                  </a:cubicBezTo>
                  <a:cubicBezTo>
                    <a:pt x="20898" y="17323"/>
                    <a:pt x="20263" y="17750"/>
                    <a:pt x="18357" y="17750"/>
                  </a:cubicBezTo>
                  <a:cubicBezTo>
                    <a:pt x="15816" y="17964"/>
                    <a:pt x="15180" y="17323"/>
                    <a:pt x="15180" y="16681"/>
                  </a:cubicBezTo>
                  <a:cubicBezTo>
                    <a:pt x="15180" y="14543"/>
                    <a:pt x="15180" y="12618"/>
                    <a:pt x="15180" y="10693"/>
                  </a:cubicBezTo>
                  <a:cubicBezTo>
                    <a:pt x="6922" y="11335"/>
                    <a:pt x="5651" y="11762"/>
                    <a:pt x="5016" y="14115"/>
                  </a:cubicBezTo>
                  <a:cubicBezTo>
                    <a:pt x="5016" y="16040"/>
                    <a:pt x="4380" y="17964"/>
                    <a:pt x="3745" y="19889"/>
                  </a:cubicBezTo>
                  <a:cubicBezTo>
                    <a:pt x="3110" y="20317"/>
                    <a:pt x="2474" y="20745"/>
                    <a:pt x="1839" y="21600"/>
                  </a:cubicBezTo>
                  <a:cubicBezTo>
                    <a:pt x="-702" y="20317"/>
                    <a:pt x="-67" y="19248"/>
                    <a:pt x="569" y="18392"/>
                  </a:cubicBezTo>
                  <a:cubicBezTo>
                    <a:pt x="1204" y="16895"/>
                    <a:pt x="1839" y="15398"/>
                    <a:pt x="2474" y="13687"/>
                  </a:cubicBezTo>
                  <a:cubicBezTo>
                    <a:pt x="2474" y="12832"/>
                    <a:pt x="1839" y="12190"/>
                    <a:pt x="1204" y="11335"/>
                  </a:cubicBezTo>
                  <a:moveTo>
                    <a:pt x="10733" y="4705"/>
                  </a:moveTo>
                  <a:cubicBezTo>
                    <a:pt x="7557" y="5774"/>
                    <a:pt x="6286" y="7271"/>
                    <a:pt x="6922" y="9196"/>
                  </a:cubicBezTo>
                  <a:cubicBezTo>
                    <a:pt x="13910" y="8554"/>
                    <a:pt x="14545" y="8341"/>
                    <a:pt x="12639" y="6416"/>
                  </a:cubicBezTo>
                  <a:cubicBezTo>
                    <a:pt x="12004" y="5774"/>
                    <a:pt x="11369" y="5347"/>
                    <a:pt x="10733" y="470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20" name="Group 48">
            <a:extLst>
              <a:ext uri="{FF2B5EF4-FFF2-40B4-BE49-F238E27FC236}">
                <a16:creationId xmlns="" xmlns:a16="http://schemas.microsoft.com/office/drawing/2014/main" id="{1429F9EF-9B8A-44D5-A437-CE5BE006B324}"/>
              </a:ext>
            </a:extLst>
          </p:cNvPr>
          <p:cNvGrpSpPr>
            <a:grpSpLocks/>
          </p:cNvGrpSpPr>
          <p:nvPr/>
        </p:nvGrpSpPr>
        <p:grpSpPr bwMode="auto">
          <a:xfrm>
            <a:off x="6457951" y="1834754"/>
            <a:ext cx="1151335" cy="1169194"/>
            <a:chOff x="0" y="-1"/>
            <a:chExt cx="1534560" cy="1558312"/>
          </a:xfrm>
        </p:grpSpPr>
        <p:sp>
          <p:nvSpPr>
            <p:cNvPr id="12482" name="AutoShape 49">
              <a:extLst>
                <a:ext uri="{FF2B5EF4-FFF2-40B4-BE49-F238E27FC236}">
                  <a16:creationId xmlns="" xmlns:a16="http://schemas.microsoft.com/office/drawing/2014/main" id="{C77872A7-5202-4C9C-BDA9-DA3306204678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233532" y="139205"/>
              <a:ext cx="1205314" cy="904670"/>
            </a:xfrm>
            <a:custGeom>
              <a:avLst/>
              <a:gdLst>
                <a:gd name="T0" fmla="*/ 2147483646 w 21216"/>
                <a:gd name="T1" fmla="*/ 2147483646 h 21370"/>
                <a:gd name="T2" fmla="*/ 2147483646 w 21216"/>
                <a:gd name="T3" fmla="*/ 2147483646 h 21370"/>
                <a:gd name="T4" fmla="*/ 2147483646 w 21216"/>
                <a:gd name="T5" fmla="*/ 2147483646 h 21370"/>
                <a:gd name="T6" fmla="*/ 2147483646 w 21216"/>
                <a:gd name="T7" fmla="*/ 2147483646 h 213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16" h="21370">
                  <a:moveTo>
                    <a:pt x="5208" y="2408"/>
                  </a:moveTo>
                  <a:cubicBezTo>
                    <a:pt x="5121" y="2466"/>
                    <a:pt x="5164" y="2466"/>
                    <a:pt x="5208" y="2408"/>
                  </a:cubicBezTo>
                  <a:cubicBezTo>
                    <a:pt x="5773" y="1182"/>
                    <a:pt x="6729" y="773"/>
                    <a:pt x="7728" y="540"/>
                  </a:cubicBezTo>
                  <a:cubicBezTo>
                    <a:pt x="7815" y="481"/>
                    <a:pt x="7946" y="481"/>
                    <a:pt x="8033" y="481"/>
                  </a:cubicBezTo>
                  <a:cubicBezTo>
                    <a:pt x="8989" y="-44"/>
                    <a:pt x="9771" y="481"/>
                    <a:pt x="10466" y="1298"/>
                  </a:cubicBezTo>
                  <a:cubicBezTo>
                    <a:pt x="10640" y="1532"/>
                    <a:pt x="10858" y="1707"/>
                    <a:pt x="11075" y="1999"/>
                  </a:cubicBezTo>
                  <a:cubicBezTo>
                    <a:pt x="11162" y="1882"/>
                    <a:pt x="11249" y="1765"/>
                    <a:pt x="11336" y="1649"/>
                  </a:cubicBezTo>
                  <a:cubicBezTo>
                    <a:pt x="11770" y="890"/>
                    <a:pt x="12379" y="423"/>
                    <a:pt x="13031" y="131"/>
                  </a:cubicBezTo>
                  <a:cubicBezTo>
                    <a:pt x="13683" y="-161"/>
                    <a:pt x="14334" y="73"/>
                    <a:pt x="14943" y="481"/>
                  </a:cubicBezTo>
                  <a:cubicBezTo>
                    <a:pt x="15812" y="1007"/>
                    <a:pt x="16334" y="1941"/>
                    <a:pt x="16551" y="3108"/>
                  </a:cubicBezTo>
                  <a:cubicBezTo>
                    <a:pt x="16638" y="3634"/>
                    <a:pt x="16812" y="3809"/>
                    <a:pt x="17159" y="3867"/>
                  </a:cubicBezTo>
                  <a:cubicBezTo>
                    <a:pt x="17594" y="3925"/>
                    <a:pt x="18029" y="4042"/>
                    <a:pt x="18463" y="4217"/>
                  </a:cubicBezTo>
                  <a:cubicBezTo>
                    <a:pt x="19463" y="4568"/>
                    <a:pt x="20158" y="5443"/>
                    <a:pt x="20636" y="6669"/>
                  </a:cubicBezTo>
                  <a:cubicBezTo>
                    <a:pt x="21245" y="8421"/>
                    <a:pt x="21462" y="10172"/>
                    <a:pt x="20854" y="11982"/>
                  </a:cubicBezTo>
                  <a:cubicBezTo>
                    <a:pt x="20680" y="12507"/>
                    <a:pt x="20419" y="12916"/>
                    <a:pt x="20158" y="13441"/>
                  </a:cubicBezTo>
                  <a:cubicBezTo>
                    <a:pt x="20158" y="13441"/>
                    <a:pt x="20158" y="13558"/>
                    <a:pt x="20202" y="13616"/>
                  </a:cubicBezTo>
                  <a:cubicBezTo>
                    <a:pt x="20854" y="15660"/>
                    <a:pt x="20158" y="17586"/>
                    <a:pt x="18594" y="18345"/>
                  </a:cubicBezTo>
                  <a:cubicBezTo>
                    <a:pt x="17507" y="18870"/>
                    <a:pt x="16507" y="18637"/>
                    <a:pt x="15551" y="17936"/>
                  </a:cubicBezTo>
                  <a:cubicBezTo>
                    <a:pt x="15421" y="18462"/>
                    <a:pt x="15334" y="19045"/>
                    <a:pt x="15247" y="19571"/>
                  </a:cubicBezTo>
                  <a:cubicBezTo>
                    <a:pt x="15073" y="20622"/>
                    <a:pt x="14378" y="20972"/>
                    <a:pt x="13769" y="21322"/>
                  </a:cubicBezTo>
                  <a:cubicBezTo>
                    <a:pt x="13639" y="21439"/>
                    <a:pt x="13422" y="21322"/>
                    <a:pt x="13248" y="21205"/>
                  </a:cubicBezTo>
                  <a:cubicBezTo>
                    <a:pt x="12857" y="20972"/>
                    <a:pt x="12509" y="20680"/>
                    <a:pt x="12161" y="20388"/>
                  </a:cubicBezTo>
                  <a:cubicBezTo>
                    <a:pt x="11901" y="20155"/>
                    <a:pt x="11640" y="20155"/>
                    <a:pt x="11379" y="20330"/>
                  </a:cubicBezTo>
                  <a:cubicBezTo>
                    <a:pt x="10380" y="21205"/>
                    <a:pt x="9423" y="20738"/>
                    <a:pt x="8511" y="20096"/>
                  </a:cubicBezTo>
                  <a:cubicBezTo>
                    <a:pt x="8033" y="19746"/>
                    <a:pt x="7598" y="19221"/>
                    <a:pt x="7163" y="18754"/>
                  </a:cubicBezTo>
                  <a:cubicBezTo>
                    <a:pt x="6903" y="18462"/>
                    <a:pt x="6642" y="18170"/>
                    <a:pt x="6338" y="17878"/>
                  </a:cubicBezTo>
                  <a:cubicBezTo>
                    <a:pt x="6164" y="18228"/>
                    <a:pt x="6077" y="18520"/>
                    <a:pt x="5947" y="18754"/>
                  </a:cubicBezTo>
                  <a:cubicBezTo>
                    <a:pt x="5599" y="19454"/>
                    <a:pt x="5251" y="19629"/>
                    <a:pt x="4730" y="19279"/>
                  </a:cubicBezTo>
                  <a:cubicBezTo>
                    <a:pt x="3643" y="18637"/>
                    <a:pt x="2730" y="17703"/>
                    <a:pt x="2383" y="16068"/>
                  </a:cubicBezTo>
                  <a:cubicBezTo>
                    <a:pt x="2296" y="15660"/>
                    <a:pt x="2122" y="15543"/>
                    <a:pt x="1818" y="15484"/>
                  </a:cubicBezTo>
                  <a:cubicBezTo>
                    <a:pt x="1079" y="15484"/>
                    <a:pt x="514" y="14901"/>
                    <a:pt x="340" y="13908"/>
                  </a:cubicBezTo>
                  <a:cubicBezTo>
                    <a:pt x="-51" y="11923"/>
                    <a:pt x="-138" y="9997"/>
                    <a:pt x="253" y="8012"/>
                  </a:cubicBezTo>
                  <a:cubicBezTo>
                    <a:pt x="297" y="7778"/>
                    <a:pt x="340" y="7487"/>
                    <a:pt x="253" y="7311"/>
                  </a:cubicBezTo>
                  <a:cubicBezTo>
                    <a:pt x="-51" y="6728"/>
                    <a:pt x="79" y="6144"/>
                    <a:pt x="340" y="5677"/>
                  </a:cubicBezTo>
                  <a:cubicBezTo>
                    <a:pt x="1253" y="4101"/>
                    <a:pt x="2426" y="2816"/>
                    <a:pt x="3947" y="2466"/>
                  </a:cubicBezTo>
                  <a:cubicBezTo>
                    <a:pt x="4295" y="2349"/>
                    <a:pt x="4730" y="2408"/>
                    <a:pt x="5208" y="2408"/>
                  </a:cubicBezTo>
                  <a:moveTo>
                    <a:pt x="11553" y="19454"/>
                  </a:moveTo>
                  <a:cubicBezTo>
                    <a:pt x="11683" y="19571"/>
                    <a:pt x="11770" y="19629"/>
                    <a:pt x="11857" y="19688"/>
                  </a:cubicBezTo>
                  <a:cubicBezTo>
                    <a:pt x="12292" y="20038"/>
                    <a:pt x="12726" y="20388"/>
                    <a:pt x="13161" y="20680"/>
                  </a:cubicBezTo>
                  <a:cubicBezTo>
                    <a:pt x="13335" y="20797"/>
                    <a:pt x="13552" y="20914"/>
                    <a:pt x="13726" y="20855"/>
                  </a:cubicBezTo>
                  <a:cubicBezTo>
                    <a:pt x="14639" y="20563"/>
                    <a:pt x="15160" y="19571"/>
                    <a:pt x="14986" y="18345"/>
                  </a:cubicBezTo>
                  <a:cubicBezTo>
                    <a:pt x="14943" y="17820"/>
                    <a:pt x="15117" y="17294"/>
                    <a:pt x="14899" y="16710"/>
                  </a:cubicBezTo>
                  <a:cubicBezTo>
                    <a:pt x="15117" y="16885"/>
                    <a:pt x="15291" y="17002"/>
                    <a:pt x="15421" y="17177"/>
                  </a:cubicBezTo>
                  <a:cubicBezTo>
                    <a:pt x="15856" y="17644"/>
                    <a:pt x="16290" y="17995"/>
                    <a:pt x="16855" y="18170"/>
                  </a:cubicBezTo>
                  <a:cubicBezTo>
                    <a:pt x="18029" y="18403"/>
                    <a:pt x="19332" y="17878"/>
                    <a:pt x="19984" y="16185"/>
                  </a:cubicBezTo>
                  <a:cubicBezTo>
                    <a:pt x="20289" y="15368"/>
                    <a:pt x="20245" y="14434"/>
                    <a:pt x="19810" y="13791"/>
                  </a:cubicBezTo>
                  <a:cubicBezTo>
                    <a:pt x="19506" y="13324"/>
                    <a:pt x="19463" y="13208"/>
                    <a:pt x="19897" y="12857"/>
                  </a:cubicBezTo>
                  <a:cubicBezTo>
                    <a:pt x="20332" y="12507"/>
                    <a:pt x="20593" y="11923"/>
                    <a:pt x="20723" y="11281"/>
                  </a:cubicBezTo>
                  <a:cubicBezTo>
                    <a:pt x="21027" y="9588"/>
                    <a:pt x="20897" y="7954"/>
                    <a:pt x="20245" y="6494"/>
                  </a:cubicBezTo>
                  <a:cubicBezTo>
                    <a:pt x="19463" y="4860"/>
                    <a:pt x="18289" y="4217"/>
                    <a:pt x="16899" y="4393"/>
                  </a:cubicBezTo>
                  <a:cubicBezTo>
                    <a:pt x="16551" y="4451"/>
                    <a:pt x="16421" y="4334"/>
                    <a:pt x="16334" y="3925"/>
                  </a:cubicBezTo>
                  <a:cubicBezTo>
                    <a:pt x="16290" y="3634"/>
                    <a:pt x="16247" y="3342"/>
                    <a:pt x="16160" y="3050"/>
                  </a:cubicBezTo>
                  <a:cubicBezTo>
                    <a:pt x="15812" y="1474"/>
                    <a:pt x="14899" y="540"/>
                    <a:pt x="13683" y="481"/>
                  </a:cubicBezTo>
                  <a:cubicBezTo>
                    <a:pt x="13161" y="423"/>
                    <a:pt x="12726" y="715"/>
                    <a:pt x="12335" y="1065"/>
                  </a:cubicBezTo>
                  <a:cubicBezTo>
                    <a:pt x="11857" y="1415"/>
                    <a:pt x="11423" y="1882"/>
                    <a:pt x="11336" y="2700"/>
                  </a:cubicBezTo>
                  <a:cubicBezTo>
                    <a:pt x="11336" y="2816"/>
                    <a:pt x="11118" y="3050"/>
                    <a:pt x="11031" y="2991"/>
                  </a:cubicBezTo>
                  <a:cubicBezTo>
                    <a:pt x="10901" y="2991"/>
                    <a:pt x="10684" y="2758"/>
                    <a:pt x="10684" y="2641"/>
                  </a:cubicBezTo>
                  <a:cubicBezTo>
                    <a:pt x="10640" y="1765"/>
                    <a:pt x="10075" y="1474"/>
                    <a:pt x="9684" y="1065"/>
                  </a:cubicBezTo>
                  <a:cubicBezTo>
                    <a:pt x="9423" y="715"/>
                    <a:pt x="9076" y="656"/>
                    <a:pt x="8728" y="715"/>
                  </a:cubicBezTo>
                  <a:cubicBezTo>
                    <a:pt x="8250" y="890"/>
                    <a:pt x="7728" y="948"/>
                    <a:pt x="7207" y="1123"/>
                  </a:cubicBezTo>
                  <a:cubicBezTo>
                    <a:pt x="6381" y="1357"/>
                    <a:pt x="5729" y="1882"/>
                    <a:pt x="5382" y="2933"/>
                  </a:cubicBezTo>
                  <a:cubicBezTo>
                    <a:pt x="5338" y="3050"/>
                    <a:pt x="5295" y="3225"/>
                    <a:pt x="5208" y="3283"/>
                  </a:cubicBezTo>
                  <a:cubicBezTo>
                    <a:pt x="5121" y="3342"/>
                    <a:pt x="4860" y="3342"/>
                    <a:pt x="4860" y="3283"/>
                  </a:cubicBezTo>
                  <a:cubicBezTo>
                    <a:pt x="4643" y="2700"/>
                    <a:pt x="4252" y="2758"/>
                    <a:pt x="3904" y="2875"/>
                  </a:cubicBezTo>
                  <a:cubicBezTo>
                    <a:pt x="3556" y="2991"/>
                    <a:pt x="3208" y="3108"/>
                    <a:pt x="2861" y="3342"/>
                  </a:cubicBezTo>
                  <a:cubicBezTo>
                    <a:pt x="1992" y="3925"/>
                    <a:pt x="1166" y="4684"/>
                    <a:pt x="644" y="5852"/>
                  </a:cubicBezTo>
                  <a:cubicBezTo>
                    <a:pt x="297" y="6494"/>
                    <a:pt x="340" y="6728"/>
                    <a:pt x="775" y="7311"/>
                  </a:cubicBezTo>
                  <a:cubicBezTo>
                    <a:pt x="949" y="7545"/>
                    <a:pt x="1035" y="7837"/>
                    <a:pt x="818" y="8012"/>
                  </a:cubicBezTo>
                  <a:cubicBezTo>
                    <a:pt x="514" y="8245"/>
                    <a:pt x="470" y="8654"/>
                    <a:pt x="427" y="9004"/>
                  </a:cubicBezTo>
                  <a:cubicBezTo>
                    <a:pt x="253" y="10639"/>
                    <a:pt x="340" y="12215"/>
                    <a:pt x="644" y="13733"/>
                  </a:cubicBezTo>
                  <a:cubicBezTo>
                    <a:pt x="818" y="14667"/>
                    <a:pt x="1340" y="15076"/>
                    <a:pt x="2035" y="14959"/>
                  </a:cubicBezTo>
                  <a:cubicBezTo>
                    <a:pt x="2557" y="14842"/>
                    <a:pt x="2557" y="14842"/>
                    <a:pt x="2643" y="15543"/>
                  </a:cubicBezTo>
                  <a:cubicBezTo>
                    <a:pt x="2861" y="17177"/>
                    <a:pt x="3687" y="18170"/>
                    <a:pt x="4773" y="18812"/>
                  </a:cubicBezTo>
                  <a:cubicBezTo>
                    <a:pt x="5251" y="19104"/>
                    <a:pt x="5468" y="18987"/>
                    <a:pt x="5773" y="18345"/>
                  </a:cubicBezTo>
                  <a:cubicBezTo>
                    <a:pt x="5947" y="17995"/>
                    <a:pt x="6077" y="17586"/>
                    <a:pt x="6294" y="17177"/>
                  </a:cubicBezTo>
                  <a:cubicBezTo>
                    <a:pt x="6425" y="17294"/>
                    <a:pt x="6555" y="17353"/>
                    <a:pt x="6642" y="17469"/>
                  </a:cubicBezTo>
                  <a:cubicBezTo>
                    <a:pt x="6990" y="17936"/>
                    <a:pt x="7337" y="18462"/>
                    <a:pt x="7728" y="18929"/>
                  </a:cubicBezTo>
                  <a:cubicBezTo>
                    <a:pt x="8250" y="19571"/>
                    <a:pt x="8815" y="20038"/>
                    <a:pt x="9510" y="20271"/>
                  </a:cubicBezTo>
                  <a:cubicBezTo>
                    <a:pt x="10293" y="20563"/>
                    <a:pt x="10988" y="20505"/>
                    <a:pt x="11553" y="19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3" name="AutoShape 50">
              <a:extLst>
                <a:ext uri="{FF2B5EF4-FFF2-40B4-BE49-F238E27FC236}">
                  <a16:creationId xmlns="" xmlns:a16="http://schemas.microsoft.com/office/drawing/2014/main" id="{7B8E4796-6426-4491-ADB7-037661807C41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215766" y="892187"/>
              <a:ext cx="472953" cy="356244"/>
            </a:xfrm>
            <a:custGeom>
              <a:avLst/>
              <a:gdLst>
                <a:gd name="T0" fmla="*/ 2147483646 w 21099"/>
                <a:gd name="T1" fmla="*/ 2147483646 h 20714"/>
                <a:gd name="T2" fmla="*/ 2147483646 w 21099"/>
                <a:gd name="T3" fmla="*/ 2147483646 h 20714"/>
                <a:gd name="T4" fmla="*/ 2147483646 w 21099"/>
                <a:gd name="T5" fmla="*/ 2147483646 h 20714"/>
                <a:gd name="T6" fmla="*/ 2147483646 w 21099"/>
                <a:gd name="T7" fmla="*/ 2147483646 h 207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99" h="20714">
                  <a:moveTo>
                    <a:pt x="7935" y="3762"/>
                  </a:moveTo>
                  <a:cubicBezTo>
                    <a:pt x="8376" y="2898"/>
                    <a:pt x="8706" y="2034"/>
                    <a:pt x="9147" y="1314"/>
                  </a:cubicBezTo>
                  <a:cubicBezTo>
                    <a:pt x="10029" y="18"/>
                    <a:pt x="11020" y="-414"/>
                    <a:pt x="12233" y="450"/>
                  </a:cubicBezTo>
                  <a:cubicBezTo>
                    <a:pt x="13004" y="1026"/>
                    <a:pt x="13996" y="1746"/>
                    <a:pt x="14547" y="2754"/>
                  </a:cubicBezTo>
                  <a:cubicBezTo>
                    <a:pt x="15539" y="4482"/>
                    <a:pt x="16861" y="5346"/>
                    <a:pt x="18404" y="5922"/>
                  </a:cubicBezTo>
                  <a:cubicBezTo>
                    <a:pt x="19396" y="6354"/>
                    <a:pt x="19837" y="7074"/>
                    <a:pt x="19947" y="8514"/>
                  </a:cubicBezTo>
                  <a:cubicBezTo>
                    <a:pt x="20057" y="9090"/>
                    <a:pt x="20167" y="9810"/>
                    <a:pt x="20498" y="10242"/>
                  </a:cubicBezTo>
                  <a:cubicBezTo>
                    <a:pt x="21600" y="12402"/>
                    <a:pt x="21159" y="14706"/>
                    <a:pt x="19396" y="15714"/>
                  </a:cubicBezTo>
                  <a:cubicBezTo>
                    <a:pt x="18845" y="16002"/>
                    <a:pt x="18184" y="16002"/>
                    <a:pt x="18184" y="17298"/>
                  </a:cubicBezTo>
                  <a:cubicBezTo>
                    <a:pt x="18184" y="17586"/>
                    <a:pt x="17633" y="18018"/>
                    <a:pt x="17302" y="18306"/>
                  </a:cubicBezTo>
                  <a:cubicBezTo>
                    <a:pt x="15649" y="19170"/>
                    <a:pt x="15098" y="19170"/>
                    <a:pt x="13335" y="18738"/>
                  </a:cubicBezTo>
                  <a:cubicBezTo>
                    <a:pt x="12122" y="20610"/>
                    <a:pt x="9808" y="21186"/>
                    <a:pt x="7824" y="20322"/>
                  </a:cubicBezTo>
                  <a:cubicBezTo>
                    <a:pt x="7273" y="20034"/>
                    <a:pt x="6722" y="19746"/>
                    <a:pt x="6171" y="19890"/>
                  </a:cubicBezTo>
                  <a:cubicBezTo>
                    <a:pt x="5069" y="20034"/>
                    <a:pt x="4408" y="19314"/>
                    <a:pt x="3747" y="18306"/>
                  </a:cubicBezTo>
                  <a:cubicBezTo>
                    <a:pt x="3306" y="17586"/>
                    <a:pt x="2865" y="17010"/>
                    <a:pt x="2094" y="16722"/>
                  </a:cubicBezTo>
                  <a:cubicBezTo>
                    <a:pt x="441" y="16146"/>
                    <a:pt x="0" y="15138"/>
                    <a:pt x="0" y="12834"/>
                  </a:cubicBezTo>
                  <a:cubicBezTo>
                    <a:pt x="0" y="12690"/>
                    <a:pt x="0" y="12546"/>
                    <a:pt x="110" y="12402"/>
                  </a:cubicBezTo>
                  <a:cubicBezTo>
                    <a:pt x="771" y="10098"/>
                    <a:pt x="1322" y="7650"/>
                    <a:pt x="2314" y="5490"/>
                  </a:cubicBezTo>
                  <a:cubicBezTo>
                    <a:pt x="2976" y="3618"/>
                    <a:pt x="4629" y="3474"/>
                    <a:pt x="6061" y="3474"/>
                  </a:cubicBezTo>
                  <a:cubicBezTo>
                    <a:pt x="6722" y="3474"/>
                    <a:pt x="7273" y="3618"/>
                    <a:pt x="7935" y="3762"/>
                  </a:cubicBezTo>
                  <a:moveTo>
                    <a:pt x="3416" y="14850"/>
                  </a:moveTo>
                  <a:cubicBezTo>
                    <a:pt x="3527" y="15138"/>
                    <a:pt x="3747" y="15570"/>
                    <a:pt x="3747" y="16002"/>
                  </a:cubicBezTo>
                  <a:cubicBezTo>
                    <a:pt x="4188" y="18162"/>
                    <a:pt x="5069" y="18882"/>
                    <a:pt x="6722" y="18594"/>
                  </a:cubicBezTo>
                  <a:cubicBezTo>
                    <a:pt x="7053" y="18450"/>
                    <a:pt x="7384" y="18594"/>
                    <a:pt x="7714" y="18738"/>
                  </a:cubicBezTo>
                  <a:cubicBezTo>
                    <a:pt x="9918" y="20322"/>
                    <a:pt x="11571" y="19890"/>
                    <a:pt x="12784" y="17010"/>
                  </a:cubicBezTo>
                  <a:cubicBezTo>
                    <a:pt x="14106" y="17874"/>
                    <a:pt x="15649" y="18450"/>
                    <a:pt x="17082" y="17010"/>
                  </a:cubicBezTo>
                  <a:cubicBezTo>
                    <a:pt x="17192" y="16434"/>
                    <a:pt x="17302" y="15714"/>
                    <a:pt x="17412" y="15138"/>
                  </a:cubicBezTo>
                  <a:cubicBezTo>
                    <a:pt x="17963" y="14850"/>
                    <a:pt x="18514" y="14706"/>
                    <a:pt x="19065" y="14562"/>
                  </a:cubicBezTo>
                  <a:cubicBezTo>
                    <a:pt x="20388" y="13986"/>
                    <a:pt x="20608" y="12546"/>
                    <a:pt x="19837" y="11250"/>
                  </a:cubicBezTo>
                  <a:cubicBezTo>
                    <a:pt x="19506" y="10674"/>
                    <a:pt x="18955" y="10242"/>
                    <a:pt x="18624" y="9954"/>
                  </a:cubicBezTo>
                  <a:cubicBezTo>
                    <a:pt x="18955" y="7794"/>
                    <a:pt x="18955" y="7650"/>
                    <a:pt x="18073" y="7074"/>
                  </a:cubicBezTo>
                  <a:cubicBezTo>
                    <a:pt x="16531" y="6210"/>
                    <a:pt x="14988" y="5202"/>
                    <a:pt x="13886" y="3330"/>
                  </a:cubicBezTo>
                  <a:cubicBezTo>
                    <a:pt x="13555" y="2754"/>
                    <a:pt x="13004" y="2322"/>
                    <a:pt x="12453" y="1890"/>
                  </a:cubicBezTo>
                  <a:cubicBezTo>
                    <a:pt x="10690" y="594"/>
                    <a:pt x="9478" y="1458"/>
                    <a:pt x="9147" y="4050"/>
                  </a:cubicBezTo>
                  <a:cubicBezTo>
                    <a:pt x="9037" y="4482"/>
                    <a:pt x="8927" y="5058"/>
                    <a:pt x="8816" y="5778"/>
                  </a:cubicBezTo>
                  <a:cubicBezTo>
                    <a:pt x="7935" y="5346"/>
                    <a:pt x="7273" y="4914"/>
                    <a:pt x="6502" y="4626"/>
                  </a:cubicBezTo>
                  <a:cubicBezTo>
                    <a:pt x="3967" y="3906"/>
                    <a:pt x="2094" y="6066"/>
                    <a:pt x="2314" y="9666"/>
                  </a:cubicBezTo>
                  <a:cubicBezTo>
                    <a:pt x="1102" y="10242"/>
                    <a:pt x="882" y="11826"/>
                    <a:pt x="771" y="13266"/>
                  </a:cubicBezTo>
                  <a:cubicBezTo>
                    <a:pt x="771" y="14274"/>
                    <a:pt x="992" y="15138"/>
                    <a:pt x="1653" y="15570"/>
                  </a:cubicBezTo>
                  <a:cubicBezTo>
                    <a:pt x="2424" y="16146"/>
                    <a:pt x="2535" y="14850"/>
                    <a:pt x="3416" y="1485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4" name="AutoShape 51">
              <a:extLst>
                <a:ext uri="{FF2B5EF4-FFF2-40B4-BE49-F238E27FC236}">
                  <a16:creationId xmlns="" xmlns:a16="http://schemas.microsoft.com/office/drawing/2014/main" id="{6692E5E5-9991-412E-9E4A-E413A45B595E}"/>
                </a:ext>
              </a:extLst>
            </p:cNvPr>
            <p:cNvSpPr>
              <a:spLocks/>
            </p:cNvSpPr>
            <p:nvPr/>
          </p:nvSpPr>
          <p:spPr bwMode="auto">
            <a:xfrm rot="889962">
              <a:off x="32190" y="1218700"/>
              <a:ext cx="360600" cy="298427"/>
            </a:xfrm>
            <a:custGeom>
              <a:avLst/>
              <a:gdLst>
                <a:gd name="T0" fmla="*/ 2147483646 w 20968"/>
                <a:gd name="T1" fmla="*/ 2147483646 h 20823"/>
                <a:gd name="T2" fmla="*/ 2147483646 w 20968"/>
                <a:gd name="T3" fmla="*/ 2147483646 h 20823"/>
                <a:gd name="T4" fmla="*/ 2147483646 w 20968"/>
                <a:gd name="T5" fmla="*/ 2147483646 h 20823"/>
                <a:gd name="T6" fmla="*/ 2147483646 w 20968"/>
                <a:gd name="T7" fmla="*/ 2147483646 h 208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68" h="20823">
                  <a:moveTo>
                    <a:pt x="6784" y="2602"/>
                  </a:moveTo>
                  <a:cubicBezTo>
                    <a:pt x="8512" y="183"/>
                    <a:pt x="9808" y="-508"/>
                    <a:pt x="11392" y="356"/>
                  </a:cubicBezTo>
                  <a:cubicBezTo>
                    <a:pt x="12256" y="874"/>
                    <a:pt x="13264" y="1566"/>
                    <a:pt x="13984" y="2430"/>
                  </a:cubicBezTo>
                  <a:cubicBezTo>
                    <a:pt x="14992" y="3639"/>
                    <a:pt x="15856" y="4849"/>
                    <a:pt x="17440" y="5367"/>
                  </a:cubicBezTo>
                  <a:cubicBezTo>
                    <a:pt x="19024" y="5713"/>
                    <a:pt x="19888" y="7441"/>
                    <a:pt x="20608" y="8996"/>
                  </a:cubicBezTo>
                  <a:cubicBezTo>
                    <a:pt x="21472" y="11070"/>
                    <a:pt x="20752" y="12798"/>
                    <a:pt x="18736" y="14180"/>
                  </a:cubicBezTo>
                  <a:cubicBezTo>
                    <a:pt x="18880" y="14526"/>
                    <a:pt x="18880" y="14871"/>
                    <a:pt x="19024" y="15044"/>
                  </a:cubicBezTo>
                  <a:cubicBezTo>
                    <a:pt x="19600" y="17636"/>
                    <a:pt x="18880" y="19018"/>
                    <a:pt x="16720" y="18846"/>
                  </a:cubicBezTo>
                  <a:cubicBezTo>
                    <a:pt x="15712" y="18846"/>
                    <a:pt x="14704" y="19018"/>
                    <a:pt x="13984" y="19710"/>
                  </a:cubicBezTo>
                  <a:cubicBezTo>
                    <a:pt x="12544" y="21092"/>
                    <a:pt x="11104" y="21092"/>
                    <a:pt x="9520" y="20228"/>
                  </a:cubicBezTo>
                  <a:cubicBezTo>
                    <a:pt x="8656" y="19882"/>
                    <a:pt x="7936" y="19364"/>
                    <a:pt x="7072" y="18846"/>
                  </a:cubicBezTo>
                  <a:cubicBezTo>
                    <a:pt x="5776" y="21092"/>
                    <a:pt x="5488" y="21092"/>
                    <a:pt x="3616" y="19710"/>
                  </a:cubicBezTo>
                  <a:cubicBezTo>
                    <a:pt x="2176" y="18500"/>
                    <a:pt x="1024" y="17118"/>
                    <a:pt x="880" y="14871"/>
                  </a:cubicBezTo>
                  <a:cubicBezTo>
                    <a:pt x="736" y="13316"/>
                    <a:pt x="-128" y="12106"/>
                    <a:pt x="16" y="10551"/>
                  </a:cubicBezTo>
                  <a:cubicBezTo>
                    <a:pt x="160" y="7786"/>
                    <a:pt x="1168" y="5540"/>
                    <a:pt x="2752" y="3639"/>
                  </a:cubicBezTo>
                  <a:cubicBezTo>
                    <a:pt x="3904" y="2084"/>
                    <a:pt x="5344" y="2430"/>
                    <a:pt x="6784" y="2602"/>
                  </a:cubicBezTo>
                  <a:moveTo>
                    <a:pt x="16432" y="13316"/>
                  </a:moveTo>
                  <a:cubicBezTo>
                    <a:pt x="16576" y="12279"/>
                    <a:pt x="16864" y="11761"/>
                    <a:pt x="17872" y="12279"/>
                  </a:cubicBezTo>
                  <a:cubicBezTo>
                    <a:pt x="18304" y="12452"/>
                    <a:pt x="19312" y="12106"/>
                    <a:pt x="19456" y="11761"/>
                  </a:cubicBezTo>
                  <a:cubicBezTo>
                    <a:pt x="19744" y="11242"/>
                    <a:pt x="19744" y="10206"/>
                    <a:pt x="19456" y="9687"/>
                  </a:cubicBezTo>
                  <a:cubicBezTo>
                    <a:pt x="18880" y="8132"/>
                    <a:pt x="17872" y="7095"/>
                    <a:pt x="16576" y="6577"/>
                  </a:cubicBezTo>
                  <a:cubicBezTo>
                    <a:pt x="16144" y="7095"/>
                    <a:pt x="15568" y="7441"/>
                    <a:pt x="14992" y="8132"/>
                  </a:cubicBezTo>
                  <a:cubicBezTo>
                    <a:pt x="14704" y="7095"/>
                    <a:pt x="14560" y="6404"/>
                    <a:pt x="14416" y="5713"/>
                  </a:cubicBezTo>
                  <a:cubicBezTo>
                    <a:pt x="13840" y="3639"/>
                    <a:pt x="11968" y="1911"/>
                    <a:pt x="10384" y="1738"/>
                  </a:cubicBezTo>
                  <a:cubicBezTo>
                    <a:pt x="8800" y="1566"/>
                    <a:pt x="8080" y="2430"/>
                    <a:pt x="7936" y="4330"/>
                  </a:cubicBezTo>
                  <a:cubicBezTo>
                    <a:pt x="7936" y="4849"/>
                    <a:pt x="7792" y="5367"/>
                    <a:pt x="7792" y="6058"/>
                  </a:cubicBezTo>
                  <a:cubicBezTo>
                    <a:pt x="7216" y="5713"/>
                    <a:pt x="6928" y="5540"/>
                    <a:pt x="6640" y="5194"/>
                  </a:cubicBezTo>
                  <a:cubicBezTo>
                    <a:pt x="5200" y="3466"/>
                    <a:pt x="4336" y="3466"/>
                    <a:pt x="2896" y="5367"/>
                  </a:cubicBezTo>
                  <a:cubicBezTo>
                    <a:pt x="2608" y="5886"/>
                    <a:pt x="2176" y="6404"/>
                    <a:pt x="1888" y="6922"/>
                  </a:cubicBezTo>
                  <a:cubicBezTo>
                    <a:pt x="736" y="9169"/>
                    <a:pt x="880" y="11070"/>
                    <a:pt x="2320" y="12970"/>
                  </a:cubicBezTo>
                  <a:cubicBezTo>
                    <a:pt x="1744" y="16599"/>
                    <a:pt x="2752" y="18327"/>
                    <a:pt x="5776" y="18846"/>
                  </a:cubicBezTo>
                  <a:cubicBezTo>
                    <a:pt x="5776" y="18154"/>
                    <a:pt x="5776" y="17463"/>
                    <a:pt x="6064" y="16772"/>
                  </a:cubicBezTo>
                  <a:cubicBezTo>
                    <a:pt x="6064" y="16426"/>
                    <a:pt x="6352" y="16081"/>
                    <a:pt x="6640" y="15908"/>
                  </a:cubicBezTo>
                  <a:cubicBezTo>
                    <a:pt x="6928" y="15908"/>
                    <a:pt x="7216" y="16254"/>
                    <a:pt x="7504" y="16426"/>
                  </a:cubicBezTo>
                  <a:cubicBezTo>
                    <a:pt x="7648" y="16599"/>
                    <a:pt x="7648" y="16945"/>
                    <a:pt x="7792" y="17118"/>
                  </a:cubicBezTo>
                  <a:cubicBezTo>
                    <a:pt x="9376" y="19882"/>
                    <a:pt x="11824" y="20055"/>
                    <a:pt x="13840" y="17636"/>
                  </a:cubicBezTo>
                  <a:cubicBezTo>
                    <a:pt x="14416" y="17118"/>
                    <a:pt x="14992" y="16772"/>
                    <a:pt x="15712" y="17290"/>
                  </a:cubicBezTo>
                  <a:cubicBezTo>
                    <a:pt x="15856" y="17290"/>
                    <a:pt x="16288" y="17463"/>
                    <a:pt x="16432" y="17463"/>
                  </a:cubicBezTo>
                  <a:cubicBezTo>
                    <a:pt x="16864" y="17290"/>
                    <a:pt x="17584" y="17118"/>
                    <a:pt x="17728" y="16772"/>
                  </a:cubicBezTo>
                  <a:cubicBezTo>
                    <a:pt x="17872" y="16254"/>
                    <a:pt x="17872" y="15562"/>
                    <a:pt x="17728" y="15044"/>
                  </a:cubicBezTo>
                  <a:cubicBezTo>
                    <a:pt x="17440" y="14353"/>
                    <a:pt x="16864" y="13834"/>
                    <a:pt x="16432" y="1331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124" name="AutoShape 52">
            <a:extLst>
              <a:ext uri="{FF2B5EF4-FFF2-40B4-BE49-F238E27FC236}">
                <a16:creationId xmlns="" xmlns:a16="http://schemas.microsoft.com/office/drawing/2014/main" id="{2518E473-220E-4461-B0E2-C75B3E15E543}"/>
              </a:ext>
            </a:extLst>
          </p:cNvPr>
          <p:cNvSpPr>
            <a:spLocks/>
          </p:cNvSpPr>
          <p:nvPr/>
        </p:nvSpPr>
        <p:spPr bwMode="auto">
          <a:xfrm>
            <a:off x="4838701" y="2228851"/>
            <a:ext cx="835819" cy="610791"/>
          </a:xfrm>
          <a:custGeom>
            <a:avLst/>
            <a:gdLst>
              <a:gd name="T0" fmla="*/ 2147483646 w 21600"/>
              <a:gd name="T1" fmla="*/ 2147483646 h 21482"/>
              <a:gd name="T2" fmla="*/ 2147483646 w 21600"/>
              <a:gd name="T3" fmla="*/ 2147483646 h 21482"/>
              <a:gd name="T4" fmla="*/ 2147483646 w 21600"/>
              <a:gd name="T5" fmla="*/ 2147483646 h 21482"/>
              <a:gd name="T6" fmla="*/ 2147483646 w 21600"/>
              <a:gd name="T7" fmla="*/ 2147483646 h 21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482">
                <a:moveTo>
                  <a:pt x="21600" y="21233"/>
                </a:moveTo>
                <a:cubicBezTo>
                  <a:pt x="21408" y="21559"/>
                  <a:pt x="21265" y="21494"/>
                  <a:pt x="21025" y="21428"/>
                </a:cubicBezTo>
                <a:cubicBezTo>
                  <a:pt x="20546" y="21233"/>
                  <a:pt x="20067" y="21167"/>
                  <a:pt x="19588" y="21102"/>
                </a:cubicBezTo>
                <a:cubicBezTo>
                  <a:pt x="18247" y="20841"/>
                  <a:pt x="16906" y="20515"/>
                  <a:pt x="15565" y="20254"/>
                </a:cubicBezTo>
                <a:cubicBezTo>
                  <a:pt x="14895" y="20123"/>
                  <a:pt x="14176" y="19928"/>
                  <a:pt x="13506" y="19732"/>
                </a:cubicBezTo>
                <a:cubicBezTo>
                  <a:pt x="12835" y="19601"/>
                  <a:pt x="12165" y="19340"/>
                  <a:pt x="11494" y="19144"/>
                </a:cubicBezTo>
                <a:cubicBezTo>
                  <a:pt x="9818" y="18688"/>
                  <a:pt x="8190" y="18231"/>
                  <a:pt x="6514" y="17839"/>
                </a:cubicBezTo>
                <a:cubicBezTo>
                  <a:pt x="6370" y="17774"/>
                  <a:pt x="6178" y="17839"/>
                  <a:pt x="5891" y="17905"/>
                </a:cubicBezTo>
                <a:cubicBezTo>
                  <a:pt x="5795" y="17774"/>
                  <a:pt x="5604" y="17578"/>
                  <a:pt x="5364" y="17317"/>
                </a:cubicBezTo>
                <a:cubicBezTo>
                  <a:pt x="5508" y="17252"/>
                  <a:pt x="5651" y="17187"/>
                  <a:pt x="5795" y="17187"/>
                </a:cubicBezTo>
                <a:cubicBezTo>
                  <a:pt x="5795" y="16795"/>
                  <a:pt x="5843" y="16404"/>
                  <a:pt x="5795" y="16012"/>
                </a:cubicBezTo>
                <a:cubicBezTo>
                  <a:pt x="5795" y="15229"/>
                  <a:pt x="5747" y="14446"/>
                  <a:pt x="5747" y="13728"/>
                </a:cubicBezTo>
                <a:cubicBezTo>
                  <a:pt x="5699" y="13206"/>
                  <a:pt x="5556" y="12945"/>
                  <a:pt x="5220" y="12749"/>
                </a:cubicBezTo>
                <a:cubicBezTo>
                  <a:pt x="4071" y="12227"/>
                  <a:pt x="2969" y="11640"/>
                  <a:pt x="1820" y="11118"/>
                </a:cubicBezTo>
                <a:cubicBezTo>
                  <a:pt x="1389" y="10857"/>
                  <a:pt x="910" y="10726"/>
                  <a:pt x="479" y="10531"/>
                </a:cubicBezTo>
                <a:cubicBezTo>
                  <a:pt x="239" y="10465"/>
                  <a:pt x="48" y="10270"/>
                  <a:pt x="0" y="9878"/>
                </a:cubicBezTo>
                <a:cubicBezTo>
                  <a:pt x="1916" y="9552"/>
                  <a:pt x="3688" y="8703"/>
                  <a:pt x="5556" y="8181"/>
                </a:cubicBezTo>
                <a:cubicBezTo>
                  <a:pt x="5460" y="8051"/>
                  <a:pt x="5412" y="7920"/>
                  <a:pt x="5316" y="7790"/>
                </a:cubicBezTo>
                <a:cubicBezTo>
                  <a:pt x="5747" y="7529"/>
                  <a:pt x="6035" y="7920"/>
                  <a:pt x="6322" y="8116"/>
                </a:cubicBezTo>
                <a:cubicBezTo>
                  <a:pt x="6609" y="8247"/>
                  <a:pt x="6849" y="8573"/>
                  <a:pt x="7136" y="8834"/>
                </a:cubicBezTo>
                <a:cubicBezTo>
                  <a:pt x="7232" y="8508"/>
                  <a:pt x="7184" y="8247"/>
                  <a:pt x="7040" y="7986"/>
                </a:cubicBezTo>
                <a:cubicBezTo>
                  <a:pt x="6849" y="7725"/>
                  <a:pt x="6801" y="7398"/>
                  <a:pt x="6801" y="7072"/>
                </a:cubicBezTo>
                <a:cubicBezTo>
                  <a:pt x="6801" y="6746"/>
                  <a:pt x="6705" y="6419"/>
                  <a:pt x="6609" y="6158"/>
                </a:cubicBezTo>
                <a:cubicBezTo>
                  <a:pt x="6370" y="5180"/>
                  <a:pt x="6082" y="4201"/>
                  <a:pt x="5795" y="3222"/>
                </a:cubicBezTo>
                <a:cubicBezTo>
                  <a:pt x="5508" y="2308"/>
                  <a:pt x="5173" y="1460"/>
                  <a:pt x="4885" y="546"/>
                </a:cubicBezTo>
                <a:cubicBezTo>
                  <a:pt x="4837" y="416"/>
                  <a:pt x="4789" y="351"/>
                  <a:pt x="4789" y="220"/>
                </a:cubicBezTo>
                <a:cubicBezTo>
                  <a:pt x="4789" y="24"/>
                  <a:pt x="4885" y="-41"/>
                  <a:pt x="4981" y="24"/>
                </a:cubicBezTo>
                <a:cubicBezTo>
                  <a:pt x="5077" y="24"/>
                  <a:pt x="5125" y="90"/>
                  <a:pt x="5173" y="155"/>
                </a:cubicBezTo>
                <a:cubicBezTo>
                  <a:pt x="5843" y="938"/>
                  <a:pt x="6561" y="1656"/>
                  <a:pt x="7232" y="2504"/>
                </a:cubicBezTo>
                <a:cubicBezTo>
                  <a:pt x="8381" y="3874"/>
                  <a:pt x="9579" y="5310"/>
                  <a:pt x="10728" y="6746"/>
                </a:cubicBezTo>
                <a:cubicBezTo>
                  <a:pt x="11734" y="8051"/>
                  <a:pt x="12692" y="9421"/>
                  <a:pt x="13650" y="10726"/>
                </a:cubicBezTo>
                <a:cubicBezTo>
                  <a:pt x="14512" y="11770"/>
                  <a:pt x="15374" y="12749"/>
                  <a:pt x="16188" y="13793"/>
                </a:cubicBezTo>
                <a:cubicBezTo>
                  <a:pt x="16811" y="14577"/>
                  <a:pt x="17385" y="15294"/>
                  <a:pt x="17960" y="16077"/>
                </a:cubicBezTo>
                <a:cubicBezTo>
                  <a:pt x="19014" y="17513"/>
                  <a:pt x="20020" y="19014"/>
                  <a:pt x="21073" y="20450"/>
                </a:cubicBezTo>
                <a:cubicBezTo>
                  <a:pt x="21265" y="20711"/>
                  <a:pt x="21408" y="20972"/>
                  <a:pt x="21600" y="21233"/>
                </a:cubicBezTo>
                <a:moveTo>
                  <a:pt x="17337" y="20319"/>
                </a:moveTo>
                <a:cubicBezTo>
                  <a:pt x="17290" y="20189"/>
                  <a:pt x="17290" y="19993"/>
                  <a:pt x="17242" y="19928"/>
                </a:cubicBezTo>
                <a:cubicBezTo>
                  <a:pt x="17002" y="19797"/>
                  <a:pt x="16763" y="19667"/>
                  <a:pt x="16571" y="19536"/>
                </a:cubicBezTo>
                <a:cubicBezTo>
                  <a:pt x="16523" y="19536"/>
                  <a:pt x="16523" y="19471"/>
                  <a:pt x="16523" y="19471"/>
                </a:cubicBezTo>
                <a:cubicBezTo>
                  <a:pt x="16619" y="19406"/>
                  <a:pt x="16667" y="19340"/>
                  <a:pt x="16811" y="19340"/>
                </a:cubicBezTo>
                <a:cubicBezTo>
                  <a:pt x="16571" y="19079"/>
                  <a:pt x="16284" y="19210"/>
                  <a:pt x="16044" y="19144"/>
                </a:cubicBezTo>
                <a:cubicBezTo>
                  <a:pt x="15805" y="19079"/>
                  <a:pt x="15613" y="18949"/>
                  <a:pt x="15374" y="18883"/>
                </a:cubicBezTo>
                <a:cubicBezTo>
                  <a:pt x="14895" y="18818"/>
                  <a:pt x="14895" y="18883"/>
                  <a:pt x="14751" y="18622"/>
                </a:cubicBezTo>
                <a:cubicBezTo>
                  <a:pt x="14847" y="18622"/>
                  <a:pt x="14943" y="18557"/>
                  <a:pt x="15039" y="18557"/>
                </a:cubicBezTo>
                <a:cubicBezTo>
                  <a:pt x="15039" y="18492"/>
                  <a:pt x="15039" y="18427"/>
                  <a:pt x="15039" y="18427"/>
                </a:cubicBezTo>
                <a:cubicBezTo>
                  <a:pt x="14560" y="18427"/>
                  <a:pt x="14033" y="18557"/>
                  <a:pt x="13602" y="18361"/>
                </a:cubicBezTo>
                <a:cubicBezTo>
                  <a:pt x="13171" y="18100"/>
                  <a:pt x="12644" y="18296"/>
                  <a:pt x="12309" y="17709"/>
                </a:cubicBezTo>
                <a:cubicBezTo>
                  <a:pt x="12596" y="17644"/>
                  <a:pt x="12883" y="17644"/>
                  <a:pt x="13171" y="17644"/>
                </a:cubicBezTo>
                <a:cubicBezTo>
                  <a:pt x="12548" y="17317"/>
                  <a:pt x="11925" y="17513"/>
                  <a:pt x="11303" y="17252"/>
                </a:cubicBezTo>
                <a:cubicBezTo>
                  <a:pt x="11542" y="17252"/>
                  <a:pt x="11782" y="17187"/>
                  <a:pt x="12021" y="17187"/>
                </a:cubicBezTo>
                <a:cubicBezTo>
                  <a:pt x="11542" y="16861"/>
                  <a:pt x="11016" y="17187"/>
                  <a:pt x="10537" y="16861"/>
                </a:cubicBezTo>
                <a:cubicBezTo>
                  <a:pt x="10824" y="16795"/>
                  <a:pt x="11159" y="16795"/>
                  <a:pt x="11447" y="16795"/>
                </a:cubicBezTo>
                <a:cubicBezTo>
                  <a:pt x="11447" y="16730"/>
                  <a:pt x="11447" y="16665"/>
                  <a:pt x="11447" y="16599"/>
                </a:cubicBezTo>
                <a:cubicBezTo>
                  <a:pt x="11207" y="16599"/>
                  <a:pt x="10920" y="16665"/>
                  <a:pt x="10680" y="16665"/>
                </a:cubicBezTo>
                <a:cubicBezTo>
                  <a:pt x="10441" y="16665"/>
                  <a:pt x="10153" y="16795"/>
                  <a:pt x="9914" y="16534"/>
                </a:cubicBezTo>
                <a:cubicBezTo>
                  <a:pt x="10249" y="16469"/>
                  <a:pt x="10537" y="16469"/>
                  <a:pt x="10824" y="16404"/>
                </a:cubicBezTo>
                <a:cubicBezTo>
                  <a:pt x="10824" y="16404"/>
                  <a:pt x="10824" y="16338"/>
                  <a:pt x="10824" y="16338"/>
                </a:cubicBezTo>
                <a:cubicBezTo>
                  <a:pt x="10393" y="16338"/>
                  <a:pt x="9962" y="16338"/>
                  <a:pt x="9531" y="16338"/>
                </a:cubicBezTo>
                <a:cubicBezTo>
                  <a:pt x="9531" y="16273"/>
                  <a:pt x="9531" y="16273"/>
                  <a:pt x="9531" y="16208"/>
                </a:cubicBezTo>
                <a:cubicBezTo>
                  <a:pt x="9627" y="16143"/>
                  <a:pt x="9722" y="16143"/>
                  <a:pt x="9866" y="16077"/>
                </a:cubicBezTo>
                <a:cubicBezTo>
                  <a:pt x="9627" y="16012"/>
                  <a:pt x="9435" y="15947"/>
                  <a:pt x="9243" y="15947"/>
                </a:cubicBezTo>
                <a:cubicBezTo>
                  <a:pt x="9004" y="15947"/>
                  <a:pt x="8860" y="15686"/>
                  <a:pt x="8717" y="15686"/>
                </a:cubicBezTo>
                <a:cubicBezTo>
                  <a:pt x="8333" y="15686"/>
                  <a:pt x="7950" y="15360"/>
                  <a:pt x="7567" y="15425"/>
                </a:cubicBezTo>
                <a:cubicBezTo>
                  <a:pt x="7232" y="15490"/>
                  <a:pt x="7040" y="15033"/>
                  <a:pt x="6753" y="14968"/>
                </a:cubicBezTo>
                <a:cubicBezTo>
                  <a:pt x="6753" y="14577"/>
                  <a:pt x="6561" y="14315"/>
                  <a:pt x="6274" y="14120"/>
                </a:cubicBezTo>
                <a:cubicBezTo>
                  <a:pt x="6466" y="14054"/>
                  <a:pt x="6561" y="13989"/>
                  <a:pt x="6705" y="13924"/>
                </a:cubicBezTo>
                <a:cubicBezTo>
                  <a:pt x="6466" y="13859"/>
                  <a:pt x="6274" y="13793"/>
                  <a:pt x="6035" y="13728"/>
                </a:cubicBezTo>
                <a:cubicBezTo>
                  <a:pt x="6082" y="14968"/>
                  <a:pt x="6130" y="16143"/>
                  <a:pt x="6178" y="17383"/>
                </a:cubicBezTo>
                <a:cubicBezTo>
                  <a:pt x="6322" y="17448"/>
                  <a:pt x="6370" y="17448"/>
                  <a:pt x="6466" y="17448"/>
                </a:cubicBezTo>
                <a:cubicBezTo>
                  <a:pt x="7663" y="17774"/>
                  <a:pt x="8860" y="18100"/>
                  <a:pt x="10010" y="18427"/>
                </a:cubicBezTo>
                <a:cubicBezTo>
                  <a:pt x="10824" y="18688"/>
                  <a:pt x="11590" y="18949"/>
                  <a:pt x="12357" y="19210"/>
                </a:cubicBezTo>
                <a:cubicBezTo>
                  <a:pt x="12644" y="19275"/>
                  <a:pt x="12931" y="19471"/>
                  <a:pt x="13267" y="19210"/>
                </a:cubicBezTo>
                <a:cubicBezTo>
                  <a:pt x="13314" y="19144"/>
                  <a:pt x="13506" y="19144"/>
                  <a:pt x="13602" y="19210"/>
                </a:cubicBezTo>
                <a:cubicBezTo>
                  <a:pt x="13889" y="19275"/>
                  <a:pt x="14129" y="19406"/>
                  <a:pt x="14368" y="19471"/>
                </a:cubicBezTo>
                <a:cubicBezTo>
                  <a:pt x="15374" y="19732"/>
                  <a:pt x="16380" y="19993"/>
                  <a:pt x="17337" y="20254"/>
                </a:cubicBezTo>
                <a:cubicBezTo>
                  <a:pt x="17481" y="20319"/>
                  <a:pt x="17625" y="20515"/>
                  <a:pt x="17816" y="20384"/>
                </a:cubicBezTo>
                <a:cubicBezTo>
                  <a:pt x="17625" y="20123"/>
                  <a:pt x="17481" y="20189"/>
                  <a:pt x="17337" y="20319"/>
                </a:cubicBezTo>
                <a:moveTo>
                  <a:pt x="20355" y="20515"/>
                </a:moveTo>
                <a:cubicBezTo>
                  <a:pt x="20355" y="20515"/>
                  <a:pt x="20403" y="20450"/>
                  <a:pt x="20403" y="20384"/>
                </a:cubicBezTo>
                <a:cubicBezTo>
                  <a:pt x="20115" y="20189"/>
                  <a:pt x="19876" y="19797"/>
                  <a:pt x="19588" y="19732"/>
                </a:cubicBezTo>
                <a:cubicBezTo>
                  <a:pt x="19205" y="19732"/>
                  <a:pt x="19014" y="19406"/>
                  <a:pt x="18774" y="19144"/>
                </a:cubicBezTo>
                <a:cubicBezTo>
                  <a:pt x="18631" y="18949"/>
                  <a:pt x="18487" y="18818"/>
                  <a:pt x="18295" y="18688"/>
                </a:cubicBezTo>
                <a:cubicBezTo>
                  <a:pt x="17146" y="17644"/>
                  <a:pt x="15949" y="16599"/>
                  <a:pt x="14751" y="15621"/>
                </a:cubicBezTo>
                <a:cubicBezTo>
                  <a:pt x="13123" y="14250"/>
                  <a:pt x="11447" y="12880"/>
                  <a:pt x="9818" y="11575"/>
                </a:cubicBezTo>
                <a:cubicBezTo>
                  <a:pt x="9722" y="11509"/>
                  <a:pt x="9627" y="11444"/>
                  <a:pt x="9627" y="11314"/>
                </a:cubicBezTo>
                <a:cubicBezTo>
                  <a:pt x="9483" y="10922"/>
                  <a:pt x="9196" y="10792"/>
                  <a:pt x="8956" y="10596"/>
                </a:cubicBezTo>
                <a:cubicBezTo>
                  <a:pt x="8190" y="10009"/>
                  <a:pt x="7424" y="9486"/>
                  <a:pt x="6657" y="8834"/>
                </a:cubicBezTo>
                <a:cubicBezTo>
                  <a:pt x="6226" y="8442"/>
                  <a:pt x="5843" y="8312"/>
                  <a:pt x="5364" y="8508"/>
                </a:cubicBezTo>
                <a:cubicBezTo>
                  <a:pt x="4358" y="8899"/>
                  <a:pt x="3353" y="9225"/>
                  <a:pt x="2347" y="9552"/>
                </a:cubicBezTo>
                <a:cubicBezTo>
                  <a:pt x="1868" y="9682"/>
                  <a:pt x="1437" y="9813"/>
                  <a:pt x="958" y="10009"/>
                </a:cubicBezTo>
                <a:cubicBezTo>
                  <a:pt x="1102" y="10204"/>
                  <a:pt x="1197" y="10270"/>
                  <a:pt x="1341" y="10335"/>
                </a:cubicBezTo>
                <a:cubicBezTo>
                  <a:pt x="1676" y="10531"/>
                  <a:pt x="2012" y="10726"/>
                  <a:pt x="2347" y="10922"/>
                </a:cubicBezTo>
                <a:cubicBezTo>
                  <a:pt x="3113" y="11314"/>
                  <a:pt x="3879" y="11705"/>
                  <a:pt x="4598" y="12097"/>
                </a:cubicBezTo>
                <a:cubicBezTo>
                  <a:pt x="5268" y="12423"/>
                  <a:pt x="5987" y="12423"/>
                  <a:pt x="6561" y="13010"/>
                </a:cubicBezTo>
                <a:cubicBezTo>
                  <a:pt x="6657" y="13076"/>
                  <a:pt x="6705" y="13076"/>
                  <a:pt x="6801" y="13076"/>
                </a:cubicBezTo>
                <a:cubicBezTo>
                  <a:pt x="7088" y="13206"/>
                  <a:pt x="7376" y="13337"/>
                  <a:pt x="7663" y="13532"/>
                </a:cubicBezTo>
                <a:cubicBezTo>
                  <a:pt x="8573" y="13989"/>
                  <a:pt x="9435" y="14511"/>
                  <a:pt x="10345" y="14903"/>
                </a:cubicBezTo>
                <a:cubicBezTo>
                  <a:pt x="11590" y="15490"/>
                  <a:pt x="12740" y="16208"/>
                  <a:pt x="13937" y="16926"/>
                </a:cubicBezTo>
                <a:cubicBezTo>
                  <a:pt x="14608" y="17383"/>
                  <a:pt x="15326" y="17709"/>
                  <a:pt x="16044" y="18100"/>
                </a:cubicBezTo>
                <a:cubicBezTo>
                  <a:pt x="16715" y="18492"/>
                  <a:pt x="17433" y="18883"/>
                  <a:pt x="18104" y="19275"/>
                </a:cubicBezTo>
                <a:cubicBezTo>
                  <a:pt x="18726" y="19601"/>
                  <a:pt x="19349" y="20058"/>
                  <a:pt x="19972" y="20384"/>
                </a:cubicBezTo>
                <a:cubicBezTo>
                  <a:pt x="20115" y="20450"/>
                  <a:pt x="20211" y="20515"/>
                  <a:pt x="20355" y="20515"/>
                </a:cubicBezTo>
                <a:moveTo>
                  <a:pt x="19349" y="18818"/>
                </a:moveTo>
                <a:cubicBezTo>
                  <a:pt x="19349" y="18818"/>
                  <a:pt x="19349" y="18753"/>
                  <a:pt x="19397" y="18688"/>
                </a:cubicBezTo>
                <a:cubicBezTo>
                  <a:pt x="19110" y="18296"/>
                  <a:pt x="18870" y="17905"/>
                  <a:pt x="18583" y="17513"/>
                </a:cubicBezTo>
                <a:cubicBezTo>
                  <a:pt x="17816" y="16404"/>
                  <a:pt x="17098" y="15360"/>
                  <a:pt x="16284" y="14315"/>
                </a:cubicBezTo>
                <a:cubicBezTo>
                  <a:pt x="15230" y="12945"/>
                  <a:pt x="14176" y="11705"/>
                  <a:pt x="13123" y="10400"/>
                </a:cubicBezTo>
                <a:cubicBezTo>
                  <a:pt x="12213" y="9160"/>
                  <a:pt x="11303" y="7920"/>
                  <a:pt x="10393" y="6680"/>
                </a:cubicBezTo>
                <a:cubicBezTo>
                  <a:pt x="9818" y="5963"/>
                  <a:pt x="9243" y="5245"/>
                  <a:pt x="8669" y="4592"/>
                </a:cubicBezTo>
                <a:cubicBezTo>
                  <a:pt x="8190" y="4005"/>
                  <a:pt x="7711" y="3352"/>
                  <a:pt x="7184" y="2765"/>
                </a:cubicBezTo>
                <a:cubicBezTo>
                  <a:pt x="7136" y="2700"/>
                  <a:pt x="7040" y="2569"/>
                  <a:pt x="6945" y="2569"/>
                </a:cubicBezTo>
                <a:cubicBezTo>
                  <a:pt x="6705" y="2569"/>
                  <a:pt x="6657" y="2374"/>
                  <a:pt x="6514" y="2243"/>
                </a:cubicBezTo>
                <a:cubicBezTo>
                  <a:pt x="6178" y="1786"/>
                  <a:pt x="5795" y="1264"/>
                  <a:pt x="5364" y="938"/>
                </a:cubicBezTo>
                <a:cubicBezTo>
                  <a:pt x="5412" y="1134"/>
                  <a:pt x="5508" y="1329"/>
                  <a:pt x="5604" y="1525"/>
                </a:cubicBezTo>
                <a:cubicBezTo>
                  <a:pt x="5651" y="1656"/>
                  <a:pt x="5699" y="1786"/>
                  <a:pt x="5747" y="1917"/>
                </a:cubicBezTo>
                <a:cubicBezTo>
                  <a:pt x="5939" y="2569"/>
                  <a:pt x="6130" y="3222"/>
                  <a:pt x="6322" y="3940"/>
                </a:cubicBezTo>
                <a:cubicBezTo>
                  <a:pt x="6561" y="4657"/>
                  <a:pt x="6801" y="5441"/>
                  <a:pt x="7040" y="6158"/>
                </a:cubicBezTo>
                <a:cubicBezTo>
                  <a:pt x="7184" y="6615"/>
                  <a:pt x="7376" y="6941"/>
                  <a:pt x="7424" y="7398"/>
                </a:cubicBezTo>
                <a:cubicBezTo>
                  <a:pt x="7519" y="8051"/>
                  <a:pt x="7902" y="8377"/>
                  <a:pt x="8238" y="8703"/>
                </a:cubicBezTo>
                <a:cubicBezTo>
                  <a:pt x="8908" y="9486"/>
                  <a:pt x="9675" y="10139"/>
                  <a:pt x="10393" y="10857"/>
                </a:cubicBezTo>
                <a:cubicBezTo>
                  <a:pt x="11494" y="12032"/>
                  <a:pt x="12692" y="13010"/>
                  <a:pt x="13889" y="14054"/>
                </a:cubicBezTo>
                <a:cubicBezTo>
                  <a:pt x="14799" y="14838"/>
                  <a:pt x="15757" y="15686"/>
                  <a:pt x="16667" y="16534"/>
                </a:cubicBezTo>
                <a:cubicBezTo>
                  <a:pt x="17242" y="17056"/>
                  <a:pt x="17816" y="17578"/>
                  <a:pt x="18391" y="18100"/>
                </a:cubicBezTo>
                <a:cubicBezTo>
                  <a:pt x="18726" y="18361"/>
                  <a:pt x="19014" y="18622"/>
                  <a:pt x="19349" y="18818"/>
                </a:cubicBezTo>
                <a:moveTo>
                  <a:pt x="7471" y="8312"/>
                </a:moveTo>
                <a:cubicBezTo>
                  <a:pt x="7376" y="8834"/>
                  <a:pt x="7567" y="9225"/>
                  <a:pt x="7902" y="9421"/>
                </a:cubicBezTo>
                <a:cubicBezTo>
                  <a:pt x="8381" y="9748"/>
                  <a:pt x="8812" y="10139"/>
                  <a:pt x="9291" y="10465"/>
                </a:cubicBezTo>
                <a:cubicBezTo>
                  <a:pt x="9435" y="10596"/>
                  <a:pt x="9627" y="10661"/>
                  <a:pt x="9770" y="10792"/>
                </a:cubicBezTo>
                <a:cubicBezTo>
                  <a:pt x="9770" y="10726"/>
                  <a:pt x="9818" y="10661"/>
                  <a:pt x="9818" y="10596"/>
                </a:cubicBezTo>
                <a:cubicBezTo>
                  <a:pt x="9052" y="9878"/>
                  <a:pt x="8238" y="9095"/>
                  <a:pt x="7471" y="8312"/>
                </a:cubicBezTo>
                <a:moveTo>
                  <a:pt x="15661" y="18166"/>
                </a:moveTo>
                <a:cubicBezTo>
                  <a:pt x="15901" y="18492"/>
                  <a:pt x="16140" y="18622"/>
                  <a:pt x="16571" y="18622"/>
                </a:cubicBezTo>
                <a:cubicBezTo>
                  <a:pt x="16284" y="18492"/>
                  <a:pt x="15996" y="18296"/>
                  <a:pt x="15661" y="18166"/>
                </a:cubicBezTo>
                <a:moveTo>
                  <a:pt x="13314" y="17056"/>
                </a:moveTo>
                <a:cubicBezTo>
                  <a:pt x="13075" y="16599"/>
                  <a:pt x="12883" y="16534"/>
                  <a:pt x="12548" y="16534"/>
                </a:cubicBezTo>
                <a:cubicBezTo>
                  <a:pt x="12692" y="16599"/>
                  <a:pt x="12835" y="16665"/>
                  <a:pt x="12931" y="16795"/>
                </a:cubicBezTo>
                <a:cubicBezTo>
                  <a:pt x="13075" y="16861"/>
                  <a:pt x="13171" y="16926"/>
                  <a:pt x="13314" y="17056"/>
                </a:cubicBezTo>
                <a:moveTo>
                  <a:pt x="7998" y="14838"/>
                </a:moveTo>
                <a:cubicBezTo>
                  <a:pt x="7567" y="14577"/>
                  <a:pt x="7376" y="14577"/>
                  <a:pt x="7136" y="14838"/>
                </a:cubicBezTo>
                <a:cubicBezTo>
                  <a:pt x="7424" y="14838"/>
                  <a:pt x="7711" y="14838"/>
                  <a:pt x="7998" y="14838"/>
                </a:cubicBezTo>
                <a:moveTo>
                  <a:pt x="7759" y="14250"/>
                </a:moveTo>
                <a:cubicBezTo>
                  <a:pt x="7471" y="13989"/>
                  <a:pt x="7471" y="13989"/>
                  <a:pt x="7232" y="14185"/>
                </a:cubicBezTo>
                <a:cubicBezTo>
                  <a:pt x="7424" y="14185"/>
                  <a:pt x="7567" y="14250"/>
                  <a:pt x="7759" y="14250"/>
                </a:cubicBezTo>
                <a:moveTo>
                  <a:pt x="9722" y="15425"/>
                </a:moveTo>
                <a:cubicBezTo>
                  <a:pt x="9722" y="15425"/>
                  <a:pt x="9722" y="15360"/>
                  <a:pt x="9722" y="15294"/>
                </a:cubicBezTo>
                <a:cubicBezTo>
                  <a:pt x="9483" y="15099"/>
                  <a:pt x="9483" y="15099"/>
                  <a:pt x="9243" y="15229"/>
                </a:cubicBezTo>
                <a:cubicBezTo>
                  <a:pt x="9435" y="15294"/>
                  <a:pt x="9579" y="15360"/>
                  <a:pt x="9722" y="15425"/>
                </a:cubicBezTo>
                <a:moveTo>
                  <a:pt x="9483" y="15686"/>
                </a:moveTo>
                <a:cubicBezTo>
                  <a:pt x="9483" y="15686"/>
                  <a:pt x="9483" y="15686"/>
                  <a:pt x="9483" y="15751"/>
                </a:cubicBezTo>
                <a:cubicBezTo>
                  <a:pt x="9579" y="15751"/>
                  <a:pt x="9722" y="15751"/>
                  <a:pt x="9818" y="15686"/>
                </a:cubicBezTo>
                <a:cubicBezTo>
                  <a:pt x="9818" y="15686"/>
                  <a:pt x="9818" y="15686"/>
                  <a:pt x="9818" y="15686"/>
                </a:cubicBezTo>
                <a:cubicBezTo>
                  <a:pt x="9675" y="15686"/>
                  <a:pt x="9579" y="15686"/>
                  <a:pt x="9483" y="15686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25" name="Group 53">
            <a:extLst>
              <a:ext uri="{FF2B5EF4-FFF2-40B4-BE49-F238E27FC236}">
                <a16:creationId xmlns="" xmlns:a16="http://schemas.microsoft.com/office/drawing/2014/main" id="{B90AB59B-391D-4AC3-BEEA-A819B0FEEA57}"/>
              </a:ext>
            </a:extLst>
          </p:cNvPr>
          <p:cNvGrpSpPr>
            <a:grpSpLocks/>
          </p:cNvGrpSpPr>
          <p:nvPr/>
        </p:nvGrpSpPr>
        <p:grpSpPr bwMode="auto">
          <a:xfrm>
            <a:off x="9411891" y="857250"/>
            <a:ext cx="800100" cy="882254"/>
            <a:chOff x="-1" y="0"/>
            <a:chExt cx="1066747" cy="1176038"/>
          </a:xfrm>
        </p:grpSpPr>
        <p:sp>
          <p:nvSpPr>
            <p:cNvPr id="12479" name="AutoShape 54">
              <a:extLst>
                <a:ext uri="{FF2B5EF4-FFF2-40B4-BE49-F238E27FC236}">
                  <a16:creationId xmlns="" xmlns:a16="http://schemas.microsoft.com/office/drawing/2014/main" id="{895F2AA9-0015-46B1-A45D-8DD66BEDCB22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137773" y="103409"/>
              <a:ext cx="791200" cy="969220"/>
            </a:xfrm>
            <a:custGeom>
              <a:avLst/>
              <a:gdLst>
                <a:gd name="T0" fmla="*/ 2147483646 w 21402"/>
                <a:gd name="T1" fmla="*/ 2147483646 h 21443"/>
                <a:gd name="T2" fmla="*/ 2147483646 w 21402"/>
                <a:gd name="T3" fmla="*/ 2147483646 h 21443"/>
                <a:gd name="T4" fmla="*/ 2147483646 w 21402"/>
                <a:gd name="T5" fmla="*/ 2147483646 h 21443"/>
                <a:gd name="T6" fmla="*/ 2147483646 w 21402"/>
                <a:gd name="T7" fmla="*/ 2147483646 h 214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2" h="21443">
                  <a:moveTo>
                    <a:pt x="6949" y="7437"/>
                  </a:moveTo>
                  <a:cubicBezTo>
                    <a:pt x="5678" y="6671"/>
                    <a:pt x="5009" y="5632"/>
                    <a:pt x="4675" y="4484"/>
                  </a:cubicBezTo>
                  <a:cubicBezTo>
                    <a:pt x="4407" y="3664"/>
                    <a:pt x="4140" y="2789"/>
                    <a:pt x="4341" y="1914"/>
                  </a:cubicBezTo>
                  <a:cubicBezTo>
                    <a:pt x="4474" y="1422"/>
                    <a:pt x="4541" y="875"/>
                    <a:pt x="4742" y="328"/>
                  </a:cubicBezTo>
                  <a:cubicBezTo>
                    <a:pt x="4742" y="219"/>
                    <a:pt x="4942" y="109"/>
                    <a:pt x="5143" y="0"/>
                  </a:cubicBezTo>
                  <a:cubicBezTo>
                    <a:pt x="5143" y="0"/>
                    <a:pt x="5344" y="164"/>
                    <a:pt x="5411" y="273"/>
                  </a:cubicBezTo>
                  <a:cubicBezTo>
                    <a:pt x="5477" y="492"/>
                    <a:pt x="5678" y="602"/>
                    <a:pt x="5946" y="656"/>
                  </a:cubicBezTo>
                  <a:cubicBezTo>
                    <a:pt x="6347" y="820"/>
                    <a:pt x="6815" y="930"/>
                    <a:pt x="7216" y="1094"/>
                  </a:cubicBezTo>
                  <a:cubicBezTo>
                    <a:pt x="7484" y="1203"/>
                    <a:pt x="7751" y="1367"/>
                    <a:pt x="8019" y="1531"/>
                  </a:cubicBezTo>
                  <a:cubicBezTo>
                    <a:pt x="9289" y="2297"/>
                    <a:pt x="10092" y="3390"/>
                    <a:pt x="10760" y="4593"/>
                  </a:cubicBezTo>
                  <a:cubicBezTo>
                    <a:pt x="10961" y="4812"/>
                    <a:pt x="11095" y="5086"/>
                    <a:pt x="11229" y="5414"/>
                  </a:cubicBezTo>
                  <a:cubicBezTo>
                    <a:pt x="11830" y="4265"/>
                    <a:pt x="12365" y="3172"/>
                    <a:pt x="12767" y="2078"/>
                  </a:cubicBezTo>
                  <a:cubicBezTo>
                    <a:pt x="12767" y="1914"/>
                    <a:pt x="12767" y="1750"/>
                    <a:pt x="12767" y="1586"/>
                  </a:cubicBezTo>
                  <a:cubicBezTo>
                    <a:pt x="12834" y="1258"/>
                    <a:pt x="13235" y="1094"/>
                    <a:pt x="13502" y="1312"/>
                  </a:cubicBezTo>
                  <a:cubicBezTo>
                    <a:pt x="13970" y="1695"/>
                    <a:pt x="14505" y="1914"/>
                    <a:pt x="15174" y="1805"/>
                  </a:cubicBezTo>
                  <a:cubicBezTo>
                    <a:pt x="15241" y="1805"/>
                    <a:pt x="15442" y="1859"/>
                    <a:pt x="15442" y="1969"/>
                  </a:cubicBezTo>
                  <a:cubicBezTo>
                    <a:pt x="15442" y="2023"/>
                    <a:pt x="15442" y="2187"/>
                    <a:pt x="15375" y="2242"/>
                  </a:cubicBezTo>
                  <a:cubicBezTo>
                    <a:pt x="14706" y="2570"/>
                    <a:pt x="14572" y="3172"/>
                    <a:pt x="14305" y="3718"/>
                  </a:cubicBezTo>
                  <a:cubicBezTo>
                    <a:pt x="13636" y="5031"/>
                    <a:pt x="12967" y="6343"/>
                    <a:pt x="12299" y="7656"/>
                  </a:cubicBezTo>
                  <a:cubicBezTo>
                    <a:pt x="12232" y="7765"/>
                    <a:pt x="12232" y="7874"/>
                    <a:pt x="12232" y="8038"/>
                  </a:cubicBezTo>
                  <a:cubicBezTo>
                    <a:pt x="12365" y="7984"/>
                    <a:pt x="12566" y="7984"/>
                    <a:pt x="12633" y="7929"/>
                  </a:cubicBezTo>
                  <a:cubicBezTo>
                    <a:pt x="13235" y="7382"/>
                    <a:pt x="14104" y="7218"/>
                    <a:pt x="14907" y="7164"/>
                  </a:cubicBezTo>
                  <a:cubicBezTo>
                    <a:pt x="16445" y="7054"/>
                    <a:pt x="17849" y="7382"/>
                    <a:pt x="19053" y="8203"/>
                  </a:cubicBezTo>
                  <a:cubicBezTo>
                    <a:pt x="19521" y="8531"/>
                    <a:pt x="19855" y="9023"/>
                    <a:pt x="20056" y="9460"/>
                  </a:cubicBezTo>
                  <a:cubicBezTo>
                    <a:pt x="20457" y="10226"/>
                    <a:pt x="20791" y="11046"/>
                    <a:pt x="21059" y="11812"/>
                  </a:cubicBezTo>
                  <a:cubicBezTo>
                    <a:pt x="21527" y="13124"/>
                    <a:pt x="21527" y="14382"/>
                    <a:pt x="20992" y="15694"/>
                  </a:cubicBezTo>
                  <a:cubicBezTo>
                    <a:pt x="20858" y="15968"/>
                    <a:pt x="20725" y="16296"/>
                    <a:pt x="20457" y="16569"/>
                  </a:cubicBezTo>
                  <a:cubicBezTo>
                    <a:pt x="19454" y="17827"/>
                    <a:pt x="18250" y="18921"/>
                    <a:pt x="16779" y="19795"/>
                  </a:cubicBezTo>
                  <a:cubicBezTo>
                    <a:pt x="16244" y="20069"/>
                    <a:pt x="15709" y="20342"/>
                    <a:pt x="15174" y="20616"/>
                  </a:cubicBezTo>
                  <a:cubicBezTo>
                    <a:pt x="14706" y="20889"/>
                    <a:pt x="14171" y="21053"/>
                    <a:pt x="13502" y="21108"/>
                  </a:cubicBezTo>
                  <a:cubicBezTo>
                    <a:pt x="13101" y="21108"/>
                    <a:pt x="12700" y="21272"/>
                    <a:pt x="12232" y="21217"/>
                  </a:cubicBezTo>
                  <a:cubicBezTo>
                    <a:pt x="11362" y="21163"/>
                    <a:pt x="11362" y="21163"/>
                    <a:pt x="10426" y="20616"/>
                  </a:cubicBezTo>
                  <a:cubicBezTo>
                    <a:pt x="10225" y="20780"/>
                    <a:pt x="10025" y="20944"/>
                    <a:pt x="9757" y="21108"/>
                  </a:cubicBezTo>
                  <a:cubicBezTo>
                    <a:pt x="8955" y="21545"/>
                    <a:pt x="7484" y="21600"/>
                    <a:pt x="6481" y="20998"/>
                  </a:cubicBezTo>
                  <a:cubicBezTo>
                    <a:pt x="5411" y="20342"/>
                    <a:pt x="4407" y="19741"/>
                    <a:pt x="3404" y="19085"/>
                  </a:cubicBezTo>
                  <a:cubicBezTo>
                    <a:pt x="2669" y="18592"/>
                    <a:pt x="2134" y="18046"/>
                    <a:pt x="1666" y="17389"/>
                  </a:cubicBezTo>
                  <a:cubicBezTo>
                    <a:pt x="1264" y="16733"/>
                    <a:pt x="796" y="16186"/>
                    <a:pt x="462" y="15530"/>
                  </a:cubicBezTo>
                  <a:cubicBezTo>
                    <a:pt x="-6" y="14491"/>
                    <a:pt x="-73" y="13452"/>
                    <a:pt x="61" y="12358"/>
                  </a:cubicBezTo>
                  <a:cubicBezTo>
                    <a:pt x="194" y="11593"/>
                    <a:pt x="328" y="10773"/>
                    <a:pt x="462" y="10007"/>
                  </a:cubicBezTo>
                  <a:cubicBezTo>
                    <a:pt x="663" y="9023"/>
                    <a:pt x="1398" y="8421"/>
                    <a:pt x="2468" y="7984"/>
                  </a:cubicBezTo>
                  <a:cubicBezTo>
                    <a:pt x="3672" y="7492"/>
                    <a:pt x="5009" y="7382"/>
                    <a:pt x="6347" y="7437"/>
                  </a:cubicBezTo>
                  <a:cubicBezTo>
                    <a:pt x="6547" y="7437"/>
                    <a:pt x="6748" y="7437"/>
                    <a:pt x="6949" y="7437"/>
                  </a:cubicBezTo>
                  <a:moveTo>
                    <a:pt x="17983" y="17936"/>
                  </a:moveTo>
                  <a:cubicBezTo>
                    <a:pt x="17983" y="17936"/>
                    <a:pt x="17983" y="17936"/>
                    <a:pt x="17983" y="17936"/>
                  </a:cubicBezTo>
                  <a:cubicBezTo>
                    <a:pt x="18183" y="17936"/>
                    <a:pt x="18250" y="17827"/>
                    <a:pt x="18250" y="17663"/>
                  </a:cubicBezTo>
                  <a:cubicBezTo>
                    <a:pt x="18183" y="17389"/>
                    <a:pt x="18050" y="17116"/>
                    <a:pt x="17983" y="16788"/>
                  </a:cubicBezTo>
                  <a:cubicBezTo>
                    <a:pt x="17983" y="16678"/>
                    <a:pt x="17916" y="16569"/>
                    <a:pt x="17916" y="16405"/>
                  </a:cubicBezTo>
                  <a:cubicBezTo>
                    <a:pt x="18384" y="16624"/>
                    <a:pt x="18250" y="17061"/>
                    <a:pt x="18651" y="17280"/>
                  </a:cubicBezTo>
                  <a:cubicBezTo>
                    <a:pt x="18585" y="17007"/>
                    <a:pt x="18518" y="16733"/>
                    <a:pt x="18451" y="16460"/>
                  </a:cubicBezTo>
                  <a:cubicBezTo>
                    <a:pt x="18518" y="16460"/>
                    <a:pt x="18518" y="16460"/>
                    <a:pt x="18518" y="16460"/>
                  </a:cubicBezTo>
                  <a:cubicBezTo>
                    <a:pt x="18651" y="16624"/>
                    <a:pt x="18785" y="16788"/>
                    <a:pt x="18986" y="17007"/>
                  </a:cubicBezTo>
                  <a:cubicBezTo>
                    <a:pt x="18986" y="17007"/>
                    <a:pt x="19053" y="16952"/>
                    <a:pt x="19120" y="16952"/>
                  </a:cubicBezTo>
                  <a:cubicBezTo>
                    <a:pt x="19053" y="16788"/>
                    <a:pt x="19053" y="16569"/>
                    <a:pt x="18986" y="16350"/>
                  </a:cubicBezTo>
                  <a:cubicBezTo>
                    <a:pt x="19186" y="16405"/>
                    <a:pt x="19253" y="16460"/>
                    <a:pt x="19387" y="16514"/>
                  </a:cubicBezTo>
                  <a:cubicBezTo>
                    <a:pt x="19387" y="16405"/>
                    <a:pt x="19387" y="16241"/>
                    <a:pt x="19454" y="16186"/>
                  </a:cubicBezTo>
                  <a:cubicBezTo>
                    <a:pt x="19588" y="16132"/>
                    <a:pt x="19655" y="16132"/>
                    <a:pt x="19855" y="16132"/>
                  </a:cubicBezTo>
                  <a:cubicBezTo>
                    <a:pt x="19721" y="15913"/>
                    <a:pt x="19655" y="15804"/>
                    <a:pt x="19588" y="15585"/>
                  </a:cubicBezTo>
                  <a:cubicBezTo>
                    <a:pt x="19788" y="15639"/>
                    <a:pt x="19922" y="15694"/>
                    <a:pt x="20056" y="15749"/>
                  </a:cubicBezTo>
                  <a:cubicBezTo>
                    <a:pt x="19989" y="15530"/>
                    <a:pt x="19922" y="15366"/>
                    <a:pt x="19855" y="15093"/>
                  </a:cubicBezTo>
                  <a:cubicBezTo>
                    <a:pt x="20056" y="15257"/>
                    <a:pt x="20190" y="15311"/>
                    <a:pt x="20323" y="15421"/>
                  </a:cubicBezTo>
                  <a:cubicBezTo>
                    <a:pt x="20457" y="14983"/>
                    <a:pt x="20190" y="14710"/>
                    <a:pt x="19989" y="14382"/>
                  </a:cubicBezTo>
                  <a:cubicBezTo>
                    <a:pt x="20390" y="14108"/>
                    <a:pt x="19788" y="13780"/>
                    <a:pt x="19989" y="13397"/>
                  </a:cubicBezTo>
                  <a:cubicBezTo>
                    <a:pt x="20190" y="13726"/>
                    <a:pt x="20390" y="14054"/>
                    <a:pt x="20591" y="14382"/>
                  </a:cubicBezTo>
                  <a:cubicBezTo>
                    <a:pt x="20658" y="13780"/>
                    <a:pt x="20190" y="13343"/>
                    <a:pt x="19922" y="12741"/>
                  </a:cubicBezTo>
                  <a:cubicBezTo>
                    <a:pt x="20323" y="12905"/>
                    <a:pt x="20323" y="13288"/>
                    <a:pt x="20658" y="13343"/>
                  </a:cubicBezTo>
                  <a:cubicBezTo>
                    <a:pt x="20591" y="13069"/>
                    <a:pt x="20457" y="12851"/>
                    <a:pt x="20323" y="12577"/>
                  </a:cubicBezTo>
                  <a:cubicBezTo>
                    <a:pt x="19989" y="12140"/>
                    <a:pt x="19989" y="12140"/>
                    <a:pt x="20056" y="11866"/>
                  </a:cubicBezTo>
                  <a:cubicBezTo>
                    <a:pt x="20190" y="12085"/>
                    <a:pt x="20323" y="12194"/>
                    <a:pt x="20457" y="12358"/>
                  </a:cubicBezTo>
                  <a:cubicBezTo>
                    <a:pt x="20457" y="12140"/>
                    <a:pt x="20457" y="11976"/>
                    <a:pt x="20323" y="11812"/>
                  </a:cubicBezTo>
                  <a:cubicBezTo>
                    <a:pt x="20123" y="11484"/>
                    <a:pt x="19855" y="11155"/>
                    <a:pt x="19655" y="10827"/>
                  </a:cubicBezTo>
                  <a:cubicBezTo>
                    <a:pt x="19588" y="10773"/>
                    <a:pt x="19521" y="10609"/>
                    <a:pt x="19521" y="10554"/>
                  </a:cubicBezTo>
                  <a:cubicBezTo>
                    <a:pt x="19721" y="10335"/>
                    <a:pt x="19588" y="10226"/>
                    <a:pt x="19454" y="10116"/>
                  </a:cubicBezTo>
                  <a:cubicBezTo>
                    <a:pt x="19053" y="9679"/>
                    <a:pt x="18718" y="9296"/>
                    <a:pt x="18317" y="8859"/>
                  </a:cubicBezTo>
                  <a:cubicBezTo>
                    <a:pt x="18050" y="8585"/>
                    <a:pt x="17782" y="8421"/>
                    <a:pt x="17314" y="8367"/>
                  </a:cubicBezTo>
                  <a:cubicBezTo>
                    <a:pt x="16779" y="8257"/>
                    <a:pt x="16177" y="8148"/>
                    <a:pt x="15642" y="8093"/>
                  </a:cubicBezTo>
                  <a:cubicBezTo>
                    <a:pt x="14438" y="7984"/>
                    <a:pt x="13368" y="8312"/>
                    <a:pt x="12299" y="8640"/>
                  </a:cubicBezTo>
                  <a:cubicBezTo>
                    <a:pt x="12232" y="8640"/>
                    <a:pt x="12165" y="8695"/>
                    <a:pt x="12165" y="8695"/>
                  </a:cubicBezTo>
                  <a:cubicBezTo>
                    <a:pt x="11964" y="9132"/>
                    <a:pt x="11496" y="9187"/>
                    <a:pt x="11095" y="9132"/>
                  </a:cubicBezTo>
                  <a:cubicBezTo>
                    <a:pt x="10894" y="9023"/>
                    <a:pt x="10760" y="8913"/>
                    <a:pt x="10627" y="8804"/>
                  </a:cubicBezTo>
                  <a:cubicBezTo>
                    <a:pt x="9824" y="8203"/>
                    <a:pt x="8754" y="8038"/>
                    <a:pt x="7751" y="7820"/>
                  </a:cubicBezTo>
                  <a:cubicBezTo>
                    <a:pt x="6681" y="7601"/>
                    <a:pt x="5544" y="7710"/>
                    <a:pt x="4474" y="7929"/>
                  </a:cubicBezTo>
                  <a:cubicBezTo>
                    <a:pt x="3873" y="8038"/>
                    <a:pt x="3338" y="8257"/>
                    <a:pt x="2803" y="8476"/>
                  </a:cubicBezTo>
                  <a:cubicBezTo>
                    <a:pt x="1933" y="8913"/>
                    <a:pt x="1398" y="9570"/>
                    <a:pt x="997" y="10281"/>
                  </a:cubicBezTo>
                  <a:cubicBezTo>
                    <a:pt x="663" y="10773"/>
                    <a:pt x="529" y="11265"/>
                    <a:pt x="596" y="11757"/>
                  </a:cubicBezTo>
                  <a:cubicBezTo>
                    <a:pt x="663" y="12687"/>
                    <a:pt x="729" y="13616"/>
                    <a:pt x="930" y="14546"/>
                  </a:cubicBezTo>
                  <a:cubicBezTo>
                    <a:pt x="1064" y="15366"/>
                    <a:pt x="1264" y="16186"/>
                    <a:pt x="2134" y="16788"/>
                  </a:cubicBezTo>
                  <a:cubicBezTo>
                    <a:pt x="2201" y="16843"/>
                    <a:pt x="2201" y="16897"/>
                    <a:pt x="2268" y="16897"/>
                  </a:cubicBezTo>
                  <a:cubicBezTo>
                    <a:pt x="3070" y="18100"/>
                    <a:pt x="4207" y="19139"/>
                    <a:pt x="5544" y="19959"/>
                  </a:cubicBezTo>
                  <a:cubicBezTo>
                    <a:pt x="6213" y="20397"/>
                    <a:pt x="6882" y="20834"/>
                    <a:pt x="7751" y="20780"/>
                  </a:cubicBezTo>
                  <a:cubicBezTo>
                    <a:pt x="8286" y="20780"/>
                    <a:pt x="8821" y="20725"/>
                    <a:pt x="9222" y="20561"/>
                  </a:cubicBezTo>
                  <a:cubicBezTo>
                    <a:pt x="9624" y="20397"/>
                    <a:pt x="10025" y="20178"/>
                    <a:pt x="9958" y="19686"/>
                  </a:cubicBezTo>
                  <a:cubicBezTo>
                    <a:pt x="9958" y="19631"/>
                    <a:pt x="10359" y="19467"/>
                    <a:pt x="10426" y="19467"/>
                  </a:cubicBezTo>
                  <a:cubicBezTo>
                    <a:pt x="10760" y="19686"/>
                    <a:pt x="11429" y="19577"/>
                    <a:pt x="11429" y="20124"/>
                  </a:cubicBezTo>
                  <a:cubicBezTo>
                    <a:pt x="11630" y="20124"/>
                    <a:pt x="11764" y="20124"/>
                    <a:pt x="11897" y="20124"/>
                  </a:cubicBezTo>
                  <a:cubicBezTo>
                    <a:pt x="12031" y="20288"/>
                    <a:pt x="12165" y="20452"/>
                    <a:pt x="12299" y="20616"/>
                  </a:cubicBezTo>
                  <a:cubicBezTo>
                    <a:pt x="12365" y="20616"/>
                    <a:pt x="12432" y="20616"/>
                    <a:pt x="12432" y="20561"/>
                  </a:cubicBezTo>
                  <a:cubicBezTo>
                    <a:pt x="12365" y="20342"/>
                    <a:pt x="12299" y="20124"/>
                    <a:pt x="12232" y="19850"/>
                  </a:cubicBezTo>
                  <a:cubicBezTo>
                    <a:pt x="12365" y="19850"/>
                    <a:pt x="12499" y="19741"/>
                    <a:pt x="12633" y="19741"/>
                  </a:cubicBezTo>
                  <a:cubicBezTo>
                    <a:pt x="12834" y="19741"/>
                    <a:pt x="13034" y="19795"/>
                    <a:pt x="13168" y="19905"/>
                  </a:cubicBezTo>
                  <a:cubicBezTo>
                    <a:pt x="13368" y="20124"/>
                    <a:pt x="13302" y="20288"/>
                    <a:pt x="12767" y="20670"/>
                  </a:cubicBezTo>
                  <a:cubicBezTo>
                    <a:pt x="13034" y="20725"/>
                    <a:pt x="13235" y="20725"/>
                    <a:pt x="13502" y="20780"/>
                  </a:cubicBezTo>
                  <a:cubicBezTo>
                    <a:pt x="13569" y="20397"/>
                    <a:pt x="13569" y="20124"/>
                    <a:pt x="13569" y="19741"/>
                  </a:cubicBezTo>
                  <a:cubicBezTo>
                    <a:pt x="13837" y="20069"/>
                    <a:pt x="14171" y="19741"/>
                    <a:pt x="14372" y="19905"/>
                  </a:cubicBezTo>
                  <a:cubicBezTo>
                    <a:pt x="14438" y="19795"/>
                    <a:pt x="14438" y="19686"/>
                    <a:pt x="14505" y="19522"/>
                  </a:cubicBezTo>
                  <a:cubicBezTo>
                    <a:pt x="14639" y="19631"/>
                    <a:pt x="14773" y="19741"/>
                    <a:pt x="14840" y="19795"/>
                  </a:cubicBezTo>
                  <a:cubicBezTo>
                    <a:pt x="15308" y="19522"/>
                    <a:pt x="14840" y="19249"/>
                    <a:pt x="14973" y="18921"/>
                  </a:cubicBezTo>
                  <a:cubicBezTo>
                    <a:pt x="15107" y="19030"/>
                    <a:pt x="15241" y="19085"/>
                    <a:pt x="15308" y="19139"/>
                  </a:cubicBezTo>
                  <a:cubicBezTo>
                    <a:pt x="15375" y="19030"/>
                    <a:pt x="15442" y="18975"/>
                    <a:pt x="15508" y="18811"/>
                  </a:cubicBezTo>
                  <a:cubicBezTo>
                    <a:pt x="15642" y="19030"/>
                    <a:pt x="15709" y="19139"/>
                    <a:pt x="15843" y="19413"/>
                  </a:cubicBezTo>
                  <a:cubicBezTo>
                    <a:pt x="15910" y="19139"/>
                    <a:pt x="15977" y="19030"/>
                    <a:pt x="15977" y="18811"/>
                  </a:cubicBezTo>
                  <a:cubicBezTo>
                    <a:pt x="16110" y="18921"/>
                    <a:pt x="16244" y="18975"/>
                    <a:pt x="16378" y="19085"/>
                  </a:cubicBezTo>
                  <a:cubicBezTo>
                    <a:pt x="16445" y="18866"/>
                    <a:pt x="16445" y="18756"/>
                    <a:pt x="16445" y="18592"/>
                  </a:cubicBezTo>
                  <a:cubicBezTo>
                    <a:pt x="16578" y="18592"/>
                    <a:pt x="16712" y="18592"/>
                    <a:pt x="16846" y="18592"/>
                  </a:cubicBezTo>
                  <a:cubicBezTo>
                    <a:pt x="16779" y="18374"/>
                    <a:pt x="16779" y="18155"/>
                    <a:pt x="16712" y="17936"/>
                  </a:cubicBezTo>
                  <a:cubicBezTo>
                    <a:pt x="16980" y="18100"/>
                    <a:pt x="17581" y="17882"/>
                    <a:pt x="17448" y="18374"/>
                  </a:cubicBezTo>
                  <a:cubicBezTo>
                    <a:pt x="17047" y="18538"/>
                    <a:pt x="17047" y="18538"/>
                    <a:pt x="17113" y="18975"/>
                  </a:cubicBezTo>
                  <a:cubicBezTo>
                    <a:pt x="17448" y="18811"/>
                    <a:pt x="17782" y="18592"/>
                    <a:pt x="18050" y="18483"/>
                  </a:cubicBezTo>
                  <a:cubicBezTo>
                    <a:pt x="17983" y="18264"/>
                    <a:pt x="17983" y="18100"/>
                    <a:pt x="17983" y="17936"/>
                  </a:cubicBezTo>
                  <a:moveTo>
                    <a:pt x="10827" y="8148"/>
                  </a:moveTo>
                  <a:cubicBezTo>
                    <a:pt x="10894" y="7437"/>
                    <a:pt x="10961" y="6781"/>
                    <a:pt x="11028" y="6070"/>
                  </a:cubicBezTo>
                  <a:cubicBezTo>
                    <a:pt x="11028" y="5687"/>
                    <a:pt x="11028" y="5195"/>
                    <a:pt x="10426" y="4976"/>
                  </a:cubicBezTo>
                  <a:cubicBezTo>
                    <a:pt x="10359" y="4976"/>
                    <a:pt x="10359" y="4867"/>
                    <a:pt x="10359" y="4867"/>
                  </a:cubicBezTo>
                  <a:cubicBezTo>
                    <a:pt x="9891" y="4211"/>
                    <a:pt x="9356" y="3609"/>
                    <a:pt x="8955" y="2898"/>
                  </a:cubicBezTo>
                  <a:cubicBezTo>
                    <a:pt x="8420" y="2187"/>
                    <a:pt x="7751" y="1695"/>
                    <a:pt x="6882" y="1312"/>
                  </a:cubicBezTo>
                  <a:cubicBezTo>
                    <a:pt x="6547" y="1203"/>
                    <a:pt x="6213" y="1039"/>
                    <a:pt x="5879" y="930"/>
                  </a:cubicBezTo>
                  <a:cubicBezTo>
                    <a:pt x="5745" y="875"/>
                    <a:pt x="5544" y="875"/>
                    <a:pt x="5277" y="820"/>
                  </a:cubicBezTo>
                  <a:cubicBezTo>
                    <a:pt x="5544" y="1641"/>
                    <a:pt x="5611" y="2406"/>
                    <a:pt x="6347" y="2953"/>
                  </a:cubicBezTo>
                  <a:cubicBezTo>
                    <a:pt x="7551" y="4101"/>
                    <a:pt x="8754" y="5250"/>
                    <a:pt x="9557" y="6617"/>
                  </a:cubicBezTo>
                  <a:cubicBezTo>
                    <a:pt x="9690" y="6835"/>
                    <a:pt x="9824" y="7054"/>
                    <a:pt x="9891" y="7273"/>
                  </a:cubicBezTo>
                  <a:cubicBezTo>
                    <a:pt x="9958" y="7492"/>
                    <a:pt x="9824" y="7656"/>
                    <a:pt x="9423" y="7601"/>
                  </a:cubicBezTo>
                  <a:cubicBezTo>
                    <a:pt x="9690" y="7218"/>
                    <a:pt x="9490" y="6945"/>
                    <a:pt x="9289" y="6671"/>
                  </a:cubicBezTo>
                  <a:cubicBezTo>
                    <a:pt x="8554" y="5578"/>
                    <a:pt x="7751" y="4593"/>
                    <a:pt x="6681" y="3664"/>
                  </a:cubicBezTo>
                  <a:cubicBezTo>
                    <a:pt x="6012" y="3117"/>
                    <a:pt x="5344" y="2515"/>
                    <a:pt x="5210" y="1641"/>
                  </a:cubicBezTo>
                  <a:cubicBezTo>
                    <a:pt x="5210" y="1586"/>
                    <a:pt x="5143" y="1531"/>
                    <a:pt x="5076" y="1422"/>
                  </a:cubicBezTo>
                  <a:cubicBezTo>
                    <a:pt x="5009" y="1531"/>
                    <a:pt x="4942" y="1641"/>
                    <a:pt x="4942" y="1695"/>
                  </a:cubicBezTo>
                  <a:cubicBezTo>
                    <a:pt x="5009" y="2461"/>
                    <a:pt x="5076" y="3226"/>
                    <a:pt x="5076" y="3992"/>
                  </a:cubicBezTo>
                  <a:cubicBezTo>
                    <a:pt x="5076" y="4593"/>
                    <a:pt x="5411" y="5140"/>
                    <a:pt x="5611" y="5687"/>
                  </a:cubicBezTo>
                  <a:cubicBezTo>
                    <a:pt x="5678" y="5796"/>
                    <a:pt x="5812" y="5906"/>
                    <a:pt x="5879" y="6015"/>
                  </a:cubicBezTo>
                  <a:cubicBezTo>
                    <a:pt x="6213" y="6234"/>
                    <a:pt x="6481" y="6507"/>
                    <a:pt x="6815" y="6671"/>
                  </a:cubicBezTo>
                  <a:cubicBezTo>
                    <a:pt x="7417" y="6999"/>
                    <a:pt x="8019" y="7328"/>
                    <a:pt x="8687" y="7601"/>
                  </a:cubicBezTo>
                  <a:cubicBezTo>
                    <a:pt x="9356" y="7820"/>
                    <a:pt x="10092" y="7929"/>
                    <a:pt x="10827" y="8148"/>
                  </a:cubicBezTo>
                  <a:moveTo>
                    <a:pt x="930" y="9788"/>
                  </a:moveTo>
                  <a:cubicBezTo>
                    <a:pt x="1465" y="9296"/>
                    <a:pt x="1933" y="8859"/>
                    <a:pt x="2468" y="8367"/>
                  </a:cubicBezTo>
                  <a:cubicBezTo>
                    <a:pt x="1666" y="8531"/>
                    <a:pt x="930" y="9187"/>
                    <a:pt x="930" y="9788"/>
                  </a:cubicBezTo>
                  <a:moveTo>
                    <a:pt x="13837" y="2187"/>
                  </a:moveTo>
                  <a:cubicBezTo>
                    <a:pt x="13703" y="2570"/>
                    <a:pt x="13569" y="2844"/>
                    <a:pt x="13435" y="3117"/>
                  </a:cubicBezTo>
                  <a:cubicBezTo>
                    <a:pt x="14037" y="2570"/>
                    <a:pt x="14037" y="2515"/>
                    <a:pt x="13837" y="2187"/>
                  </a:cubicBezTo>
                  <a:moveTo>
                    <a:pt x="11496" y="5687"/>
                  </a:moveTo>
                  <a:cubicBezTo>
                    <a:pt x="11563" y="5742"/>
                    <a:pt x="11563" y="5742"/>
                    <a:pt x="11630" y="5742"/>
                  </a:cubicBezTo>
                  <a:cubicBezTo>
                    <a:pt x="11697" y="5578"/>
                    <a:pt x="11697" y="5359"/>
                    <a:pt x="11764" y="5195"/>
                  </a:cubicBezTo>
                  <a:cubicBezTo>
                    <a:pt x="11764" y="5195"/>
                    <a:pt x="11697" y="5195"/>
                    <a:pt x="11697" y="5140"/>
                  </a:cubicBezTo>
                  <a:cubicBezTo>
                    <a:pt x="11630" y="5359"/>
                    <a:pt x="11563" y="5523"/>
                    <a:pt x="11496" y="5687"/>
                  </a:cubicBezTo>
                  <a:moveTo>
                    <a:pt x="15375" y="7765"/>
                  </a:moveTo>
                  <a:cubicBezTo>
                    <a:pt x="15375" y="7765"/>
                    <a:pt x="15375" y="7710"/>
                    <a:pt x="15375" y="7710"/>
                  </a:cubicBezTo>
                  <a:cubicBezTo>
                    <a:pt x="15107" y="7656"/>
                    <a:pt x="14907" y="7656"/>
                    <a:pt x="14639" y="7656"/>
                  </a:cubicBezTo>
                  <a:cubicBezTo>
                    <a:pt x="14639" y="7710"/>
                    <a:pt x="14639" y="7710"/>
                    <a:pt x="14639" y="7765"/>
                  </a:cubicBezTo>
                  <a:cubicBezTo>
                    <a:pt x="14840" y="7765"/>
                    <a:pt x="15107" y="7765"/>
                    <a:pt x="15375" y="776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0" name="AutoShape 55">
              <a:extLst>
                <a:ext uri="{FF2B5EF4-FFF2-40B4-BE49-F238E27FC236}">
                  <a16:creationId xmlns="" xmlns:a16="http://schemas.microsoft.com/office/drawing/2014/main" id="{A0FABB62-D5E7-4FF3-BD99-0A14AB00FFAB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254719" y="576701"/>
              <a:ext cx="120651" cy="23495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821"/>
                  </a:moveTo>
                  <a:cubicBezTo>
                    <a:pt x="20278" y="7731"/>
                    <a:pt x="18955" y="8413"/>
                    <a:pt x="18073" y="9095"/>
                  </a:cubicBezTo>
                  <a:cubicBezTo>
                    <a:pt x="16751" y="11141"/>
                    <a:pt x="15429" y="13415"/>
                    <a:pt x="14106" y="15461"/>
                  </a:cubicBezTo>
                  <a:cubicBezTo>
                    <a:pt x="12784" y="17280"/>
                    <a:pt x="11461" y="19326"/>
                    <a:pt x="14106" y="21600"/>
                  </a:cubicBezTo>
                  <a:cubicBezTo>
                    <a:pt x="12784" y="21600"/>
                    <a:pt x="11902" y="21600"/>
                    <a:pt x="11461" y="21373"/>
                  </a:cubicBezTo>
                  <a:cubicBezTo>
                    <a:pt x="10580" y="20691"/>
                    <a:pt x="10139" y="19781"/>
                    <a:pt x="7494" y="19781"/>
                  </a:cubicBezTo>
                  <a:cubicBezTo>
                    <a:pt x="7494" y="19781"/>
                    <a:pt x="7053" y="19099"/>
                    <a:pt x="6612" y="18644"/>
                  </a:cubicBezTo>
                  <a:cubicBezTo>
                    <a:pt x="4849" y="17507"/>
                    <a:pt x="4408" y="15688"/>
                    <a:pt x="0" y="15916"/>
                  </a:cubicBezTo>
                  <a:cubicBezTo>
                    <a:pt x="0" y="11368"/>
                    <a:pt x="882" y="7048"/>
                    <a:pt x="5290" y="3411"/>
                  </a:cubicBezTo>
                  <a:cubicBezTo>
                    <a:pt x="6612" y="2274"/>
                    <a:pt x="5731" y="227"/>
                    <a:pt x="9257" y="0"/>
                  </a:cubicBezTo>
                  <a:cubicBezTo>
                    <a:pt x="9698" y="0"/>
                    <a:pt x="10139" y="0"/>
                    <a:pt x="10139" y="227"/>
                  </a:cubicBezTo>
                  <a:cubicBezTo>
                    <a:pt x="11902" y="2274"/>
                    <a:pt x="15429" y="3638"/>
                    <a:pt x="18955" y="5229"/>
                  </a:cubicBezTo>
                  <a:cubicBezTo>
                    <a:pt x="20278" y="5684"/>
                    <a:pt x="21159" y="6366"/>
                    <a:pt x="21600" y="6821"/>
                  </a:cubicBezTo>
                  <a:moveTo>
                    <a:pt x="10580" y="3411"/>
                  </a:moveTo>
                  <a:cubicBezTo>
                    <a:pt x="8376" y="7503"/>
                    <a:pt x="6171" y="10914"/>
                    <a:pt x="3527" y="14324"/>
                  </a:cubicBezTo>
                  <a:cubicBezTo>
                    <a:pt x="5731" y="15234"/>
                    <a:pt x="7935" y="16143"/>
                    <a:pt x="9698" y="16825"/>
                  </a:cubicBezTo>
                  <a:cubicBezTo>
                    <a:pt x="11461" y="13415"/>
                    <a:pt x="13665" y="10004"/>
                    <a:pt x="15429" y="7276"/>
                  </a:cubicBezTo>
                  <a:cubicBezTo>
                    <a:pt x="13665" y="5912"/>
                    <a:pt x="12343" y="4775"/>
                    <a:pt x="10580" y="341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81" name="AutoShape 56">
              <a:extLst>
                <a:ext uri="{FF2B5EF4-FFF2-40B4-BE49-F238E27FC236}">
                  <a16:creationId xmlns="" xmlns:a16="http://schemas.microsoft.com/office/drawing/2014/main" id="{CEB7969D-1B5A-44D6-A508-393342D030B7}"/>
                </a:ext>
              </a:extLst>
            </p:cNvPr>
            <p:cNvSpPr>
              <a:spLocks/>
            </p:cNvSpPr>
            <p:nvPr/>
          </p:nvSpPr>
          <p:spPr bwMode="auto">
            <a:xfrm rot="-1156271">
              <a:off x="879075" y="784682"/>
              <a:ext cx="15876" cy="41276"/>
            </a:xfrm>
            <a:custGeom>
              <a:avLst/>
              <a:gdLst>
                <a:gd name="T0" fmla="*/ 268 w 21600"/>
                <a:gd name="T1" fmla="*/ 25606602 h 21600"/>
                <a:gd name="T2" fmla="*/ 268 w 21600"/>
                <a:gd name="T3" fmla="*/ 25606602 h 21600"/>
                <a:gd name="T4" fmla="*/ 268 w 21600"/>
                <a:gd name="T5" fmla="*/ 25606602 h 21600"/>
                <a:gd name="T6" fmla="*/ 268 w 21600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2706"/>
                  </a:moveTo>
                  <a:cubicBezTo>
                    <a:pt x="18000" y="15247"/>
                    <a:pt x="10800" y="16518"/>
                    <a:pt x="3600" y="21600"/>
                  </a:cubicBezTo>
                  <a:cubicBezTo>
                    <a:pt x="3600" y="12706"/>
                    <a:pt x="0" y="6353"/>
                    <a:pt x="0" y="0"/>
                  </a:cubicBezTo>
                  <a:cubicBezTo>
                    <a:pt x="3600" y="0"/>
                    <a:pt x="3600" y="0"/>
                    <a:pt x="7200" y="0"/>
                  </a:cubicBezTo>
                  <a:cubicBezTo>
                    <a:pt x="10800" y="3812"/>
                    <a:pt x="18000" y="8894"/>
                    <a:pt x="21600" y="12706"/>
                  </a:cubicBezTo>
                  <a:cubicBezTo>
                    <a:pt x="21600" y="12706"/>
                    <a:pt x="21600" y="12706"/>
                    <a:pt x="21600" y="1270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129" name="AutoShape 57">
            <a:extLst>
              <a:ext uri="{FF2B5EF4-FFF2-40B4-BE49-F238E27FC236}">
                <a16:creationId xmlns="" xmlns:a16="http://schemas.microsoft.com/office/drawing/2014/main" id="{68330891-0AB6-4687-BDA8-A5E2877A0C3F}"/>
              </a:ext>
            </a:extLst>
          </p:cNvPr>
          <p:cNvSpPr>
            <a:spLocks/>
          </p:cNvSpPr>
          <p:nvPr/>
        </p:nvSpPr>
        <p:spPr bwMode="auto">
          <a:xfrm rot="-607672">
            <a:off x="4799410" y="3814763"/>
            <a:ext cx="883444" cy="94059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513" y="18831"/>
                </a:moveTo>
                <a:cubicBezTo>
                  <a:pt x="20242" y="18405"/>
                  <a:pt x="19925" y="17979"/>
                  <a:pt x="19653" y="17553"/>
                </a:cubicBezTo>
                <a:cubicBezTo>
                  <a:pt x="19381" y="17169"/>
                  <a:pt x="19155" y="16786"/>
                  <a:pt x="18883" y="16402"/>
                </a:cubicBezTo>
                <a:cubicBezTo>
                  <a:pt x="18792" y="16232"/>
                  <a:pt x="18747" y="16104"/>
                  <a:pt x="18792" y="15934"/>
                </a:cubicBezTo>
                <a:cubicBezTo>
                  <a:pt x="18792" y="15721"/>
                  <a:pt x="18611" y="15508"/>
                  <a:pt x="18521" y="15295"/>
                </a:cubicBezTo>
                <a:cubicBezTo>
                  <a:pt x="18385" y="15039"/>
                  <a:pt x="18158" y="15082"/>
                  <a:pt x="17887" y="15039"/>
                </a:cubicBezTo>
                <a:cubicBezTo>
                  <a:pt x="17117" y="14826"/>
                  <a:pt x="16302" y="14613"/>
                  <a:pt x="15804" y="13931"/>
                </a:cubicBezTo>
                <a:cubicBezTo>
                  <a:pt x="15623" y="14017"/>
                  <a:pt x="15442" y="14144"/>
                  <a:pt x="15306" y="14230"/>
                </a:cubicBezTo>
                <a:cubicBezTo>
                  <a:pt x="14808" y="14443"/>
                  <a:pt x="14536" y="14400"/>
                  <a:pt x="14174" y="14017"/>
                </a:cubicBezTo>
                <a:cubicBezTo>
                  <a:pt x="13857" y="13633"/>
                  <a:pt x="13494" y="13292"/>
                  <a:pt x="13132" y="12909"/>
                </a:cubicBezTo>
                <a:cubicBezTo>
                  <a:pt x="13132" y="12909"/>
                  <a:pt x="13087" y="12866"/>
                  <a:pt x="12996" y="12824"/>
                </a:cubicBezTo>
                <a:cubicBezTo>
                  <a:pt x="12906" y="12994"/>
                  <a:pt x="12860" y="13164"/>
                  <a:pt x="12815" y="13292"/>
                </a:cubicBezTo>
                <a:cubicBezTo>
                  <a:pt x="12679" y="13591"/>
                  <a:pt x="12543" y="13633"/>
                  <a:pt x="12272" y="13505"/>
                </a:cubicBezTo>
                <a:cubicBezTo>
                  <a:pt x="11864" y="13292"/>
                  <a:pt x="11502" y="13037"/>
                  <a:pt x="11230" y="12653"/>
                </a:cubicBezTo>
                <a:cubicBezTo>
                  <a:pt x="11004" y="12355"/>
                  <a:pt x="10732" y="12057"/>
                  <a:pt x="10415" y="11716"/>
                </a:cubicBezTo>
                <a:cubicBezTo>
                  <a:pt x="10189" y="12227"/>
                  <a:pt x="9826" y="12568"/>
                  <a:pt x="9374" y="12909"/>
                </a:cubicBezTo>
                <a:cubicBezTo>
                  <a:pt x="9102" y="13079"/>
                  <a:pt x="8921" y="13378"/>
                  <a:pt x="8740" y="13633"/>
                </a:cubicBezTo>
                <a:cubicBezTo>
                  <a:pt x="8513" y="13974"/>
                  <a:pt x="8332" y="14315"/>
                  <a:pt x="8106" y="14656"/>
                </a:cubicBezTo>
                <a:cubicBezTo>
                  <a:pt x="7970" y="14826"/>
                  <a:pt x="7879" y="15039"/>
                  <a:pt x="7562" y="14869"/>
                </a:cubicBezTo>
                <a:cubicBezTo>
                  <a:pt x="7562" y="14485"/>
                  <a:pt x="7426" y="14059"/>
                  <a:pt x="6974" y="13846"/>
                </a:cubicBezTo>
                <a:cubicBezTo>
                  <a:pt x="6340" y="14315"/>
                  <a:pt x="5660" y="14783"/>
                  <a:pt x="5026" y="15295"/>
                </a:cubicBezTo>
                <a:cubicBezTo>
                  <a:pt x="4755" y="15465"/>
                  <a:pt x="4619" y="15465"/>
                  <a:pt x="4528" y="15167"/>
                </a:cubicBezTo>
                <a:cubicBezTo>
                  <a:pt x="4438" y="14954"/>
                  <a:pt x="4392" y="14783"/>
                  <a:pt x="4347" y="14570"/>
                </a:cubicBezTo>
                <a:cubicBezTo>
                  <a:pt x="4257" y="14400"/>
                  <a:pt x="4121" y="14315"/>
                  <a:pt x="3940" y="14357"/>
                </a:cubicBezTo>
                <a:cubicBezTo>
                  <a:pt x="3713" y="14400"/>
                  <a:pt x="3532" y="14400"/>
                  <a:pt x="3442" y="14656"/>
                </a:cubicBezTo>
                <a:cubicBezTo>
                  <a:pt x="3034" y="15550"/>
                  <a:pt x="2672" y="16488"/>
                  <a:pt x="2264" y="17425"/>
                </a:cubicBezTo>
                <a:cubicBezTo>
                  <a:pt x="2038" y="17851"/>
                  <a:pt x="1766" y="18234"/>
                  <a:pt x="1585" y="18660"/>
                </a:cubicBezTo>
                <a:cubicBezTo>
                  <a:pt x="1268" y="19257"/>
                  <a:pt x="996" y="19896"/>
                  <a:pt x="679" y="20578"/>
                </a:cubicBezTo>
                <a:cubicBezTo>
                  <a:pt x="1087" y="20578"/>
                  <a:pt x="1313" y="20364"/>
                  <a:pt x="1494" y="20194"/>
                </a:cubicBezTo>
                <a:cubicBezTo>
                  <a:pt x="1630" y="20024"/>
                  <a:pt x="1766" y="19853"/>
                  <a:pt x="1902" y="19640"/>
                </a:cubicBezTo>
                <a:cubicBezTo>
                  <a:pt x="2038" y="19427"/>
                  <a:pt x="2264" y="19299"/>
                  <a:pt x="2491" y="19172"/>
                </a:cubicBezTo>
                <a:cubicBezTo>
                  <a:pt x="2853" y="18916"/>
                  <a:pt x="3170" y="18618"/>
                  <a:pt x="3532" y="18320"/>
                </a:cubicBezTo>
                <a:cubicBezTo>
                  <a:pt x="3940" y="17979"/>
                  <a:pt x="4166" y="17979"/>
                  <a:pt x="4664" y="18277"/>
                </a:cubicBezTo>
                <a:cubicBezTo>
                  <a:pt x="4981" y="18447"/>
                  <a:pt x="5298" y="18575"/>
                  <a:pt x="5660" y="18746"/>
                </a:cubicBezTo>
                <a:cubicBezTo>
                  <a:pt x="6385" y="19044"/>
                  <a:pt x="7109" y="19385"/>
                  <a:pt x="7879" y="19683"/>
                </a:cubicBezTo>
                <a:cubicBezTo>
                  <a:pt x="8106" y="19811"/>
                  <a:pt x="8377" y="19896"/>
                  <a:pt x="8558" y="20024"/>
                </a:cubicBezTo>
                <a:cubicBezTo>
                  <a:pt x="8830" y="20194"/>
                  <a:pt x="9011" y="20194"/>
                  <a:pt x="9238" y="20066"/>
                </a:cubicBezTo>
                <a:cubicBezTo>
                  <a:pt x="9691" y="19938"/>
                  <a:pt x="10098" y="19811"/>
                  <a:pt x="10506" y="19683"/>
                </a:cubicBezTo>
                <a:cubicBezTo>
                  <a:pt x="10958" y="19512"/>
                  <a:pt x="11457" y="19342"/>
                  <a:pt x="11909" y="19214"/>
                </a:cubicBezTo>
                <a:cubicBezTo>
                  <a:pt x="12272" y="19086"/>
                  <a:pt x="12679" y="19001"/>
                  <a:pt x="13042" y="18916"/>
                </a:cubicBezTo>
                <a:cubicBezTo>
                  <a:pt x="13268" y="18873"/>
                  <a:pt x="13404" y="18959"/>
                  <a:pt x="13358" y="19214"/>
                </a:cubicBezTo>
                <a:cubicBezTo>
                  <a:pt x="13042" y="19342"/>
                  <a:pt x="12679" y="19427"/>
                  <a:pt x="12362" y="19555"/>
                </a:cubicBezTo>
                <a:cubicBezTo>
                  <a:pt x="12136" y="19598"/>
                  <a:pt x="11909" y="19640"/>
                  <a:pt x="11728" y="19725"/>
                </a:cubicBezTo>
                <a:cubicBezTo>
                  <a:pt x="11185" y="20024"/>
                  <a:pt x="10642" y="20109"/>
                  <a:pt x="10098" y="20194"/>
                </a:cubicBezTo>
                <a:cubicBezTo>
                  <a:pt x="9872" y="20237"/>
                  <a:pt x="9691" y="20364"/>
                  <a:pt x="9555" y="20450"/>
                </a:cubicBezTo>
                <a:cubicBezTo>
                  <a:pt x="9283" y="20663"/>
                  <a:pt x="8875" y="20748"/>
                  <a:pt x="8649" y="20492"/>
                </a:cubicBezTo>
                <a:cubicBezTo>
                  <a:pt x="8287" y="20151"/>
                  <a:pt x="7834" y="20066"/>
                  <a:pt x="7381" y="19896"/>
                </a:cubicBezTo>
                <a:cubicBezTo>
                  <a:pt x="7019" y="19768"/>
                  <a:pt x="6657" y="19598"/>
                  <a:pt x="6294" y="19427"/>
                </a:cubicBezTo>
                <a:cubicBezTo>
                  <a:pt x="5842" y="19172"/>
                  <a:pt x="5389" y="18916"/>
                  <a:pt x="4936" y="18703"/>
                </a:cubicBezTo>
                <a:cubicBezTo>
                  <a:pt x="4302" y="18447"/>
                  <a:pt x="3758" y="18533"/>
                  <a:pt x="3260" y="19001"/>
                </a:cubicBezTo>
                <a:cubicBezTo>
                  <a:pt x="2536" y="19683"/>
                  <a:pt x="1811" y="20364"/>
                  <a:pt x="1042" y="21089"/>
                </a:cubicBezTo>
                <a:cubicBezTo>
                  <a:pt x="860" y="21259"/>
                  <a:pt x="634" y="21387"/>
                  <a:pt x="362" y="21600"/>
                </a:cubicBezTo>
                <a:cubicBezTo>
                  <a:pt x="226" y="21430"/>
                  <a:pt x="91" y="21344"/>
                  <a:pt x="0" y="21259"/>
                </a:cubicBezTo>
                <a:cubicBezTo>
                  <a:pt x="317" y="20535"/>
                  <a:pt x="634" y="19853"/>
                  <a:pt x="951" y="19214"/>
                </a:cubicBezTo>
                <a:cubicBezTo>
                  <a:pt x="1404" y="18192"/>
                  <a:pt x="1902" y="17212"/>
                  <a:pt x="2400" y="16189"/>
                </a:cubicBezTo>
                <a:cubicBezTo>
                  <a:pt x="2672" y="15636"/>
                  <a:pt x="2943" y="15039"/>
                  <a:pt x="2989" y="14400"/>
                </a:cubicBezTo>
                <a:cubicBezTo>
                  <a:pt x="2989" y="14017"/>
                  <a:pt x="3170" y="13633"/>
                  <a:pt x="3396" y="13335"/>
                </a:cubicBezTo>
                <a:cubicBezTo>
                  <a:pt x="3713" y="12781"/>
                  <a:pt x="4030" y="12270"/>
                  <a:pt x="4392" y="11759"/>
                </a:cubicBezTo>
                <a:cubicBezTo>
                  <a:pt x="4755" y="11290"/>
                  <a:pt x="5162" y="10864"/>
                  <a:pt x="5525" y="10438"/>
                </a:cubicBezTo>
                <a:cubicBezTo>
                  <a:pt x="5932" y="10012"/>
                  <a:pt x="6340" y="9671"/>
                  <a:pt x="6657" y="9245"/>
                </a:cubicBezTo>
                <a:cubicBezTo>
                  <a:pt x="7155" y="8521"/>
                  <a:pt x="7879" y="8222"/>
                  <a:pt x="8649" y="7924"/>
                </a:cubicBezTo>
                <a:cubicBezTo>
                  <a:pt x="8966" y="7796"/>
                  <a:pt x="9283" y="7626"/>
                  <a:pt x="9600" y="7413"/>
                </a:cubicBezTo>
                <a:cubicBezTo>
                  <a:pt x="9917" y="7243"/>
                  <a:pt x="10008" y="6944"/>
                  <a:pt x="10008" y="6604"/>
                </a:cubicBezTo>
                <a:cubicBezTo>
                  <a:pt x="9962" y="6348"/>
                  <a:pt x="9962" y="6050"/>
                  <a:pt x="10008" y="5794"/>
                </a:cubicBezTo>
                <a:cubicBezTo>
                  <a:pt x="10008" y="5496"/>
                  <a:pt x="10143" y="5198"/>
                  <a:pt x="9600" y="5027"/>
                </a:cubicBezTo>
                <a:cubicBezTo>
                  <a:pt x="10098" y="4814"/>
                  <a:pt x="10053" y="4559"/>
                  <a:pt x="10053" y="4260"/>
                </a:cubicBezTo>
                <a:cubicBezTo>
                  <a:pt x="10008" y="3493"/>
                  <a:pt x="10008" y="2727"/>
                  <a:pt x="9962" y="1960"/>
                </a:cubicBezTo>
                <a:cubicBezTo>
                  <a:pt x="9917" y="1619"/>
                  <a:pt x="9872" y="1278"/>
                  <a:pt x="9872" y="980"/>
                </a:cubicBezTo>
                <a:cubicBezTo>
                  <a:pt x="9872" y="639"/>
                  <a:pt x="9917" y="341"/>
                  <a:pt x="9962" y="0"/>
                </a:cubicBezTo>
                <a:cubicBezTo>
                  <a:pt x="10506" y="43"/>
                  <a:pt x="10234" y="383"/>
                  <a:pt x="10325" y="596"/>
                </a:cubicBezTo>
                <a:cubicBezTo>
                  <a:pt x="10687" y="809"/>
                  <a:pt x="11049" y="767"/>
                  <a:pt x="11457" y="724"/>
                </a:cubicBezTo>
                <a:cubicBezTo>
                  <a:pt x="12679" y="639"/>
                  <a:pt x="13902" y="639"/>
                  <a:pt x="15125" y="980"/>
                </a:cubicBezTo>
                <a:cubicBezTo>
                  <a:pt x="15532" y="1065"/>
                  <a:pt x="16030" y="1108"/>
                  <a:pt x="16438" y="1150"/>
                </a:cubicBezTo>
                <a:cubicBezTo>
                  <a:pt x="17479" y="1236"/>
                  <a:pt x="18521" y="1321"/>
                  <a:pt x="19608" y="1406"/>
                </a:cubicBezTo>
                <a:cubicBezTo>
                  <a:pt x="19789" y="1406"/>
                  <a:pt x="19970" y="1449"/>
                  <a:pt x="20151" y="1534"/>
                </a:cubicBezTo>
                <a:cubicBezTo>
                  <a:pt x="20242" y="1576"/>
                  <a:pt x="20423" y="1704"/>
                  <a:pt x="20423" y="1832"/>
                </a:cubicBezTo>
                <a:cubicBezTo>
                  <a:pt x="20423" y="1960"/>
                  <a:pt x="20332" y="2088"/>
                  <a:pt x="20196" y="2173"/>
                </a:cubicBezTo>
                <a:cubicBezTo>
                  <a:pt x="20015" y="2301"/>
                  <a:pt x="19789" y="2386"/>
                  <a:pt x="19608" y="2514"/>
                </a:cubicBezTo>
                <a:cubicBezTo>
                  <a:pt x="18747" y="2897"/>
                  <a:pt x="17932" y="3280"/>
                  <a:pt x="17072" y="3621"/>
                </a:cubicBezTo>
                <a:cubicBezTo>
                  <a:pt x="16166" y="4005"/>
                  <a:pt x="15170" y="4090"/>
                  <a:pt x="14219" y="4260"/>
                </a:cubicBezTo>
                <a:cubicBezTo>
                  <a:pt x="13585" y="4431"/>
                  <a:pt x="12906" y="4516"/>
                  <a:pt x="12272" y="4814"/>
                </a:cubicBezTo>
                <a:cubicBezTo>
                  <a:pt x="11864" y="4985"/>
                  <a:pt x="11366" y="5070"/>
                  <a:pt x="10913" y="5155"/>
                </a:cubicBezTo>
                <a:cubicBezTo>
                  <a:pt x="10460" y="5283"/>
                  <a:pt x="10415" y="5325"/>
                  <a:pt x="10415" y="5751"/>
                </a:cubicBezTo>
                <a:cubicBezTo>
                  <a:pt x="10370" y="6178"/>
                  <a:pt x="10415" y="6604"/>
                  <a:pt x="10460" y="7030"/>
                </a:cubicBezTo>
                <a:cubicBezTo>
                  <a:pt x="10460" y="7200"/>
                  <a:pt x="10551" y="7328"/>
                  <a:pt x="10687" y="7456"/>
                </a:cubicBezTo>
                <a:cubicBezTo>
                  <a:pt x="11004" y="7754"/>
                  <a:pt x="11321" y="8009"/>
                  <a:pt x="11683" y="8265"/>
                </a:cubicBezTo>
                <a:cubicBezTo>
                  <a:pt x="11909" y="8436"/>
                  <a:pt x="12181" y="8563"/>
                  <a:pt x="12453" y="8691"/>
                </a:cubicBezTo>
                <a:cubicBezTo>
                  <a:pt x="12860" y="8819"/>
                  <a:pt x="13042" y="9160"/>
                  <a:pt x="13268" y="9458"/>
                </a:cubicBezTo>
                <a:cubicBezTo>
                  <a:pt x="13404" y="9671"/>
                  <a:pt x="13585" y="9927"/>
                  <a:pt x="13766" y="10182"/>
                </a:cubicBezTo>
                <a:cubicBezTo>
                  <a:pt x="13811" y="10267"/>
                  <a:pt x="13947" y="10353"/>
                  <a:pt x="14083" y="10395"/>
                </a:cubicBezTo>
                <a:cubicBezTo>
                  <a:pt x="14355" y="10438"/>
                  <a:pt x="14626" y="10480"/>
                  <a:pt x="14898" y="10523"/>
                </a:cubicBezTo>
                <a:cubicBezTo>
                  <a:pt x="14898" y="10523"/>
                  <a:pt x="14943" y="10523"/>
                  <a:pt x="14943" y="10566"/>
                </a:cubicBezTo>
                <a:cubicBezTo>
                  <a:pt x="15442" y="11333"/>
                  <a:pt x="15985" y="12099"/>
                  <a:pt x="16438" y="12866"/>
                </a:cubicBezTo>
                <a:cubicBezTo>
                  <a:pt x="16664" y="13207"/>
                  <a:pt x="16800" y="13591"/>
                  <a:pt x="16981" y="13974"/>
                </a:cubicBezTo>
                <a:cubicBezTo>
                  <a:pt x="17117" y="14230"/>
                  <a:pt x="17253" y="14443"/>
                  <a:pt x="17660" y="14443"/>
                </a:cubicBezTo>
                <a:cubicBezTo>
                  <a:pt x="17932" y="14443"/>
                  <a:pt x="18113" y="14741"/>
                  <a:pt x="18430" y="14656"/>
                </a:cubicBezTo>
                <a:cubicBezTo>
                  <a:pt x="18521" y="14613"/>
                  <a:pt x="18702" y="14826"/>
                  <a:pt x="18747" y="14954"/>
                </a:cubicBezTo>
                <a:cubicBezTo>
                  <a:pt x="19155" y="15508"/>
                  <a:pt x="19517" y="16104"/>
                  <a:pt x="19879" y="16701"/>
                </a:cubicBezTo>
                <a:cubicBezTo>
                  <a:pt x="20106" y="17041"/>
                  <a:pt x="20242" y="17425"/>
                  <a:pt x="20423" y="17808"/>
                </a:cubicBezTo>
                <a:cubicBezTo>
                  <a:pt x="20785" y="18447"/>
                  <a:pt x="21147" y="19129"/>
                  <a:pt x="21509" y="19768"/>
                </a:cubicBezTo>
                <a:cubicBezTo>
                  <a:pt x="21555" y="19896"/>
                  <a:pt x="21555" y="19981"/>
                  <a:pt x="21600" y="20151"/>
                </a:cubicBezTo>
                <a:cubicBezTo>
                  <a:pt x="21147" y="20194"/>
                  <a:pt x="20830" y="19981"/>
                  <a:pt x="20558" y="19768"/>
                </a:cubicBezTo>
                <a:cubicBezTo>
                  <a:pt x="19970" y="19299"/>
                  <a:pt x="19426" y="18788"/>
                  <a:pt x="18838" y="18320"/>
                </a:cubicBezTo>
                <a:cubicBezTo>
                  <a:pt x="18294" y="17936"/>
                  <a:pt x="17660" y="17851"/>
                  <a:pt x="17072" y="17893"/>
                </a:cubicBezTo>
                <a:cubicBezTo>
                  <a:pt x="16121" y="17979"/>
                  <a:pt x="15306" y="17638"/>
                  <a:pt x="14491" y="17382"/>
                </a:cubicBezTo>
                <a:cubicBezTo>
                  <a:pt x="13857" y="17127"/>
                  <a:pt x="13223" y="16871"/>
                  <a:pt x="12589" y="16615"/>
                </a:cubicBezTo>
                <a:cubicBezTo>
                  <a:pt x="12408" y="16530"/>
                  <a:pt x="12272" y="16573"/>
                  <a:pt x="12136" y="16701"/>
                </a:cubicBezTo>
                <a:cubicBezTo>
                  <a:pt x="11774" y="17084"/>
                  <a:pt x="11411" y="17510"/>
                  <a:pt x="11004" y="17936"/>
                </a:cubicBezTo>
                <a:cubicBezTo>
                  <a:pt x="11004" y="17936"/>
                  <a:pt x="10868" y="17936"/>
                  <a:pt x="10777" y="17893"/>
                </a:cubicBezTo>
                <a:cubicBezTo>
                  <a:pt x="10596" y="17808"/>
                  <a:pt x="10551" y="17638"/>
                  <a:pt x="10732" y="17553"/>
                </a:cubicBezTo>
                <a:cubicBezTo>
                  <a:pt x="11275" y="17212"/>
                  <a:pt x="11638" y="16701"/>
                  <a:pt x="12091" y="16232"/>
                </a:cubicBezTo>
                <a:cubicBezTo>
                  <a:pt x="12317" y="15976"/>
                  <a:pt x="12679" y="16104"/>
                  <a:pt x="12951" y="16189"/>
                </a:cubicBezTo>
                <a:cubicBezTo>
                  <a:pt x="13223" y="16317"/>
                  <a:pt x="13449" y="16445"/>
                  <a:pt x="13675" y="16573"/>
                </a:cubicBezTo>
                <a:cubicBezTo>
                  <a:pt x="14355" y="16999"/>
                  <a:pt x="15079" y="17254"/>
                  <a:pt x="15849" y="17425"/>
                </a:cubicBezTo>
                <a:cubicBezTo>
                  <a:pt x="16392" y="17510"/>
                  <a:pt x="16936" y="17467"/>
                  <a:pt x="17434" y="17467"/>
                </a:cubicBezTo>
                <a:cubicBezTo>
                  <a:pt x="17842" y="17425"/>
                  <a:pt x="18158" y="17553"/>
                  <a:pt x="18475" y="17766"/>
                </a:cubicBezTo>
                <a:cubicBezTo>
                  <a:pt x="19064" y="18192"/>
                  <a:pt x="19653" y="18660"/>
                  <a:pt x="20423" y="18916"/>
                </a:cubicBezTo>
                <a:cubicBezTo>
                  <a:pt x="20423" y="18873"/>
                  <a:pt x="20468" y="18873"/>
                  <a:pt x="20513" y="18831"/>
                </a:cubicBezTo>
                <a:moveTo>
                  <a:pt x="7789" y="14144"/>
                </a:moveTo>
                <a:cubicBezTo>
                  <a:pt x="7925" y="14017"/>
                  <a:pt x="8015" y="13931"/>
                  <a:pt x="8060" y="13846"/>
                </a:cubicBezTo>
                <a:cubicBezTo>
                  <a:pt x="8423" y="13463"/>
                  <a:pt x="8785" y="13037"/>
                  <a:pt x="9102" y="12611"/>
                </a:cubicBezTo>
                <a:cubicBezTo>
                  <a:pt x="9419" y="12185"/>
                  <a:pt x="9872" y="11844"/>
                  <a:pt x="10008" y="11290"/>
                </a:cubicBezTo>
                <a:cubicBezTo>
                  <a:pt x="10098" y="11077"/>
                  <a:pt x="10279" y="11077"/>
                  <a:pt x="10506" y="11247"/>
                </a:cubicBezTo>
                <a:cubicBezTo>
                  <a:pt x="10732" y="11460"/>
                  <a:pt x="11004" y="11716"/>
                  <a:pt x="11230" y="11929"/>
                </a:cubicBezTo>
                <a:cubicBezTo>
                  <a:pt x="11592" y="12270"/>
                  <a:pt x="11955" y="12568"/>
                  <a:pt x="12317" y="12909"/>
                </a:cubicBezTo>
                <a:cubicBezTo>
                  <a:pt x="12408" y="12696"/>
                  <a:pt x="12453" y="12525"/>
                  <a:pt x="12543" y="12355"/>
                </a:cubicBezTo>
                <a:cubicBezTo>
                  <a:pt x="12634" y="12142"/>
                  <a:pt x="12770" y="12057"/>
                  <a:pt x="12996" y="12142"/>
                </a:cubicBezTo>
                <a:cubicBezTo>
                  <a:pt x="13132" y="12227"/>
                  <a:pt x="13223" y="12312"/>
                  <a:pt x="13313" y="12398"/>
                </a:cubicBezTo>
                <a:cubicBezTo>
                  <a:pt x="13540" y="12653"/>
                  <a:pt x="13766" y="12951"/>
                  <a:pt x="13947" y="13207"/>
                </a:cubicBezTo>
                <a:cubicBezTo>
                  <a:pt x="14174" y="13463"/>
                  <a:pt x="14355" y="13718"/>
                  <a:pt x="14626" y="13889"/>
                </a:cubicBezTo>
                <a:cubicBezTo>
                  <a:pt x="14853" y="13761"/>
                  <a:pt x="14989" y="13633"/>
                  <a:pt x="15170" y="13505"/>
                </a:cubicBezTo>
                <a:cubicBezTo>
                  <a:pt x="15487" y="13335"/>
                  <a:pt x="15623" y="13335"/>
                  <a:pt x="15894" y="13548"/>
                </a:cubicBezTo>
                <a:cubicBezTo>
                  <a:pt x="16030" y="13633"/>
                  <a:pt x="16166" y="13761"/>
                  <a:pt x="16302" y="13846"/>
                </a:cubicBezTo>
                <a:cubicBezTo>
                  <a:pt x="16302" y="13804"/>
                  <a:pt x="16347" y="13761"/>
                  <a:pt x="16392" y="13761"/>
                </a:cubicBezTo>
                <a:cubicBezTo>
                  <a:pt x="15894" y="13122"/>
                  <a:pt x="15668" y="12398"/>
                  <a:pt x="14989" y="11844"/>
                </a:cubicBezTo>
                <a:cubicBezTo>
                  <a:pt x="14128" y="11205"/>
                  <a:pt x="13404" y="10438"/>
                  <a:pt x="12725" y="9628"/>
                </a:cubicBezTo>
                <a:cubicBezTo>
                  <a:pt x="12634" y="9501"/>
                  <a:pt x="12543" y="9415"/>
                  <a:pt x="12408" y="9330"/>
                </a:cubicBezTo>
                <a:cubicBezTo>
                  <a:pt x="12000" y="8989"/>
                  <a:pt x="11547" y="8649"/>
                  <a:pt x="11140" y="8308"/>
                </a:cubicBezTo>
                <a:cubicBezTo>
                  <a:pt x="10823" y="8052"/>
                  <a:pt x="10551" y="7754"/>
                  <a:pt x="10143" y="7583"/>
                </a:cubicBezTo>
                <a:cubicBezTo>
                  <a:pt x="9645" y="7882"/>
                  <a:pt x="9147" y="8180"/>
                  <a:pt x="8604" y="8478"/>
                </a:cubicBezTo>
                <a:cubicBezTo>
                  <a:pt x="8423" y="8563"/>
                  <a:pt x="8242" y="8691"/>
                  <a:pt x="8015" y="8734"/>
                </a:cubicBezTo>
                <a:cubicBezTo>
                  <a:pt x="7472" y="8819"/>
                  <a:pt x="7109" y="9160"/>
                  <a:pt x="6838" y="9586"/>
                </a:cubicBezTo>
                <a:cubicBezTo>
                  <a:pt x="6521" y="9969"/>
                  <a:pt x="6249" y="10395"/>
                  <a:pt x="5977" y="10779"/>
                </a:cubicBezTo>
                <a:cubicBezTo>
                  <a:pt x="5660" y="11205"/>
                  <a:pt x="5343" y="11673"/>
                  <a:pt x="5026" y="12099"/>
                </a:cubicBezTo>
                <a:cubicBezTo>
                  <a:pt x="4664" y="12611"/>
                  <a:pt x="4302" y="13122"/>
                  <a:pt x="3849" y="13676"/>
                </a:cubicBezTo>
                <a:cubicBezTo>
                  <a:pt x="4483" y="13761"/>
                  <a:pt x="4755" y="14187"/>
                  <a:pt x="5072" y="14570"/>
                </a:cubicBezTo>
                <a:cubicBezTo>
                  <a:pt x="5208" y="14485"/>
                  <a:pt x="5343" y="14400"/>
                  <a:pt x="5479" y="14272"/>
                </a:cubicBezTo>
                <a:cubicBezTo>
                  <a:pt x="5796" y="14017"/>
                  <a:pt x="6113" y="13718"/>
                  <a:pt x="6385" y="13463"/>
                </a:cubicBezTo>
                <a:cubicBezTo>
                  <a:pt x="6883" y="13037"/>
                  <a:pt x="7245" y="13079"/>
                  <a:pt x="7562" y="13633"/>
                </a:cubicBezTo>
                <a:cubicBezTo>
                  <a:pt x="7653" y="13761"/>
                  <a:pt x="7698" y="13931"/>
                  <a:pt x="7789" y="14144"/>
                </a:cubicBezTo>
                <a:moveTo>
                  <a:pt x="10234" y="1321"/>
                </a:moveTo>
                <a:cubicBezTo>
                  <a:pt x="10551" y="2428"/>
                  <a:pt x="10143" y="3536"/>
                  <a:pt x="10506" y="4644"/>
                </a:cubicBezTo>
                <a:cubicBezTo>
                  <a:pt x="10777" y="4260"/>
                  <a:pt x="11004" y="3962"/>
                  <a:pt x="11321" y="3664"/>
                </a:cubicBezTo>
                <a:cubicBezTo>
                  <a:pt x="11502" y="3451"/>
                  <a:pt x="11547" y="3280"/>
                  <a:pt x="11547" y="3025"/>
                </a:cubicBezTo>
                <a:cubicBezTo>
                  <a:pt x="11547" y="2812"/>
                  <a:pt x="11547" y="2556"/>
                  <a:pt x="11547" y="2343"/>
                </a:cubicBezTo>
                <a:cubicBezTo>
                  <a:pt x="11683" y="1576"/>
                  <a:pt x="11140" y="1108"/>
                  <a:pt x="10234" y="1321"/>
                </a:cubicBezTo>
                <a:moveTo>
                  <a:pt x="14853" y="11418"/>
                </a:moveTo>
                <a:cubicBezTo>
                  <a:pt x="14853" y="11077"/>
                  <a:pt x="14853" y="11077"/>
                  <a:pt x="14536" y="11120"/>
                </a:cubicBezTo>
                <a:cubicBezTo>
                  <a:pt x="14581" y="11162"/>
                  <a:pt x="14581" y="11247"/>
                  <a:pt x="14626" y="11290"/>
                </a:cubicBezTo>
                <a:cubicBezTo>
                  <a:pt x="14672" y="11333"/>
                  <a:pt x="14762" y="11375"/>
                  <a:pt x="14853" y="11418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130" name="Group 58">
            <a:extLst>
              <a:ext uri="{FF2B5EF4-FFF2-40B4-BE49-F238E27FC236}">
                <a16:creationId xmlns="" xmlns:a16="http://schemas.microsoft.com/office/drawing/2014/main" id="{68DB73BE-EA72-4E39-B396-CAF195F753B4}"/>
              </a:ext>
            </a:extLst>
          </p:cNvPr>
          <p:cNvGrpSpPr>
            <a:grpSpLocks/>
          </p:cNvGrpSpPr>
          <p:nvPr/>
        </p:nvGrpSpPr>
        <p:grpSpPr bwMode="auto">
          <a:xfrm>
            <a:off x="5810251" y="3307558"/>
            <a:ext cx="885825" cy="973931"/>
            <a:chOff x="0" y="-1"/>
            <a:chExt cx="1181896" cy="1298285"/>
          </a:xfrm>
        </p:grpSpPr>
        <p:sp>
          <p:nvSpPr>
            <p:cNvPr id="12476" name="AutoShape 59">
              <a:extLst>
                <a:ext uri="{FF2B5EF4-FFF2-40B4-BE49-F238E27FC236}">
                  <a16:creationId xmlns="" xmlns:a16="http://schemas.microsoft.com/office/drawing/2014/main" id="{0178D5AD-995E-44AF-AD54-D9729D96E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81896" cy="1298284"/>
            </a:xfrm>
            <a:custGeom>
              <a:avLst/>
              <a:gdLst>
                <a:gd name="T0" fmla="*/ 2147483646 w 21499"/>
                <a:gd name="T1" fmla="*/ 2147483646 h 21412"/>
                <a:gd name="T2" fmla="*/ 2147483646 w 21499"/>
                <a:gd name="T3" fmla="*/ 2147483646 h 21412"/>
                <a:gd name="T4" fmla="*/ 2147483646 w 21499"/>
                <a:gd name="T5" fmla="*/ 2147483646 h 21412"/>
                <a:gd name="T6" fmla="*/ 2147483646 w 21499"/>
                <a:gd name="T7" fmla="*/ 2147483646 h 214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9" h="21412">
                  <a:moveTo>
                    <a:pt x="0" y="19256"/>
                  </a:moveTo>
                  <a:cubicBezTo>
                    <a:pt x="988" y="18278"/>
                    <a:pt x="1976" y="17341"/>
                    <a:pt x="2964" y="16363"/>
                  </a:cubicBezTo>
                  <a:cubicBezTo>
                    <a:pt x="3323" y="16037"/>
                    <a:pt x="3682" y="15670"/>
                    <a:pt x="4042" y="15303"/>
                  </a:cubicBezTo>
                  <a:cubicBezTo>
                    <a:pt x="4805" y="14366"/>
                    <a:pt x="5613" y="13469"/>
                    <a:pt x="6377" y="12573"/>
                  </a:cubicBezTo>
                  <a:cubicBezTo>
                    <a:pt x="6467" y="12491"/>
                    <a:pt x="6556" y="12410"/>
                    <a:pt x="6646" y="12328"/>
                  </a:cubicBezTo>
                  <a:cubicBezTo>
                    <a:pt x="7140" y="12002"/>
                    <a:pt x="7544" y="11635"/>
                    <a:pt x="7814" y="11106"/>
                  </a:cubicBezTo>
                  <a:cubicBezTo>
                    <a:pt x="7185" y="9068"/>
                    <a:pt x="7005" y="6989"/>
                    <a:pt x="7589" y="4829"/>
                  </a:cubicBezTo>
                  <a:cubicBezTo>
                    <a:pt x="7679" y="4789"/>
                    <a:pt x="7769" y="4748"/>
                    <a:pt x="7993" y="4707"/>
                  </a:cubicBezTo>
                  <a:cubicBezTo>
                    <a:pt x="8038" y="4503"/>
                    <a:pt x="8038" y="4259"/>
                    <a:pt x="8083" y="4014"/>
                  </a:cubicBezTo>
                  <a:cubicBezTo>
                    <a:pt x="8083" y="3810"/>
                    <a:pt x="8128" y="3566"/>
                    <a:pt x="8218" y="3403"/>
                  </a:cubicBezTo>
                  <a:cubicBezTo>
                    <a:pt x="8891" y="2303"/>
                    <a:pt x="9565" y="1243"/>
                    <a:pt x="10778" y="591"/>
                  </a:cubicBezTo>
                  <a:cubicBezTo>
                    <a:pt x="11227" y="387"/>
                    <a:pt x="11676" y="183"/>
                    <a:pt x="12170" y="143"/>
                  </a:cubicBezTo>
                  <a:cubicBezTo>
                    <a:pt x="13786" y="-102"/>
                    <a:pt x="15403" y="-20"/>
                    <a:pt x="17020" y="306"/>
                  </a:cubicBezTo>
                  <a:cubicBezTo>
                    <a:pt x="18816" y="713"/>
                    <a:pt x="19938" y="1773"/>
                    <a:pt x="20657" y="3240"/>
                  </a:cubicBezTo>
                  <a:cubicBezTo>
                    <a:pt x="21331" y="4707"/>
                    <a:pt x="21600" y="6174"/>
                    <a:pt x="21465" y="7764"/>
                  </a:cubicBezTo>
                  <a:cubicBezTo>
                    <a:pt x="21286" y="9557"/>
                    <a:pt x="20432" y="10983"/>
                    <a:pt x="18906" y="12084"/>
                  </a:cubicBezTo>
                  <a:cubicBezTo>
                    <a:pt x="18726" y="12247"/>
                    <a:pt x="18546" y="12369"/>
                    <a:pt x="18412" y="12491"/>
                  </a:cubicBezTo>
                  <a:cubicBezTo>
                    <a:pt x="17154" y="13510"/>
                    <a:pt x="15717" y="13877"/>
                    <a:pt x="14101" y="13795"/>
                  </a:cubicBezTo>
                  <a:cubicBezTo>
                    <a:pt x="13247" y="13755"/>
                    <a:pt x="12394" y="13714"/>
                    <a:pt x="11586" y="13673"/>
                  </a:cubicBezTo>
                  <a:cubicBezTo>
                    <a:pt x="11002" y="13632"/>
                    <a:pt x="10508" y="13510"/>
                    <a:pt x="10014" y="13184"/>
                  </a:cubicBezTo>
                  <a:cubicBezTo>
                    <a:pt x="9835" y="13062"/>
                    <a:pt x="9565" y="13021"/>
                    <a:pt x="9341" y="13062"/>
                  </a:cubicBezTo>
                  <a:cubicBezTo>
                    <a:pt x="9071" y="13062"/>
                    <a:pt x="9071" y="13306"/>
                    <a:pt x="8981" y="13510"/>
                  </a:cubicBezTo>
                  <a:cubicBezTo>
                    <a:pt x="8891" y="13714"/>
                    <a:pt x="8712" y="13918"/>
                    <a:pt x="8577" y="14121"/>
                  </a:cubicBezTo>
                  <a:cubicBezTo>
                    <a:pt x="7724" y="15222"/>
                    <a:pt x="6826" y="16322"/>
                    <a:pt x="5973" y="17423"/>
                  </a:cubicBezTo>
                  <a:cubicBezTo>
                    <a:pt x="5613" y="17871"/>
                    <a:pt x="5299" y="18360"/>
                    <a:pt x="4985" y="18849"/>
                  </a:cubicBezTo>
                  <a:cubicBezTo>
                    <a:pt x="4491" y="19542"/>
                    <a:pt x="3907" y="20153"/>
                    <a:pt x="3143" y="20601"/>
                  </a:cubicBezTo>
                  <a:cubicBezTo>
                    <a:pt x="2874" y="20724"/>
                    <a:pt x="2694" y="21009"/>
                    <a:pt x="2515" y="21213"/>
                  </a:cubicBezTo>
                  <a:cubicBezTo>
                    <a:pt x="2290" y="21416"/>
                    <a:pt x="2066" y="21498"/>
                    <a:pt x="1751" y="21294"/>
                  </a:cubicBezTo>
                  <a:cubicBezTo>
                    <a:pt x="1662" y="21213"/>
                    <a:pt x="1482" y="21172"/>
                    <a:pt x="1302" y="21131"/>
                  </a:cubicBezTo>
                  <a:cubicBezTo>
                    <a:pt x="719" y="21009"/>
                    <a:pt x="404" y="20601"/>
                    <a:pt x="225" y="20112"/>
                  </a:cubicBezTo>
                  <a:cubicBezTo>
                    <a:pt x="135" y="19827"/>
                    <a:pt x="90" y="19542"/>
                    <a:pt x="0" y="19256"/>
                  </a:cubicBezTo>
                  <a:moveTo>
                    <a:pt x="2335" y="20601"/>
                  </a:moveTo>
                  <a:cubicBezTo>
                    <a:pt x="2335" y="20601"/>
                    <a:pt x="2335" y="20601"/>
                    <a:pt x="2335" y="20601"/>
                  </a:cubicBezTo>
                  <a:cubicBezTo>
                    <a:pt x="2515" y="20642"/>
                    <a:pt x="2560" y="20561"/>
                    <a:pt x="2470" y="20438"/>
                  </a:cubicBezTo>
                  <a:cubicBezTo>
                    <a:pt x="2425" y="20316"/>
                    <a:pt x="2200" y="20235"/>
                    <a:pt x="2425" y="20031"/>
                  </a:cubicBezTo>
                  <a:cubicBezTo>
                    <a:pt x="2560" y="20112"/>
                    <a:pt x="2739" y="20194"/>
                    <a:pt x="2919" y="20275"/>
                  </a:cubicBezTo>
                  <a:cubicBezTo>
                    <a:pt x="2919" y="20072"/>
                    <a:pt x="2919" y="19868"/>
                    <a:pt x="2874" y="19705"/>
                  </a:cubicBezTo>
                  <a:cubicBezTo>
                    <a:pt x="3054" y="19746"/>
                    <a:pt x="3188" y="19786"/>
                    <a:pt x="3413" y="19827"/>
                  </a:cubicBezTo>
                  <a:cubicBezTo>
                    <a:pt x="3368" y="19583"/>
                    <a:pt x="3368" y="19420"/>
                    <a:pt x="3323" y="19256"/>
                  </a:cubicBezTo>
                  <a:cubicBezTo>
                    <a:pt x="3503" y="19256"/>
                    <a:pt x="3682" y="19338"/>
                    <a:pt x="3772" y="19297"/>
                  </a:cubicBezTo>
                  <a:cubicBezTo>
                    <a:pt x="3997" y="19175"/>
                    <a:pt x="3907" y="19012"/>
                    <a:pt x="3817" y="18849"/>
                  </a:cubicBezTo>
                  <a:cubicBezTo>
                    <a:pt x="3772" y="18727"/>
                    <a:pt x="3772" y="18645"/>
                    <a:pt x="3772" y="18564"/>
                  </a:cubicBezTo>
                  <a:cubicBezTo>
                    <a:pt x="3772" y="18523"/>
                    <a:pt x="3817" y="18523"/>
                    <a:pt x="3862" y="18523"/>
                  </a:cubicBezTo>
                  <a:cubicBezTo>
                    <a:pt x="3952" y="18604"/>
                    <a:pt x="4042" y="18727"/>
                    <a:pt x="4131" y="18808"/>
                  </a:cubicBezTo>
                  <a:cubicBezTo>
                    <a:pt x="4536" y="18604"/>
                    <a:pt x="4131" y="18360"/>
                    <a:pt x="4221" y="18115"/>
                  </a:cubicBezTo>
                  <a:cubicBezTo>
                    <a:pt x="4356" y="18156"/>
                    <a:pt x="4491" y="18197"/>
                    <a:pt x="4625" y="18238"/>
                  </a:cubicBezTo>
                  <a:cubicBezTo>
                    <a:pt x="4580" y="18034"/>
                    <a:pt x="4311" y="17871"/>
                    <a:pt x="4625" y="17708"/>
                  </a:cubicBezTo>
                  <a:cubicBezTo>
                    <a:pt x="4715" y="17749"/>
                    <a:pt x="4805" y="17830"/>
                    <a:pt x="4985" y="17912"/>
                  </a:cubicBezTo>
                  <a:cubicBezTo>
                    <a:pt x="5074" y="17749"/>
                    <a:pt x="5074" y="17586"/>
                    <a:pt x="5119" y="17463"/>
                  </a:cubicBezTo>
                  <a:cubicBezTo>
                    <a:pt x="5164" y="17382"/>
                    <a:pt x="5209" y="17260"/>
                    <a:pt x="5254" y="17260"/>
                  </a:cubicBezTo>
                  <a:cubicBezTo>
                    <a:pt x="5658" y="17137"/>
                    <a:pt x="5658" y="16811"/>
                    <a:pt x="5703" y="16526"/>
                  </a:cubicBezTo>
                  <a:cubicBezTo>
                    <a:pt x="6062" y="16444"/>
                    <a:pt x="6197" y="16281"/>
                    <a:pt x="6242" y="15955"/>
                  </a:cubicBezTo>
                  <a:cubicBezTo>
                    <a:pt x="6242" y="15874"/>
                    <a:pt x="6287" y="15670"/>
                    <a:pt x="6422" y="15629"/>
                  </a:cubicBezTo>
                  <a:cubicBezTo>
                    <a:pt x="6736" y="15507"/>
                    <a:pt x="6871" y="15263"/>
                    <a:pt x="6960" y="14977"/>
                  </a:cubicBezTo>
                  <a:cubicBezTo>
                    <a:pt x="6960" y="14855"/>
                    <a:pt x="7050" y="14692"/>
                    <a:pt x="7140" y="14610"/>
                  </a:cubicBezTo>
                  <a:cubicBezTo>
                    <a:pt x="7769" y="14244"/>
                    <a:pt x="7993" y="13592"/>
                    <a:pt x="8487" y="13103"/>
                  </a:cubicBezTo>
                  <a:cubicBezTo>
                    <a:pt x="8577" y="13021"/>
                    <a:pt x="8667" y="12817"/>
                    <a:pt x="8622" y="12736"/>
                  </a:cubicBezTo>
                  <a:cubicBezTo>
                    <a:pt x="8487" y="12450"/>
                    <a:pt x="8263" y="12165"/>
                    <a:pt x="8038" y="11839"/>
                  </a:cubicBezTo>
                  <a:cubicBezTo>
                    <a:pt x="7859" y="12002"/>
                    <a:pt x="7724" y="12124"/>
                    <a:pt x="7634" y="12247"/>
                  </a:cubicBezTo>
                  <a:cubicBezTo>
                    <a:pt x="6871" y="13021"/>
                    <a:pt x="6152" y="13836"/>
                    <a:pt x="5344" y="14570"/>
                  </a:cubicBezTo>
                  <a:cubicBezTo>
                    <a:pt x="3862" y="16037"/>
                    <a:pt x="2335" y="17463"/>
                    <a:pt x="853" y="18930"/>
                  </a:cubicBezTo>
                  <a:cubicBezTo>
                    <a:pt x="539" y="19216"/>
                    <a:pt x="449" y="19583"/>
                    <a:pt x="719" y="19909"/>
                  </a:cubicBezTo>
                  <a:cubicBezTo>
                    <a:pt x="943" y="20194"/>
                    <a:pt x="1212" y="20438"/>
                    <a:pt x="1527" y="20601"/>
                  </a:cubicBezTo>
                  <a:cubicBezTo>
                    <a:pt x="1751" y="20764"/>
                    <a:pt x="2066" y="20887"/>
                    <a:pt x="2335" y="20601"/>
                  </a:cubicBezTo>
                  <a:moveTo>
                    <a:pt x="15672" y="428"/>
                  </a:moveTo>
                  <a:cubicBezTo>
                    <a:pt x="14684" y="428"/>
                    <a:pt x="13831" y="428"/>
                    <a:pt x="12933" y="428"/>
                  </a:cubicBezTo>
                  <a:cubicBezTo>
                    <a:pt x="12664" y="428"/>
                    <a:pt x="12394" y="428"/>
                    <a:pt x="12170" y="509"/>
                  </a:cubicBezTo>
                  <a:cubicBezTo>
                    <a:pt x="10643" y="1121"/>
                    <a:pt x="9385" y="2058"/>
                    <a:pt x="8757" y="3525"/>
                  </a:cubicBezTo>
                  <a:cubicBezTo>
                    <a:pt x="7948" y="5441"/>
                    <a:pt x="8128" y="7275"/>
                    <a:pt x="9296" y="9027"/>
                  </a:cubicBezTo>
                  <a:cubicBezTo>
                    <a:pt x="9969" y="10005"/>
                    <a:pt x="10867" y="10820"/>
                    <a:pt x="11945" y="11432"/>
                  </a:cubicBezTo>
                  <a:cubicBezTo>
                    <a:pt x="12170" y="11554"/>
                    <a:pt x="12529" y="11717"/>
                    <a:pt x="12664" y="11635"/>
                  </a:cubicBezTo>
                  <a:cubicBezTo>
                    <a:pt x="13023" y="11432"/>
                    <a:pt x="13247" y="11635"/>
                    <a:pt x="13517" y="11717"/>
                  </a:cubicBezTo>
                  <a:cubicBezTo>
                    <a:pt x="13831" y="11798"/>
                    <a:pt x="14146" y="11880"/>
                    <a:pt x="14460" y="11880"/>
                  </a:cubicBezTo>
                  <a:cubicBezTo>
                    <a:pt x="15627" y="11880"/>
                    <a:pt x="16750" y="11635"/>
                    <a:pt x="17783" y="11187"/>
                  </a:cubicBezTo>
                  <a:cubicBezTo>
                    <a:pt x="18277" y="11024"/>
                    <a:pt x="18681" y="10780"/>
                    <a:pt x="19040" y="10413"/>
                  </a:cubicBezTo>
                  <a:cubicBezTo>
                    <a:pt x="19894" y="9516"/>
                    <a:pt x="20432" y="8497"/>
                    <a:pt x="20612" y="7315"/>
                  </a:cubicBezTo>
                  <a:cubicBezTo>
                    <a:pt x="20792" y="6215"/>
                    <a:pt x="20926" y="5115"/>
                    <a:pt x="20567" y="4055"/>
                  </a:cubicBezTo>
                  <a:cubicBezTo>
                    <a:pt x="19804" y="1895"/>
                    <a:pt x="18007" y="795"/>
                    <a:pt x="15672" y="428"/>
                  </a:cubicBezTo>
                  <a:moveTo>
                    <a:pt x="10957" y="12287"/>
                  </a:moveTo>
                  <a:cubicBezTo>
                    <a:pt x="11272" y="11798"/>
                    <a:pt x="11272" y="11758"/>
                    <a:pt x="10912" y="11432"/>
                  </a:cubicBezTo>
                  <a:cubicBezTo>
                    <a:pt x="10778" y="11309"/>
                    <a:pt x="10643" y="11187"/>
                    <a:pt x="10463" y="11106"/>
                  </a:cubicBezTo>
                  <a:cubicBezTo>
                    <a:pt x="10284" y="11065"/>
                    <a:pt x="10239" y="10902"/>
                    <a:pt x="10104" y="10780"/>
                  </a:cubicBezTo>
                  <a:cubicBezTo>
                    <a:pt x="9745" y="10413"/>
                    <a:pt x="9385" y="10005"/>
                    <a:pt x="8802" y="9883"/>
                  </a:cubicBezTo>
                  <a:cubicBezTo>
                    <a:pt x="8712" y="10250"/>
                    <a:pt x="8757" y="10535"/>
                    <a:pt x="9071" y="10739"/>
                  </a:cubicBezTo>
                  <a:cubicBezTo>
                    <a:pt x="9161" y="10780"/>
                    <a:pt x="9251" y="10902"/>
                    <a:pt x="9296" y="10983"/>
                  </a:cubicBezTo>
                  <a:cubicBezTo>
                    <a:pt x="9520" y="11269"/>
                    <a:pt x="9700" y="11554"/>
                    <a:pt x="9924" y="11798"/>
                  </a:cubicBezTo>
                  <a:cubicBezTo>
                    <a:pt x="10149" y="12124"/>
                    <a:pt x="10508" y="12328"/>
                    <a:pt x="10957" y="12287"/>
                  </a:cubicBezTo>
                  <a:moveTo>
                    <a:pt x="10014" y="12613"/>
                  </a:moveTo>
                  <a:cubicBezTo>
                    <a:pt x="9835" y="12369"/>
                    <a:pt x="9700" y="12247"/>
                    <a:pt x="9610" y="12124"/>
                  </a:cubicBezTo>
                  <a:cubicBezTo>
                    <a:pt x="9341" y="11798"/>
                    <a:pt x="9116" y="11472"/>
                    <a:pt x="8891" y="11187"/>
                  </a:cubicBezTo>
                  <a:cubicBezTo>
                    <a:pt x="8802" y="11106"/>
                    <a:pt x="8667" y="11065"/>
                    <a:pt x="8622" y="11106"/>
                  </a:cubicBezTo>
                  <a:cubicBezTo>
                    <a:pt x="8532" y="11106"/>
                    <a:pt x="8442" y="11228"/>
                    <a:pt x="8442" y="11269"/>
                  </a:cubicBezTo>
                  <a:cubicBezTo>
                    <a:pt x="8442" y="11391"/>
                    <a:pt x="8442" y="11554"/>
                    <a:pt x="8487" y="11635"/>
                  </a:cubicBezTo>
                  <a:cubicBezTo>
                    <a:pt x="8757" y="12206"/>
                    <a:pt x="9251" y="12491"/>
                    <a:pt x="10014" y="12613"/>
                  </a:cubicBezTo>
                  <a:moveTo>
                    <a:pt x="19894" y="10494"/>
                  </a:moveTo>
                  <a:cubicBezTo>
                    <a:pt x="20567" y="9964"/>
                    <a:pt x="20926" y="9231"/>
                    <a:pt x="20792" y="8620"/>
                  </a:cubicBezTo>
                  <a:cubicBezTo>
                    <a:pt x="20477" y="9312"/>
                    <a:pt x="20163" y="9883"/>
                    <a:pt x="19894" y="10494"/>
                  </a:cubicBezTo>
                  <a:moveTo>
                    <a:pt x="18861" y="11106"/>
                  </a:moveTo>
                  <a:cubicBezTo>
                    <a:pt x="18771" y="11309"/>
                    <a:pt x="18726" y="11513"/>
                    <a:pt x="18681" y="11839"/>
                  </a:cubicBezTo>
                  <a:cubicBezTo>
                    <a:pt x="19220" y="11513"/>
                    <a:pt x="19579" y="11187"/>
                    <a:pt x="19759" y="10739"/>
                  </a:cubicBezTo>
                  <a:cubicBezTo>
                    <a:pt x="19804" y="10739"/>
                    <a:pt x="19669" y="10657"/>
                    <a:pt x="19579" y="10576"/>
                  </a:cubicBezTo>
                  <a:cubicBezTo>
                    <a:pt x="19444" y="10780"/>
                    <a:pt x="19355" y="10943"/>
                    <a:pt x="19265" y="11106"/>
                  </a:cubicBezTo>
                  <a:cubicBezTo>
                    <a:pt x="19130" y="11106"/>
                    <a:pt x="18995" y="11106"/>
                    <a:pt x="18861" y="11106"/>
                  </a:cubicBezTo>
                  <a:moveTo>
                    <a:pt x="13831" y="12206"/>
                  </a:moveTo>
                  <a:cubicBezTo>
                    <a:pt x="13741" y="12654"/>
                    <a:pt x="13517" y="13021"/>
                    <a:pt x="13652" y="13469"/>
                  </a:cubicBezTo>
                  <a:cubicBezTo>
                    <a:pt x="14056" y="13225"/>
                    <a:pt x="14146" y="12654"/>
                    <a:pt x="13831" y="12206"/>
                  </a:cubicBezTo>
                  <a:moveTo>
                    <a:pt x="17918" y="12491"/>
                  </a:moveTo>
                  <a:cubicBezTo>
                    <a:pt x="18142" y="12287"/>
                    <a:pt x="18277" y="12165"/>
                    <a:pt x="18412" y="12043"/>
                  </a:cubicBezTo>
                  <a:cubicBezTo>
                    <a:pt x="18367" y="11798"/>
                    <a:pt x="18367" y="11595"/>
                    <a:pt x="18367" y="11350"/>
                  </a:cubicBezTo>
                  <a:cubicBezTo>
                    <a:pt x="18187" y="11432"/>
                    <a:pt x="18007" y="11513"/>
                    <a:pt x="17918" y="11554"/>
                  </a:cubicBezTo>
                  <a:cubicBezTo>
                    <a:pt x="17918" y="11880"/>
                    <a:pt x="17918" y="12124"/>
                    <a:pt x="17918" y="12491"/>
                  </a:cubicBezTo>
                  <a:moveTo>
                    <a:pt x="13113" y="13469"/>
                  </a:moveTo>
                  <a:cubicBezTo>
                    <a:pt x="13382" y="13103"/>
                    <a:pt x="13472" y="12817"/>
                    <a:pt x="13382" y="12450"/>
                  </a:cubicBezTo>
                  <a:cubicBezTo>
                    <a:pt x="12978" y="12654"/>
                    <a:pt x="12978" y="12736"/>
                    <a:pt x="13113" y="13469"/>
                  </a:cubicBezTo>
                  <a:moveTo>
                    <a:pt x="15493" y="13388"/>
                  </a:moveTo>
                  <a:cubicBezTo>
                    <a:pt x="15807" y="12817"/>
                    <a:pt x="15852" y="12573"/>
                    <a:pt x="15627" y="12206"/>
                  </a:cubicBezTo>
                  <a:cubicBezTo>
                    <a:pt x="15583" y="12573"/>
                    <a:pt x="15268" y="12899"/>
                    <a:pt x="15493" y="13388"/>
                  </a:cubicBezTo>
                  <a:moveTo>
                    <a:pt x="14460" y="12328"/>
                  </a:moveTo>
                  <a:cubicBezTo>
                    <a:pt x="14370" y="12736"/>
                    <a:pt x="14370" y="12736"/>
                    <a:pt x="14595" y="13103"/>
                  </a:cubicBezTo>
                  <a:cubicBezTo>
                    <a:pt x="14774" y="12450"/>
                    <a:pt x="14774" y="12450"/>
                    <a:pt x="14460" y="12328"/>
                  </a:cubicBezTo>
                  <a:moveTo>
                    <a:pt x="16481" y="13062"/>
                  </a:moveTo>
                  <a:cubicBezTo>
                    <a:pt x="16526" y="13103"/>
                    <a:pt x="16570" y="13103"/>
                    <a:pt x="16615" y="13103"/>
                  </a:cubicBezTo>
                  <a:cubicBezTo>
                    <a:pt x="16705" y="12776"/>
                    <a:pt x="16750" y="12450"/>
                    <a:pt x="16795" y="12124"/>
                  </a:cubicBezTo>
                  <a:cubicBezTo>
                    <a:pt x="16795" y="12124"/>
                    <a:pt x="16750" y="12124"/>
                    <a:pt x="16705" y="12124"/>
                  </a:cubicBezTo>
                  <a:cubicBezTo>
                    <a:pt x="16660" y="12410"/>
                    <a:pt x="16570" y="12736"/>
                    <a:pt x="16481" y="13062"/>
                  </a:cubicBezTo>
                  <a:moveTo>
                    <a:pt x="17469" y="11635"/>
                  </a:moveTo>
                  <a:cubicBezTo>
                    <a:pt x="17289" y="11717"/>
                    <a:pt x="17154" y="11758"/>
                    <a:pt x="16930" y="11839"/>
                  </a:cubicBezTo>
                  <a:cubicBezTo>
                    <a:pt x="17020" y="12002"/>
                    <a:pt x="17109" y="12124"/>
                    <a:pt x="17199" y="12287"/>
                  </a:cubicBezTo>
                  <a:cubicBezTo>
                    <a:pt x="17289" y="12084"/>
                    <a:pt x="17379" y="11880"/>
                    <a:pt x="17469" y="11635"/>
                  </a:cubicBezTo>
                  <a:moveTo>
                    <a:pt x="15313" y="12369"/>
                  </a:moveTo>
                  <a:cubicBezTo>
                    <a:pt x="15223" y="12369"/>
                    <a:pt x="15178" y="12328"/>
                    <a:pt x="15089" y="12328"/>
                  </a:cubicBezTo>
                  <a:cubicBezTo>
                    <a:pt x="15089" y="12573"/>
                    <a:pt x="15089" y="12817"/>
                    <a:pt x="15044" y="13062"/>
                  </a:cubicBezTo>
                  <a:cubicBezTo>
                    <a:pt x="15089" y="13062"/>
                    <a:pt x="15089" y="13062"/>
                    <a:pt x="15133" y="13062"/>
                  </a:cubicBezTo>
                  <a:cubicBezTo>
                    <a:pt x="15178" y="12817"/>
                    <a:pt x="15223" y="12573"/>
                    <a:pt x="15313" y="12369"/>
                  </a:cubicBezTo>
                  <a:moveTo>
                    <a:pt x="10733" y="13062"/>
                  </a:moveTo>
                  <a:cubicBezTo>
                    <a:pt x="10822" y="12858"/>
                    <a:pt x="10912" y="12736"/>
                    <a:pt x="10598" y="12573"/>
                  </a:cubicBezTo>
                  <a:cubicBezTo>
                    <a:pt x="10463" y="12776"/>
                    <a:pt x="10328" y="12940"/>
                    <a:pt x="10733" y="13062"/>
                  </a:cubicBezTo>
                  <a:moveTo>
                    <a:pt x="7589" y="7764"/>
                  </a:moveTo>
                  <a:cubicBezTo>
                    <a:pt x="7814" y="7601"/>
                    <a:pt x="8038" y="7438"/>
                    <a:pt x="7724" y="7112"/>
                  </a:cubicBezTo>
                  <a:cubicBezTo>
                    <a:pt x="7679" y="7397"/>
                    <a:pt x="7634" y="7560"/>
                    <a:pt x="7589" y="7764"/>
                  </a:cubicBezTo>
                  <a:moveTo>
                    <a:pt x="16121" y="12695"/>
                  </a:moveTo>
                  <a:cubicBezTo>
                    <a:pt x="16301" y="12491"/>
                    <a:pt x="16526" y="12287"/>
                    <a:pt x="16211" y="12002"/>
                  </a:cubicBezTo>
                  <a:cubicBezTo>
                    <a:pt x="16166" y="12287"/>
                    <a:pt x="16166" y="12491"/>
                    <a:pt x="16121" y="12695"/>
                  </a:cubicBezTo>
                  <a:moveTo>
                    <a:pt x="7993" y="10535"/>
                  </a:moveTo>
                  <a:cubicBezTo>
                    <a:pt x="8038" y="10413"/>
                    <a:pt x="8128" y="10372"/>
                    <a:pt x="8173" y="10290"/>
                  </a:cubicBezTo>
                  <a:cubicBezTo>
                    <a:pt x="8173" y="10250"/>
                    <a:pt x="8173" y="10209"/>
                    <a:pt x="8173" y="10127"/>
                  </a:cubicBezTo>
                  <a:cubicBezTo>
                    <a:pt x="7904" y="10168"/>
                    <a:pt x="7904" y="10331"/>
                    <a:pt x="7993" y="105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7" name="AutoShape 60">
              <a:extLst>
                <a:ext uri="{FF2B5EF4-FFF2-40B4-BE49-F238E27FC236}">
                  <a16:creationId xmlns="" xmlns:a16="http://schemas.microsoft.com/office/drawing/2014/main" id="{FF92703A-F41C-4D6E-A164-7B57FE1E7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14" y="93648"/>
              <a:ext cx="519116" cy="560547"/>
            </a:xfrm>
            <a:custGeom>
              <a:avLst/>
              <a:gdLst>
                <a:gd name="T0" fmla="*/ 2147483646 w 21211"/>
                <a:gd name="T1" fmla="*/ 2147483646 h 21545"/>
                <a:gd name="T2" fmla="*/ 2147483646 w 21211"/>
                <a:gd name="T3" fmla="*/ 2147483646 h 21545"/>
                <a:gd name="T4" fmla="*/ 2147483646 w 21211"/>
                <a:gd name="T5" fmla="*/ 2147483646 h 21545"/>
                <a:gd name="T6" fmla="*/ 2147483646 w 21211"/>
                <a:gd name="T7" fmla="*/ 2147483646 h 215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11" h="21545">
                  <a:moveTo>
                    <a:pt x="9190" y="21545"/>
                  </a:moveTo>
                  <a:cubicBezTo>
                    <a:pt x="6465" y="21069"/>
                    <a:pt x="4244" y="20213"/>
                    <a:pt x="2427" y="18024"/>
                  </a:cubicBezTo>
                  <a:cubicBezTo>
                    <a:pt x="5" y="15075"/>
                    <a:pt x="-298" y="11744"/>
                    <a:pt x="207" y="8223"/>
                  </a:cubicBezTo>
                  <a:cubicBezTo>
                    <a:pt x="409" y="7367"/>
                    <a:pt x="509" y="6606"/>
                    <a:pt x="812" y="5845"/>
                  </a:cubicBezTo>
                  <a:cubicBezTo>
                    <a:pt x="1721" y="3466"/>
                    <a:pt x="3437" y="1848"/>
                    <a:pt x="5960" y="897"/>
                  </a:cubicBezTo>
                  <a:cubicBezTo>
                    <a:pt x="8483" y="-55"/>
                    <a:pt x="11007" y="-55"/>
                    <a:pt x="13631" y="40"/>
                  </a:cubicBezTo>
                  <a:cubicBezTo>
                    <a:pt x="15852" y="230"/>
                    <a:pt x="17366" y="1563"/>
                    <a:pt x="18779" y="2990"/>
                  </a:cubicBezTo>
                  <a:cubicBezTo>
                    <a:pt x="19182" y="3466"/>
                    <a:pt x="19485" y="4037"/>
                    <a:pt x="19990" y="4417"/>
                  </a:cubicBezTo>
                  <a:cubicBezTo>
                    <a:pt x="21100" y="5559"/>
                    <a:pt x="21201" y="6986"/>
                    <a:pt x="21201" y="8414"/>
                  </a:cubicBezTo>
                  <a:cubicBezTo>
                    <a:pt x="21302" y="10602"/>
                    <a:pt x="20595" y="12601"/>
                    <a:pt x="19889" y="14599"/>
                  </a:cubicBezTo>
                  <a:cubicBezTo>
                    <a:pt x="19283" y="16216"/>
                    <a:pt x="18375" y="17739"/>
                    <a:pt x="17063" y="18881"/>
                  </a:cubicBezTo>
                  <a:cubicBezTo>
                    <a:pt x="15549" y="20213"/>
                    <a:pt x="13833" y="21260"/>
                    <a:pt x="11713" y="21450"/>
                  </a:cubicBezTo>
                  <a:cubicBezTo>
                    <a:pt x="10805" y="21545"/>
                    <a:pt x="9997" y="21545"/>
                    <a:pt x="9190" y="21545"/>
                  </a:cubicBezTo>
                  <a:moveTo>
                    <a:pt x="711" y="10126"/>
                  </a:moveTo>
                  <a:cubicBezTo>
                    <a:pt x="509" y="12601"/>
                    <a:pt x="812" y="14028"/>
                    <a:pt x="2225" y="16216"/>
                  </a:cubicBezTo>
                  <a:cubicBezTo>
                    <a:pt x="3235" y="17834"/>
                    <a:pt x="4345" y="19547"/>
                    <a:pt x="6566" y="20023"/>
                  </a:cubicBezTo>
                  <a:cubicBezTo>
                    <a:pt x="6868" y="20023"/>
                    <a:pt x="7070" y="20213"/>
                    <a:pt x="7272" y="20403"/>
                  </a:cubicBezTo>
                  <a:cubicBezTo>
                    <a:pt x="7575" y="20498"/>
                    <a:pt x="7878" y="20689"/>
                    <a:pt x="8181" y="20689"/>
                  </a:cubicBezTo>
                  <a:cubicBezTo>
                    <a:pt x="9594" y="20593"/>
                    <a:pt x="10906" y="20879"/>
                    <a:pt x="12319" y="20498"/>
                  </a:cubicBezTo>
                  <a:cubicBezTo>
                    <a:pt x="13934" y="20023"/>
                    <a:pt x="15448" y="19261"/>
                    <a:pt x="16558" y="18024"/>
                  </a:cubicBezTo>
                  <a:cubicBezTo>
                    <a:pt x="17870" y="16597"/>
                    <a:pt x="18880" y="14979"/>
                    <a:pt x="19586" y="13076"/>
                  </a:cubicBezTo>
                  <a:cubicBezTo>
                    <a:pt x="20293" y="10793"/>
                    <a:pt x="20797" y="8319"/>
                    <a:pt x="19788" y="5940"/>
                  </a:cubicBezTo>
                  <a:cubicBezTo>
                    <a:pt x="18678" y="3275"/>
                    <a:pt x="16760" y="1372"/>
                    <a:pt x="13631" y="897"/>
                  </a:cubicBezTo>
                  <a:cubicBezTo>
                    <a:pt x="10805" y="516"/>
                    <a:pt x="7878" y="801"/>
                    <a:pt x="5253" y="2134"/>
                  </a:cubicBezTo>
                  <a:cubicBezTo>
                    <a:pt x="3739" y="2895"/>
                    <a:pt x="2225" y="4037"/>
                    <a:pt x="1721" y="5654"/>
                  </a:cubicBezTo>
                  <a:cubicBezTo>
                    <a:pt x="1216" y="7177"/>
                    <a:pt x="1014" y="8604"/>
                    <a:pt x="711" y="1012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8" name="AutoShape 61">
              <a:extLst>
                <a:ext uri="{FF2B5EF4-FFF2-40B4-BE49-F238E27FC236}">
                  <a16:creationId xmlns="" xmlns:a16="http://schemas.microsoft.com/office/drawing/2014/main" id="{1C315784-1019-440B-AB9D-ADD842154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87" y="557357"/>
              <a:ext cx="79303" cy="43425"/>
            </a:xfrm>
            <a:custGeom>
              <a:avLst/>
              <a:gdLst>
                <a:gd name="T0" fmla="*/ 2147483646 w 20358"/>
                <a:gd name="T1" fmla="*/ 129987271 h 19695"/>
                <a:gd name="T2" fmla="*/ 2147483646 w 20358"/>
                <a:gd name="T3" fmla="*/ 129987271 h 19695"/>
                <a:gd name="T4" fmla="*/ 2147483646 w 20358"/>
                <a:gd name="T5" fmla="*/ 129987271 h 19695"/>
                <a:gd name="T6" fmla="*/ 2147483646 w 20358"/>
                <a:gd name="T7" fmla="*/ 129987271 h 196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58" h="19695">
                  <a:moveTo>
                    <a:pt x="0" y="18189"/>
                  </a:moveTo>
                  <a:cubicBezTo>
                    <a:pt x="5082" y="7958"/>
                    <a:pt x="11435" y="1137"/>
                    <a:pt x="18424" y="0"/>
                  </a:cubicBezTo>
                  <a:cubicBezTo>
                    <a:pt x="21600" y="4547"/>
                    <a:pt x="20329" y="6821"/>
                    <a:pt x="18424" y="10232"/>
                  </a:cubicBezTo>
                  <a:cubicBezTo>
                    <a:pt x="12071" y="19326"/>
                    <a:pt x="6353" y="21600"/>
                    <a:pt x="0" y="1818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34" name="Group 62">
            <a:extLst>
              <a:ext uri="{FF2B5EF4-FFF2-40B4-BE49-F238E27FC236}">
                <a16:creationId xmlns="" xmlns:a16="http://schemas.microsoft.com/office/drawing/2014/main" id="{6436A79D-4283-4780-A7BF-06B5180CE5AE}"/>
              </a:ext>
            </a:extLst>
          </p:cNvPr>
          <p:cNvGrpSpPr>
            <a:grpSpLocks/>
          </p:cNvGrpSpPr>
          <p:nvPr/>
        </p:nvGrpSpPr>
        <p:grpSpPr bwMode="auto">
          <a:xfrm>
            <a:off x="9583341" y="2402683"/>
            <a:ext cx="890588" cy="1045369"/>
            <a:chOff x="0" y="-1"/>
            <a:chExt cx="1187018" cy="1394408"/>
          </a:xfrm>
        </p:grpSpPr>
        <p:sp>
          <p:nvSpPr>
            <p:cNvPr id="12471" name="AutoShape 63">
              <a:extLst>
                <a:ext uri="{FF2B5EF4-FFF2-40B4-BE49-F238E27FC236}">
                  <a16:creationId xmlns="" xmlns:a16="http://schemas.microsoft.com/office/drawing/2014/main" id="{DFBAB314-0D65-4B85-9F3B-D22CB522E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1015568" cy="1188603"/>
            </a:xfrm>
            <a:custGeom>
              <a:avLst/>
              <a:gdLst>
                <a:gd name="T0" fmla="*/ 2147483646 w 21557"/>
                <a:gd name="T1" fmla="*/ 2147483646 h 21449"/>
                <a:gd name="T2" fmla="*/ 2147483646 w 21557"/>
                <a:gd name="T3" fmla="*/ 2147483646 h 21449"/>
                <a:gd name="T4" fmla="*/ 2147483646 w 21557"/>
                <a:gd name="T5" fmla="*/ 2147483646 h 21449"/>
                <a:gd name="T6" fmla="*/ 2147483646 w 21557"/>
                <a:gd name="T7" fmla="*/ 2147483646 h 21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57" h="21449">
                  <a:moveTo>
                    <a:pt x="167" y="59"/>
                  </a:moveTo>
                  <a:cubicBezTo>
                    <a:pt x="376" y="104"/>
                    <a:pt x="586" y="148"/>
                    <a:pt x="743" y="193"/>
                  </a:cubicBezTo>
                  <a:cubicBezTo>
                    <a:pt x="1006" y="237"/>
                    <a:pt x="1215" y="327"/>
                    <a:pt x="1425" y="104"/>
                  </a:cubicBezTo>
                  <a:cubicBezTo>
                    <a:pt x="1582" y="-75"/>
                    <a:pt x="1844" y="14"/>
                    <a:pt x="2002" y="104"/>
                  </a:cubicBezTo>
                  <a:cubicBezTo>
                    <a:pt x="2421" y="282"/>
                    <a:pt x="2840" y="505"/>
                    <a:pt x="3312" y="684"/>
                  </a:cubicBezTo>
                  <a:cubicBezTo>
                    <a:pt x="4675" y="1353"/>
                    <a:pt x="6039" y="1978"/>
                    <a:pt x="7402" y="2603"/>
                  </a:cubicBezTo>
                  <a:cubicBezTo>
                    <a:pt x="8136" y="2960"/>
                    <a:pt x="8817" y="3361"/>
                    <a:pt x="9551" y="3718"/>
                  </a:cubicBezTo>
                  <a:cubicBezTo>
                    <a:pt x="9813" y="3852"/>
                    <a:pt x="10180" y="3942"/>
                    <a:pt x="10495" y="4031"/>
                  </a:cubicBezTo>
                  <a:cubicBezTo>
                    <a:pt x="10600" y="4075"/>
                    <a:pt x="10705" y="4075"/>
                    <a:pt x="10757" y="4120"/>
                  </a:cubicBezTo>
                  <a:cubicBezTo>
                    <a:pt x="10967" y="4522"/>
                    <a:pt x="11334" y="4388"/>
                    <a:pt x="11701" y="4343"/>
                  </a:cubicBezTo>
                  <a:cubicBezTo>
                    <a:pt x="12592" y="4209"/>
                    <a:pt x="13483" y="4120"/>
                    <a:pt x="14322" y="3808"/>
                  </a:cubicBezTo>
                  <a:cubicBezTo>
                    <a:pt x="14584" y="3674"/>
                    <a:pt x="14899" y="3674"/>
                    <a:pt x="15213" y="3629"/>
                  </a:cubicBezTo>
                  <a:cubicBezTo>
                    <a:pt x="16157" y="3540"/>
                    <a:pt x="17101" y="3451"/>
                    <a:pt x="18097" y="3361"/>
                  </a:cubicBezTo>
                  <a:cubicBezTo>
                    <a:pt x="18516" y="3317"/>
                    <a:pt x="18936" y="3183"/>
                    <a:pt x="19355" y="3094"/>
                  </a:cubicBezTo>
                  <a:cubicBezTo>
                    <a:pt x="19670" y="3138"/>
                    <a:pt x="19984" y="3227"/>
                    <a:pt x="20351" y="3272"/>
                  </a:cubicBezTo>
                  <a:cubicBezTo>
                    <a:pt x="20404" y="3495"/>
                    <a:pt x="20456" y="3763"/>
                    <a:pt x="20508" y="4031"/>
                  </a:cubicBezTo>
                  <a:cubicBezTo>
                    <a:pt x="20561" y="5771"/>
                    <a:pt x="20561" y="7556"/>
                    <a:pt x="20404" y="9297"/>
                  </a:cubicBezTo>
                  <a:cubicBezTo>
                    <a:pt x="20351" y="9832"/>
                    <a:pt x="20456" y="10323"/>
                    <a:pt x="20508" y="10859"/>
                  </a:cubicBezTo>
                  <a:cubicBezTo>
                    <a:pt x="20718" y="12153"/>
                    <a:pt x="20718" y="13447"/>
                    <a:pt x="20613" y="14786"/>
                  </a:cubicBezTo>
                  <a:cubicBezTo>
                    <a:pt x="20456" y="16170"/>
                    <a:pt x="20508" y="17553"/>
                    <a:pt x="20456" y="18937"/>
                  </a:cubicBezTo>
                  <a:cubicBezTo>
                    <a:pt x="20456" y="19204"/>
                    <a:pt x="20508" y="19383"/>
                    <a:pt x="20718" y="19606"/>
                  </a:cubicBezTo>
                  <a:cubicBezTo>
                    <a:pt x="21085" y="19918"/>
                    <a:pt x="21347" y="20320"/>
                    <a:pt x="21557" y="20766"/>
                  </a:cubicBezTo>
                  <a:cubicBezTo>
                    <a:pt x="21452" y="20677"/>
                    <a:pt x="21347" y="20632"/>
                    <a:pt x="21242" y="20543"/>
                  </a:cubicBezTo>
                  <a:cubicBezTo>
                    <a:pt x="21033" y="20275"/>
                    <a:pt x="20771" y="19963"/>
                    <a:pt x="20508" y="19740"/>
                  </a:cubicBezTo>
                  <a:cubicBezTo>
                    <a:pt x="20404" y="19606"/>
                    <a:pt x="20194" y="19561"/>
                    <a:pt x="19984" y="19517"/>
                  </a:cubicBezTo>
                  <a:cubicBezTo>
                    <a:pt x="19722" y="19472"/>
                    <a:pt x="19407" y="19472"/>
                    <a:pt x="19093" y="19427"/>
                  </a:cubicBezTo>
                  <a:cubicBezTo>
                    <a:pt x="18988" y="19427"/>
                    <a:pt x="18831" y="19383"/>
                    <a:pt x="18726" y="19383"/>
                  </a:cubicBezTo>
                  <a:cubicBezTo>
                    <a:pt x="16996" y="19204"/>
                    <a:pt x="15266" y="19115"/>
                    <a:pt x="13536" y="18937"/>
                  </a:cubicBezTo>
                  <a:cubicBezTo>
                    <a:pt x="12487" y="18803"/>
                    <a:pt x="11439" y="18624"/>
                    <a:pt x="10390" y="18446"/>
                  </a:cubicBezTo>
                  <a:cubicBezTo>
                    <a:pt x="10128" y="18401"/>
                    <a:pt x="9918" y="18267"/>
                    <a:pt x="9551" y="18178"/>
                  </a:cubicBezTo>
                  <a:cubicBezTo>
                    <a:pt x="8870" y="18446"/>
                    <a:pt x="8083" y="18713"/>
                    <a:pt x="7349" y="19070"/>
                  </a:cubicBezTo>
                  <a:cubicBezTo>
                    <a:pt x="5724" y="19874"/>
                    <a:pt x="3994" y="20499"/>
                    <a:pt x="2316" y="21168"/>
                  </a:cubicBezTo>
                  <a:cubicBezTo>
                    <a:pt x="2159" y="21257"/>
                    <a:pt x="2002" y="21302"/>
                    <a:pt x="1792" y="21391"/>
                  </a:cubicBezTo>
                  <a:cubicBezTo>
                    <a:pt x="1425" y="21480"/>
                    <a:pt x="1163" y="21525"/>
                    <a:pt x="1110" y="21079"/>
                  </a:cubicBezTo>
                  <a:cubicBezTo>
                    <a:pt x="901" y="21079"/>
                    <a:pt x="796" y="21079"/>
                    <a:pt x="639" y="21123"/>
                  </a:cubicBezTo>
                  <a:cubicBezTo>
                    <a:pt x="114" y="21168"/>
                    <a:pt x="-43" y="21079"/>
                    <a:pt x="9" y="20588"/>
                  </a:cubicBezTo>
                  <a:cubicBezTo>
                    <a:pt x="167" y="19204"/>
                    <a:pt x="167" y="17821"/>
                    <a:pt x="62" y="16437"/>
                  </a:cubicBezTo>
                  <a:cubicBezTo>
                    <a:pt x="62" y="16304"/>
                    <a:pt x="62" y="16170"/>
                    <a:pt x="62" y="16036"/>
                  </a:cubicBezTo>
                  <a:cubicBezTo>
                    <a:pt x="324" y="15054"/>
                    <a:pt x="272" y="14027"/>
                    <a:pt x="272" y="13046"/>
                  </a:cubicBezTo>
                  <a:cubicBezTo>
                    <a:pt x="219" y="12510"/>
                    <a:pt x="324" y="11975"/>
                    <a:pt x="324" y="11439"/>
                  </a:cubicBezTo>
                  <a:cubicBezTo>
                    <a:pt x="376" y="10993"/>
                    <a:pt x="376" y="10546"/>
                    <a:pt x="376" y="10100"/>
                  </a:cubicBezTo>
                  <a:cubicBezTo>
                    <a:pt x="376" y="8494"/>
                    <a:pt x="324" y="6932"/>
                    <a:pt x="272" y="5370"/>
                  </a:cubicBezTo>
                  <a:cubicBezTo>
                    <a:pt x="272" y="3718"/>
                    <a:pt x="167" y="2067"/>
                    <a:pt x="114" y="416"/>
                  </a:cubicBezTo>
                  <a:cubicBezTo>
                    <a:pt x="114" y="327"/>
                    <a:pt x="114" y="237"/>
                    <a:pt x="167" y="59"/>
                  </a:cubicBezTo>
                  <a:moveTo>
                    <a:pt x="11963" y="12778"/>
                  </a:moveTo>
                  <a:cubicBezTo>
                    <a:pt x="11753" y="12644"/>
                    <a:pt x="11543" y="12555"/>
                    <a:pt x="11281" y="12421"/>
                  </a:cubicBezTo>
                  <a:cubicBezTo>
                    <a:pt x="11334" y="12733"/>
                    <a:pt x="11386" y="13046"/>
                    <a:pt x="11439" y="13313"/>
                  </a:cubicBezTo>
                  <a:cubicBezTo>
                    <a:pt x="11439" y="13313"/>
                    <a:pt x="11491" y="13358"/>
                    <a:pt x="11543" y="13358"/>
                  </a:cubicBezTo>
                  <a:cubicBezTo>
                    <a:pt x="11596" y="13224"/>
                    <a:pt x="11648" y="13090"/>
                    <a:pt x="11701" y="13001"/>
                  </a:cubicBezTo>
                  <a:cubicBezTo>
                    <a:pt x="11753" y="12912"/>
                    <a:pt x="11858" y="12823"/>
                    <a:pt x="11963" y="12778"/>
                  </a:cubicBezTo>
                  <a:cubicBezTo>
                    <a:pt x="12015" y="12599"/>
                    <a:pt x="12120" y="12465"/>
                    <a:pt x="12277" y="12242"/>
                  </a:cubicBezTo>
                  <a:cubicBezTo>
                    <a:pt x="11910" y="12421"/>
                    <a:pt x="11806" y="12555"/>
                    <a:pt x="11963" y="12778"/>
                  </a:cubicBezTo>
                  <a:moveTo>
                    <a:pt x="17730" y="8895"/>
                  </a:moveTo>
                  <a:cubicBezTo>
                    <a:pt x="18569" y="8494"/>
                    <a:pt x="18778" y="8137"/>
                    <a:pt x="18516" y="7646"/>
                  </a:cubicBezTo>
                  <a:cubicBezTo>
                    <a:pt x="18254" y="8047"/>
                    <a:pt x="17992" y="8404"/>
                    <a:pt x="17782" y="8806"/>
                  </a:cubicBezTo>
                  <a:cubicBezTo>
                    <a:pt x="17730" y="8851"/>
                    <a:pt x="17782" y="8895"/>
                    <a:pt x="17782" y="8895"/>
                  </a:cubicBezTo>
                  <a:cubicBezTo>
                    <a:pt x="17468" y="9163"/>
                    <a:pt x="17468" y="9163"/>
                    <a:pt x="17468" y="9163"/>
                  </a:cubicBezTo>
                  <a:cubicBezTo>
                    <a:pt x="17468" y="9163"/>
                    <a:pt x="17520" y="9208"/>
                    <a:pt x="17573" y="9208"/>
                  </a:cubicBezTo>
                  <a:cubicBezTo>
                    <a:pt x="17625" y="9118"/>
                    <a:pt x="17677" y="9029"/>
                    <a:pt x="17730" y="8895"/>
                  </a:cubicBezTo>
                  <a:moveTo>
                    <a:pt x="14689" y="11216"/>
                  </a:moveTo>
                  <a:cubicBezTo>
                    <a:pt x="15004" y="11305"/>
                    <a:pt x="15056" y="11127"/>
                    <a:pt x="15213" y="10993"/>
                  </a:cubicBezTo>
                  <a:cubicBezTo>
                    <a:pt x="15423" y="10859"/>
                    <a:pt x="15633" y="10680"/>
                    <a:pt x="15842" y="10546"/>
                  </a:cubicBezTo>
                  <a:cubicBezTo>
                    <a:pt x="16052" y="10502"/>
                    <a:pt x="16367" y="10591"/>
                    <a:pt x="16419" y="10279"/>
                  </a:cubicBezTo>
                  <a:cubicBezTo>
                    <a:pt x="16209" y="10368"/>
                    <a:pt x="16052" y="10457"/>
                    <a:pt x="15842" y="10546"/>
                  </a:cubicBezTo>
                  <a:cubicBezTo>
                    <a:pt x="16000" y="10323"/>
                    <a:pt x="16209" y="10100"/>
                    <a:pt x="16367" y="9877"/>
                  </a:cubicBezTo>
                  <a:cubicBezTo>
                    <a:pt x="16367" y="9877"/>
                    <a:pt x="16314" y="9832"/>
                    <a:pt x="16314" y="9832"/>
                  </a:cubicBezTo>
                  <a:cubicBezTo>
                    <a:pt x="15790" y="10279"/>
                    <a:pt x="15266" y="10770"/>
                    <a:pt x="14741" y="11216"/>
                  </a:cubicBezTo>
                  <a:cubicBezTo>
                    <a:pt x="14637" y="11350"/>
                    <a:pt x="14532" y="11484"/>
                    <a:pt x="14427" y="11573"/>
                  </a:cubicBezTo>
                  <a:cubicBezTo>
                    <a:pt x="14479" y="11618"/>
                    <a:pt x="14479" y="11618"/>
                    <a:pt x="14532" y="11662"/>
                  </a:cubicBezTo>
                  <a:cubicBezTo>
                    <a:pt x="14584" y="11484"/>
                    <a:pt x="14637" y="11350"/>
                    <a:pt x="14689" y="11216"/>
                  </a:cubicBezTo>
                  <a:moveTo>
                    <a:pt x="14322" y="8851"/>
                  </a:moveTo>
                  <a:cubicBezTo>
                    <a:pt x="13798" y="9252"/>
                    <a:pt x="13326" y="9743"/>
                    <a:pt x="12907" y="10279"/>
                  </a:cubicBezTo>
                  <a:cubicBezTo>
                    <a:pt x="13116" y="10189"/>
                    <a:pt x="13274" y="10056"/>
                    <a:pt x="13483" y="9922"/>
                  </a:cubicBezTo>
                  <a:cubicBezTo>
                    <a:pt x="13798" y="9609"/>
                    <a:pt x="14165" y="9297"/>
                    <a:pt x="14532" y="8985"/>
                  </a:cubicBezTo>
                  <a:cubicBezTo>
                    <a:pt x="14794" y="9074"/>
                    <a:pt x="14899" y="8895"/>
                    <a:pt x="15056" y="8761"/>
                  </a:cubicBezTo>
                  <a:cubicBezTo>
                    <a:pt x="15580" y="8226"/>
                    <a:pt x="16105" y="7735"/>
                    <a:pt x="16629" y="7199"/>
                  </a:cubicBezTo>
                  <a:cubicBezTo>
                    <a:pt x="17048" y="6753"/>
                    <a:pt x="17415" y="6262"/>
                    <a:pt x="17677" y="5727"/>
                  </a:cubicBezTo>
                  <a:cubicBezTo>
                    <a:pt x="17573" y="5727"/>
                    <a:pt x="17468" y="5727"/>
                    <a:pt x="17468" y="5727"/>
                  </a:cubicBezTo>
                  <a:cubicBezTo>
                    <a:pt x="16629" y="6664"/>
                    <a:pt x="15790" y="7556"/>
                    <a:pt x="14951" y="8494"/>
                  </a:cubicBezTo>
                  <a:cubicBezTo>
                    <a:pt x="14584" y="8360"/>
                    <a:pt x="14479" y="8672"/>
                    <a:pt x="14322" y="8851"/>
                  </a:cubicBezTo>
                  <a:moveTo>
                    <a:pt x="16996" y="11618"/>
                  </a:moveTo>
                  <a:cubicBezTo>
                    <a:pt x="17048" y="11573"/>
                    <a:pt x="17206" y="11573"/>
                    <a:pt x="17258" y="11484"/>
                  </a:cubicBezTo>
                  <a:cubicBezTo>
                    <a:pt x="17625" y="11127"/>
                    <a:pt x="17992" y="10770"/>
                    <a:pt x="18359" y="10413"/>
                  </a:cubicBezTo>
                  <a:cubicBezTo>
                    <a:pt x="18464" y="10323"/>
                    <a:pt x="18516" y="10189"/>
                    <a:pt x="18569" y="10100"/>
                  </a:cubicBezTo>
                  <a:cubicBezTo>
                    <a:pt x="18569" y="10056"/>
                    <a:pt x="18516" y="10056"/>
                    <a:pt x="18464" y="10011"/>
                  </a:cubicBezTo>
                  <a:cubicBezTo>
                    <a:pt x="17992" y="10546"/>
                    <a:pt x="17468" y="11082"/>
                    <a:pt x="16996" y="11618"/>
                  </a:cubicBezTo>
                  <a:cubicBezTo>
                    <a:pt x="16786" y="11751"/>
                    <a:pt x="16576" y="11841"/>
                    <a:pt x="16367" y="11975"/>
                  </a:cubicBezTo>
                  <a:cubicBezTo>
                    <a:pt x="16314" y="11618"/>
                    <a:pt x="16105" y="11885"/>
                    <a:pt x="16052" y="11975"/>
                  </a:cubicBezTo>
                  <a:cubicBezTo>
                    <a:pt x="15423" y="12465"/>
                    <a:pt x="14794" y="13001"/>
                    <a:pt x="14165" y="13492"/>
                  </a:cubicBezTo>
                  <a:cubicBezTo>
                    <a:pt x="13955" y="13626"/>
                    <a:pt x="13798" y="13715"/>
                    <a:pt x="13588" y="13849"/>
                  </a:cubicBezTo>
                  <a:cubicBezTo>
                    <a:pt x="13640" y="13760"/>
                    <a:pt x="13640" y="13715"/>
                    <a:pt x="13640" y="13626"/>
                  </a:cubicBezTo>
                  <a:cubicBezTo>
                    <a:pt x="14479" y="12956"/>
                    <a:pt x="15318" y="12242"/>
                    <a:pt x="16105" y="11573"/>
                  </a:cubicBezTo>
                  <a:cubicBezTo>
                    <a:pt x="16105" y="11573"/>
                    <a:pt x="16105" y="11484"/>
                    <a:pt x="16052" y="11439"/>
                  </a:cubicBezTo>
                  <a:cubicBezTo>
                    <a:pt x="15895" y="11573"/>
                    <a:pt x="15738" y="11707"/>
                    <a:pt x="15580" y="11796"/>
                  </a:cubicBezTo>
                  <a:cubicBezTo>
                    <a:pt x="15266" y="12019"/>
                    <a:pt x="14899" y="12287"/>
                    <a:pt x="14532" y="12510"/>
                  </a:cubicBezTo>
                  <a:cubicBezTo>
                    <a:pt x="14007" y="12510"/>
                    <a:pt x="13903" y="12867"/>
                    <a:pt x="13588" y="13135"/>
                  </a:cubicBezTo>
                  <a:cubicBezTo>
                    <a:pt x="13798" y="13046"/>
                    <a:pt x="14007" y="12956"/>
                    <a:pt x="14217" y="12867"/>
                  </a:cubicBezTo>
                  <a:cubicBezTo>
                    <a:pt x="14007" y="13090"/>
                    <a:pt x="13798" y="13358"/>
                    <a:pt x="13588" y="13581"/>
                  </a:cubicBezTo>
                  <a:cubicBezTo>
                    <a:pt x="13221" y="13849"/>
                    <a:pt x="12854" y="14117"/>
                    <a:pt x="12487" y="14429"/>
                  </a:cubicBezTo>
                  <a:cubicBezTo>
                    <a:pt x="12540" y="14429"/>
                    <a:pt x="12540" y="14474"/>
                    <a:pt x="12592" y="14474"/>
                  </a:cubicBezTo>
                  <a:cubicBezTo>
                    <a:pt x="12907" y="14251"/>
                    <a:pt x="13274" y="14027"/>
                    <a:pt x="13640" y="13849"/>
                  </a:cubicBezTo>
                  <a:cubicBezTo>
                    <a:pt x="13536" y="13938"/>
                    <a:pt x="13431" y="14117"/>
                    <a:pt x="13326" y="14206"/>
                  </a:cubicBezTo>
                  <a:cubicBezTo>
                    <a:pt x="12749" y="14652"/>
                    <a:pt x="12225" y="15143"/>
                    <a:pt x="11648" y="15589"/>
                  </a:cubicBezTo>
                  <a:cubicBezTo>
                    <a:pt x="11596" y="15679"/>
                    <a:pt x="11543" y="15768"/>
                    <a:pt x="11491" y="15857"/>
                  </a:cubicBezTo>
                  <a:cubicBezTo>
                    <a:pt x="12015" y="15589"/>
                    <a:pt x="12435" y="15232"/>
                    <a:pt x="12854" y="14875"/>
                  </a:cubicBezTo>
                  <a:cubicBezTo>
                    <a:pt x="13536" y="14340"/>
                    <a:pt x="14217" y="13849"/>
                    <a:pt x="14899" y="13313"/>
                  </a:cubicBezTo>
                  <a:cubicBezTo>
                    <a:pt x="14899" y="13358"/>
                    <a:pt x="14899" y="13447"/>
                    <a:pt x="14846" y="13447"/>
                  </a:cubicBezTo>
                  <a:cubicBezTo>
                    <a:pt x="14270" y="13938"/>
                    <a:pt x="13693" y="14429"/>
                    <a:pt x="13064" y="14920"/>
                  </a:cubicBezTo>
                  <a:cubicBezTo>
                    <a:pt x="12802" y="15143"/>
                    <a:pt x="12592" y="15366"/>
                    <a:pt x="12435" y="15634"/>
                  </a:cubicBezTo>
                  <a:cubicBezTo>
                    <a:pt x="13640" y="14742"/>
                    <a:pt x="14794" y="13849"/>
                    <a:pt x="15842" y="12778"/>
                  </a:cubicBezTo>
                  <a:cubicBezTo>
                    <a:pt x="15528" y="12956"/>
                    <a:pt x="15213" y="13135"/>
                    <a:pt x="14899" y="13313"/>
                  </a:cubicBezTo>
                  <a:cubicBezTo>
                    <a:pt x="15371" y="12867"/>
                    <a:pt x="15895" y="12421"/>
                    <a:pt x="16419" y="11975"/>
                  </a:cubicBezTo>
                  <a:cubicBezTo>
                    <a:pt x="16419" y="12064"/>
                    <a:pt x="16419" y="12108"/>
                    <a:pt x="16419" y="12242"/>
                  </a:cubicBezTo>
                  <a:cubicBezTo>
                    <a:pt x="16734" y="12064"/>
                    <a:pt x="16996" y="11930"/>
                    <a:pt x="16996" y="11618"/>
                  </a:cubicBezTo>
                  <a:moveTo>
                    <a:pt x="16629" y="13804"/>
                  </a:moveTo>
                  <a:cubicBezTo>
                    <a:pt x="17101" y="13894"/>
                    <a:pt x="17258" y="13581"/>
                    <a:pt x="17415" y="13313"/>
                  </a:cubicBezTo>
                  <a:cubicBezTo>
                    <a:pt x="17153" y="13492"/>
                    <a:pt x="16891" y="13670"/>
                    <a:pt x="16629" y="13804"/>
                  </a:cubicBezTo>
                  <a:cubicBezTo>
                    <a:pt x="17153" y="13224"/>
                    <a:pt x="17677" y="12644"/>
                    <a:pt x="18307" y="12108"/>
                  </a:cubicBezTo>
                  <a:cubicBezTo>
                    <a:pt x="18569" y="11796"/>
                    <a:pt x="18674" y="11528"/>
                    <a:pt x="18516" y="11171"/>
                  </a:cubicBezTo>
                  <a:cubicBezTo>
                    <a:pt x="18411" y="11261"/>
                    <a:pt x="18359" y="11350"/>
                    <a:pt x="18307" y="11439"/>
                  </a:cubicBezTo>
                  <a:cubicBezTo>
                    <a:pt x="18254" y="11573"/>
                    <a:pt x="18254" y="11751"/>
                    <a:pt x="18149" y="11885"/>
                  </a:cubicBezTo>
                  <a:cubicBezTo>
                    <a:pt x="17573" y="12510"/>
                    <a:pt x="16996" y="13180"/>
                    <a:pt x="16314" y="13760"/>
                  </a:cubicBezTo>
                  <a:cubicBezTo>
                    <a:pt x="15056" y="14742"/>
                    <a:pt x="13745" y="15723"/>
                    <a:pt x="12435" y="16705"/>
                  </a:cubicBezTo>
                  <a:cubicBezTo>
                    <a:pt x="12173" y="16928"/>
                    <a:pt x="11806" y="17062"/>
                    <a:pt x="11439" y="17285"/>
                  </a:cubicBezTo>
                  <a:cubicBezTo>
                    <a:pt x="11753" y="17464"/>
                    <a:pt x="12068" y="17375"/>
                    <a:pt x="12330" y="17151"/>
                  </a:cubicBezTo>
                  <a:cubicBezTo>
                    <a:pt x="13116" y="16527"/>
                    <a:pt x="13903" y="15902"/>
                    <a:pt x="14741" y="15277"/>
                  </a:cubicBezTo>
                  <a:cubicBezTo>
                    <a:pt x="15371" y="14786"/>
                    <a:pt x="16000" y="14295"/>
                    <a:pt x="16629" y="13804"/>
                  </a:cubicBezTo>
                  <a:moveTo>
                    <a:pt x="1844" y="20945"/>
                  </a:moveTo>
                  <a:cubicBezTo>
                    <a:pt x="2945" y="20543"/>
                    <a:pt x="3941" y="20186"/>
                    <a:pt x="4885" y="19785"/>
                  </a:cubicBezTo>
                  <a:cubicBezTo>
                    <a:pt x="6301" y="19160"/>
                    <a:pt x="7664" y="18490"/>
                    <a:pt x="9132" y="17865"/>
                  </a:cubicBezTo>
                  <a:cubicBezTo>
                    <a:pt x="9761" y="17598"/>
                    <a:pt x="10023" y="17285"/>
                    <a:pt x="10023" y="16750"/>
                  </a:cubicBezTo>
                  <a:cubicBezTo>
                    <a:pt x="10075" y="15366"/>
                    <a:pt x="10180" y="14027"/>
                    <a:pt x="10233" y="12689"/>
                  </a:cubicBezTo>
                  <a:cubicBezTo>
                    <a:pt x="10233" y="11618"/>
                    <a:pt x="10128" y="10546"/>
                    <a:pt x="10128" y="9475"/>
                  </a:cubicBezTo>
                  <a:cubicBezTo>
                    <a:pt x="10128" y="7958"/>
                    <a:pt x="10233" y="6485"/>
                    <a:pt x="10285" y="5013"/>
                  </a:cubicBezTo>
                  <a:cubicBezTo>
                    <a:pt x="10338" y="4611"/>
                    <a:pt x="10128" y="4432"/>
                    <a:pt x="9761" y="4254"/>
                  </a:cubicBezTo>
                  <a:cubicBezTo>
                    <a:pt x="8974" y="3852"/>
                    <a:pt x="8031" y="3585"/>
                    <a:pt x="7349" y="2960"/>
                  </a:cubicBezTo>
                  <a:cubicBezTo>
                    <a:pt x="7244" y="2915"/>
                    <a:pt x="7140" y="2870"/>
                    <a:pt x="6982" y="2781"/>
                  </a:cubicBezTo>
                  <a:cubicBezTo>
                    <a:pt x="5986" y="2380"/>
                    <a:pt x="4990" y="1978"/>
                    <a:pt x="3994" y="1532"/>
                  </a:cubicBezTo>
                  <a:cubicBezTo>
                    <a:pt x="3889" y="1487"/>
                    <a:pt x="3784" y="1487"/>
                    <a:pt x="3732" y="1442"/>
                  </a:cubicBezTo>
                  <a:cubicBezTo>
                    <a:pt x="3417" y="996"/>
                    <a:pt x="2788" y="907"/>
                    <a:pt x="2316" y="594"/>
                  </a:cubicBezTo>
                  <a:cubicBezTo>
                    <a:pt x="2159" y="550"/>
                    <a:pt x="2002" y="550"/>
                    <a:pt x="1792" y="505"/>
                  </a:cubicBezTo>
                  <a:cubicBezTo>
                    <a:pt x="1530" y="1978"/>
                    <a:pt x="1582" y="3406"/>
                    <a:pt x="1635" y="4789"/>
                  </a:cubicBezTo>
                  <a:cubicBezTo>
                    <a:pt x="1687" y="6307"/>
                    <a:pt x="1792" y="7824"/>
                    <a:pt x="1844" y="9342"/>
                  </a:cubicBezTo>
                  <a:cubicBezTo>
                    <a:pt x="1844" y="10189"/>
                    <a:pt x="1792" y="11082"/>
                    <a:pt x="1897" y="11975"/>
                  </a:cubicBezTo>
                  <a:cubicBezTo>
                    <a:pt x="1949" y="13135"/>
                    <a:pt x="2002" y="14295"/>
                    <a:pt x="1844" y="15456"/>
                  </a:cubicBezTo>
                  <a:cubicBezTo>
                    <a:pt x="1740" y="16393"/>
                    <a:pt x="1687" y="17285"/>
                    <a:pt x="1635" y="18223"/>
                  </a:cubicBezTo>
                  <a:cubicBezTo>
                    <a:pt x="1635" y="18892"/>
                    <a:pt x="1687" y="19606"/>
                    <a:pt x="1740" y="20275"/>
                  </a:cubicBezTo>
                  <a:cubicBezTo>
                    <a:pt x="1740" y="20499"/>
                    <a:pt x="1792" y="20677"/>
                    <a:pt x="1844" y="20945"/>
                  </a:cubicBezTo>
                  <a:moveTo>
                    <a:pt x="1477" y="20722"/>
                  </a:moveTo>
                  <a:cubicBezTo>
                    <a:pt x="1477" y="20231"/>
                    <a:pt x="1530" y="19740"/>
                    <a:pt x="1477" y="19294"/>
                  </a:cubicBezTo>
                  <a:cubicBezTo>
                    <a:pt x="1373" y="18044"/>
                    <a:pt x="1425" y="16794"/>
                    <a:pt x="1635" y="15545"/>
                  </a:cubicBezTo>
                  <a:cubicBezTo>
                    <a:pt x="1740" y="14652"/>
                    <a:pt x="1687" y="13804"/>
                    <a:pt x="1687" y="12912"/>
                  </a:cubicBezTo>
                  <a:cubicBezTo>
                    <a:pt x="1687" y="12421"/>
                    <a:pt x="1635" y="11975"/>
                    <a:pt x="1582" y="11484"/>
                  </a:cubicBezTo>
                  <a:cubicBezTo>
                    <a:pt x="1530" y="10502"/>
                    <a:pt x="1530" y="9520"/>
                    <a:pt x="1530" y="8494"/>
                  </a:cubicBezTo>
                  <a:cubicBezTo>
                    <a:pt x="1425" y="6307"/>
                    <a:pt x="1373" y="4120"/>
                    <a:pt x="1320" y="1978"/>
                  </a:cubicBezTo>
                  <a:cubicBezTo>
                    <a:pt x="1320" y="1487"/>
                    <a:pt x="1320" y="1041"/>
                    <a:pt x="1320" y="550"/>
                  </a:cubicBezTo>
                  <a:cubicBezTo>
                    <a:pt x="1058" y="594"/>
                    <a:pt x="796" y="594"/>
                    <a:pt x="534" y="594"/>
                  </a:cubicBezTo>
                  <a:cubicBezTo>
                    <a:pt x="534" y="862"/>
                    <a:pt x="481" y="1085"/>
                    <a:pt x="534" y="1308"/>
                  </a:cubicBezTo>
                  <a:cubicBezTo>
                    <a:pt x="534" y="2692"/>
                    <a:pt x="639" y="4120"/>
                    <a:pt x="639" y="5504"/>
                  </a:cubicBezTo>
                  <a:cubicBezTo>
                    <a:pt x="743" y="7780"/>
                    <a:pt x="848" y="10011"/>
                    <a:pt x="639" y="12242"/>
                  </a:cubicBezTo>
                  <a:cubicBezTo>
                    <a:pt x="586" y="12689"/>
                    <a:pt x="534" y="13135"/>
                    <a:pt x="586" y="13581"/>
                  </a:cubicBezTo>
                  <a:cubicBezTo>
                    <a:pt x="639" y="14340"/>
                    <a:pt x="639" y="15054"/>
                    <a:pt x="429" y="15813"/>
                  </a:cubicBezTo>
                  <a:cubicBezTo>
                    <a:pt x="376" y="15991"/>
                    <a:pt x="376" y="16170"/>
                    <a:pt x="376" y="16348"/>
                  </a:cubicBezTo>
                  <a:cubicBezTo>
                    <a:pt x="376" y="17375"/>
                    <a:pt x="376" y="18356"/>
                    <a:pt x="376" y="19383"/>
                  </a:cubicBezTo>
                  <a:cubicBezTo>
                    <a:pt x="429" y="19829"/>
                    <a:pt x="429" y="20231"/>
                    <a:pt x="481" y="20677"/>
                  </a:cubicBezTo>
                  <a:cubicBezTo>
                    <a:pt x="848" y="20677"/>
                    <a:pt x="1110" y="20722"/>
                    <a:pt x="1477" y="20722"/>
                  </a:cubicBezTo>
                  <a:moveTo>
                    <a:pt x="17625" y="14652"/>
                  </a:moveTo>
                  <a:cubicBezTo>
                    <a:pt x="16524" y="15366"/>
                    <a:pt x="15371" y="16036"/>
                    <a:pt x="14479" y="16928"/>
                  </a:cubicBezTo>
                  <a:cubicBezTo>
                    <a:pt x="15580" y="16214"/>
                    <a:pt x="16734" y="15545"/>
                    <a:pt x="17625" y="14652"/>
                  </a:cubicBezTo>
                  <a:moveTo>
                    <a:pt x="11019" y="16705"/>
                  </a:moveTo>
                  <a:cubicBezTo>
                    <a:pt x="11281" y="16214"/>
                    <a:pt x="11229" y="14652"/>
                    <a:pt x="11019" y="14251"/>
                  </a:cubicBezTo>
                  <a:cubicBezTo>
                    <a:pt x="10809" y="15500"/>
                    <a:pt x="10809" y="16393"/>
                    <a:pt x="11019" y="16705"/>
                  </a:cubicBezTo>
                  <a:moveTo>
                    <a:pt x="16576" y="5414"/>
                  </a:moveTo>
                  <a:cubicBezTo>
                    <a:pt x="16209" y="5504"/>
                    <a:pt x="15895" y="5504"/>
                    <a:pt x="15790" y="5637"/>
                  </a:cubicBezTo>
                  <a:cubicBezTo>
                    <a:pt x="15423" y="6039"/>
                    <a:pt x="15161" y="6485"/>
                    <a:pt x="14846" y="6932"/>
                  </a:cubicBezTo>
                  <a:cubicBezTo>
                    <a:pt x="14951" y="6976"/>
                    <a:pt x="14951" y="6976"/>
                    <a:pt x="14951" y="6976"/>
                  </a:cubicBezTo>
                  <a:cubicBezTo>
                    <a:pt x="15475" y="6485"/>
                    <a:pt x="15947" y="5994"/>
                    <a:pt x="16576" y="5414"/>
                  </a:cubicBezTo>
                  <a:moveTo>
                    <a:pt x="16576" y="15946"/>
                  </a:moveTo>
                  <a:cubicBezTo>
                    <a:pt x="17363" y="15589"/>
                    <a:pt x="17940" y="15099"/>
                    <a:pt x="18411" y="14518"/>
                  </a:cubicBezTo>
                  <a:cubicBezTo>
                    <a:pt x="17677" y="14920"/>
                    <a:pt x="16786" y="15589"/>
                    <a:pt x="16576" y="15946"/>
                  </a:cubicBezTo>
                  <a:moveTo>
                    <a:pt x="14689" y="14518"/>
                  </a:moveTo>
                  <a:cubicBezTo>
                    <a:pt x="15423" y="14251"/>
                    <a:pt x="16367" y="13447"/>
                    <a:pt x="16524" y="13046"/>
                  </a:cubicBezTo>
                  <a:cubicBezTo>
                    <a:pt x="15895" y="13537"/>
                    <a:pt x="15266" y="14027"/>
                    <a:pt x="14689" y="14518"/>
                  </a:cubicBezTo>
                  <a:moveTo>
                    <a:pt x="12173" y="14429"/>
                  </a:moveTo>
                  <a:cubicBezTo>
                    <a:pt x="11910" y="14251"/>
                    <a:pt x="11701" y="14117"/>
                    <a:pt x="11439" y="13938"/>
                  </a:cubicBezTo>
                  <a:cubicBezTo>
                    <a:pt x="11439" y="14295"/>
                    <a:pt x="11491" y="14563"/>
                    <a:pt x="11543" y="14875"/>
                  </a:cubicBezTo>
                  <a:cubicBezTo>
                    <a:pt x="11753" y="14697"/>
                    <a:pt x="11910" y="14608"/>
                    <a:pt x="12173" y="14429"/>
                  </a:cubicBezTo>
                  <a:moveTo>
                    <a:pt x="13431" y="7199"/>
                  </a:moveTo>
                  <a:cubicBezTo>
                    <a:pt x="13326" y="7199"/>
                    <a:pt x="13274" y="7155"/>
                    <a:pt x="13221" y="7110"/>
                  </a:cubicBezTo>
                  <a:cubicBezTo>
                    <a:pt x="12854" y="7512"/>
                    <a:pt x="12540" y="7958"/>
                    <a:pt x="12173" y="8360"/>
                  </a:cubicBezTo>
                  <a:cubicBezTo>
                    <a:pt x="12225" y="8404"/>
                    <a:pt x="12277" y="8404"/>
                    <a:pt x="12277" y="8449"/>
                  </a:cubicBezTo>
                  <a:lnTo>
                    <a:pt x="13431" y="7199"/>
                  </a:lnTo>
                  <a:close/>
                  <a:moveTo>
                    <a:pt x="13221" y="15723"/>
                  </a:moveTo>
                  <a:cubicBezTo>
                    <a:pt x="13274" y="15723"/>
                    <a:pt x="13274" y="15768"/>
                    <a:pt x="13326" y="15813"/>
                  </a:cubicBezTo>
                  <a:cubicBezTo>
                    <a:pt x="13693" y="15456"/>
                    <a:pt x="14112" y="15143"/>
                    <a:pt x="14479" y="14831"/>
                  </a:cubicBezTo>
                  <a:cubicBezTo>
                    <a:pt x="14427" y="14831"/>
                    <a:pt x="14427" y="14786"/>
                    <a:pt x="14374" y="14742"/>
                  </a:cubicBezTo>
                  <a:cubicBezTo>
                    <a:pt x="14007" y="15054"/>
                    <a:pt x="13588" y="15366"/>
                    <a:pt x="13221" y="15723"/>
                  </a:cubicBezTo>
                  <a:moveTo>
                    <a:pt x="20037" y="16170"/>
                  </a:moveTo>
                  <a:cubicBezTo>
                    <a:pt x="20089" y="16170"/>
                    <a:pt x="20141" y="16170"/>
                    <a:pt x="20194" y="16170"/>
                  </a:cubicBezTo>
                  <a:cubicBezTo>
                    <a:pt x="20194" y="15813"/>
                    <a:pt x="20194" y="15456"/>
                    <a:pt x="20194" y="15099"/>
                  </a:cubicBezTo>
                  <a:cubicBezTo>
                    <a:pt x="20141" y="15099"/>
                    <a:pt x="20089" y="15099"/>
                    <a:pt x="20037" y="15099"/>
                  </a:cubicBezTo>
                  <a:cubicBezTo>
                    <a:pt x="20037" y="15456"/>
                    <a:pt x="20037" y="15813"/>
                    <a:pt x="20037" y="16170"/>
                  </a:cubicBezTo>
                  <a:moveTo>
                    <a:pt x="14374" y="5682"/>
                  </a:moveTo>
                  <a:cubicBezTo>
                    <a:pt x="14270" y="5637"/>
                    <a:pt x="14217" y="5593"/>
                    <a:pt x="14165" y="5593"/>
                  </a:cubicBezTo>
                  <a:cubicBezTo>
                    <a:pt x="13431" y="6530"/>
                    <a:pt x="13431" y="6530"/>
                    <a:pt x="13431" y="6530"/>
                  </a:cubicBezTo>
                  <a:cubicBezTo>
                    <a:pt x="13431" y="6575"/>
                    <a:pt x="13483" y="6575"/>
                    <a:pt x="13536" y="6619"/>
                  </a:cubicBezTo>
                  <a:cubicBezTo>
                    <a:pt x="13798" y="6307"/>
                    <a:pt x="14060" y="5994"/>
                    <a:pt x="14374" y="5682"/>
                  </a:cubicBezTo>
                  <a:moveTo>
                    <a:pt x="10495" y="10502"/>
                  </a:moveTo>
                  <a:cubicBezTo>
                    <a:pt x="10757" y="10100"/>
                    <a:pt x="10757" y="9699"/>
                    <a:pt x="10600" y="9297"/>
                  </a:cubicBezTo>
                  <a:cubicBezTo>
                    <a:pt x="10547" y="9699"/>
                    <a:pt x="10495" y="10100"/>
                    <a:pt x="10495" y="10502"/>
                  </a:cubicBezTo>
                  <a:moveTo>
                    <a:pt x="17887" y="16214"/>
                  </a:moveTo>
                  <a:cubicBezTo>
                    <a:pt x="17887" y="16214"/>
                    <a:pt x="17835" y="16170"/>
                    <a:pt x="17835" y="16125"/>
                  </a:cubicBezTo>
                  <a:cubicBezTo>
                    <a:pt x="17520" y="16393"/>
                    <a:pt x="17206" y="16616"/>
                    <a:pt x="16839" y="16884"/>
                  </a:cubicBezTo>
                  <a:cubicBezTo>
                    <a:pt x="17258" y="16661"/>
                    <a:pt x="17573" y="16437"/>
                    <a:pt x="17887" y="16214"/>
                  </a:cubicBezTo>
                  <a:moveTo>
                    <a:pt x="12540" y="5504"/>
                  </a:moveTo>
                  <a:cubicBezTo>
                    <a:pt x="12540" y="5548"/>
                    <a:pt x="12487" y="5593"/>
                    <a:pt x="12435" y="5637"/>
                  </a:cubicBezTo>
                  <a:cubicBezTo>
                    <a:pt x="12540" y="5682"/>
                    <a:pt x="12697" y="5816"/>
                    <a:pt x="12802" y="5816"/>
                  </a:cubicBezTo>
                  <a:cubicBezTo>
                    <a:pt x="13011" y="5861"/>
                    <a:pt x="13221" y="5771"/>
                    <a:pt x="13169" y="5504"/>
                  </a:cubicBezTo>
                  <a:cubicBezTo>
                    <a:pt x="12959" y="5504"/>
                    <a:pt x="12749" y="5504"/>
                    <a:pt x="12540" y="5504"/>
                  </a:cubicBezTo>
                  <a:moveTo>
                    <a:pt x="18464" y="16571"/>
                  </a:moveTo>
                  <a:cubicBezTo>
                    <a:pt x="18149" y="16839"/>
                    <a:pt x="17940" y="17018"/>
                    <a:pt x="17730" y="17196"/>
                  </a:cubicBezTo>
                  <a:cubicBezTo>
                    <a:pt x="18097" y="17151"/>
                    <a:pt x="18464" y="17107"/>
                    <a:pt x="18464" y="16571"/>
                  </a:cubicBezTo>
                  <a:moveTo>
                    <a:pt x="16629" y="18089"/>
                  </a:moveTo>
                  <a:cubicBezTo>
                    <a:pt x="16629" y="18133"/>
                    <a:pt x="16629" y="18178"/>
                    <a:pt x="16629" y="18223"/>
                  </a:cubicBezTo>
                  <a:cubicBezTo>
                    <a:pt x="17101" y="18223"/>
                    <a:pt x="17573" y="18356"/>
                    <a:pt x="18044" y="18178"/>
                  </a:cubicBezTo>
                  <a:lnTo>
                    <a:pt x="16629" y="18089"/>
                  </a:lnTo>
                  <a:close/>
                  <a:moveTo>
                    <a:pt x="19145" y="15946"/>
                  </a:moveTo>
                  <a:cubicBezTo>
                    <a:pt x="18674" y="16348"/>
                    <a:pt x="18674" y="16348"/>
                    <a:pt x="18988" y="16661"/>
                  </a:cubicBezTo>
                  <a:cubicBezTo>
                    <a:pt x="19040" y="16437"/>
                    <a:pt x="19093" y="16214"/>
                    <a:pt x="19145" y="15946"/>
                  </a:cubicBezTo>
                  <a:moveTo>
                    <a:pt x="19617" y="9654"/>
                  </a:moveTo>
                  <a:cubicBezTo>
                    <a:pt x="19303" y="9922"/>
                    <a:pt x="19250" y="10189"/>
                    <a:pt x="19460" y="10546"/>
                  </a:cubicBezTo>
                  <a:cubicBezTo>
                    <a:pt x="19512" y="10234"/>
                    <a:pt x="19565" y="9966"/>
                    <a:pt x="19617" y="9654"/>
                  </a:cubicBezTo>
                  <a:moveTo>
                    <a:pt x="18307" y="4031"/>
                  </a:moveTo>
                  <a:cubicBezTo>
                    <a:pt x="18307" y="4165"/>
                    <a:pt x="18307" y="4165"/>
                    <a:pt x="18307" y="4165"/>
                  </a:cubicBezTo>
                  <a:cubicBezTo>
                    <a:pt x="18464" y="4209"/>
                    <a:pt x="18621" y="4254"/>
                    <a:pt x="18831" y="4254"/>
                  </a:cubicBezTo>
                  <a:cubicBezTo>
                    <a:pt x="18831" y="4254"/>
                    <a:pt x="18883" y="4075"/>
                    <a:pt x="18988" y="3852"/>
                  </a:cubicBezTo>
                  <a:cubicBezTo>
                    <a:pt x="18674" y="3942"/>
                    <a:pt x="18516" y="3986"/>
                    <a:pt x="18307" y="4031"/>
                  </a:cubicBezTo>
                  <a:moveTo>
                    <a:pt x="19250" y="14474"/>
                  </a:moveTo>
                  <a:cubicBezTo>
                    <a:pt x="19198" y="14429"/>
                    <a:pt x="19145" y="14429"/>
                    <a:pt x="19093" y="14429"/>
                  </a:cubicBezTo>
                  <a:cubicBezTo>
                    <a:pt x="19040" y="14608"/>
                    <a:pt x="18936" y="14786"/>
                    <a:pt x="18883" y="15009"/>
                  </a:cubicBezTo>
                  <a:cubicBezTo>
                    <a:pt x="18936" y="15009"/>
                    <a:pt x="18988" y="15009"/>
                    <a:pt x="19040" y="15054"/>
                  </a:cubicBezTo>
                  <a:cubicBezTo>
                    <a:pt x="19145" y="14831"/>
                    <a:pt x="19198" y="14652"/>
                    <a:pt x="19250" y="14474"/>
                  </a:cubicBezTo>
                  <a:moveTo>
                    <a:pt x="19617" y="4075"/>
                  </a:moveTo>
                  <a:cubicBezTo>
                    <a:pt x="19565" y="4075"/>
                    <a:pt x="19512" y="4031"/>
                    <a:pt x="19460" y="4031"/>
                  </a:cubicBezTo>
                  <a:cubicBezTo>
                    <a:pt x="19407" y="4254"/>
                    <a:pt x="19407" y="4477"/>
                    <a:pt x="19407" y="4700"/>
                  </a:cubicBezTo>
                  <a:cubicBezTo>
                    <a:pt x="19460" y="4700"/>
                    <a:pt x="19460" y="4700"/>
                    <a:pt x="19512" y="4700"/>
                  </a:cubicBezTo>
                  <a:cubicBezTo>
                    <a:pt x="19565" y="4477"/>
                    <a:pt x="19565" y="4254"/>
                    <a:pt x="19617" y="4075"/>
                  </a:cubicBezTo>
                  <a:moveTo>
                    <a:pt x="17048" y="17241"/>
                  </a:moveTo>
                  <a:cubicBezTo>
                    <a:pt x="17101" y="17285"/>
                    <a:pt x="17101" y="17330"/>
                    <a:pt x="17153" y="17375"/>
                  </a:cubicBezTo>
                  <a:cubicBezTo>
                    <a:pt x="17310" y="17241"/>
                    <a:pt x="17468" y="17151"/>
                    <a:pt x="17625" y="17018"/>
                  </a:cubicBezTo>
                  <a:cubicBezTo>
                    <a:pt x="17625" y="16973"/>
                    <a:pt x="17573" y="16973"/>
                    <a:pt x="17520" y="16928"/>
                  </a:cubicBezTo>
                  <a:cubicBezTo>
                    <a:pt x="17363" y="17018"/>
                    <a:pt x="17206" y="17151"/>
                    <a:pt x="17048" y="17241"/>
                  </a:cubicBezTo>
                  <a:moveTo>
                    <a:pt x="15161" y="15099"/>
                  </a:moveTo>
                  <a:cubicBezTo>
                    <a:pt x="15213" y="15143"/>
                    <a:pt x="15266" y="15143"/>
                    <a:pt x="15266" y="15188"/>
                  </a:cubicBezTo>
                  <a:cubicBezTo>
                    <a:pt x="15423" y="15054"/>
                    <a:pt x="15528" y="14965"/>
                    <a:pt x="15685" y="14831"/>
                  </a:cubicBezTo>
                  <a:cubicBezTo>
                    <a:pt x="15633" y="14786"/>
                    <a:pt x="15633" y="14786"/>
                    <a:pt x="15633" y="14786"/>
                  </a:cubicBezTo>
                  <a:cubicBezTo>
                    <a:pt x="15475" y="14875"/>
                    <a:pt x="15318" y="15009"/>
                    <a:pt x="15161" y="15099"/>
                  </a:cubicBezTo>
                  <a:moveTo>
                    <a:pt x="19145" y="12465"/>
                  </a:moveTo>
                  <a:cubicBezTo>
                    <a:pt x="18988" y="12421"/>
                    <a:pt x="18988" y="12421"/>
                    <a:pt x="18988" y="12421"/>
                  </a:cubicBezTo>
                  <a:cubicBezTo>
                    <a:pt x="18831" y="12689"/>
                    <a:pt x="18831" y="12689"/>
                    <a:pt x="18988" y="13001"/>
                  </a:cubicBezTo>
                  <a:cubicBezTo>
                    <a:pt x="19040" y="12778"/>
                    <a:pt x="19093" y="12644"/>
                    <a:pt x="19145" y="12465"/>
                  </a:cubicBezTo>
                  <a:moveTo>
                    <a:pt x="13588" y="8092"/>
                  </a:moveTo>
                  <a:cubicBezTo>
                    <a:pt x="13588" y="8047"/>
                    <a:pt x="13536" y="8047"/>
                    <a:pt x="13483" y="8003"/>
                  </a:cubicBezTo>
                  <a:cubicBezTo>
                    <a:pt x="13378" y="8137"/>
                    <a:pt x="13221" y="8315"/>
                    <a:pt x="13064" y="8494"/>
                  </a:cubicBezTo>
                  <a:cubicBezTo>
                    <a:pt x="13116" y="8494"/>
                    <a:pt x="13116" y="8494"/>
                    <a:pt x="13169" y="8538"/>
                  </a:cubicBezTo>
                  <a:cubicBezTo>
                    <a:pt x="13326" y="8404"/>
                    <a:pt x="13431" y="8226"/>
                    <a:pt x="13588" y="8092"/>
                  </a:cubicBezTo>
                  <a:moveTo>
                    <a:pt x="16681" y="6351"/>
                  </a:moveTo>
                  <a:cubicBezTo>
                    <a:pt x="16681" y="6307"/>
                    <a:pt x="16629" y="6307"/>
                    <a:pt x="16576" y="6262"/>
                  </a:cubicBezTo>
                  <a:cubicBezTo>
                    <a:pt x="16419" y="6441"/>
                    <a:pt x="16209" y="6575"/>
                    <a:pt x="16209" y="6887"/>
                  </a:cubicBezTo>
                  <a:cubicBezTo>
                    <a:pt x="16367" y="6708"/>
                    <a:pt x="16524" y="6530"/>
                    <a:pt x="16681" y="6351"/>
                  </a:cubicBezTo>
                  <a:moveTo>
                    <a:pt x="19565" y="8181"/>
                  </a:moveTo>
                  <a:cubicBezTo>
                    <a:pt x="19512" y="8181"/>
                    <a:pt x="19460" y="8137"/>
                    <a:pt x="19355" y="8137"/>
                  </a:cubicBezTo>
                  <a:cubicBezTo>
                    <a:pt x="19355" y="8315"/>
                    <a:pt x="19303" y="8449"/>
                    <a:pt x="19303" y="8627"/>
                  </a:cubicBezTo>
                  <a:cubicBezTo>
                    <a:pt x="19355" y="8627"/>
                    <a:pt x="19407" y="8627"/>
                    <a:pt x="19460" y="8627"/>
                  </a:cubicBezTo>
                  <a:cubicBezTo>
                    <a:pt x="19512" y="8494"/>
                    <a:pt x="19512" y="8315"/>
                    <a:pt x="19565" y="8181"/>
                  </a:cubicBezTo>
                  <a:moveTo>
                    <a:pt x="16419" y="4789"/>
                  </a:moveTo>
                  <a:cubicBezTo>
                    <a:pt x="16367" y="4745"/>
                    <a:pt x="16314" y="4700"/>
                    <a:pt x="16262" y="4656"/>
                  </a:cubicBezTo>
                  <a:cubicBezTo>
                    <a:pt x="16157" y="4789"/>
                    <a:pt x="16052" y="4879"/>
                    <a:pt x="15947" y="5013"/>
                  </a:cubicBezTo>
                  <a:cubicBezTo>
                    <a:pt x="16000" y="5057"/>
                    <a:pt x="16052" y="5057"/>
                    <a:pt x="16052" y="5102"/>
                  </a:cubicBezTo>
                  <a:cubicBezTo>
                    <a:pt x="16157" y="5013"/>
                    <a:pt x="16314" y="4879"/>
                    <a:pt x="16419" y="4789"/>
                  </a:cubicBezTo>
                  <a:moveTo>
                    <a:pt x="14899" y="7646"/>
                  </a:moveTo>
                  <a:cubicBezTo>
                    <a:pt x="14951" y="7646"/>
                    <a:pt x="15004" y="7690"/>
                    <a:pt x="15056" y="7690"/>
                  </a:cubicBezTo>
                  <a:cubicBezTo>
                    <a:pt x="15161" y="7556"/>
                    <a:pt x="15213" y="7467"/>
                    <a:pt x="15318" y="7333"/>
                  </a:cubicBezTo>
                  <a:cubicBezTo>
                    <a:pt x="15318" y="7289"/>
                    <a:pt x="15266" y="7289"/>
                    <a:pt x="15213" y="7289"/>
                  </a:cubicBezTo>
                  <a:cubicBezTo>
                    <a:pt x="15108" y="7378"/>
                    <a:pt x="15004" y="7512"/>
                    <a:pt x="14899" y="7646"/>
                  </a:cubicBezTo>
                  <a:moveTo>
                    <a:pt x="16262" y="12867"/>
                  </a:moveTo>
                  <a:cubicBezTo>
                    <a:pt x="16262" y="12912"/>
                    <a:pt x="16262" y="12912"/>
                    <a:pt x="16314" y="12956"/>
                  </a:cubicBezTo>
                  <a:cubicBezTo>
                    <a:pt x="16367" y="12867"/>
                    <a:pt x="16472" y="12823"/>
                    <a:pt x="16524" y="12733"/>
                  </a:cubicBezTo>
                  <a:cubicBezTo>
                    <a:pt x="16472" y="12733"/>
                    <a:pt x="16472" y="12689"/>
                    <a:pt x="16472" y="12689"/>
                  </a:cubicBezTo>
                  <a:cubicBezTo>
                    <a:pt x="16367" y="12733"/>
                    <a:pt x="16314" y="12823"/>
                    <a:pt x="16262" y="12867"/>
                  </a:cubicBezTo>
                  <a:moveTo>
                    <a:pt x="14217" y="5102"/>
                  </a:moveTo>
                  <a:cubicBezTo>
                    <a:pt x="14584" y="5102"/>
                    <a:pt x="14584" y="5102"/>
                    <a:pt x="14584" y="4789"/>
                  </a:cubicBezTo>
                  <a:cubicBezTo>
                    <a:pt x="14479" y="4879"/>
                    <a:pt x="14374" y="4968"/>
                    <a:pt x="14217" y="5102"/>
                  </a:cubicBezTo>
                  <a:moveTo>
                    <a:pt x="19827" y="7289"/>
                  </a:moveTo>
                  <a:cubicBezTo>
                    <a:pt x="19774" y="7289"/>
                    <a:pt x="19774" y="7289"/>
                    <a:pt x="19722" y="7244"/>
                  </a:cubicBezTo>
                  <a:cubicBezTo>
                    <a:pt x="19722" y="7333"/>
                    <a:pt x="19670" y="7467"/>
                    <a:pt x="19617" y="7556"/>
                  </a:cubicBezTo>
                  <a:cubicBezTo>
                    <a:pt x="19670" y="7556"/>
                    <a:pt x="19670" y="7556"/>
                    <a:pt x="19722" y="7556"/>
                  </a:cubicBezTo>
                  <a:cubicBezTo>
                    <a:pt x="19774" y="7467"/>
                    <a:pt x="19774" y="7378"/>
                    <a:pt x="19827" y="7289"/>
                  </a:cubicBezTo>
                  <a:moveTo>
                    <a:pt x="13745" y="17642"/>
                  </a:moveTo>
                  <a:cubicBezTo>
                    <a:pt x="13745" y="17642"/>
                    <a:pt x="13745" y="17687"/>
                    <a:pt x="13745" y="17687"/>
                  </a:cubicBezTo>
                  <a:cubicBezTo>
                    <a:pt x="13798" y="17732"/>
                    <a:pt x="13798" y="17776"/>
                    <a:pt x="13850" y="17776"/>
                  </a:cubicBezTo>
                  <a:cubicBezTo>
                    <a:pt x="13903" y="17776"/>
                    <a:pt x="14007" y="17776"/>
                    <a:pt x="14060" y="17776"/>
                  </a:cubicBezTo>
                  <a:cubicBezTo>
                    <a:pt x="14060" y="17732"/>
                    <a:pt x="14060" y="17687"/>
                    <a:pt x="14060" y="17687"/>
                  </a:cubicBezTo>
                  <a:cubicBezTo>
                    <a:pt x="13955" y="17642"/>
                    <a:pt x="13850" y="17642"/>
                    <a:pt x="13745" y="17642"/>
                  </a:cubicBezTo>
                  <a:moveTo>
                    <a:pt x="18359" y="18624"/>
                  </a:moveTo>
                  <a:cubicBezTo>
                    <a:pt x="18359" y="18669"/>
                    <a:pt x="18359" y="18713"/>
                    <a:pt x="18359" y="18758"/>
                  </a:cubicBezTo>
                  <a:cubicBezTo>
                    <a:pt x="18464" y="18758"/>
                    <a:pt x="18569" y="18803"/>
                    <a:pt x="18621" y="18803"/>
                  </a:cubicBezTo>
                  <a:cubicBezTo>
                    <a:pt x="18674" y="18803"/>
                    <a:pt x="18674" y="18713"/>
                    <a:pt x="18674" y="18669"/>
                  </a:cubicBezTo>
                  <a:cubicBezTo>
                    <a:pt x="18569" y="18669"/>
                    <a:pt x="18464" y="18624"/>
                    <a:pt x="18359" y="18624"/>
                  </a:cubicBezTo>
                  <a:moveTo>
                    <a:pt x="13588" y="10502"/>
                  </a:moveTo>
                  <a:cubicBezTo>
                    <a:pt x="13588" y="10502"/>
                    <a:pt x="13640" y="10546"/>
                    <a:pt x="13640" y="10591"/>
                  </a:cubicBezTo>
                  <a:cubicBezTo>
                    <a:pt x="13745" y="10502"/>
                    <a:pt x="13798" y="10413"/>
                    <a:pt x="13850" y="10368"/>
                  </a:cubicBezTo>
                  <a:cubicBezTo>
                    <a:pt x="13850" y="10323"/>
                    <a:pt x="13798" y="10323"/>
                    <a:pt x="13798" y="10323"/>
                  </a:cubicBezTo>
                  <a:cubicBezTo>
                    <a:pt x="13745" y="10368"/>
                    <a:pt x="13640" y="10413"/>
                    <a:pt x="13588" y="1050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2" name="AutoShape 64">
              <a:extLst>
                <a:ext uri="{FF2B5EF4-FFF2-40B4-BE49-F238E27FC236}">
                  <a16:creationId xmlns="" xmlns:a16="http://schemas.microsoft.com/office/drawing/2014/main" id="{C2EEB9DA-BA5A-4B48-88C9-ED604673F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67" y="1090531"/>
              <a:ext cx="514351" cy="284826"/>
            </a:xfrm>
            <a:custGeom>
              <a:avLst/>
              <a:gdLst>
                <a:gd name="T0" fmla="*/ 2147483646 w 21600"/>
                <a:gd name="T1" fmla="*/ 2147483646 h 21293"/>
                <a:gd name="T2" fmla="*/ 2147483646 w 21600"/>
                <a:gd name="T3" fmla="*/ 2147483646 h 21293"/>
                <a:gd name="T4" fmla="*/ 2147483646 w 21600"/>
                <a:gd name="T5" fmla="*/ 2147483646 h 21293"/>
                <a:gd name="T6" fmla="*/ 2147483646 w 21600"/>
                <a:gd name="T7" fmla="*/ 2147483646 h 212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93">
                  <a:moveTo>
                    <a:pt x="0" y="21293"/>
                  </a:moveTo>
                  <a:cubicBezTo>
                    <a:pt x="519" y="19447"/>
                    <a:pt x="831" y="17970"/>
                    <a:pt x="1869" y="17601"/>
                  </a:cubicBezTo>
                  <a:cubicBezTo>
                    <a:pt x="2181" y="17416"/>
                    <a:pt x="2388" y="16862"/>
                    <a:pt x="2700" y="16678"/>
                  </a:cubicBezTo>
                  <a:cubicBezTo>
                    <a:pt x="3012" y="16308"/>
                    <a:pt x="3323" y="15939"/>
                    <a:pt x="3635" y="15755"/>
                  </a:cubicBezTo>
                  <a:cubicBezTo>
                    <a:pt x="3946" y="15570"/>
                    <a:pt x="4258" y="15385"/>
                    <a:pt x="4569" y="14462"/>
                  </a:cubicBezTo>
                  <a:cubicBezTo>
                    <a:pt x="4673" y="14093"/>
                    <a:pt x="5296" y="13539"/>
                    <a:pt x="5712" y="13539"/>
                  </a:cubicBezTo>
                  <a:cubicBezTo>
                    <a:pt x="6750" y="13724"/>
                    <a:pt x="7373" y="12247"/>
                    <a:pt x="8204" y="11693"/>
                  </a:cubicBezTo>
                  <a:cubicBezTo>
                    <a:pt x="8412" y="11508"/>
                    <a:pt x="8515" y="10401"/>
                    <a:pt x="8619" y="9847"/>
                  </a:cubicBezTo>
                  <a:cubicBezTo>
                    <a:pt x="8204" y="8924"/>
                    <a:pt x="7269" y="9847"/>
                    <a:pt x="6958" y="8185"/>
                  </a:cubicBezTo>
                  <a:cubicBezTo>
                    <a:pt x="7892" y="7078"/>
                    <a:pt x="8931" y="8001"/>
                    <a:pt x="10073" y="7262"/>
                  </a:cubicBezTo>
                  <a:cubicBezTo>
                    <a:pt x="8827" y="6155"/>
                    <a:pt x="7373" y="7078"/>
                    <a:pt x="6231" y="5601"/>
                  </a:cubicBezTo>
                  <a:cubicBezTo>
                    <a:pt x="8204" y="3755"/>
                    <a:pt x="10385" y="5231"/>
                    <a:pt x="12358" y="4124"/>
                  </a:cubicBezTo>
                  <a:cubicBezTo>
                    <a:pt x="11423" y="3570"/>
                    <a:pt x="10385" y="4124"/>
                    <a:pt x="9450" y="3201"/>
                  </a:cubicBezTo>
                  <a:cubicBezTo>
                    <a:pt x="10592" y="1539"/>
                    <a:pt x="11838" y="2831"/>
                    <a:pt x="12981" y="2093"/>
                  </a:cubicBezTo>
                  <a:cubicBezTo>
                    <a:pt x="12877" y="1539"/>
                    <a:pt x="12877" y="985"/>
                    <a:pt x="12773" y="431"/>
                  </a:cubicBezTo>
                  <a:cubicBezTo>
                    <a:pt x="14746" y="-307"/>
                    <a:pt x="16304" y="-122"/>
                    <a:pt x="17654" y="1170"/>
                  </a:cubicBezTo>
                  <a:cubicBezTo>
                    <a:pt x="16512" y="985"/>
                    <a:pt x="15473" y="801"/>
                    <a:pt x="14435" y="801"/>
                  </a:cubicBezTo>
                  <a:cubicBezTo>
                    <a:pt x="15577" y="2278"/>
                    <a:pt x="16823" y="1724"/>
                    <a:pt x="17965" y="2093"/>
                  </a:cubicBezTo>
                  <a:cubicBezTo>
                    <a:pt x="19108" y="2462"/>
                    <a:pt x="20250" y="3201"/>
                    <a:pt x="21600" y="3939"/>
                  </a:cubicBezTo>
                  <a:cubicBezTo>
                    <a:pt x="20458" y="4862"/>
                    <a:pt x="19523" y="4124"/>
                    <a:pt x="18588" y="3939"/>
                  </a:cubicBezTo>
                  <a:cubicBezTo>
                    <a:pt x="17550" y="3939"/>
                    <a:pt x="16615" y="3755"/>
                    <a:pt x="15577" y="3939"/>
                  </a:cubicBezTo>
                  <a:cubicBezTo>
                    <a:pt x="17135" y="4493"/>
                    <a:pt x="18692" y="4308"/>
                    <a:pt x="20250" y="5047"/>
                  </a:cubicBezTo>
                  <a:cubicBezTo>
                    <a:pt x="20250" y="5231"/>
                    <a:pt x="20250" y="5416"/>
                    <a:pt x="20250" y="5601"/>
                  </a:cubicBezTo>
                  <a:cubicBezTo>
                    <a:pt x="18277" y="5416"/>
                    <a:pt x="16200" y="5231"/>
                    <a:pt x="14227" y="5231"/>
                  </a:cubicBezTo>
                  <a:cubicBezTo>
                    <a:pt x="12254" y="5047"/>
                    <a:pt x="10177" y="5231"/>
                    <a:pt x="8204" y="5601"/>
                  </a:cubicBezTo>
                  <a:cubicBezTo>
                    <a:pt x="11008" y="7078"/>
                    <a:pt x="13915" y="6339"/>
                    <a:pt x="16719" y="8001"/>
                  </a:cubicBezTo>
                  <a:cubicBezTo>
                    <a:pt x="15369" y="8370"/>
                    <a:pt x="14019" y="7816"/>
                    <a:pt x="12669" y="7816"/>
                  </a:cubicBezTo>
                  <a:cubicBezTo>
                    <a:pt x="11319" y="7816"/>
                    <a:pt x="9969" y="8001"/>
                    <a:pt x="8619" y="8185"/>
                  </a:cubicBezTo>
                  <a:cubicBezTo>
                    <a:pt x="8619" y="8370"/>
                    <a:pt x="8619" y="8739"/>
                    <a:pt x="8619" y="8924"/>
                  </a:cubicBezTo>
                  <a:cubicBezTo>
                    <a:pt x="10488" y="9293"/>
                    <a:pt x="12254" y="9478"/>
                    <a:pt x="14123" y="9847"/>
                  </a:cubicBezTo>
                  <a:cubicBezTo>
                    <a:pt x="13500" y="11508"/>
                    <a:pt x="12773" y="10585"/>
                    <a:pt x="12254" y="10585"/>
                  </a:cubicBezTo>
                  <a:cubicBezTo>
                    <a:pt x="11631" y="10585"/>
                    <a:pt x="11008" y="10585"/>
                    <a:pt x="10177" y="10585"/>
                  </a:cubicBezTo>
                  <a:cubicBezTo>
                    <a:pt x="10800" y="11693"/>
                    <a:pt x="11631" y="10585"/>
                    <a:pt x="12046" y="12247"/>
                  </a:cubicBezTo>
                  <a:cubicBezTo>
                    <a:pt x="10696" y="12801"/>
                    <a:pt x="9242" y="11324"/>
                    <a:pt x="7996" y="13170"/>
                  </a:cubicBezTo>
                  <a:cubicBezTo>
                    <a:pt x="8515" y="13539"/>
                    <a:pt x="8931" y="13908"/>
                    <a:pt x="9762" y="14462"/>
                  </a:cubicBezTo>
                  <a:cubicBezTo>
                    <a:pt x="8204" y="15570"/>
                    <a:pt x="7062" y="13908"/>
                    <a:pt x="5815" y="14647"/>
                  </a:cubicBezTo>
                  <a:cubicBezTo>
                    <a:pt x="6231" y="15755"/>
                    <a:pt x="7373" y="14462"/>
                    <a:pt x="7373" y="16678"/>
                  </a:cubicBezTo>
                  <a:cubicBezTo>
                    <a:pt x="6231" y="16678"/>
                    <a:pt x="5088" y="16493"/>
                    <a:pt x="3842" y="16308"/>
                  </a:cubicBezTo>
                  <a:cubicBezTo>
                    <a:pt x="4050" y="17416"/>
                    <a:pt x="5088" y="16862"/>
                    <a:pt x="4777" y="18339"/>
                  </a:cubicBezTo>
                  <a:cubicBezTo>
                    <a:pt x="4777" y="18339"/>
                    <a:pt x="312" y="21108"/>
                    <a:pt x="0" y="2129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3" name="AutoShape 65">
              <a:extLst>
                <a:ext uri="{FF2B5EF4-FFF2-40B4-BE49-F238E27FC236}">
                  <a16:creationId xmlns="" xmlns:a16="http://schemas.microsoft.com/office/drawing/2014/main" id="{04DAC1EE-A6F9-4EF6-B22E-D4CD4251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095" y="1295981"/>
              <a:ext cx="77923" cy="98426"/>
            </a:xfrm>
            <a:custGeom>
              <a:avLst/>
              <a:gdLst>
                <a:gd name="T0" fmla="*/ 2147483646 w 21205"/>
                <a:gd name="T1" fmla="*/ 2147483646 h 21600"/>
                <a:gd name="T2" fmla="*/ 2147483646 w 21205"/>
                <a:gd name="T3" fmla="*/ 2147483646 h 21600"/>
                <a:gd name="T4" fmla="*/ 2147483646 w 21205"/>
                <a:gd name="T5" fmla="*/ 2147483646 h 21600"/>
                <a:gd name="T6" fmla="*/ 2147483646 w 21205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05" h="21600">
                  <a:moveTo>
                    <a:pt x="21205" y="21060"/>
                  </a:moveTo>
                  <a:cubicBezTo>
                    <a:pt x="19855" y="21060"/>
                    <a:pt x="19180" y="21600"/>
                    <a:pt x="19180" y="21600"/>
                  </a:cubicBezTo>
                  <a:cubicBezTo>
                    <a:pt x="12430" y="15660"/>
                    <a:pt x="6355" y="9720"/>
                    <a:pt x="280" y="3780"/>
                  </a:cubicBezTo>
                  <a:cubicBezTo>
                    <a:pt x="-395" y="3240"/>
                    <a:pt x="280" y="1620"/>
                    <a:pt x="955" y="0"/>
                  </a:cubicBezTo>
                  <a:cubicBezTo>
                    <a:pt x="2305" y="1080"/>
                    <a:pt x="5005" y="1620"/>
                    <a:pt x="5005" y="2160"/>
                  </a:cubicBezTo>
                  <a:cubicBezTo>
                    <a:pt x="4330" y="5400"/>
                    <a:pt x="7705" y="6480"/>
                    <a:pt x="9730" y="8100"/>
                  </a:cubicBezTo>
                  <a:cubicBezTo>
                    <a:pt x="13780" y="11340"/>
                    <a:pt x="17155" y="14040"/>
                    <a:pt x="20530" y="16740"/>
                  </a:cubicBezTo>
                  <a:cubicBezTo>
                    <a:pt x="21205" y="17820"/>
                    <a:pt x="20530" y="19980"/>
                    <a:pt x="21205" y="2106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4" name="AutoShape 66">
              <a:extLst>
                <a:ext uri="{FF2B5EF4-FFF2-40B4-BE49-F238E27FC236}">
                  <a16:creationId xmlns="" xmlns:a16="http://schemas.microsoft.com/office/drawing/2014/main" id="{2AA7A9C1-7D65-4D15-90C2-2665BE4B3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178" y="1180094"/>
              <a:ext cx="51003" cy="85726"/>
            </a:xfrm>
            <a:custGeom>
              <a:avLst/>
              <a:gdLst>
                <a:gd name="T0" fmla="*/ 435603562 w 21029"/>
                <a:gd name="T1" fmla="*/ 2147483646 h 21600"/>
                <a:gd name="T2" fmla="*/ 435603562 w 21029"/>
                <a:gd name="T3" fmla="*/ 2147483646 h 21600"/>
                <a:gd name="T4" fmla="*/ 435603562 w 21029"/>
                <a:gd name="T5" fmla="*/ 2147483646 h 21600"/>
                <a:gd name="T6" fmla="*/ 435603562 w 2102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29" h="21600">
                  <a:moveTo>
                    <a:pt x="21029" y="21600"/>
                  </a:moveTo>
                  <a:cubicBezTo>
                    <a:pt x="17943" y="19749"/>
                    <a:pt x="14858" y="17897"/>
                    <a:pt x="12800" y="16046"/>
                  </a:cubicBezTo>
                  <a:cubicBezTo>
                    <a:pt x="8686" y="12960"/>
                    <a:pt x="4572" y="9257"/>
                    <a:pt x="458" y="5554"/>
                  </a:cubicBezTo>
                  <a:cubicBezTo>
                    <a:pt x="-571" y="4320"/>
                    <a:pt x="458" y="2469"/>
                    <a:pt x="458" y="0"/>
                  </a:cubicBezTo>
                  <a:cubicBezTo>
                    <a:pt x="14858" y="7406"/>
                    <a:pt x="21029" y="12960"/>
                    <a:pt x="2102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5" name="AutoShape 67">
              <a:extLst>
                <a:ext uri="{FF2B5EF4-FFF2-40B4-BE49-F238E27FC236}">
                  <a16:creationId xmlns="" xmlns:a16="http://schemas.microsoft.com/office/drawing/2014/main" id="{0E59FB34-CB78-4371-B268-79C292F3A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67" y="512268"/>
              <a:ext cx="110497" cy="141710"/>
            </a:xfrm>
            <a:custGeom>
              <a:avLst/>
              <a:gdLst>
                <a:gd name="T0" fmla="*/ 2147483646 w 21175"/>
                <a:gd name="T1" fmla="*/ 2147483646 h 20958"/>
                <a:gd name="T2" fmla="*/ 2147483646 w 21175"/>
                <a:gd name="T3" fmla="*/ 2147483646 h 20958"/>
                <a:gd name="T4" fmla="*/ 2147483646 w 21175"/>
                <a:gd name="T5" fmla="*/ 2147483646 h 20958"/>
                <a:gd name="T6" fmla="*/ 2147483646 w 21175"/>
                <a:gd name="T7" fmla="*/ 2147483646 h 209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5" h="20958">
                  <a:moveTo>
                    <a:pt x="0" y="9941"/>
                  </a:moveTo>
                  <a:cubicBezTo>
                    <a:pt x="470" y="8110"/>
                    <a:pt x="939" y="6280"/>
                    <a:pt x="1878" y="4449"/>
                  </a:cubicBezTo>
                  <a:cubicBezTo>
                    <a:pt x="2817" y="1887"/>
                    <a:pt x="5635" y="56"/>
                    <a:pt x="9391" y="56"/>
                  </a:cubicBezTo>
                  <a:cubicBezTo>
                    <a:pt x="13148" y="-310"/>
                    <a:pt x="16435" y="1154"/>
                    <a:pt x="17843" y="3717"/>
                  </a:cubicBezTo>
                  <a:cubicBezTo>
                    <a:pt x="19722" y="7012"/>
                    <a:pt x="20661" y="10307"/>
                    <a:pt x="21130" y="13602"/>
                  </a:cubicBezTo>
                  <a:cubicBezTo>
                    <a:pt x="21600" y="17629"/>
                    <a:pt x="18313" y="20558"/>
                    <a:pt x="13617" y="20924"/>
                  </a:cubicBezTo>
                  <a:cubicBezTo>
                    <a:pt x="6574" y="21290"/>
                    <a:pt x="939" y="18727"/>
                    <a:pt x="0" y="14334"/>
                  </a:cubicBezTo>
                  <a:cubicBezTo>
                    <a:pt x="0" y="12870"/>
                    <a:pt x="0" y="11405"/>
                    <a:pt x="0" y="9941"/>
                  </a:cubicBezTo>
                  <a:moveTo>
                    <a:pt x="11739" y="4449"/>
                  </a:moveTo>
                  <a:cubicBezTo>
                    <a:pt x="11270" y="6646"/>
                    <a:pt x="10800" y="8110"/>
                    <a:pt x="9861" y="10673"/>
                  </a:cubicBezTo>
                  <a:cubicBezTo>
                    <a:pt x="8452" y="8843"/>
                    <a:pt x="7983" y="7744"/>
                    <a:pt x="7043" y="6280"/>
                  </a:cubicBezTo>
                  <a:cubicBezTo>
                    <a:pt x="5165" y="9941"/>
                    <a:pt x="5165" y="10673"/>
                    <a:pt x="6104" y="12504"/>
                  </a:cubicBezTo>
                  <a:cubicBezTo>
                    <a:pt x="7513" y="15066"/>
                    <a:pt x="9861" y="16165"/>
                    <a:pt x="12209" y="15432"/>
                  </a:cubicBezTo>
                  <a:cubicBezTo>
                    <a:pt x="15965" y="13968"/>
                    <a:pt x="17843" y="11771"/>
                    <a:pt x="16435" y="9575"/>
                  </a:cubicBezTo>
                  <a:cubicBezTo>
                    <a:pt x="15496" y="7744"/>
                    <a:pt x="13617" y="6646"/>
                    <a:pt x="11739" y="444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0" name="Group 68">
            <a:extLst>
              <a:ext uri="{FF2B5EF4-FFF2-40B4-BE49-F238E27FC236}">
                <a16:creationId xmlns="" xmlns:a16="http://schemas.microsoft.com/office/drawing/2014/main" id="{246BC95E-3F31-463C-AB92-7FD7A31DE044}"/>
              </a:ext>
            </a:extLst>
          </p:cNvPr>
          <p:cNvGrpSpPr>
            <a:grpSpLocks/>
          </p:cNvGrpSpPr>
          <p:nvPr/>
        </p:nvGrpSpPr>
        <p:grpSpPr bwMode="auto">
          <a:xfrm>
            <a:off x="3124201" y="1031081"/>
            <a:ext cx="1184672" cy="1058466"/>
            <a:chOff x="0" y="-1"/>
            <a:chExt cx="1580856" cy="1411978"/>
          </a:xfrm>
        </p:grpSpPr>
        <p:sp>
          <p:nvSpPr>
            <p:cNvPr id="12469" name="AutoShape 69">
              <a:extLst>
                <a:ext uri="{FF2B5EF4-FFF2-40B4-BE49-F238E27FC236}">
                  <a16:creationId xmlns="" xmlns:a16="http://schemas.microsoft.com/office/drawing/2014/main" id="{963CB137-CD28-4D7D-9DCD-497B80CD4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7" y="302242"/>
              <a:ext cx="890449" cy="1109735"/>
            </a:xfrm>
            <a:custGeom>
              <a:avLst/>
              <a:gdLst>
                <a:gd name="T0" fmla="*/ 2147483646 w 21406"/>
                <a:gd name="T1" fmla="*/ 2147483646 h 21509"/>
                <a:gd name="T2" fmla="*/ 2147483646 w 21406"/>
                <a:gd name="T3" fmla="*/ 2147483646 h 21509"/>
                <a:gd name="T4" fmla="*/ 2147483646 w 21406"/>
                <a:gd name="T5" fmla="*/ 2147483646 h 21509"/>
                <a:gd name="T6" fmla="*/ 2147483646 w 21406"/>
                <a:gd name="T7" fmla="*/ 2147483646 h 215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6" h="21509">
                  <a:moveTo>
                    <a:pt x="1194" y="14771"/>
                  </a:moveTo>
                  <a:cubicBezTo>
                    <a:pt x="1432" y="14771"/>
                    <a:pt x="1610" y="14771"/>
                    <a:pt x="1788" y="14771"/>
                  </a:cubicBezTo>
                  <a:cubicBezTo>
                    <a:pt x="2737" y="14771"/>
                    <a:pt x="3034" y="14580"/>
                    <a:pt x="3331" y="13861"/>
                  </a:cubicBezTo>
                  <a:cubicBezTo>
                    <a:pt x="3449" y="13574"/>
                    <a:pt x="3568" y="13286"/>
                    <a:pt x="3746" y="12951"/>
                  </a:cubicBezTo>
                  <a:cubicBezTo>
                    <a:pt x="3331" y="12664"/>
                    <a:pt x="2797" y="12520"/>
                    <a:pt x="2203" y="12568"/>
                  </a:cubicBezTo>
                  <a:cubicBezTo>
                    <a:pt x="1729" y="12137"/>
                    <a:pt x="1729" y="11610"/>
                    <a:pt x="1907" y="11131"/>
                  </a:cubicBezTo>
                  <a:cubicBezTo>
                    <a:pt x="2203" y="10221"/>
                    <a:pt x="2559" y="9359"/>
                    <a:pt x="2975" y="8497"/>
                  </a:cubicBezTo>
                  <a:cubicBezTo>
                    <a:pt x="3271" y="7827"/>
                    <a:pt x="3805" y="7252"/>
                    <a:pt x="4458" y="6773"/>
                  </a:cubicBezTo>
                  <a:cubicBezTo>
                    <a:pt x="4755" y="6533"/>
                    <a:pt x="5052" y="6533"/>
                    <a:pt x="5408" y="6581"/>
                  </a:cubicBezTo>
                  <a:cubicBezTo>
                    <a:pt x="6238" y="6629"/>
                    <a:pt x="7069" y="6581"/>
                    <a:pt x="7841" y="6390"/>
                  </a:cubicBezTo>
                  <a:cubicBezTo>
                    <a:pt x="8790" y="6102"/>
                    <a:pt x="9265" y="5480"/>
                    <a:pt x="9502" y="4761"/>
                  </a:cubicBezTo>
                  <a:cubicBezTo>
                    <a:pt x="9621" y="4330"/>
                    <a:pt x="9265" y="3803"/>
                    <a:pt x="8731" y="3660"/>
                  </a:cubicBezTo>
                  <a:cubicBezTo>
                    <a:pt x="8375" y="3516"/>
                    <a:pt x="8019" y="3372"/>
                    <a:pt x="7663" y="3325"/>
                  </a:cubicBezTo>
                  <a:cubicBezTo>
                    <a:pt x="7247" y="3229"/>
                    <a:pt x="7069" y="2989"/>
                    <a:pt x="6951" y="2654"/>
                  </a:cubicBezTo>
                  <a:cubicBezTo>
                    <a:pt x="6713" y="2079"/>
                    <a:pt x="6891" y="1552"/>
                    <a:pt x="7129" y="1026"/>
                  </a:cubicBezTo>
                  <a:cubicBezTo>
                    <a:pt x="7247" y="786"/>
                    <a:pt x="7425" y="547"/>
                    <a:pt x="7307" y="259"/>
                  </a:cubicBezTo>
                  <a:cubicBezTo>
                    <a:pt x="7247" y="211"/>
                    <a:pt x="7366" y="20"/>
                    <a:pt x="7425" y="20"/>
                  </a:cubicBezTo>
                  <a:cubicBezTo>
                    <a:pt x="7544" y="-28"/>
                    <a:pt x="7722" y="20"/>
                    <a:pt x="7841" y="68"/>
                  </a:cubicBezTo>
                  <a:cubicBezTo>
                    <a:pt x="7959" y="116"/>
                    <a:pt x="8078" y="259"/>
                    <a:pt x="8197" y="355"/>
                  </a:cubicBezTo>
                  <a:cubicBezTo>
                    <a:pt x="8315" y="451"/>
                    <a:pt x="8434" y="547"/>
                    <a:pt x="8553" y="547"/>
                  </a:cubicBezTo>
                  <a:cubicBezTo>
                    <a:pt x="9977" y="786"/>
                    <a:pt x="11342" y="1169"/>
                    <a:pt x="12647" y="1648"/>
                  </a:cubicBezTo>
                  <a:cubicBezTo>
                    <a:pt x="13537" y="1936"/>
                    <a:pt x="14368" y="2367"/>
                    <a:pt x="15258" y="2654"/>
                  </a:cubicBezTo>
                  <a:cubicBezTo>
                    <a:pt x="15436" y="2750"/>
                    <a:pt x="15614" y="2894"/>
                    <a:pt x="15911" y="2750"/>
                  </a:cubicBezTo>
                  <a:cubicBezTo>
                    <a:pt x="15970" y="2702"/>
                    <a:pt x="16148" y="2750"/>
                    <a:pt x="16267" y="2750"/>
                  </a:cubicBezTo>
                  <a:cubicBezTo>
                    <a:pt x="17335" y="3181"/>
                    <a:pt x="18463" y="3564"/>
                    <a:pt x="19412" y="4091"/>
                  </a:cubicBezTo>
                  <a:cubicBezTo>
                    <a:pt x="19946" y="4378"/>
                    <a:pt x="20480" y="4713"/>
                    <a:pt x="21014" y="5001"/>
                  </a:cubicBezTo>
                  <a:cubicBezTo>
                    <a:pt x="21430" y="5240"/>
                    <a:pt x="21489" y="5623"/>
                    <a:pt x="21311" y="6007"/>
                  </a:cubicBezTo>
                  <a:cubicBezTo>
                    <a:pt x="20955" y="7108"/>
                    <a:pt x="20184" y="8018"/>
                    <a:pt x="19649" y="9024"/>
                  </a:cubicBezTo>
                  <a:cubicBezTo>
                    <a:pt x="19353" y="9503"/>
                    <a:pt x="19234" y="9982"/>
                    <a:pt x="19056" y="10461"/>
                  </a:cubicBezTo>
                  <a:cubicBezTo>
                    <a:pt x="18937" y="10892"/>
                    <a:pt x="18937" y="10940"/>
                    <a:pt x="18285" y="10940"/>
                  </a:cubicBezTo>
                  <a:cubicBezTo>
                    <a:pt x="17810" y="10365"/>
                    <a:pt x="16979" y="10078"/>
                    <a:pt x="16089" y="10221"/>
                  </a:cubicBezTo>
                  <a:cubicBezTo>
                    <a:pt x="15614" y="10269"/>
                    <a:pt x="15318" y="10509"/>
                    <a:pt x="15140" y="10844"/>
                  </a:cubicBezTo>
                  <a:cubicBezTo>
                    <a:pt x="14843" y="11323"/>
                    <a:pt x="14605" y="11897"/>
                    <a:pt x="14368" y="12424"/>
                  </a:cubicBezTo>
                  <a:cubicBezTo>
                    <a:pt x="14249" y="12712"/>
                    <a:pt x="14784" y="13191"/>
                    <a:pt x="15258" y="13239"/>
                  </a:cubicBezTo>
                  <a:cubicBezTo>
                    <a:pt x="15674" y="13334"/>
                    <a:pt x="16148" y="13334"/>
                    <a:pt x="16564" y="13382"/>
                  </a:cubicBezTo>
                  <a:cubicBezTo>
                    <a:pt x="16979" y="13430"/>
                    <a:pt x="17098" y="13574"/>
                    <a:pt x="16920" y="13861"/>
                  </a:cubicBezTo>
                  <a:cubicBezTo>
                    <a:pt x="16504" y="14532"/>
                    <a:pt x="16089" y="15202"/>
                    <a:pt x="15733" y="15873"/>
                  </a:cubicBezTo>
                  <a:cubicBezTo>
                    <a:pt x="15496" y="16352"/>
                    <a:pt x="15258" y="16783"/>
                    <a:pt x="15021" y="17262"/>
                  </a:cubicBezTo>
                  <a:cubicBezTo>
                    <a:pt x="14902" y="17549"/>
                    <a:pt x="14724" y="17788"/>
                    <a:pt x="14427" y="17932"/>
                  </a:cubicBezTo>
                  <a:cubicBezTo>
                    <a:pt x="13181" y="17357"/>
                    <a:pt x="11876" y="16926"/>
                    <a:pt x="10511" y="16591"/>
                  </a:cubicBezTo>
                  <a:cubicBezTo>
                    <a:pt x="9918" y="16399"/>
                    <a:pt x="9265" y="16208"/>
                    <a:pt x="8671" y="16016"/>
                  </a:cubicBezTo>
                  <a:cubicBezTo>
                    <a:pt x="8197" y="15873"/>
                    <a:pt x="8019" y="15873"/>
                    <a:pt x="7781" y="16256"/>
                  </a:cubicBezTo>
                  <a:cubicBezTo>
                    <a:pt x="7544" y="16639"/>
                    <a:pt x="7366" y="17070"/>
                    <a:pt x="7841" y="17501"/>
                  </a:cubicBezTo>
                  <a:cubicBezTo>
                    <a:pt x="7959" y="17645"/>
                    <a:pt x="8019" y="17788"/>
                    <a:pt x="8137" y="17980"/>
                  </a:cubicBezTo>
                  <a:cubicBezTo>
                    <a:pt x="8790" y="19082"/>
                    <a:pt x="8434" y="20327"/>
                    <a:pt x="7129" y="21045"/>
                  </a:cubicBezTo>
                  <a:cubicBezTo>
                    <a:pt x="7010" y="21141"/>
                    <a:pt x="6832" y="21189"/>
                    <a:pt x="6713" y="21285"/>
                  </a:cubicBezTo>
                  <a:cubicBezTo>
                    <a:pt x="6357" y="21524"/>
                    <a:pt x="5942" y="21572"/>
                    <a:pt x="5526" y="21428"/>
                  </a:cubicBezTo>
                  <a:cubicBezTo>
                    <a:pt x="5052" y="21285"/>
                    <a:pt x="4577" y="21141"/>
                    <a:pt x="4102" y="21045"/>
                  </a:cubicBezTo>
                  <a:cubicBezTo>
                    <a:pt x="3271" y="20806"/>
                    <a:pt x="2678" y="20423"/>
                    <a:pt x="2085" y="19992"/>
                  </a:cubicBezTo>
                  <a:cubicBezTo>
                    <a:pt x="1254" y="19321"/>
                    <a:pt x="720" y="18555"/>
                    <a:pt x="245" y="17741"/>
                  </a:cubicBezTo>
                  <a:cubicBezTo>
                    <a:pt x="-52" y="17262"/>
                    <a:pt x="-111" y="16735"/>
                    <a:pt x="245" y="16256"/>
                  </a:cubicBezTo>
                  <a:cubicBezTo>
                    <a:pt x="542" y="15777"/>
                    <a:pt x="838" y="15298"/>
                    <a:pt x="1194" y="14771"/>
                  </a:cubicBezTo>
                  <a:moveTo>
                    <a:pt x="9027" y="1026"/>
                  </a:moveTo>
                  <a:cubicBezTo>
                    <a:pt x="8434" y="882"/>
                    <a:pt x="8434" y="882"/>
                    <a:pt x="8434" y="882"/>
                  </a:cubicBezTo>
                  <a:cubicBezTo>
                    <a:pt x="8434" y="930"/>
                    <a:pt x="8434" y="930"/>
                    <a:pt x="8434" y="978"/>
                  </a:cubicBezTo>
                  <a:cubicBezTo>
                    <a:pt x="8671" y="978"/>
                    <a:pt x="8849" y="978"/>
                    <a:pt x="9027" y="1026"/>
                  </a:cubicBezTo>
                  <a:cubicBezTo>
                    <a:pt x="9087" y="1074"/>
                    <a:pt x="9146" y="1217"/>
                    <a:pt x="9265" y="1265"/>
                  </a:cubicBezTo>
                  <a:cubicBezTo>
                    <a:pt x="10036" y="1552"/>
                    <a:pt x="10867" y="1792"/>
                    <a:pt x="11698" y="2079"/>
                  </a:cubicBezTo>
                  <a:cubicBezTo>
                    <a:pt x="11816" y="2127"/>
                    <a:pt x="11994" y="2079"/>
                    <a:pt x="12291" y="2127"/>
                  </a:cubicBezTo>
                  <a:cubicBezTo>
                    <a:pt x="12054" y="1984"/>
                    <a:pt x="11935" y="1936"/>
                    <a:pt x="11876" y="1888"/>
                  </a:cubicBezTo>
                  <a:cubicBezTo>
                    <a:pt x="10926" y="1600"/>
                    <a:pt x="9977" y="1313"/>
                    <a:pt x="9027" y="1026"/>
                  </a:cubicBezTo>
                  <a:moveTo>
                    <a:pt x="17157" y="4474"/>
                  </a:moveTo>
                  <a:cubicBezTo>
                    <a:pt x="17394" y="4522"/>
                    <a:pt x="17632" y="4618"/>
                    <a:pt x="17869" y="4713"/>
                  </a:cubicBezTo>
                  <a:cubicBezTo>
                    <a:pt x="17691" y="4474"/>
                    <a:pt x="17454" y="4378"/>
                    <a:pt x="17098" y="4474"/>
                  </a:cubicBezTo>
                  <a:cubicBezTo>
                    <a:pt x="17157" y="4235"/>
                    <a:pt x="16860" y="4187"/>
                    <a:pt x="16682" y="4091"/>
                  </a:cubicBezTo>
                  <a:cubicBezTo>
                    <a:pt x="16089" y="3851"/>
                    <a:pt x="15555" y="3660"/>
                    <a:pt x="15021" y="3420"/>
                  </a:cubicBezTo>
                  <a:cubicBezTo>
                    <a:pt x="14724" y="3325"/>
                    <a:pt x="14427" y="3229"/>
                    <a:pt x="14131" y="3181"/>
                  </a:cubicBezTo>
                  <a:cubicBezTo>
                    <a:pt x="13775" y="3037"/>
                    <a:pt x="13359" y="2941"/>
                    <a:pt x="12944" y="2846"/>
                  </a:cubicBezTo>
                  <a:cubicBezTo>
                    <a:pt x="12113" y="2606"/>
                    <a:pt x="11342" y="2319"/>
                    <a:pt x="10511" y="2031"/>
                  </a:cubicBezTo>
                  <a:cubicBezTo>
                    <a:pt x="9858" y="1840"/>
                    <a:pt x="9205" y="1600"/>
                    <a:pt x="8553" y="1409"/>
                  </a:cubicBezTo>
                  <a:cubicBezTo>
                    <a:pt x="8137" y="1313"/>
                    <a:pt x="7959" y="1361"/>
                    <a:pt x="7841" y="1696"/>
                  </a:cubicBezTo>
                  <a:cubicBezTo>
                    <a:pt x="7781" y="1840"/>
                    <a:pt x="7781" y="2031"/>
                    <a:pt x="7722" y="2223"/>
                  </a:cubicBezTo>
                  <a:cubicBezTo>
                    <a:pt x="8968" y="2510"/>
                    <a:pt x="9858" y="3181"/>
                    <a:pt x="10036" y="3995"/>
                  </a:cubicBezTo>
                  <a:cubicBezTo>
                    <a:pt x="10392" y="5288"/>
                    <a:pt x="9324" y="6725"/>
                    <a:pt x="7900" y="7012"/>
                  </a:cubicBezTo>
                  <a:cubicBezTo>
                    <a:pt x="7307" y="7156"/>
                    <a:pt x="6773" y="7156"/>
                    <a:pt x="6179" y="7204"/>
                  </a:cubicBezTo>
                  <a:cubicBezTo>
                    <a:pt x="5467" y="7252"/>
                    <a:pt x="5348" y="7348"/>
                    <a:pt x="5052" y="7874"/>
                  </a:cubicBezTo>
                  <a:cubicBezTo>
                    <a:pt x="4933" y="8258"/>
                    <a:pt x="4755" y="8641"/>
                    <a:pt x="4636" y="9024"/>
                  </a:cubicBezTo>
                  <a:cubicBezTo>
                    <a:pt x="4280" y="9838"/>
                    <a:pt x="4043" y="10652"/>
                    <a:pt x="3390" y="11323"/>
                  </a:cubicBezTo>
                  <a:cubicBezTo>
                    <a:pt x="3212" y="11562"/>
                    <a:pt x="3153" y="11802"/>
                    <a:pt x="3034" y="12041"/>
                  </a:cubicBezTo>
                  <a:cubicBezTo>
                    <a:pt x="3805" y="12376"/>
                    <a:pt x="4458" y="12712"/>
                    <a:pt x="5111" y="13047"/>
                  </a:cubicBezTo>
                  <a:cubicBezTo>
                    <a:pt x="5052" y="13191"/>
                    <a:pt x="5052" y="13286"/>
                    <a:pt x="4992" y="13382"/>
                  </a:cubicBezTo>
                  <a:cubicBezTo>
                    <a:pt x="4518" y="14244"/>
                    <a:pt x="3865" y="15106"/>
                    <a:pt x="4162" y="16160"/>
                  </a:cubicBezTo>
                  <a:cubicBezTo>
                    <a:pt x="4162" y="16304"/>
                    <a:pt x="4043" y="16399"/>
                    <a:pt x="3805" y="16352"/>
                  </a:cubicBezTo>
                  <a:cubicBezTo>
                    <a:pt x="3687" y="16352"/>
                    <a:pt x="3568" y="16256"/>
                    <a:pt x="3449" y="16208"/>
                  </a:cubicBezTo>
                  <a:cubicBezTo>
                    <a:pt x="2678" y="16016"/>
                    <a:pt x="1610" y="16352"/>
                    <a:pt x="1373" y="16878"/>
                  </a:cubicBezTo>
                  <a:cubicBezTo>
                    <a:pt x="1135" y="17453"/>
                    <a:pt x="1135" y="18124"/>
                    <a:pt x="1610" y="18650"/>
                  </a:cubicBezTo>
                  <a:cubicBezTo>
                    <a:pt x="2085" y="19225"/>
                    <a:pt x="2678" y="19800"/>
                    <a:pt x="3509" y="20231"/>
                  </a:cubicBezTo>
                  <a:cubicBezTo>
                    <a:pt x="4577" y="20758"/>
                    <a:pt x="5586" y="20949"/>
                    <a:pt x="6713" y="20423"/>
                  </a:cubicBezTo>
                  <a:cubicBezTo>
                    <a:pt x="7366" y="20087"/>
                    <a:pt x="7663" y="19800"/>
                    <a:pt x="7663" y="19177"/>
                  </a:cubicBezTo>
                  <a:cubicBezTo>
                    <a:pt x="7603" y="18315"/>
                    <a:pt x="7366" y="17501"/>
                    <a:pt x="6713" y="16783"/>
                  </a:cubicBezTo>
                  <a:cubicBezTo>
                    <a:pt x="6654" y="16687"/>
                    <a:pt x="6654" y="16543"/>
                    <a:pt x="6654" y="16399"/>
                  </a:cubicBezTo>
                  <a:cubicBezTo>
                    <a:pt x="7129" y="16399"/>
                    <a:pt x="7129" y="16399"/>
                    <a:pt x="7129" y="16399"/>
                  </a:cubicBezTo>
                  <a:cubicBezTo>
                    <a:pt x="7307" y="16160"/>
                    <a:pt x="7485" y="15921"/>
                    <a:pt x="7603" y="15633"/>
                  </a:cubicBezTo>
                  <a:cubicBezTo>
                    <a:pt x="7722" y="15442"/>
                    <a:pt x="7841" y="15298"/>
                    <a:pt x="8197" y="15346"/>
                  </a:cubicBezTo>
                  <a:cubicBezTo>
                    <a:pt x="9324" y="15537"/>
                    <a:pt x="10452" y="15777"/>
                    <a:pt x="11401" y="16352"/>
                  </a:cubicBezTo>
                  <a:cubicBezTo>
                    <a:pt x="11638" y="16447"/>
                    <a:pt x="11935" y="16591"/>
                    <a:pt x="12232" y="16687"/>
                  </a:cubicBezTo>
                  <a:cubicBezTo>
                    <a:pt x="12707" y="16831"/>
                    <a:pt x="13181" y="16974"/>
                    <a:pt x="13656" y="17118"/>
                  </a:cubicBezTo>
                  <a:cubicBezTo>
                    <a:pt x="14190" y="17357"/>
                    <a:pt x="14427" y="17262"/>
                    <a:pt x="14665" y="16878"/>
                  </a:cubicBezTo>
                  <a:cubicBezTo>
                    <a:pt x="15140" y="16064"/>
                    <a:pt x="15614" y="15298"/>
                    <a:pt x="16089" y="14484"/>
                  </a:cubicBezTo>
                  <a:cubicBezTo>
                    <a:pt x="16208" y="14244"/>
                    <a:pt x="16267" y="14053"/>
                    <a:pt x="16386" y="13765"/>
                  </a:cubicBezTo>
                  <a:cubicBezTo>
                    <a:pt x="15970" y="13717"/>
                    <a:pt x="15614" y="13717"/>
                    <a:pt x="15258" y="13622"/>
                  </a:cubicBezTo>
                  <a:cubicBezTo>
                    <a:pt x="14902" y="13526"/>
                    <a:pt x="14487" y="13430"/>
                    <a:pt x="14190" y="13286"/>
                  </a:cubicBezTo>
                  <a:cubicBezTo>
                    <a:pt x="13893" y="13095"/>
                    <a:pt x="13953" y="12807"/>
                    <a:pt x="14012" y="12520"/>
                  </a:cubicBezTo>
                  <a:cubicBezTo>
                    <a:pt x="14071" y="12520"/>
                    <a:pt x="14071" y="12472"/>
                    <a:pt x="14012" y="12472"/>
                  </a:cubicBezTo>
                  <a:cubicBezTo>
                    <a:pt x="13775" y="11993"/>
                    <a:pt x="14012" y="11562"/>
                    <a:pt x="14190" y="11131"/>
                  </a:cubicBezTo>
                  <a:cubicBezTo>
                    <a:pt x="14487" y="10269"/>
                    <a:pt x="15258" y="9934"/>
                    <a:pt x="16267" y="9838"/>
                  </a:cubicBezTo>
                  <a:cubicBezTo>
                    <a:pt x="17038" y="9790"/>
                    <a:pt x="17751" y="9934"/>
                    <a:pt x="18344" y="10173"/>
                  </a:cubicBezTo>
                  <a:cubicBezTo>
                    <a:pt x="18700" y="9503"/>
                    <a:pt x="18997" y="8880"/>
                    <a:pt x="19412" y="8258"/>
                  </a:cubicBezTo>
                  <a:cubicBezTo>
                    <a:pt x="19649" y="7827"/>
                    <a:pt x="20005" y="7396"/>
                    <a:pt x="20302" y="6964"/>
                  </a:cubicBezTo>
                  <a:cubicBezTo>
                    <a:pt x="20540" y="6677"/>
                    <a:pt x="20718" y="6342"/>
                    <a:pt x="20658" y="5959"/>
                  </a:cubicBezTo>
                  <a:cubicBezTo>
                    <a:pt x="19531" y="5288"/>
                    <a:pt x="18047" y="5145"/>
                    <a:pt x="16979" y="4426"/>
                  </a:cubicBezTo>
                  <a:cubicBezTo>
                    <a:pt x="17038" y="4426"/>
                    <a:pt x="17098" y="4474"/>
                    <a:pt x="17157" y="4474"/>
                  </a:cubicBezTo>
                  <a:moveTo>
                    <a:pt x="8078" y="18698"/>
                  </a:moveTo>
                  <a:cubicBezTo>
                    <a:pt x="8078" y="18698"/>
                    <a:pt x="8019" y="18698"/>
                    <a:pt x="8019" y="18698"/>
                  </a:cubicBezTo>
                  <a:cubicBezTo>
                    <a:pt x="8019" y="19177"/>
                    <a:pt x="8019" y="19177"/>
                    <a:pt x="8019" y="19177"/>
                  </a:cubicBezTo>
                  <a:cubicBezTo>
                    <a:pt x="8078" y="19177"/>
                    <a:pt x="8078" y="19177"/>
                    <a:pt x="8078" y="19177"/>
                  </a:cubicBezTo>
                  <a:lnTo>
                    <a:pt x="8078" y="18698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70" name="AutoShape 70">
              <a:extLst>
                <a:ext uri="{FF2B5EF4-FFF2-40B4-BE49-F238E27FC236}">
                  <a16:creationId xmlns="" xmlns:a16="http://schemas.microsoft.com/office/drawing/2014/main" id="{488A50B7-0B04-421F-8031-BE7E497F7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868797" cy="864359"/>
            </a:xfrm>
            <a:custGeom>
              <a:avLst/>
              <a:gdLst>
                <a:gd name="T0" fmla="*/ 2147483646 w 21493"/>
                <a:gd name="T1" fmla="*/ 2147483646 h 21500"/>
                <a:gd name="T2" fmla="*/ 2147483646 w 21493"/>
                <a:gd name="T3" fmla="*/ 2147483646 h 21500"/>
                <a:gd name="T4" fmla="*/ 2147483646 w 21493"/>
                <a:gd name="T5" fmla="*/ 2147483646 h 21500"/>
                <a:gd name="T6" fmla="*/ 2147483646 w 21493"/>
                <a:gd name="T7" fmla="*/ 2147483646 h 215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3" h="21500">
                  <a:moveTo>
                    <a:pt x="8934" y="14854"/>
                  </a:moveTo>
                  <a:cubicBezTo>
                    <a:pt x="9178" y="14792"/>
                    <a:pt x="9362" y="15223"/>
                    <a:pt x="9607" y="14854"/>
                  </a:cubicBezTo>
                  <a:cubicBezTo>
                    <a:pt x="9607" y="14854"/>
                    <a:pt x="9790" y="14854"/>
                    <a:pt x="9913" y="14915"/>
                  </a:cubicBezTo>
                  <a:cubicBezTo>
                    <a:pt x="10402" y="15223"/>
                    <a:pt x="10953" y="15100"/>
                    <a:pt x="11442" y="14854"/>
                  </a:cubicBezTo>
                  <a:cubicBezTo>
                    <a:pt x="11565" y="13808"/>
                    <a:pt x="11137" y="13008"/>
                    <a:pt x="10219" y="12577"/>
                  </a:cubicBezTo>
                  <a:cubicBezTo>
                    <a:pt x="10035" y="12454"/>
                    <a:pt x="9913" y="12331"/>
                    <a:pt x="9729" y="12208"/>
                  </a:cubicBezTo>
                  <a:cubicBezTo>
                    <a:pt x="9668" y="12146"/>
                    <a:pt x="9607" y="12023"/>
                    <a:pt x="9546" y="12023"/>
                  </a:cubicBezTo>
                  <a:cubicBezTo>
                    <a:pt x="8567" y="11838"/>
                    <a:pt x="7526" y="11346"/>
                    <a:pt x="6486" y="11838"/>
                  </a:cubicBezTo>
                  <a:cubicBezTo>
                    <a:pt x="6119" y="11962"/>
                    <a:pt x="5997" y="12208"/>
                    <a:pt x="6180" y="12515"/>
                  </a:cubicBezTo>
                  <a:cubicBezTo>
                    <a:pt x="6364" y="12823"/>
                    <a:pt x="6670" y="13069"/>
                    <a:pt x="6976" y="13254"/>
                  </a:cubicBezTo>
                  <a:cubicBezTo>
                    <a:pt x="7465" y="13562"/>
                    <a:pt x="7588" y="13746"/>
                    <a:pt x="7220" y="14177"/>
                  </a:cubicBezTo>
                  <a:cubicBezTo>
                    <a:pt x="6486" y="15223"/>
                    <a:pt x="5997" y="16331"/>
                    <a:pt x="5507" y="17438"/>
                  </a:cubicBezTo>
                  <a:cubicBezTo>
                    <a:pt x="5385" y="17623"/>
                    <a:pt x="5324" y="17869"/>
                    <a:pt x="5324" y="18054"/>
                  </a:cubicBezTo>
                  <a:cubicBezTo>
                    <a:pt x="5324" y="18485"/>
                    <a:pt x="5140" y="18608"/>
                    <a:pt x="4712" y="18669"/>
                  </a:cubicBezTo>
                  <a:cubicBezTo>
                    <a:pt x="3794" y="17623"/>
                    <a:pt x="2692" y="16823"/>
                    <a:pt x="1163" y="16454"/>
                  </a:cubicBezTo>
                  <a:cubicBezTo>
                    <a:pt x="1163" y="16392"/>
                    <a:pt x="1163" y="16269"/>
                    <a:pt x="1040" y="16208"/>
                  </a:cubicBezTo>
                  <a:cubicBezTo>
                    <a:pt x="306" y="15715"/>
                    <a:pt x="428" y="14977"/>
                    <a:pt x="428" y="14300"/>
                  </a:cubicBezTo>
                  <a:cubicBezTo>
                    <a:pt x="428" y="14054"/>
                    <a:pt x="428" y="13746"/>
                    <a:pt x="551" y="13685"/>
                  </a:cubicBezTo>
                  <a:cubicBezTo>
                    <a:pt x="918" y="13500"/>
                    <a:pt x="918" y="13131"/>
                    <a:pt x="1101" y="12885"/>
                  </a:cubicBezTo>
                  <a:cubicBezTo>
                    <a:pt x="1469" y="12146"/>
                    <a:pt x="1897" y="11469"/>
                    <a:pt x="2264" y="10731"/>
                  </a:cubicBezTo>
                  <a:cubicBezTo>
                    <a:pt x="2754" y="9869"/>
                    <a:pt x="3243" y="8946"/>
                    <a:pt x="3733" y="8023"/>
                  </a:cubicBezTo>
                  <a:cubicBezTo>
                    <a:pt x="3855" y="7777"/>
                    <a:pt x="3794" y="7469"/>
                    <a:pt x="3855" y="7162"/>
                  </a:cubicBezTo>
                  <a:cubicBezTo>
                    <a:pt x="3427" y="6977"/>
                    <a:pt x="2998" y="6915"/>
                    <a:pt x="2692" y="7346"/>
                  </a:cubicBezTo>
                  <a:cubicBezTo>
                    <a:pt x="2631" y="7408"/>
                    <a:pt x="2570" y="7408"/>
                    <a:pt x="2570" y="7408"/>
                  </a:cubicBezTo>
                  <a:cubicBezTo>
                    <a:pt x="2203" y="7592"/>
                    <a:pt x="1897" y="7900"/>
                    <a:pt x="1530" y="7962"/>
                  </a:cubicBezTo>
                  <a:cubicBezTo>
                    <a:pt x="1101" y="7962"/>
                    <a:pt x="1040" y="7469"/>
                    <a:pt x="795" y="7223"/>
                  </a:cubicBezTo>
                  <a:cubicBezTo>
                    <a:pt x="122" y="6731"/>
                    <a:pt x="61" y="6054"/>
                    <a:pt x="0" y="5315"/>
                  </a:cubicBezTo>
                  <a:cubicBezTo>
                    <a:pt x="0" y="4331"/>
                    <a:pt x="122" y="3346"/>
                    <a:pt x="428" y="2423"/>
                  </a:cubicBezTo>
                  <a:cubicBezTo>
                    <a:pt x="857" y="1192"/>
                    <a:pt x="1652" y="331"/>
                    <a:pt x="2998" y="23"/>
                  </a:cubicBezTo>
                  <a:cubicBezTo>
                    <a:pt x="3671" y="-100"/>
                    <a:pt x="4406" y="269"/>
                    <a:pt x="4589" y="946"/>
                  </a:cubicBezTo>
                  <a:cubicBezTo>
                    <a:pt x="4834" y="1500"/>
                    <a:pt x="5018" y="2115"/>
                    <a:pt x="4712" y="2792"/>
                  </a:cubicBezTo>
                  <a:cubicBezTo>
                    <a:pt x="5140" y="3100"/>
                    <a:pt x="5507" y="3346"/>
                    <a:pt x="5935" y="3654"/>
                  </a:cubicBezTo>
                  <a:cubicBezTo>
                    <a:pt x="6303" y="3038"/>
                    <a:pt x="6547" y="2546"/>
                    <a:pt x="6853" y="2054"/>
                  </a:cubicBezTo>
                  <a:cubicBezTo>
                    <a:pt x="7220" y="1562"/>
                    <a:pt x="7465" y="1500"/>
                    <a:pt x="8016" y="1746"/>
                  </a:cubicBezTo>
                  <a:cubicBezTo>
                    <a:pt x="9546" y="2546"/>
                    <a:pt x="11137" y="3223"/>
                    <a:pt x="12789" y="3838"/>
                  </a:cubicBezTo>
                  <a:cubicBezTo>
                    <a:pt x="14135" y="4331"/>
                    <a:pt x="15481" y="5069"/>
                    <a:pt x="16766" y="5746"/>
                  </a:cubicBezTo>
                  <a:cubicBezTo>
                    <a:pt x="17684" y="6177"/>
                    <a:pt x="18541" y="6608"/>
                    <a:pt x="19397" y="7038"/>
                  </a:cubicBezTo>
                  <a:cubicBezTo>
                    <a:pt x="19703" y="7162"/>
                    <a:pt x="19764" y="7346"/>
                    <a:pt x="19703" y="7592"/>
                  </a:cubicBezTo>
                  <a:cubicBezTo>
                    <a:pt x="19642" y="7962"/>
                    <a:pt x="19520" y="8269"/>
                    <a:pt x="19397" y="8638"/>
                  </a:cubicBezTo>
                  <a:cubicBezTo>
                    <a:pt x="19275" y="8946"/>
                    <a:pt x="19275" y="9131"/>
                    <a:pt x="19581" y="9315"/>
                  </a:cubicBezTo>
                  <a:cubicBezTo>
                    <a:pt x="20499" y="9808"/>
                    <a:pt x="20866" y="10669"/>
                    <a:pt x="21233" y="11592"/>
                  </a:cubicBezTo>
                  <a:cubicBezTo>
                    <a:pt x="21600" y="12331"/>
                    <a:pt x="21539" y="13069"/>
                    <a:pt x="21294" y="13808"/>
                  </a:cubicBezTo>
                  <a:cubicBezTo>
                    <a:pt x="21110" y="14362"/>
                    <a:pt x="20743" y="14731"/>
                    <a:pt x="20193" y="14977"/>
                  </a:cubicBezTo>
                  <a:cubicBezTo>
                    <a:pt x="19764" y="15100"/>
                    <a:pt x="19397" y="15285"/>
                    <a:pt x="18969" y="15346"/>
                  </a:cubicBezTo>
                  <a:cubicBezTo>
                    <a:pt x="18296" y="15592"/>
                    <a:pt x="17623" y="15592"/>
                    <a:pt x="17072" y="15100"/>
                  </a:cubicBezTo>
                  <a:cubicBezTo>
                    <a:pt x="16950" y="15038"/>
                    <a:pt x="16766" y="14977"/>
                    <a:pt x="16644" y="14915"/>
                  </a:cubicBezTo>
                  <a:cubicBezTo>
                    <a:pt x="16338" y="15408"/>
                    <a:pt x="16032" y="15900"/>
                    <a:pt x="15787" y="16392"/>
                  </a:cubicBezTo>
                  <a:cubicBezTo>
                    <a:pt x="15236" y="17623"/>
                    <a:pt x="14624" y="18854"/>
                    <a:pt x="14074" y="20085"/>
                  </a:cubicBezTo>
                  <a:cubicBezTo>
                    <a:pt x="13890" y="20454"/>
                    <a:pt x="13829" y="20946"/>
                    <a:pt x="13707" y="21500"/>
                  </a:cubicBezTo>
                  <a:cubicBezTo>
                    <a:pt x="13462" y="21438"/>
                    <a:pt x="13156" y="21438"/>
                    <a:pt x="13033" y="21315"/>
                  </a:cubicBezTo>
                  <a:cubicBezTo>
                    <a:pt x="12544" y="20823"/>
                    <a:pt x="11932" y="20638"/>
                    <a:pt x="11320" y="20454"/>
                  </a:cubicBezTo>
                  <a:cubicBezTo>
                    <a:pt x="10525" y="20208"/>
                    <a:pt x="9790" y="20085"/>
                    <a:pt x="8995" y="19900"/>
                  </a:cubicBezTo>
                  <a:cubicBezTo>
                    <a:pt x="8811" y="19900"/>
                    <a:pt x="8567" y="19962"/>
                    <a:pt x="8383" y="20023"/>
                  </a:cubicBezTo>
                  <a:cubicBezTo>
                    <a:pt x="8199" y="20023"/>
                    <a:pt x="7955" y="20023"/>
                    <a:pt x="7955" y="19962"/>
                  </a:cubicBezTo>
                  <a:cubicBezTo>
                    <a:pt x="7588" y="19469"/>
                    <a:pt x="7098" y="19038"/>
                    <a:pt x="7282" y="18362"/>
                  </a:cubicBezTo>
                  <a:cubicBezTo>
                    <a:pt x="7588" y="17008"/>
                    <a:pt x="8138" y="15900"/>
                    <a:pt x="8934" y="14854"/>
                  </a:cubicBezTo>
                  <a:moveTo>
                    <a:pt x="13156" y="20638"/>
                  </a:moveTo>
                  <a:cubicBezTo>
                    <a:pt x="13462" y="20146"/>
                    <a:pt x="13829" y="19715"/>
                    <a:pt x="14074" y="19162"/>
                  </a:cubicBezTo>
                  <a:cubicBezTo>
                    <a:pt x="14808" y="17623"/>
                    <a:pt x="15726" y="16208"/>
                    <a:pt x="16154" y="14546"/>
                  </a:cubicBezTo>
                  <a:cubicBezTo>
                    <a:pt x="16276" y="14177"/>
                    <a:pt x="16521" y="14054"/>
                    <a:pt x="16827" y="14300"/>
                  </a:cubicBezTo>
                  <a:cubicBezTo>
                    <a:pt x="17623" y="14915"/>
                    <a:pt x="18541" y="14854"/>
                    <a:pt x="19397" y="14731"/>
                  </a:cubicBezTo>
                  <a:cubicBezTo>
                    <a:pt x="20621" y="14608"/>
                    <a:pt x="21233" y="13438"/>
                    <a:pt x="20805" y="12331"/>
                  </a:cubicBezTo>
                  <a:cubicBezTo>
                    <a:pt x="20743" y="12269"/>
                    <a:pt x="20743" y="12146"/>
                    <a:pt x="20682" y="12085"/>
                  </a:cubicBezTo>
                  <a:cubicBezTo>
                    <a:pt x="20376" y="11285"/>
                    <a:pt x="19948" y="10608"/>
                    <a:pt x="18969" y="10485"/>
                  </a:cubicBezTo>
                  <a:cubicBezTo>
                    <a:pt x="18969" y="10362"/>
                    <a:pt x="18969" y="10238"/>
                    <a:pt x="18969" y="10177"/>
                  </a:cubicBezTo>
                  <a:cubicBezTo>
                    <a:pt x="18724" y="10115"/>
                    <a:pt x="18541" y="10177"/>
                    <a:pt x="18418" y="10115"/>
                  </a:cubicBezTo>
                  <a:cubicBezTo>
                    <a:pt x="18173" y="9992"/>
                    <a:pt x="18051" y="9746"/>
                    <a:pt x="18235" y="9562"/>
                  </a:cubicBezTo>
                  <a:cubicBezTo>
                    <a:pt x="18724" y="9131"/>
                    <a:pt x="18724" y="8454"/>
                    <a:pt x="19030" y="7962"/>
                  </a:cubicBezTo>
                  <a:cubicBezTo>
                    <a:pt x="19030" y="7900"/>
                    <a:pt x="18969" y="7838"/>
                    <a:pt x="18969" y="7777"/>
                  </a:cubicBezTo>
                  <a:cubicBezTo>
                    <a:pt x="18785" y="7838"/>
                    <a:pt x="18663" y="7900"/>
                    <a:pt x="18479" y="7962"/>
                  </a:cubicBezTo>
                  <a:cubicBezTo>
                    <a:pt x="18235" y="7838"/>
                    <a:pt x="17867" y="7654"/>
                    <a:pt x="17623" y="7469"/>
                  </a:cubicBezTo>
                  <a:cubicBezTo>
                    <a:pt x="16766" y="6792"/>
                    <a:pt x="15848" y="6177"/>
                    <a:pt x="14747" y="5931"/>
                  </a:cubicBezTo>
                  <a:cubicBezTo>
                    <a:pt x="14563" y="5869"/>
                    <a:pt x="14380" y="5746"/>
                    <a:pt x="14196" y="5623"/>
                  </a:cubicBezTo>
                  <a:cubicBezTo>
                    <a:pt x="12789" y="4700"/>
                    <a:pt x="11198" y="4085"/>
                    <a:pt x="9607" y="3469"/>
                  </a:cubicBezTo>
                  <a:cubicBezTo>
                    <a:pt x="8567" y="3038"/>
                    <a:pt x="7893" y="3408"/>
                    <a:pt x="7588" y="4454"/>
                  </a:cubicBezTo>
                  <a:cubicBezTo>
                    <a:pt x="7526" y="4577"/>
                    <a:pt x="7526" y="4638"/>
                    <a:pt x="7465" y="4762"/>
                  </a:cubicBezTo>
                  <a:cubicBezTo>
                    <a:pt x="7465" y="5192"/>
                    <a:pt x="7159" y="5438"/>
                    <a:pt x="6670" y="5500"/>
                  </a:cubicBezTo>
                  <a:cubicBezTo>
                    <a:pt x="6608" y="5438"/>
                    <a:pt x="6486" y="5438"/>
                    <a:pt x="6425" y="5315"/>
                  </a:cubicBezTo>
                  <a:cubicBezTo>
                    <a:pt x="5997" y="4946"/>
                    <a:pt x="5568" y="4762"/>
                    <a:pt x="4956" y="4700"/>
                  </a:cubicBezTo>
                  <a:cubicBezTo>
                    <a:pt x="4589" y="4638"/>
                    <a:pt x="4222" y="4454"/>
                    <a:pt x="3916" y="4269"/>
                  </a:cubicBezTo>
                  <a:cubicBezTo>
                    <a:pt x="3549" y="4023"/>
                    <a:pt x="3488" y="3715"/>
                    <a:pt x="3733" y="3346"/>
                  </a:cubicBezTo>
                  <a:cubicBezTo>
                    <a:pt x="3855" y="3100"/>
                    <a:pt x="4039" y="2854"/>
                    <a:pt x="4161" y="2546"/>
                  </a:cubicBezTo>
                  <a:cubicBezTo>
                    <a:pt x="4283" y="2238"/>
                    <a:pt x="4589" y="1931"/>
                    <a:pt x="4344" y="1500"/>
                  </a:cubicBezTo>
                  <a:cubicBezTo>
                    <a:pt x="4039" y="1131"/>
                    <a:pt x="3671" y="1008"/>
                    <a:pt x="3182" y="1192"/>
                  </a:cubicBezTo>
                  <a:cubicBezTo>
                    <a:pt x="2876" y="1254"/>
                    <a:pt x="2631" y="1438"/>
                    <a:pt x="2386" y="1623"/>
                  </a:cubicBezTo>
                  <a:cubicBezTo>
                    <a:pt x="1836" y="2115"/>
                    <a:pt x="1407" y="2731"/>
                    <a:pt x="1163" y="3469"/>
                  </a:cubicBezTo>
                  <a:cubicBezTo>
                    <a:pt x="918" y="4331"/>
                    <a:pt x="918" y="5192"/>
                    <a:pt x="918" y="6054"/>
                  </a:cubicBezTo>
                  <a:cubicBezTo>
                    <a:pt x="979" y="6546"/>
                    <a:pt x="1224" y="6792"/>
                    <a:pt x="1469" y="7100"/>
                  </a:cubicBezTo>
                  <a:cubicBezTo>
                    <a:pt x="1591" y="7223"/>
                    <a:pt x="1958" y="7223"/>
                    <a:pt x="2142" y="7100"/>
                  </a:cubicBezTo>
                  <a:cubicBezTo>
                    <a:pt x="2325" y="7038"/>
                    <a:pt x="2448" y="6792"/>
                    <a:pt x="2570" y="6546"/>
                  </a:cubicBezTo>
                  <a:cubicBezTo>
                    <a:pt x="2692" y="6300"/>
                    <a:pt x="2876" y="6054"/>
                    <a:pt x="3243" y="6054"/>
                  </a:cubicBezTo>
                  <a:cubicBezTo>
                    <a:pt x="3427" y="6608"/>
                    <a:pt x="3916" y="6731"/>
                    <a:pt x="4406" y="6731"/>
                  </a:cubicBezTo>
                  <a:cubicBezTo>
                    <a:pt x="4589" y="6731"/>
                    <a:pt x="4773" y="6731"/>
                    <a:pt x="4895" y="6792"/>
                  </a:cubicBezTo>
                  <a:cubicBezTo>
                    <a:pt x="5262" y="6854"/>
                    <a:pt x="5507" y="7408"/>
                    <a:pt x="5324" y="7654"/>
                  </a:cubicBezTo>
                  <a:cubicBezTo>
                    <a:pt x="4834" y="8208"/>
                    <a:pt x="4773" y="8946"/>
                    <a:pt x="4467" y="9562"/>
                  </a:cubicBezTo>
                  <a:cubicBezTo>
                    <a:pt x="3733" y="11038"/>
                    <a:pt x="2998" y="12515"/>
                    <a:pt x="2325" y="14054"/>
                  </a:cubicBezTo>
                  <a:cubicBezTo>
                    <a:pt x="2019" y="14669"/>
                    <a:pt x="1652" y="15223"/>
                    <a:pt x="1591" y="15900"/>
                  </a:cubicBezTo>
                  <a:cubicBezTo>
                    <a:pt x="2203" y="16208"/>
                    <a:pt x="2754" y="16392"/>
                    <a:pt x="3243" y="16700"/>
                  </a:cubicBezTo>
                  <a:cubicBezTo>
                    <a:pt x="3733" y="17008"/>
                    <a:pt x="4222" y="17377"/>
                    <a:pt x="4773" y="17808"/>
                  </a:cubicBezTo>
                  <a:cubicBezTo>
                    <a:pt x="5140" y="17069"/>
                    <a:pt x="5507" y="16392"/>
                    <a:pt x="5813" y="15715"/>
                  </a:cubicBezTo>
                  <a:cubicBezTo>
                    <a:pt x="6119" y="15100"/>
                    <a:pt x="6670" y="14546"/>
                    <a:pt x="6853" y="13808"/>
                  </a:cubicBezTo>
                  <a:cubicBezTo>
                    <a:pt x="6547" y="13623"/>
                    <a:pt x="6364" y="13500"/>
                    <a:pt x="6119" y="13315"/>
                  </a:cubicBezTo>
                  <a:cubicBezTo>
                    <a:pt x="5385" y="12823"/>
                    <a:pt x="5262" y="12085"/>
                    <a:pt x="5935" y="11469"/>
                  </a:cubicBezTo>
                  <a:cubicBezTo>
                    <a:pt x="6547" y="10854"/>
                    <a:pt x="7343" y="10731"/>
                    <a:pt x="8138" y="10792"/>
                  </a:cubicBezTo>
                  <a:cubicBezTo>
                    <a:pt x="8689" y="10854"/>
                    <a:pt x="9240" y="10977"/>
                    <a:pt x="9729" y="11162"/>
                  </a:cubicBezTo>
                  <a:cubicBezTo>
                    <a:pt x="10341" y="11346"/>
                    <a:pt x="11014" y="11592"/>
                    <a:pt x="11504" y="11962"/>
                  </a:cubicBezTo>
                  <a:cubicBezTo>
                    <a:pt x="12116" y="12577"/>
                    <a:pt x="12544" y="13377"/>
                    <a:pt x="12605" y="14300"/>
                  </a:cubicBezTo>
                  <a:cubicBezTo>
                    <a:pt x="12727" y="15285"/>
                    <a:pt x="11993" y="15962"/>
                    <a:pt x="11075" y="15900"/>
                  </a:cubicBezTo>
                  <a:cubicBezTo>
                    <a:pt x="10892" y="15900"/>
                    <a:pt x="10647" y="15900"/>
                    <a:pt x="10463" y="15838"/>
                  </a:cubicBezTo>
                  <a:cubicBezTo>
                    <a:pt x="10158" y="15777"/>
                    <a:pt x="9913" y="15900"/>
                    <a:pt x="9729" y="16208"/>
                  </a:cubicBezTo>
                  <a:cubicBezTo>
                    <a:pt x="9178" y="17131"/>
                    <a:pt x="8873" y="18177"/>
                    <a:pt x="8567" y="19346"/>
                  </a:cubicBezTo>
                  <a:cubicBezTo>
                    <a:pt x="9913" y="19715"/>
                    <a:pt x="11259" y="19838"/>
                    <a:pt x="12422" y="20515"/>
                  </a:cubicBezTo>
                  <a:cubicBezTo>
                    <a:pt x="12605" y="20577"/>
                    <a:pt x="12850" y="20577"/>
                    <a:pt x="13156" y="20638"/>
                  </a:cubicBezTo>
                  <a:moveTo>
                    <a:pt x="11014" y="12454"/>
                  </a:moveTo>
                  <a:cubicBezTo>
                    <a:pt x="11075" y="12392"/>
                    <a:pt x="11137" y="12392"/>
                    <a:pt x="11137" y="12331"/>
                  </a:cubicBezTo>
                  <a:cubicBezTo>
                    <a:pt x="11014" y="12269"/>
                    <a:pt x="10892" y="12208"/>
                    <a:pt x="10769" y="12146"/>
                  </a:cubicBezTo>
                  <a:cubicBezTo>
                    <a:pt x="10769" y="12146"/>
                    <a:pt x="10769" y="12208"/>
                    <a:pt x="10708" y="12208"/>
                  </a:cubicBezTo>
                  <a:cubicBezTo>
                    <a:pt x="10831" y="12269"/>
                    <a:pt x="10953" y="12392"/>
                    <a:pt x="11014" y="12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3" name="Group 71">
            <a:extLst>
              <a:ext uri="{FF2B5EF4-FFF2-40B4-BE49-F238E27FC236}">
                <a16:creationId xmlns="" xmlns:a16="http://schemas.microsoft.com/office/drawing/2014/main" id="{A9436C2E-2868-43A7-BB64-A58CF9E75371}"/>
              </a:ext>
            </a:extLst>
          </p:cNvPr>
          <p:cNvGrpSpPr>
            <a:grpSpLocks/>
          </p:cNvGrpSpPr>
          <p:nvPr/>
        </p:nvGrpSpPr>
        <p:grpSpPr bwMode="auto">
          <a:xfrm>
            <a:off x="4670823" y="916782"/>
            <a:ext cx="972740" cy="877491"/>
            <a:chOff x="-1" y="-1"/>
            <a:chExt cx="1296374" cy="1168783"/>
          </a:xfrm>
        </p:grpSpPr>
        <p:sp>
          <p:nvSpPr>
            <p:cNvPr id="12466" name="AutoShape 72">
              <a:extLst>
                <a:ext uri="{FF2B5EF4-FFF2-40B4-BE49-F238E27FC236}">
                  <a16:creationId xmlns="" xmlns:a16="http://schemas.microsoft.com/office/drawing/2014/main" id="{D1BDC070-BCA0-434D-AB33-15EDB1D711F8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106957" y="139640"/>
              <a:ext cx="1082459" cy="889501"/>
            </a:xfrm>
            <a:custGeom>
              <a:avLst/>
              <a:gdLst>
                <a:gd name="T0" fmla="*/ 2147483646 w 21468"/>
                <a:gd name="T1" fmla="*/ 2147483646 h 21281"/>
                <a:gd name="T2" fmla="*/ 2147483646 w 21468"/>
                <a:gd name="T3" fmla="*/ 2147483646 h 21281"/>
                <a:gd name="T4" fmla="*/ 2147483646 w 21468"/>
                <a:gd name="T5" fmla="*/ 2147483646 h 21281"/>
                <a:gd name="T6" fmla="*/ 2147483646 w 21468"/>
                <a:gd name="T7" fmla="*/ 2147483646 h 21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68" h="21281">
                  <a:moveTo>
                    <a:pt x="18461" y="8055"/>
                  </a:moveTo>
                  <a:cubicBezTo>
                    <a:pt x="19046" y="8121"/>
                    <a:pt x="19573" y="8121"/>
                    <a:pt x="20100" y="8188"/>
                  </a:cubicBezTo>
                  <a:cubicBezTo>
                    <a:pt x="20217" y="8188"/>
                    <a:pt x="20451" y="8255"/>
                    <a:pt x="20568" y="8389"/>
                  </a:cubicBezTo>
                  <a:cubicBezTo>
                    <a:pt x="21037" y="9058"/>
                    <a:pt x="21505" y="9726"/>
                    <a:pt x="21446" y="10663"/>
                  </a:cubicBezTo>
                  <a:cubicBezTo>
                    <a:pt x="21446" y="10863"/>
                    <a:pt x="21329" y="10997"/>
                    <a:pt x="21212" y="11198"/>
                  </a:cubicBezTo>
                  <a:cubicBezTo>
                    <a:pt x="21154" y="11331"/>
                    <a:pt x="21095" y="11398"/>
                    <a:pt x="20978" y="11532"/>
                  </a:cubicBezTo>
                  <a:cubicBezTo>
                    <a:pt x="21095" y="11666"/>
                    <a:pt x="21154" y="11799"/>
                    <a:pt x="21212" y="11866"/>
                  </a:cubicBezTo>
                  <a:cubicBezTo>
                    <a:pt x="21446" y="12067"/>
                    <a:pt x="21505" y="12401"/>
                    <a:pt x="21446" y="12669"/>
                  </a:cubicBezTo>
                  <a:cubicBezTo>
                    <a:pt x="21329" y="13271"/>
                    <a:pt x="21271" y="13806"/>
                    <a:pt x="21095" y="14341"/>
                  </a:cubicBezTo>
                  <a:cubicBezTo>
                    <a:pt x="20978" y="14608"/>
                    <a:pt x="20920" y="14809"/>
                    <a:pt x="21095" y="15076"/>
                  </a:cubicBezTo>
                  <a:cubicBezTo>
                    <a:pt x="21446" y="15611"/>
                    <a:pt x="21329" y="16213"/>
                    <a:pt x="21037" y="16681"/>
                  </a:cubicBezTo>
                  <a:cubicBezTo>
                    <a:pt x="20861" y="17082"/>
                    <a:pt x="20627" y="17417"/>
                    <a:pt x="20393" y="17751"/>
                  </a:cubicBezTo>
                  <a:cubicBezTo>
                    <a:pt x="20685" y="18687"/>
                    <a:pt x="20276" y="19423"/>
                    <a:pt x="19632" y="20025"/>
                  </a:cubicBezTo>
                  <a:cubicBezTo>
                    <a:pt x="18812" y="20694"/>
                    <a:pt x="17876" y="20827"/>
                    <a:pt x="16881" y="20961"/>
                  </a:cubicBezTo>
                  <a:cubicBezTo>
                    <a:pt x="16295" y="21028"/>
                    <a:pt x="15768" y="21095"/>
                    <a:pt x="15183" y="21162"/>
                  </a:cubicBezTo>
                  <a:cubicBezTo>
                    <a:pt x="14071" y="21362"/>
                    <a:pt x="13720" y="21496"/>
                    <a:pt x="12959" y="19958"/>
                  </a:cubicBezTo>
                  <a:cubicBezTo>
                    <a:pt x="12549" y="19289"/>
                    <a:pt x="12139" y="18687"/>
                    <a:pt x="11437" y="18420"/>
                  </a:cubicBezTo>
                  <a:cubicBezTo>
                    <a:pt x="10617" y="18152"/>
                    <a:pt x="9798" y="18152"/>
                    <a:pt x="8978" y="18420"/>
                  </a:cubicBezTo>
                  <a:cubicBezTo>
                    <a:pt x="8920" y="18420"/>
                    <a:pt x="8861" y="18487"/>
                    <a:pt x="8803" y="18554"/>
                  </a:cubicBezTo>
                  <a:cubicBezTo>
                    <a:pt x="8510" y="18888"/>
                    <a:pt x="8100" y="18955"/>
                    <a:pt x="7690" y="19022"/>
                  </a:cubicBezTo>
                  <a:cubicBezTo>
                    <a:pt x="7632" y="19089"/>
                    <a:pt x="7456" y="19089"/>
                    <a:pt x="7456" y="19155"/>
                  </a:cubicBezTo>
                  <a:cubicBezTo>
                    <a:pt x="7339" y="19557"/>
                    <a:pt x="6988" y="19490"/>
                    <a:pt x="6754" y="19490"/>
                  </a:cubicBezTo>
                  <a:cubicBezTo>
                    <a:pt x="6403" y="19490"/>
                    <a:pt x="6110" y="19423"/>
                    <a:pt x="5817" y="19423"/>
                  </a:cubicBezTo>
                  <a:cubicBezTo>
                    <a:pt x="4705" y="19490"/>
                    <a:pt x="3651" y="19490"/>
                    <a:pt x="2539" y="19624"/>
                  </a:cubicBezTo>
                  <a:cubicBezTo>
                    <a:pt x="1778" y="19757"/>
                    <a:pt x="959" y="19624"/>
                    <a:pt x="198" y="19624"/>
                  </a:cubicBezTo>
                  <a:cubicBezTo>
                    <a:pt x="198" y="19022"/>
                    <a:pt x="607" y="19289"/>
                    <a:pt x="842" y="19089"/>
                  </a:cubicBezTo>
                  <a:cubicBezTo>
                    <a:pt x="373" y="19089"/>
                    <a:pt x="373" y="18754"/>
                    <a:pt x="373" y="18420"/>
                  </a:cubicBezTo>
                  <a:cubicBezTo>
                    <a:pt x="373" y="17149"/>
                    <a:pt x="432" y="15879"/>
                    <a:pt x="432" y="14608"/>
                  </a:cubicBezTo>
                  <a:cubicBezTo>
                    <a:pt x="432" y="13538"/>
                    <a:pt x="373" y="12468"/>
                    <a:pt x="256" y="11465"/>
                  </a:cubicBezTo>
                  <a:cubicBezTo>
                    <a:pt x="198" y="10596"/>
                    <a:pt x="81" y="9793"/>
                    <a:pt x="22" y="8991"/>
                  </a:cubicBezTo>
                  <a:cubicBezTo>
                    <a:pt x="-95" y="8188"/>
                    <a:pt x="256" y="7921"/>
                    <a:pt x="959" y="8121"/>
                  </a:cubicBezTo>
                  <a:cubicBezTo>
                    <a:pt x="1251" y="8188"/>
                    <a:pt x="1544" y="8188"/>
                    <a:pt x="1778" y="8188"/>
                  </a:cubicBezTo>
                  <a:cubicBezTo>
                    <a:pt x="2890" y="8121"/>
                    <a:pt x="3944" y="7988"/>
                    <a:pt x="4998" y="7921"/>
                  </a:cubicBezTo>
                  <a:cubicBezTo>
                    <a:pt x="5700" y="7921"/>
                    <a:pt x="6403" y="7988"/>
                    <a:pt x="7046" y="8055"/>
                  </a:cubicBezTo>
                  <a:cubicBezTo>
                    <a:pt x="7515" y="8121"/>
                    <a:pt x="7983" y="8121"/>
                    <a:pt x="8451" y="7921"/>
                  </a:cubicBezTo>
                  <a:cubicBezTo>
                    <a:pt x="8510" y="7854"/>
                    <a:pt x="8568" y="7921"/>
                    <a:pt x="8685" y="7921"/>
                  </a:cubicBezTo>
                  <a:cubicBezTo>
                    <a:pt x="8744" y="8255"/>
                    <a:pt x="8744" y="8523"/>
                    <a:pt x="8744" y="8857"/>
                  </a:cubicBezTo>
                  <a:cubicBezTo>
                    <a:pt x="8803" y="9058"/>
                    <a:pt x="8803" y="9258"/>
                    <a:pt x="9037" y="9325"/>
                  </a:cubicBezTo>
                  <a:cubicBezTo>
                    <a:pt x="9388" y="9325"/>
                    <a:pt x="9739" y="9392"/>
                    <a:pt x="10090" y="9459"/>
                  </a:cubicBezTo>
                  <a:cubicBezTo>
                    <a:pt x="10266" y="9459"/>
                    <a:pt x="10442" y="9392"/>
                    <a:pt x="10559" y="9325"/>
                  </a:cubicBezTo>
                  <a:cubicBezTo>
                    <a:pt x="11437" y="8924"/>
                    <a:pt x="12256" y="8456"/>
                    <a:pt x="13134" y="7988"/>
                  </a:cubicBezTo>
                  <a:cubicBezTo>
                    <a:pt x="13368" y="7921"/>
                    <a:pt x="13661" y="7921"/>
                    <a:pt x="13954" y="7988"/>
                  </a:cubicBezTo>
                  <a:cubicBezTo>
                    <a:pt x="14598" y="8055"/>
                    <a:pt x="15066" y="7854"/>
                    <a:pt x="15359" y="7185"/>
                  </a:cubicBezTo>
                  <a:cubicBezTo>
                    <a:pt x="15710" y="6383"/>
                    <a:pt x="16003" y="5580"/>
                    <a:pt x="16061" y="4644"/>
                  </a:cubicBezTo>
                  <a:cubicBezTo>
                    <a:pt x="16237" y="3507"/>
                    <a:pt x="16412" y="2370"/>
                    <a:pt x="16588" y="1233"/>
                  </a:cubicBezTo>
                  <a:cubicBezTo>
                    <a:pt x="16646" y="899"/>
                    <a:pt x="16764" y="565"/>
                    <a:pt x="16881" y="230"/>
                  </a:cubicBezTo>
                  <a:cubicBezTo>
                    <a:pt x="16998" y="163"/>
                    <a:pt x="17115" y="163"/>
                    <a:pt x="17232" y="97"/>
                  </a:cubicBezTo>
                  <a:cubicBezTo>
                    <a:pt x="17583" y="-104"/>
                    <a:pt x="17876" y="30"/>
                    <a:pt x="18110" y="297"/>
                  </a:cubicBezTo>
                  <a:cubicBezTo>
                    <a:pt x="18403" y="698"/>
                    <a:pt x="18695" y="1167"/>
                    <a:pt x="18988" y="1635"/>
                  </a:cubicBezTo>
                  <a:cubicBezTo>
                    <a:pt x="19105" y="1768"/>
                    <a:pt x="19164" y="1969"/>
                    <a:pt x="19222" y="2103"/>
                  </a:cubicBezTo>
                  <a:cubicBezTo>
                    <a:pt x="20100" y="3307"/>
                    <a:pt x="20217" y="4778"/>
                    <a:pt x="19573" y="6048"/>
                  </a:cubicBezTo>
                  <a:cubicBezTo>
                    <a:pt x="19281" y="6650"/>
                    <a:pt x="18929" y="7252"/>
                    <a:pt x="18578" y="7854"/>
                  </a:cubicBezTo>
                  <a:cubicBezTo>
                    <a:pt x="18578" y="7921"/>
                    <a:pt x="18520" y="7988"/>
                    <a:pt x="18461" y="8055"/>
                  </a:cubicBezTo>
                  <a:moveTo>
                    <a:pt x="9095" y="17952"/>
                  </a:moveTo>
                  <a:cubicBezTo>
                    <a:pt x="9271" y="17952"/>
                    <a:pt x="9446" y="17885"/>
                    <a:pt x="9564" y="17885"/>
                  </a:cubicBezTo>
                  <a:cubicBezTo>
                    <a:pt x="10734" y="17550"/>
                    <a:pt x="11729" y="17952"/>
                    <a:pt x="12666" y="18687"/>
                  </a:cubicBezTo>
                  <a:cubicBezTo>
                    <a:pt x="13017" y="19022"/>
                    <a:pt x="13251" y="19423"/>
                    <a:pt x="13485" y="19891"/>
                  </a:cubicBezTo>
                  <a:cubicBezTo>
                    <a:pt x="13895" y="20627"/>
                    <a:pt x="14539" y="20961"/>
                    <a:pt x="15359" y="20760"/>
                  </a:cubicBezTo>
                  <a:cubicBezTo>
                    <a:pt x="15651" y="20694"/>
                    <a:pt x="16003" y="20627"/>
                    <a:pt x="16354" y="20627"/>
                  </a:cubicBezTo>
                  <a:cubicBezTo>
                    <a:pt x="16822" y="20560"/>
                    <a:pt x="17290" y="20560"/>
                    <a:pt x="17759" y="20426"/>
                  </a:cubicBezTo>
                  <a:cubicBezTo>
                    <a:pt x="18520" y="20292"/>
                    <a:pt x="19164" y="20025"/>
                    <a:pt x="19749" y="19490"/>
                  </a:cubicBezTo>
                  <a:cubicBezTo>
                    <a:pt x="20100" y="19155"/>
                    <a:pt x="20276" y="18687"/>
                    <a:pt x="20100" y="18353"/>
                  </a:cubicBezTo>
                  <a:cubicBezTo>
                    <a:pt x="19983" y="18085"/>
                    <a:pt x="19866" y="17818"/>
                    <a:pt x="19749" y="17550"/>
                  </a:cubicBezTo>
                  <a:cubicBezTo>
                    <a:pt x="19573" y="17283"/>
                    <a:pt x="19632" y="17082"/>
                    <a:pt x="19866" y="17016"/>
                  </a:cubicBezTo>
                  <a:cubicBezTo>
                    <a:pt x="19983" y="16949"/>
                    <a:pt x="20159" y="16882"/>
                    <a:pt x="20276" y="16815"/>
                  </a:cubicBezTo>
                  <a:cubicBezTo>
                    <a:pt x="21037" y="16347"/>
                    <a:pt x="21095" y="15477"/>
                    <a:pt x="20393" y="14942"/>
                  </a:cubicBezTo>
                  <a:cubicBezTo>
                    <a:pt x="20334" y="14876"/>
                    <a:pt x="20276" y="14809"/>
                    <a:pt x="20159" y="14675"/>
                  </a:cubicBezTo>
                  <a:cubicBezTo>
                    <a:pt x="20276" y="14541"/>
                    <a:pt x="20334" y="14407"/>
                    <a:pt x="20451" y="14274"/>
                  </a:cubicBezTo>
                  <a:cubicBezTo>
                    <a:pt x="20627" y="14006"/>
                    <a:pt x="20861" y="13739"/>
                    <a:pt x="20978" y="13471"/>
                  </a:cubicBezTo>
                  <a:cubicBezTo>
                    <a:pt x="21212" y="13003"/>
                    <a:pt x="21154" y="12602"/>
                    <a:pt x="20803" y="12201"/>
                  </a:cubicBezTo>
                  <a:cubicBezTo>
                    <a:pt x="20685" y="12067"/>
                    <a:pt x="20510" y="11933"/>
                    <a:pt x="20334" y="11799"/>
                  </a:cubicBezTo>
                  <a:cubicBezTo>
                    <a:pt x="20159" y="11666"/>
                    <a:pt x="20100" y="11398"/>
                    <a:pt x="20276" y="11264"/>
                  </a:cubicBezTo>
                  <a:cubicBezTo>
                    <a:pt x="20451" y="11131"/>
                    <a:pt x="20568" y="11064"/>
                    <a:pt x="20685" y="10997"/>
                  </a:cubicBezTo>
                  <a:cubicBezTo>
                    <a:pt x="20978" y="10863"/>
                    <a:pt x="21095" y="10596"/>
                    <a:pt x="21037" y="10261"/>
                  </a:cubicBezTo>
                  <a:cubicBezTo>
                    <a:pt x="20861" y="9860"/>
                    <a:pt x="20744" y="9459"/>
                    <a:pt x="20568" y="9058"/>
                  </a:cubicBezTo>
                  <a:cubicBezTo>
                    <a:pt x="20393" y="8656"/>
                    <a:pt x="20100" y="8523"/>
                    <a:pt x="19690" y="8589"/>
                  </a:cubicBezTo>
                  <a:cubicBezTo>
                    <a:pt x="19515" y="8656"/>
                    <a:pt x="19339" y="8723"/>
                    <a:pt x="19222" y="8723"/>
                  </a:cubicBezTo>
                  <a:cubicBezTo>
                    <a:pt x="18929" y="8790"/>
                    <a:pt x="18637" y="8857"/>
                    <a:pt x="18344" y="8723"/>
                  </a:cubicBezTo>
                  <a:cubicBezTo>
                    <a:pt x="18110" y="8656"/>
                    <a:pt x="17934" y="8589"/>
                    <a:pt x="17700" y="8656"/>
                  </a:cubicBezTo>
                  <a:cubicBezTo>
                    <a:pt x="17525" y="8723"/>
                    <a:pt x="17349" y="8790"/>
                    <a:pt x="17290" y="8523"/>
                  </a:cubicBezTo>
                  <a:cubicBezTo>
                    <a:pt x="17290" y="8389"/>
                    <a:pt x="17466" y="8255"/>
                    <a:pt x="17583" y="8188"/>
                  </a:cubicBezTo>
                  <a:cubicBezTo>
                    <a:pt x="17817" y="7921"/>
                    <a:pt x="18110" y="7787"/>
                    <a:pt x="18285" y="7520"/>
                  </a:cubicBezTo>
                  <a:cubicBezTo>
                    <a:pt x="19105" y="6115"/>
                    <a:pt x="19573" y="4577"/>
                    <a:pt x="19105" y="2905"/>
                  </a:cubicBezTo>
                  <a:cubicBezTo>
                    <a:pt x="18871" y="1969"/>
                    <a:pt x="18227" y="1501"/>
                    <a:pt x="17525" y="1100"/>
                  </a:cubicBezTo>
                  <a:cubicBezTo>
                    <a:pt x="17232" y="966"/>
                    <a:pt x="16881" y="1167"/>
                    <a:pt x="16822" y="1568"/>
                  </a:cubicBezTo>
                  <a:cubicBezTo>
                    <a:pt x="16822" y="2103"/>
                    <a:pt x="16822" y="2638"/>
                    <a:pt x="16822" y="3173"/>
                  </a:cubicBezTo>
                  <a:cubicBezTo>
                    <a:pt x="17115" y="3240"/>
                    <a:pt x="17407" y="3373"/>
                    <a:pt x="17642" y="3440"/>
                  </a:cubicBezTo>
                  <a:cubicBezTo>
                    <a:pt x="17817" y="2972"/>
                    <a:pt x="17934" y="2504"/>
                    <a:pt x="18051" y="2036"/>
                  </a:cubicBezTo>
                  <a:cubicBezTo>
                    <a:pt x="18110" y="2103"/>
                    <a:pt x="18110" y="2103"/>
                    <a:pt x="18168" y="2103"/>
                  </a:cubicBezTo>
                  <a:cubicBezTo>
                    <a:pt x="17993" y="2838"/>
                    <a:pt x="17993" y="3574"/>
                    <a:pt x="17583" y="4310"/>
                  </a:cubicBezTo>
                  <a:cubicBezTo>
                    <a:pt x="17466" y="3708"/>
                    <a:pt x="17173" y="3507"/>
                    <a:pt x="16764" y="3574"/>
                  </a:cubicBezTo>
                  <a:cubicBezTo>
                    <a:pt x="16705" y="3641"/>
                    <a:pt x="16646" y="3708"/>
                    <a:pt x="16646" y="3775"/>
                  </a:cubicBezTo>
                  <a:cubicBezTo>
                    <a:pt x="16354" y="4845"/>
                    <a:pt x="16120" y="5848"/>
                    <a:pt x="15827" y="6918"/>
                  </a:cubicBezTo>
                  <a:cubicBezTo>
                    <a:pt x="15534" y="7787"/>
                    <a:pt x="15125" y="8523"/>
                    <a:pt x="14129" y="8456"/>
                  </a:cubicBezTo>
                  <a:cubicBezTo>
                    <a:pt x="14071" y="8456"/>
                    <a:pt x="13954" y="8456"/>
                    <a:pt x="13895" y="8456"/>
                  </a:cubicBezTo>
                  <a:cubicBezTo>
                    <a:pt x="13544" y="8523"/>
                    <a:pt x="13193" y="8790"/>
                    <a:pt x="12900" y="8656"/>
                  </a:cubicBezTo>
                  <a:cubicBezTo>
                    <a:pt x="12432" y="8589"/>
                    <a:pt x="12081" y="8790"/>
                    <a:pt x="11729" y="8991"/>
                  </a:cubicBezTo>
                  <a:cubicBezTo>
                    <a:pt x="11320" y="9191"/>
                    <a:pt x="10968" y="9392"/>
                    <a:pt x="10910" y="9994"/>
                  </a:cubicBezTo>
                  <a:cubicBezTo>
                    <a:pt x="8803" y="9994"/>
                    <a:pt x="8803" y="9994"/>
                    <a:pt x="8803" y="9994"/>
                  </a:cubicBezTo>
                  <a:cubicBezTo>
                    <a:pt x="8861" y="12669"/>
                    <a:pt x="8803" y="15344"/>
                    <a:pt x="9095" y="17952"/>
                  </a:cubicBezTo>
                  <a:moveTo>
                    <a:pt x="7749" y="18019"/>
                  </a:moveTo>
                  <a:cubicBezTo>
                    <a:pt x="7690" y="15009"/>
                    <a:pt x="8159" y="12067"/>
                    <a:pt x="7925" y="8991"/>
                  </a:cubicBezTo>
                  <a:cubicBezTo>
                    <a:pt x="7749" y="8991"/>
                    <a:pt x="7573" y="8924"/>
                    <a:pt x="7456" y="8924"/>
                  </a:cubicBezTo>
                  <a:cubicBezTo>
                    <a:pt x="5817" y="8924"/>
                    <a:pt x="4178" y="8991"/>
                    <a:pt x="2598" y="8991"/>
                  </a:cubicBezTo>
                  <a:cubicBezTo>
                    <a:pt x="2305" y="8991"/>
                    <a:pt x="2012" y="8991"/>
                    <a:pt x="2012" y="8523"/>
                  </a:cubicBezTo>
                  <a:cubicBezTo>
                    <a:pt x="1485" y="8589"/>
                    <a:pt x="959" y="8656"/>
                    <a:pt x="490" y="8723"/>
                  </a:cubicBezTo>
                  <a:cubicBezTo>
                    <a:pt x="373" y="9258"/>
                    <a:pt x="315" y="9793"/>
                    <a:pt x="432" y="10328"/>
                  </a:cubicBezTo>
                  <a:cubicBezTo>
                    <a:pt x="490" y="10930"/>
                    <a:pt x="607" y="11532"/>
                    <a:pt x="666" y="12134"/>
                  </a:cubicBezTo>
                  <a:cubicBezTo>
                    <a:pt x="725" y="13137"/>
                    <a:pt x="725" y="14207"/>
                    <a:pt x="842" y="15210"/>
                  </a:cubicBezTo>
                  <a:cubicBezTo>
                    <a:pt x="959" y="16347"/>
                    <a:pt x="1134" y="17484"/>
                    <a:pt x="1251" y="18687"/>
                  </a:cubicBezTo>
                  <a:cubicBezTo>
                    <a:pt x="1661" y="18687"/>
                    <a:pt x="2012" y="18687"/>
                    <a:pt x="2364" y="18687"/>
                  </a:cubicBezTo>
                  <a:cubicBezTo>
                    <a:pt x="3007" y="18687"/>
                    <a:pt x="3710" y="18554"/>
                    <a:pt x="4412" y="18620"/>
                  </a:cubicBezTo>
                  <a:cubicBezTo>
                    <a:pt x="5466" y="18687"/>
                    <a:pt x="6578" y="18554"/>
                    <a:pt x="7690" y="18420"/>
                  </a:cubicBezTo>
                  <a:cubicBezTo>
                    <a:pt x="8276" y="18353"/>
                    <a:pt x="8334" y="18219"/>
                    <a:pt x="8276" y="17550"/>
                  </a:cubicBezTo>
                  <a:cubicBezTo>
                    <a:pt x="8217" y="17082"/>
                    <a:pt x="8217" y="16547"/>
                    <a:pt x="8159" y="16079"/>
                  </a:cubicBezTo>
                  <a:cubicBezTo>
                    <a:pt x="8159" y="15210"/>
                    <a:pt x="8159" y="14341"/>
                    <a:pt x="8100" y="13471"/>
                  </a:cubicBezTo>
                  <a:cubicBezTo>
                    <a:pt x="8100" y="13471"/>
                    <a:pt x="8042" y="13471"/>
                    <a:pt x="8042" y="13471"/>
                  </a:cubicBezTo>
                  <a:cubicBezTo>
                    <a:pt x="7925" y="15009"/>
                    <a:pt x="7807" y="16481"/>
                    <a:pt x="7749" y="1801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7" name="AutoShape 73">
              <a:extLst>
                <a:ext uri="{FF2B5EF4-FFF2-40B4-BE49-F238E27FC236}">
                  <a16:creationId xmlns="" xmlns:a16="http://schemas.microsoft.com/office/drawing/2014/main" id="{67E84CA8-FF72-4DA8-9287-9A27ED05B048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763993" y="575684"/>
              <a:ext cx="47992" cy="122053"/>
            </a:xfrm>
            <a:custGeom>
              <a:avLst/>
              <a:gdLst>
                <a:gd name="T0" fmla="*/ 1002123122 w 18243"/>
                <a:gd name="T1" fmla="*/ 2147483646 h 21600"/>
                <a:gd name="T2" fmla="*/ 1002123122 w 18243"/>
                <a:gd name="T3" fmla="*/ 2147483646 h 21600"/>
                <a:gd name="T4" fmla="*/ 1002123122 w 18243"/>
                <a:gd name="T5" fmla="*/ 2147483646 h 21600"/>
                <a:gd name="T6" fmla="*/ 1002123122 w 18243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243" h="21600">
                  <a:moveTo>
                    <a:pt x="9095" y="0"/>
                  </a:moveTo>
                  <a:cubicBezTo>
                    <a:pt x="15916" y="6873"/>
                    <a:pt x="21600" y="13745"/>
                    <a:pt x="15916" y="21600"/>
                  </a:cubicBezTo>
                  <a:cubicBezTo>
                    <a:pt x="9095" y="18164"/>
                    <a:pt x="14779" y="14236"/>
                    <a:pt x="7958" y="10800"/>
                  </a:cubicBezTo>
                  <a:cubicBezTo>
                    <a:pt x="5684" y="12764"/>
                    <a:pt x="3411" y="14727"/>
                    <a:pt x="2274" y="16691"/>
                  </a:cubicBezTo>
                  <a:cubicBezTo>
                    <a:pt x="1137" y="16691"/>
                    <a:pt x="1137" y="16691"/>
                    <a:pt x="0" y="16691"/>
                  </a:cubicBezTo>
                  <a:cubicBezTo>
                    <a:pt x="3411" y="10800"/>
                    <a:pt x="5684" y="5400"/>
                    <a:pt x="909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8" name="AutoShape 74">
              <a:extLst>
                <a:ext uri="{FF2B5EF4-FFF2-40B4-BE49-F238E27FC236}">
                  <a16:creationId xmlns="" xmlns:a16="http://schemas.microsoft.com/office/drawing/2014/main" id="{BE233AC3-F204-4EF2-B6EF-19714BF6F3FF}"/>
                </a:ext>
              </a:extLst>
            </p:cNvPr>
            <p:cNvSpPr>
              <a:spLocks/>
            </p:cNvSpPr>
            <p:nvPr/>
          </p:nvSpPr>
          <p:spPr bwMode="auto">
            <a:xfrm rot="-1027414">
              <a:off x="404452" y="624348"/>
              <a:ext cx="54932" cy="69959"/>
            </a:xfrm>
            <a:custGeom>
              <a:avLst/>
              <a:gdLst>
                <a:gd name="T0" fmla="*/ 790465849 w 21600"/>
                <a:gd name="T1" fmla="*/ 2147483646 h 19579"/>
                <a:gd name="T2" fmla="*/ 790465849 w 21600"/>
                <a:gd name="T3" fmla="*/ 2147483646 h 19579"/>
                <a:gd name="T4" fmla="*/ 790465849 w 21600"/>
                <a:gd name="T5" fmla="*/ 2147483646 h 19579"/>
                <a:gd name="T6" fmla="*/ 790465849 w 21600"/>
                <a:gd name="T7" fmla="*/ 2147483646 h 19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579">
                  <a:moveTo>
                    <a:pt x="21600" y="9454"/>
                  </a:moveTo>
                  <a:cubicBezTo>
                    <a:pt x="21600" y="15625"/>
                    <a:pt x="20463" y="17168"/>
                    <a:pt x="14779" y="18711"/>
                  </a:cubicBezTo>
                  <a:cubicBezTo>
                    <a:pt x="5684" y="21025"/>
                    <a:pt x="0" y="18711"/>
                    <a:pt x="0" y="11768"/>
                  </a:cubicBezTo>
                  <a:cubicBezTo>
                    <a:pt x="0" y="9454"/>
                    <a:pt x="1137" y="6368"/>
                    <a:pt x="2274" y="4054"/>
                  </a:cubicBezTo>
                  <a:cubicBezTo>
                    <a:pt x="4547" y="968"/>
                    <a:pt x="7958" y="-575"/>
                    <a:pt x="13642" y="196"/>
                  </a:cubicBezTo>
                  <a:cubicBezTo>
                    <a:pt x="18189" y="968"/>
                    <a:pt x="21600" y="3282"/>
                    <a:pt x="21600" y="7139"/>
                  </a:cubicBezTo>
                  <a:cubicBezTo>
                    <a:pt x="21600" y="7911"/>
                    <a:pt x="21600" y="8682"/>
                    <a:pt x="21600" y="94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47" name="Group 75">
            <a:extLst>
              <a:ext uri="{FF2B5EF4-FFF2-40B4-BE49-F238E27FC236}">
                <a16:creationId xmlns="" xmlns:a16="http://schemas.microsoft.com/office/drawing/2014/main" id="{9F071B62-28A9-40C7-B797-B743CC735584}"/>
              </a:ext>
            </a:extLst>
          </p:cNvPr>
          <p:cNvGrpSpPr>
            <a:grpSpLocks/>
          </p:cNvGrpSpPr>
          <p:nvPr/>
        </p:nvGrpSpPr>
        <p:grpSpPr bwMode="auto">
          <a:xfrm>
            <a:off x="6444854" y="1027510"/>
            <a:ext cx="1251347" cy="545306"/>
            <a:chOff x="-1" y="-1"/>
            <a:chExt cx="1666966" cy="727018"/>
          </a:xfrm>
        </p:grpSpPr>
        <p:sp>
          <p:nvSpPr>
            <p:cNvPr id="12464" name="AutoShape 76">
              <a:extLst>
                <a:ext uri="{FF2B5EF4-FFF2-40B4-BE49-F238E27FC236}">
                  <a16:creationId xmlns="" xmlns:a16="http://schemas.microsoft.com/office/drawing/2014/main" id="{83438466-2BFF-4B09-ABBF-30490C44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98" y="234428"/>
              <a:ext cx="195989" cy="295053"/>
            </a:xfrm>
            <a:custGeom>
              <a:avLst/>
              <a:gdLst>
                <a:gd name="T0" fmla="*/ 2147483646 w 20457"/>
                <a:gd name="T1" fmla="*/ 2147483646 h 20642"/>
                <a:gd name="T2" fmla="*/ 2147483646 w 20457"/>
                <a:gd name="T3" fmla="*/ 2147483646 h 20642"/>
                <a:gd name="T4" fmla="*/ 2147483646 w 20457"/>
                <a:gd name="T5" fmla="*/ 2147483646 h 20642"/>
                <a:gd name="T6" fmla="*/ 2147483646 w 20457"/>
                <a:gd name="T7" fmla="*/ 2147483646 h 206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57" h="20642">
                  <a:moveTo>
                    <a:pt x="18994" y="18215"/>
                  </a:moveTo>
                  <a:cubicBezTo>
                    <a:pt x="16721" y="21229"/>
                    <a:pt x="9521" y="21480"/>
                    <a:pt x="6110" y="18717"/>
                  </a:cubicBezTo>
                  <a:cubicBezTo>
                    <a:pt x="1563" y="14950"/>
                    <a:pt x="-332" y="10429"/>
                    <a:pt x="47" y="5657"/>
                  </a:cubicBezTo>
                  <a:cubicBezTo>
                    <a:pt x="426" y="3899"/>
                    <a:pt x="1942" y="2392"/>
                    <a:pt x="3457" y="1136"/>
                  </a:cubicBezTo>
                  <a:cubicBezTo>
                    <a:pt x="4215" y="-120"/>
                    <a:pt x="6110" y="-120"/>
                    <a:pt x="8005" y="131"/>
                  </a:cubicBezTo>
                  <a:cubicBezTo>
                    <a:pt x="12931" y="382"/>
                    <a:pt x="15205" y="2392"/>
                    <a:pt x="17479" y="5154"/>
                  </a:cubicBezTo>
                  <a:cubicBezTo>
                    <a:pt x="21268" y="9173"/>
                    <a:pt x="20889" y="13192"/>
                    <a:pt x="19373" y="17461"/>
                  </a:cubicBezTo>
                  <a:cubicBezTo>
                    <a:pt x="19373" y="17713"/>
                    <a:pt x="19373" y="17964"/>
                    <a:pt x="18994" y="18215"/>
                  </a:cubicBezTo>
                  <a:moveTo>
                    <a:pt x="7247" y="1638"/>
                  </a:moveTo>
                  <a:cubicBezTo>
                    <a:pt x="2321" y="3396"/>
                    <a:pt x="1563" y="5406"/>
                    <a:pt x="3457" y="8420"/>
                  </a:cubicBezTo>
                  <a:cubicBezTo>
                    <a:pt x="3836" y="8671"/>
                    <a:pt x="4215" y="9173"/>
                    <a:pt x="4215" y="9424"/>
                  </a:cubicBezTo>
                  <a:cubicBezTo>
                    <a:pt x="4594" y="11936"/>
                    <a:pt x="6868" y="13945"/>
                    <a:pt x="9142" y="15703"/>
                  </a:cubicBezTo>
                  <a:cubicBezTo>
                    <a:pt x="11036" y="17461"/>
                    <a:pt x="12552" y="17461"/>
                    <a:pt x="14826" y="15954"/>
                  </a:cubicBezTo>
                  <a:cubicBezTo>
                    <a:pt x="15584" y="15201"/>
                    <a:pt x="15963" y="14196"/>
                    <a:pt x="15963" y="13192"/>
                  </a:cubicBezTo>
                  <a:cubicBezTo>
                    <a:pt x="15963" y="8420"/>
                    <a:pt x="12552" y="4903"/>
                    <a:pt x="7247" y="1638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5" name="AutoShape 77">
              <a:extLst>
                <a:ext uri="{FF2B5EF4-FFF2-40B4-BE49-F238E27FC236}">
                  <a16:creationId xmlns="" xmlns:a16="http://schemas.microsoft.com/office/drawing/2014/main" id="{CDDD774A-59C0-421D-89B3-2CC59661A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1666966" cy="727017"/>
            </a:xfrm>
            <a:custGeom>
              <a:avLst/>
              <a:gdLst>
                <a:gd name="T0" fmla="*/ 2147483646 w 21478"/>
                <a:gd name="T1" fmla="*/ 2147483646 h 21365"/>
                <a:gd name="T2" fmla="*/ 2147483646 w 21478"/>
                <a:gd name="T3" fmla="*/ 2147483646 h 21365"/>
                <a:gd name="T4" fmla="*/ 2147483646 w 21478"/>
                <a:gd name="T5" fmla="*/ 2147483646 h 21365"/>
                <a:gd name="T6" fmla="*/ 2147483646 w 21478"/>
                <a:gd name="T7" fmla="*/ 2147483646 h 213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8" h="21365">
                  <a:moveTo>
                    <a:pt x="21338" y="17385"/>
                  </a:moveTo>
                  <a:cubicBezTo>
                    <a:pt x="21151" y="16226"/>
                    <a:pt x="21105" y="15173"/>
                    <a:pt x="21198" y="14014"/>
                  </a:cubicBezTo>
                  <a:cubicBezTo>
                    <a:pt x="21245" y="12960"/>
                    <a:pt x="21058" y="12328"/>
                    <a:pt x="20825" y="11801"/>
                  </a:cubicBezTo>
                  <a:cubicBezTo>
                    <a:pt x="20545" y="12012"/>
                    <a:pt x="20312" y="12222"/>
                    <a:pt x="20078" y="12328"/>
                  </a:cubicBezTo>
                  <a:cubicBezTo>
                    <a:pt x="19985" y="12328"/>
                    <a:pt x="19892" y="12117"/>
                    <a:pt x="19752" y="12012"/>
                  </a:cubicBezTo>
                  <a:cubicBezTo>
                    <a:pt x="19845" y="11801"/>
                    <a:pt x="19892" y="11485"/>
                    <a:pt x="19985" y="11380"/>
                  </a:cubicBezTo>
                  <a:cubicBezTo>
                    <a:pt x="20125" y="11169"/>
                    <a:pt x="20312" y="11063"/>
                    <a:pt x="20498" y="10958"/>
                  </a:cubicBezTo>
                  <a:cubicBezTo>
                    <a:pt x="20778" y="10747"/>
                    <a:pt x="20825" y="10431"/>
                    <a:pt x="20685" y="9904"/>
                  </a:cubicBezTo>
                  <a:cubicBezTo>
                    <a:pt x="20405" y="8745"/>
                    <a:pt x="20498" y="7376"/>
                    <a:pt x="20358" y="6217"/>
                  </a:cubicBezTo>
                  <a:cubicBezTo>
                    <a:pt x="20638" y="5900"/>
                    <a:pt x="20872" y="5690"/>
                    <a:pt x="21058" y="5374"/>
                  </a:cubicBezTo>
                  <a:cubicBezTo>
                    <a:pt x="21151" y="5163"/>
                    <a:pt x="21245" y="4741"/>
                    <a:pt x="21245" y="4531"/>
                  </a:cubicBezTo>
                  <a:cubicBezTo>
                    <a:pt x="21105" y="3372"/>
                    <a:pt x="20965" y="2107"/>
                    <a:pt x="20778" y="843"/>
                  </a:cubicBezTo>
                  <a:cubicBezTo>
                    <a:pt x="20685" y="632"/>
                    <a:pt x="20498" y="527"/>
                    <a:pt x="20265" y="316"/>
                  </a:cubicBezTo>
                  <a:cubicBezTo>
                    <a:pt x="19099" y="1580"/>
                    <a:pt x="17792" y="1580"/>
                    <a:pt x="16580" y="2107"/>
                  </a:cubicBezTo>
                  <a:cubicBezTo>
                    <a:pt x="16486" y="1370"/>
                    <a:pt x="16393" y="738"/>
                    <a:pt x="16300" y="0"/>
                  </a:cubicBezTo>
                  <a:cubicBezTo>
                    <a:pt x="15507" y="0"/>
                    <a:pt x="15507" y="0"/>
                    <a:pt x="15507" y="0"/>
                  </a:cubicBezTo>
                  <a:cubicBezTo>
                    <a:pt x="15180" y="316"/>
                    <a:pt x="14853" y="527"/>
                    <a:pt x="14527" y="843"/>
                  </a:cubicBezTo>
                  <a:cubicBezTo>
                    <a:pt x="14387" y="948"/>
                    <a:pt x="14200" y="1054"/>
                    <a:pt x="14247" y="1580"/>
                  </a:cubicBezTo>
                  <a:cubicBezTo>
                    <a:pt x="14294" y="2213"/>
                    <a:pt x="14107" y="2423"/>
                    <a:pt x="13920" y="2529"/>
                  </a:cubicBezTo>
                  <a:cubicBezTo>
                    <a:pt x="13500" y="2740"/>
                    <a:pt x="13081" y="3056"/>
                    <a:pt x="12661" y="3266"/>
                  </a:cubicBezTo>
                  <a:cubicBezTo>
                    <a:pt x="11868" y="3688"/>
                    <a:pt x="11075" y="4004"/>
                    <a:pt x="10281" y="4425"/>
                  </a:cubicBezTo>
                  <a:cubicBezTo>
                    <a:pt x="9908" y="4636"/>
                    <a:pt x="9582" y="4847"/>
                    <a:pt x="9255" y="4952"/>
                  </a:cubicBezTo>
                  <a:cubicBezTo>
                    <a:pt x="7809" y="4952"/>
                    <a:pt x="6456" y="5900"/>
                    <a:pt x="5103" y="6217"/>
                  </a:cubicBezTo>
                  <a:cubicBezTo>
                    <a:pt x="4543" y="6322"/>
                    <a:pt x="4170" y="6111"/>
                    <a:pt x="3890" y="4952"/>
                  </a:cubicBezTo>
                  <a:cubicBezTo>
                    <a:pt x="3703" y="4215"/>
                    <a:pt x="3517" y="3477"/>
                    <a:pt x="3330" y="2845"/>
                  </a:cubicBezTo>
                  <a:cubicBezTo>
                    <a:pt x="3050" y="1897"/>
                    <a:pt x="2257" y="1264"/>
                    <a:pt x="1884" y="1791"/>
                  </a:cubicBezTo>
                  <a:cubicBezTo>
                    <a:pt x="1371" y="2634"/>
                    <a:pt x="811" y="3372"/>
                    <a:pt x="531" y="4847"/>
                  </a:cubicBezTo>
                  <a:cubicBezTo>
                    <a:pt x="111" y="6954"/>
                    <a:pt x="-122" y="8956"/>
                    <a:pt x="65" y="11274"/>
                  </a:cubicBezTo>
                  <a:cubicBezTo>
                    <a:pt x="251" y="13276"/>
                    <a:pt x="484" y="15173"/>
                    <a:pt x="811" y="17069"/>
                  </a:cubicBezTo>
                  <a:cubicBezTo>
                    <a:pt x="1278" y="19493"/>
                    <a:pt x="2164" y="20862"/>
                    <a:pt x="3284" y="21284"/>
                  </a:cubicBezTo>
                  <a:cubicBezTo>
                    <a:pt x="3937" y="21600"/>
                    <a:pt x="4590" y="20968"/>
                    <a:pt x="4963" y="19809"/>
                  </a:cubicBezTo>
                  <a:cubicBezTo>
                    <a:pt x="5616" y="17912"/>
                    <a:pt x="5989" y="15700"/>
                    <a:pt x="5710" y="13065"/>
                  </a:cubicBezTo>
                  <a:cubicBezTo>
                    <a:pt x="5896" y="12960"/>
                    <a:pt x="6083" y="12749"/>
                    <a:pt x="6269" y="12644"/>
                  </a:cubicBezTo>
                  <a:cubicBezTo>
                    <a:pt x="7529" y="12012"/>
                    <a:pt x="8742" y="11590"/>
                    <a:pt x="10002" y="10958"/>
                  </a:cubicBezTo>
                  <a:cubicBezTo>
                    <a:pt x="11121" y="10326"/>
                    <a:pt x="12241" y="9694"/>
                    <a:pt x="13407" y="9061"/>
                  </a:cubicBezTo>
                  <a:cubicBezTo>
                    <a:pt x="13920" y="8745"/>
                    <a:pt x="14434" y="8429"/>
                    <a:pt x="14993" y="8429"/>
                  </a:cubicBezTo>
                  <a:cubicBezTo>
                    <a:pt x="15087" y="8851"/>
                    <a:pt x="15133" y="9167"/>
                    <a:pt x="15227" y="9483"/>
                  </a:cubicBezTo>
                  <a:cubicBezTo>
                    <a:pt x="15507" y="10747"/>
                    <a:pt x="15507" y="10747"/>
                    <a:pt x="16020" y="10537"/>
                  </a:cubicBezTo>
                  <a:cubicBezTo>
                    <a:pt x="16160" y="11274"/>
                    <a:pt x="16300" y="11906"/>
                    <a:pt x="16393" y="12644"/>
                  </a:cubicBezTo>
                  <a:cubicBezTo>
                    <a:pt x="16533" y="13381"/>
                    <a:pt x="16300" y="14330"/>
                    <a:pt x="16673" y="14751"/>
                  </a:cubicBezTo>
                  <a:cubicBezTo>
                    <a:pt x="16953" y="14540"/>
                    <a:pt x="17233" y="14330"/>
                    <a:pt x="17466" y="14119"/>
                  </a:cubicBezTo>
                  <a:cubicBezTo>
                    <a:pt x="17699" y="14857"/>
                    <a:pt x="17699" y="15383"/>
                    <a:pt x="17559" y="16016"/>
                  </a:cubicBezTo>
                  <a:cubicBezTo>
                    <a:pt x="17279" y="16859"/>
                    <a:pt x="16953" y="16016"/>
                    <a:pt x="16626" y="16226"/>
                  </a:cubicBezTo>
                  <a:cubicBezTo>
                    <a:pt x="16580" y="16648"/>
                    <a:pt x="16440" y="17069"/>
                    <a:pt x="16440" y="17491"/>
                  </a:cubicBezTo>
                  <a:cubicBezTo>
                    <a:pt x="16486" y="18228"/>
                    <a:pt x="16580" y="18966"/>
                    <a:pt x="16626" y="19809"/>
                  </a:cubicBezTo>
                  <a:cubicBezTo>
                    <a:pt x="16673" y="20968"/>
                    <a:pt x="16766" y="21179"/>
                    <a:pt x="17233" y="20862"/>
                  </a:cubicBezTo>
                  <a:cubicBezTo>
                    <a:pt x="17979" y="20441"/>
                    <a:pt x="18679" y="20020"/>
                    <a:pt x="19425" y="19703"/>
                  </a:cubicBezTo>
                  <a:cubicBezTo>
                    <a:pt x="19985" y="19387"/>
                    <a:pt x="20592" y="19282"/>
                    <a:pt x="21198" y="19071"/>
                  </a:cubicBezTo>
                  <a:cubicBezTo>
                    <a:pt x="21385" y="18966"/>
                    <a:pt x="21478" y="18755"/>
                    <a:pt x="21478" y="18334"/>
                  </a:cubicBezTo>
                  <a:cubicBezTo>
                    <a:pt x="21478" y="18018"/>
                    <a:pt x="21431" y="17596"/>
                    <a:pt x="21338" y="17385"/>
                  </a:cubicBezTo>
                  <a:close/>
                  <a:moveTo>
                    <a:pt x="4730" y="12644"/>
                  </a:moveTo>
                  <a:cubicBezTo>
                    <a:pt x="4823" y="12960"/>
                    <a:pt x="4823" y="13171"/>
                    <a:pt x="4916" y="13276"/>
                  </a:cubicBezTo>
                  <a:cubicBezTo>
                    <a:pt x="5290" y="13698"/>
                    <a:pt x="5383" y="14330"/>
                    <a:pt x="5290" y="15278"/>
                  </a:cubicBezTo>
                  <a:cubicBezTo>
                    <a:pt x="5243" y="15805"/>
                    <a:pt x="5243" y="16332"/>
                    <a:pt x="5196" y="16859"/>
                  </a:cubicBezTo>
                  <a:cubicBezTo>
                    <a:pt x="5056" y="18439"/>
                    <a:pt x="4637" y="19493"/>
                    <a:pt x="3983" y="19809"/>
                  </a:cubicBezTo>
                  <a:cubicBezTo>
                    <a:pt x="3237" y="20230"/>
                    <a:pt x="2537" y="20020"/>
                    <a:pt x="2024" y="18755"/>
                  </a:cubicBezTo>
                  <a:cubicBezTo>
                    <a:pt x="1184" y="16542"/>
                    <a:pt x="624" y="14119"/>
                    <a:pt x="484" y="11169"/>
                  </a:cubicBezTo>
                  <a:cubicBezTo>
                    <a:pt x="438" y="10220"/>
                    <a:pt x="438" y="9378"/>
                    <a:pt x="391" y="8429"/>
                  </a:cubicBezTo>
                  <a:cubicBezTo>
                    <a:pt x="391" y="8008"/>
                    <a:pt x="438" y="7586"/>
                    <a:pt x="484" y="7165"/>
                  </a:cubicBezTo>
                  <a:cubicBezTo>
                    <a:pt x="578" y="6638"/>
                    <a:pt x="718" y="6006"/>
                    <a:pt x="811" y="5479"/>
                  </a:cubicBezTo>
                  <a:cubicBezTo>
                    <a:pt x="998" y="4215"/>
                    <a:pt x="1418" y="3477"/>
                    <a:pt x="1884" y="2845"/>
                  </a:cubicBezTo>
                  <a:cubicBezTo>
                    <a:pt x="2257" y="2423"/>
                    <a:pt x="2584" y="2529"/>
                    <a:pt x="2910" y="3056"/>
                  </a:cubicBezTo>
                  <a:cubicBezTo>
                    <a:pt x="3377" y="3899"/>
                    <a:pt x="3517" y="5058"/>
                    <a:pt x="3797" y="6111"/>
                  </a:cubicBezTo>
                  <a:cubicBezTo>
                    <a:pt x="3890" y="6322"/>
                    <a:pt x="3843" y="6743"/>
                    <a:pt x="3797" y="7060"/>
                  </a:cubicBezTo>
                  <a:cubicBezTo>
                    <a:pt x="3703" y="7481"/>
                    <a:pt x="3703" y="7797"/>
                    <a:pt x="3890" y="8113"/>
                  </a:cubicBezTo>
                  <a:cubicBezTo>
                    <a:pt x="4077" y="8535"/>
                    <a:pt x="4310" y="8324"/>
                    <a:pt x="4450" y="8008"/>
                  </a:cubicBezTo>
                  <a:cubicBezTo>
                    <a:pt x="4823" y="7270"/>
                    <a:pt x="5243" y="7270"/>
                    <a:pt x="5710" y="7060"/>
                  </a:cubicBezTo>
                  <a:cubicBezTo>
                    <a:pt x="6036" y="6954"/>
                    <a:pt x="6129" y="7060"/>
                    <a:pt x="6223" y="7797"/>
                  </a:cubicBezTo>
                  <a:cubicBezTo>
                    <a:pt x="6363" y="9061"/>
                    <a:pt x="6456" y="10220"/>
                    <a:pt x="6596" y="11590"/>
                  </a:cubicBezTo>
                  <a:cubicBezTo>
                    <a:pt x="5943" y="11906"/>
                    <a:pt x="5383" y="12222"/>
                    <a:pt x="4730" y="12644"/>
                  </a:cubicBezTo>
                  <a:close/>
                  <a:moveTo>
                    <a:pt x="7902" y="10853"/>
                  </a:moveTo>
                  <a:cubicBezTo>
                    <a:pt x="7809" y="10958"/>
                    <a:pt x="7809" y="10958"/>
                    <a:pt x="7762" y="11063"/>
                  </a:cubicBezTo>
                  <a:cubicBezTo>
                    <a:pt x="7016" y="11485"/>
                    <a:pt x="6876" y="11274"/>
                    <a:pt x="6736" y="9694"/>
                  </a:cubicBezTo>
                  <a:cubicBezTo>
                    <a:pt x="6596" y="8745"/>
                    <a:pt x="6549" y="7902"/>
                    <a:pt x="6456" y="6849"/>
                  </a:cubicBezTo>
                  <a:cubicBezTo>
                    <a:pt x="6829" y="6638"/>
                    <a:pt x="7109" y="6427"/>
                    <a:pt x="7436" y="6322"/>
                  </a:cubicBezTo>
                  <a:cubicBezTo>
                    <a:pt x="7669" y="7797"/>
                    <a:pt x="8042" y="9167"/>
                    <a:pt x="7902" y="10853"/>
                  </a:cubicBezTo>
                  <a:close/>
                  <a:moveTo>
                    <a:pt x="8555" y="10642"/>
                  </a:moveTo>
                  <a:cubicBezTo>
                    <a:pt x="8089" y="9272"/>
                    <a:pt x="8135" y="7797"/>
                    <a:pt x="8042" y="6217"/>
                  </a:cubicBezTo>
                  <a:cubicBezTo>
                    <a:pt x="10095" y="5163"/>
                    <a:pt x="12148" y="4215"/>
                    <a:pt x="14294" y="3161"/>
                  </a:cubicBezTo>
                  <a:cubicBezTo>
                    <a:pt x="14527" y="4425"/>
                    <a:pt x="14620" y="5900"/>
                    <a:pt x="14760" y="7376"/>
                  </a:cubicBezTo>
                  <a:cubicBezTo>
                    <a:pt x="12707" y="8745"/>
                    <a:pt x="10655" y="10115"/>
                    <a:pt x="8555" y="10642"/>
                  </a:cubicBezTo>
                  <a:close/>
                  <a:moveTo>
                    <a:pt x="15646" y="9694"/>
                  </a:moveTo>
                  <a:cubicBezTo>
                    <a:pt x="15600" y="9272"/>
                    <a:pt x="15507" y="8851"/>
                    <a:pt x="15507" y="8429"/>
                  </a:cubicBezTo>
                  <a:cubicBezTo>
                    <a:pt x="15413" y="7797"/>
                    <a:pt x="15507" y="6954"/>
                    <a:pt x="15040" y="6743"/>
                  </a:cubicBezTo>
                  <a:cubicBezTo>
                    <a:pt x="14947" y="6111"/>
                    <a:pt x="14853" y="5479"/>
                    <a:pt x="14807" y="4847"/>
                  </a:cubicBezTo>
                  <a:cubicBezTo>
                    <a:pt x="14713" y="4215"/>
                    <a:pt x="14713" y="3688"/>
                    <a:pt x="14993" y="3056"/>
                  </a:cubicBezTo>
                  <a:cubicBezTo>
                    <a:pt x="15133" y="2740"/>
                    <a:pt x="15133" y="2107"/>
                    <a:pt x="15227" y="1370"/>
                  </a:cubicBezTo>
                  <a:cubicBezTo>
                    <a:pt x="15646" y="632"/>
                    <a:pt x="15973" y="948"/>
                    <a:pt x="16020" y="2318"/>
                  </a:cubicBezTo>
                  <a:cubicBezTo>
                    <a:pt x="16066" y="2845"/>
                    <a:pt x="16160" y="3266"/>
                    <a:pt x="16253" y="3793"/>
                  </a:cubicBezTo>
                  <a:cubicBezTo>
                    <a:pt x="16393" y="4531"/>
                    <a:pt x="16300" y="5479"/>
                    <a:pt x="16346" y="6322"/>
                  </a:cubicBezTo>
                  <a:cubicBezTo>
                    <a:pt x="16346" y="6849"/>
                    <a:pt x="16300" y="7376"/>
                    <a:pt x="16300" y="7902"/>
                  </a:cubicBezTo>
                  <a:cubicBezTo>
                    <a:pt x="16393" y="9167"/>
                    <a:pt x="16300" y="9378"/>
                    <a:pt x="15646" y="9694"/>
                  </a:cubicBezTo>
                  <a:close/>
                  <a:moveTo>
                    <a:pt x="20685" y="2634"/>
                  </a:moveTo>
                  <a:cubicBezTo>
                    <a:pt x="20732" y="3161"/>
                    <a:pt x="20778" y="3688"/>
                    <a:pt x="20825" y="4109"/>
                  </a:cubicBezTo>
                  <a:cubicBezTo>
                    <a:pt x="20825" y="4741"/>
                    <a:pt x="20638" y="5268"/>
                    <a:pt x="20452" y="5374"/>
                  </a:cubicBezTo>
                  <a:cubicBezTo>
                    <a:pt x="20265" y="5479"/>
                    <a:pt x="20032" y="5058"/>
                    <a:pt x="19985" y="4531"/>
                  </a:cubicBezTo>
                  <a:cubicBezTo>
                    <a:pt x="19938" y="3582"/>
                    <a:pt x="19892" y="2634"/>
                    <a:pt x="19845" y="1580"/>
                  </a:cubicBezTo>
                  <a:cubicBezTo>
                    <a:pt x="20545" y="1475"/>
                    <a:pt x="20592" y="1580"/>
                    <a:pt x="20685" y="2634"/>
                  </a:cubicBezTo>
                  <a:close/>
                  <a:moveTo>
                    <a:pt x="16580" y="3688"/>
                  </a:moveTo>
                  <a:cubicBezTo>
                    <a:pt x="16580" y="3161"/>
                    <a:pt x="16766" y="2950"/>
                    <a:pt x="16953" y="2845"/>
                  </a:cubicBezTo>
                  <a:cubicBezTo>
                    <a:pt x="17792" y="2529"/>
                    <a:pt x="18586" y="2213"/>
                    <a:pt x="19472" y="1791"/>
                  </a:cubicBezTo>
                  <a:cubicBezTo>
                    <a:pt x="19565" y="3161"/>
                    <a:pt x="19659" y="4320"/>
                    <a:pt x="19752" y="5584"/>
                  </a:cubicBezTo>
                  <a:cubicBezTo>
                    <a:pt x="19425" y="5690"/>
                    <a:pt x="19145" y="5900"/>
                    <a:pt x="18865" y="5795"/>
                  </a:cubicBezTo>
                  <a:cubicBezTo>
                    <a:pt x="18446" y="5584"/>
                    <a:pt x="18026" y="5690"/>
                    <a:pt x="17606" y="6006"/>
                  </a:cubicBezTo>
                  <a:cubicBezTo>
                    <a:pt x="17326" y="6111"/>
                    <a:pt x="17046" y="6217"/>
                    <a:pt x="16766" y="6322"/>
                  </a:cubicBezTo>
                  <a:cubicBezTo>
                    <a:pt x="16533" y="5374"/>
                    <a:pt x="16580" y="4531"/>
                    <a:pt x="16580" y="3688"/>
                  </a:cubicBezTo>
                  <a:close/>
                  <a:moveTo>
                    <a:pt x="17139" y="19598"/>
                  </a:moveTo>
                  <a:cubicBezTo>
                    <a:pt x="16766" y="17701"/>
                    <a:pt x="16953" y="17069"/>
                    <a:pt x="17839" y="17175"/>
                  </a:cubicBezTo>
                  <a:cubicBezTo>
                    <a:pt x="18446" y="15910"/>
                    <a:pt x="18026" y="14435"/>
                    <a:pt x="18072" y="12960"/>
                  </a:cubicBezTo>
                  <a:cubicBezTo>
                    <a:pt x="17792" y="12960"/>
                    <a:pt x="17466" y="12960"/>
                    <a:pt x="17186" y="13065"/>
                  </a:cubicBezTo>
                  <a:cubicBezTo>
                    <a:pt x="17046" y="12222"/>
                    <a:pt x="16906" y="11380"/>
                    <a:pt x="16813" y="10642"/>
                  </a:cubicBezTo>
                  <a:cubicBezTo>
                    <a:pt x="16813" y="10431"/>
                    <a:pt x="16813" y="10115"/>
                    <a:pt x="16813" y="9904"/>
                  </a:cubicBezTo>
                  <a:cubicBezTo>
                    <a:pt x="16906" y="9061"/>
                    <a:pt x="16953" y="8219"/>
                    <a:pt x="16999" y="7165"/>
                  </a:cubicBezTo>
                  <a:cubicBezTo>
                    <a:pt x="17419" y="6849"/>
                    <a:pt x="17839" y="6533"/>
                    <a:pt x="18399" y="6743"/>
                  </a:cubicBezTo>
                  <a:cubicBezTo>
                    <a:pt x="18772" y="6849"/>
                    <a:pt x="19145" y="6533"/>
                    <a:pt x="19519" y="6427"/>
                  </a:cubicBezTo>
                  <a:cubicBezTo>
                    <a:pt x="19612" y="6322"/>
                    <a:pt x="19705" y="6322"/>
                    <a:pt x="19845" y="6322"/>
                  </a:cubicBezTo>
                  <a:cubicBezTo>
                    <a:pt x="19892" y="6954"/>
                    <a:pt x="19985" y="7586"/>
                    <a:pt x="20032" y="8113"/>
                  </a:cubicBezTo>
                  <a:cubicBezTo>
                    <a:pt x="20125" y="8745"/>
                    <a:pt x="20172" y="9378"/>
                    <a:pt x="20265" y="10115"/>
                  </a:cubicBezTo>
                  <a:cubicBezTo>
                    <a:pt x="20032" y="10220"/>
                    <a:pt x="19892" y="10220"/>
                    <a:pt x="19752" y="10326"/>
                  </a:cubicBezTo>
                  <a:cubicBezTo>
                    <a:pt x="19425" y="10431"/>
                    <a:pt x="19285" y="10853"/>
                    <a:pt x="19332" y="11485"/>
                  </a:cubicBezTo>
                  <a:cubicBezTo>
                    <a:pt x="19379" y="12328"/>
                    <a:pt x="19425" y="13065"/>
                    <a:pt x="19519" y="14119"/>
                  </a:cubicBezTo>
                  <a:cubicBezTo>
                    <a:pt x="19705" y="13908"/>
                    <a:pt x="19938" y="13803"/>
                    <a:pt x="20125" y="13698"/>
                  </a:cubicBezTo>
                  <a:cubicBezTo>
                    <a:pt x="20312" y="13592"/>
                    <a:pt x="20498" y="13487"/>
                    <a:pt x="20732" y="13381"/>
                  </a:cubicBezTo>
                  <a:cubicBezTo>
                    <a:pt x="20778" y="14962"/>
                    <a:pt x="20825" y="16437"/>
                    <a:pt x="20872" y="17912"/>
                  </a:cubicBezTo>
                  <a:cubicBezTo>
                    <a:pt x="20312" y="18650"/>
                    <a:pt x="17932" y="19809"/>
                    <a:pt x="17139" y="19598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50" name="Group 78">
            <a:extLst>
              <a:ext uri="{FF2B5EF4-FFF2-40B4-BE49-F238E27FC236}">
                <a16:creationId xmlns="" xmlns:a16="http://schemas.microsoft.com/office/drawing/2014/main" id="{008089F6-C59E-4E45-88A4-2875D0D6905E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487093"/>
            <a:ext cx="810816" cy="944165"/>
            <a:chOff x="0" y="-1"/>
            <a:chExt cx="1081088" cy="1258389"/>
          </a:xfrm>
        </p:grpSpPr>
        <p:sp>
          <p:nvSpPr>
            <p:cNvPr id="12417" name="AutoShape 79">
              <a:extLst>
                <a:ext uri="{FF2B5EF4-FFF2-40B4-BE49-F238E27FC236}">
                  <a16:creationId xmlns="" xmlns:a16="http://schemas.microsoft.com/office/drawing/2014/main" id="{489ECE8F-74C2-4A20-B28C-DBBDE8A8E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8" y="74112"/>
              <a:ext cx="833128" cy="1184276"/>
            </a:xfrm>
            <a:custGeom>
              <a:avLst/>
              <a:gdLst>
                <a:gd name="T0" fmla="*/ 2147483646 w 21308"/>
                <a:gd name="T1" fmla="*/ 2147483646 h 21600"/>
                <a:gd name="T2" fmla="*/ 2147483646 w 21308"/>
                <a:gd name="T3" fmla="*/ 2147483646 h 21600"/>
                <a:gd name="T4" fmla="*/ 2147483646 w 21308"/>
                <a:gd name="T5" fmla="*/ 2147483646 h 21600"/>
                <a:gd name="T6" fmla="*/ 2147483646 w 21308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08" h="21600">
                  <a:moveTo>
                    <a:pt x="10949" y="17000"/>
                  </a:moveTo>
                  <a:cubicBezTo>
                    <a:pt x="11076" y="17947"/>
                    <a:pt x="11392" y="18759"/>
                    <a:pt x="10949" y="19661"/>
                  </a:cubicBezTo>
                  <a:cubicBezTo>
                    <a:pt x="11328" y="19706"/>
                    <a:pt x="11581" y="19751"/>
                    <a:pt x="11834" y="19796"/>
                  </a:cubicBezTo>
                  <a:cubicBezTo>
                    <a:pt x="12528" y="19977"/>
                    <a:pt x="13223" y="20067"/>
                    <a:pt x="13855" y="20292"/>
                  </a:cubicBezTo>
                  <a:cubicBezTo>
                    <a:pt x="14423" y="20473"/>
                    <a:pt x="14423" y="20653"/>
                    <a:pt x="13981" y="21014"/>
                  </a:cubicBezTo>
                  <a:cubicBezTo>
                    <a:pt x="13665" y="21329"/>
                    <a:pt x="13160" y="21420"/>
                    <a:pt x="12718" y="21465"/>
                  </a:cubicBezTo>
                  <a:cubicBezTo>
                    <a:pt x="11518" y="21555"/>
                    <a:pt x="10318" y="21600"/>
                    <a:pt x="9118" y="21600"/>
                  </a:cubicBezTo>
                  <a:cubicBezTo>
                    <a:pt x="8234" y="21600"/>
                    <a:pt x="7413" y="21420"/>
                    <a:pt x="6718" y="21014"/>
                  </a:cubicBezTo>
                  <a:cubicBezTo>
                    <a:pt x="6402" y="20833"/>
                    <a:pt x="6149" y="20653"/>
                    <a:pt x="6528" y="20428"/>
                  </a:cubicBezTo>
                  <a:cubicBezTo>
                    <a:pt x="6339" y="20247"/>
                    <a:pt x="6213" y="20157"/>
                    <a:pt x="6023" y="20022"/>
                  </a:cubicBezTo>
                  <a:cubicBezTo>
                    <a:pt x="6276" y="19706"/>
                    <a:pt x="6718" y="19706"/>
                    <a:pt x="7097" y="19706"/>
                  </a:cubicBezTo>
                  <a:cubicBezTo>
                    <a:pt x="7918" y="19661"/>
                    <a:pt x="8802" y="19661"/>
                    <a:pt x="9686" y="19661"/>
                  </a:cubicBezTo>
                  <a:cubicBezTo>
                    <a:pt x="9876" y="19616"/>
                    <a:pt x="10128" y="19616"/>
                    <a:pt x="10318" y="19616"/>
                  </a:cubicBezTo>
                  <a:cubicBezTo>
                    <a:pt x="10318" y="17091"/>
                    <a:pt x="10318" y="17091"/>
                    <a:pt x="10318" y="17091"/>
                  </a:cubicBezTo>
                  <a:cubicBezTo>
                    <a:pt x="9560" y="16955"/>
                    <a:pt x="8928" y="16865"/>
                    <a:pt x="8234" y="16775"/>
                  </a:cubicBezTo>
                  <a:cubicBezTo>
                    <a:pt x="5392" y="16414"/>
                    <a:pt x="3244" y="15377"/>
                    <a:pt x="1539" y="13754"/>
                  </a:cubicBezTo>
                  <a:cubicBezTo>
                    <a:pt x="1223" y="13393"/>
                    <a:pt x="1097" y="12897"/>
                    <a:pt x="844" y="12446"/>
                  </a:cubicBezTo>
                  <a:cubicBezTo>
                    <a:pt x="528" y="11679"/>
                    <a:pt x="86" y="10913"/>
                    <a:pt x="23" y="10101"/>
                  </a:cubicBezTo>
                  <a:cubicBezTo>
                    <a:pt x="-40" y="9244"/>
                    <a:pt x="23" y="8433"/>
                    <a:pt x="276" y="7576"/>
                  </a:cubicBezTo>
                  <a:cubicBezTo>
                    <a:pt x="402" y="7035"/>
                    <a:pt x="528" y="6494"/>
                    <a:pt x="781" y="5952"/>
                  </a:cubicBezTo>
                  <a:cubicBezTo>
                    <a:pt x="1223" y="4960"/>
                    <a:pt x="2044" y="4058"/>
                    <a:pt x="2992" y="3247"/>
                  </a:cubicBezTo>
                  <a:cubicBezTo>
                    <a:pt x="2928" y="3157"/>
                    <a:pt x="2865" y="3111"/>
                    <a:pt x="2739" y="2931"/>
                  </a:cubicBezTo>
                  <a:cubicBezTo>
                    <a:pt x="3307" y="3021"/>
                    <a:pt x="3623" y="2841"/>
                    <a:pt x="3939" y="2615"/>
                  </a:cubicBezTo>
                  <a:cubicBezTo>
                    <a:pt x="4444" y="2255"/>
                    <a:pt x="5013" y="2029"/>
                    <a:pt x="5644" y="1849"/>
                  </a:cubicBezTo>
                  <a:cubicBezTo>
                    <a:pt x="6718" y="1578"/>
                    <a:pt x="7728" y="1127"/>
                    <a:pt x="8928" y="1172"/>
                  </a:cubicBezTo>
                  <a:cubicBezTo>
                    <a:pt x="9560" y="1172"/>
                    <a:pt x="10128" y="1218"/>
                    <a:pt x="10760" y="1218"/>
                  </a:cubicBezTo>
                  <a:cubicBezTo>
                    <a:pt x="11013" y="857"/>
                    <a:pt x="10507" y="406"/>
                    <a:pt x="11076" y="0"/>
                  </a:cubicBezTo>
                  <a:cubicBezTo>
                    <a:pt x="11707" y="361"/>
                    <a:pt x="11455" y="902"/>
                    <a:pt x="11581" y="1353"/>
                  </a:cubicBezTo>
                  <a:cubicBezTo>
                    <a:pt x="12592" y="1533"/>
                    <a:pt x="13539" y="1714"/>
                    <a:pt x="14486" y="1939"/>
                  </a:cubicBezTo>
                  <a:cubicBezTo>
                    <a:pt x="14549" y="1939"/>
                    <a:pt x="14613" y="1939"/>
                    <a:pt x="14676" y="1939"/>
                  </a:cubicBezTo>
                  <a:cubicBezTo>
                    <a:pt x="16381" y="2615"/>
                    <a:pt x="17960" y="3382"/>
                    <a:pt x="18907" y="4690"/>
                  </a:cubicBezTo>
                  <a:cubicBezTo>
                    <a:pt x="19602" y="5592"/>
                    <a:pt x="20171" y="6494"/>
                    <a:pt x="20423" y="7486"/>
                  </a:cubicBezTo>
                  <a:cubicBezTo>
                    <a:pt x="20486" y="7666"/>
                    <a:pt x="20613" y="7846"/>
                    <a:pt x="20739" y="8027"/>
                  </a:cubicBezTo>
                  <a:cubicBezTo>
                    <a:pt x="21497" y="9605"/>
                    <a:pt x="21560" y="11138"/>
                    <a:pt x="20549" y="12716"/>
                  </a:cubicBezTo>
                  <a:cubicBezTo>
                    <a:pt x="19665" y="14159"/>
                    <a:pt x="18086" y="15106"/>
                    <a:pt x="16318" y="15918"/>
                  </a:cubicBezTo>
                  <a:cubicBezTo>
                    <a:pt x="16192" y="16008"/>
                    <a:pt x="16002" y="16053"/>
                    <a:pt x="15939" y="16099"/>
                  </a:cubicBezTo>
                  <a:cubicBezTo>
                    <a:pt x="15118" y="16730"/>
                    <a:pt x="14107" y="16955"/>
                    <a:pt x="12971" y="17000"/>
                  </a:cubicBezTo>
                  <a:cubicBezTo>
                    <a:pt x="12339" y="17000"/>
                    <a:pt x="11707" y="17000"/>
                    <a:pt x="10949" y="17000"/>
                  </a:cubicBezTo>
                  <a:moveTo>
                    <a:pt x="19034" y="13663"/>
                  </a:moveTo>
                  <a:cubicBezTo>
                    <a:pt x="19602" y="13303"/>
                    <a:pt x="19855" y="12852"/>
                    <a:pt x="19728" y="12401"/>
                  </a:cubicBezTo>
                  <a:cubicBezTo>
                    <a:pt x="19476" y="12852"/>
                    <a:pt x="19286" y="13258"/>
                    <a:pt x="19034" y="13663"/>
                  </a:cubicBezTo>
                  <a:cubicBezTo>
                    <a:pt x="18907" y="13754"/>
                    <a:pt x="18781" y="13844"/>
                    <a:pt x="18655" y="13889"/>
                  </a:cubicBezTo>
                  <a:cubicBezTo>
                    <a:pt x="18718" y="13934"/>
                    <a:pt x="18781" y="13934"/>
                    <a:pt x="18781" y="13979"/>
                  </a:cubicBezTo>
                  <a:cubicBezTo>
                    <a:pt x="18907" y="13889"/>
                    <a:pt x="18971" y="13754"/>
                    <a:pt x="19034" y="13663"/>
                  </a:cubicBezTo>
                  <a:moveTo>
                    <a:pt x="13160" y="13483"/>
                  </a:moveTo>
                  <a:cubicBezTo>
                    <a:pt x="13286" y="12356"/>
                    <a:pt x="13413" y="11319"/>
                    <a:pt x="13539" y="10281"/>
                  </a:cubicBezTo>
                  <a:cubicBezTo>
                    <a:pt x="11960" y="9921"/>
                    <a:pt x="10444" y="9560"/>
                    <a:pt x="8802" y="9199"/>
                  </a:cubicBezTo>
                  <a:cubicBezTo>
                    <a:pt x="8613" y="10236"/>
                    <a:pt x="8423" y="11228"/>
                    <a:pt x="8297" y="12220"/>
                  </a:cubicBezTo>
                  <a:cubicBezTo>
                    <a:pt x="9876" y="12671"/>
                    <a:pt x="11455" y="13077"/>
                    <a:pt x="13160" y="13483"/>
                  </a:cubicBezTo>
                  <a:moveTo>
                    <a:pt x="7665" y="15422"/>
                  </a:moveTo>
                  <a:cubicBezTo>
                    <a:pt x="9244" y="15918"/>
                    <a:pt x="10697" y="15783"/>
                    <a:pt x="12086" y="15828"/>
                  </a:cubicBezTo>
                  <a:cubicBezTo>
                    <a:pt x="12718" y="15828"/>
                    <a:pt x="13034" y="15693"/>
                    <a:pt x="13097" y="15242"/>
                  </a:cubicBezTo>
                  <a:cubicBezTo>
                    <a:pt x="13160" y="14746"/>
                    <a:pt x="13160" y="14250"/>
                    <a:pt x="13223" y="13709"/>
                  </a:cubicBezTo>
                  <a:cubicBezTo>
                    <a:pt x="11518" y="13303"/>
                    <a:pt x="9939" y="12897"/>
                    <a:pt x="8171" y="12446"/>
                  </a:cubicBezTo>
                  <a:cubicBezTo>
                    <a:pt x="8044" y="13528"/>
                    <a:pt x="7855" y="14475"/>
                    <a:pt x="7665" y="15422"/>
                  </a:cubicBezTo>
                  <a:moveTo>
                    <a:pt x="14297" y="7486"/>
                  </a:moveTo>
                  <a:cubicBezTo>
                    <a:pt x="13286" y="7215"/>
                    <a:pt x="12339" y="6990"/>
                    <a:pt x="11392" y="6764"/>
                  </a:cubicBezTo>
                  <a:cubicBezTo>
                    <a:pt x="11265" y="6719"/>
                    <a:pt x="11076" y="6764"/>
                    <a:pt x="11013" y="6809"/>
                  </a:cubicBezTo>
                  <a:cubicBezTo>
                    <a:pt x="10760" y="6990"/>
                    <a:pt x="10444" y="6944"/>
                    <a:pt x="10065" y="6944"/>
                  </a:cubicBezTo>
                  <a:cubicBezTo>
                    <a:pt x="9749" y="6990"/>
                    <a:pt x="9434" y="7035"/>
                    <a:pt x="9307" y="7350"/>
                  </a:cubicBezTo>
                  <a:cubicBezTo>
                    <a:pt x="9181" y="7846"/>
                    <a:pt x="8992" y="8387"/>
                    <a:pt x="8802" y="8974"/>
                  </a:cubicBezTo>
                  <a:cubicBezTo>
                    <a:pt x="10507" y="9380"/>
                    <a:pt x="12023" y="9740"/>
                    <a:pt x="13728" y="10101"/>
                  </a:cubicBezTo>
                  <a:cubicBezTo>
                    <a:pt x="13918" y="9199"/>
                    <a:pt x="14107" y="8387"/>
                    <a:pt x="14297" y="7486"/>
                  </a:cubicBezTo>
                  <a:moveTo>
                    <a:pt x="16255" y="3562"/>
                  </a:moveTo>
                  <a:cubicBezTo>
                    <a:pt x="14928" y="2706"/>
                    <a:pt x="13349" y="2390"/>
                    <a:pt x="11644" y="2074"/>
                  </a:cubicBezTo>
                  <a:cubicBezTo>
                    <a:pt x="11328" y="2706"/>
                    <a:pt x="10949" y="3292"/>
                    <a:pt x="10571" y="3923"/>
                  </a:cubicBezTo>
                  <a:cubicBezTo>
                    <a:pt x="12213" y="4284"/>
                    <a:pt x="13728" y="4645"/>
                    <a:pt x="15371" y="5005"/>
                  </a:cubicBezTo>
                  <a:cubicBezTo>
                    <a:pt x="15686" y="4509"/>
                    <a:pt x="15939" y="4058"/>
                    <a:pt x="16255" y="3562"/>
                  </a:cubicBezTo>
                  <a:moveTo>
                    <a:pt x="17328" y="14746"/>
                  </a:moveTo>
                  <a:cubicBezTo>
                    <a:pt x="18149" y="13934"/>
                    <a:pt x="19160" y="13258"/>
                    <a:pt x="19349" y="12220"/>
                  </a:cubicBezTo>
                  <a:cubicBezTo>
                    <a:pt x="18276" y="11815"/>
                    <a:pt x="17202" y="11454"/>
                    <a:pt x="16128" y="11093"/>
                  </a:cubicBezTo>
                  <a:cubicBezTo>
                    <a:pt x="15813" y="10958"/>
                    <a:pt x="15055" y="11183"/>
                    <a:pt x="14802" y="11454"/>
                  </a:cubicBezTo>
                  <a:cubicBezTo>
                    <a:pt x="14676" y="11634"/>
                    <a:pt x="14676" y="11815"/>
                    <a:pt x="14865" y="11995"/>
                  </a:cubicBezTo>
                  <a:cubicBezTo>
                    <a:pt x="15181" y="12311"/>
                    <a:pt x="15623" y="12356"/>
                    <a:pt x="16192" y="12446"/>
                  </a:cubicBezTo>
                  <a:cubicBezTo>
                    <a:pt x="16255" y="12987"/>
                    <a:pt x="16318" y="13483"/>
                    <a:pt x="16318" y="13979"/>
                  </a:cubicBezTo>
                  <a:cubicBezTo>
                    <a:pt x="16318" y="14295"/>
                    <a:pt x="16444" y="14475"/>
                    <a:pt x="16823" y="14610"/>
                  </a:cubicBezTo>
                  <a:cubicBezTo>
                    <a:pt x="16949" y="14610"/>
                    <a:pt x="17139" y="14656"/>
                    <a:pt x="17328" y="14746"/>
                  </a:cubicBezTo>
                  <a:moveTo>
                    <a:pt x="19665" y="12040"/>
                  </a:moveTo>
                  <a:cubicBezTo>
                    <a:pt x="20044" y="11273"/>
                    <a:pt x="20107" y="10597"/>
                    <a:pt x="20234" y="9921"/>
                  </a:cubicBezTo>
                  <a:cubicBezTo>
                    <a:pt x="20297" y="9785"/>
                    <a:pt x="20234" y="9650"/>
                    <a:pt x="20234" y="9515"/>
                  </a:cubicBezTo>
                  <a:cubicBezTo>
                    <a:pt x="20171" y="9425"/>
                    <a:pt x="20044" y="9334"/>
                    <a:pt x="19918" y="9109"/>
                  </a:cubicBezTo>
                  <a:cubicBezTo>
                    <a:pt x="19728" y="9650"/>
                    <a:pt x="19286" y="9560"/>
                    <a:pt x="18907" y="9515"/>
                  </a:cubicBezTo>
                  <a:cubicBezTo>
                    <a:pt x="18465" y="9470"/>
                    <a:pt x="17960" y="9289"/>
                    <a:pt x="17581" y="9380"/>
                  </a:cubicBezTo>
                  <a:cubicBezTo>
                    <a:pt x="17139" y="9515"/>
                    <a:pt x="16823" y="9830"/>
                    <a:pt x="16444" y="10011"/>
                  </a:cubicBezTo>
                  <a:cubicBezTo>
                    <a:pt x="16128" y="10191"/>
                    <a:pt x="15939" y="10417"/>
                    <a:pt x="15939" y="10777"/>
                  </a:cubicBezTo>
                  <a:cubicBezTo>
                    <a:pt x="17139" y="11183"/>
                    <a:pt x="18339" y="11589"/>
                    <a:pt x="19665" y="12040"/>
                  </a:cubicBezTo>
                  <a:moveTo>
                    <a:pt x="4507" y="8387"/>
                  </a:moveTo>
                  <a:cubicBezTo>
                    <a:pt x="4381" y="9289"/>
                    <a:pt x="4192" y="10146"/>
                    <a:pt x="4002" y="11003"/>
                  </a:cubicBezTo>
                  <a:cubicBezTo>
                    <a:pt x="4697" y="11273"/>
                    <a:pt x="5265" y="11544"/>
                    <a:pt x="5834" y="11724"/>
                  </a:cubicBezTo>
                  <a:cubicBezTo>
                    <a:pt x="6528" y="11905"/>
                    <a:pt x="7223" y="11995"/>
                    <a:pt x="7981" y="12130"/>
                  </a:cubicBezTo>
                  <a:cubicBezTo>
                    <a:pt x="8171" y="11093"/>
                    <a:pt x="8297" y="10146"/>
                    <a:pt x="8486" y="9109"/>
                  </a:cubicBezTo>
                  <a:cubicBezTo>
                    <a:pt x="8171" y="9064"/>
                    <a:pt x="7855" y="8974"/>
                    <a:pt x="7539" y="8929"/>
                  </a:cubicBezTo>
                  <a:cubicBezTo>
                    <a:pt x="7539" y="9109"/>
                    <a:pt x="7539" y="9244"/>
                    <a:pt x="7476" y="9380"/>
                  </a:cubicBezTo>
                  <a:cubicBezTo>
                    <a:pt x="7413" y="9740"/>
                    <a:pt x="7349" y="10146"/>
                    <a:pt x="7223" y="10507"/>
                  </a:cubicBezTo>
                  <a:cubicBezTo>
                    <a:pt x="7160" y="10823"/>
                    <a:pt x="6907" y="11048"/>
                    <a:pt x="6465" y="11093"/>
                  </a:cubicBezTo>
                  <a:cubicBezTo>
                    <a:pt x="6086" y="11138"/>
                    <a:pt x="5771" y="11003"/>
                    <a:pt x="5581" y="10642"/>
                  </a:cubicBezTo>
                  <a:cubicBezTo>
                    <a:pt x="5392" y="10281"/>
                    <a:pt x="5328" y="9921"/>
                    <a:pt x="5265" y="9515"/>
                  </a:cubicBezTo>
                  <a:cubicBezTo>
                    <a:pt x="5265" y="9289"/>
                    <a:pt x="5265" y="9064"/>
                    <a:pt x="5265" y="8838"/>
                  </a:cubicBezTo>
                  <a:cubicBezTo>
                    <a:pt x="5265" y="8568"/>
                    <a:pt x="5076" y="8387"/>
                    <a:pt x="4507" y="8387"/>
                  </a:cubicBezTo>
                  <a:moveTo>
                    <a:pt x="7349" y="15377"/>
                  </a:moveTo>
                  <a:cubicBezTo>
                    <a:pt x="7539" y="14340"/>
                    <a:pt x="7728" y="13393"/>
                    <a:pt x="7855" y="12356"/>
                  </a:cubicBezTo>
                  <a:cubicBezTo>
                    <a:pt x="7034" y="12175"/>
                    <a:pt x="6213" y="12040"/>
                    <a:pt x="5455" y="11860"/>
                  </a:cubicBezTo>
                  <a:cubicBezTo>
                    <a:pt x="5392" y="12130"/>
                    <a:pt x="5518" y="12446"/>
                    <a:pt x="5328" y="12581"/>
                  </a:cubicBezTo>
                  <a:cubicBezTo>
                    <a:pt x="4823" y="13122"/>
                    <a:pt x="4949" y="13754"/>
                    <a:pt x="4949" y="14340"/>
                  </a:cubicBezTo>
                  <a:cubicBezTo>
                    <a:pt x="4949" y="14430"/>
                    <a:pt x="5013" y="14565"/>
                    <a:pt x="5076" y="14610"/>
                  </a:cubicBezTo>
                  <a:cubicBezTo>
                    <a:pt x="5834" y="14881"/>
                    <a:pt x="6528" y="15197"/>
                    <a:pt x="7349" y="15377"/>
                  </a:cubicBezTo>
                  <a:moveTo>
                    <a:pt x="9307" y="6313"/>
                  </a:moveTo>
                  <a:cubicBezTo>
                    <a:pt x="8044" y="6088"/>
                    <a:pt x="6781" y="5682"/>
                    <a:pt x="5328" y="5592"/>
                  </a:cubicBezTo>
                  <a:cubicBezTo>
                    <a:pt x="5202" y="5997"/>
                    <a:pt x="5076" y="6358"/>
                    <a:pt x="4949" y="6719"/>
                  </a:cubicBezTo>
                  <a:cubicBezTo>
                    <a:pt x="4697" y="7170"/>
                    <a:pt x="4760" y="7576"/>
                    <a:pt x="5392" y="7846"/>
                  </a:cubicBezTo>
                  <a:cubicBezTo>
                    <a:pt x="5455" y="7891"/>
                    <a:pt x="5518" y="7937"/>
                    <a:pt x="5581" y="7982"/>
                  </a:cubicBezTo>
                  <a:cubicBezTo>
                    <a:pt x="5707" y="8478"/>
                    <a:pt x="6276" y="8387"/>
                    <a:pt x="6655" y="8478"/>
                  </a:cubicBezTo>
                  <a:cubicBezTo>
                    <a:pt x="6781" y="8207"/>
                    <a:pt x="6844" y="7937"/>
                    <a:pt x="7034" y="7801"/>
                  </a:cubicBezTo>
                  <a:cubicBezTo>
                    <a:pt x="7665" y="7395"/>
                    <a:pt x="8234" y="6944"/>
                    <a:pt x="9181" y="6809"/>
                  </a:cubicBezTo>
                  <a:cubicBezTo>
                    <a:pt x="9244" y="6674"/>
                    <a:pt x="9244" y="6539"/>
                    <a:pt x="9307" y="6313"/>
                  </a:cubicBezTo>
                  <a:moveTo>
                    <a:pt x="15497" y="10597"/>
                  </a:moveTo>
                  <a:cubicBezTo>
                    <a:pt x="15623" y="10372"/>
                    <a:pt x="15686" y="10236"/>
                    <a:pt x="15749" y="10056"/>
                  </a:cubicBezTo>
                  <a:cubicBezTo>
                    <a:pt x="15876" y="9966"/>
                    <a:pt x="15939" y="9830"/>
                    <a:pt x="16065" y="9785"/>
                  </a:cubicBezTo>
                  <a:cubicBezTo>
                    <a:pt x="16444" y="9560"/>
                    <a:pt x="16886" y="9380"/>
                    <a:pt x="17265" y="9154"/>
                  </a:cubicBezTo>
                  <a:cubicBezTo>
                    <a:pt x="17581" y="8974"/>
                    <a:pt x="17897" y="8929"/>
                    <a:pt x="18276" y="9064"/>
                  </a:cubicBezTo>
                  <a:cubicBezTo>
                    <a:pt x="18528" y="9199"/>
                    <a:pt x="18844" y="9289"/>
                    <a:pt x="19223" y="8974"/>
                  </a:cubicBezTo>
                  <a:cubicBezTo>
                    <a:pt x="17771" y="8297"/>
                    <a:pt x="16255" y="7937"/>
                    <a:pt x="14549" y="7576"/>
                  </a:cubicBezTo>
                  <a:cubicBezTo>
                    <a:pt x="14360" y="8478"/>
                    <a:pt x="14171" y="9289"/>
                    <a:pt x="13981" y="10146"/>
                  </a:cubicBezTo>
                  <a:cubicBezTo>
                    <a:pt x="14486" y="10281"/>
                    <a:pt x="14928" y="10417"/>
                    <a:pt x="15497" y="10597"/>
                  </a:cubicBezTo>
                  <a:moveTo>
                    <a:pt x="5518" y="5321"/>
                  </a:moveTo>
                  <a:cubicBezTo>
                    <a:pt x="6844" y="5592"/>
                    <a:pt x="8107" y="5862"/>
                    <a:pt x="9434" y="6133"/>
                  </a:cubicBezTo>
                  <a:cubicBezTo>
                    <a:pt x="9560" y="5637"/>
                    <a:pt x="9749" y="5186"/>
                    <a:pt x="9876" y="4690"/>
                  </a:cubicBezTo>
                  <a:cubicBezTo>
                    <a:pt x="8865" y="4690"/>
                    <a:pt x="8360" y="4284"/>
                    <a:pt x="7981" y="3743"/>
                  </a:cubicBezTo>
                  <a:cubicBezTo>
                    <a:pt x="7918" y="3698"/>
                    <a:pt x="7792" y="3608"/>
                    <a:pt x="7665" y="3608"/>
                  </a:cubicBezTo>
                  <a:cubicBezTo>
                    <a:pt x="7286" y="3517"/>
                    <a:pt x="6844" y="3427"/>
                    <a:pt x="6402" y="3382"/>
                  </a:cubicBezTo>
                  <a:cubicBezTo>
                    <a:pt x="6086" y="4013"/>
                    <a:pt x="5771" y="4645"/>
                    <a:pt x="5518" y="5321"/>
                  </a:cubicBezTo>
                  <a:moveTo>
                    <a:pt x="14360" y="7260"/>
                  </a:moveTo>
                  <a:cubicBezTo>
                    <a:pt x="14676" y="6539"/>
                    <a:pt x="14992" y="5907"/>
                    <a:pt x="15307" y="5231"/>
                  </a:cubicBezTo>
                  <a:cubicBezTo>
                    <a:pt x="14865" y="5096"/>
                    <a:pt x="14423" y="5005"/>
                    <a:pt x="13981" y="4915"/>
                  </a:cubicBezTo>
                  <a:cubicBezTo>
                    <a:pt x="13539" y="4780"/>
                    <a:pt x="13160" y="4690"/>
                    <a:pt x="12718" y="4600"/>
                  </a:cubicBezTo>
                  <a:cubicBezTo>
                    <a:pt x="12276" y="4554"/>
                    <a:pt x="11897" y="4374"/>
                    <a:pt x="11392" y="4419"/>
                  </a:cubicBezTo>
                  <a:cubicBezTo>
                    <a:pt x="11960" y="4690"/>
                    <a:pt x="12213" y="5005"/>
                    <a:pt x="12339" y="5456"/>
                  </a:cubicBezTo>
                  <a:cubicBezTo>
                    <a:pt x="12402" y="5907"/>
                    <a:pt x="11960" y="6223"/>
                    <a:pt x="11455" y="6539"/>
                  </a:cubicBezTo>
                  <a:cubicBezTo>
                    <a:pt x="12465" y="6764"/>
                    <a:pt x="13349" y="6990"/>
                    <a:pt x="14360" y="7260"/>
                  </a:cubicBezTo>
                  <a:moveTo>
                    <a:pt x="2360" y="5141"/>
                  </a:moveTo>
                  <a:cubicBezTo>
                    <a:pt x="1665" y="5862"/>
                    <a:pt x="1602" y="6629"/>
                    <a:pt x="1349" y="7395"/>
                  </a:cubicBezTo>
                  <a:cubicBezTo>
                    <a:pt x="1792" y="7486"/>
                    <a:pt x="2171" y="7576"/>
                    <a:pt x="2486" y="7666"/>
                  </a:cubicBezTo>
                  <a:cubicBezTo>
                    <a:pt x="3181" y="7035"/>
                    <a:pt x="3497" y="6944"/>
                    <a:pt x="4444" y="7170"/>
                  </a:cubicBezTo>
                  <a:cubicBezTo>
                    <a:pt x="4634" y="6629"/>
                    <a:pt x="4823" y="6088"/>
                    <a:pt x="5013" y="5501"/>
                  </a:cubicBezTo>
                  <a:cubicBezTo>
                    <a:pt x="4128" y="5366"/>
                    <a:pt x="3244" y="5231"/>
                    <a:pt x="2360" y="5141"/>
                  </a:cubicBezTo>
                  <a:moveTo>
                    <a:pt x="13918" y="10372"/>
                  </a:moveTo>
                  <a:cubicBezTo>
                    <a:pt x="13539" y="11499"/>
                    <a:pt x="13476" y="12536"/>
                    <a:pt x="13539" y="13618"/>
                  </a:cubicBezTo>
                  <a:cubicBezTo>
                    <a:pt x="14297" y="13799"/>
                    <a:pt x="14992" y="14024"/>
                    <a:pt x="15749" y="14205"/>
                  </a:cubicBezTo>
                  <a:cubicBezTo>
                    <a:pt x="16002" y="13754"/>
                    <a:pt x="15939" y="13303"/>
                    <a:pt x="15749" y="12897"/>
                  </a:cubicBezTo>
                  <a:cubicBezTo>
                    <a:pt x="15686" y="12716"/>
                    <a:pt x="15307" y="12626"/>
                    <a:pt x="15055" y="12491"/>
                  </a:cubicBezTo>
                  <a:cubicBezTo>
                    <a:pt x="13981" y="11905"/>
                    <a:pt x="13918" y="11860"/>
                    <a:pt x="14802" y="11003"/>
                  </a:cubicBezTo>
                  <a:cubicBezTo>
                    <a:pt x="14865" y="10913"/>
                    <a:pt x="14992" y="10868"/>
                    <a:pt x="15181" y="10777"/>
                  </a:cubicBezTo>
                  <a:cubicBezTo>
                    <a:pt x="14739" y="10642"/>
                    <a:pt x="14360" y="10507"/>
                    <a:pt x="13918" y="10372"/>
                  </a:cubicBezTo>
                  <a:moveTo>
                    <a:pt x="20107" y="8838"/>
                  </a:moveTo>
                  <a:cubicBezTo>
                    <a:pt x="19918" y="7937"/>
                    <a:pt x="19476" y="7125"/>
                    <a:pt x="18971" y="6358"/>
                  </a:cubicBezTo>
                  <a:cubicBezTo>
                    <a:pt x="18907" y="6223"/>
                    <a:pt x="18781" y="6133"/>
                    <a:pt x="18655" y="6088"/>
                  </a:cubicBezTo>
                  <a:cubicBezTo>
                    <a:pt x="17771" y="5817"/>
                    <a:pt x="16823" y="5592"/>
                    <a:pt x="15939" y="5321"/>
                  </a:cubicBezTo>
                  <a:cubicBezTo>
                    <a:pt x="15876" y="5321"/>
                    <a:pt x="15876" y="5366"/>
                    <a:pt x="15749" y="5366"/>
                  </a:cubicBezTo>
                  <a:cubicBezTo>
                    <a:pt x="15813" y="5501"/>
                    <a:pt x="15876" y="5637"/>
                    <a:pt x="15939" y="5772"/>
                  </a:cubicBezTo>
                  <a:cubicBezTo>
                    <a:pt x="16697" y="5682"/>
                    <a:pt x="16823" y="5727"/>
                    <a:pt x="16886" y="6088"/>
                  </a:cubicBezTo>
                  <a:cubicBezTo>
                    <a:pt x="16949" y="6358"/>
                    <a:pt x="16886" y="6629"/>
                    <a:pt x="16886" y="6944"/>
                  </a:cubicBezTo>
                  <a:cubicBezTo>
                    <a:pt x="16886" y="6944"/>
                    <a:pt x="16949" y="6990"/>
                    <a:pt x="17013" y="6990"/>
                  </a:cubicBezTo>
                  <a:cubicBezTo>
                    <a:pt x="18086" y="7305"/>
                    <a:pt x="19097" y="7711"/>
                    <a:pt x="19413" y="8613"/>
                  </a:cubicBezTo>
                  <a:cubicBezTo>
                    <a:pt x="19539" y="8838"/>
                    <a:pt x="19728" y="8884"/>
                    <a:pt x="20107" y="8838"/>
                  </a:cubicBezTo>
                  <a:moveTo>
                    <a:pt x="11328" y="2074"/>
                  </a:moveTo>
                  <a:cubicBezTo>
                    <a:pt x="10318" y="1759"/>
                    <a:pt x="9371" y="2074"/>
                    <a:pt x="8486" y="1939"/>
                  </a:cubicBezTo>
                  <a:cubicBezTo>
                    <a:pt x="8234" y="2390"/>
                    <a:pt x="8107" y="2796"/>
                    <a:pt x="8234" y="3202"/>
                  </a:cubicBezTo>
                  <a:cubicBezTo>
                    <a:pt x="8297" y="3292"/>
                    <a:pt x="8360" y="3427"/>
                    <a:pt x="8486" y="3472"/>
                  </a:cubicBezTo>
                  <a:cubicBezTo>
                    <a:pt x="9055" y="3653"/>
                    <a:pt x="9686" y="3788"/>
                    <a:pt x="10318" y="3878"/>
                  </a:cubicBezTo>
                  <a:cubicBezTo>
                    <a:pt x="10634" y="3247"/>
                    <a:pt x="10949" y="2661"/>
                    <a:pt x="11328" y="2074"/>
                  </a:cubicBezTo>
                  <a:moveTo>
                    <a:pt x="3434" y="11138"/>
                  </a:moveTo>
                  <a:cubicBezTo>
                    <a:pt x="3181" y="10597"/>
                    <a:pt x="3055" y="10056"/>
                    <a:pt x="2676" y="9605"/>
                  </a:cubicBezTo>
                  <a:cubicBezTo>
                    <a:pt x="2297" y="9154"/>
                    <a:pt x="2234" y="8748"/>
                    <a:pt x="2360" y="8252"/>
                  </a:cubicBezTo>
                  <a:cubicBezTo>
                    <a:pt x="2423" y="8162"/>
                    <a:pt x="2423" y="8072"/>
                    <a:pt x="2423" y="7982"/>
                  </a:cubicBezTo>
                  <a:cubicBezTo>
                    <a:pt x="2297" y="7937"/>
                    <a:pt x="2234" y="7891"/>
                    <a:pt x="2107" y="7846"/>
                  </a:cubicBezTo>
                  <a:cubicBezTo>
                    <a:pt x="1413" y="7756"/>
                    <a:pt x="1286" y="7801"/>
                    <a:pt x="1223" y="8297"/>
                  </a:cubicBezTo>
                  <a:cubicBezTo>
                    <a:pt x="1160" y="8613"/>
                    <a:pt x="1097" y="8884"/>
                    <a:pt x="1097" y="9199"/>
                  </a:cubicBezTo>
                  <a:cubicBezTo>
                    <a:pt x="1223" y="9740"/>
                    <a:pt x="1349" y="10281"/>
                    <a:pt x="1539" y="10823"/>
                  </a:cubicBezTo>
                  <a:cubicBezTo>
                    <a:pt x="2044" y="10913"/>
                    <a:pt x="2613" y="11048"/>
                    <a:pt x="3118" y="11183"/>
                  </a:cubicBezTo>
                  <a:cubicBezTo>
                    <a:pt x="3181" y="11183"/>
                    <a:pt x="3244" y="11183"/>
                    <a:pt x="3434" y="11138"/>
                  </a:cubicBezTo>
                  <a:moveTo>
                    <a:pt x="6023" y="3382"/>
                  </a:moveTo>
                  <a:cubicBezTo>
                    <a:pt x="5392" y="3247"/>
                    <a:pt x="4697" y="3111"/>
                    <a:pt x="4192" y="3337"/>
                  </a:cubicBezTo>
                  <a:cubicBezTo>
                    <a:pt x="3434" y="3653"/>
                    <a:pt x="3055" y="4239"/>
                    <a:pt x="2613" y="4825"/>
                  </a:cubicBezTo>
                  <a:cubicBezTo>
                    <a:pt x="3497" y="5005"/>
                    <a:pt x="4318" y="5141"/>
                    <a:pt x="5202" y="5321"/>
                  </a:cubicBezTo>
                  <a:cubicBezTo>
                    <a:pt x="5518" y="4645"/>
                    <a:pt x="5771" y="4058"/>
                    <a:pt x="6023" y="3382"/>
                  </a:cubicBezTo>
                  <a:moveTo>
                    <a:pt x="18844" y="8478"/>
                  </a:moveTo>
                  <a:cubicBezTo>
                    <a:pt x="18465" y="7846"/>
                    <a:pt x="17771" y="7576"/>
                    <a:pt x="17013" y="7395"/>
                  </a:cubicBezTo>
                  <a:cubicBezTo>
                    <a:pt x="16318" y="7215"/>
                    <a:pt x="16318" y="6990"/>
                    <a:pt x="16444" y="6629"/>
                  </a:cubicBezTo>
                  <a:cubicBezTo>
                    <a:pt x="16444" y="6448"/>
                    <a:pt x="16507" y="6268"/>
                    <a:pt x="16571" y="5997"/>
                  </a:cubicBezTo>
                  <a:cubicBezTo>
                    <a:pt x="16255" y="6133"/>
                    <a:pt x="16065" y="6223"/>
                    <a:pt x="15876" y="6268"/>
                  </a:cubicBezTo>
                  <a:cubicBezTo>
                    <a:pt x="15686" y="6178"/>
                    <a:pt x="15497" y="6088"/>
                    <a:pt x="15244" y="5952"/>
                  </a:cubicBezTo>
                  <a:cubicBezTo>
                    <a:pt x="15055" y="6448"/>
                    <a:pt x="14865" y="6854"/>
                    <a:pt x="14613" y="7305"/>
                  </a:cubicBezTo>
                  <a:cubicBezTo>
                    <a:pt x="16065" y="7711"/>
                    <a:pt x="17392" y="8072"/>
                    <a:pt x="18844" y="8478"/>
                  </a:cubicBezTo>
                  <a:moveTo>
                    <a:pt x="9749" y="6178"/>
                  </a:moveTo>
                  <a:cubicBezTo>
                    <a:pt x="10002" y="6223"/>
                    <a:pt x="10192" y="6268"/>
                    <a:pt x="10381" y="6313"/>
                  </a:cubicBezTo>
                  <a:cubicBezTo>
                    <a:pt x="11013" y="6448"/>
                    <a:pt x="11771" y="6088"/>
                    <a:pt x="11834" y="5637"/>
                  </a:cubicBezTo>
                  <a:cubicBezTo>
                    <a:pt x="11960" y="5186"/>
                    <a:pt x="11202" y="4554"/>
                    <a:pt x="10507" y="4600"/>
                  </a:cubicBezTo>
                  <a:cubicBezTo>
                    <a:pt x="10381" y="4600"/>
                    <a:pt x="10192" y="4735"/>
                    <a:pt x="10128" y="4825"/>
                  </a:cubicBezTo>
                  <a:cubicBezTo>
                    <a:pt x="10002" y="5231"/>
                    <a:pt x="9876" y="5682"/>
                    <a:pt x="9749" y="6178"/>
                  </a:cubicBezTo>
                  <a:moveTo>
                    <a:pt x="1728" y="11138"/>
                  </a:moveTo>
                  <a:cubicBezTo>
                    <a:pt x="1855" y="12175"/>
                    <a:pt x="2613" y="13303"/>
                    <a:pt x="3434" y="13663"/>
                  </a:cubicBezTo>
                  <a:cubicBezTo>
                    <a:pt x="3434" y="11499"/>
                    <a:pt x="3434" y="11499"/>
                    <a:pt x="3434" y="11499"/>
                  </a:cubicBezTo>
                  <a:cubicBezTo>
                    <a:pt x="2928" y="11409"/>
                    <a:pt x="2360" y="11273"/>
                    <a:pt x="1728" y="11138"/>
                  </a:cubicBezTo>
                  <a:moveTo>
                    <a:pt x="3876" y="11679"/>
                  </a:moveTo>
                  <a:cubicBezTo>
                    <a:pt x="3813" y="11860"/>
                    <a:pt x="3749" y="12085"/>
                    <a:pt x="3749" y="12266"/>
                  </a:cubicBezTo>
                  <a:cubicBezTo>
                    <a:pt x="3686" y="12716"/>
                    <a:pt x="3749" y="13167"/>
                    <a:pt x="3686" y="13618"/>
                  </a:cubicBezTo>
                  <a:cubicBezTo>
                    <a:pt x="3686" y="14024"/>
                    <a:pt x="3876" y="14205"/>
                    <a:pt x="4318" y="14295"/>
                  </a:cubicBezTo>
                  <a:cubicBezTo>
                    <a:pt x="4444" y="13709"/>
                    <a:pt x="4571" y="13167"/>
                    <a:pt x="4823" y="12626"/>
                  </a:cubicBezTo>
                  <a:cubicBezTo>
                    <a:pt x="4949" y="12356"/>
                    <a:pt x="4949" y="12175"/>
                    <a:pt x="4760" y="11950"/>
                  </a:cubicBezTo>
                  <a:cubicBezTo>
                    <a:pt x="4571" y="11724"/>
                    <a:pt x="4381" y="11589"/>
                    <a:pt x="3876" y="11679"/>
                  </a:cubicBezTo>
                  <a:moveTo>
                    <a:pt x="3686" y="10507"/>
                  </a:moveTo>
                  <a:cubicBezTo>
                    <a:pt x="3749" y="10507"/>
                    <a:pt x="3749" y="10507"/>
                    <a:pt x="3813" y="10507"/>
                  </a:cubicBezTo>
                  <a:cubicBezTo>
                    <a:pt x="3939" y="9785"/>
                    <a:pt x="4065" y="9019"/>
                    <a:pt x="4255" y="8252"/>
                  </a:cubicBezTo>
                  <a:cubicBezTo>
                    <a:pt x="3749" y="8162"/>
                    <a:pt x="3371" y="8117"/>
                    <a:pt x="2992" y="8027"/>
                  </a:cubicBezTo>
                  <a:cubicBezTo>
                    <a:pt x="2928" y="8162"/>
                    <a:pt x="2865" y="8207"/>
                    <a:pt x="2802" y="8297"/>
                  </a:cubicBezTo>
                  <a:cubicBezTo>
                    <a:pt x="2739" y="8658"/>
                    <a:pt x="2739" y="8929"/>
                    <a:pt x="2992" y="9289"/>
                  </a:cubicBezTo>
                  <a:cubicBezTo>
                    <a:pt x="3244" y="9650"/>
                    <a:pt x="3434" y="10101"/>
                    <a:pt x="3686" y="10507"/>
                  </a:cubicBezTo>
                  <a:moveTo>
                    <a:pt x="6339" y="10687"/>
                  </a:moveTo>
                  <a:cubicBezTo>
                    <a:pt x="6971" y="10236"/>
                    <a:pt x="7160" y="9515"/>
                    <a:pt x="6844" y="8748"/>
                  </a:cubicBezTo>
                  <a:cubicBezTo>
                    <a:pt x="6528" y="8703"/>
                    <a:pt x="6213" y="8658"/>
                    <a:pt x="5834" y="8613"/>
                  </a:cubicBezTo>
                  <a:cubicBezTo>
                    <a:pt x="5897" y="9334"/>
                    <a:pt x="5328" y="10101"/>
                    <a:pt x="6339" y="10687"/>
                  </a:cubicBezTo>
                  <a:moveTo>
                    <a:pt x="18592" y="5682"/>
                  </a:moveTo>
                  <a:cubicBezTo>
                    <a:pt x="18149" y="5141"/>
                    <a:pt x="17834" y="4645"/>
                    <a:pt x="17265" y="4329"/>
                  </a:cubicBezTo>
                  <a:cubicBezTo>
                    <a:pt x="16760" y="4600"/>
                    <a:pt x="16318" y="4825"/>
                    <a:pt x="15876" y="5096"/>
                  </a:cubicBezTo>
                  <a:cubicBezTo>
                    <a:pt x="16634" y="5321"/>
                    <a:pt x="17455" y="5501"/>
                    <a:pt x="18276" y="5727"/>
                  </a:cubicBezTo>
                  <a:cubicBezTo>
                    <a:pt x="18339" y="5727"/>
                    <a:pt x="18402" y="5727"/>
                    <a:pt x="18592" y="5682"/>
                  </a:cubicBezTo>
                  <a:moveTo>
                    <a:pt x="15560" y="14430"/>
                  </a:moveTo>
                  <a:cubicBezTo>
                    <a:pt x="14928" y="14205"/>
                    <a:pt x="14297" y="13979"/>
                    <a:pt x="13539" y="13844"/>
                  </a:cubicBezTo>
                  <a:cubicBezTo>
                    <a:pt x="13476" y="14340"/>
                    <a:pt x="13413" y="14746"/>
                    <a:pt x="13349" y="15287"/>
                  </a:cubicBezTo>
                  <a:cubicBezTo>
                    <a:pt x="13855" y="15106"/>
                    <a:pt x="14171" y="14926"/>
                    <a:pt x="14486" y="14881"/>
                  </a:cubicBezTo>
                  <a:cubicBezTo>
                    <a:pt x="14928" y="14791"/>
                    <a:pt x="15244" y="14746"/>
                    <a:pt x="15560" y="14430"/>
                  </a:cubicBezTo>
                  <a:moveTo>
                    <a:pt x="8992" y="7350"/>
                  </a:moveTo>
                  <a:cubicBezTo>
                    <a:pt x="8802" y="7260"/>
                    <a:pt x="8802" y="7260"/>
                    <a:pt x="8802" y="7260"/>
                  </a:cubicBezTo>
                  <a:cubicBezTo>
                    <a:pt x="8360" y="7486"/>
                    <a:pt x="7918" y="7711"/>
                    <a:pt x="7539" y="7982"/>
                  </a:cubicBezTo>
                  <a:cubicBezTo>
                    <a:pt x="7034" y="8297"/>
                    <a:pt x="7223" y="8613"/>
                    <a:pt x="7855" y="8748"/>
                  </a:cubicBezTo>
                  <a:cubicBezTo>
                    <a:pt x="8044" y="8793"/>
                    <a:pt x="8234" y="8793"/>
                    <a:pt x="8549" y="8838"/>
                  </a:cubicBezTo>
                  <a:cubicBezTo>
                    <a:pt x="8676" y="8342"/>
                    <a:pt x="8802" y="7846"/>
                    <a:pt x="8992" y="7350"/>
                  </a:cubicBezTo>
                  <a:moveTo>
                    <a:pt x="12655" y="20833"/>
                  </a:moveTo>
                  <a:cubicBezTo>
                    <a:pt x="12655" y="20788"/>
                    <a:pt x="12655" y="20743"/>
                    <a:pt x="12718" y="20698"/>
                  </a:cubicBezTo>
                  <a:cubicBezTo>
                    <a:pt x="12149" y="20563"/>
                    <a:pt x="11644" y="20428"/>
                    <a:pt x="11139" y="20382"/>
                  </a:cubicBezTo>
                  <a:cubicBezTo>
                    <a:pt x="10571" y="20292"/>
                    <a:pt x="9939" y="20292"/>
                    <a:pt x="9434" y="20743"/>
                  </a:cubicBezTo>
                  <a:cubicBezTo>
                    <a:pt x="10571" y="20924"/>
                    <a:pt x="11581" y="20969"/>
                    <a:pt x="12655" y="20833"/>
                  </a:cubicBezTo>
                  <a:moveTo>
                    <a:pt x="7855" y="3382"/>
                  </a:moveTo>
                  <a:cubicBezTo>
                    <a:pt x="7792" y="2886"/>
                    <a:pt x="7792" y="2480"/>
                    <a:pt x="7728" y="2074"/>
                  </a:cubicBezTo>
                  <a:cubicBezTo>
                    <a:pt x="6844" y="2074"/>
                    <a:pt x="6592" y="2300"/>
                    <a:pt x="6528" y="3157"/>
                  </a:cubicBezTo>
                  <a:cubicBezTo>
                    <a:pt x="6971" y="3202"/>
                    <a:pt x="7349" y="3292"/>
                    <a:pt x="7855" y="3382"/>
                  </a:cubicBezTo>
                  <a:moveTo>
                    <a:pt x="16823" y="14971"/>
                  </a:moveTo>
                  <a:cubicBezTo>
                    <a:pt x="16192" y="14565"/>
                    <a:pt x="16192" y="14610"/>
                    <a:pt x="15623" y="14881"/>
                  </a:cubicBezTo>
                  <a:cubicBezTo>
                    <a:pt x="15371" y="15016"/>
                    <a:pt x="15118" y="15106"/>
                    <a:pt x="14802" y="15197"/>
                  </a:cubicBezTo>
                  <a:cubicBezTo>
                    <a:pt x="14297" y="15332"/>
                    <a:pt x="13855" y="15512"/>
                    <a:pt x="13349" y="15648"/>
                  </a:cubicBezTo>
                  <a:cubicBezTo>
                    <a:pt x="13349" y="15693"/>
                    <a:pt x="13413" y="15738"/>
                    <a:pt x="13413" y="15783"/>
                  </a:cubicBezTo>
                  <a:cubicBezTo>
                    <a:pt x="14613" y="15648"/>
                    <a:pt x="15813" y="15512"/>
                    <a:pt x="16823" y="14971"/>
                  </a:cubicBezTo>
                  <a:moveTo>
                    <a:pt x="10128" y="16279"/>
                  </a:moveTo>
                  <a:cubicBezTo>
                    <a:pt x="11139" y="16549"/>
                    <a:pt x="12023" y="16549"/>
                    <a:pt x="12907" y="16324"/>
                  </a:cubicBezTo>
                  <a:cubicBezTo>
                    <a:pt x="12023" y="16144"/>
                    <a:pt x="11202" y="16053"/>
                    <a:pt x="10128" y="16279"/>
                  </a:cubicBezTo>
                  <a:moveTo>
                    <a:pt x="6149" y="3111"/>
                  </a:moveTo>
                  <a:cubicBezTo>
                    <a:pt x="6213" y="2841"/>
                    <a:pt x="6276" y="2615"/>
                    <a:pt x="6339" y="2435"/>
                  </a:cubicBezTo>
                  <a:cubicBezTo>
                    <a:pt x="5771" y="2615"/>
                    <a:pt x="5202" y="2661"/>
                    <a:pt x="4760" y="3021"/>
                  </a:cubicBezTo>
                  <a:cubicBezTo>
                    <a:pt x="5265" y="3066"/>
                    <a:pt x="5644" y="3066"/>
                    <a:pt x="6149" y="3111"/>
                  </a:cubicBezTo>
                  <a:moveTo>
                    <a:pt x="4381" y="8027"/>
                  </a:moveTo>
                  <a:cubicBezTo>
                    <a:pt x="4128" y="7350"/>
                    <a:pt x="3813" y="7260"/>
                    <a:pt x="3118" y="7756"/>
                  </a:cubicBezTo>
                  <a:cubicBezTo>
                    <a:pt x="3497" y="7846"/>
                    <a:pt x="3876" y="7937"/>
                    <a:pt x="4381" y="8027"/>
                  </a:cubicBezTo>
                  <a:moveTo>
                    <a:pt x="8613" y="3833"/>
                  </a:moveTo>
                  <a:cubicBezTo>
                    <a:pt x="9181" y="4374"/>
                    <a:pt x="9497" y="4419"/>
                    <a:pt x="10128" y="4058"/>
                  </a:cubicBezTo>
                  <a:cubicBezTo>
                    <a:pt x="9623" y="4013"/>
                    <a:pt x="9181" y="3788"/>
                    <a:pt x="8613" y="3833"/>
                  </a:cubicBezTo>
                  <a:moveTo>
                    <a:pt x="10128" y="1623"/>
                  </a:moveTo>
                  <a:cubicBezTo>
                    <a:pt x="9118" y="1398"/>
                    <a:pt x="8802" y="1443"/>
                    <a:pt x="8234" y="1714"/>
                  </a:cubicBezTo>
                  <a:cubicBezTo>
                    <a:pt x="8928" y="1668"/>
                    <a:pt x="9560" y="1623"/>
                    <a:pt x="10128" y="1623"/>
                  </a:cubicBezTo>
                  <a:moveTo>
                    <a:pt x="20676" y="8838"/>
                  </a:moveTo>
                  <a:cubicBezTo>
                    <a:pt x="20676" y="8838"/>
                    <a:pt x="20613" y="8838"/>
                    <a:pt x="20613" y="8838"/>
                  </a:cubicBezTo>
                  <a:cubicBezTo>
                    <a:pt x="20676" y="9560"/>
                    <a:pt x="20739" y="10236"/>
                    <a:pt x="20865" y="10913"/>
                  </a:cubicBezTo>
                  <a:cubicBezTo>
                    <a:pt x="20865" y="10507"/>
                    <a:pt x="20928" y="10056"/>
                    <a:pt x="20865" y="9650"/>
                  </a:cubicBezTo>
                  <a:cubicBezTo>
                    <a:pt x="20865" y="9380"/>
                    <a:pt x="20739" y="9109"/>
                    <a:pt x="20676" y="8838"/>
                  </a:cubicBezTo>
                  <a:moveTo>
                    <a:pt x="1476" y="5772"/>
                  </a:moveTo>
                  <a:cubicBezTo>
                    <a:pt x="1097" y="6133"/>
                    <a:pt x="781" y="6539"/>
                    <a:pt x="844" y="7035"/>
                  </a:cubicBezTo>
                  <a:cubicBezTo>
                    <a:pt x="907" y="7035"/>
                    <a:pt x="971" y="7035"/>
                    <a:pt x="1034" y="7080"/>
                  </a:cubicBezTo>
                  <a:cubicBezTo>
                    <a:pt x="1160" y="6629"/>
                    <a:pt x="1349" y="6178"/>
                    <a:pt x="1476" y="5772"/>
                  </a:cubicBezTo>
                  <a:moveTo>
                    <a:pt x="2549" y="4284"/>
                  </a:moveTo>
                  <a:cubicBezTo>
                    <a:pt x="2044" y="4600"/>
                    <a:pt x="1602" y="4960"/>
                    <a:pt x="1602" y="5456"/>
                  </a:cubicBezTo>
                  <a:lnTo>
                    <a:pt x="2549" y="4284"/>
                  </a:lnTo>
                  <a:close/>
                  <a:moveTo>
                    <a:pt x="16634" y="3698"/>
                  </a:moveTo>
                  <a:cubicBezTo>
                    <a:pt x="16381" y="4013"/>
                    <a:pt x="16255" y="4239"/>
                    <a:pt x="16065" y="4554"/>
                  </a:cubicBezTo>
                  <a:cubicBezTo>
                    <a:pt x="16507" y="4464"/>
                    <a:pt x="16697" y="4284"/>
                    <a:pt x="16823" y="4058"/>
                  </a:cubicBezTo>
                  <a:cubicBezTo>
                    <a:pt x="16886" y="4013"/>
                    <a:pt x="16760" y="3878"/>
                    <a:pt x="16634" y="3698"/>
                  </a:cubicBezTo>
                  <a:moveTo>
                    <a:pt x="9244" y="20337"/>
                  </a:moveTo>
                  <a:cubicBezTo>
                    <a:pt x="8865" y="20382"/>
                    <a:pt x="8613" y="20428"/>
                    <a:pt x="8234" y="20518"/>
                  </a:cubicBezTo>
                  <a:cubicBezTo>
                    <a:pt x="8928" y="20743"/>
                    <a:pt x="8928" y="20743"/>
                    <a:pt x="9244" y="20337"/>
                  </a:cubicBezTo>
                  <a:moveTo>
                    <a:pt x="9055" y="20067"/>
                  </a:moveTo>
                  <a:cubicBezTo>
                    <a:pt x="9055" y="19932"/>
                    <a:pt x="9055" y="19932"/>
                    <a:pt x="9055" y="19932"/>
                  </a:cubicBezTo>
                  <a:cubicBezTo>
                    <a:pt x="8676" y="19977"/>
                    <a:pt x="8297" y="20022"/>
                    <a:pt x="7918" y="20067"/>
                  </a:cubicBezTo>
                  <a:cubicBezTo>
                    <a:pt x="7981" y="20112"/>
                    <a:pt x="7981" y="20112"/>
                    <a:pt x="7981" y="20157"/>
                  </a:cubicBezTo>
                  <a:cubicBezTo>
                    <a:pt x="8360" y="20112"/>
                    <a:pt x="8676" y="20112"/>
                    <a:pt x="9055" y="20067"/>
                  </a:cubicBezTo>
                  <a:moveTo>
                    <a:pt x="5960" y="15783"/>
                  </a:moveTo>
                  <a:cubicBezTo>
                    <a:pt x="6276" y="16053"/>
                    <a:pt x="6592" y="16234"/>
                    <a:pt x="7223" y="16053"/>
                  </a:cubicBezTo>
                  <a:cubicBezTo>
                    <a:pt x="6718" y="15963"/>
                    <a:pt x="6339" y="15873"/>
                    <a:pt x="5960" y="15783"/>
                  </a:cubicBezTo>
                  <a:moveTo>
                    <a:pt x="18592" y="4960"/>
                  </a:moveTo>
                  <a:cubicBezTo>
                    <a:pt x="18592" y="4960"/>
                    <a:pt x="18528" y="5005"/>
                    <a:pt x="18465" y="5005"/>
                  </a:cubicBezTo>
                  <a:cubicBezTo>
                    <a:pt x="18592" y="5186"/>
                    <a:pt x="18781" y="5366"/>
                    <a:pt x="18907" y="5547"/>
                  </a:cubicBezTo>
                  <a:cubicBezTo>
                    <a:pt x="18971" y="5547"/>
                    <a:pt x="18971" y="5547"/>
                    <a:pt x="19034" y="5501"/>
                  </a:cubicBezTo>
                  <a:cubicBezTo>
                    <a:pt x="18907" y="5321"/>
                    <a:pt x="18781" y="5141"/>
                    <a:pt x="18592" y="4960"/>
                  </a:cubicBezTo>
                  <a:moveTo>
                    <a:pt x="13728" y="16324"/>
                  </a:moveTo>
                  <a:cubicBezTo>
                    <a:pt x="13413" y="16189"/>
                    <a:pt x="13413" y="16189"/>
                    <a:pt x="13223" y="16324"/>
                  </a:cubicBezTo>
                  <a:lnTo>
                    <a:pt x="13728" y="16324"/>
                  </a:lnTo>
                  <a:close/>
                  <a:moveTo>
                    <a:pt x="9686" y="6448"/>
                  </a:moveTo>
                  <a:cubicBezTo>
                    <a:pt x="9686" y="6494"/>
                    <a:pt x="9686" y="6539"/>
                    <a:pt x="9686" y="6584"/>
                  </a:cubicBezTo>
                  <a:cubicBezTo>
                    <a:pt x="10192" y="6584"/>
                    <a:pt x="10192" y="6584"/>
                    <a:pt x="10192" y="6584"/>
                  </a:cubicBezTo>
                  <a:cubicBezTo>
                    <a:pt x="10192" y="6539"/>
                    <a:pt x="10192" y="6539"/>
                    <a:pt x="10192" y="6494"/>
                  </a:cubicBezTo>
                  <a:cubicBezTo>
                    <a:pt x="10002" y="6494"/>
                    <a:pt x="9876" y="6448"/>
                    <a:pt x="9686" y="6448"/>
                  </a:cubicBezTo>
                  <a:moveTo>
                    <a:pt x="528" y="9515"/>
                  </a:moveTo>
                  <a:cubicBezTo>
                    <a:pt x="592" y="9515"/>
                    <a:pt x="592" y="9515"/>
                    <a:pt x="655" y="9515"/>
                  </a:cubicBezTo>
                  <a:cubicBezTo>
                    <a:pt x="655" y="9425"/>
                    <a:pt x="592" y="9334"/>
                    <a:pt x="592" y="9199"/>
                  </a:cubicBezTo>
                  <a:cubicBezTo>
                    <a:pt x="528" y="9244"/>
                    <a:pt x="528" y="9244"/>
                    <a:pt x="465" y="9244"/>
                  </a:cubicBezTo>
                  <a:cubicBezTo>
                    <a:pt x="465" y="9334"/>
                    <a:pt x="528" y="9425"/>
                    <a:pt x="528" y="9515"/>
                  </a:cubicBezTo>
                  <a:moveTo>
                    <a:pt x="14739" y="2435"/>
                  </a:moveTo>
                  <a:cubicBezTo>
                    <a:pt x="14486" y="2255"/>
                    <a:pt x="14486" y="2255"/>
                    <a:pt x="14171" y="2300"/>
                  </a:cubicBezTo>
                  <a:cubicBezTo>
                    <a:pt x="14234" y="2300"/>
                    <a:pt x="14297" y="2345"/>
                    <a:pt x="14360" y="2345"/>
                  </a:cubicBezTo>
                  <a:cubicBezTo>
                    <a:pt x="14486" y="2390"/>
                    <a:pt x="14613" y="2435"/>
                    <a:pt x="14739" y="24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8" name="AutoShape 80">
              <a:extLst>
                <a:ext uri="{FF2B5EF4-FFF2-40B4-BE49-F238E27FC236}">
                  <a16:creationId xmlns="" xmlns:a16="http://schemas.microsoft.com/office/drawing/2014/main" id="{0D4DA511-4F6A-4E7D-AE4C-EA554F268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" y="-1"/>
              <a:ext cx="62008" cy="91577"/>
            </a:xfrm>
            <a:custGeom>
              <a:avLst/>
              <a:gdLst>
                <a:gd name="T0" fmla="*/ 2147483646 w 20088"/>
                <a:gd name="T1" fmla="*/ 2147483646 h 21119"/>
                <a:gd name="T2" fmla="*/ 2147483646 w 20088"/>
                <a:gd name="T3" fmla="*/ 2147483646 h 21119"/>
                <a:gd name="T4" fmla="*/ 2147483646 w 20088"/>
                <a:gd name="T5" fmla="*/ 2147483646 h 21119"/>
                <a:gd name="T6" fmla="*/ 2147483646 w 20088"/>
                <a:gd name="T7" fmla="*/ 2147483646 h 21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88" h="21119">
                  <a:moveTo>
                    <a:pt x="0" y="21119"/>
                  </a:moveTo>
                  <a:cubicBezTo>
                    <a:pt x="800" y="19414"/>
                    <a:pt x="800" y="18845"/>
                    <a:pt x="800" y="18277"/>
                  </a:cubicBezTo>
                  <a:cubicBezTo>
                    <a:pt x="4800" y="14866"/>
                    <a:pt x="6400" y="10887"/>
                    <a:pt x="5600" y="6340"/>
                  </a:cubicBezTo>
                  <a:cubicBezTo>
                    <a:pt x="4800" y="4066"/>
                    <a:pt x="5600" y="1224"/>
                    <a:pt x="9600" y="87"/>
                  </a:cubicBezTo>
                  <a:cubicBezTo>
                    <a:pt x="13600" y="-481"/>
                    <a:pt x="17600" y="1793"/>
                    <a:pt x="19200" y="5203"/>
                  </a:cubicBezTo>
                  <a:cubicBezTo>
                    <a:pt x="21600" y="10887"/>
                    <a:pt x="19200" y="14298"/>
                    <a:pt x="11200" y="16572"/>
                  </a:cubicBezTo>
                  <a:cubicBezTo>
                    <a:pt x="7200" y="17708"/>
                    <a:pt x="4800" y="19414"/>
                    <a:pt x="0" y="2111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9" name="AutoShape 81">
              <a:extLst>
                <a:ext uri="{FF2B5EF4-FFF2-40B4-BE49-F238E27FC236}">
                  <a16:creationId xmlns="" xmlns:a16="http://schemas.microsoft.com/office/drawing/2014/main" id="{0F3DF84A-7549-44BB-A4DF-A7F8159D5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7" y="832937"/>
              <a:ext cx="53976" cy="61914"/>
            </a:xfrm>
            <a:custGeom>
              <a:avLst/>
              <a:gdLst>
                <a:gd name="T0" fmla="*/ 640304779 w 21600"/>
                <a:gd name="T1" fmla="*/ 2147483646 h 21600"/>
                <a:gd name="T2" fmla="*/ 640304779 w 21600"/>
                <a:gd name="T3" fmla="*/ 2147483646 h 21600"/>
                <a:gd name="T4" fmla="*/ 640304779 w 21600"/>
                <a:gd name="T5" fmla="*/ 2147483646 h 21600"/>
                <a:gd name="T6" fmla="*/ 640304779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945" y="0"/>
                  </a:moveTo>
                  <a:cubicBezTo>
                    <a:pt x="12764" y="4320"/>
                    <a:pt x="19636" y="11232"/>
                    <a:pt x="21600" y="21600"/>
                  </a:cubicBezTo>
                  <a:cubicBezTo>
                    <a:pt x="14727" y="15552"/>
                    <a:pt x="7855" y="8640"/>
                    <a:pt x="0" y="2592"/>
                  </a:cubicBezTo>
                  <a:cubicBezTo>
                    <a:pt x="982" y="1728"/>
                    <a:pt x="1964" y="864"/>
                    <a:pt x="294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0" name="AutoShape 82">
              <a:extLst>
                <a:ext uri="{FF2B5EF4-FFF2-40B4-BE49-F238E27FC236}">
                  <a16:creationId xmlns="" xmlns:a16="http://schemas.microsoft.com/office/drawing/2014/main" id="{B4D7F0AB-7CE8-4705-9551-67B3B73D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1402"/>
              <a:ext cx="73026" cy="33111"/>
            </a:xfrm>
            <a:custGeom>
              <a:avLst/>
              <a:gdLst>
                <a:gd name="T0" fmla="*/ 2147483646 w 21600"/>
                <a:gd name="T1" fmla="*/ 3627831 h 20478"/>
                <a:gd name="T2" fmla="*/ 2147483646 w 21600"/>
                <a:gd name="T3" fmla="*/ 3627831 h 20478"/>
                <a:gd name="T4" fmla="*/ 2147483646 w 21600"/>
                <a:gd name="T5" fmla="*/ 3627831 h 20478"/>
                <a:gd name="T6" fmla="*/ 2147483646 w 21600"/>
                <a:gd name="T7" fmla="*/ 3627831 h 204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478">
                  <a:moveTo>
                    <a:pt x="20855" y="8135"/>
                  </a:moveTo>
                  <a:cubicBezTo>
                    <a:pt x="17131" y="9678"/>
                    <a:pt x="13407" y="11221"/>
                    <a:pt x="10428" y="12764"/>
                  </a:cubicBezTo>
                  <a:cubicBezTo>
                    <a:pt x="6703" y="15849"/>
                    <a:pt x="3724" y="18935"/>
                    <a:pt x="0" y="20478"/>
                  </a:cubicBezTo>
                  <a:cubicBezTo>
                    <a:pt x="2979" y="8135"/>
                    <a:pt x="8938" y="5049"/>
                    <a:pt x="14152" y="421"/>
                  </a:cubicBezTo>
                  <a:cubicBezTo>
                    <a:pt x="16386" y="-1122"/>
                    <a:pt x="18621" y="1964"/>
                    <a:pt x="21600" y="3507"/>
                  </a:cubicBezTo>
                  <a:cubicBezTo>
                    <a:pt x="20855" y="5049"/>
                    <a:pt x="20855" y="6592"/>
                    <a:pt x="20855" y="813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1" name="AutoShape 83">
              <a:extLst>
                <a:ext uri="{FF2B5EF4-FFF2-40B4-BE49-F238E27FC236}">
                  <a16:creationId xmlns="" xmlns:a16="http://schemas.microsoft.com/office/drawing/2014/main" id="{AA0C1BF9-EB23-4667-B5CB-6EBDE5A44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50" y="347559"/>
              <a:ext cx="61914" cy="12701"/>
            </a:xfrm>
            <a:custGeom>
              <a:avLst/>
              <a:gdLst>
                <a:gd name="T0" fmla="*/ 2147483646 w 21600"/>
                <a:gd name="T1" fmla="*/ 728 h 16200"/>
                <a:gd name="T2" fmla="*/ 2147483646 w 21600"/>
                <a:gd name="T3" fmla="*/ 728 h 16200"/>
                <a:gd name="T4" fmla="*/ 2147483646 w 21600"/>
                <a:gd name="T5" fmla="*/ 728 h 16200"/>
                <a:gd name="T6" fmla="*/ 2147483646 w 21600"/>
                <a:gd name="T7" fmla="*/ 728 h 16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200">
                  <a:moveTo>
                    <a:pt x="21600" y="16200"/>
                  </a:moveTo>
                  <a:cubicBezTo>
                    <a:pt x="0" y="16200"/>
                    <a:pt x="0" y="16200"/>
                    <a:pt x="0" y="16200"/>
                  </a:cubicBezTo>
                  <a:cubicBezTo>
                    <a:pt x="5184" y="-5400"/>
                    <a:pt x="12096" y="-5400"/>
                    <a:pt x="2160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2" name="AutoShape 84">
              <a:extLst>
                <a:ext uri="{FF2B5EF4-FFF2-40B4-BE49-F238E27FC236}">
                  <a16:creationId xmlns="" xmlns:a16="http://schemas.microsoft.com/office/drawing/2014/main" id="{FC197166-C2DF-48CF-903D-A2303C002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0" y="833323"/>
              <a:ext cx="58739" cy="24867"/>
            </a:xfrm>
            <a:custGeom>
              <a:avLst/>
              <a:gdLst>
                <a:gd name="T0" fmla="*/ 1766399303 w 21600"/>
                <a:gd name="T1" fmla="*/ 18002212 h 13534"/>
                <a:gd name="T2" fmla="*/ 1766399303 w 21600"/>
                <a:gd name="T3" fmla="*/ 18002212 h 13534"/>
                <a:gd name="T4" fmla="*/ 1766399303 w 21600"/>
                <a:gd name="T5" fmla="*/ 18002212 h 13534"/>
                <a:gd name="T6" fmla="*/ 1766399303 w 21600"/>
                <a:gd name="T7" fmla="*/ 18002212 h 135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3534">
                  <a:moveTo>
                    <a:pt x="0" y="12156"/>
                  </a:moveTo>
                  <a:cubicBezTo>
                    <a:pt x="6300" y="6756"/>
                    <a:pt x="10800" y="-5394"/>
                    <a:pt x="21600" y="2706"/>
                  </a:cubicBezTo>
                  <a:cubicBezTo>
                    <a:pt x="13500" y="10806"/>
                    <a:pt x="8100" y="16206"/>
                    <a:pt x="0" y="1215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3" name="AutoShape 85">
              <a:extLst>
                <a:ext uri="{FF2B5EF4-FFF2-40B4-BE49-F238E27FC236}">
                  <a16:creationId xmlns="" xmlns:a16="http://schemas.microsoft.com/office/drawing/2014/main" id="{42EA8484-F13A-467D-90E9-1E230F137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" y="651879"/>
              <a:ext cx="53976" cy="31834"/>
            </a:xfrm>
            <a:custGeom>
              <a:avLst/>
              <a:gdLst>
                <a:gd name="T0" fmla="*/ 640304779 w 21600"/>
                <a:gd name="T1" fmla="*/ 11412181 h 18047"/>
                <a:gd name="T2" fmla="*/ 640304779 w 21600"/>
                <a:gd name="T3" fmla="*/ 11412181 h 18047"/>
                <a:gd name="T4" fmla="*/ 640304779 w 21600"/>
                <a:gd name="T5" fmla="*/ 11412181 h 18047"/>
                <a:gd name="T6" fmla="*/ 640304779 w 21600"/>
                <a:gd name="T7" fmla="*/ 11412181 h 180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047">
                  <a:moveTo>
                    <a:pt x="0" y="1847"/>
                  </a:moveTo>
                  <a:cubicBezTo>
                    <a:pt x="12764" y="-3553"/>
                    <a:pt x="21600" y="3197"/>
                    <a:pt x="21600" y="18047"/>
                  </a:cubicBezTo>
                  <a:cubicBezTo>
                    <a:pt x="14727" y="12647"/>
                    <a:pt x="7855" y="7247"/>
                    <a:pt x="0" y="184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4" name="AutoShape 86">
              <a:extLst>
                <a:ext uri="{FF2B5EF4-FFF2-40B4-BE49-F238E27FC236}">
                  <a16:creationId xmlns="" xmlns:a16="http://schemas.microsoft.com/office/drawing/2014/main" id="{1700B6FB-3B9F-46CC-83C9-3CAD5A5F9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313662"/>
              <a:ext cx="61914" cy="18573"/>
            </a:xfrm>
            <a:custGeom>
              <a:avLst/>
              <a:gdLst>
                <a:gd name="T0" fmla="*/ 2147483646 w 21600"/>
                <a:gd name="T1" fmla="*/ 160996 h 14864"/>
                <a:gd name="T2" fmla="*/ 2147483646 w 21600"/>
                <a:gd name="T3" fmla="*/ 160996 h 14864"/>
                <a:gd name="T4" fmla="*/ 2147483646 w 21600"/>
                <a:gd name="T5" fmla="*/ 160996 h 14864"/>
                <a:gd name="T6" fmla="*/ 2147483646 w 21600"/>
                <a:gd name="T7" fmla="*/ 160996 h 148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4864">
                  <a:moveTo>
                    <a:pt x="0" y="6136"/>
                  </a:moveTo>
                  <a:cubicBezTo>
                    <a:pt x="8640" y="-3682"/>
                    <a:pt x="12960" y="-1718"/>
                    <a:pt x="21600" y="12027"/>
                  </a:cubicBezTo>
                  <a:cubicBezTo>
                    <a:pt x="18144" y="17918"/>
                    <a:pt x="6912" y="13991"/>
                    <a:pt x="0" y="613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5" name="AutoShape 87">
              <a:extLst>
                <a:ext uri="{FF2B5EF4-FFF2-40B4-BE49-F238E27FC236}">
                  <a16:creationId xmlns="" xmlns:a16="http://schemas.microsoft.com/office/drawing/2014/main" id="{EF169371-F5A7-4367-80FB-4972C9A0D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625" y="917363"/>
              <a:ext cx="47625" cy="45750"/>
            </a:xfrm>
            <a:custGeom>
              <a:avLst/>
              <a:gdLst>
                <a:gd name="T0" fmla="*/ 142562589 w 21600"/>
                <a:gd name="T1" fmla="*/ 340190290 h 19452"/>
                <a:gd name="T2" fmla="*/ 142562589 w 21600"/>
                <a:gd name="T3" fmla="*/ 340190290 h 19452"/>
                <a:gd name="T4" fmla="*/ 142562589 w 21600"/>
                <a:gd name="T5" fmla="*/ 340190290 h 19452"/>
                <a:gd name="T6" fmla="*/ 142562589 w 21600"/>
                <a:gd name="T7" fmla="*/ 340190290 h 194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452">
                  <a:moveTo>
                    <a:pt x="21600" y="19452"/>
                  </a:moveTo>
                  <a:cubicBezTo>
                    <a:pt x="14779" y="13281"/>
                    <a:pt x="7958" y="7109"/>
                    <a:pt x="0" y="938"/>
                  </a:cubicBezTo>
                  <a:cubicBezTo>
                    <a:pt x="10232" y="-2148"/>
                    <a:pt x="17053" y="1966"/>
                    <a:pt x="21600" y="1945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6" name="AutoShape 88">
              <a:extLst>
                <a:ext uri="{FF2B5EF4-FFF2-40B4-BE49-F238E27FC236}">
                  <a16:creationId xmlns="" xmlns:a16="http://schemas.microsoft.com/office/drawing/2014/main" id="{43A96C0F-CAA7-409C-A981-D6BE878A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237" y="779213"/>
              <a:ext cx="53976" cy="36263"/>
            </a:xfrm>
            <a:custGeom>
              <a:avLst/>
              <a:gdLst>
                <a:gd name="T0" fmla="*/ 640304779 w 21600"/>
                <a:gd name="T1" fmla="*/ 28709100 h 18977"/>
                <a:gd name="T2" fmla="*/ 640304779 w 21600"/>
                <a:gd name="T3" fmla="*/ 28709100 h 18977"/>
                <a:gd name="T4" fmla="*/ 640304779 w 21600"/>
                <a:gd name="T5" fmla="*/ 28709100 h 18977"/>
                <a:gd name="T6" fmla="*/ 640304779 w 21600"/>
                <a:gd name="T7" fmla="*/ 28709100 h 189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977">
                  <a:moveTo>
                    <a:pt x="18655" y="18977"/>
                  </a:moveTo>
                  <a:cubicBezTo>
                    <a:pt x="12764" y="13895"/>
                    <a:pt x="6873" y="7542"/>
                    <a:pt x="0" y="1189"/>
                  </a:cubicBezTo>
                  <a:cubicBezTo>
                    <a:pt x="7855" y="-2623"/>
                    <a:pt x="11782" y="3730"/>
                    <a:pt x="16691" y="6271"/>
                  </a:cubicBezTo>
                  <a:cubicBezTo>
                    <a:pt x="19636" y="8812"/>
                    <a:pt x="19636" y="13895"/>
                    <a:pt x="21600" y="16436"/>
                  </a:cubicBezTo>
                  <a:cubicBezTo>
                    <a:pt x="20618" y="17706"/>
                    <a:pt x="19636" y="17706"/>
                    <a:pt x="18655" y="1897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7" name="AutoShape 89">
              <a:extLst>
                <a:ext uri="{FF2B5EF4-FFF2-40B4-BE49-F238E27FC236}">
                  <a16:creationId xmlns="" xmlns:a16="http://schemas.microsoft.com/office/drawing/2014/main" id="{85EAF5A1-4E4E-4755-B02C-3C08E4173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3" y="1020262"/>
              <a:ext cx="33339" cy="60326"/>
            </a:xfrm>
            <a:custGeom>
              <a:avLst/>
              <a:gdLst>
                <a:gd name="T0" fmla="*/ 1974370 w 21600"/>
                <a:gd name="T1" fmla="*/ 2147483646 h 21600"/>
                <a:gd name="T2" fmla="*/ 1974370 w 21600"/>
                <a:gd name="T3" fmla="*/ 2147483646 h 21600"/>
                <a:gd name="T4" fmla="*/ 1974370 w 21600"/>
                <a:gd name="T5" fmla="*/ 2147483646 h 21600"/>
                <a:gd name="T6" fmla="*/ 19743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5429" y="0"/>
                  </a:moveTo>
                  <a:cubicBezTo>
                    <a:pt x="18514" y="3600"/>
                    <a:pt x="21600" y="5400"/>
                    <a:pt x="21600" y="6300"/>
                  </a:cubicBezTo>
                  <a:cubicBezTo>
                    <a:pt x="16971" y="11700"/>
                    <a:pt x="12343" y="17100"/>
                    <a:pt x="0" y="21600"/>
                  </a:cubicBezTo>
                  <a:cubicBezTo>
                    <a:pt x="0" y="12600"/>
                    <a:pt x="9257" y="8100"/>
                    <a:pt x="15429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8" name="AutoShape 90">
              <a:extLst>
                <a:ext uri="{FF2B5EF4-FFF2-40B4-BE49-F238E27FC236}">
                  <a16:creationId xmlns="" xmlns:a16="http://schemas.microsoft.com/office/drawing/2014/main" id="{4308EB81-68D9-4BAC-A99A-A31F8869B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" y="578966"/>
              <a:ext cx="49214" cy="16553"/>
            </a:xfrm>
            <a:custGeom>
              <a:avLst/>
              <a:gdLst>
                <a:gd name="T0" fmla="*/ 211368958 w 21600"/>
                <a:gd name="T1" fmla="*/ 15729 h 16086"/>
                <a:gd name="T2" fmla="*/ 211368958 w 21600"/>
                <a:gd name="T3" fmla="*/ 15729 h 16086"/>
                <a:gd name="T4" fmla="*/ 211368958 w 21600"/>
                <a:gd name="T5" fmla="*/ 15729 h 16086"/>
                <a:gd name="T6" fmla="*/ 211368958 w 21600"/>
                <a:gd name="T7" fmla="*/ 15729 h 160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086">
                  <a:moveTo>
                    <a:pt x="0" y="6486"/>
                  </a:moveTo>
                  <a:cubicBezTo>
                    <a:pt x="11880" y="-3114"/>
                    <a:pt x="14040" y="-3114"/>
                    <a:pt x="21600" y="13686"/>
                  </a:cubicBezTo>
                  <a:cubicBezTo>
                    <a:pt x="12960" y="18486"/>
                    <a:pt x="6480" y="16086"/>
                    <a:pt x="0" y="648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29" name="AutoShape 91">
              <a:extLst>
                <a:ext uri="{FF2B5EF4-FFF2-40B4-BE49-F238E27FC236}">
                  <a16:creationId xmlns="" xmlns:a16="http://schemas.microsoft.com/office/drawing/2014/main" id="{5B51D6D8-80F1-4E0D-B9A9-AAE65753F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7" y="953587"/>
              <a:ext cx="36058" cy="44451"/>
            </a:xfrm>
            <a:custGeom>
              <a:avLst/>
              <a:gdLst>
                <a:gd name="T0" fmla="*/ 22373348 w 18869"/>
                <a:gd name="T1" fmla="*/ 62311089 h 21600"/>
                <a:gd name="T2" fmla="*/ 22373348 w 18869"/>
                <a:gd name="T3" fmla="*/ 62311089 h 21600"/>
                <a:gd name="T4" fmla="*/ 22373348 w 18869"/>
                <a:gd name="T5" fmla="*/ 62311089 h 21600"/>
                <a:gd name="T6" fmla="*/ 22373348 w 18869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869" h="21600">
                  <a:moveTo>
                    <a:pt x="17788" y="21600"/>
                  </a:moveTo>
                  <a:cubicBezTo>
                    <a:pt x="11435" y="14400"/>
                    <a:pt x="6353" y="7200"/>
                    <a:pt x="0" y="0"/>
                  </a:cubicBezTo>
                  <a:cubicBezTo>
                    <a:pt x="15247" y="0"/>
                    <a:pt x="21600" y="8400"/>
                    <a:pt x="17788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0" name="AutoShape 92">
              <a:extLst>
                <a:ext uri="{FF2B5EF4-FFF2-40B4-BE49-F238E27FC236}">
                  <a16:creationId xmlns="" xmlns:a16="http://schemas.microsoft.com/office/drawing/2014/main" id="{0E5A78B3-0610-4603-B2C0-3868E3FB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" y="170950"/>
              <a:ext cx="37966" cy="41276"/>
            </a:xfrm>
            <a:custGeom>
              <a:avLst/>
              <a:gdLst>
                <a:gd name="T0" fmla="*/ 35691638 w 19131"/>
                <a:gd name="T1" fmla="*/ 25606602 h 21600"/>
                <a:gd name="T2" fmla="*/ 35691638 w 19131"/>
                <a:gd name="T3" fmla="*/ 25606602 h 21600"/>
                <a:gd name="T4" fmla="*/ 35691638 w 19131"/>
                <a:gd name="T5" fmla="*/ 25606602 h 21600"/>
                <a:gd name="T6" fmla="*/ 35691638 w 19131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131" h="21600">
                  <a:moveTo>
                    <a:pt x="0" y="0"/>
                  </a:moveTo>
                  <a:cubicBezTo>
                    <a:pt x="17788" y="5082"/>
                    <a:pt x="21600" y="10165"/>
                    <a:pt x="17788" y="21600"/>
                  </a:cubicBezTo>
                  <a:cubicBezTo>
                    <a:pt x="11435" y="15247"/>
                    <a:pt x="6353" y="7624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1" name="AutoShape 93">
              <a:extLst>
                <a:ext uri="{FF2B5EF4-FFF2-40B4-BE49-F238E27FC236}">
                  <a16:creationId xmlns="" xmlns:a16="http://schemas.microsoft.com/office/drawing/2014/main" id="{F71E6CFC-8743-4366-9236-13258326B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850" y="1040900"/>
              <a:ext cx="14288" cy="50801"/>
            </a:xfrm>
            <a:custGeom>
              <a:avLst/>
              <a:gdLst>
                <a:gd name="T0" fmla="*/ 1795 w 16200"/>
                <a:gd name="T1" fmla="*/ 309355441 h 21600"/>
                <a:gd name="T2" fmla="*/ 1795 w 16200"/>
                <a:gd name="T3" fmla="*/ 309355441 h 21600"/>
                <a:gd name="T4" fmla="*/ 1795 w 16200"/>
                <a:gd name="T5" fmla="*/ 309355441 h 21600"/>
                <a:gd name="T6" fmla="*/ 1795 w 16200"/>
                <a:gd name="T7" fmla="*/ 30935544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00" h="21600">
                  <a:moveTo>
                    <a:pt x="0" y="0"/>
                  </a:moveTo>
                  <a:cubicBezTo>
                    <a:pt x="21600" y="7200"/>
                    <a:pt x="21600" y="10286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2" name="AutoShape 94">
              <a:extLst>
                <a:ext uri="{FF2B5EF4-FFF2-40B4-BE49-F238E27FC236}">
                  <a16:creationId xmlns="" xmlns:a16="http://schemas.microsoft.com/office/drawing/2014/main" id="{E3C0943E-8286-4108-BC22-810C1828B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" y="1001212"/>
              <a:ext cx="29975" cy="44451"/>
            </a:xfrm>
            <a:custGeom>
              <a:avLst/>
              <a:gdLst>
                <a:gd name="T0" fmla="*/ 4827797 w 17732"/>
                <a:gd name="T1" fmla="*/ 62311089 h 21600"/>
                <a:gd name="T2" fmla="*/ 4827797 w 17732"/>
                <a:gd name="T3" fmla="*/ 62311089 h 21600"/>
                <a:gd name="T4" fmla="*/ 4827797 w 17732"/>
                <a:gd name="T5" fmla="*/ 62311089 h 21600"/>
                <a:gd name="T6" fmla="*/ 4827797 w 17732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732" h="21600">
                  <a:moveTo>
                    <a:pt x="14400" y="21600"/>
                  </a:moveTo>
                  <a:cubicBezTo>
                    <a:pt x="10080" y="13200"/>
                    <a:pt x="5760" y="7200"/>
                    <a:pt x="0" y="0"/>
                  </a:cubicBezTo>
                  <a:cubicBezTo>
                    <a:pt x="17280" y="1200"/>
                    <a:pt x="21600" y="960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3" name="AutoShape 95">
              <a:extLst>
                <a:ext uri="{FF2B5EF4-FFF2-40B4-BE49-F238E27FC236}">
                  <a16:creationId xmlns="" xmlns:a16="http://schemas.microsoft.com/office/drawing/2014/main" id="{95CEB6FE-AA91-4DBA-B1A9-8B770B6C0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" y="531611"/>
              <a:ext cx="57151" cy="26690"/>
            </a:xfrm>
            <a:custGeom>
              <a:avLst/>
              <a:gdLst>
                <a:gd name="T0" fmla="*/ 1271375997 w 21600"/>
                <a:gd name="T1" fmla="*/ 1274367 h 18157"/>
                <a:gd name="T2" fmla="*/ 1271375997 w 21600"/>
                <a:gd name="T3" fmla="*/ 1274367 h 18157"/>
                <a:gd name="T4" fmla="*/ 1271375997 w 21600"/>
                <a:gd name="T5" fmla="*/ 1274367 h 18157"/>
                <a:gd name="T6" fmla="*/ 1271375997 w 21600"/>
                <a:gd name="T7" fmla="*/ 1274367 h 18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157">
                  <a:moveTo>
                    <a:pt x="0" y="3203"/>
                  </a:moveTo>
                  <a:cubicBezTo>
                    <a:pt x="8452" y="-3443"/>
                    <a:pt x="15026" y="1542"/>
                    <a:pt x="20661" y="6526"/>
                  </a:cubicBezTo>
                  <a:cubicBezTo>
                    <a:pt x="21600" y="6526"/>
                    <a:pt x="20661" y="13172"/>
                    <a:pt x="21600" y="18157"/>
                  </a:cubicBezTo>
                  <a:cubicBezTo>
                    <a:pt x="14087" y="13172"/>
                    <a:pt x="7513" y="8188"/>
                    <a:pt x="0" y="3203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4" name="AutoShape 96">
              <a:extLst>
                <a:ext uri="{FF2B5EF4-FFF2-40B4-BE49-F238E27FC236}">
                  <a16:creationId xmlns="" xmlns:a16="http://schemas.microsoft.com/office/drawing/2014/main" id="{3418A0E0-6D88-48D8-8A39-D656EFEA6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8" y="137612"/>
              <a:ext cx="23190" cy="49214"/>
            </a:xfrm>
            <a:custGeom>
              <a:avLst/>
              <a:gdLst>
                <a:gd name="T0" fmla="*/ 251882 w 17529"/>
                <a:gd name="T1" fmla="*/ 211368958 h 21600"/>
                <a:gd name="T2" fmla="*/ 251882 w 17529"/>
                <a:gd name="T3" fmla="*/ 211368958 h 21600"/>
                <a:gd name="T4" fmla="*/ 251882 w 17529"/>
                <a:gd name="T5" fmla="*/ 211368958 h 21600"/>
                <a:gd name="T6" fmla="*/ 251882 w 17529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29" h="21600">
                  <a:moveTo>
                    <a:pt x="14400" y="21600"/>
                  </a:moveTo>
                  <a:cubicBezTo>
                    <a:pt x="9000" y="12960"/>
                    <a:pt x="5400" y="6480"/>
                    <a:pt x="0" y="0"/>
                  </a:cubicBezTo>
                  <a:cubicBezTo>
                    <a:pt x="16200" y="2160"/>
                    <a:pt x="21600" y="7560"/>
                    <a:pt x="14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5" name="AutoShape 97">
              <a:extLst>
                <a:ext uri="{FF2B5EF4-FFF2-40B4-BE49-F238E27FC236}">
                  <a16:creationId xmlns="" xmlns:a16="http://schemas.microsoft.com/office/drawing/2014/main" id="{8ABA2F87-F8FF-4F66-A9AA-FB4A2A223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" y="891974"/>
              <a:ext cx="44451" cy="29864"/>
            </a:xfrm>
            <a:custGeom>
              <a:avLst/>
              <a:gdLst>
                <a:gd name="T0" fmla="*/ 62311089 w 21600"/>
                <a:gd name="T1" fmla="*/ 1164664 h 20316"/>
                <a:gd name="T2" fmla="*/ 62311089 w 21600"/>
                <a:gd name="T3" fmla="*/ 1164664 h 20316"/>
                <a:gd name="T4" fmla="*/ 62311089 w 21600"/>
                <a:gd name="T5" fmla="*/ 1164664 h 20316"/>
                <a:gd name="T6" fmla="*/ 62311089 w 21600"/>
                <a:gd name="T7" fmla="*/ 1164664 h 203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316">
                  <a:moveTo>
                    <a:pt x="21600" y="5362"/>
                  </a:moveTo>
                  <a:cubicBezTo>
                    <a:pt x="15600" y="10347"/>
                    <a:pt x="8400" y="13670"/>
                    <a:pt x="0" y="20316"/>
                  </a:cubicBezTo>
                  <a:cubicBezTo>
                    <a:pt x="4800" y="2039"/>
                    <a:pt x="7200" y="-1284"/>
                    <a:pt x="20400" y="378"/>
                  </a:cubicBezTo>
                  <a:cubicBezTo>
                    <a:pt x="20400" y="2039"/>
                    <a:pt x="21600" y="3701"/>
                    <a:pt x="21600" y="536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6" name="AutoShape 98">
              <a:extLst>
                <a:ext uri="{FF2B5EF4-FFF2-40B4-BE49-F238E27FC236}">
                  <a16:creationId xmlns="" xmlns:a16="http://schemas.microsoft.com/office/drawing/2014/main" id="{53BC6708-62A2-4943-B327-B94D82173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175" y="1052013"/>
              <a:ext cx="24507" cy="52389"/>
            </a:xfrm>
            <a:custGeom>
              <a:avLst/>
              <a:gdLst>
                <a:gd name="T0" fmla="*/ 482411 w 17550"/>
                <a:gd name="T1" fmla="*/ 447577774 h 21600"/>
                <a:gd name="T2" fmla="*/ 482411 w 17550"/>
                <a:gd name="T3" fmla="*/ 447577774 h 21600"/>
                <a:gd name="T4" fmla="*/ 482411 w 17550"/>
                <a:gd name="T5" fmla="*/ 447577774 h 21600"/>
                <a:gd name="T6" fmla="*/ 482411 w 17550"/>
                <a:gd name="T7" fmla="*/ 44757777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50" h="21600">
                  <a:moveTo>
                    <a:pt x="9000" y="0"/>
                  </a:moveTo>
                  <a:cubicBezTo>
                    <a:pt x="21600" y="7200"/>
                    <a:pt x="21600" y="10286"/>
                    <a:pt x="0" y="21600"/>
                  </a:cubicBezTo>
                  <a:cubicBezTo>
                    <a:pt x="3600" y="13371"/>
                    <a:pt x="5400" y="7200"/>
                    <a:pt x="90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7" name="AutoShape 99">
              <a:extLst>
                <a:ext uri="{FF2B5EF4-FFF2-40B4-BE49-F238E27FC236}">
                  <a16:creationId xmlns="" xmlns:a16="http://schemas.microsoft.com/office/drawing/2014/main" id="{3A6A70BA-16BA-4402-9987-002FC2A4A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4" y="479070"/>
              <a:ext cx="57152" cy="19950"/>
            </a:xfrm>
            <a:custGeom>
              <a:avLst/>
              <a:gdLst>
                <a:gd name="T0" fmla="*/ 1271614434 w 21600"/>
                <a:gd name="T1" fmla="*/ 172538 h 15966"/>
                <a:gd name="T2" fmla="*/ 1271614434 w 21600"/>
                <a:gd name="T3" fmla="*/ 172538 h 15966"/>
                <a:gd name="T4" fmla="*/ 1271614434 w 21600"/>
                <a:gd name="T5" fmla="*/ 172538 h 15966"/>
                <a:gd name="T6" fmla="*/ 1271614434 w 21600"/>
                <a:gd name="T7" fmla="*/ 172538 h 159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5966">
                  <a:moveTo>
                    <a:pt x="21600" y="15709"/>
                  </a:moveTo>
                  <a:cubicBezTo>
                    <a:pt x="14087" y="17673"/>
                    <a:pt x="8452" y="7855"/>
                    <a:pt x="0" y="3928"/>
                  </a:cubicBezTo>
                  <a:cubicBezTo>
                    <a:pt x="12209" y="-3927"/>
                    <a:pt x="16904" y="0"/>
                    <a:pt x="21600" y="1570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8" name="AutoShape 100">
              <a:extLst>
                <a:ext uri="{FF2B5EF4-FFF2-40B4-BE49-F238E27FC236}">
                  <a16:creationId xmlns="" xmlns:a16="http://schemas.microsoft.com/office/drawing/2014/main" id="{9ACB171F-EFAC-4CF2-BE7B-BE08DAE1B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525" y="717423"/>
              <a:ext cx="44450" cy="31378"/>
            </a:xfrm>
            <a:custGeom>
              <a:avLst/>
              <a:gdLst>
                <a:gd name="T0" fmla="*/ 62293191 w 21600"/>
                <a:gd name="T1" fmla="*/ 3799456 h 19406"/>
                <a:gd name="T2" fmla="*/ 62293191 w 21600"/>
                <a:gd name="T3" fmla="*/ 3799456 h 19406"/>
                <a:gd name="T4" fmla="*/ 62293191 w 21600"/>
                <a:gd name="T5" fmla="*/ 3799456 h 19406"/>
                <a:gd name="T6" fmla="*/ 62293191 w 21600"/>
                <a:gd name="T7" fmla="*/ 3799456 h 194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406">
                  <a:moveTo>
                    <a:pt x="0" y="892"/>
                  </a:moveTo>
                  <a:cubicBezTo>
                    <a:pt x="14400" y="-2194"/>
                    <a:pt x="19200" y="2435"/>
                    <a:pt x="21600" y="19406"/>
                  </a:cubicBezTo>
                  <a:cubicBezTo>
                    <a:pt x="13200" y="13235"/>
                    <a:pt x="6000" y="7063"/>
                    <a:pt x="0" y="89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39" name="AutoShape 101">
              <a:extLst>
                <a:ext uri="{FF2B5EF4-FFF2-40B4-BE49-F238E27FC236}">
                  <a16:creationId xmlns="" xmlns:a16="http://schemas.microsoft.com/office/drawing/2014/main" id="{30AA5019-D91E-470A-968E-02A910A31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63" y="953588"/>
              <a:ext cx="37884" cy="39689"/>
            </a:xfrm>
            <a:custGeom>
              <a:avLst/>
              <a:gdLst>
                <a:gd name="T0" fmla="*/ 15265935 w 20618"/>
                <a:gd name="T1" fmla="*/ 15996617 h 21600"/>
                <a:gd name="T2" fmla="*/ 15265935 w 20618"/>
                <a:gd name="T3" fmla="*/ 15996617 h 21600"/>
                <a:gd name="T4" fmla="*/ 15265935 w 20618"/>
                <a:gd name="T5" fmla="*/ 15996617 h 21600"/>
                <a:gd name="T6" fmla="*/ 15265935 w 20618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18" h="21600">
                  <a:moveTo>
                    <a:pt x="0" y="21600"/>
                  </a:moveTo>
                  <a:cubicBezTo>
                    <a:pt x="6750" y="13500"/>
                    <a:pt x="10800" y="8100"/>
                    <a:pt x="17550" y="0"/>
                  </a:cubicBezTo>
                  <a:cubicBezTo>
                    <a:pt x="18900" y="5400"/>
                    <a:pt x="21600" y="8100"/>
                    <a:pt x="20250" y="9450"/>
                  </a:cubicBezTo>
                  <a:cubicBezTo>
                    <a:pt x="17550" y="17550"/>
                    <a:pt x="12150" y="21600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0" name="AutoShape 102">
              <a:extLst>
                <a:ext uri="{FF2B5EF4-FFF2-40B4-BE49-F238E27FC236}">
                  <a16:creationId xmlns="" xmlns:a16="http://schemas.microsoft.com/office/drawing/2014/main" id="{DCDFA04D-F3C8-44BC-983F-5B0927FC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5" y="1032963"/>
              <a:ext cx="21934" cy="49214"/>
            </a:xfrm>
            <a:custGeom>
              <a:avLst/>
              <a:gdLst>
                <a:gd name="T0" fmla="*/ 127122 w 17554"/>
                <a:gd name="T1" fmla="*/ 211368958 h 21600"/>
                <a:gd name="T2" fmla="*/ 127122 w 17554"/>
                <a:gd name="T3" fmla="*/ 211368958 h 21600"/>
                <a:gd name="T4" fmla="*/ 127122 w 17554"/>
                <a:gd name="T5" fmla="*/ 211368958 h 21600"/>
                <a:gd name="T6" fmla="*/ 127122 w 17554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554" h="21600">
                  <a:moveTo>
                    <a:pt x="5891" y="0"/>
                  </a:moveTo>
                  <a:cubicBezTo>
                    <a:pt x="19636" y="8640"/>
                    <a:pt x="21600" y="9720"/>
                    <a:pt x="9818" y="21600"/>
                  </a:cubicBezTo>
                  <a:cubicBezTo>
                    <a:pt x="5891" y="12960"/>
                    <a:pt x="3927" y="6480"/>
                    <a:pt x="0" y="0"/>
                  </a:cubicBezTo>
                  <a:cubicBezTo>
                    <a:pt x="1964" y="0"/>
                    <a:pt x="3927" y="0"/>
                    <a:pt x="5891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1" name="AutoShape 103">
              <a:extLst>
                <a:ext uri="{FF2B5EF4-FFF2-40B4-BE49-F238E27FC236}">
                  <a16:creationId xmlns="" xmlns:a16="http://schemas.microsoft.com/office/drawing/2014/main" id="{7FBFEEA5-3BDE-4F21-93CE-A41388CAD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62" y="1029788"/>
              <a:ext cx="22948" cy="38101"/>
            </a:xfrm>
            <a:custGeom>
              <a:avLst/>
              <a:gdLst>
                <a:gd name="T0" fmla="*/ 794564 w 15611"/>
                <a:gd name="T1" fmla="*/ 9800096 h 21600"/>
                <a:gd name="T2" fmla="*/ 794564 w 15611"/>
                <a:gd name="T3" fmla="*/ 9800096 h 21600"/>
                <a:gd name="T4" fmla="*/ 794564 w 15611"/>
                <a:gd name="T5" fmla="*/ 9800096 h 21600"/>
                <a:gd name="T6" fmla="*/ 794564 w 15611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611" h="21600">
                  <a:moveTo>
                    <a:pt x="10732" y="21600"/>
                  </a:moveTo>
                  <a:cubicBezTo>
                    <a:pt x="5748" y="15840"/>
                    <a:pt x="-2560" y="10080"/>
                    <a:pt x="763" y="0"/>
                  </a:cubicBezTo>
                  <a:cubicBezTo>
                    <a:pt x="17378" y="7200"/>
                    <a:pt x="19040" y="10080"/>
                    <a:pt x="10732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2" name="AutoShape 104">
              <a:extLst>
                <a:ext uri="{FF2B5EF4-FFF2-40B4-BE49-F238E27FC236}">
                  <a16:creationId xmlns="" xmlns:a16="http://schemas.microsoft.com/office/drawing/2014/main" id="{0F2AD9B2-826F-439F-B959-08E16A293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" y="86813"/>
              <a:ext cx="31378" cy="31751"/>
            </a:xfrm>
            <a:custGeom>
              <a:avLst/>
              <a:gdLst>
                <a:gd name="T0" fmla="*/ 3098690 w 19406"/>
                <a:gd name="T1" fmla="*/ 1099168 h 21600"/>
                <a:gd name="T2" fmla="*/ 3098690 w 19406"/>
                <a:gd name="T3" fmla="*/ 1099168 h 21600"/>
                <a:gd name="T4" fmla="*/ 3098690 w 19406"/>
                <a:gd name="T5" fmla="*/ 1099168 h 21600"/>
                <a:gd name="T6" fmla="*/ 3098690 w 19406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06" h="21600">
                  <a:moveTo>
                    <a:pt x="18514" y="0"/>
                  </a:moveTo>
                  <a:cubicBezTo>
                    <a:pt x="21600" y="16615"/>
                    <a:pt x="16971" y="19938"/>
                    <a:pt x="0" y="21600"/>
                  </a:cubicBezTo>
                  <a:cubicBezTo>
                    <a:pt x="6171" y="14954"/>
                    <a:pt x="12343" y="8308"/>
                    <a:pt x="1851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3" name="AutoShape 105">
              <a:extLst>
                <a:ext uri="{FF2B5EF4-FFF2-40B4-BE49-F238E27FC236}">
                  <a16:creationId xmlns="" xmlns:a16="http://schemas.microsoft.com/office/drawing/2014/main" id="{548190A8-BABC-4832-85A6-BE6B4F354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0" y="239213"/>
              <a:ext cx="27137" cy="38101"/>
            </a:xfrm>
            <a:custGeom>
              <a:avLst/>
              <a:gdLst>
                <a:gd name="T0" fmla="*/ 939018 w 18462"/>
                <a:gd name="T1" fmla="*/ 9800096 h 21600"/>
                <a:gd name="T2" fmla="*/ 939018 w 18462"/>
                <a:gd name="T3" fmla="*/ 9800096 h 21600"/>
                <a:gd name="T4" fmla="*/ 939018 w 18462"/>
                <a:gd name="T5" fmla="*/ 9800096 h 21600"/>
                <a:gd name="T6" fmla="*/ 939018 w 18462"/>
                <a:gd name="T7" fmla="*/ 980009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462" h="21600">
                  <a:moveTo>
                    <a:pt x="14954" y="21600"/>
                  </a:moveTo>
                  <a:cubicBezTo>
                    <a:pt x="9969" y="14400"/>
                    <a:pt x="4985" y="7200"/>
                    <a:pt x="0" y="0"/>
                  </a:cubicBezTo>
                  <a:cubicBezTo>
                    <a:pt x="19938" y="4320"/>
                    <a:pt x="21600" y="7200"/>
                    <a:pt x="14954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4" name="AutoShape 106">
              <a:extLst>
                <a:ext uri="{FF2B5EF4-FFF2-40B4-BE49-F238E27FC236}">
                  <a16:creationId xmlns="" xmlns:a16="http://schemas.microsoft.com/office/drawing/2014/main" id="{3D0D957A-798B-46E0-811B-CA51AFDEC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" y="775475"/>
              <a:ext cx="44451" cy="14601"/>
            </a:xfrm>
            <a:custGeom>
              <a:avLst/>
              <a:gdLst>
                <a:gd name="T0" fmla="*/ 62311089 w 21600"/>
                <a:gd name="T1" fmla="*/ 2953 h 16554"/>
                <a:gd name="T2" fmla="*/ 62311089 w 21600"/>
                <a:gd name="T3" fmla="*/ 2953 h 16554"/>
                <a:gd name="T4" fmla="*/ 62311089 w 21600"/>
                <a:gd name="T5" fmla="*/ 2953 h 16554"/>
                <a:gd name="T6" fmla="*/ 62311089 w 21600"/>
                <a:gd name="T7" fmla="*/ 2953 h 165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554">
                  <a:moveTo>
                    <a:pt x="21600" y="13854"/>
                  </a:moveTo>
                  <a:cubicBezTo>
                    <a:pt x="14400" y="13854"/>
                    <a:pt x="8400" y="16554"/>
                    <a:pt x="0" y="16554"/>
                  </a:cubicBezTo>
                  <a:cubicBezTo>
                    <a:pt x="8400" y="-5046"/>
                    <a:pt x="12000" y="-5046"/>
                    <a:pt x="21600" y="1385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5" name="AutoShape 107">
              <a:extLst>
                <a:ext uri="{FF2B5EF4-FFF2-40B4-BE49-F238E27FC236}">
                  <a16:creationId xmlns="" xmlns:a16="http://schemas.microsoft.com/office/drawing/2014/main" id="{2F046750-D751-4C3A-91F3-B9F98101C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59" y="70938"/>
              <a:ext cx="16540" cy="42864"/>
            </a:xfrm>
            <a:custGeom>
              <a:avLst/>
              <a:gdLst>
                <a:gd name="T0" fmla="*/ 24198 w 15002"/>
                <a:gd name="T1" fmla="*/ 40280355 h 21600"/>
                <a:gd name="T2" fmla="*/ 24198 w 15002"/>
                <a:gd name="T3" fmla="*/ 40280355 h 21600"/>
                <a:gd name="T4" fmla="*/ 24198 w 15002"/>
                <a:gd name="T5" fmla="*/ 40280355 h 21600"/>
                <a:gd name="T6" fmla="*/ 24198 w 15002"/>
                <a:gd name="T7" fmla="*/ 402803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02" h="21600">
                  <a:moveTo>
                    <a:pt x="9164" y="0"/>
                  </a:moveTo>
                  <a:cubicBezTo>
                    <a:pt x="17804" y="7624"/>
                    <a:pt x="17804" y="13976"/>
                    <a:pt x="2684" y="21600"/>
                  </a:cubicBezTo>
                  <a:cubicBezTo>
                    <a:pt x="-3796" y="12706"/>
                    <a:pt x="2684" y="6353"/>
                    <a:pt x="916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6" name="AutoShape 108">
              <a:extLst>
                <a:ext uri="{FF2B5EF4-FFF2-40B4-BE49-F238E27FC236}">
                  <a16:creationId xmlns="" xmlns:a16="http://schemas.microsoft.com/office/drawing/2014/main" id="{0EE3840B-AEFF-48BC-9BD5-160C18C66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63" y="153488"/>
              <a:ext cx="46039" cy="22226"/>
            </a:xfrm>
            <a:custGeom>
              <a:avLst/>
              <a:gdLst>
                <a:gd name="T0" fmla="*/ 94951710 w 21600"/>
                <a:gd name="T1" fmla="*/ 15216 h 21600"/>
                <a:gd name="T2" fmla="*/ 94951710 w 21600"/>
                <a:gd name="T3" fmla="*/ 15216 h 21600"/>
                <a:gd name="T4" fmla="*/ 94951710 w 21600"/>
                <a:gd name="T5" fmla="*/ 15216 h 21600"/>
                <a:gd name="T6" fmla="*/ 94951710 w 21600"/>
                <a:gd name="T7" fmla="*/ 1521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7053" y="19200"/>
                    <a:pt x="9095" y="19200"/>
                    <a:pt x="0" y="21600"/>
                  </a:cubicBezTo>
                  <a:cubicBezTo>
                    <a:pt x="6821" y="2400"/>
                    <a:pt x="13642" y="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7" name="AutoShape 109">
              <a:extLst>
                <a:ext uri="{FF2B5EF4-FFF2-40B4-BE49-F238E27FC236}">
                  <a16:creationId xmlns="" xmlns:a16="http://schemas.microsoft.com/office/drawing/2014/main" id="{13DDD9DC-3F2B-46EA-AD79-5B5AB5391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" y="597278"/>
              <a:ext cx="39688" cy="18173"/>
            </a:xfrm>
            <a:custGeom>
              <a:avLst/>
              <a:gdLst>
                <a:gd name="T0" fmla="*/ 15991817 w 21600"/>
                <a:gd name="T1" fmla="*/ 17992 h 17661"/>
                <a:gd name="T2" fmla="*/ 15991817 w 21600"/>
                <a:gd name="T3" fmla="*/ 17992 h 17661"/>
                <a:gd name="T4" fmla="*/ 15991817 w 21600"/>
                <a:gd name="T5" fmla="*/ 17992 h 17661"/>
                <a:gd name="T6" fmla="*/ 15991817 w 21600"/>
                <a:gd name="T7" fmla="*/ 17992 h 17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61">
                  <a:moveTo>
                    <a:pt x="0" y="8061"/>
                  </a:moveTo>
                  <a:cubicBezTo>
                    <a:pt x="14850" y="-3939"/>
                    <a:pt x="16200" y="-3939"/>
                    <a:pt x="21600" y="17661"/>
                  </a:cubicBezTo>
                  <a:cubicBezTo>
                    <a:pt x="13500" y="12861"/>
                    <a:pt x="6750" y="10461"/>
                    <a:pt x="0" y="806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8" name="AutoShape 110">
              <a:extLst>
                <a:ext uri="{FF2B5EF4-FFF2-40B4-BE49-F238E27FC236}">
                  <a16:creationId xmlns="" xmlns:a16="http://schemas.microsoft.com/office/drawing/2014/main" id="{F0BD467E-E68D-4819-8C7A-59BED50D2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88" y="56650"/>
              <a:ext cx="22551" cy="41276"/>
            </a:xfrm>
            <a:custGeom>
              <a:avLst/>
              <a:gdLst>
                <a:gd name="T0" fmla="*/ 130685 w 18048"/>
                <a:gd name="T1" fmla="*/ 25606602 h 21600"/>
                <a:gd name="T2" fmla="*/ 130685 w 18048"/>
                <a:gd name="T3" fmla="*/ 25606602 h 21600"/>
                <a:gd name="T4" fmla="*/ 130685 w 18048"/>
                <a:gd name="T5" fmla="*/ 25606602 h 21600"/>
                <a:gd name="T6" fmla="*/ 130685 w 18048"/>
                <a:gd name="T7" fmla="*/ 256066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48" h="21600">
                  <a:moveTo>
                    <a:pt x="18048" y="0"/>
                  </a:moveTo>
                  <a:cubicBezTo>
                    <a:pt x="12157" y="8894"/>
                    <a:pt x="8230" y="15247"/>
                    <a:pt x="4303" y="21600"/>
                  </a:cubicBezTo>
                  <a:cubicBezTo>
                    <a:pt x="-3552" y="12706"/>
                    <a:pt x="-1588" y="6353"/>
                    <a:pt x="18048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49" name="AutoShape 111">
              <a:extLst>
                <a:ext uri="{FF2B5EF4-FFF2-40B4-BE49-F238E27FC236}">
                  <a16:creationId xmlns="" xmlns:a16="http://schemas.microsoft.com/office/drawing/2014/main" id="{FADA5BCA-BB40-4861-A480-DA3545B47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" y="432226"/>
              <a:ext cx="49213" cy="18125"/>
            </a:xfrm>
            <a:custGeom>
              <a:avLst/>
              <a:gdLst>
                <a:gd name="T0" fmla="*/ 211322317 w 21600"/>
                <a:gd name="T1" fmla="*/ 18016 h 17615"/>
                <a:gd name="T2" fmla="*/ 211322317 w 21600"/>
                <a:gd name="T3" fmla="*/ 18016 h 17615"/>
                <a:gd name="T4" fmla="*/ 211322317 w 21600"/>
                <a:gd name="T5" fmla="*/ 18016 h 17615"/>
                <a:gd name="T6" fmla="*/ 211322317 w 21600"/>
                <a:gd name="T7" fmla="*/ 18016 h 176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615">
                  <a:moveTo>
                    <a:pt x="21600" y="15215"/>
                  </a:moveTo>
                  <a:cubicBezTo>
                    <a:pt x="19440" y="17615"/>
                    <a:pt x="19440" y="17615"/>
                    <a:pt x="19440" y="17615"/>
                  </a:cubicBezTo>
                  <a:cubicBezTo>
                    <a:pt x="12960" y="12815"/>
                    <a:pt x="6480" y="10415"/>
                    <a:pt x="0" y="5615"/>
                  </a:cubicBezTo>
                  <a:cubicBezTo>
                    <a:pt x="7560" y="-3985"/>
                    <a:pt x="10800" y="-1585"/>
                    <a:pt x="21600" y="1521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0" name="AutoShape 112">
              <a:extLst>
                <a:ext uri="{FF2B5EF4-FFF2-40B4-BE49-F238E27FC236}">
                  <a16:creationId xmlns="" xmlns:a16="http://schemas.microsoft.com/office/drawing/2014/main" id="{8F4D59CA-C644-4569-98AA-6A8556582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8" y="86813"/>
              <a:ext cx="16193" cy="44451"/>
            </a:xfrm>
            <a:custGeom>
              <a:avLst/>
              <a:gdLst>
                <a:gd name="T0" fmla="*/ 4905 w 16948"/>
                <a:gd name="T1" fmla="*/ 62311089 h 21600"/>
                <a:gd name="T2" fmla="*/ 4905 w 16948"/>
                <a:gd name="T3" fmla="*/ 62311089 h 21600"/>
                <a:gd name="T4" fmla="*/ 4905 w 16948"/>
                <a:gd name="T5" fmla="*/ 62311089 h 21600"/>
                <a:gd name="T6" fmla="*/ 4905 w 16948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48" h="21600">
                  <a:moveTo>
                    <a:pt x="5400" y="21600"/>
                  </a:moveTo>
                  <a:cubicBezTo>
                    <a:pt x="2700" y="15600"/>
                    <a:pt x="2700" y="8400"/>
                    <a:pt x="0" y="0"/>
                  </a:cubicBezTo>
                  <a:cubicBezTo>
                    <a:pt x="21600" y="9600"/>
                    <a:pt x="21600" y="12000"/>
                    <a:pt x="54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1" name="AutoShape 113">
              <a:extLst>
                <a:ext uri="{FF2B5EF4-FFF2-40B4-BE49-F238E27FC236}">
                  <a16:creationId xmlns="" xmlns:a16="http://schemas.microsoft.com/office/drawing/2014/main" id="{E47F893C-DFEC-4273-B2E0-8F0D49A54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8" y="124508"/>
              <a:ext cx="38101" cy="21043"/>
            </a:xfrm>
            <a:custGeom>
              <a:avLst/>
              <a:gdLst>
                <a:gd name="T0" fmla="*/ 9800096 w 21600"/>
                <a:gd name="T1" fmla="*/ 88513 h 17894"/>
                <a:gd name="T2" fmla="*/ 9800096 w 21600"/>
                <a:gd name="T3" fmla="*/ 88513 h 17894"/>
                <a:gd name="T4" fmla="*/ 9800096 w 21600"/>
                <a:gd name="T5" fmla="*/ 88513 h 17894"/>
                <a:gd name="T6" fmla="*/ 9800096 w 21600"/>
                <a:gd name="T7" fmla="*/ 88513 h 178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7894">
                  <a:moveTo>
                    <a:pt x="21600" y="7094"/>
                  </a:moveTo>
                  <a:cubicBezTo>
                    <a:pt x="14400" y="11414"/>
                    <a:pt x="7200" y="15734"/>
                    <a:pt x="0" y="17894"/>
                  </a:cubicBezTo>
                  <a:cubicBezTo>
                    <a:pt x="5760" y="-3706"/>
                    <a:pt x="10080" y="-3706"/>
                    <a:pt x="21600" y="709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2" name="AutoShape 114">
              <a:extLst>
                <a:ext uri="{FF2B5EF4-FFF2-40B4-BE49-F238E27FC236}">
                  <a16:creationId xmlns="" xmlns:a16="http://schemas.microsoft.com/office/drawing/2014/main" id="{1A737D3B-03A4-4D8F-ACD3-8B8D6E540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79" y="64588"/>
              <a:ext cx="21106" cy="33339"/>
            </a:xfrm>
            <a:custGeom>
              <a:avLst/>
              <a:gdLst>
                <a:gd name="T0" fmla="*/ 122277 w 16892"/>
                <a:gd name="T1" fmla="*/ 1974370 h 21600"/>
                <a:gd name="T2" fmla="*/ 122277 w 16892"/>
                <a:gd name="T3" fmla="*/ 1974370 h 21600"/>
                <a:gd name="T4" fmla="*/ 122277 w 16892"/>
                <a:gd name="T5" fmla="*/ 1974370 h 21600"/>
                <a:gd name="T6" fmla="*/ 122277 w 16892"/>
                <a:gd name="T7" fmla="*/ 197437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92" h="21600">
                  <a:moveTo>
                    <a:pt x="1033" y="21600"/>
                  </a:moveTo>
                  <a:cubicBezTo>
                    <a:pt x="-2894" y="10800"/>
                    <a:pt x="4961" y="4629"/>
                    <a:pt x="14779" y="0"/>
                  </a:cubicBezTo>
                  <a:cubicBezTo>
                    <a:pt x="18706" y="9257"/>
                    <a:pt x="18706" y="9257"/>
                    <a:pt x="1033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3" name="AutoShape 115">
              <a:extLst>
                <a:ext uri="{FF2B5EF4-FFF2-40B4-BE49-F238E27FC236}">
                  <a16:creationId xmlns="" xmlns:a16="http://schemas.microsoft.com/office/drawing/2014/main" id="{A767D329-8543-4648-B82C-F1F1B7C6B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675" y="198298"/>
              <a:ext cx="36513" cy="21866"/>
            </a:xfrm>
            <a:custGeom>
              <a:avLst/>
              <a:gdLst>
                <a:gd name="T0" fmla="*/ 5879839 w 21600"/>
                <a:gd name="T1" fmla="*/ 86053 h 18594"/>
                <a:gd name="T2" fmla="*/ 5879839 w 21600"/>
                <a:gd name="T3" fmla="*/ 86053 h 18594"/>
                <a:gd name="T4" fmla="*/ 5879839 w 21600"/>
                <a:gd name="T5" fmla="*/ 86053 h 18594"/>
                <a:gd name="T6" fmla="*/ 5879839 w 21600"/>
                <a:gd name="T7" fmla="*/ 86053 h 185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594">
                  <a:moveTo>
                    <a:pt x="0" y="18594"/>
                  </a:moveTo>
                  <a:cubicBezTo>
                    <a:pt x="5760" y="3474"/>
                    <a:pt x="11520" y="-3006"/>
                    <a:pt x="21600" y="1314"/>
                  </a:cubicBezTo>
                  <a:cubicBezTo>
                    <a:pt x="15840" y="14274"/>
                    <a:pt x="15840" y="14274"/>
                    <a:pt x="0" y="1859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4" name="AutoShape 116">
              <a:extLst>
                <a:ext uri="{FF2B5EF4-FFF2-40B4-BE49-F238E27FC236}">
                  <a16:creationId xmlns="" xmlns:a16="http://schemas.microsoft.com/office/drawing/2014/main" id="{E6479094-745A-4C7F-98F0-0FE1B9566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" y="401484"/>
              <a:ext cx="32991" cy="28230"/>
            </a:xfrm>
            <a:custGeom>
              <a:avLst/>
              <a:gdLst>
                <a:gd name="T0" fmla="*/ 3258933 w 20403"/>
                <a:gd name="T1" fmla="*/ 632183 h 20215"/>
                <a:gd name="T2" fmla="*/ 3258933 w 20403"/>
                <a:gd name="T3" fmla="*/ 632183 h 20215"/>
                <a:gd name="T4" fmla="*/ 3258933 w 20403"/>
                <a:gd name="T5" fmla="*/ 632183 h 20215"/>
                <a:gd name="T6" fmla="*/ 3258933 w 20403"/>
                <a:gd name="T7" fmla="*/ 632183 h 202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03" h="20215">
                  <a:moveTo>
                    <a:pt x="20057" y="20215"/>
                  </a:moveTo>
                  <a:cubicBezTo>
                    <a:pt x="13886" y="14815"/>
                    <a:pt x="7714" y="7615"/>
                    <a:pt x="0" y="415"/>
                  </a:cubicBezTo>
                  <a:cubicBezTo>
                    <a:pt x="18514" y="-1385"/>
                    <a:pt x="21600" y="2215"/>
                    <a:pt x="20057" y="2021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5" name="AutoShape 117">
              <a:extLst>
                <a:ext uri="{FF2B5EF4-FFF2-40B4-BE49-F238E27FC236}">
                  <a16:creationId xmlns="" xmlns:a16="http://schemas.microsoft.com/office/drawing/2014/main" id="{F8A4A3A0-787F-4CAF-8B92-1F0458466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" y="258730"/>
              <a:ext cx="39689" cy="18584"/>
            </a:xfrm>
            <a:custGeom>
              <a:avLst/>
              <a:gdLst>
                <a:gd name="T0" fmla="*/ 15996617 w 21600"/>
                <a:gd name="T1" fmla="*/ 42488 h 16856"/>
                <a:gd name="T2" fmla="*/ 15996617 w 21600"/>
                <a:gd name="T3" fmla="*/ 42488 h 16856"/>
                <a:gd name="T4" fmla="*/ 15996617 w 21600"/>
                <a:gd name="T5" fmla="*/ 42488 h 16856"/>
                <a:gd name="T6" fmla="*/ 15996617 w 21600"/>
                <a:gd name="T7" fmla="*/ 42488 h 168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856">
                  <a:moveTo>
                    <a:pt x="21600" y="16856"/>
                  </a:moveTo>
                  <a:cubicBezTo>
                    <a:pt x="13500" y="14456"/>
                    <a:pt x="8100" y="12056"/>
                    <a:pt x="0" y="12056"/>
                  </a:cubicBezTo>
                  <a:cubicBezTo>
                    <a:pt x="13500" y="-4744"/>
                    <a:pt x="17550" y="-4744"/>
                    <a:pt x="21600" y="1685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6" name="AutoShape 118">
              <a:extLst>
                <a:ext uri="{FF2B5EF4-FFF2-40B4-BE49-F238E27FC236}">
                  <a16:creationId xmlns="" xmlns:a16="http://schemas.microsoft.com/office/drawing/2014/main" id="{15C83EC2-B9C9-4E78-9FE2-ADA69FE9E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2" y="457572"/>
              <a:ext cx="33339" cy="19767"/>
            </a:xfrm>
            <a:custGeom>
              <a:avLst/>
              <a:gdLst>
                <a:gd name="T0" fmla="*/ 1974370 w 21600"/>
                <a:gd name="T1" fmla="*/ 92298 h 16809"/>
                <a:gd name="T2" fmla="*/ 1974370 w 21600"/>
                <a:gd name="T3" fmla="*/ 92298 h 16809"/>
                <a:gd name="T4" fmla="*/ 1974370 w 21600"/>
                <a:gd name="T5" fmla="*/ 92298 h 16809"/>
                <a:gd name="T6" fmla="*/ 1974370 w 21600"/>
                <a:gd name="T7" fmla="*/ 92298 h 168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809">
                  <a:moveTo>
                    <a:pt x="0" y="8169"/>
                  </a:moveTo>
                  <a:cubicBezTo>
                    <a:pt x="16615" y="-4791"/>
                    <a:pt x="19938" y="-2631"/>
                    <a:pt x="21600" y="16809"/>
                  </a:cubicBezTo>
                  <a:cubicBezTo>
                    <a:pt x="14954" y="14649"/>
                    <a:pt x="8308" y="12489"/>
                    <a:pt x="0" y="8169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7" name="AutoShape 119">
              <a:extLst>
                <a:ext uri="{FF2B5EF4-FFF2-40B4-BE49-F238E27FC236}">
                  <a16:creationId xmlns="" xmlns:a16="http://schemas.microsoft.com/office/drawing/2014/main" id="{E9DBD5BD-7054-4FD0-9E8A-23783CBC3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" y="1002800"/>
              <a:ext cx="17735" cy="33339"/>
            </a:xfrm>
            <a:custGeom>
              <a:avLst/>
              <a:gdLst>
                <a:gd name="T0" fmla="*/ 12141 w 17236"/>
                <a:gd name="T1" fmla="*/ 1974370 h 21600"/>
                <a:gd name="T2" fmla="*/ 12141 w 17236"/>
                <a:gd name="T3" fmla="*/ 1974370 h 21600"/>
                <a:gd name="T4" fmla="*/ 12141 w 17236"/>
                <a:gd name="T5" fmla="*/ 1974370 h 21600"/>
                <a:gd name="T6" fmla="*/ 12141 w 17236"/>
                <a:gd name="T7" fmla="*/ 197437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36" h="21600">
                  <a:moveTo>
                    <a:pt x="0" y="21600"/>
                  </a:moveTo>
                  <a:cubicBezTo>
                    <a:pt x="2400" y="14954"/>
                    <a:pt x="2400" y="8308"/>
                    <a:pt x="7200" y="0"/>
                  </a:cubicBezTo>
                  <a:cubicBezTo>
                    <a:pt x="21600" y="11631"/>
                    <a:pt x="21600" y="11631"/>
                    <a:pt x="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8" name="AutoShape 120">
              <a:extLst>
                <a:ext uri="{FF2B5EF4-FFF2-40B4-BE49-F238E27FC236}">
                  <a16:creationId xmlns="" xmlns:a16="http://schemas.microsoft.com/office/drawing/2014/main" id="{2798AE41-E415-4301-94D4-B501FBDD4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" y="326525"/>
              <a:ext cx="22565" cy="26989"/>
            </a:xfrm>
            <a:custGeom>
              <a:avLst/>
              <a:gdLst>
                <a:gd name="T0" fmla="*/ 130779 w 18059"/>
                <a:gd name="T1" fmla="*/ 156404 h 21600"/>
                <a:gd name="T2" fmla="*/ 130779 w 18059"/>
                <a:gd name="T3" fmla="*/ 156404 h 21600"/>
                <a:gd name="T4" fmla="*/ 130779 w 18059"/>
                <a:gd name="T5" fmla="*/ 156404 h 21600"/>
                <a:gd name="T6" fmla="*/ 130779 w 18059"/>
                <a:gd name="T7" fmla="*/ 15640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059" h="21600">
                  <a:moveTo>
                    <a:pt x="5891" y="0"/>
                  </a:moveTo>
                  <a:cubicBezTo>
                    <a:pt x="15709" y="0"/>
                    <a:pt x="21600" y="3927"/>
                    <a:pt x="15709" y="21600"/>
                  </a:cubicBezTo>
                  <a:cubicBezTo>
                    <a:pt x="9818" y="13745"/>
                    <a:pt x="3927" y="9818"/>
                    <a:pt x="0" y="3927"/>
                  </a:cubicBezTo>
                  <a:cubicBezTo>
                    <a:pt x="1964" y="1964"/>
                    <a:pt x="3927" y="0"/>
                    <a:pt x="5891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59" name="AutoShape 121">
              <a:extLst>
                <a:ext uri="{FF2B5EF4-FFF2-40B4-BE49-F238E27FC236}">
                  <a16:creationId xmlns="" xmlns:a16="http://schemas.microsoft.com/office/drawing/2014/main" id="{31C6C6AC-287E-4329-AA8F-AE51DB54C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87" y="1064713"/>
              <a:ext cx="17464" cy="20639"/>
            </a:xfrm>
            <a:custGeom>
              <a:avLst/>
              <a:gdLst>
                <a:gd name="T0" fmla="*/ 842 w 21600"/>
                <a:gd name="T1" fmla="*/ 6255 h 21600"/>
                <a:gd name="T2" fmla="*/ 842 w 21600"/>
                <a:gd name="T3" fmla="*/ 6255 h 21600"/>
                <a:gd name="T4" fmla="*/ 842 w 21600"/>
                <a:gd name="T5" fmla="*/ 6255 h 21600"/>
                <a:gd name="T6" fmla="*/ 842 w 21600"/>
                <a:gd name="T7" fmla="*/ 62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343" y="0"/>
                  </a:moveTo>
                  <a:cubicBezTo>
                    <a:pt x="15429" y="5400"/>
                    <a:pt x="18514" y="10800"/>
                    <a:pt x="21600" y="16200"/>
                  </a:cubicBezTo>
                  <a:cubicBezTo>
                    <a:pt x="21600" y="16200"/>
                    <a:pt x="15429" y="18900"/>
                    <a:pt x="9257" y="21600"/>
                  </a:cubicBezTo>
                  <a:cubicBezTo>
                    <a:pt x="6171" y="18900"/>
                    <a:pt x="3086" y="16200"/>
                    <a:pt x="0" y="10800"/>
                  </a:cubicBezTo>
                  <a:cubicBezTo>
                    <a:pt x="0" y="8100"/>
                    <a:pt x="6171" y="5400"/>
                    <a:pt x="12343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0" name="AutoShape 122">
              <a:extLst>
                <a:ext uri="{FF2B5EF4-FFF2-40B4-BE49-F238E27FC236}">
                  <a16:creationId xmlns="" xmlns:a16="http://schemas.microsoft.com/office/drawing/2014/main" id="{D024223B-2097-4D31-867B-3CA8E169A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2" y="960136"/>
              <a:ext cx="19051" cy="12701"/>
            </a:xfrm>
            <a:custGeom>
              <a:avLst/>
              <a:gdLst>
                <a:gd name="T0" fmla="*/ 2394 w 21600"/>
                <a:gd name="T1" fmla="*/ 728 h 16200"/>
                <a:gd name="T2" fmla="*/ 2394 w 21600"/>
                <a:gd name="T3" fmla="*/ 728 h 16200"/>
                <a:gd name="T4" fmla="*/ 2394 w 21600"/>
                <a:gd name="T5" fmla="*/ 728 h 16200"/>
                <a:gd name="T6" fmla="*/ 2394 w 21600"/>
                <a:gd name="T7" fmla="*/ 728 h 16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200">
                  <a:moveTo>
                    <a:pt x="21600" y="16200"/>
                  </a:moveTo>
                  <a:cubicBezTo>
                    <a:pt x="0" y="16200"/>
                    <a:pt x="0" y="16200"/>
                    <a:pt x="0" y="16200"/>
                  </a:cubicBezTo>
                  <a:cubicBezTo>
                    <a:pt x="8100" y="-5400"/>
                    <a:pt x="8100" y="-5400"/>
                    <a:pt x="21600" y="16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1" name="AutoShape 123">
              <a:extLst>
                <a:ext uri="{FF2B5EF4-FFF2-40B4-BE49-F238E27FC236}">
                  <a16:creationId xmlns="" xmlns:a16="http://schemas.microsoft.com/office/drawing/2014/main" id="{C6BFCA5C-F9C2-466B-A416-C3CB5A234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" y="424950"/>
              <a:ext cx="20639" cy="12701"/>
            </a:xfrm>
            <a:custGeom>
              <a:avLst/>
              <a:gdLst>
                <a:gd name="T0" fmla="*/ 6255 w 21600"/>
                <a:gd name="T1" fmla="*/ 19 h 21600"/>
                <a:gd name="T2" fmla="*/ 6255 w 21600"/>
                <a:gd name="T3" fmla="*/ 19 h 21600"/>
                <a:gd name="T4" fmla="*/ 6255 w 21600"/>
                <a:gd name="T5" fmla="*/ 19 h 21600"/>
                <a:gd name="T6" fmla="*/ 6255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8100" y="0"/>
                    <a:pt x="13500" y="7200"/>
                    <a:pt x="21600" y="7200"/>
                  </a:cubicBezTo>
                  <a:cubicBezTo>
                    <a:pt x="21600" y="14400"/>
                    <a:pt x="21600" y="144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4400"/>
                    <a:pt x="0" y="720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2" name="AutoShape 124">
              <a:extLst>
                <a:ext uri="{FF2B5EF4-FFF2-40B4-BE49-F238E27FC236}">
                  <a16:creationId xmlns="" xmlns:a16="http://schemas.microsoft.com/office/drawing/2014/main" id="{48F8390E-0CF5-4975-B819-17C53502D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5" y="196880"/>
              <a:ext cx="22225" cy="12701"/>
            </a:xfrm>
            <a:custGeom>
              <a:avLst/>
              <a:gdLst>
                <a:gd name="T0" fmla="*/ 15210 w 21600"/>
                <a:gd name="T1" fmla="*/ 84 h 19200"/>
                <a:gd name="T2" fmla="*/ 15210 w 21600"/>
                <a:gd name="T3" fmla="*/ 84 h 19200"/>
                <a:gd name="T4" fmla="*/ 15210 w 21600"/>
                <a:gd name="T5" fmla="*/ 84 h 19200"/>
                <a:gd name="T6" fmla="*/ 15210 w 21600"/>
                <a:gd name="T7" fmla="*/ 84 h 19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200">
                  <a:moveTo>
                    <a:pt x="21600" y="19200"/>
                  </a:moveTo>
                  <a:cubicBezTo>
                    <a:pt x="16800" y="19200"/>
                    <a:pt x="12000" y="13800"/>
                    <a:pt x="7200" y="8400"/>
                  </a:cubicBezTo>
                  <a:cubicBezTo>
                    <a:pt x="4800" y="8400"/>
                    <a:pt x="2400" y="3000"/>
                    <a:pt x="0" y="3000"/>
                  </a:cubicBezTo>
                  <a:cubicBezTo>
                    <a:pt x="12000" y="-2400"/>
                    <a:pt x="12000" y="-2400"/>
                    <a:pt x="21600" y="192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63" name="AutoShape 125">
              <a:extLst>
                <a:ext uri="{FF2B5EF4-FFF2-40B4-BE49-F238E27FC236}">
                  <a16:creationId xmlns="" xmlns:a16="http://schemas.microsoft.com/office/drawing/2014/main" id="{B3E0758A-10BE-4590-A22F-E91EE7DDF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0" y="823413"/>
              <a:ext cx="15875" cy="17464"/>
            </a:xfrm>
            <a:custGeom>
              <a:avLst/>
              <a:gdLst>
                <a:gd name="T0" fmla="*/ 268 w 21600"/>
                <a:gd name="T1" fmla="*/ 842 h 21600"/>
                <a:gd name="T2" fmla="*/ 268 w 21600"/>
                <a:gd name="T3" fmla="*/ 842 h 21600"/>
                <a:gd name="T4" fmla="*/ 268 w 21600"/>
                <a:gd name="T5" fmla="*/ 842 h 21600"/>
                <a:gd name="T6" fmla="*/ 268 w 21600"/>
                <a:gd name="T7" fmla="*/ 84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8000" y="6171"/>
                    <a:pt x="14400" y="15429"/>
                    <a:pt x="7200" y="21600"/>
                  </a:cubicBezTo>
                  <a:cubicBezTo>
                    <a:pt x="7200" y="18514"/>
                    <a:pt x="3600" y="18514"/>
                    <a:pt x="0" y="15429"/>
                  </a:cubicBezTo>
                  <a:cubicBezTo>
                    <a:pt x="7200" y="12343"/>
                    <a:pt x="14400" y="6171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198" name="Group 126">
            <a:extLst>
              <a:ext uri="{FF2B5EF4-FFF2-40B4-BE49-F238E27FC236}">
                <a16:creationId xmlns="" xmlns:a16="http://schemas.microsoft.com/office/drawing/2014/main" id="{7F69B89D-4C5C-420D-8AB9-00D7796B3BAC}"/>
              </a:ext>
            </a:extLst>
          </p:cNvPr>
          <p:cNvGrpSpPr>
            <a:grpSpLocks/>
          </p:cNvGrpSpPr>
          <p:nvPr/>
        </p:nvGrpSpPr>
        <p:grpSpPr bwMode="auto">
          <a:xfrm>
            <a:off x="6732985" y="3623074"/>
            <a:ext cx="1104900" cy="1320403"/>
            <a:chOff x="0" y="-1"/>
            <a:chExt cx="1473165" cy="1760370"/>
          </a:xfrm>
        </p:grpSpPr>
        <p:sp>
          <p:nvSpPr>
            <p:cNvPr id="12384" name="AutoShape 127">
              <a:extLst>
                <a:ext uri="{FF2B5EF4-FFF2-40B4-BE49-F238E27FC236}">
                  <a16:creationId xmlns="" xmlns:a16="http://schemas.microsoft.com/office/drawing/2014/main" id="{A93ADD02-BDCC-41B9-AA11-3790869AEE5A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297842" y="115733"/>
              <a:ext cx="877481" cy="1528903"/>
            </a:xfrm>
            <a:custGeom>
              <a:avLst/>
              <a:gdLst>
                <a:gd name="T0" fmla="*/ 2147483646 w 21206"/>
                <a:gd name="T1" fmla="*/ 2147483646 h 21580"/>
                <a:gd name="T2" fmla="*/ 2147483646 w 21206"/>
                <a:gd name="T3" fmla="*/ 2147483646 h 21580"/>
                <a:gd name="T4" fmla="*/ 2147483646 w 21206"/>
                <a:gd name="T5" fmla="*/ 2147483646 h 21580"/>
                <a:gd name="T6" fmla="*/ 2147483646 w 21206"/>
                <a:gd name="T7" fmla="*/ 2147483646 h 215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06" h="21580">
                  <a:moveTo>
                    <a:pt x="18549" y="20553"/>
                  </a:moveTo>
                  <a:cubicBezTo>
                    <a:pt x="17833" y="20728"/>
                    <a:pt x="17117" y="20972"/>
                    <a:pt x="16401" y="21077"/>
                  </a:cubicBezTo>
                  <a:cubicBezTo>
                    <a:pt x="15327" y="21286"/>
                    <a:pt x="14253" y="21391"/>
                    <a:pt x="13119" y="21530"/>
                  </a:cubicBezTo>
                  <a:cubicBezTo>
                    <a:pt x="13000" y="21565"/>
                    <a:pt x="12821" y="21600"/>
                    <a:pt x="12642" y="21565"/>
                  </a:cubicBezTo>
                  <a:cubicBezTo>
                    <a:pt x="11747" y="21391"/>
                    <a:pt x="10852" y="21530"/>
                    <a:pt x="9957" y="21495"/>
                  </a:cubicBezTo>
                  <a:cubicBezTo>
                    <a:pt x="9659" y="21460"/>
                    <a:pt x="9301" y="21495"/>
                    <a:pt x="9002" y="21460"/>
                  </a:cubicBezTo>
                  <a:cubicBezTo>
                    <a:pt x="7749" y="21426"/>
                    <a:pt x="6496" y="21356"/>
                    <a:pt x="5184" y="21321"/>
                  </a:cubicBezTo>
                  <a:cubicBezTo>
                    <a:pt x="4587" y="21286"/>
                    <a:pt x="3930" y="21251"/>
                    <a:pt x="3274" y="21216"/>
                  </a:cubicBezTo>
                  <a:cubicBezTo>
                    <a:pt x="2379" y="21146"/>
                    <a:pt x="1544" y="20553"/>
                    <a:pt x="1603" y="20030"/>
                  </a:cubicBezTo>
                  <a:cubicBezTo>
                    <a:pt x="1603" y="19960"/>
                    <a:pt x="1603" y="19890"/>
                    <a:pt x="1663" y="19820"/>
                  </a:cubicBezTo>
                  <a:cubicBezTo>
                    <a:pt x="2021" y="19262"/>
                    <a:pt x="1723" y="18739"/>
                    <a:pt x="1484" y="18180"/>
                  </a:cubicBezTo>
                  <a:cubicBezTo>
                    <a:pt x="1365" y="17831"/>
                    <a:pt x="1305" y="17447"/>
                    <a:pt x="1186" y="17064"/>
                  </a:cubicBezTo>
                  <a:cubicBezTo>
                    <a:pt x="1066" y="16296"/>
                    <a:pt x="887" y="15493"/>
                    <a:pt x="828" y="14691"/>
                  </a:cubicBezTo>
                  <a:cubicBezTo>
                    <a:pt x="649" y="13330"/>
                    <a:pt x="291" y="11934"/>
                    <a:pt x="470" y="10538"/>
                  </a:cubicBezTo>
                  <a:cubicBezTo>
                    <a:pt x="529" y="9980"/>
                    <a:pt x="470" y="9387"/>
                    <a:pt x="470" y="8828"/>
                  </a:cubicBezTo>
                  <a:cubicBezTo>
                    <a:pt x="470" y="8724"/>
                    <a:pt x="410" y="8619"/>
                    <a:pt x="350" y="8514"/>
                  </a:cubicBezTo>
                  <a:cubicBezTo>
                    <a:pt x="291" y="8445"/>
                    <a:pt x="291" y="8340"/>
                    <a:pt x="291" y="8270"/>
                  </a:cubicBezTo>
                  <a:cubicBezTo>
                    <a:pt x="291" y="8026"/>
                    <a:pt x="350" y="7782"/>
                    <a:pt x="291" y="7537"/>
                  </a:cubicBezTo>
                  <a:cubicBezTo>
                    <a:pt x="231" y="6909"/>
                    <a:pt x="231" y="6316"/>
                    <a:pt x="112" y="5723"/>
                  </a:cubicBezTo>
                  <a:cubicBezTo>
                    <a:pt x="-8" y="5409"/>
                    <a:pt x="52" y="5164"/>
                    <a:pt x="171" y="4920"/>
                  </a:cubicBezTo>
                  <a:cubicBezTo>
                    <a:pt x="171" y="4885"/>
                    <a:pt x="171" y="4850"/>
                    <a:pt x="171" y="4816"/>
                  </a:cubicBezTo>
                  <a:cubicBezTo>
                    <a:pt x="-306" y="4257"/>
                    <a:pt x="350" y="3769"/>
                    <a:pt x="470" y="3245"/>
                  </a:cubicBezTo>
                  <a:cubicBezTo>
                    <a:pt x="768" y="2163"/>
                    <a:pt x="1902" y="1361"/>
                    <a:pt x="3155" y="558"/>
                  </a:cubicBezTo>
                  <a:cubicBezTo>
                    <a:pt x="3274" y="454"/>
                    <a:pt x="3513" y="454"/>
                    <a:pt x="3751" y="384"/>
                  </a:cubicBezTo>
                  <a:cubicBezTo>
                    <a:pt x="4467" y="209"/>
                    <a:pt x="5243" y="314"/>
                    <a:pt x="6019" y="244"/>
                  </a:cubicBezTo>
                  <a:cubicBezTo>
                    <a:pt x="7093" y="174"/>
                    <a:pt x="8107" y="105"/>
                    <a:pt x="9181" y="35"/>
                  </a:cubicBezTo>
                  <a:cubicBezTo>
                    <a:pt x="9301" y="0"/>
                    <a:pt x="9360" y="0"/>
                    <a:pt x="9480" y="0"/>
                  </a:cubicBezTo>
                  <a:cubicBezTo>
                    <a:pt x="10434" y="105"/>
                    <a:pt x="11449" y="209"/>
                    <a:pt x="12403" y="279"/>
                  </a:cubicBezTo>
                  <a:cubicBezTo>
                    <a:pt x="12940" y="349"/>
                    <a:pt x="13477" y="384"/>
                    <a:pt x="14014" y="454"/>
                  </a:cubicBezTo>
                  <a:cubicBezTo>
                    <a:pt x="14134" y="454"/>
                    <a:pt x="14253" y="454"/>
                    <a:pt x="14313" y="419"/>
                  </a:cubicBezTo>
                  <a:cubicBezTo>
                    <a:pt x="15208" y="140"/>
                    <a:pt x="16103" y="244"/>
                    <a:pt x="16998" y="384"/>
                  </a:cubicBezTo>
                  <a:cubicBezTo>
                    <a:pt x="17714" y="523"/>
                    <a:pt x="18370" y="768"/>
                    <a:pt x="19086" y="907"/>
                  </a:cubicBezTo>
                  <a:cubicBezTo>
                    <a:pt x="19504" y="1012"/>
                    <a:pt x="19683" y="1152"/>
                    <a:pt x="19802" y="1361"/>
                  </a:cubicBezTo>
                  <a:cubicBezTo>
                    <a:pt x="20220" y="1849"/>
                    <a:pt x="20220" y="2408"/>
                    <a:pt x="20339" y="2931"/>
                  </a:cubicBezTo>
                  <a:cubicBezTo>
                    <a:pt x="20459" y="3629"/>
                    <a:pt x="20638" y="4327"/>
                    <a:pt x="20757" y="5025"/>
                  </a:cubicBezTo>
                  <a:cubicBezTo>
                    <a:pt x="21055" y="6142"/>
                    <a:pt x="21294" y="7258"/>
                    <a:pt x="21175" y="8410"/>
                  </a:cubicBezTo>
                  <a:cubicBezTo>
                    <a:pt x="21055" y="9561"/>
                    <a:pt x="20996" y="10713"/>
                    <a:pt x="20876" y="11864"/>
                  </a:cubicBezTo>
                  <a:cubicBezTo>
                    <a:pt x="20757" y="13155"/>
                    <a:pt x="20578" y="14481"/>
                    <a:pt x="20459" y="15807"/>
                  </a:cubicBezTo>
                  <a:cubicBezTo>
                    <a:pt x="20399" y="16680"/>
                    <a:pt x="20459" y="17517"/>
                    <a:pt x="20459" y="18390"/>
                  </a:cubicBezTo>
                  <a:cubicBezTo>
                    <a:pt x="20459" y="18529"/>
                    <a:pt x="20339" y="18669"/>
                    <a:pt x="20280" y="18774"/>
                  </a:cubicBezTo>
                  <a:cubicBezTo>
                    <a:pt x="19922" y="19332"/>
                    <a:pt x="19683" y="19890"/>
                    <a:pt x="18907" y="20309"/>
                  </a:cubicBezTo>
                  <a:cubicBezTo>
                    <a:pt x="18788" y="20379"/>
                    <a:pt x="18669" y="20448"/>
                    <a:pt x="18549" y="20518"/>
                  </a:cubicBezTo>
                  <a:cubicBezTo>
                    <a:pt x="18549" y="20518"/>
                    <a:pt x="18549" y="20553"/>
                    <a:pt x="18549" y="20553"/>
                  </a:cubicBezTo>
                  <a:moveTo>
                    <a:pt x="9897" y="18669"/>
                  </a:moveTo>
                  <a:cubicBezTo>
                    <a:pt x="9897" y="18669"/>
                    <a:pt x="9897" y="18669"/>
                    <a:pt x="9897" y="18669"/>
                  </a:cubicBezTo>
                  <a:cubicBezTo>
                    <a:pt x="9897" y="18774"/>
                    <a:pt x="9897" y="18913"/>
                    <a:pt x="9897" y="19053"/>
                  </a:cubicBezTo>
                  <a:cubicBezTo>
                    <a:pt x="10971" y="19053"/>
                    <a:pt x="12045" y="19157"/>
                    <a:pt x="13060" y="18983"/>
                  </a:cubicBezTo>
                  <a:cubicBezTo>
                    <a:pt x="13119" y="18634"/>
                    <a:pt x="13179" y="18250"/>
                    <a:pt x="13179" y="17866"/>
                  </a:cubicBezTo>
                  <a:cubicBezTo>
                    <a:pt x="12344" y="17831"/>
                    <a:pt x="11449" y="17727"/>
                    <a:pt x="10494" y="17796"/>
                  </a:cubicBezTo>
                  <a:cubicBezTo>
                    <a:pt x="9897" y="17866"/>
                    <a:pt x="9838" y="17831"/>
                    <a:pt x="9778" y="18180"/>
                  </a:cubicBezTo>
                  <a:cubicBezTo>
                    <a:pt x="9778" y="18355"/>
                    <a:pt x="9838" y="18494"/>
                    <a:pt x="9897" y="18669"/>
                  </a:cubicBezTo>
                  <a:moveTo>
                    <a:pt x="5363" y="19646"/>
                  </a:moveTo>
                  <a:cubicBezTo>
                    <a:pt x="6556" y="19681"/>
                    <a:pt x="7809" y="19716"/>
                    <a:pt x="9002" y="19751"/>
                  </a:cubicBezTo>
                  <a:cubicBezTo>
                    <a:pt x="9122" y="19751"/>
                    <a:pt x="9241" y="19751"/>
                    <a:pt x="9360" y="19716"/>
                  </a:cubicBezTo>
                  <a:cubicBezTo>
                    <a:pt x="10017" y="19611"/>
                    <a:pt x="10733" y="19611"/>
                    <a:pt x="11449" y="19646"/>
                  </a:cubicBezTo>
                  <a:cubicBezTo>
                    <a:pt x="11747" y="19646"/>
                    <a:pt x="12045" y="19681"/>
                    <a:pt x="12284" y="19646"/>
                  </a:cubicBezTo>
                  <a:cubicBezTo>
                    <a:pt x="13418" y="19541"/>
                    <a:pt x="14492" y="19541"/>
                    <a:pt x="15625" y="19506"/>
                  </a:cubicBezTo>
                  <a:cubicBezTo>
                    <a:pt x="16521" y="19471"/>
                    <a:pt x="17356" y="19367"/>
                    <a:pt x="18191" y="19157"/>
                  </a:cubicBezTo>
                  <a:cubicBezTo>
                    <a:pt x="18728" y="18983"/>
                    <a:pt x="19265" y="18739"/>
                    <a:pt x="19325" y="18320"/>
                  </a:cubicBezTo>
                  <a:cubicBezTo>
                    <a:pt x="19504" y="16645"/>
                    <a:pt x="19623" y="14970"/>
                    <a:pt x="19802" y="13295"/>
                  </a:cubicBezTo>
                  <a:cubicBezTo>
                    <a:pt x="19802" y="12981"/>
                    <a:pt x="19802" y="12702"/>
                    <a:pt x="19802" y="12388"/>
                  </a:cubicBezTo>
                  <a:cubicBezTo>
                    <a:pt x="19743" y="11899"/>
                    <a:pt x="19564" y="11411"/>
                    <a:pt x="19564" y="10922"/>
                  </a:cubicBezTo>
                  <a:cubicBezTo>
                    <a:pt x="19623" y="9247"/>
                    <a:pt x="19743" y="7607"/>
                    <a:pt x="19802" y="5932"/>
                  </a:cubicBezTo>
                  <a:cubicBezTo>
                    <a:pt x="19802" y="5199"/>
                    <a:pt x="19802" y="4467"/>
                    <a:pt x="19922" y="3769"/>
                  </a:cubicBezTo>
                  <a:cubicBezTo>
                    <a:pt x="19981" y="2826"/>
                    <a:pt x="19027" y="2233"/>
                    <a:pt x="18072" y="1605"/>
                  </a:cubicBezTo>
                  <a:cubicBezTo>
                    <a:pt x="18072" y="1605"/>
                    <a:pt x="18012" y="1605"/>
                    <a:pt x="18012" y="1605"/>
                  </a:cubicBezTo>
                  <a:cubicBezTo>
                    <a:pt x="18072" y="2059"/>
                    <a:pt x="18132" y="2478"/>
                    <a:pt x="18072" y="2896"/>
                  </a:cubicBezTo>
                  <a:cubicBezTo>
                    <a:pt x="18072" y="3071"/>
                    <a:pt x="17893" y="3245"/>
                    <a:pt x="17893" y="3420"/>
                  </a:cubicBezTo>
                  <a:cubicBezTo>
                    <a:pt x="17893" y="3594"/>
                    <a:pt x="17953" y="3769"/>
                    <a:pt x="18012" y="3978"/>
                  </a:cubicBezTo>
                  <a:cubicBezTo>
                    <a:pt x="16282" y="3943"/>
                    <a:pt x="14551" y="3908"/>
                    <a:pt x="12881" y="3838"/>
                  </a:cubicBezTo>
                  <a:cubicBezTo>
                    <a:pt x="12761" y="4013"/>
                    <a:pt x="12642" y="4118"/>
                    <a:pt x="12523" y="4327"/>
                  </a:cubicBezTo>
                  <a:cubicBezTo>
                    <a:pt x="12403" y="4118"/>
                    <a:pt x="12284" y="4013"/>
                    <a:pt x="12165" y="3873"/>
                  </a:cubicBezTo>
                  <a:cubicBezTo>
                    <a:pt x="11747" y="3838"/>
                    <a:pt x="11329" y="3838"/>
                    <a:pt x="10912" y="3838"/>
                  </a:cubicBezTo>
                  <a:cubicBezTo>
                    <a:pt x="9778" y="3804"/>
                    <a:pt x="8644" y="3838"/>
                    <a:pt x="7511" y="3804"/>
                  </a:cubicBezTo>
                  <a:cubicBezTo>
                    <a:pt x="6138" y="3734"/>
                    <a:pt x="4766" y="3629"/>
                    <a:pt x="3393" y="3524"/>
                  </a:cubicBezTo>
                  <a:cubicBezTo>
                    <a:pt x="3274" y="3524"/>
                    <a:pt x="3155" y="3489"/>
                    <a:pt x="3035" y="3455"/>
                  </a:cubicBezTo>
                  <a:cubicBezTo>
                    <a:pt x="3035" y="3455"/>
                    <a:pt x="2976" y="3385"/>
                    <a:pt x="2976" y="3350"/>
                  </a:cubicBezTo>
                  <a:cubicBezTo>
                    <a:pt x="3155" y="3280"/>
                    <a:pt x="3274" y="3245"/>
                    <a:pt x="3393" y="3210"/>
                  </a:cubicBezTo>
                  <a:cubicBezTo>
                    <a:pt x="3811" y="2652"/>
                    <a:pt x="3274" y="2129"/>
                    <a:pt x="3214" y="1570"/>
                  </a:cubicBezTo>
                  <a:cubicBezTo>
                    <a:pt x="3572" y="1535"/>
                    <a:pt x="3871" y="1500"/>
                    <a:pt x="4169" y="1500"/>
                  </a:cubicBezTo>
                  <a:cubicBezTo>
                    <a:pt x="6377" y="1570"/>
                    <a:pt x="8585" y="1570"/>
                    <a:pt x="10792" y="1500"/>
                  </a:cubicBezTo>
                  <a:cubicBezTo>
                    <a:pt x="11329" y="1466"/>
                    <a:pt x="11866" y="1431"/>
                    <a:pt x="12403" y="1431"/>
                  </a:cubicBezTo>
                  <a:cubicBezTo>
                    <a:pt x="13955" y="1466"/>
                    <a:pt x="15446" y="1500"/>
                    <a:pt x="16998" y="1535"/>
                  </a:cubicBezTo>
                  <a:cubicBezTo>
                    <a:pt x="17237" y="1535"/>
                    <a:pt x="17475" y="1500"/>
                    <a:pt x="17714" y="1361"/>
                  </a:cubicBezTo>
                  <a:cubicBezTo>
                    <a:pt x="16640" y="977"/>
                    <a:pt x="15566" y="698"/>
                    <a:pt x="14313" y="698"/>
                  </a:cubicBezTo>
                  <a:cubicBezTo>
                    <a:pt x="13776" y="698"/>
                    <a:pt x="13239" y="698"/>
                    <a:pt x="12761" y="663"/>
                  </a:cubicBezTo>
                  <a:cubicBezTo>
                    <a:pt x="12165" y="663"/>
                    <a:pt x="11628" y="628"/>
                    <a:pt x="11091" y="628"/>
                  </a:cubicBezTo>
                  <a:cubicBezTo>
                    <a:pt x="10613" y="628"/>
                    <a:pt x="10136" y="628"/>
                    <a:pt x="9659" y="628"/>
                  </a:cubicBezTo>
                  <a:cubicBezTo>
                    <a:pt x="9062" y="628"/>
                    <a:pt x="8465" y="593"/>
                    <a:pt x="7869" y="593"/>
                  </a:cubicBezTo>
                  <a:cubicBezTo>
                    <a:pt x="7153" y="558"/>
                    <a:pt x="6437" y="698"/>
                    <a:pt x="5661" y="593"/>
                  </a:cubicBezTo>
                  <a:cubicBezTo>
                    <a:pt x="5064" y="489"/>
                    <a:pt x="4467" y="593"/>
                    <a:pt x="3930" y="837"/>
                  </a:cubicBezTo>
                  <a:cubicBezTo>
                    <a:pt x="3453" y="1082"/>
                    <a:pt x="2976" y="1326"/>
                    <a:pt x="2677" y="1675"/>
                  </a:cubicBezTo>
                  <a:cubicBezTo>
                    <a:pt x="2319" y="2163"/>
                    <a:pt x="2081" y="2687"/>
                    <a:pt x="2081" y="3210"/>
                  </a:cubicBezTo>
                  <a:cubicBezTo>
                    <a:pt x="2140" y="4711"/>
                    <a:pt x="2140" y="6176"/>
                    <a:pt x="2200" y="7677"/>
                  </a:cubicBezTo>
                  <a:cubicBezTo>
                    <a:pt x="2200" y="7747"/>
                    <a:pt x="2200" y="7886"/>
                    <a:pt x="2260" y="7921"/>
                  </a:cubicBezTo>
                  <a:cubicBezTo>
                    <a:pt x="2498" y="8061"/>
                    <a:pt x="2439" y="8235"/>
                    <a:pt x="2379" y="8375"/>
                  </a:cubicBezTo>
                  <a:cubicBezTo>
                    <a:pt x="2319" y="8794"/>
                    <a:pt x="2140" y="9212"/>
                    <a:pt x="2140" y="9631"/>
                  </a:cubicBezTo>
                  <a:cubicBezTo>
                    <a:pt x="2081" y="11166"/>
                    <a:pt x="2021" y="12702"/>
                    <a:pt x="2081" y="14237"/>
                  </a:cubicBezTo>
                  <a:cubicBezTo>
                    <a:pt x="2140" y="15633"/>
                    <a:pt x="2260" y="17029"/>
                    <a:pt x="2439" y="18425"/>
                  </a:cubicBezTo>
                  <a:cubicBezTo>
                    <a:pt x="2439" y="18669"/>
                    <a:pt x="2498" y="18948"/>
                    <a:pt x="2737" y="19192"/>
                  </a:cubicBezTo>
                  <a:cubicBezTo>
                    <a:pt x="2856" y="19332"/>
                    <a:pt x="3155" y="19437"/>
                    <a:pt x="3453" y="19541"/>
                  </a:cubicBezTo>
                  <a:cubicBezTo>
                    <a:pt x="3513" y="19541"/>
                    <a:pt x="3751" y="19402"/>
                    <a:pt x="3930" y="19367"/>
                  </a:cubicBezTo>
                  <a:cubicBezTo>
                    <a:pt x="3990" y="19646"/>
                    <a:pt x="4348" y="19611"/>
                    <a:pt x="4646" y="19611"/>
                  </a:cubicBezTo>
                  <a:cubicBezTo>
                    <a:pt x="4467" y="18878"/>
                    <a:pt x="3811" y="18215"/>
                    <a:pt x="4229" y="17413"/>
                  </a:cubicBezTo>
                  <a:cubicBezTo>
                    <a:pt x="3751" y="17308"/>
                    <a:pt x="3513" y="17029"/>
                    <a:pt x="3572" y="16715"/>
                  </a:cubicBezTo>
                  <a:cubicBezTo>
                    <a:pt x="3572" y="16366"/>
                    <a:pt x="3871" y="16261"/>
                    <a:pt x="4408" y="16401"/>
                  </a:cubicBezTo>
                  <a:cubicBezTo>
                    <a:pt x="4706" y="16505"/>
                    <a:pt x="5004" y="16610"/>
                    <a:pt x="5064" y="16854"/>
                  </a:cubicBezTo>
                  <a:cubicBezTo>
                    <a:pt x="5064" y="17064"/>
                    <a:pt x="5184" y="17238"/>
                    <a:pt x="5243" y="17482"/>
                  </a:cubicBezTo>
                  <a:cubicBezTo>
                    <a:pt x="6019" y="17482"/>
                    <a:pt x="6854" y="17517"/>
                    <a:pt x="7869" y="17517"/>
                  </a:cubicBezTo>
                  <a:cubicBezTo>
                    <a:pt x="7570" y="17378"/>
                    <a:pt x="7391" y="17343"/>
                    <a:pt x="7272" y="17238"/>
                  </a:cubicBezTo>
                  <a:cubicBezTo>
                    <a:pt x="7093" y="17064"/>
                    <a:pt x="6914" y="16924"/>
                    <a:pt x="6914" y="16750"/>
                  </a:cubicBezTo>
                  <a:cubicBezTo>
                    <a:pt x="6854" y="16436"/>
                    <a:pt x="7212" y="16296"/>
                    <a:pt x="7749" y="16401"/>
                  </a:cubicBezTo>
                  <a:cubicBezTo>
                    <a:pt x="7869" y="16470"/>
                    <a:pt x="8048" y="16505"/>
                    <a:pt x="8167" y="16575"/>
                  </a:cubicBezTo>
                  <a:cubicBezTo>
                    <a:pt x="8943" y="16889"/>
                    <a:pt x="8943" y="17168"/>
                    <a:pt x="8227" y="17517"/>
                  </a:cubicBezTo>
                  <a:cubicBezTo>
                    <a:pt x="8823" y="17552"/>
                    <a:pt x="9480" y="17552"/>
                    <a:pt x="10136" y="17587"/>
                  </a:cubicBezTo>
                  <a:cubicBezTo>
                    <a:pt x="11150" y="17587"/>
                    <a:pt x="12165" y="17622"/>
                    <a:pt x="13179" y="17622"/>
                  </a:cubicBezTo>
                  <a:cubicBezTo>
                    <a:pt x="14372" y="17657"/>
                    <a:pt x="15566" y="17657"/>
                    <a:pt x="16819" y="17657"/>
                  </a:cubicBezTo>
                  <a:cubicBezTo>
                    <a:pt x="17117" y="17657"/>
                    <a:pt x="17237" y="17727"/>
                    <a:pt x="17177" y="17936"/>
                  </a:cubicBezTo>
                  <a:cubicBezTo>
                    <a:pt x="17117" y="18076"/>
                    <a:pt x="17117" y="18215"/>
                    <a:pt x="17058" y="18355"/>
                  </a:cubicBezTo>
                  <a:cubicBezTo>
                    <a:pt x="17058" y="18494"/>
                    <a:pt x="17177" y="18634"/>
                    <a:pt x="17117" y="18774"/>
                  </a:cubicBezTo>
                  <a:cubicBezTo>
                    <a:pt x="17117" y="19053"/>
                    <a:pt x="16879" y="19157"/>
                    <a:pt x="16401" y="19157"/>
                  </a:cubicBezTo>
                  <a:cubicBezTo>
                    <a:pt x="16103" y="19157"/>
                    <a:pt x="15745" y="19157"/>
                    <a:pt x="15446" y="19157"/>
                  </a:cubicBezTo>
                  <a:cubicBezTo>
                    <a:pt x="14551" y="19192"/>
                    <a:pt x="13716" y="19297"/>
                    <a:pt x="12881" y="19297"/>
                  </a:cubicBezTo>
                  <a:cubicBezTo>
                    <a:pt x="11031" y="19332"/>
                    <a:pt x="9181" y="19367"/>
                    <a:pt x="7391" y="19402"/>
                  </a:cubicBezTo>
                  <a:cubicBezTo>
                    <a:pt x="6675" y="19402"/>
                    <a:pt x="6019" y="19402"/>
                    <a:pt x="5363" y="19646"/>
                  </a:cubicBezTo>
                  <a:moveTo>
                    <a:pt x="12702" y="3559"/>
                  </a:moveTo>
                  <a:cubicBezTo>
                    <a:pt x="14372" y="3559"/>
                    <a:pt x="15864" y="3804"/>
                    <a:pt x="17416" y="3664"/>
                  </a:cubicBezTo>
                  <a:cubicBezTo>
                    <a:pt x="17535" y="3455"/>
                    <a:pt x="17654" y="3245"/>
                    <a:pt x="17714" y="3036"/>
                  </a:cubicBezTo>
                  <a:cubicBezTo>
                    <a:pt x="17833" y="2722"/>
                    <a:pt x="17833" y="2408"/>
                    <a:pt x="17714" y="2094"/>
                  </a:cubicBezTo>
                  <a:cubicBezTo>
                    <a:pt x="17654" y="1919"/>
                    <a:pt x="17416" y="1815"/>
                    <a:pt x="17117" y="1780"/>
                  </a:cubicBezTo>
                  <a:cubicBezTo>
                    <a:pt x="16938" y="1780"/>
                    <a:pt x="16759" y="1780"/>
                    <a:pt x="16580" y="1780"/>
                  </a:cubicBezTo>
                  <a:cubicBezTo>
                    <a:pt x="15685" y="1780"/>
                    <a:pt x="14790" y="1780"/>
                    <a:pt x="13895" y="1780"/>
                  </a:cubicBezTo>
                  <a:cubicBezTo>
                    <a:pt x="13597" y="1780"/>
                    <a:pt x="13239" y="1849"/>
                    <a:pt x="12821" y="1849"/>
                  </a:cubicBezTo>
                  <a:cubicBezTo>
                    <a:pt x="12821" y="2443"/>
                    <a:pt x="12761" y="2966"/>
                    <a:pt x="12702" y="3559"/>
                  </a:cubicBezTo>
                  <a:moveTo>
                    <a:pt x="7869" y="1954"/>
                  </a:moveTo>
                  <a:cubicBezTo>
                    <a:pt x="7749" y="2443"/>
                    <a:pt x="7749" y="2966"/>
                    <a:pt x="7809" y="3455"/>
                  </a:cubicBezTo>
                  <a:cubicBezTo>
                    <a:pt x="9360" y="3524"/>
                    <a:pt x="10852" y="3559"/>
                    <a:pt x="12344" y="3629"/>
                  </a:cubicBezTo>
                  <a:cubicBezTo>
                    <a:pt x="12463" y="3001"/>
                    <a:pt x="12523" y="2443"/>
                    <a:pt x="12344" y="1884"/>
                  </a:cubicBezTo>
                  <a:cubicBezTo>
                    <a:pt x="10792" y="1919"/>
                    <a:pt x="9360" y="1919"/>
                    <a:pt x="7869" y="1954"/>
                  </a:cubicBezTo>
                  <a:moveTo>
                    <a:pt x="9420" y="17796"/>
                  </a:moveTo>
                  <a:cubicBezTo>
                    <a:pt x="8823" y="17762"/>
                    <a:pt x="8346" y="17762"/>
                    <a:pt x="7869" y="17762"/>
                  </a:cubicBezTo>
                  <a:cubicBezTo>
                    <a:pt x="6914" y="17762"/>
                    <a:pt x="6019" y="17762"/>
                    <a:pt x="5064" y="17796"/>
                  </a:cubicBezTo>
                  <a:cubicBezTo>
                    <a:pt x="4467" y="17831"/>
                    <a:pt x="4348" y="17936"/>
                    <a:pt x="4467" y="18285"/>
                  </a:cubicBezTo>
                  <a:cubicBezTo>
                    <a:pt x="4587" y="18494"/>
                    <a:pt x="4706" y="18704"/>
                    <a:pt x="4766" y="18878"/>
                  </a:cubicBezTo>
                  <a:cubicBezTo>
                    <a:pt x="4885" y="19262"/>
                    <a:pt x="5004" y="19297"/>
                    <a:pt x="5601" y="19262"/>
                  </a:cubicBezTo>
                  <a:cubicBezTo>
                    <a:pt x="6377" y="19227"/>
                    <a:pt x="7153" y="19192"/>
                    <a:pt x="7988" y="19157"/>
                  </a:cubicBezTo>
                  <a:cubicBezTo>
                    <a:pt x="8406" y="19157"/>
                    <a:pt x="8823" y="19122"/>
                    <a:pt x="9360" y="19088"/>
                  </a:cubicBezTo>
                  <a:cubicBezTo>
                    <a:pt x="9360" y="18669"/>
                    <a:pt x="9420" y="18250"/>
                    <a:pt x="9420" y="17796"/>
                  </a:cubicBezTo>
                  <a:moveTo>
                    <a:pt x="3811" y="1849"/>
                  </a:moveTo>
                  <a:cubicBezTo>
                    <a:pt x="3871" y="2338"/>
                    <a:pt x="3930" y="2792"/>
                    <a:pt x="3990" y="3280"/>
                  </a:cubicBezTo>
                  <a:cubicBezTo>
                    <a:pt x="5064" y="3350"/>
                    <a:pt x="6138" y="3420"/>
                    <a:pt x="7153" y="3489"/>
                  </a:cubicBezTo>
                  <a:cubicBezTo>
                    <a:pt x="7391" y="3036"/>
                    <a:pt x="7451" y="2617"/>
                    <a:pt x="7332" y="2198"/>
                  </a:cubicBezTo>
                  <a:cubicBezTo>
                    <a:pt x="7332" y="2024"/>
                    <a:pt x="7272" y="1884"/>
                    <a:pt x="6914" y="1884"/>
                  </a:cubicBezTo>
                  <a:cubicBezTo>
                    <a:pt x="5900" y="1849"/>
                    <a:pt x="4885" y="1849"/>
                    <a:pt x="3811" y="1849"/>
                  </a:cubicBezTo>
                  <a:moveTo>
                    <a:pt x="13477" y="19018"/>
                  </a:moveTo>
                  <a:cubicBezTo>
                    <a:pt x="14432" y="18948"/>
                    <a:pt x="15208" y="18913"/>
                    <a:pt x="16043" y="18808"/>
                  </a:cubicBezTo>
                  <a:cubicBezTo>
                    <a:pt x="16759" y="18739"/>
                    <a:pt x="16759" y="18704"/>
                    <a:pt x="16640" y="18285"/>
                  </a:cubicBezTo>
                  <a:cubicBezTo>
                    <a:pt x="16580" y="18006"/>
                    <a:pt x="16521" y="17936"/>
                    <a:pt x="16043" y="17936"/>
                  </a:cubicBezTo>
                  <a:cubicBezTo>
                    <a:pt x="15267" y="17901"/>
                    <a:pt x="14492" y="17901"/>
                    <a:pt x="13716" y="17901"/>
                  </a:cubicBezTo>
                  <a:cubicBezTo>
                    <a:pt x="13597" y="18250"/>
                    <a:pt x="13537" y="18599"/>
                    <a:pt x="13477" y="19018"/>
                  </a:cubicBezTo>
                  <a:moveTo>
                    <a:pt x="13418" y="19925"/>
                  </a:moveTo>
                  <a:cubicBezTo>
                    <a:pt x="13358" y="19890"/>
                    <a:pt x="13358" y="19855"/>
                    <a:pt x="13298" y="19855"/>
                  </a:cubicBezTo>
                  <a:cubicBezTo>
                    <a:pt x="12761" y="20100"/>
                    <a:pt x="12165" y="20344"/>
                    <a:pt x="11687" y="20623"/>
                  </a:cubicBezTo>
                  <a:cubicBezTo>
                    <a:pt x="11150" y="20937"/>
                    <a:pt x="10315" y="20832"/>
                    <a:pt x="9778" y="21251"/>
                  </a:cubicBezTo>
                  <a:cubicBezTo>
                    <a:pt x="10315" y="21251"/>
                    <a:pt x="10733" y="21251"/>
                    <a:pt x="10971" y="21251"/>
                  </a:cubicBezTo>
                  <a:cubicBezTo>
                    <a:pt x="11270" y="21077"/>
                    <a:pt x="11449" y="20937"/>
                    <a:pt x="11687" y="20832"/>
                  </a:cubicBezTo>
                  <a:cubicBezTo>
                    <a:pt x="12284" y="20553"/>
                    <a:pt x="12940" y="20309"/>
                    <a:pt x="13418" y="19925"/>
                  </a:cubicBezTo>
                  <a:moveTo>
                    <a:pt x="13716" y="20030"/>
                  </a:moveTo>
                  <a:cubicBezTo>
                    <a:pt x="12940" y="20414"/>
                    <a:pt x="12105" y="20728"/>
                    <a:pt x="11568" y="21216"/>
                  </a:cubicBezTo>
                  <a:cubicBezTo>
                    <a:pt x="11807" y="21216"/>
                    <a:pt x="12045" y="21181"/>
                    <a:pt x="12165" y="21111"/>
                  </a:cubicBezTo>
                  <a:cubicBezTo>
                    <a:pt x="12463" y="21007"/>
                    <a:pt x="12702" y="20832"/>
                    <a:pt x="13000" y="20693"/>
                  </a:cubicBezTo>
                  <a:cubicBezTo>
                    <a:pt x="13298" y="20518"/>
                    <a:pt x="13656" y="20344"/>
                    <a:pt x="13716" y="20030"/>
                  </a:cubicBezTo>
                  <a:moveTo>
                    <a:pt x="20339" y="11795"/>
                  </a:moveTo>
                  <a:cubicBezTo>
                    <a:pt x="20638" y="11376"/>
                    <a:pt x="20757" y="9422"/>
                    <a:pt x="20518" y="9003"/>
                  </a:cubicBezTo>
                  <a:cubicBezTo>
                    <a:pt x="20459" y="9910"/>
                    <a:pt x="20399" y="10817"/>
                    <a:pt x="20339" y="11795"/>
                  </a:cubicBezTo>
                  <a:moveTo>
                    <a:pt x="17117" y="19646"/>
                  </a:moveTo>
                  <a:cubicBezTo>
                    <a:pt x="16222" y="19995"/>
                    <a:pt x="15685" y="20553"/>
                    <a:pt x="14969" y="20972"/>
                  </a:cubicBezTo>
                  <a:cubicBezTo>
                    <a:pt x="15148" y="20972"/>
                    <a:pt x="15327" y="20972"/>
                    <a:pt x="15387" y="20902"/>
                  </a:cubicBezTo>
                  <a:cubicBezTo>
                    <a:pt x="15506" y="20693"/>
                    <a:pt x="15745" y="20553"/>
                    <a:pt x="16103" y="20448"/>
                  </a:cubicBezTo>
                  <a:cubicBezTo>
                    <a:pt x="16580" y="20274"/>
                    <a:pt x="16998" y="20030"/>
                    <a:pt x="17117" y="19646"/>
                  </a:cubicBezTo>
                  <a:moveTo>
                    <a:pt x="13955" y="20937"/>
                  </a:moveTo>
                  <a:cubicBezTo>
                    <a:pt x="13776" y="20902"/>
                    <a:pt x="13597" y="20867"/>
                    <a:pt x="13418" y="20832"/>
                  </a:cubicBezTo>
                  <a:cubicBezTo>
                    <a:pt x="14372" y="20483"/>
                    <a:pt x="14372" y="20483"/>
                    <a:pt x="14492" y="20239"/>
                  </a:cubicBezTo>
                  <a:cubicBezTo>
                    <a:pt x="13835" y="20483"/>
                    <a:pt x="13239" y="20728"/>
                    <a:pt x="12821" y="21111"/>
                  </a:cubicBezTo>
                  <a:cubicBezTo>
                    <a:pt x="13656" y="21181"/>
                    <a:pt x="13656" y="21181"/>
                    <a:pt x="13955" y="20937"/>
                  </a:cubicBezTo>
                  <a:moveTo>
                    <a:pt x="19206" y="1989"/>
                  </a:moveTo>
                  <a:cubicBezTo>
                    <a:pt x="18967" y="1500"/>
                    <a:pt x="18490" y="1117"/>
                    <a:pt x="17595" y="977"/>
                  </a:cubicBezTo>
                  <a:cubicBezTo>
                    <a:pt x="18132" y="1326"/>
                    <a:pt x="18669" y="1640"/>
                    <a:pt x="19206" y="1989"/>
                  </a:cubicBezTo>
                  <a:moveTo>
                    <a:pt x="7391" y="16680"/>
                  </a:moveTo>
                  <a:cubicBezTo>
                    <a:pt x="7212" y="16889"/>
                    <a:pt x="7511" y="16994"/>
                    <a:pt x="7749" y="17133"/>
                  </a:cubicBezTo>
                  <a:cubicBezTo>
                    <a:pt x="7928" y="17203"/>
                    <a:pt x="8048" y="17238"/>
                    <a:pt x="8286" y="17133"/>
                  </a:cubicBezTo>
                  <a:cubicBezTo>
                    <a:pt x="8048" y="16924"/>
                    <a:pt x="7928" y="16645"/>
                    <a:pt x="7391" y="16680"/>
                  </a:cubicBezTo>
                  <a:moveTo>
                    <a:pt x="4050" y="16645"/>
                  </a:moveTo>
                  <a:cubicBezTo>
                    <a:pt x="3811" y="16889"/>
                    <a:pt x="3990" y="17064"/>
                    <a:pt x="4348" y="17203"/>
                  </a:cubicBezTo>
                  <a:cubicBezTo>
                    <a:pt x="4706" y="16750"/>
                    <a:pt x="4706" y="16750"/>
                    <a:pt x="4050" y="16645"/>
                  </a:cubicBezTo>
                  <a:moveTo>
                    <a:pt x="3453" y="20623"/>
                  </a:moveTo>
                  <a:cubicBezTo>
                    <a:pt x="3095" y="20588"/>
                    <a:pt x="2856" y="20379"/>
                    <a:pt x="2439" y="20483"/>
                  </a:cubicBezTo>
                  <a:cubicBezTo>
                    <a:pt x="2856" y="20937"/>
                    <a:pt x="2916" y="20937"/>
                    <a:pt x="3453" y="20623"/>
                  </a:cubicBezTo>
                  <a:moveTo>
                    <a:pt x="10315" y="20274"/>
                  </a:moveTo>
                  <a:cubicBezTo>
                    <a:pt x="10613" y="20134"/>
                    <a:pt x="10852" y="20030"/>
                    <a:pt x="11031" y="19925"/>
                  </a:cubicBezTo>
                  <a:cubicBezTo>
                    <a:pt x="11031" y="19925"/>
                    <a:pt x="11031" y="19890"/>
                    <a:pt x="10971" y="19890"/>
                  </a:cubicBezTo>
                  <a:cubicBezTo>
                    <a:pt x="10673" y="19890"/>
                    <a:pt x="10375" y="19925"/>
                    <a:pt x="9957" y="19925"/>
                  </a:cubicBezTo>
                  <a:cubicBezTo>
                    <a:pt x="10136" y="20065"/>
                    <a:pt x="10255" y="20169"/>
                    <a:pt x="10315" y="20274"/>
                  </a:cubicBezTo>
                  <a:moveTo>
                    <a:pt x="8465" y="20344"/>
                  </a:moveTo>
                  <a:cubicBezTo>
                    <a:pt x="8764" y="20239"/>
                    <a:pt x="9122" y="20169"/>
                    <a:pt x="9539" y="20030"/>
                  </a:cubicBezTo>
                  <a:cubicBezTo>
                    <a:pt x="8883" y="19855"/>
                    <a:pt x="8704" y="20134"/>
                    <a:pt x="8465" y="20344"/>
                  </a:cubicBezTo>
                  <a:moveTo>
                    <a:pt x="8107" y="21077"/>
                  </a:moveTo>
                  <a:cubicBezTo>
                    <a:pt x="8107" y="21111"/>
                    <a:pt x="8167" y="21146"/>
                    <a:pt x="8167" y="21146"/>
                  </a:cubicBezTo>
                  <a:cubicBezTo>
                    <a:pt x="8764" y="21007"/>
                    <a:pt x="9122" y="20832"/>
                    <a:pt x="9360" y="20553"/>
                  </a:cubicBezTo>
                  <a:cubicBezTo>
                    <a:pt x="8883" y="20763"/>
                    <a:pt x="8465" y="20902"/>
                    <a:pt x="8107" y="21077"/>
                  </a:cubicBezTo>
                  <a:moveTo>
                    <a:pt x="1484" y="8096"/>
                  </a:moveTo>
                  <a:cubicBezTo>
                    <a:pt x="1842" y="7816"/>
                    <a:pt x="1842" y="7747"/>
                    <a:pt x="1544" y="7398"/>
                  </a:cubicBezTo>
                  <a:cubicBezTo>
                    <a:pt x="1544" y="7607"/>
                    <a:pt x="1484" y="7816"/>
                    <a:pt x="1484" y="8096"/>
                  </a:cubicBezTo>
                  <a:moveTo>
                    <a:pt x="1544" y="13121"/>
                  </a:moveTo>
                  <a:cubicBezTo>
                    <a:pt x="1484" y="13121"/>
                    <a:pt x="1424" y="13121"/>
                    <a:pt x="1305" y="13121"/>
                  </a:cubicBezTo>
                  <a:cubicBezTo>
                    <a:pt x="1305" y="13295"/>
                    <a:pt x="1305" y="13504"/>
                    <a:pt x="1245" y="13679"/>
                  </a:cubicBezTo>
                  <a:cubicBezTo>
                    <a:pt x="1305" y="13679"/>
                    <a:pt x="1365" y="13679"/>
                    <a:pt x="1424" y="13679"/>
                  </a:cubicBezTo>
                  <a:cubicBezTo>
                    <a:pt x="1424" y="13504"/>
                    <a:pt x="1484" y="13295"/>
                    <a:pt x="1544" y="13121"/>
                  </a:cubicBezTo>
                  <a:moveTo>
                    <a:pt x="1424" y="5897"/>
                  </a:moveTo>
                  <a:cubicBezTo>
                    <a:pt x="1484" y="5758"/>
                    <a:pt x="1544" y="5583"/>
                    <a:pt x="1544" y="5444"/>
                  </a:cubicBezTo>
                  <a:cubicBezTo>
                    <a:pt x="1305" y="5688"/>
                    <a:pt x="1305" y="5688"/>
                    <a:pt x="1424" y="5897"/>
                  </a:cubicBezTo>
                  <a:moveTo>
                    <a:pt x="19265" y="1256"/>
                  </a:moveTo>
                  <a:cubicBezTo>
                    <a:pt x="19206" y="1291"/>
                    <a:pt x="19146" y="1291"/>
                    <a:pt x="19086" y="1326"/>
                  </a:cubicBezTo>
                  <a:cubicBezTo>
                    <a:pt x="19206" y="1466"/>
                    <a:pt x="19385" y="1640"/>
                    <a:pt x="19504" y="1780"/>
                  </a:cubicBezTo>
                  <a:cubicBezTo>
                    <a:pt x="19564" y="1780"/>
                    <a:pt x="19623" y="1780"/>
                    <a:pt x="19623" y="1745"/>
                  </a:cubicBezTo>
                  <a:cubicBezTo>
                    <a:pt x="19504" y="1605"/>
                    <a:pt x="19385" y="1431"/>
                    <a:pt x="19265" y="1256"/>
                  </a:cubicBezTo>
                  <a:moveTo>
                    <a:pt x="14074" y="20134"/>
                  </a:moveTo>
                  <a:cubicBezTo>
                    <a:pt x="14074" y="20134"/>
                    <a:pt x="14134" y="20169"/>
                    <a:pt x="14134" y="20204"/>
                  </a:cubicBezTo>
                  <a:cubicBezTo>
                    <a:pt x="14313" y="20100"/>
                    <a:pt x="14492" y="20030"/>
                    <a:pt x="14730" y="19890"/>
                  </a:cubicBezTo>
                  <a:cubicBezTo>
                    <a:pt x="14193" y="19820"/>
                    <a:pt x="14134" y="19995"/>
                    <a:pt x="14074" y="20134"/>
                  </a:cubicBezTo>
                  <a:moveTo>
                    <a:pt x="6616" y="20134"/>
                  </a:moveTo>
                  <a:cubicBezTo>
                    <a:pt x="6258" y="20100"/>
                    <a:pt x="6258" y="20100"/>
                    <a:pt x="6019" y="20309"/>
                  </a:cubicBezTo>
                  <a:cubicBezTo>
                    <a:pt x="6317" y="20239"/>
                    <a:pt x="6437" y="20169"/>
                    <a:pt x="6616" y="20134"/>
                  </a:cubicBezTo>
                  <a:moveTo>
                    <a:pt x="1424" y="15179"/>
                  </a:moveTo>
                  <a:cubicBezTo>
                    <a:pt x="1484" y="15179"/>
                    <a:pt x="1544" y="15179"/>
                    <a:pt x="1603" y="15179"/>
                  </a:cubicBezTo>
                  <a:cubicBezTo>
                    <a:pt x="1603" y="15005"/>
                    <a:pt x="1603" y="14795"/>
                    <a:pt x="1663" y="14621"/>
                  </a:cubicBezTo>
                  <a:cubicBezTo>
                    <a:pt x="1603" y="14621"/>
                    <a:pt x="1544" y="14621"/>
                    <a:pt x="1484" y="14621"/>
                  </a:cubicBezTo>
                  <a:cubicBezTo>
                    <a:pt x="1424" y="14795"/>
                    <a:pt x="1424" y="15005"/>
                    <a:pt x="1424" y="15179"/>
                  </a:cubicBezTo>
                  <a:moveTo>
                    <a:pt x="9062" y="244"/>
                  </a:moveTo>
                  <a:cubicBezTo>
                    <a:pt x="9062" y="279"/>
                    <a:pt x="9062" y="314"/>
                    <a:pt x="9062" y="349"/>
                  </a:cubicBezTo>
                  <a:cubicBezTo>
                    <a:pt x="9301" y="349"/>
                    <a:pt x="9599" y="349"/>
                    <a:pt x="9838" y="384"/>
                  </a:cubicBezTo>
                  <a:cubicBezTo>
                    <a:pt x="9838" y="349"/>
                    <a:pt x="9838" y="314"/>
                    <a:pt x="9838" y="279"/>
                  </a:cubicBezTo>
                  <a:cubicBezTo>
                    <a:pt x="9599" y="279"/>
                    <a:pt x="9301" y="244"/>
                    <a:pt x="9062" y="244"/>
                  </a:cubicBezTo>
                  <a:moveTo>
                    <a:pt x="15327" y="20204"/>
                  </a:moveTo>
                  <a:cubicBezTo>
                    <a:pt x="15029" y="20204"/>
                    <a:pt x="14850" y="20274"/>
                    <a:pt x="14850" y="20483"/>
                  </a:cubicBezTo>
                  <a:cubicBezTo>
                    <a:pt x="15029" y="20379"/>
                    <a:pt x="15148" y="20309"/>
                    <a:pt x="15327" y="20204"/>
                  </a:cubicBezTo>
                  <a:moveTo>
                    <a:pt x="6675" y="21111"/>
                  </a:moveTo>
                  <a:cubicBezTo>
                    <a:pt x="6377" y="20797"/>
                    <a:pt x="6258" y="20972"/>
                    <a:pt x="6079" y="21111"/>
                  </a:cubicBezTo>
                  <a:cubicBezTo>
                    <a:pt x="6258" y="21111"/>
                    <a:pt x="6377" y="21111"/>
                    <a:pt x="6675" y="21111"/>
                  </a:cubicBezTo>
                  <a:moveTo>
                    <a:pt x="5004" y="20693"/>
                  </a:moveTo>
                  <a:cubicBezTo>
                    <a:pt x="4945" y="20658"/>
                    <a:pt x="4945" y="20658"/>
                    <a:pt x="4945" y="20623"/>
                  </a:cubicBezTo>
                  <a:cubicBezTo>
                    <a:pt x="4766" y="20728"/>
                    <a:pt x="4527" y="20832"/>
                    <a:pt x="4348" y="20937"/>
                  </a:cubicBezTo>
                  <a:cubicBezTo>
                    <a:pt x="4348" y="20937"/>
                    <a:pt x="4408" y="20937"/>
                    <a:pt x="4408" y="20972"/>
                  </a:cubicBezTo>
                  <a:cubicBezTo>
                    <a:pt x="4587" y="20867"/>
                    <a:pt x="4766" y="20763"/>
                    <a:pt x="5004" y="20693"/>
                  </a:cubicBezTo>
                  <a:moveTo>
                    <a:pt x="20518" y="8619"/>
                  </a:moveTo>
                  <a:cubicBezTo>
                    <a:pt x="20578" y="8619"/>
                    <a:pt x="20638" y="8619"/>
                    <a:pt x="20697" y="8619"/>
                  </a:cubicBezTo>
                  <a:cubicBezTo>
                    <a:pt x="20697" y="8514"/>
                    <a:pt x="20697" y="8410"/>
                    <a:pt x="20697" y="8305"/>
                  </a:cubicBezTo>
                  <a:cubicBezTo>
                    <a:pt x="20638" y="8305"/>
                    <a:pt x="20638" y="8305"/>
                    <a:pt x="20578" y="8305"/>
                  </a:cubicBezTo>
                  <a:cubicBezTo>
                    <a:pt x="20578" y="8410"/>
                    <a:pt x="20578" y="8514"/>
                    <a:pt x="20518" y="8619"/>
                  </a:cubicBezTo>
                  <a:moveTo>
                    <a:pt x="5303" y="20169"/>
                  </a:moveTo>
                  <a:cubicBezTo>
                    <a:pt x="5303" y="20169"/>
                    <a:pt x="5303" y="20134"/>
                    <a:pt x="5303" y="20100"/>
                  </a:cubicBezTo>
                  <a:cubicBezTo>
                    <a:pt x="5124" y="20100"/>
                    <a:pt x="5004" y="20100"/>
                    <a:pt x="4885" y="20100"/>
                  </a:cubicBezTo>
                  <a:cubicBezTo>
                    <a:pt x="4885" y="20134"/>
                    <a:pt x="4885" y="20134"/>
                    <a:pt x="4885" y="20169"/>
                  </a:cubicBezTo>
                  <a:cubicBezTo>
                    <a:pt x="5004" y="20169"/>
                    <a:pt x="5124" y="20169"/>
                    <a:pt x="5303" y="2016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5" name="AutoShape 128">
              <a:extLst>
                <a:ext uri="{FF2B5EF4-FFF2-40B4-BE49-F238E27FC236}">
                  <a16:creationId xmlns="" xmlns:a16="http://schemas.microsoft.com/office/drawing/2014/main" id="{3199F257-F476-4395-95C5-D4E649257677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082288" y="570734"/>
              <a:ext cx="12793" cy="198439"/>
            </a:xfrm>
            <a:custGeom>
              <a:avLst/>
              <a:gdLst>
                <a:gd name="T0" fmla="*/ 617 w 15823"/>
                <a:gd name="T1" fmla="*/ 2147483646 h 21600"/>
                <a:gd name="T2" fmla="*/ 617 w 15823"/>
                <a:gd name="T3" fmla="*/ 2147483646 h 21600"/>
                <a:gd name="T4" fmla="*/ 617 w 15823"/>
                <a:gd name="T5" fmla="*/ 2147483646 h 21600"/>
                <a:gd name="T6" fmla="*/ 617 w 15823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823" h="21600">
                  <a:moveTo>
                    <a:pt x="0" y="21600"/>
                  </a:moveTo>
                  <a:cubicBezTo>
                    <a:pt x="3086" y="14040"/>
                    <a:pt x="6171" y="7020"/>
                    <a:pt x="9257" y="0"/>
                  </a:cubicBezTo>
                  <a:cubicBezTo>
                    <a:pt x="21600" y="3240"/>
                    <a:pt x="15429" y="18360"/>
                    <a:pt x="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6" name="AutoShape 129">
              <a:extLst>
                <a:ext uri="{FF2B5EF4-FFF2-40B4-BE49-F238E27FC236}">
                  <a16:creationId xmlns="" xmlns:a16="http://schemas.microsoft.com/office/drawing/2014/main" id="{BDD73799-EE2A-4108-BD43-636EF6B9867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472883" y="1196829"/>
              <a:ext cx="12701" cy="39689"/>
            </a:xfrm>
            <a:custGeom>
              <a:avLst/>
              <a:gdLst>
                <a:gd name="T0" fmla="*/ 19 w 21600"/>
                <a:gd name="T1" fmla="*/ 15996617 h 21600"/>
                <a:gd name="T2" fmla="*/ 19 w 21600"/>
                <a:gd name="T3" fmla="*/ 15996617 h 21600"/>
                <a:gd name="T4" fmla="*/ 19 w 21600"/>
                <a:gd name="T5" fmla="*/ 15996617 h 21600"/>
                <a:gd name="T6" fmla="*/ 19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7280" y="6750"/>
                    <a:pt x="12960" y="14850"/>
                    <a:pt x="12960" y="21600"/>
                  </a:cubicBezTo>
                  <a:cubicBezTo>
                    <a:pt x="8640" y="21600"/>
                    <a:pt x="4320" y="21600"/>
                    <a:pt x="0" y="21600"/>
                  </a:cubicBezTo>
                  <a:cubicBezTo>
                    <a:pt x="4320" y="14850"/>
                    <a:pt x="4320" y="6750"/>
                    <a:pt x="4320" y="0"/>
                  </a:cubicBezTo>
                  <a:cubicBezTo>
                    <a:pt x="12960" y="0"/>
                    <a:pt x="17280" y="0"/>
                    <a:pt x="21600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7" name="AutoShape 130">
              <a:extLst>
                <a:ext uri="{FF2B5EF4-FFF2-40B4-BE49-F238E27FC236}">
                  <a16:creationId xmlns="" xmlns:a16="http://schemas.microsoft.com/office/drawing/2014/main" id="{8C70358B-2A56-4311-A396-B931BD6C0B46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228149" y="711713"/>
              <a:ext cx="12701" cy="31751"/>
            </a:xfrm>
            <a:custGeom>
              <a:avLst/>
              <a:gdLst>
                <a:gd name="T0" fmla="*/ 146 w 17894"/>
                <a:gd name="T1" fmla="*/ 1099168 h 21600"/>
                <a:gd name="T2" fmla="*/ 146 w 17894"/>
                <a:gd name="T3" fmla="*/ 1099168 h 21600"/>
                <a:gd name="T4" fmla="*/ 146 w 17894"/>
                <a:gd name="T5" fmla="*/ 1099168 h 21600"/>
                <a:gd name="T6" fmla="*/ 146 w 17894"/>
                <a:gd name="T7" fmla="*/ 10991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94" h="21600">
                  <a:moveTo>
                    <a:pt x="7094" y="21600"/>
                  </a:moveTo>
                  <a:cubicBezTo>
                    <a:pt x="-3706" y="11631"/>
                    <a:pt x="-3706" y="11631"/>
                    <a:pt x="17894" y="0"/>
                  </a:cubicBezTo>
                  <a:cubicBezTo>
                    <a:pt x="17894" y="6646"/>
                    <a:pt x="12494" y="14954"/>
                    <a:pt x="7094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8" name="AutoShape 131">
              <a:extLst>
                <a:ext uri="{FF2B5EF4-FFF2-40B4-BE49-F238E27FC236}">
                  <a16:creationId xmlns="" xmlns:a16="http://schemas.microsoft.com/office/drawing/2014/main" id="{BEE7581C-355F-4BB5-ADE1-78085E88B22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67480" y="1549207"/>
              <a:ext cx="23814" cy="13088"/>
            </a:xfrm>
            <a:custGeom>
              <a:avLst/>
              <a:gdLst>
                <a:gd name="T0" fmla="*/ 34829 w 21600"/>
                <a:gd name="T1" fmla="*/ 82 h 19785"/>
                <a:gd name="T2" fmla="*/ 34829 w 21600"/>
                <a:gd name="T3" fmla="*/ 82 h 19785"/>
                <a:gd name="T4" fmla="*/ 34829 w 21600"/>
                <a:gd name="T5" fmla="*/ 82 h 19785"/>
                <a:gd name="T6" fmla="*/ 34829 w 21600"/>
                <a:gd name="T7" fmla="*/ 82 h 197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785">
                  <a:moveTo>
                    <a:pt x="21600" y="1785"/>
                  </a:moveTo>
                  <a:cubicBezTo>
                    <a:pt x="15120" y="5385"/>
                    <a:pt x="10800" y="12585"/>
                    <a:pt x="0" y="19785"/>
                  </a:cubicBezTo>
                  <a:cubicBezTo>
                    <a:pt x="8640" y="-1815"/>
                    <a:pt x="8640" y="-1815"/>
                    <a:pt x="21600" y="178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9" name="AutoShape 132">
              <a:extLst>
                <a:ext uri="{FF2B5EF4-FFF2-40B4-BE49-F238E27FC236}">
                  <a16:creationId xmlns="" xmlns:a16="http://schemas.microsoft.com/office/drawing/2014/main" id="{DEDB9F08-9E5C-4A90-A36B-C3173DDC31AE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26564" y="1288871"/>
              <a:ext cx="12701" cy="39689"/>
            </a:xfrm>
            <a:custGeom>
              <a:avLst/>
              <a:gdLst>
                <a:gd name="T0" fmla="*/ 19 w 21600"/>
                <a:gd name="T1" fmla="*/ 15996617 h 21600"/>
                <a:gd name="T2" fmla="*/ 19 w 21600"/>
                <a:gd name="T3" fmla="*/ 15996617 h 21600"/>
                <a:gd name="T4" fmla="*/ 19 w 21600"/>
                <a:gd name="T5" fmla="*/ 15996617 h 21600"/>
                <a:gd name="T6" fmla="*/ 19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14850"/>
                    <a:pt x="0" y="6750"/>
                    <a:pt x="5400" y="0"/>
                  </a:cubicBezTo>
                  <a:cubicBezTo>
                    <a:pt x="10800" y="0"/>
                    <a:pt x="16200" y="0"/>
                    <a:pt x="21600" y="0"/>
                  </a:cubicBezTo>
                  <a:cubicBezTo>
                    <a:pt x="16200" y="6750"/>
                    <a:pt x="16200" y="14850"/>
                    <a:pt x="16200" y="21600"/>
                  </a:cubicBezTo>
                  <a:cubicBezTo>
                    <a:pt x="10800" y="21600"/>
                    <a:pt x="5400" y="21600"/>
                    <a:pt x="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0" name="AutoShape 133">
              <a:extLst>
                <a:ext uri="{FF2B5EF4-FFF2-40B4-BE49-F238E27FC236}">
                  <a16:creationId xmlns="" xmlns:a16="http://schemas.microsoft.com/office/drawing/2014/main" id="{F801DC16-9F09-4C9E-9022-93CB9821D6E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342677" y="233277"/>
              <a:ext cx="31751" cy="12701"/>
            </a:xfrm>
            <a:custGeom>
              <a:avLst/>
              <a:gdLst>
                <a:gd name="T0" fmla="*/ 1099168 w 21600"/>
                <a:gd name="T1" fmla="*/ 19 h 21600"/>
                <a:gd name="T2" fmla="*/ 1099168 w 21600"/>
                <a:gd name="T3" fmla="*/ 19 h 21600"/>
                <a:gd name="T4" fmla="*/ 1099168 w 21600"/>
                <a:gd name="T5" fmla="*/ 19 h 21600"/>
                <a:gd name="T6" fmla="*/ 1099168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646" y="0"/>
                    <a:pt x="14954" y="5400"/>
                    <a:pt x="21600" y="5400"/>
                  </a:cubicBezTo>
                  <a:cubicBezTo>
                    <a:pt x="21600" y="10800"/>
                    <a:pt x="21600" y="16200"/>
                    <a:pt x="21600" y="21600"/>
                  </a:cubicBezTo>
                  <a:cubicBezTo>
                    <a:pt x="14954" y="16200"/>
                    <a:pt x="6646" y="16200"/>
                    <a:pt x="0" y="16200"/>
                  </a:cubicBezTo>
                  <a:cubicBezTo>
                    <a:pt x="0" y="10800"/>
                    <a:pt x="0" y="5400"/>
                    <a:pt x="0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1" name="AutoShape 134">
              <a:extLst>
                <a:ext uri="{FF2B5EF4-FFF2-40B4-BE49-F238E27FC236}">
                  <a16:creationId xmlns="" xmlns:a16="http://schemas.microsoft.com/office/drawing/2014/main" id="{BC9AE88C-881C-4194-8DB8-6CD342066BAA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197570" y="1389645"/>
              <a:ext cx="19051" cy="20639"/>
            </a:xfrm>
            <a:custGeom>
              <a:avLst/>
              <a:gdLst>
                <a:gd name="T0" fmla="*/ 2394 w 21600"/>
                <a:gd name="T1" fmla="*/ 6255 h 21600"/>
                <a:gd name="T2" fmla="*/ 2394 w 21600"/>
                <a:gd name="T3" fmla="*/ 6255 h 21600"/>
                <a:gd name="T4" fmla="*/ 2394 w 21600"/>
                <a:gd name="T5" fmla="*/ 6255 h 21600"/>
                <a:gd name="T6" fmla="*/ 2394 w 21600"/>
                <a:gd name="T7" fmla="*/ 62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3500" y="8100"/>
                    <a:pt x="8100" y="13500"/>
                    <a:pt x="0" y="21600"/>
                  </a:cubicBezTo>
                  <a:cubicBezTo>
                    <a:pt x="0" y="5400"/>
                    <a:pt x="8100" y="0"/>
                    <a:pt x="21600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2" name="AutoShape 135">
              <a:extLst>
                <a:ext uri="{FF2B5EF4-FFF2-40B4-BE49-F238E27FC236}">
                  <a16:creationId xmlns="" xmlns:a16="http://schemas.microsoft.com/office/drawing/2014/main" id="{C01C7110-36D8-4DE4-B2B5-D5A4B99C1540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94752" y="1599604"/>
              <a:ext cx="25401" cy="12701"/>
            </a:xfrm>
            <a:custGeom>
              <a:avLst/>
              <a:gdLst>
                <a:gd name="T0" fmla="*/ 75543 w 21600"/>
                <a:gd name="T1" fmla="*/ 27677 h 12105"/>
                <a:gd name="T2" fmla="*/ 75543 w 21600"/>
                <a:gd name="T3" fmla="*/ 27677 h 12105"/>
                <a:gd name="T4" fmla="*/ 75543 w 21600"/>
                <a:gd name="T5" fmla="*/ 27677 h 12105"/>
                <a:gd name="T6" fmla="*/ 75543 w 21600"/>
                <a:gd name="T7" fmla="*/ 27677 h 12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2105">
                  <a:moveTo>
                    <a:pt x="21600" y="12105"/>
                  </a:moveTo>
                  <a:cubicBezTo>
                    <a:pt x="10800" y="12105"/>
                    <a:pt x="6480" y="12105"/>
                    <a:pt x="0" y="12105"/>
                  </a:cubicBezTo>
                  <a:cubicBezTo>
                    <a:pt x="6480" y="2505"/>
                    <a:pt x="10800" y="-9495"/>
                    <a:pt x="21600" y="1210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3" name="AutoShape 136">
              <a:extLst>
                <a:ext uri="{FF2B5EF4-FFF2-40B4-BE49-F238E27FC236}">
                  <a16:creationId xmlns="" xmlns:a16="http://schemas.microsoft.com/office/drawing/2014/main" id="{8BA263DD-D398-4A4B-980A-BA2178D28BF3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23701" y="1610869"/>
              <a:ext cx="26989" cy="25401"/>
            </a:xfrm>
            <a:custGeom>
              <a:avLst/>
              <a:gdLst>
                <a:gd name="T0" fmla="*/ 156404 w 21600"/>
                <a:gd name="T1" fmla="*/ 75543 h 21600"/>
                <a:gd name="T2" fmla="*/ 156404 w 21600"/>
                <a:gd name="T3" fmla="*/ 75543 h 21600"/>
                <a:gd name="T4" fmla="*/ 156404 w 21600"/>
                <a:gd name="T5" fmla="*/ 75543 h 21600"/>
                <a:gd name="T6" fmla="*/ 156404 w 21600"/>
                <a:gd name="T7" fmla="*/ 7554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4320"/>
                  </a:moveTo>
                  <a:cubicBezTo>
                    <a:pt x="13745" y="8640"/>
                    <a:pt x="7855" y="15120"/>
                    <a:pt x="1964" y="21600"/>
                  </a:cubicBezTo>
                  <a:cubicBezTo>
                    <a:pt x="1964" y="19440"/>
                    <a:pt x="0" y="19440"/>
                    <a:pt x="0" y="19440"/>
                  </a:cubicBezTo>
                  <a:cubicBezTo>
                    <a:pt x="5891" y="12960"/>
                    <a:pt x="13745" y="6480"/>
                    <a:pt x="19636" y="0"/>
                  </a:cubicBezTo>
                  <a:cubicBezTo>
                    <a:pt x="19636" y="2160"/>
                    <a:pt x="21600" y="2160"/>
                    <a:pt x="21600" y="432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4" name="AutoShape 137">
              <a:extLst>
                <a:ext uri="{FF2B5EF4-FFF2-40B4-BE49-F238E27FC236}">
                  <a16:creationId xmlns="" xmlns:a16="http://schemas.microsoft.com/office/drawing/2014/main" id="{369F4379-557D-4B27-8FE1-FC6C184469D5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024554" y="534180"/>
              <a:ext cx="12701" cy="22226"/>
            </a:xfrm>
            <a:custGeom>
              <a:avLst/>
              <a:gdLst>
                <a:gd name="T0" fmla="*/ 19 w 21600"/>
                <a:gd name="T1" fmla="*/ 15216 h 21600"/>
                <a:gd name="T2" fmla="*/ 19 w 21600"/>
                <a:gd name="T3" fmla="*/ 15216 h 21600"/>
                <a:gd name="T4" fmla="*/ 19 w 21600"/>
                <a:gd name="T5" fmla="*/ 15216 h 21600"/>
                <a:gd name="T6" fmla="*/ 19 w 21600"/>
                <a:gd name="T7" fmla="*/ 1521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7200" y="14400"/>
                    <a:pt x="7200" y="7200"/>
                    <a:pt x="7200" y="0"/>
                  </a:cubicBezTo>
                  <a:cubicBezTo>
                    <a:pt x="14400" y="0"/>
                    <a:pt x="14400" y="0"/>
                    <a:pt x="21600" y="0"/>
                  </a:cubicBezTo>
                  <a:cubicBezTo>
                    <a:pt x="21600" y="7200"/>
                    <a:pt x="21600" y="14400"/>
                    <a:pt x="21600" y="21600"/>
                  </a:cubicBezTo>
                  <a:cubicBezTo>
                    <a:pt x="14400" y="21600"/>
                    <a:pt x="7200" y="21600"/>
                    <a:pt x="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5" name="AutoShape 138">
              <a:extLst>
                <a:ext uri="{FF2B5EF4-FFF2-40B4-BE49-F238E27FC236}">
                  <a16:creationId xmlns="" xmlns:a16="http://schemas.microsoft.com/office/drawing/2014/main" id="{4A430D5A-EAF6-4CA2-B4B6-8B8928970E80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22905" y="1567547"/>
              <a:ext cx="17464" cy="12701"/>
            </a:xfrm>
            <a:custGeom>
              <a:avLst/>
              <a:gdLst>
                <a:gd name="T0" fmla="*/ 842 w 21600"/>
                <a:gd name="T1" fmla="*/ 19 h 21600"/>
                <a:gd name="T2" fmla="*/ 842 w 21600"/>
                <a:gd name="T3" fmla="*/ 19 h 21600"/>
                <a:gd name="T4" fmla="*/ 842 w 21600"/>
                <a:gd name="T5" fmla="*/ 19 h 21600"/>
                <a:gd name="T6" fmla="*/ 842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2343" y="21600"/>
                    <a:pt x="6171" y="21600"/>
                    <a:pt x="0" y="21600"/>
                  </a:cubicBezTo>
                  <a:cubicBezTo>
                    <a:pt x="0" y="10800"/>
                    <a:pt x="0" y="10800"/>
                    <a:pt x="0" y="0"/>
                  </a:cubicBezTo>
                  <a:cubicBezTo>
                    <a:pt x="6171" y="0"/>
                    <a:pt x="12343" y="0"/>
                    <a:pt x="21600" y="0"/>
                  </a:cubicBezTo>
                  <a:cubicBezTo>
                    <a:pt x="21600" y="10800"/>
                    <a:pt x="21600" y="21600"/>
                    <a:pt x="21600" y="2160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6" name="AutoShape 139">
              <a:extLst>
                <a:ext uri="{FF2B5EF4-FFF2-40B4-BE49-F238E27FC236}">
                  <a16:creationId xmlns="" xmlns:a16="http://schemas.microsoft.com/office/drawing/2014/main" id="{0DE3DE30-4736-4684-AD49-4FA515B45C30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274173" y="444420"/>
              <a:ext cx="658745" cy="246747"/>
            </a:xfrm>
            <a:custGeom>
              <a:avLst/>
              <a:gdLst>
                <a:gd name="T0" fmla="*/ 2147483646 w 21494"/>
                <a:gd name="T1" fmla="*/ 2147483646 h 21115"/>
                <a:gd name="T2" fmla="*/ 2147483646 w 21494"/>
                <a:gd name="T3" fmla="*/ 2147483646 h 21115"/>
                <a:gd name="T4" fmla="*/ 2147483646 w 21494"/>
                <a:gd name="T5" fmla="*/ 2147483646 h 21115"/>
                <a:gd name="T6" fmla="*/ 2147483646 w 21494"/>
                <a:gd name="T7" fmla="*/ 2147483646 h 211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94" h="21115">
                  <a:moveTo>
                    <a:pt x="21311" y="20214"/>
                  </a:moveTo>
                  <a:cubicBezTo>
                    <a:pt x="19538" y="20214"/>
                    <a:pt x="17926" y="20214"/>
                    <a:pt x="16234" y="20214"/>
                  </a:cubicBezTo>
                  <a:cubicBezTo>
                    <a:pt x="15508" y="20214"/>
                    <a:pt x="14783" y="20002"/>
                    <a:pt x="14057" y="20002"/>
                  </a:cubicBezTo>
                  <a:cubicBezTo>
                    <a:pt x="12204" y="20214"/>
                    <a:pt x="10431" y="20426"/>
                    <a:pt x="8657" y="20426"/>
                  </a:cubicBezTo>
                  <a:cubicBezTo>
                    <a:pt x="6401" y="20638"/>
                    <a:pt x="4144" y="20638"/>
                    <a:pt x="1887" y="20849"/>
                  </a:cubicBezTo>
                  <a:cubicBezTo>
                    <a:pt x="1484" y="20849"/>
                    <a:pt x="1162" y="21061"/>
                    <a:pt x="759" y="21061"/>
                  </a:cubicBezTo>
                  <a:cubicBezTo>
                    <a:pt x="437" y="21273"/>
                    <a:pt x="195" y="20849"/>
                    <a:pt x="114" y="20002"/>
                  </a:cubicBezTo>
                  <a:cubicBezTo>
                    <a:pt x="34" y="19155"/>
                    <a:pt x="-47" y="18308"/>
                    <a:pt x="34" y="17461"/>
                  </a:cubicBezTo>
                  <a:cubicBezTo>
                    <a:pt x="195" y="12802"/>
                    <a:pt x="356" y="8144"/>
                    <a:pt x="517" y="3485"/>
                  </a:cubicBezTo>
                  <a:cubicBezTo>
                    <a:pt x="598" y="2849"/>
                    <a:pt x="598" y="2214"/>
                    <a:pt x="678" y="1579"/>
                  </a:cubicBezTo>
                  <a:cubicBezTo>
                    <a:pt x="840" y="732"/>
                    <a:pt x="1243" y="-327"/>
                    <a:pt x="1565" y="97"/>
                  </a:cubicBezTo>
                  <a:cubicBezTo>
                    <a:pt x="2532" y="1367"/>
                    <a:pt x="3580" y="520"/>
                    <a:pt x="4547" y="732"/>
                  </a:cubicBezTo>
                  <a:cubicBezTo>
                    <a:pt x="6240" y="1155"/>
                    <a:pt x="7932" y="944"/>
                    <a:pt x="9625" y="944"/>
                  </a:cubicBezTo>
                  <a:cubicBezTo>
                    <a:pt x="11317" y="1155"/>
                    <a:pt x="13010" y="1367"/>
                    <a:pt x="14702" y="1367"/>
                  </a:cubicBezTo>
                  <a:cubicBezTo>
                    <a:pt x="15428" y="1367"/>
                    <a:pt x="16072" y="1155"/>
                    <a:pt x="16717" y="944"/>
                  </a:cubicBezTo>
                  <a:cubicBezTo>
                    <a:pt x="17120" y="944"/>
                    <a:pt x="17443" y="1155"/>
                    <a:pt x="17765" y="1155"/>
                  </a:cubicBezTo>
                  <a:cubicBezTo>
                    <a:pt x="18732" y="1579"/>
                    <a:pt x="19619" y="1579"/>
                    <a:pt x="20425" y="520"/>
                  </a:cubicBezTo>
                  <a:cubicBezTo>
                    <a:pt x="21069" y="-327"/>
                    <a:pt x="21311" y="97"/>
                    <a:pt x="21311" y="2002"/>
                  </a:cubicBezTo>
                  <a:cubicBezTo>
                    <a:pt x="21392" y="5814"/>
                    <a:pt x="21472" y="9626"/>
                    <a:pt x="21472" y="13649"/>
                  </a:cubicBezTo>
                  <a:cubicBezTo>
                    <a:pt x="21553" y="15767"/>
                    <a:pt x="21392" y="18097"/>
                    <a:pt x="21311" y="20214"/>
                  </a:cubicBezTo>
                  <a:moveTo>
                    <a:pt x="20747" y="2426"/>
                  </a:moveTo>
                  <a:cubicBezTo>
                    <a:pt x="20344" y="2426"/>
                    <a:pt x="20022" y="2638"/>
                    <a:pt x="19780" y="2638"/>
                  </a:cubicBezTo>
                  <a:cubicBezTo>
                    <a:pt x="18893" y="2849"/>
                    <a:pt x="18007" y="3061"/>
                    <a:pt x="17201" y="3061"/>
                  </a:cubicBezTo>
                  <a:cubicBezTo>
                    <a:pt x="14541" y="2849"/>
                    <a:pt x="11962" y="2638"/>
                    <a:pt x="9383" y="2426"/>
                  </a:cubicBezTo>
                  <a:cubicBezTo>
                    <a:pt x="8093" y="2426"/>
                    <a:pt x="6884" y="2426"/>
                    <a:pt x="5595" y="2426"/>
                  </a:cubicBezTo>
                  <a:cubicBezTo>
                    <a:pt x="4547" y="2426"/>
                    <a:pt x="3419" y="2214"/>
                    <a:pt x="2371" y="2214"/>
                  </a:cubicBezTo>
                  <a:cubicBezTo>
                    <a:pt x="1323" y="2426"/>
                    <a:pt x="1162" y="2849"/>
                    <a:pt x="1081" y="5602"/>
                  </a:cubicBezTo>
                  <a:cubicBezTo>
                    <a:pt x="920" y="9414"/>
                    <a:pt x="759" y="13014"/>
                    <a:pt x="678" y="16826"/>
                  </a:cubicBezTo>
                  <a:cubicBezTo>
                    <a:pt x="598" y="19155"/>
                    <a:pt x="678" y="19367"/>
                    <a:pt x="1565" y="19367"/>
                  </a:cubicBezTo>
                  <a:cubicBezTo>
                    <a:pt x="3741" y="19367"/>
                    <a:pt x="5917" y="19367"/>
                    <a:pt x="8093" y="19155"/>
                  </a:cubicBezTo>
                  <a:cubicBezTo>
                    <a:pt x="8899" y="19155"/>
                    <a:pt x="9705" y="18944"/>
                    <a:pt x="10511" y="18732"/>
                  </a:cubicBezTo>
                  <a:cubicBezTo>
                    <a:pt x="11398" y="18732"/>
                    <a:pt x="12284" y="18308"/>
                    <a:pt x="13171" y="18520"/>
                  </a:cubicBezTo>
                  <a:cubicBezTo>
                    <a:pt x="15428" y="18944"/>
                    <a:pt x="17684" y="18520"/>
                    <a:pt x="19941" y="18520"/>
                  </a:cubicBezTo>
                  <a:cubicBezTo>
                    <a:pt x="20183" y="18520"/>
                    <a:pt x="20425" y="18308"/>
                    <a:pt x="20747" y="18097"/>
                  </a:cubicBezTo>
                  <a:cubicBezTo>
                    <a:pt x="21069" y="12802"/>
                    <a:pt x="20828" y="7932"/>
                    <a:pt x="20747" y="2426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7" name="AutoShape 140">
              <a:extLst>
                <a:ext uri="{FF2B5EF4-FFF2-40B4-BE49-F238E27FC236}">
                  <a16:creationId xmlns="" xmlns:a16="http://schemas.microsoft.com/office/drawing/2014/main" id="{466F003B-9EA1-4676-AD6F-A4893907F496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83483" y="1167626"/>
              <a:ext cx="320676" cy="15240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163" y="0"/>
                  </a:moveTo>
                  <a:cubicBezTo>
                    <a:pt x="1828" y="0"/>
                    <a:pt x="2326" y="348"/>
                    <a:pt x="2825" y="697"/>
                  </a:cubicBezTo>
                  <a:cubicBezTo>
                    <a:pt x="4154" y="697"/>
                    <a:pt x="5483" y="1394"/>
                    <a:pt x="6646" y="1045"/>
                  </a:cubicBezTo>
                  <a:cubicBezTo>
                    <a:pt x="7975" y="348"/>
                    <a:pt x="9138" y="348"/>
                    <a:pt x="10468" y="1394"/>
                  </a:cubicBezTo>
                  <a:cubicBezTo>
                    <a:pt x="10468" y="4529"/>
                    <a:pt x="10468" y="8013"/>
                    <a:pt x="10468" y="11497"/>
                  </a:cubicBezTo>
                  <a:cubicBezTo>
                    <a:pt x="10468" y="11497"/>
                    <a:pt x="10634" y="11497"/>
                    <a:pt x="10800" y="11497"/>
                  </a:cubicBezTo>
                  <a:cubicBezTo>
                    <a:pt x="10966" y="9406"/>
                    <a:pt x="10966" y="7316"/>
                    <a:pt x="11132" y="5226"/>
                  </a:cubicBezTo>
                  <a:cubicBezTo>
                    <a:pt x="11298" y="1394"/>
                    <a:pt x="11963" y="697"/>
                    <a:pt x="13791" y="1045"/>
                  </a:cubicBezTo>
                  <a:cubicBezTo>
                    <a:pt x="16283" y="1394"/>
                    <a:pt x="18775" y="1742"/>
                    <a:pt x="21434" y="1742"/>
                  </a:cubicBezTo>
                  <a:cubicBezTo>
                    <a:pt x="21434" y="1742"/>
                    <a:pt x="21600" y="2439"/>
                    <a:pt x="21600" y="2787"/>
                  </a:cubicBezTo>
                  <a:cubicBezTo>
                    <a:pt x="21268" y="9058"/>
                    <a:pt x="21102" y="14981"/>
                    <a:pt x="20935" y="21600"/>
                  </a:cubicBezTo>
                  <a:cubicBezTo>
                    <a:pt x="17446" y="20206"/>
                    <a:pt x="14123" y="19161"/>
                    <a:pt x="10634" y="17768"/>
                  </a:cubicBezTo>
                  <a:cubicBezTo>
                    <a:pt x="9803" y="19161"/>
                    <a:pt x="8640" y="20555"/>
                    <a:pt x="7145" y="19858"/>
                  </a:cubicBezTo>
                  <a:cubicBezTo>
                    <a:pt x="5151" y="19161"/>
                    <a:pt x="3157" y="18813"/>
                    <a:pt x="1163" y="18116"/>
                  </a:cubicBezTo>
                  <a:cubicBezTo>
                    <a:pt x="498" y="17768"/>
                    <a:pt x="0" y="17071"/>
                    <a:pt x="0" y="15329"/>
                  </a:cubicBezTo>
                  <a:cubicBezTo>
                    <a:pt x="332" y="10452"/>
                    <a:pt x="831" y="5226"/>
                    <a:pt x="1163" y="0"/>
                  </a:cubicBezTo>
                  <a:moveTo>
                    <a:pt x="14622" y="17071"/>
                  </a:moveTo>
                  <a:cubicBezTo>
                    <a:pt x="15951" y="17768"/>
                    <a:pt x="17280" y="18465"/>
                    <a:pt x="18609" y="18813"/>
                  </a:cubicBezTo>
                  <a:cubicBezTo>
                    <a:pt x="19440" y="19161"/>
                    <a:pt x="19938" y="18465"/>
                    <a:pt x="19938" y="16723"/>
                  </a:cubicBezTo>
                  <a:cubicBezTo>
                    <a:pt x="20105" y="12542"/>
                    <a:pt x="20105" y="8710"/>
                    <a:pt x="20271" y="4877"/>
                  </a:cubicBezTo>
                  <a:cubicBezTo>
                    <a:pt x="19108" y="3484"/>
                    <a:pt x="18443" y="4181"/>
                    <a:pt x="17778" y="5923"/>
                  </a:cubicBezTo>
                  <a:cubicBezTo>
                    <a:pt x="17446" y="7665"/>
                    <a:pt x="17280" y="8710"/>
                    <a:pt x="17778" y="10452"/>
                  </a:cubicBezTo>
                  <a:cubicBezTo>
                    <a:pt x="18443" y="12890"/>
                    <a:pt x="18111" y="14632"/>
                    <a:pt x="16782" y="14632"/>
                  </a:cubicBezTo>
                  <a:cubicBezTo>
                    <a:pt x="15618" y="14632"/>
                    <a:pt x="15286" y="16026"/>
                    <a:pt x="14622" y="17419"/>
                  </a:cubicBezTo>
                  <a:cubicBezTo>
                    <a:pt x="13791" y="14632"/>
                    <a:pt x="15452" y="13239"/>
                    <a:pt x="15452" y="11497"/>
                  </a:cubicBezTo>
                  <a:cubicBezTo>
                    <a:pt x="15120" y="9755"/>
                    <a:pt x="14788" y="8710"/>
                    <a:pt x="14788" y="7316"/>
                  </a:cubicBezTo>
                  <a:cubicBezTo>
                    <a:pt x="14788" y="6271"/>
                    <a:pt x="15286" y="5226"/>
                    <a:pt x="15785" y="3484"/>
                  </a:cubicBezTo>
                  <a:cubicBezTo>
                    <a:pt x="14788" y="3484"/>
                    <a:pt x="13791" y="3135"/>
                    <a:pt x="13126" y="3832"/>
                  </a:cubicBezTo>
                  <a:cubicBezTo>
                    <a:pt x="11631" y="5574"/>
                    <a:pt x="12295" y="9406"/>
                    <a:pt x="11963" y="12542"/>
                  </a:cubicBezTo>
                  <a:cubicBezTo>
                    <a:pt x="11631" y="14632"/>
                    <a:pt x="12295" y="15677"/>
                    <a:pt x="13126" y="16723"/>
                  </a:cubicBezTo>
                  <a:cubicBezTo>
                    <a:pt x="13625" y="17071"/>
                    <a:pt x="14123" y="17071"/>
                    <a:pt x="14622" y="17071"/>
                  </a:cubicBezTo>
                  <a:moveTo>
                    <a:pt x="9138" y="3484"/>
                  </a:moveTo>
                  <a:cubicBezTo>
                    <a:pt x="7145" y="3484"/>
                    <a:pt x="5483" y="3135"/>
                    <a:pt x="3655" y="3135"/>
                  </a:cubicBezTo>
                  <a:cubicBezTo>
                    <a:pt x="2825" y="3135"/>
                    <a:pt x="2160" y="3484"/>
                    <a:pt x="1994" y="5574"/>
                  </a:cubicBezTo>
                  <a:cubicBezTo>
                    <a:pt x="1662" y="8710"/>
                    <a:pt x="1329" y="11845"/>
                    <a:pt x="997" y="15329"/>
                  </a:cubicBezTo>
                  <a:cubicBezTo>
                    <a:pt x="2991" y="16026"/>
                    <a:pt x="4652" y="17071"/>
                    <a:pt x="6314" y="17419"/>
                  </a:cubicBezTo>
                  <a:cubicBezTo>
                    <a:pt x="7809" y="18116"/>
                    <a:pt x="8806" y="17071"/>
                    <a:pt x="9138" y="14632"/>
                  </a:cubicBezTo>
                  <a:cubicBezTo>
                    <a:pt x="9637" y="10800"/>
                    <a:pt x="9637" y="6968"/>
                    <a:pt x="9138" y="3484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8" name="AutoShape 141">
              <a:extLst>
                <a:ext uri="{FF2B5EF4-FFF2-40B4-BE49-F238E27FC236}">
                  <a16:creationId xmlns="" xmlns:a16="http://schemas.microsoft.com/office/drawing/2014/main" id="{29C5E897-4A25-4B03-B0C6-56E9EE484C24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944670" y="1024285"/>
              <a:ext cx="237624" cy="191593"/>
            </a:xfrm>
            <a:custGeom>
              <a:avLst/>
              <a:gdLst>
                <a:gd name="T0" fmla="*/ 2147483646 w 20859"/>
                <a:gd name="T1" fmla="*/ 2147483646 h 21194"/>
                <a:gd name="T2" fmla="*/ 2147483646 w 20859"/>
                <a:gd name="T3" fmla="*/ 2147483646 h 21194"/>
                <a:gd name="T4" fmla="*/ 2147483646 w 20859"/>
                <a:gd name="T5" fmla="*/ 2147483646 h 21194"/>
                <a:gd name="T6" fmla="*/ 2147483646 w 20859"/>
                <a:gd name="T7" fmla="*/ 2147483646 h 211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59" h="21194">
                  <a:moveTo>
                    <a:pt x="659" y="20233"/>
                  </a:moveTo>
                  <a:cubicBezTo>
                    <a:pt x="443" y="19686"/>
                    <a:pt x="227" y="19139"/>
                    <a:pt x="227" y="18592"/>
                  </a:cubicBezTo>
                  <a:cubicBezTo>
                    <a:pt x="11" y="12851"/>
                    <a:pt x="-421" y="7109"/>
                    <a:pt x="1091" y="1367"/>
                  </a:cubicBezTo>
                  <a:cubicBezTo>
                    <a:pt x="1307" y="0"/>
                    <a:pt x="2171" y="0"/>
                    <a:pt x="3035" y="0"/>
                  </a:cubicBezTo>
                  <a:cubicBezTo>
                    <a:pt x="6491" y="273"/>
                    <a:pt x="9731" y="547"/>
                    <a:pt x="13187" y="547"/>
                  </a:cubicBezTo>
                  <a:cubicBezTo>
                    <a:pt x="14915" y="547"/>
                    <a:pt x="16859" y="273"/>
                    <a:pt x="18803" y="0"/>
                  </a:cubicBezTo>
                  <a:cubicBezTo>
                    <a:pt x="20099" y="0"/>
                    <a:pt x="20531" y="547"/>
                    <a:pt x="20315" y="2461"/>
                  </a:cubicBezTo>
                  <a:cubicBezTo>
                    <a:pt x="19883" y="3554"/>
                    <a:pt x="19667" y="4922"/>
                    <a:pt x="19667" y="6289"/>
                  </a:cubicBezTo>
                  <a:cubicBezTo>
                    <a:pt x="19667" y="9023"/>
                    <a:pt x="19883" y="11484"/>
                    <a:pt x="20099" y="14218"/>
                  </a:cubicBezTo>
                  <a:cubicBezTo>
                    <a:pt x="20315" y="15585"/>
                    <a:pt x="20531" y="17225"/>
                    <a:pt x="20747" y="18592"/>
                  </a:cubicBezTo>
                  <a:cubicBezTo>
                    <a:pt x="21179" y="20506"/>
                    <a:pt x="20315" y="21600"/>
                    <a:pt x="19019" y="21053"/>
                  </a:cubicBezTo>
                  <a:cubicBezTo>
                    <a:pt x="15563" y="19686"/>
                    <a:pt x="12107" y="20233"/>
                    <a:pt x="8651" y="20233"/>
                  </a:cubicBezTo>
                  <a:cubicBezTo>
                    <a:pt x="6923" y="19959"/>
                    <a:pt x="4979" y="19413"/>
                    <a:pt x="3035" y="20780"/>
                  </a:cubicBezTo>
                  <a:cubicBezTo>
                    <a:pt x="2603" y="21053"/>
                    <a:pt x="1523" y="20506"/>
                    <a:pt x="659" y="20233"/>
                  </a:cubicBezTo>
                  <a:moveTo>
                    <a:pt x="3683" y="16952"/>
                  </a:moveTo>
                  <a:cubicBezTo>
                    <a:pt x="7355" y="17499"/>
                    <a:pt x="10379" y="17772"/>
                    <a:pt x="13403" y="18319"/>
                  </a:cubicBezTo>
                  <a:cubicBezTo>
                    <a:pt x="15347" y="18592"/>
                    <a:pt x="17075" y="18592"/>
                    <a:pt x="18803" y="17499"/>
                  </a:cubicBezTo>
                  <a:cubicBezTo>
                    <a:pt x="19019" y="13124"/>
                    <a:pt x="19235" y="8476"/>
                    <a:pt x="17939" y="4375"/>
                  </a:cubicBezTo>
                  <a:cubicBezTo>
                    <a:pt x="14915" y="3828"/>
                    <a:pt x="11891" y="3281"/>
                    <a:pt x="8651" y="3008"/>
                  </a:cubicBezTo>
                  <a:cubicBezTo>
                    <a:pt x="3251" y="2187"/>
                    <a:pt x="3467" y="1914"/>
                    <a:pt x="2171" y="9023"/>
                  </a:cubicBezTo>
                  <a:cubicBezTo>
                    <a:pt x="1739" y="12030"/>
                    <a:pt x="1307" y="15311"/>
                    <a:pt x="3683" y="16952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99" name="AutoShape 142">
              <a:extLst>
                <a:ext uri="{FF2B5EF4-FFF2-40B4-BE49-F238E27FC236}">
                  <a16:creationId xmlns="" xmlns:a16="http://schemas.microsoft.com/office/drawing/2014/main" id="{AAC06247-1C8A-4B41-A427-10E0FFEBFEC5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74109" y="632362"/>
              <a:ext cx="254370" cy="179389"/>
            </a:xfrm>
            <a:custGeom>
              <a:avLst/>
              <a:gdLst>
                <a:gd name="T0" fmla="*/ 2147483646 w 21364"/>
                <a:gd name="T1" fmla="*/ 2147483646 h 21600"/>
                <a:gd name="T2" fmla="*/ 2147483646 w 21364"/>
                <a:gd name="T3" fmla="*/ 2147483646 h 21600"/>
                <a:gd name="T4" fmla="*/ 2147483646 w 21364"/>
                <a:gd name="T5" fmla="*/ 2147483646 h 21600"/>
                <a:gd name="T6" fmla="*/ 2147483646 w 21364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64" h="21600">
                  <a:moveTo>
                    <a:pt x="21364" y="21600"/>
                  </a:moveTo>
                  <a:cubicBezTo>
                    <a:pt x="18041" y="21304"/>
                    <a:pt x="15549" y="21304"/>
                    <a:pt x="13056" y="21304"/>
                  </a:cubicBezTo>
                  <a:cubicBezTo>
                    <a:pt x="9318" y="21304"/>
                    <a:pt x="5579" y="21304"/>
                    <a:pt x="1841" y="21008"/>
                  </a:cubicBezTo>
                  <a:cubicBezTo>
                    <a:pt x="-28" y="21008"/>
                    <a:pt x="-236" y="20416"/>
                    <a:pt x="179" y="18049"/>
                  </a:cubicBezTo>
                  <a:cubicBezTo>
                    <a:pt x="595" y="16570"/>
                    <a:pt x="802" y="15090"/>
                    <a:pt x="1010" y="13611"/>
                  </a:cubicBezTo>
                  <a:cubicBezTo>
                    <a:pt x="1426" y="10652"/>
                    <a:pt x="2049" y="7989"/>
                    <a:pt x="387" y="5030"/>
                  </a:cubicBezTo>
                  <a:cubicBezTo>
                    <a:pt x="1218" y="4438"/>
                    <a:pt x="1841" y="3847"/>
                    <a:pt x="2464" y="3551"/>
                  </a:cubicBezTo>
                  <a:cubicBezTo>
                    <a:pt x="5579" y="2663"/>
                    <a:pt x="8487" y="1775"/>
                    <a:pt x="11602" y="1184"/>
                  </a:cubicBezTo>
                  <a:cubicBezTo>
                    <a:pt x="13887" y="592"/>
                    <a:pt x="16379" y="296"/>
                    <a:pt x="18872" y="0"/>
                  </a:cubicBezTo>
                  <a:cubicBezTo>
                    <a:pt x="19910" y="0"/>
                    <a:pt x="20118" y="888"/>
                    <a:pt x="20118" y="2071"/>
                  </a:cubicBezTo>
                  <a:cubicBezTo>
                    <a:pt x="20118" y="4142"/>
                    <a:pt x="20118" y="5918"/>
                    <a:pt x="20118" y="7989"/>
                  </a:cubicBezTo>
                  <a:cubicBezTo>
                    <a:pt x="20118" y="9764"/>
                    <a:pt x="20326" y="11836"/>
                    <a:pt x="20118" y="13611"/>
                  </a:cubicBezTo>
                  <a:cubicBezTo>
                    <a:pt x="19910" y="16274"/>
                    <a:pt x="19702" y="18641"/>
                    <a:pt x="21364" y="21600"/>
                  </a:cubicBezTo>
                  <a:moveTo>
                    <a:pt x="18249" y="18641"/>
                  </a:moveTo>
                  <a:cubicBezTo>
                    <a:pt x="18249" y="14203"/>
                    <a:pt x="18249" y="10060"/>
                    <a:pt x="18249" y="6214"/>
                  </a:cubicBezTo>
                  <a:cubicBezTo>
                    <a:pt x="18249" y="4438"/>
                    <a:pt x="17626" y="3847"/>
                    <a:pt x="16587" y="3847"/>
                  </a:cubicBezTo>
                  <a:cubicBezTo>
                    <a:pt x="13887" y="4142"/>
                    <a:pt x="10979" y="4142"/>
                    <a:pt x="8072" y="4438"/>
                  </a:cubicBezTo>
                  <a:cubicBezTo>
                    <a:pt x="6826" y="4734"/>
                    <a:pt x="5372" y="5622"/>
                    <a:pt x="4956" y="7693"/>
                  </a:cubicBezTo>
                  <a:cubicBezTo>
                    <a:pt x="4126" y="10948"/>
                    <a:pt x="3295" y="14499"/>
                    <a:pt x="2464" y="18049"/>
                  </a:cubicBezTo>
                  <a:cubicBezTo>
                    <a:pt x="7864" y="19529"/>
                    <a:pt x="12849" y="18937"/>
                    <a:pt x="18249" y="18641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0" name="AutoShape 143">
              <a:extLst>
                <a:ext uri="{FF2B5EF4-FFF2-40B4-BE49-F238E27FC236}">
                  <a16:creationId xmlns="" xmlns:a16="http://schemas.microsoft.com/office/drawing/2014/main" id="{20C076C8-0B94-4198-BC4E-EEBBC6EB29E1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620523" y="763211"/>
              <a:ext cx="147859" cy="171451"/>
            </a:xfrm>
            <a:custGeom>
              <a:avLst/>
              <a:gdLst>
                <a:gd name="T0" fmla="*/ 2147483646 w 20529"/>
                <a:gd name="T1" fmla="*/ 2147483646 h 21600"/>
                <a:gd name="T2" fmla="*/ 2147483646 w 20529"/>
                <a:gd name="T3" fmla="*/ 2147483646 h 21600"/>
                <a:gd name="T4" fmla="*/ 2147483646 w 20529"/>
                <a:gd name="T5" fmla="*/ 2147483646 h 21600"/>
                <a:gd name="T6" fmla="*/ 2147483646 w 2052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29" h="21600">
                  <a:moveTo>
                    <a:pt x="1157" y="21287"/>
                  </a:moveTo>
                  <a:cubicBezTo>
                    <a:pt x="129" y="19409"/>
                    <a:pt x="-214" y="17530"/>
                    <a:pt x="129" y="15026"/>
                  </a:cubicBezTo>
                  <a:cubicBezTo>
                    <a:pt x="815" y="12522"/>
                    <a:pt x="472" y="9704"/>
                    <a:pt x="129" y="6887"/>
                  </a:cubicBezTo>
                  <a:cubicBezTo>
                    <a:pt x="-214" y="4383"/>
                    <a:pt x="472" y="3130"/>
                    <a:pt x="3900" y="2504"/>
                  </a:cubicBezTo>
                  <a:cubicBezTo>
                    <a:pt x="9043" y="1252"/>
                    <a:pt x="14186" y="939"/>
                    <a:pt x="19329" y="0"/>
                  </a:cubicBezTo>
                  <a:cubicBezTo>
                    <a:pt x="19329" y="0"/>
                    <a:pt x="19672" y="313"/>
                    <a:pt x="20357" y="313"/>
                  </a:cubicBezTo>
                  <a:cubicBezTo>
                    <a:pt x="20357" y="1252"/>
                    <a:pt x="20357" y="2504"/>
                    <a:pt x="20015" y="3443"/>
                  </a:cubicBezTo>
                  <a:cubicBezTo>
                    <a:pt x="18300" y="7826"/>
                    <a:pt x="18300" y="12209"/>
                    <a:pt x="20015" y="16591"/>
                  </a:cubicBezTo>
                  <a:cubicBezTo>
                    <a:pt x="21386" y="20035"/>
                    <a:pt x="20015" y="21600"/>
                    <a:pt x="15900" y="21600"/>
                  </a:cubicBezTo>
                  <a:cubicBezTo>
                    <a:pt x="11100" y="21287"/>
                    <a:pt x="6300" y="21287"/>
                    <a:pt x="1157" y="21287"/>
                  </a:cubicBezTo>
                  <a:moveTo>
                    <a:pt x="17272" y="14087"/>
                  </a:moveTo>
                  <a:cubicBezTo>
                    <a:pt x="13500" y="15965"/>
                    <a:pt x="10415" y="16591"/>
                    <a:pt x="6986" y="14713"/>
                  </a:cubicBezTo>
                  <a:cubicBezTo>
                    <a:pt x="8015" y="12835"/>
                    <a:pt x="9043" y="11270"/>
                    <a:pt x="10072" y="9391"/>
                  </a:cubicBezTo>
                  <a:cubicBezTo>
                    <a:pt x="8700" y="9078"/>
                    <a:pt x="7672" y="8765"/>
                    <a:pt x="6643" y="8139"/>
                  </a:cubicBezTo>
                  <a:cubicBezTo>
                    <a:pt x="7329" y="7826"/>
                    <a:pt x="7672" y="7513"/>
                    <a:pt x="8015" y="7200"/>
                  </a:cubicBezTo>
                  <a:cubicBezTo>
                    <a:pt x="9043" y="7200"/>
                    <a:pt x="10757" y="6887"/>
                    <a:pt x="11443" y="7200"/>
                  </a:cubicBezTo>
                  <a:cubicBezTo>
                    <a:pt x="12129" y="7513"/>
                    <a:pt x="12129" y="9078"/>
                    <a:pt x="12129" y="10330"/>
                  </a:cubicBezTo>
                  <a:cubicBezTo>
                    <a:pt x="11786" y="11270"/>
                    <a:pt x="11443" y="12522"/>
                    <a:pt x="10757" y="14087"/>
                  </a:cubicBezTo>
                  <a:cubicBezTo>
                    <a:pt x="13157" y="13461"/>
                    <a:pt x="14872" y="13148"/>
                    <a:pt x="16929" y="12835"/>
                  </a:cubicBezTo>
                  <a:cubicBezTo>
                    <a:pt x="16929" y="9704"/>
                    <a:pt x="16929" y="6887"/>
                    <a:pt x="16929" y="3757"/>
                  </a:cubicBezTo>
                  <a:cubicBezTo>
                    <a:pt x="14529" y="4070"/>
                    <a:pt x="12472" y="3757"/>
                    <a:pt x="10415" y="4070"/>
                  </a:cubicBezTo>
                  <a:cubicBezTo>
                    <a:pt x="8357" y="4383"/>
                    <a:pt x="6300" y="4696"/>
                    <a:pt x="4243" y="5635"/>
                  </a:cubicBezTo>
                  <a:cubicBezTo>
                    <a:pt x="3557" y="5948"/>
                    <a:pt x="2529" y="7513"/>
                    <a:pt x="2529" y="8139"/>
                  </a:cubicBezTo>
                  <a:cubicBezTo>
                    <a:pt x="2872" y="11583"/>
                    <a:pt x="3215" y="14713"/>
                    <a:pt x="3900" y="17843"/>
                  </a:cubicBezTo>
                  <a:cubicBezTo>
                    <a:pt x="8700" y="17843"/>
                    <a:pt x="12815" y="17843"/>
                    <a:pt x="17615" y="17530"/>
                  </a:cubicBezTo>
                  <a:cubicBezTo>
                    <a:pt x="17615" y="16278"/>
                    <a:pt x="17615" y="15339"/>
                    <a:pt x="17272" y="14087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1" name="AutoShape 144">
              <a:extLst>
                <a:ext uri="{FF2B5EF4-FFF2-40B4-BE49-F238E27FC236}">
                  <a16:creationId xmlns="" xmlns:a16="http://schemas.microsoft.com/office/drawing/2014/main" id="{2E1DE489-C95A-457B-97E5-3ACDD89740D3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433413" y="870929"/>
              <a:ext cx="188477" cy="166372"/>
            </a:xfrm>
            <a:custGeom>
              <a:avLst/>
              <a:gdLst>
                <a:gd name="T0" fmla="*/ 2147483646 w 20681"/>
                <a:gd name="T1" fmla="*/ 2147483646 h 20768"/>
                <a:gd name="T2" fmla="*/ 2147483646 w 20681"/>
                <a:gd name="T3" fmla="*/ 2147483646 h 20768"/>
                <a:gd name="T4" fmla="*/ 2147483646 w 20681"/>
                <a:gd name="T5" fmla="*/ 2147483646 h 20768"/>
                <a:gd name="T6" fmla="*/ 2147483646 w 20681"/>
                <a:gd name="T7" fmla="*/ 2147483646 h 207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81" h="20768">
                  <a:moveTo>
                    <a:pt x="2802" y="1509"/>
                  </a:moveTo>
                  <a:cubicBezTo>
                    <a:pt x="6042" y="275"/>
                    <a:pt x="8742" y="-651"/>
                    <a:pt x="11982" y="583"/>
                  </a:cubicBezTo>
                  <a:cubicBezTo>
                    <a:pt x="13332" y="1200"/>
                    <a:pt x="15222" y="892"/>
                    <a:pt x="16842" y="1200"/>
                  </a:cubicBezTo>
                  <a:cubicBezTo>
                    <a:pt x="17652" y="1200"/>
                    <a:pt x="18462" y="1200"/>
                    <a:pt x="19272" y="1509"/>
                  </a:cubicBezTo>
                  <a:cubicBezTo>
                    <a:pt x="20352" y="1818"/>
                    <a:pt x="21162" y="2743"/>
                    <a:pt x="20352" y="3669"/>
                  </a:cubicBezTo>
                  <a:cubicBezTo>
                    <a:pt x="18462" y="5829"/>
                    <a:pt x="19272" y="8606"/>
                    <a:pt x="19002" y="11075"/>
                  </a:cubicBezTo>
                  <a:cubicBezTo>
                    <a:pt x="19002" y="13852"/>
                    <a:pt x="19272" y="16938"/>
                    <a:pt x="19272" y="20332"/>
                  </a:cubicBezTo>
                  <a:cubicBezTo>
                    <a:pt x="18192" y="20640"/>
                    <a:pt x="17112" y="20949"/>
                    <a:pt x="16302" y="20640"/>
                  </a:cubicBezTo>
                  <a:cubicBezTo>
                    <a:pt x="12252" y="19098"/>
                    <a:pt x="8472" y="20023"/>
                    <a:pt x="4422" y="20332"/>
                  </a:cubicBezTo>
                  <a:cubicBezTo>
                    <a:pt x="3612" y="20640"/>
                    <a:pt x="2532" y="20332"/>
                    <a:pt x="1722" y="20023"/>
                  </a:cubicBezTo>
                  <a:cubicBezTo>
                    <a:pt x="102" y="19098"/>
                    <a:pt x="-438" y="17863"/>
                    <a:pt x="372" y="16012"/>
                  </a:cubicBezTo>
                  <a:cubicBezTo>
                    <a:pt x="1722" y="12926"/>
                    <a:pt x="1452" y="9532"/>
                    <a:pt x="1452" y="6446"/>
                  </a:cubicBezTo>
                  <a:cubicBezTo>
                    <a:pt x="1452" y="4903"/>
                    <a:pt x="2532" y="3052"/>
                    <a:pt x="2802" y="1509"/>
                  </a:cubicBezTo>
                  <a:moveTo>
                    <a:pt x="3882" y="17863"/>
                  </a:moveTo>
                  <a:cubicBezTo>
                    <a:pt x="8472" y="17863"/>
                    <a:pt x="12792" y="17555"/>
                    <a:pt x="17382" y="17246"/>
                  </a:cubicBezTo>
                  <a:cubicBezTo>
                    <a:pt x="17382" y="12926"/>
                    <a:pt x="17382" y="8606"/>
                    <a:pt x="17652" y="3669"/>
                  </a:cubicBezTo>
                  <a:cubicBezTo>
                    <a:pt x="12792" y="4595"/>
                    <a:pt x="8742" y="5212"/>
                    <a:pt x="4422" y="5829"/>
                  </a:cubicBezTo>
                  <a:cubicBezTo>
                    <a:pt x="3882" y="10149"/>
                    <a:pt x="2532" y="13543"/>
                    <a:pt x="3882" y="17863"/>
                  </a:cubicBezTo>
                  <a:moveTo>
                    <a:pt x="4692" y="3669"/>
                  </a:moveTo>
                  <a:cubicBezTo>
                    <a:pt x="8742" y="3669"/>
                    <a:pt x="8742" y="3669"/>
                    <a:pt x="10362" y="2435"/>
                  </a:cubicBezTo>
                  <a:cubicBezTo>
                    <a:pt x="8472" y="1818"/>
                    <a:pt x="6582" y="1509"/>
                    <a:pt x="4692" y="366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2" name="AutoShape 145">
              <a:extLst>
                <a:ext uri="{FF2B5EF4-FFF2-40B4-BE49-F238E27FC236}">
                  <a16:creationId xmlns="" xmlns:a16="http://schemas.microsoft.com/office/drawing/2014/main" id="{72684A08-988B-497B-873A-1A584539D0C4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08247" y="1037676"/>
              <a:ext cx="176355" cy="142260"/>
            </a:xfrm>
            <a:custGeom>
              <a:avLst/>
              <a:gdLst>
                <a:gd name="T0" fmla="*/ 2147483646 w 21424"/>
                <a:gd name="T1" fmla="*/ 2147483646 h 21507"/>
                <a:gd name="T2" fmla="*/ 2147483646 w 21424"/>
                <a:gd name="T3" fmla="*/ 2147483646 h 21507"/>
                <a:gd name="T4" fmla="*/ 2147483646 w 21424"/>
                <a:gd name="T5" fmla="*/ 2147483646 h 21507"/>
                <a:gd name="T6" fmla="*/ 2147483646 w 21424"/>
                <a:gd name="T7" fmla="*/ 2147483646 h 215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24" h="21507">
                  <a:moveTo>
                    <a:pt x="0" y="20762"/>
                  </a:moveTo>
                  <a:cubicBezTo>
                    <a:pt x="300" y="14804"/>
                    <a:pt x="600" y="9962"/>
                    <a:pt x="900" y="4748"/>
                  </a:cubicBezTo>
                  <a:cubicBezTo>
                    <a:pt x="1200" y="4004"/>
                    <a:pt x="1500" y="2886"/>
                    <a:pt x="1800" y="1769"/>
                  </a:cubicBezTo>
                  <a:cubicBezTo>
                    <a:pt x="2100" y="652"/>
                    <a:pt x="3000" y="-93"/>
                    <a:pt x="4200" y="279"/>
                  </a:cubicBezTo>
                  <a:cubicBezTo>
                    <a:pt x="7800" y="652"/>
                    <a:pt x="11400" y="1024"/>
                    <a:pt x="15000" y="1024"/>
                  </a:cubicBezTo>
                  <a:cubicBezTo>
                    <a:pt x="16200" y="1024"/>
                    <a:pt x="17700" y="279"/>
                    <a:pt x="19200" y="279"/>
                  </a:cubicBezTo>
                  <a:cubicBezTo>
                    <a:pt x="19800" y="-93"/>
                    <a:pt x="20700" y="-93"/>
                    <a:pt x="21000" y="279"/>
                  </a:cubicBezTo>
                  <a:cubicBezTo>
                    <a:pt x="21300" y="652"/>
                    <a:pt x="21600" y="2141"/>
                    <a:pt x="21300" y="2514"/>
                  </a:cubicBezTo>
                  <a:cubicBezTo>
                    <a:pt x="19500" y="7728"/>
                    <a:pt x="18900" y="12941"/>
                    <a:pt x="18900" y="18155"/>
                  </a:cubicBezTo>
                  <a:cubicBezTo>
                    <a:pt x="18900" y="21135"/>
                    <a:pt x="18300" y="21507"/>
                    <a:pt x="15900" y="21507"/>
                  </a:cubicBezTo>
                  <a:cubicBezTo>
                    <a:pt x="12300" y="21507"/>
                    <a:pt x="8400" y="21507"/>
                    <a:pt x="4500" y="21507"/>
                  </a:cubicBezTo>
                  <a:cubicBezTo>
                    <a:pt x="3300" y="21507"/>
                    <a:pt x="1800" y="21135"/>
                    <a:pt x="0" y="20762"/>
                  </a:cubicBezTo>
                  <a:moveTo>
                    <a:pt x="13500" y="2886"/>
                  </a:moveTo>
                  <a:cubicBezTo>
                    <a:pt x="10500" y="2886"/>
                    <a:pt x="8100" y="2886"/>
                    <a:pt x="5700" y="2886"/>
                  </a:cubicBezTo>
                  <a:cubicBezTo>
                    <a:pt x="5100" y="2886"/>
                    <a:pt x="4200" y="3631"/>
                    <a:pt x="3900" y="4376"/>
                  </a:cubicBezTo>
                  <a:cubicBezTo>
                    <a:pt x="1800" y="8100"/>
                    <a:pt x="1200" y="12569"/>
                    <a:pt x="2700" y="16666"/>
                  </a:cubicBezTo>
                  <a:cubicBezTo>
                    <a:pt x="3000" y="17783"/>
                    <a:pt x="4200" y="18900"/>
                    <a:pt x="4800" y="19273"/>
                  </a:cubicBezTo>
                  <a:cubicBezTo>
                    <a:pt x="8100" y="19273"/>
                    <a:pt x="11700" y="18900"/>
                    <a:pt x="15000" y="18528"/>
                  </a:cubicBezTo>
                  <a:cubicBezTo>
                    <a:pt x="16200" y="18528"/>
                    <a:pt x="17100" y="17038"/>
                    <a:pt x="17100" y="15176"/>
                  </a:cubicBezTo>
                  <a:cubicBezTo>
                    <a:pt x="17400" y="12197"/>
                    <a:pt x="18000" y="9590"/>
                    <a:pt x="18300" y="6983"/>
                  </a:cubicBezTo>
                  <a:cubicBezTo>
                    <a:pt x="18300" y="5866"/>
                    <a:pt x="18300" y="5121"/>
                    <a:pt x="18300" y="4004"/>
                  </a:cubicBezTo>
                  <a:cubicBezTo>
                    <a:pt x="17100" y="3631"/>
                    <a:pt x="15900" y="3259"/>
                    <a:pt x="14400" y="2886"/>
                  </a:cubicBezTo>
                  <a:cubicBezTo>
                    <a:pt x="15000" y="6610"/>
                    <a:pt x="11100" y="9962"/>
                    <a:pt x="15300" y="12941"/>
                  </a:cubicBezTo>
                  <a:cubicBezTo>
                    <a:pt x="13500" y="14431"/>
                    <a:pt x="11700" y="15548"/>
                    <a:pt x="10200" y="16666"/>
                  </a:cubicBezTo>
                  <a:cubicBezTo>
                    <a:pt x="9900" y="15548"/>
                    <a:pt x="9900" y="14804"/>
                    <a:pt x="9600" y="14059"/>
                  </a:cubicBezTo>
                  <a:cubicBezTo>
                    <a:pt x="8400" y="14059"/>
                    <a:pt x="7200" y="13686"/>
                    <a:pt x="5700" y="13686"/>
                  </a:cubicBezTo>
                  <a:cubicBezTo>
                    <a:pt x="6600" y="10707"/>
                    <a:pt x="6600" y="7728"/>
                    <a:pt x="9900" y="6238"/>
                  </a:cubicBezTo>
                  <a:cubicBezTo>
                    <a:pt x="9600" y="8100"/>
                    <a:pt x="9300" y="9590"/>
                    <a:pt x="9300" y="10707"/>
                  </a:cubicBezTo>
                  <a:cubicBezTo>
                    <a:pt x="12000" y="9217"/>
                    <a:pt x="11700" y="5866"/>
                    <a:pt x="13500" y="2886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3" name="AutoShape 146">
              <a:extLst>
                <a:ext uri="{FF2B5EF4-FFF2-40B4-BE49-F238E27FC236}">
                  <a16:creationId xmlns="" xmlns:a16="http://schemas.microsoft.com/office/drawing/2014/main" id="{F24A531C-282A-4CF2-BC70-156F02F5D4E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78569" y="825357"/>
              <a:ext cx="229759" cy="166495"/>
            </a:xfrm>
            <a:custGeom>
              <a:avLst/>
              <a:gdLst>
                <a:gd name="T0" fmla="*/ 2147483646 w 21412"/>
                <a:gd name="T1" fmla="*/ 2147483646 h 21371"/>
                <a:gd name="T2" fmla="*/ 2147483646 w 21412"/>
                <a:gd name="T3" fmla="*/ 2147483646 h 21371"/>
                <a:gd name="T4" fmla="*/ 2147483646 w 21412"/>
                <a:gd name="T5" fmla="*/ 2147483646 h 21371"/>
                <a:gd name="T6" fmla="*/ 2147483646 w 21412"/>
                <a:gd name="T7" fmla="*/ 2147483646 h 213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12" h="21371">
                  <a:moveTo>
                    <a:pt x="501" y="406"/>
                  </a:moveTo>
                  <a:cubicBezTo>
                    <a:pt x="1191" y="406"/>
                    <a:pt x="1650" y="-229"/>
                    <a:pt x="1880" y="89"/>
                  </a:cubicBezTo>
                  <a:cubicBezTo>
                    <a:pt x="8084" y="2312"/>
                    <a:pt x="14518" y="1042"/>
                    <a:pt x="20723" y="1042"/>
                  </a:cubicBezTo>
                  <a:cubicBezTo>
                    <a:pt x="20952" y="4218"/>
                    <a:pt x="21182" y="7077"/>
                    <a:pt x="21412" y="9936"/>
                  </a:cubicBezTo>
                  <a:cubicBezTo>
                    <a:pt x="21412" y="14065"/>
                    <a:pt x="20952" y="17877"/>
                    <a:pt x="19574" y="21371"/>
                  </a:cubicBezTo>
                  <a:cubicBezTo>
                    <a:pt x="16357" y="21053"/>
                    <a:pt x="13369" y="20418"/>
                    <a:pt x="10152" y="20100"/>
                  </a:cubicBezTo>
                  <a:cubicBezTo>
                    <a:pt x="7855" y="19783"/>
                    <a:pt x="5327" y="19465"/>
                    <a:pt x="2799" y="19465"/>
                  </a:cubicBezTo>
                  <a:cubicBezTo>
                    <a:pt x="501" y="19465"/>
                    <a:pt x="-188" y="18830"/>
                    <a:pt x="42" y="15653"/>
                  </a:cubicBezTo>
                  <a:cubicBezTo>
                    <a:pt x="42" y="10571"/>
                    <a:pt x="501" y="5489"/>
                    <a:pt x="501" y="406"/>
                  </a:cubicBezTo>
                  <a:moveTo>
                    <a:pt x="1191" y="16289"/>
                  </a:moveTo>
                  <a:cubicBezTo>
                    <a:pt x="2110" y="16924"/>
                    <a:pt x="2340" y="17242"/>
                    <a:pt x="2799" y="17242"/>
                  </a:cubicBezTo>
                  <a:cubicBezTo>
                    <a:pt x="7165" y="17877"/>
                    <a:pt x="11761" y="18512"/>
                    <a:pt x="16357" y="19147"/>
                  </a:cubicBezTo>
                  <a:cubicBezTo>
                    <a:pt x="17735" y="19465"/>
                    <a:pt x="18884" y="18195"/>
                    <a:pt x="19344" y="15971"/>
                  </a:cubicBezTo>
                  <a:cubicBezTo>
                    <a:pt x="20033" y="13112"/>
                    <a:pt x="20493" y="9936"/>
                    <a:pt x="19803" y="6759"/>
                  </a:cubicBezTo>
                  <a:cubicBezTo>
                    <a:pt x="19114" y="3265"/>
                    <a:pt x="18655" y="2947"/>
                    <a:pt x="16127" y="2947"/>
                  </a:cubicBezTo>
                  <a:cubicBezTo>
                    <a:pt x="12450" y="2630"/>
                    <a:pt x="8544" y="2630"/>
                    <a:pt x="4638" y="2312"/>
                  </a:cubicBezTo>
                  <a:cubicBezTo>
                    <a:pt x="2799" y="2312"/>
                    <a:pt x="2340" y="2630"/>
                    <a:pt x="2110" y="5171"/>
                  </a:cubicBezTo>
                  <a:cubicBezTo>
                    <a:pt x="1650" y="8665"/>
                    <a:pt x="1421" y="12477"/>
                    <a:pt x="1191" y="1628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4" name="AutoShape 147">
              <a:extLst>
                <a:ext uri="{FF2B5EF4-FFF2-40B4-BE49-F238E27FC236}">
                  <a16:creationId xmlns="" xmlns:a16="http://schemas.microsoft.com/office/drawing/2014/main" id="{DCD057C9-B708-479B-A7F5-5012071B4F78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691166" y="936070"/>
              <a:ext cx="160339" cy="172166"/>
            </a:xfrm>
            <a:custGeom>
              <a:avLst/>
              <a:gdLst>
                <a:gd name="T0" fmla="*/ 2147483646 w 21600"/>
                <a:gd name="T1" fmla="*/ 2147483646 h 21296"/>
                <a:gd name="T2" fmla="*/ 2147483646 w 21600"/>
                <a:gd name="T3" fmla="*/ 2147483646 h 21296"/>
                <a:gd name="T4" fmla="*/ 2147483646 w 21600"/>
                <a:gd name="T5" fmla="*/ 2147483646 h 21296"/>
                <a:gd name="T6" fmla="*/ 2147483646 w 21600"/>
                <a:gd name="T7" fmla="*/ 2147483646 h 212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96">
                  <a:moveTo>
                    <a:pt x="21600" y="0"/>
                  </a:moveTo>
                  <a:cubicBezTo>
                    <a:pt x="20935" y="5476"/>
                    <a:pt x="20603" y="10344"/>
                    <a:pt x="19938" y="15211"/>
                  </a:cubicBezTo>
                  <a:cubicBezTo>
                    <a:pt x="19274" y="20079"/>
                    <a:pt x="16615" y="21600"/>
                    <a:pt x="11631" y="20383"/>
                  </a:cubicBezTo>
                  <a:cubicBezTo>
                    <a:pt x="7975" y="19775"/>
                    <a:pt x="4652" y="19470"/>
                    <a:pt x="997" y="21296"/>
                  </a:cubicBezTo>
                  <a:cubicBezTo>
                    <a:pt x="665" y="20079"/>
                    <a:pt x="0" y="19470"/>
                    <a:pt x="0" y="18558"/>
                  </a:cubicBezTo>
                  <a:cubicBezTo>
                    <a:pt x="332" y="14603"/>
                    <a:pt x="665" y="10648"/>
                    <a:pt x="997" y="6693"/>
                  </a:cubicBezTo>
                  <a:cubicBezTo>
                    <a:pt x="1329" y="4259"/>
                    <a:pt x="2658" y="2434"/>
                    <a:pt x="4985" y="2434"/>
                  </a:cubicBezTo>
                  <a:cubicBezTo>
                    <a:pt x="9969" y="2434"/>
                    <a:pt x="14622" y="913"/>
                    <a:pt x="19606" y="0"/>
                  </a:cubicBezTo>
                  <a:cubicBezTo>
                    <a:pt x="20271" y="0"/>
                    <a:pt x="20935" y="0"/>
                    <a:pt x="21600" y="0"/>
                  </a:cubicBezTo>
                  <a:moveTo>
                    <a:pt x="17945" y="2434"/>
                  </a:moveTo>
                  <a:cubicBezTo>
                    <a:pt x="13957" y="3346"/>
                    <a:pt x="10302" y="3651"/>
                    <a:pt x="6978" y="4563"/>
                  </a:cubicBezTo>
                  <a:cubicBezTo>
                    <a:pt x="5649" y="4868"/>
                    <a:pt x="3988" y="6085"/>
                    <a:pt x="3655" y="6997"/>
                  </a:cubicBezTo>
                  <a:cubicBezTo>
                    <a:pt x="2991" y="10648"/>
                    <a:pt x="1994" y="14299"/>
                    <a:pt x="2658" y="17341"/>
                  </a:cubicBezTo>
                  <a:cubicBezTo>
                    <a:pt x="5982" y="17645"/>
                    <a:pt x="8640" y="18558"/>
                    <a:pt x="11963" y="18558"/>
                  </a:cubicBezTo>
                  <a:cubicBezTo>
                    <a:pt x="15286" y="18862"/>
                    <a:pt x="16948" y="17949"/>
                    <a:pt x="17612" y="15515"/>
                  </a:cubicBezTo>
                  <a:cubicBezTo>
                    <a:pt x="18942" y="11256"/>
                    <a:pt x="18609" y="7301"/>
                    <a:pt x="17945" y="2434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5" name="AutoShape 148">
              <a:extLst>
                <a:ext uri="{FF2B5EF4-FFF2-40B4-BE49-F238E27FC236}">
                  <a16:creationId xmlns="" xmlns:a16="http://schemas.microsoft.com/office/drawing/2014/main" id="{33156BF3-3002-40D8-A4E0-6835D4EAD8EB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96566" y="1419186"/>
              <a:ext cx="76895" cy="60566"/>
            </a:xfrm>
            <a:custGeom>
              <a:avLst/>
              <a:gdLst>
                <a:gd name="T0" fmla="*/ 2147483646 w 20925"/>
                <a:gd name="T1" fmla="*/ 2147483646 h 18729"/>
                <a:gd name="T2" fmla="*/ 2147483646 w 20925"/>
                <a:gd name="T3" fmla="*/ 2147483646 h 18729"/>
                <a:gd name="T4" fmla="*/ 2147483646 w 20925"/>
                <a:gd name="T5" fmla="*/ 2147483646 h 18729"/>
                <a:gd name="T6" fmla="*/ 2147483646 w 20925"/>
                <a:gd name="T7" fmla="*/ 2147483646 h 187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25" h="18729">
                  <a:moveTo>
                    <a:pt x="18900" y="343"/>
                  </a:moveTo>
                  <a:cubicBezTo>
                    <a:pt x="19575" y="5743"/>
                    <a:pt x="20250" y="9600"/>
                    <a:pt x="20925" y="14229"/>
                  </a:cubicBezTo>
                  <a:cubicBezTo>
                    <a:pt x="16200" y="18857"/>
                    <a:pt x="7425" y="20400"/>
                    <a:pt x="2700" y="16543"/>
                  </a:cubicBezTo>
                  <a:cubicBezTo>
                    <a:pt x="0" y="14229"/>
                    <a:pt x="-675" y="11143"/>
                    <a:pt x="675" y="8057"/>
                  </a:cubicBezTo>
                  <a:cubicBezTo>
                    <a:pt x="3375" y="2657"/>
                    <a:pt x="12825" y="-1200"/>
                    <a:pt x="18900" y="343"/>
                  </a:cubicBezTo>
                  <a:moveTo>
                    <a:pt x="5400" y="11143"/>
                  </a:moveTo>
                  <a:cubicBezTo>
                    <a:pt x="7425" y="14229"/>
                    <a:pt x="9450" y="15000"/>
                    <a:pt x="12150" y="12686"/>
                  </a:cubicBezTo>
                  <a:cubicBezTo>
                    <a:pt x="14850" y="11143"/>
                    <a:pt x="15525" y="8829"/>
                    <a:pt x="14175" y="4971"/>
                  </a:cubicBezTo>
                  <a:cubicBezTo>
                    <a:pt x="8100" y="6514"/>
                    <a:pt x="8100" y="6514"/>
                    <a:pt x="5400" y="11143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6" name="AutoShape 149">
              <a:extLst>
                <a:ext uri="{FF2B5EF4-FFF2-40B4-BE49-F238E27FC236}">
                  <a16:creationId xmlns="" xmlns:a16="http://schemas.microsoft.com/office/drawing/2014/main" id="{2E72D416-DFC0-4A2D-AF37-27E58F360905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949753" y="1327038"/>
              <a:ext cx="95251" cy="55273"/>
            </a:xfrm>
            <a:custGeom>
              <a:avLst/>
              <a:gdLst>
                <a:gd name="T0" fmla="*/ 2147483646 w 21600"/>
                <a:gd name="T1" fmla="*/ 2147483646 h 18801"/>
                <a:gd name="T2" fmla="*/ 2147483646 w 21600"/>
                <a:gd name="T3" fmla="*/ 2147483646 h 18801"/>
                <a:gd name="T4" fmla="*/ 2147483646 w 21600"/>
                <a:gd name="T5" fmla="*/ 2147483646 h 18801"/>
                <a:gd name="T6" fmla="*/ 2147483646 w 21600"/>
                <a:gd name="T7" fmla="*/ 2147483646 h 188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8801">
                  <a:moveTo>
                    <a:pt x="0" y="14954"/>
                  </a:moveTo>
                  <a:cubicBezTo>
                    <a:pt x="0" y="7477"/>
                    <a:pt x="3877" y="8308"/>
                    <a:pt x="7200" y="8308"/>
                  </a:cubicBezTo>
                  <a:cubicBezTo>
                    <a:pt x="8308" y="4985"/>
                    <a:pt x="8862" y="2492"/>
                    <a:pt x="9969" y="0"/>
                  </a:cubicBezTo>
                  <a:cubicBezTo>
                    <a:pt x="11631" y="1662"/>
                    <a:pt x="12738" y="3323"/>
                    <a:pt x="13846" y="4985"/>
                  </a:cubicBezTo>
                  <a:cubicBezTo>
                    <a:pt x="15508" y="4154"/>
                    <a:pt x="17723" y="4154"/>
                    <a:pt x="21600" y="2492"/>
                  </a:cubicBezTo>
                  <a:cubicBezTo>
                    <a:pt x="19938" y="6646"/>
                    <a:pt x="19938" y="9969"/>
                    <a:pt x="18831" y="10800"/>
                  </a:cubicBezTo>
                  <a:cubicBezTo>
                    <a:pt x="16062" y="11631"/>
                    <a:pt x="14400" y="14123"/>
                    <a:pt x="12738" y="17446"/>
                  </a:cubicBezTo>
                  <a:cubicBezTo>
                    <a:pt x="10523" y="21600"/>
                    <a:pt x="9969" y="14954"/>
                    <a:pt x="9415" y="14123"/>
                  </a:cubicBezTo>
                  <a:cubicBezTo>
                    <a:pt x="5538" y="14123"/>
                    <a:pt x="2769" y="14123"/>
                    <a:pt x="0" y="14954"/>
                  </a:cubicBezTo>
                  <a:cubicBezTo>
                    <a:pt x="0" y="14954"/>
                    <a:pt x="0" y="14954"/>
                    <a:pt x="0" y="14954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7" name="AutoShape 150">
              <a:extLst>
                <a:ext uri="{FF2B5EF4-FFF2-40B4-BE49-F238E27FC236}">
                  <a16:creationId xmlns="" xmlns:a16="http://schemas.microsoft.com/office/drawing/2014/main" id="{1BF6C828-BA1B-48C9-ABC6-4DE8B2DB145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126788" y="1262736"/>
              <a:ext cx="47626" cy="22985"/>
            </a:xfrm>
            <a:custGeom>
              <a:avLst/>
              <a:gdLst>
                <a:gd name="T0" fmla="*/ 142595505 w 21600"/>
                <a:gd name="T1" fmla="*/ 735552 h 16459"/>
                <a:gd name="T2" fmla="*/ 142595505 w 21600"/>
                <a:gd name="T3" fmla="*/ 735552 h 16459"/>
                <a:gd name="T4" fmla="*/ 142595505 w 21600"/>
                <a:gd name="T5" fmla="*/ 735552 h 16459"/>
                <a:gd name="T6" fmla="*/ 142595505 w 21600"/>
                <a:gd name="T7" fmla="*/ 735552 h 164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459">
                  <a:moveTo>
                    <a:pt x="21600" y="7459"/>
                  </a:moveTo>
                  <a:cubicBezTo>
                    <a:pt x="13642" y="16459"/>
                    <a:pt x="6821" y="14659"/>
                    <a:pt x="0" y="16459"/>
                  </a:cubicBezTo>
                  <a:cubicBezTo>
                    <a:pt x="2274" y="-1541"/>
                    <a:pt x="9095" y="-5141"/>
                    <a:pt x="21600" y="7459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8" name="AutoShape 151">
              <a:extLst>
                <a:ext uri="{FF2B5EF4-FFF2-40B4-BE49-F238E27FC236}">
                  <a16:creationId xmlns="" xmlns:a16="http://schemas.microsoft.com/office/drawing/2014/main" id="{06EFBADE-2FF0-4FD6-8ED8-6847BAC953FA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32295" y="489664"/>
              <a:ext cx="141979" cy="157403"/>
            </a:xfrm>
            <a:custGeom>
              <a:avLst/>
              <a:gdLst>
                <a:gd name="T0" fmla="*/ 2147483646 w 19915"/>
                <a:gd name="T1" fmla="*/ 2147483646 h 20016"/>
                <a:gd name="T2" fmla="*/ 2147483646 w 19915"/>
                <a:gd name="T3" fmla="*/ 2147483646 h 20016"/>
                <a:gd name="T4" fmla="*/ 2147483646 w 19915"/>
                <a:gd name="T5" fmla="*/ 2147483646 h 20016"/>
                <a:gd name="T6" fmla="*/ 2147483646 w 19915"/>
                <a:gd name="T7" fmla="*/ 2147483646 h 200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15" h="20016">
                  <a:moveTo>
                    <a:pt x="13883" y="2051"/>
                  </a:moveTo>
                  <a:cubicBezTo>
                    <a:pt x="15625" y="4869"/>
                    <a:pt x="17716" y="7373"/>
                    <a:pt x="19109" y="10504"/>
                  </a:cubicBezTo>
                  <a:cubicBezTo>
                    <a:pt x="20851" y="14573"/>
                    <a:pt x="19806" y="16138"/>
                    <a:pt x="15625" y="18330"/>
                  </a:cubicBezTo>
                  <a:cubicBezTo>
                    <a:pt x="11793" y="20834"/>
                    <a:pt x="7612" y="19895"/>
                    <a:pt x="3780" y="19582"/>
                  </a:cubicBezTo>
                  <a:cubicBezTo>
                    <a:pt x="1690" y="19582"/>
                    <a:pt x="645" y="17704"/>
                    <a:pt x="296" y="16138"/>
                  </a:cubicBezTo>
                  <a:cubicBezTo>
                    <a:pt x="-749" y="10504"/>
                    <a:pt x="993" y="5495"/>
                    <a:pt x="5174" y="1112"/>
                  </a:cubicBezTo>
                  <a:cubicBezTo>
                    <a:pt x="7264" y="-766"/>
                    <a:pt x="11793" y="-140"/>
                    <a:pt x="13883" y="2051"/>
                  </a:cubicBezTo>
                  <a:moveTo>
                    <a:pt x="13535" y="5495"/>
                  </a:moveTo>
                  <a:cubicBezTo>
                    <a:pt x="13535" y="5495"/>
                    <a:pt x="13535" y="5495"/>
                    <a:pt x="13186" y="5495"/>
                  </a:cubicBezTo>
                  <a:cubicBezTo>
                    <a:pt x="12838" y="4869"/>
                    <a:pt x="12490" y="4243"/>
                    <a:pt x="11793" y="3617"/>
                  </a:cubicBezTo>
                  <a:cubicBezTo>
                    <a:pt x="9703" y="1738"/>
                    <a:pt x="6567" y="1738"/>
                    <a:pt x="5174" y="3930"/>
                  </a:cubicBezTo>
                  <a:cubicBezTo>
                    <a:pt x="2735" y="7373"/>
                    <a:pt x="1690" y="11130"/>
                    <a:pt x="2735" y="15199"/>
                  </a:cubicBezTo>
                  <a:cubicBezTo>
                    <a:pt x="3083" y="16764"/>
                    <a:pt x="4128" y="17704"/>
                    <a:pt x="6219" y="17704"/>
                  </a:cubicBezTo>
                  <a:cubicBezTo>
                    <a:pt x="8657" y="17391"/>
                    <a:pt x="11445" y="17391"/>
                    <a:pt x="14232" y="16764"/>
                  </a:cubicBezTo>
                  <a:cubicBezTo>
                    <a:pt x="17367" y="15825"/>
                    <a:pt x="18412" y="14573"/>
                    <a:pt x="17019" y="11756"/>
                  </a:cubicBezTo>
                  <a:cubicBezTo>
                    <a:pt x="16322" y="9564"/>
                    <a:pt x="14580" y="7373"/>
                    <a:pt x="13535" y="549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09" name="AutoShape 152">
              <a:extLst>
                <a:ext uri="{FF2B5EF4-FFF2-40B4-BE49-F238E27FC236}">
                  <a16:creationId xmlns="" xmlns:a16="http://schemas.microsoft.com/office/drawing/2014/main" id="{72AB81C1-0444-475E-B511-19AB47E8EE77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49823" y="420015"/>
              <a:ext cx="96211" cy="131940"/>
            </a:xfrm>
            <a:custGeom>
              <a:avLst/>
              <a:gdLst>
                <a:gd name="T0" fmla="*/ 2147483646 w 19251"/>
                <a:gd name="T1" fmla="*/ 2147483646 h 19947"/>
                <a:gd name="T2" fmla="*/ 2147483646 w 19251"/>
                <a:gd name="T3" fmla="*/ 2147483646 h 19947"/>
                <a:gd name="T4" fmla="*/ 2147483646 w 19251"/>
                <a:gd name="T5" fmla="*/ 2147483646 h 19947"/>
                <a:gd name="T6" fmla="*/ 2147483646 w 19251"/>
                <a:gd name="T7" fmla="*/ 2147483646 h 199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51" h="19947">
                  <a:moveTo>
                    <a:pt x="7026" y="1681"/>
                  </a:moveTo>
                  <a:cubicBezTo>
                    <a:pt x="11444" y="-926"/>
                    <a:pt x="13407" y="-554"/>
                    <a:pt x="16353" y="3171"/>
                  </a:cubicBezTo>
                  <a:cubicBezTo>
                    <a:pt x="20771" y="8757"/>
                    <a:pt x="20280" y="12853"/>
                    <a:pt x="13898" y="17695"/>
                  </a:cubicBezTo>
                  <a:cubicBezTo>
                    <a:pt x="11444" y="19184"/>
                    <a:pt x="8989" y="20674"/>
                    <a:pt x="5553" y="19557"/>
                  </a:cubicBezTo>
                  <a:cubicBezTo>
                    <a:pt x="2116" y="18812"/>
                    <a:pt x="644" y="16205"/>
                    <a:pt x="153" y="13598"/>
                  </a:cubicBezTo>
                  <a:cubicBezTo>
                    <a:pt x="-829" y="10246"/>
                    <a:pt x="3098" y="4288"/>
                    <a:pt x="7026" y="1681"/>
                  </a:cubicBezTo>
                  <a:moveTo>
                    <a:pt x="11935" y="16205"/>
                  </a:moveTo>
                  <a:cubicBezTo>
                    <a:pt x="15371" y="14343"/>
                    <a:pt x="16844" y="9874"/>
                    <a:pt x="14880" y="6895"/>
                  </a:cubicBezTo>
                  <a:cubicBezTo>
                    <a:pt x="13898" y="5033"/>
                    <a:pt x="11935" y="4660"/>
                    <a:pt x="9971" y="4288"/>
                  </a:cubicBezTo>
                  <a:cubicBezTo>
                    <a:pt x="8007" y="3915"/>
                    <a:pt x="6535" y="5033"/>
                    <a:pt x="5553" y="6522"/>
                  </a:cubicBezTo>
                  <a:cubicBezTo>
                    <a:pt x="3589" y="8757"/>
                    <a:pt x="3098" y="11364"/>
                    <a:pt x="4080" y="14343"/>
                  </a:cubicBezTo>
                  <a:cubicBezTo>
                    <a:pt x="5062" y="17322"/>
                    <a:pt x="8498" y="18067"/>
                    <a:pt x="11935" y="1620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0" name="AutoShape 153">
              <a:extLst>
                <a:ext uri="{FF2B5EF4-FFF2-40B4-BE49-F238E27FC236}">
                  <a16:creationId xmlns="" xmlns:a16="http://schemas.microsoft.com/office/drawing/2014/main" id="{D0F00009-622C-47EF-96FC-D4C730C5D8A6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15048" y="529359"/>
              <a:ext cx="46068" cy="52389"/>
            </a:xfrm>
            <a:custGeom>
              <a:avLst/>
              <a:gdLst>
                <a:gd name="T0" fmla="*/ 197874332 w 20219"/>
                <a:gd name="T1" fmla="*/ 447577774 h 21600"/>
                <a:gd name="T2" fmla="*/ 197874332 w 20219"/>
                <a:gd name="T3" fmla="*/ 447577774 h 21600"/>
                <a:gd name="T4" fmla="*/ 197874332 w 20219"/>
                <a:gd name="T5" fmla="*/ 447577774 h 21600"/>
                <a:gd name="T6" fmla="*/ 197874332 w 20219"/>
                <a:gd name="T7" fmla="*/ 44757777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19" h="21600">
                  <a:moveTo>
                    <a:pt x="9419" y="0"/>
                  </a:moveTo>
                  <a:cubicBezTo>
                    <a:pt x="13739" y="4114"/>
                    <a:pt x="16979" y="8229"/>
                    <a:pt x="20219" y="11314"/>
                  </a:cubicBezTo>
                  <a:cubicBezTo>
                    <a:pt x="20219" y="18514"/>
                    <a:pt x="15899" y="21600"/>
                    <a:pt x="8339" y="21600"/>
                  </a:cubicBezTo>
                  <a:cubicBezTo>
                    <a:pt x="6179" y="21600"/>
                    <a:pt x="1859" y="18514"/>
                    <a:pt x="779" y="15429"/>
                  </a:cubicBezTo>
                  <a:cubicBezTo>
                    <a:pt x="-1381" y="10286"/>
                    <a:pt x="779" y="6171"/>
                    <a:pt x="9419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1" name="AutoShape 154">
              <a:extLst>
                <a:ext uri="{FF2B5EF4-FFF2-40B4-BE49-F238E27FC236}">
                  <a16:creationId xmlns="" xmlns:a16="http://schemas.microsoft.com/office/drawing/2014/main" id="{2BE07C55-D0A0-467E-94F7-42D98773AA4D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637589" y="1242719"/>
              <a:ext cx="52136" cy="76204"/>
            </a:xfrm>
            <a:custGeom>
              <a:avLst/>
              <a:gdLst>
                <a:gd name="T0" fmla="*/ 618370118 w 20864"/>
                <a:gd name="T1" fmla="*/ 2147483646 h 20737"/>
                <a:gd name="T2" fmla="*/ 618370118 w 20864"/>
                <a:gd name="T3" fmla="*/ 2147483646 h 20737"/>
                <a:gd name="T4" fmla="*/ 618370118 w 20864"/>
                <a:gd name="T5" fmla="*/ 2147483646 h 20737"/>
                <a:gd name="T6" fmla="*/ 618370118 w 20864"/>
                <a:gd name="T7" fmla="*/ 2147483646 h 207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64" h="20737">
                  <a:moveTo>
                    <a:pt x="0" y="5887"/>
                  </a:moveTo>
                  <a:cubicBezTo>
                    <a:pt x="4909" y="487"/>
                    <a:pt x="9818" y="-863"/>
                    <a:pt x="14727" y="487"/>
                  </a:cubicBezTo>
                  <a:cubicBezTo>
                    <a:pt x="19636" y="1162"/>
                    <a:pt x="21600" y="4537"/>
                    <a:pt x="20618" y="8587"/>
                  </a:cubicBezTo>
                  <a:cubicBezTo>
                    <a:pt x="19636" y="13312"/>
                    <a:pt x="16691" y="18037"/>
                    <a:pt x="7855" y="20737"/>
                  </a:cubicBezTo>
                  <a:cubicBezTo>
                    <a:pt x="9818" y="15337"/>
                    <a:pt x="11782" y="10612"/>
                    <a:pt x="13745" y="5212"/>
                  </a:cubicBezTo>
                  <a:cubicBezTo>
                    <a:pt x="8836" y="5212"/>
                    <a:pt x="4909" y="5212"/>
                    <a:pt x="0" y="5887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2" name="AutoShape 155">
              <a:extLst>
                <a:ext uri="{FF2B5EF4-FFF2-40B4-BE49-F238E27FC236}">
                  <a16:creationId xmlns="" xmlns:a16="http://schemas.microsoft.com/office/drawing/2014/main" id="{F76E20F9-D75E-46A5-8445-FAD856C45483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1042610" y="1069839"/>
              <a:ext cx="61437" cy="100834"/>
            </a:xfrm>
            <a:custGeom>
              <a:avLst/>
              <a:gdLst>
                <a:gd name="T0" fmla="*/ 2147483646 w 20898"/>
                <a:gd name="T1" fmla="*/ 2147483646 h 20477"/>
                <a:gd name="T2" fmla="*/ 2147483646 w 20898"/>
                <a:gd name="T3" fmla="*/ 2147483646 h 20477"/>
                <a:gd name="T4" fmla="*/ 2147483646 w 20898"/>
                <a:gd name="T5" fmla="*/ 2147483646 h 20477"/>
                <a:gd name="T6" fmla="*/ 2147483646 w 20898"/>
                <a:gd name="T7" fmla="*/ 2147483646 h 204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98" h="20477">
                  <a:moveTo>
                    <a:pt x="8308" y="20477"/>
                  </a:moveTo>
                  <a:cubicBezTo>
                    <a:pt x="9138" y="17463"/>
                    <a:pt x="9969" y="15956"/>
                    <a:pt x="10800" y="13947"/>
                  </a:cubicBezTo>
                  <a:cubicBezTo>
                    <a:pt x="9138" y="13947"/>
                    <a:pt x="8308" y="13444"/>
                    <a:pt x="7477" y="13444"/>
                  </a:cubicBezTo>
                  <a:cubicBezTo>
                    <a:pt x="3323" y="12942"/>
                    <a:pt x="0" y="11435"/>
                    <a:pt x="0" y="8924"/>
                  </a:cubicBezTo>
                  <a:cubicBezTo>
                    <a:pt x="0" y="5910"/>
                    <a:pt x="831" y="2393"/>
                    <a:pt x="5815" y="886"/>
                  </a:cubicBezTo>
                  <a:cubicBezTo>
                    <a:pt x="9969" y="-1123"/>
                    <a:pt x="18277" y="384"/>
                    <a:pt x="19938" y="4403"/>
                  </a:cubicBezTo>
                  <a:cubicBezTo>
                    <a:pt x="20769" y="5910"/>
                    <a:pt x="21600" y="7919"/>
                    <a:pt x="19938" y="9426"/>
                  </a:cubicBezTo>
                  <a:cubicBezTo>
                    <a:pt x="18277" y="12942"/>
                    <a:pt x="15785" y="15956"/>
                    <a:pt x="13292" y="19472"/>
                  </a:cubicBezTo>
                  <a:cubicBezTo>
                    <a:pt x="12462" y="19975"/>
                    <a:pt x="10800" y="19975"/>
                    <a:pt x="8308" y="20477"/>
                  </a:cubicBezTo>
                  <a:moveTo>
                    <a:pt x="13292" y="10430"/>
                  </a:moveTo>
                  <a:cubicBezTo>
                    <a:pt x="12462" y="7417"/>
                    <a:pt x="12462" y="5910"/>
                    <a:pt x="11631" y="3900"/>
                  </a:cubicBezTo>
                  <a:cubicBezTo>
                    <a:pt x="11631" y="3398"/>
                    <a:pt x="9138" y="3398"/>
                    <a:pt x="7477" y="3398"/>
                  </a:cubicBezTo>
                  <a:cubicBezTo>
                    <a:pt x="4985" y="3900"/>
                    <a:pt x="3323" y="7417"/>
                    <a:pt x="5815" y="8421"/>
                  </a:cubicBezTo>
                  <a:cubicBezTo>
                    <a:pt x="6646" y="9426"/>
                    <a:pt x="9138" y="9426"/>
                    <a:pt x="13292" y="1043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3" name="AutoShape 156">
              <a:extLst>
                <a:ext uri="{FF2B5EF4-FFF2-40B4-BE49-F238E27FC236}">
                  <a16:creationId xmlns="" xmlns:a16="http://schemas.microsoft.com/office/drawing/2014/main" id="{C88F6FC6-71D1-4303-922D-D9299E7BF45C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878974" y="676985"/>
              <a:ext cx="62400" cy="98735"/>
            </a:xfrm>
            <a:custGeom>
              <a:avLst/>
              <a:gdLst>
                <a:gd name="T0" fmla="*/ 2147483646 w 19744"/>
                <a:gd name="T1" fmla="*/ 2147483646 h 20051"/>
                <a:gd name="T2" fmla="*/ 2147483646 w 19744"/>
                <a:gd name="T3" fmla="*/ 2147483646 h 20051"/>
                <a:gd name="T4" fmla="*/ 2147483646 w 19744"/>
                <a:gd name="T5" fmla="*/ 2147483646 h 20051"/>
                <a:gd name="T6" fmla="*/ 2147483646 w 19744"/>
                <a:gd name="T7" fmla="*/ 2147483646 h 200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4" h="20051">
                  <a:moveTo>
                    <a:pt x="0" y="18655"/>
                  </a:moveTo>
                  <a:cubicBezTo>
                    <a:pt x="4629" y="17651"/>
                    <a:pt x="8486" y="16646"/>
                    <a:pt x="13886" y="15641"/>
                  </a:cubicBezTo>
                  <a:cubicBezTo>
                    <a:pt x="11571" y="13130"/>
                    <a:pt x="8486" y="11623"/>
                    <a:pt x="7714" y="10116"/>
                  </a:cubicBezTo>
                  <a:cubicBezTo>
                    <a:pt x="7714" y="8107"/>
                    <a:pt x="10800" y="6600"/>
                    <a:pt x="12343" y="4590"/>
                  </a:cubicBezTo>
                  <a:cubicBezTo>
                    <a:pt x="10029" y="3586"/>
                    <a:pt x="8486" y="2581"/>
                    <a:pt x="6171" y="1074"/>
                  </a:cubicBezTo>
                  <a:cubicBezTo>
                    <a:pt x="10029" y="-433"/>
                    <a:pt x="15429" y="-433"/>
                    <a:pt x="17743" y="1576"/>
                  </a:cubicBezTo>
                  <a:cubicBezTo>
                    <a:pt x="21600" y="4590"/>
                    <a:pt x="16200" y="6600"/>
                    <a:pt x="14657" y="9111"/>
                  </a:cubicBezTo>
                  <a:cubicBezTo>
                    <a:pt x="20057" y="12627"/>
                    <a:pt x="20829" y="14134"/>
                    <a:pt x="18514" y="16646"/>
                  </a:cubicBezTo>
                  <a:cubicBezTo>
                    <a:pt x="16200" y="20162"/>
                    <a:pt x="9257" y="21167"/>
                    <a:pt x="0" y="18655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4" name="AutoShape 157">
              <a:extLst>
                <a:ext uri="{FF2B5EF4-FFF2-40B4-BE49-F238E27FC236}">
                  <a16:creationId xmlns="" xmlns:a16="http://schemas.microsoft.com/office/drawing/2014/main" id="{429905FC-B1E9-48F2-9DAB-E91289BABD97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529259" y="924614"/>
              <a:ext cx="17464" cy="60326"/>
            </a:xfrm>
            <a:custGeom>
              <a:avLst/>
              <a:gdLst>
                <a:gd name="T0" fmla="*/ 842 w 21600"/>
                <a:gd name="T1" fmla="*/ 2147483646 h 21600"/>
                <a:gd name="T2" fmla="*/ 842 w 21600"/>
                <a:gd name="T3" fmla="*/ 2147483646 h 21600"/>
                <a:gd name="T4" fmla="*/ 842 w 21600"/>
                <a:gd name="T5" fmla="*/ 2147483646 h 21600"/>
                <a:gd name="T6" fmla="*/ 842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514" y="0"/>
                  </a:moveTo>
                  <a:cubicBezTo>
                    <a:pt x="18514" y="6300"/>
                    <a:pt x="21600" y="12600"/>
                    <a:pt x="21600" y="18000"/>
                  </a:cubicBezTo>
                  <a:cubicBezTo>
                    <a:pt x="21600" y="19800"/>
                    <a:pt x="15429" y="20700"/>
                    <a:pt x="9257" y="21600"/>
                  </a:cubicBezTo>
                  <a:cubicBezTo>
                    <a:pt x="6171" y="20700"/>
                    <a:pt x="0" y="18900"/>
                    <a:pt x="0" y="17100"/>
                  </a:cubicBezTo>
                  <a:cubicBezTo>
                    <a:pt x="0" y="11700"/>
                    <a:pt x="3086" y="5400"/>
                    <a:pt x="6171" y="0"/>
                  </a:cubicBezTo>
                  <a:cubicBezTo>
                    <a:pt x="9257" y="0"/>
                    <a:pt x="12343" y="0"/>
                    <a:pt x="18514" y="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5" name="AutoShape 158">
              <a:extLst>
                <a:ext uri="{FF2B5EF4-FFF2-40B4-BE49-F238E27FC236}">
                  <a16:creationId xmlns="" xmlns:a16="http://schemas.microsoft.com/office/drawing/2014/main" id="{5EA0CB87-A6B3-4A11-B34D-66291E954C0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956327" y="861916"/>
              <a:ext cx="58739" cy="91815"/>
            </a:xfrm>
            <a:custGeom>
              <a:avLst/>
              <a:gdLst>
                <a:gd name="T0" fmla="*/ 1766399303 w 21600"/>
                <a:gd name="T1" fmla="*/ 2147483646 h 21174"/>
                <a:gd name="T2" fmla="*/ 1766399303 w 21600"/>
                <a:gd name="T3" fmla="*/ 2147483646 h 21174"/>
                <a:gd name="T4" fmla="*/ 1766399303 w 21600"/>
                <a:gd name="T5" fmla="*/ 2147483646 h 21174"/>
                <a:gd name="T6" fmla="*/ 1766399303 w 21600"/>
                <a:gd name="T7" fmla="*/ 2147483646 h 211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174">
                  <a:moveTo>
                    <a:pt x="8100" y="9663"/>
                  </a:moveTo>
                  <a:cubicBezTo>
                    <a:pt x="12600" y="12505"/>
                    <a:pt x="16200" y="13642"/>
                    <a:pt x="18900" y="15916"/>
                  </a:cubicBezTo>
                  <a:cubicBezTo>
                    <a:pt x="19800" y="17053"/>
                    <a:pt x="18900" y="19326"/>
                    <a:pt x="18000" y="20463"/>
                  </a:cubicBezTo>
                  <a:cubicBezTo>
                    <a:pt x="16200" y="21600"/>
                    <a:pt x="12600" y="21032"/>
                    <a:pt x="10800" y="21032"/>
                  </a:cubicBezTo>
                  <a:cubicBezTo>
                    <a:pt x="7200" y="19895"/>
                    <a:pt x="4500" y="18758"/>
                    <a:pt x="0" y="17053"/>
                  </a:cubicBezTo>
                  <a:cubicBezTo>
                    <a:pt x="2700" y="10232"/>
                    <a:pt x="3600" y="1705"/>
                    <a:pt x="21600" y="0"/>
                  </a:cubicBezTo>
                  <a:cubicBezTo>
                    <a:pt x="21600" y="6253"/>
                    <a:pt x="7200" y="4547"/>
                    <a:pt x="8100" y="9663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416" name="AutoShape 159">
              <a:extLst>
                <a:ext uri="{FF2B5EF4-FFF2-40B4-BE49-F238E27FC236}">
                  <a16:creationId xmlns="" xmlns:a16="http://schemas.microsoft.com/office/drawing/2014/main" id="{B09A3CE5-5030-40F2-A4E3-8D37608DE6FF}"/>
                </a:ext>
              </a:extLst>
            </p:cNvPr>
            <p:cNvSpPr>
              <a:spLocks/>
            </p:cNvSpPr>
            <p:nvPr/>
          </p:nvSpPr>
          <p:spPr bwMode="auto">
            <a:xfrm rot="-1610096">
              <a:off x="731416" y="977417"/>
              <a:ext cx="80964" cy="91699"/>
            </a:xfrm>
            <a:custGeom>
              <a:avLst/>
              <a:gdLst>
                <a:gd name="T0" fmla="*/ 2147483646 w 21600"/>
                <a:gd name="T1" fmla="*/ 2147483646 h 20795"/>
                <a:gd name="T2" fmla="*/ 2147483646 w 21600"/>
                <a:gd name="T3" fmla="*/ 2147483646 h 20795"/>
                <a:gd name="T4" fmla="*/ 2147483646 w 21600"/>
                <a:gd name="T5" fmla="*/ 2147483646 h 20795"/>
                <a:gd name="T6" fmla="*/ 2147483646 w 21600"/>
                <a:gd name="T7" fmla="*/ 2147483646 h 207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795">
                  <a:moveTo>
                    <a:pt x="0" y="17870"/>
                  </a:moveTo>
                  <a:cubicBezTo>
                    <a:pt x="3273" y="16208"/>
                    <a:pt x="8509" y="18978"/>
                    <a:pt x="11127" y="13993"/>
                  </a:cubicBezTo>
                  <a:cubicBezTo>
                    <a:pt x="9164" y="12885"/>
                    <a:pt x="7200" y="11778"/>
                    <a:pt x="5236" y="10670"/>
                  </a:cubicBezTo>
                  <a:cubicBezTo>
                    <a:pt x="2618" y="8455"/>
                    <a:pt x="2618" y="5131"/>
                    <a:pt x="5236" y="4024"/>
                  </a:cubicBezTo>
                  <a:cubicBezTo>
                    <a:pt x="9164" y="1808"/>
                    <a:pt x="13745" y="1255"/>
                    <a:pt x="18327" y="147"/>
                  </a:cubicBezTo>
                  <a:cubicBezTo>
                    <a:pt x="18982" y="-407"/>
                    <a:pt x="19636" y="701"/>
                    <a:pt x="21600" y="1808"/>
                  </a:cubicBezTo>
                  <a:cubicBezTo>
                    <a:pt x="17018" y="3470"/>
                    <a:pt x="13745" y="4578"/>
                    <a:pt x="9164" y="5685"/>
                  </a:cubicBezTo>
                  <a:cubicBezTo>
                    <a:pt x="11782" y="7901"/>
                    <a:pt x="13091" y="9008"/>
                    <a:pt x="15055" y="10116"/>
                  </a:cubicBezTo>
                  <a:cubicBezTo>
                    <a:pt x="17018" y="11778"/>
                    <a:pt x="17673" y="13993"/>
                    <a:pt x="15709" y="16208"/>
                  </a:cubicBezTo>
                  <a:cubicBezTo>
                    <a:pt x="13745" y="17870"/>
                    <a:pt x="10473" y="20085"/>
                    <a:pt x="7855" y="20639"/>
                  </a:cubicBezTo>
                  <a:cubicBezTo>
                    <a:pt x="5236" y="21193"/>
                    <a:pt x="2618" y="20085"/>
                    <a:pt x="0" y="20085"/>
                  </a:cubicBezTo>
                  <a:cubicBezTo>
                    <a:pt x="0" y="19531"/>
                    <a:pt x="0" y="18978"/>
                    <a:pt x="0" y="17870"/>
                  </a:cubicBezTo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3232" name="Group 160">
            <a:extLst>
              <a:ext uri="{FF2B5EF4-FFF2-40B4-BE49-F238E27FC236}">
                <a16:creationId xmlns="" xmlns:a16="http://schemas.microsoft.com/office/drawing/2014/main" id="{F73F7145-CAAD-4B24-9684-D7E771F62ECF}"/>
              </a:ext>
            </a:extLst>
          </p:cNvPr>
          <p:cNvGrpSpPr>
            <a:grpSpLocks/>
          </p:cNvGrpSpPr>
          <p:nvPr/>
        </p:nvGrpSpPr>
        <p:grpSpPr bwMode="auto">
          <a:xfrm>
            <a:off x="7698582" y="3088483"/>
            <a:ext cx="896541" cy="1012031"/>
            <a:chOff x="-1" y="-1"/>
            <a:chExt cx="1195799" cy="1348472"/>
          </a:xfrm>
        </p:grpSpPr>
        <p:sp>
          <p:nvSpPr>
            <p:cNvPr id="12373" name="AutoShape 161">
              <a:extLst>
                <a:ext uri="{FF2B5EF4-FFF2-40B4-BE49-F238E27FC236}">
                  <a16:creationId xmlns="" xmlns:a16="http://schemas.microsoft.com/office/drawing/2014/main" id="{AD3899F0-0B5D-4F14-B763-951CF9863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61" y="-1"/>
              <a:ext cx="748637" cy="1348472"/>
            </a:xfrm>
            <a:custGeom>
              <a:avLst/>
              <a:gdLst>
                <a:gd name="T0" fmla="*/ 2147483646 w 21445"/>
                <a:gd name="T1" fmla="*/ 2147483646 h 21535"/>
                <a:gd name="T2" fmla="*/ 2147483646 w 21445"/>
                <a:gd name="T3" fmla="*/ 2147483646 h 21535"/>
                <a:gd name="T4" fmla="*/ 2147483646 w 21445"/>
                <a:gd name="T5" fmla="*/ 2147483646 h 21535"/>
                <a:gd name="T6" fmla="*/ 2147483646 w 21445"/>
                <a:gd name="T7" fmla="*/ 2147483646 h 215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45" h="21535">
                  <a:moveTo>
                    <a:pt x="14827" y="19284"/>
                  </a:moveTo>
                  <a:cubicBezTo>
                    <a:pt x="15110" y="19600"/>
                    <a:pt x="15394" y="19837"/>
                    <a:pt x="15677" y="20153"/>
                  </a:cubicBezTo>
                  <a:cubicBezTo>
                    <a:pt x="15535" y="20232"/>
                    <a:pt x="15394" y="20271"/>
                    <a:pt x="15181" y="20350"/>
                  </a:cubicBezTo>
                  <a:cubicBezTo>
                    <a:pt x="14615" y="20666"/>
                    <a:pt x="13977" y="20982"/>
                    <a:pt x="13340" y="21259"/>
                  </a:cubicBezTo>
                  <a:cubicBezTo>
                    <a:pt x="13127" y="21338"/>
                    <a:pt x="12844" y="21338"/>
                    <a:pt x="12561" y="21377"/>
                  </a:cubicBezTo>
                  <a:cubicBezTo>
                    <a:pt x="12278" y="21417"/>
                    <a:pt x="12136" y="21298"/>
                    <a:pt x="11924" y="21180"/>
                  </a:cubicBezTo>
                  <a:cubicBezTo>
                    <a:pt x="11569" y="20982"/>
                    <a:pt x="11428" y="20745"/>
                    <a:pt x="11357" y="20429"/>
                  </a:cubicBezTo>
                  <a:cubicBezTo>
                    <a:pt x="10861" y="20508"/>
                    <a:pt x="10507" y="20548"/>
                    <a:pt x="10153" y="20627"/>
                  </a:cubicBezTo>
                  <a:cubicBezTo>
                    <a:pt x="9657" y="20745"/>
                    <a:pt x="9728" y="21022"/>
                    <a:pt x="9728" y="21219"/>
                  </a:cubicBezTo>
                  <a:cubicBezTo>
                    <a:pt x="9728" y="21377"/>
                    <a:pt x="9657" y="21456"/>
                    <a:pt x="9445" y="21535"/>
                  </a:cubicBezTo>
                  <a:cubicBezTo>
                    <a:pt x="9374" y="21535"/>
                    <a:pt x="9232" y="21535"/>
                    <a:pt x="9162" y="21535"/>
                  </a:cubicBezTo>
                  <a:cubicBezTo>
                    <a:pt x="8241" y="21417"/>
                    <a:pt x="7320" y="21298"/>
                    <a:pt x="6470" y="21140"/>
                  </a:cubicBezTo>
                  <a:cubicBezTo>
                    <a:pt x="5833" y="21061"/>
                    <a:pt x="5691" y="20745"/>
                    <a:pt x="5337" y="20548"/>
                  </a:cubicBezTo>
                  <a:cubicBezTo>
                    <a:pt x="5266" y="20469"/>
                    <a:pt x="5408" y="20350"/>
                    <a:pt x="5408" y="20271"/>
                  </a:cubicBezTo>
                  <a:cubicBezTo>
                    <a:pt x="5408" y="20074"/>
                    <a:pt x="5550" y="19837"/>
                    <a:pt x="5408" y="19679"/>
                  </a:cubicBezTo>
                  <a:cubicBezTo>
                    <a:pt x="5054" y="19324"/>
                    <a:pt x="4629" y="19008"/>
                    <a:pt x="4133" y="18692"/>
                  </a:cubicBezTo>
                  <a:cubicBezTo>
                    <a:pt x="4063" y="18652"/>
                    <a:pt x="3921" y="18652"/>
                    <a:pt x="3779" y="18652"/>
                  </a:cubicBezTo>
                  <a:cubicBezTo>
                    <a:pt x="3567" y="18652"/>
                    <a:pt x="3284" y="18692"/>
                    <a:pt x="3071" y="18731"/>
                  </a:cubicBezTo>
                  <a:cubicBezTo>
                    <a:pt x="2859" y="18771"/>
                    <a:pt x="2575" y="18929"/>
                    <a:pt x="2363" y="18810"/>
                  </a:cubicBezTo>
                  <a:cubicBezTo>
                    <a:pt x="2150" y="18692"/>
                    <a:pt x="1938" y="18534"/>
                    <a:pt x="2009" y="18336"/>
                  </a:cubicBezTo>
                  <a:cubicBezTo>
                    <a:pt x="2150" y="17902"/>
                    <a:pt x="1938" y="17507"/>
                    <a:pt x="1796" y="17112"/>
                  </a:cubicBezTo>
                  <a:cubicBezTo>
                    <a:pt x="1725" y="17033"/>
                    <a:pt x="1725" y="16915"/>
                    <a:pt x="1655" y="16875"/>
                  </a:cubicBezTo>
                  <a:cubicBezTo>
                    <a:pt x="1230" y="16599"/>
                    <a:pt x="1442" y="16362"/>
                    <a:pt x="1584" y="16086"/>
                  </a:cubicBezTo>
                  <a:cubicBezTo>
                    <a:pt x="1655" y="15967"/>
                    <a:pt x="1796" y="15809"/>
                    <a:pt x="1938" y="15651"/>
                  </a:cubicBezTo>
                  <a:cubicBezTo>
                    <a:pt x="2505" y="15572"/>
                    <a:pt x="3071" y="15493"/>
                    <a:pt x="3708" y="15375"/>
                  </a:cubicBezTo>
                  <a:cubicBezTo>
                    <a:pt x="3638" y="15296"/>
                    <a:pt x="3496" y="15217"/>
                    <a:pt x="3425" y="15177"/>
                  </a:cubicBezTo>
                  <a:cubicBezTo>
                    <a:pt x="3708" y="14862"/>
                    <a:pt x="3992" y="14546"/>
                    <a:pt x="4275" y="14230"/>
                  </a:cubicBezTo>
                  <a:cubicBezTo>
                    <a:pt x="4487" y="13993"/>
                    <a:pt x="4487" y="13756"/>
                    <a:pt x="4063" y="13558"/>
                  </a:cubicBezTo>
                  <a:cubicBezTo>
                    <a:pt x="3708" y="13321"/>
                    <a:pt x="3708" y="13203"/>
                    <a:pt x="3992" y="13006"/>
                  </a:cubicBezTo>
                  <a:cubicBezTo>
                    <a:pt x="3992" y="12966"/>
                    <a:pt x="4063" y="12927"/>
                    <a:pt x="4133" y="12887"/>
                  </a:cubicBezTo>
                  <a:cubicBezTo>
                    <a:pt x="4700" y="12690"/>
                    <a:pt x="5337" y="12453"/>
                    <a:pt x="5904" y="12216"/>
                  </a:cubicBezTo>
                  <a:cubicBezTo>
                    <a:pt x="5975" y="12176"/>
                    <a:pt x="6045" y="12176"/>
                    <a:pt x="6116" y="12137"/>
                  </a:cubicBezTo>
                  <a:cubicBezTo>
                    <a:pt x="6541" y="12334"/>
                    <a:pt x="6895" y="12216"/>
                    <a:pt x="7320" y="12137"/>
                  </a:cubicBezTo>
                  <a:cubicBezTo>
                    <a:pt x="6612" y="11702"/>
                    <a:pt x="5833" y="11426"/>
                    <a:pt x="4842" y="11229"/>
                  </a:cubicBezTo>
                  <a:cubicBezTo>
                    <a:pt x="4771" y="11229"/>
                    <a:pt x="4700" y="11189"/>
                    <a:pt x="4700" y="11229"/>
                  </a:cubicBezTo>
                  <a:cubicBezTo>
                    <a:pt x="3992" y="11308"/>
                    <a:pt x="3779" y="11031"/>
                    <a:pt x="3496" y="10794"/>
                  </a:cubicBezTo>
                  <a:cubicBezTo>
                    <a:pt x="3071" y="10439"/>
                    <a:pt x="2929" y="10044"/>
                    <a:pt x="3284" y="9649"/>
                  </a:cubicBezTo>
                  <a:cubicBezTo>
                    <a:pt x="3425" y="9531"/>
                    <a:pt x="3425" y="9452"/>
                    <a:pt x="3284" y="9333"/>
                  </a:cubicBezTo>
                  <a:cubicBezTo>
                    <a:pt x="3142" y="9373"/>
                    <a:pt x="3000" y="9412"/>
                    <a:pt x="2788" y="9452"/>
                  </a:cubicBezTo>
                  <a:cubicBezTo>
                    <a:pt x="2575" y="8622"/>
                    <a:pt x="2363" y="7793"/>
                    <a:pt x="2150" y="6964"/>
                  </a:cubicBezTo>
                  <a:cubicBezTo>
                    <a:pt x="1584" y="6924"/>
                    <a:pt x="946" y="6924"/>
                    <a:pt x="309" y="6885"/>
                  </a:cubicBezTo>
                  <a:cubicBezTo>
                    <a:pt x="26" y="6885"/>
                    <a:pt x="-45" y="6806"/>
                    <a:pt x="26" y="6687"/>
                  </a:cubicBezTo>
                  <a:cubicBezTo>
                    <a:pt x="26" y="6569"/>
                    <a:pt x="97" y="6451"/>
                    <a:pt x="97" y="6332"/>
                  </a:cubicBezTo>
                  <a:cubicBezTo>
                    <a:pt x="522" y="5345"/>
                    <a:pt x="805" y="4358"/>
                    <a:pt x="1513" y="3449"/>
                  </a:cubicBezTo>
                  <a:cubicBezTo>
                    <a:pt x="1725" y="3213"/>
                    <a:pt x="1938" y="2976"/>
                    <a:pt x="2292" y="2818"/>
                  </a:cubicBezTo>
                  <a:cubicBezTo>
                    <a:pt x="2505" y="2699"/>
                    <a:pt x="2859" y="2462"/>
                    <a:pt x="3354" y="2660"/>
                  </a:cubicBezTo>
                  <a:cubicBezTo>
                    <a:pt x="3567" y="2739"/>
                    <a:pt x="3992" y="2620"/>
                    <a:pt x="4275" y="2541"/>
                  </a:cubicBezTo>
                  <a:cubicBezTo>
                    <a:pt x="5125" y="2265"/>
                    <a:pt x="5975" y="1949"/>
                    <a:pt x="6895" y="1672"/>
                  </a:cubicBezTo>
                  <a:cubicBezTo>
                    <a:pt x="7179" y="1594"/>
                    <a:pt x="7320" y="1475"/>
                    <a:pt x="7320" y="1278"/>
                  </a:cubicBezTo>
                  <a:cubicBezTo>
                    <a:pt x="7249" y="1080"/>
                    <a:pt x="7320" y="883"/>
                    <a:pt x="7249" y="646"/>
                  </a:cubicBezTo>
                  <a:cubicBezTo>
                    <a:pt x="7249" y="488"/>
                    <a:pt x="7391" y="369"/>
                    <a:pt x="7674" y="290"/>
                  </a:cubicBezTo>
                  <a:cubicBezTo>
                    <a:pt x="8312" y="211"/>
                    <a:pt x="8949" y="93"/>
                    <a:pt x="9657" y="132"/>
                  </a:cubicBezTo>
                  <a:cubicBezTo>
                    <a:pt x="10507" y="172"/>
                    <a:pt x="11357" y="132"/>
                    <a:pt x="12207" y="14"/>
                  </a:cubicBezTo>
                  <a:cubicBezTo>
                    <a:pt x="12561" y="-65"/>
                    <a:pt x="13552" y="211"/>
                    <a:pt x="13694" y="409"/>
                  </a:cubicBezTo>
                  <a:cubicBezTo>
                    <a:pt x="13765" y="448"/>
                    <a:pt x="13765" y="488"/>
                    <a:pt x="13765" y="527"/>
                  </a:cubicBezTo>
                  <a:cubicBezTo>
                    <a:pt x="13694" y="685"/>
                    <a:pt x="13694" y="804"/>
                    <a:pt x="13694" y="962"/>
                  </a:cubicBezTo>
                  <a:cubicBezTo>
                    <a:pt x="13482" y="1515"/>
                    <a:pt x="14048" y="1791"/>
                    <a:pt x="14898" y="2028"/>
                  </a:cubicBezTo>
                  <a:cubicBezTo>
                    <a:pt x="15677" y="1633"/>
                    <a:pt x="16456" y="1238"/>
                    <a:pt x="17235" y="843"/>
                  </a:cubicBezTo>
                  <a:cubicBezTo>
                    <a:pt x="17518" y="843"/>
                    <a:pt x="17731" y="962"/>
                    <a:pt x="17802" y="1120"/>
                  </a:cubicBezTo>
                  <a:cubicBezTo>
                    <a:pt x="18297" y="1949"/>
                    <a:pt x="19289" y="2620"/>
                    <a:pt x="20209" y="3331"/>
                  </a:cubicBezTo>
                  <a:cubicBezTo>
                    <a:pt x="20280" y="3410"/>
                    <a:pt x="20351" y="3489"/>
                    <a:pt x="20351" y="3528"/>
                  </a:cubicBezTo>
                  <a:cubicBezTo>
                    <a:pt x="20351" y="3805"/>
                    <a:pt x="20351" y="4121"/>
                    <a:pt x="20209" y="4358"/>
                  </a:cubicBezTo>
                  <a:cubicBezTo>
                    <a:pt x="20068" y="4634"/>
                    <a:pt x="19714" y="4871"/>
                    <a:pt x="19218" y="4989"/>
                  </a:cubicBezTo>
                  <a:cubicBezTo>
                    <a:pt x="19147" y="5740"/>
                    <a:pt x="19076" y="6490"/>
                    <a:pt x="19005" y="7280"/>
                  </a:cubicBezTo>
                  <a:cubicBezTo>
                    <a:pt x="19643" y="7398"/>
                    <a:pt x="20139" y="7517"/>
                    <a:pt x="20705" y="7635"/>
                  </a:cubicBezTo>
                  <a:cubicBezTo>
                    <a:pt x="21201" y="7714"/>
                    <a:pt x="21555" y="8030"/>
                    <a:pt x="21413" y="8306"/>
                  </a:cubicBezTo>
                  <a:cubicBezTo>
                    <a:pt x="21413" y="8385"/>
                    <a:pt x="21272" y="8464"/>
                    <a:pt x="21130" y="8504"/>
                  </a:cubicBezTo>
                  <a:cubicBezTo>
                    <a:pt x="20776" y="8741"/>
                    <a:pt x="20422" y="9017"/>
                    <a:pt x="20209" y="9333"/>
                  </a:cubicBezTo>
                  <a:cubicBezTo>
                    <a:pt x="20139" y="9570"/>
                    <a:pt x="19926" y="9768"/>
                    <a:pt x="19643" y="9925"/>
                  </a:cubicBezTo>
                  <a:cubicBezTo>
                    <a:pt x="19147" y="10241"/>
                    <a:pt x="18864" y="10597"/>
                    <a:pt x="18722" y="11031"/>
                  </a:cubicBezTo>
                  <a:cubicBezTo>
                    <a:pt x="18156" y="10913"/>
                    <a:pt x="17589" y="10913"/>
                    <a:pt x="17093" y="11071"/>
                  </a:cubicBezTo>
                  <a:cubicBezTo>
                    <a:pt x="16952" y="11110"/>
                    <a:pt x="16739" y="11110"/>
                    <a:pt x="16598" y="11071"/>
                  </a:cubicBezTo>
                  <a:cubicBezTo>
                    <a:pt x="16244" y="10992"/>
                    <a:pt x="15960" y="10873"/>
                    <a:pt x="15535" y="10755"/>
                  </a:cubicBezTo>
                  <a:cubicBezTo>
                    <a:pt x="15535" y="10755"/>
                    <a:pt x="15465" y="10794"/>
                    <a:pt x="15394" y="10794"/>
                  </a:cubicBezTo>
                  <a:cubicBezTo>
                    <a:pt x="14402" y="11150"/>
                    <a:pt x="13340" y="11268"/>
                    <a:pt x="12278" y="11426"/>
                  </a:cubicBezTo>
                  <a:cubicBezTo>
                    <a:pt x="11853" y="11466"/>
                    <a:pt x="11428" y="11466"/>
                    <a:pt x="11003" y="11505"/>
                  </a:cubicBezTo>
                  <a:cubicBezTo>
                    <a:pt x="10365" y="11584"/>
                    <a:pt x="9728" y="11663"/>
                    <a:pt x="9091" y="11702"/>
                  </a:cubicBezTo>
                  <a:cubicBezTo>
                    <a:pt x="8807" y="11702"/>
                    <a:pt x="8666" y="11781"/>
                    <a:pt x="8595" y="11979"/>
                  </a:cubicBezTo>
                  <a:cubicBezTo>
                    <a:pt x="8595" y="11979"/>
                    <a:pt x="8595" y="12018"/>
                    <a:pt x="8595" y="12018"/>
                  </a:cubicBezTo>
                  <a:cubicBezTo>
                    <a:pt x="8453" y="12413"/>
                    <a:pt x="8241" y="12492"/>
                    <a:pt x="7533" y="12374"/>
                  </a:cubicBezTo>
                  <a:cubicBezTo>
                    <a:pt x="7462" y="12650"/>
                    <a:pt x="8383" y="12729"/>
                    <a:pt x="7887" y="13124"/>
                  </a:cubicBezTo>
                  <a:cubicBezTo>
                    <a:pt x="8383" y="13085"/>
                    <a:pt x="8666" y="13085"/>
                    <a:pt x="9020" y="13045"/>
                  </a:cubicBezTo>
                  <a:cubicBezTo>
                    <a:pt x="9586" y="12927"/>
                    <a:pt x="10224" y="12966"/>
                    <a:pt x="10861" y="13045"/>
                  </a:cubicBezTo>
                  <a:cubicBezTo>
                    <a:pt x="11286" y="13124"/>
                    <a:pt x="11711" y="13242"/>
                    <a:pt x="12136" y="13321"/>
                  </a:cubicBezTo>
                  <a:cubicBezTo>
                    <a:pt x="12703" y="13242"/>
                    <a:pt x="12561" y="12769"/>
                    <a:pt x="13057" y="12690"/>
                  </a:cubicBezTo>
                  <a:cubicBezTo>
                    <a:pt x="13623" y="12848"/>
                    <a:pt x="14119" y="12966"/>
                    <a:pt x="14615" y="13124"/>
                  </a:cubicBezTo>
                  <a:cubicBezTo>
                    <a:pt x="14969" y="13242"/>
                    <a:pt x="15394" y="13361"/>
                    <a:pt x="15677" y="13558"/>
                  </a:cubicBezTo>
                  <a:cubicBezTo>
                    <a:pt x="16031" y="13756"/>
                    <a:pt x="16244" y="14032"/>
                    <a:pt x="16031" y="14309"/>
                  </a:cubicBezTo>
                  <a:cubicBezTo>
                    <a:pt x="15960" y="14427"/>
                    <a:pt x="15889" y="14546"/>
                    <a:pt x="15748" y="14664"/>
                  </a:cubicBezTo>
                  <a:cubicBezTo>
                    <a:pt x="15394" y="14940"/>
                    <a:pt x="15465" y="15217"/>
                    <a:pt x="15748" y="15533"/>
                  </a:cubicBezTo>
                  <a:cubicBezTo>
                    <a:pt x="15960" y="15770"/>
                    <a:pt x="16102" y="16007"/>
                    <a:pt x="16173" y="16244"/>
                  </a:cubicBezTo>
                  <a:cubicBezTo>
                    <a:pt x="16173" y="16481"/>
                    <a:pt x="16385" y="16559"/>
                    <a:pt x="16739" y="16599"/>
                  </a:cubicBezTo>
                  <a:cubicBezTo>
                    <a:pt x="17023" y="16599"/>
                    <a:pt x="17235" y="16599"/>
                    <a:pt x="17447" y="16599"/>
                  </a:cubicBezTo>
                  <a:cubicBezTo>
                    <a:pt x="17589" y="16717"/>
                    <a:pt x="17802" y="16796"/>
                    <a:pt x="17872" y="16915"/>
                  </a:cubicBezTo>
                  <a:cubicBezTo>
                    <a:pt x="17943" y="16994"/>
                    <a:pt x="18014" y="17112"/>
                    <a:pt x="17943" y="17191"/>
                  </a:cubicBezTo>
                  <a:cubicBezTo>
                    <a:pt x="17731" y="17626"/>
                    <a:pt x="17660" y="18021"/>
                    <a:pt x="17660" y="18455"/>
                  </a:cubicBezTo>
                  <a:cubicBezTo>
                    <a:pt x="17660" y="18810"/>
                    <a:pt x="17447" y="19047"/>
                    <a:pt x="16810" y="19166"/>
                  </a:cubicBezTo>
                  <a:cubicBezTo>
                    <a:pt x="16668" y="19205"/>
                    <a:pt x="16456" y="19205"/>
                    <a:pt x="16385" y="19166"/>
                  </a:cubicBezTo>
                  <a:cubicBezTo>
                    <a:pt x="15819" y="18968"/>
                    <a:pt x="15394" y="19087"/>
                    <a:pt x="14827" y="19284"/>
                  </a:cubicBezTo>
                  <a:moveTo>
                    <a:pt x="3992" y="3765"/>
                  </a:moveTo>
                  <a:cubicBezTo>
                    <a:pt x="3850" y="3844"/>
                    <a:pt x="3850" y="3844"/>
                    <a:pt x="3850" y="3844"/>
                  </a:cubicBezTo>
                  <a:cubicBezTo>
                    <a:pt x="3779" y="3765"/>
                    <a:pt x="3708" y="3686"/>
                    <a:pt x="3638" y="3607"/>
                  </a:cubicBezTo>
                  <a:cubicBezTo>
                    <a:pt x="3213" y="3370"/>
                    <a:pt x="2292" y="3449"/>
                    <a:pt x="2080" y="3765"/>
                  </a:cubicBezTo>
                  <a:cubicBezTo>
                    <a:pt x="1584" y="4516"/>
                    <a:pt x="1088" y="5305"/>
                    <a:pt x="592" y="6095"/>
                  </a:cubicBezTo>
                  <a:cubicBezTo>
                    <a:pt x="522" y="6174"/>
                    <a:pt x="522" y="6293"/>
                    <a:pt x="522" y="6411"/>
                  </a:cubicBezTo>
                  <a:cubicBezTo>
                    <a:pt x="946" y="6451"/>
                    <a:pt x="1371" y="6451"/>
                    <a:pt x="1725" y="6451"/>
                  </a:cubicBezTo>
                  <a:cubicBezTo>
                    <a:pt x="2080" y="6490"/>
                    <a:pt x="2505" y="6530"/>
                    <a:pt x="2859" y="6530"/>
                  </a:cubicBezTo>
                  <a:cubicBezTo>
                    <a:pt x="3213" y="6530"/>
                    <a:pt x="3354" y="6608"/>
                    <a:pt x="3354" y="6766"/>
                  </a:cubicBezTo>
                  <a:cubicBezTo>
                    <a:pt x="3284" y="6885"/>
                    <a:pt x="3213" y="7003"/>
                    <a:pt x="3213" y="7082"/>
                  </a:cubicBezTo>
                  <a:cubicBezTo>
                    <a:pt x="3142" y="7201"/>
                    <a:pt x="3071" y="7319"/>
                    <a:pt x="3142" y="7398"/>
                  </a:cubicBezTo>
                  <a:cubicBezTo>
                    <a:pt x="3213" y="7833"/>
                    <a:pt x="3425" y="8228"/>
                    <a:pt x="3921" y="8583"/>
                  </a:cubicBezTo>
                  <a:cubicBezTo>
                    <a:pt x="4275" y="8820"/>
                    <a:pt x="4700" y="9057"/>
                    <a:pt x="4842" y="9412"/>
                  </a:cubicBezTo>
                  <a:cubicBezTo>
                    <a:pt x="4842" y="9452"/>
                    <a:pt x="4983" y="9491"/>
                    <a:pt x="5054" y="9531"/>
                  </a:cubicBezTo>
                  <a:cubicBezTo>
                    <a:pt x="5479" y="9807"/>
                    <a:pt x="5408" y="10044"/>
                    <a:pt x="4912" y="10281"/>
                  </a:cubicBezTo>
                  <a:cubicBezTo>
                    <a:pt x="4558" y="10439"/>
                    <a:pt x="4346" y="10636"/>
                    <a:pt x="4417" y="10873"/>
                  </a:cubicBezTo>
                  <a:cubicBezTo>
                    <a:pt x="4558" y="10913"/>
                    <a:pt x="4629" y="10952"/>
                    <a:pt x="4700" y="10992"/>
                  </a:cubicBezTo>
                  <a:cubicBezTo>
                    <a:pt x="5621" y="11189"/>
                    <a:pt x="6470" y="11387"/>
                    <a:pt x="7179" y="11742"/>
                  </a:cubicBezTo>
                  <a:cubicBezTo>
                    <a:pt x="7320" y="11821"/>
                    <a:pt x="7462" y="11900"/>
                    <a:pt x="7674" y="11939"/>
                  </a:cubicBezTo>
                  <a:cubicBezTo>
                    <a:pt x="7816" y="11939"/>
                    <a:pt x="8028" y="11939"/>
                    <a:pt x="8099" y="11900"/>
                  </a:cubicBezTo>
                  <a:cubicBezTo>
                    <a:pt x="8383" y="11702"/>
                    <a:pt x="8737" y="11466"/>
                    <a:pt x="8737" y="11229"/>
                  </a:cubicBezTo>
                  <a:cubicBezTo>
                    <a:pt x="8737" y="10952"/>
                    <a:pt x="9020" y="10834"/>
                    <a:pt x="9232" y="10715"/>
                  </a:cubicBezTo>
                  <a:cubicBezTo>
                    <a:pt x="9870" y="10755"/>
                    <a:pt x="10365" y="10834"/>
                    <a:pt x="10932" y="10794"/>
                  </a:cubicBezTo>
                  <a:cubicBezTo>
                    <a:pt x="11569" y="10794"/>
                    <a:pt x="12207" y="10715"/>
                    <a:pt x="12844" y="10597"/>
                  </a:cubicBezTo>
                  <a:cubicBezTo>
                    <a:pt x="13836" y="10399"/>
                    <a:pt x="14827" y="10241"/>
                    <a:pt x="15535" y="9847"/>
                  </a:cubicBezTo>
                  <a:cubicBezTo>
                    <a:pt x="16173" y="9965"/>
                    <a:pt x="16739" y="10123"/>
                    <a:pt x="17306" y="10241"/>
                  </a:cubicBezTo>
                  <a:cubicBezTo>
                    <a:pt x="17943" y="10399"/>
                    <a:pt x="18085" y="10399"/>
                    <a:pt x="18439" y="10083"/>
                  </a:cubicBezTo>
                  <a:cubicBezTo>
                    <a:pt x="18935" y="9649"/>
                    <a:pt x="19360" y="9215"/>
                    <a:pt x="19855" y="8780"/>
                  </a:cubicBezTo>
                  <a:cubicBezTo>
                    <a:pt x="20068" y="8583"/>
                    <a:pt x="20280" y="8385"/>
                    <a:pt x="20564" y="8149"/>
                  </a:cubicBezTo>
                  <a:cubicBezTo>
                    <a:pt x="19785" y="7991"/>
                    <a:pt x="19147" y="7872"/>
                    <a:pt x="18368" y="8070"/>
                  </a:cubicBezTo>
                  <a:cubicBezTo>
                    <a:pt x="18297" y="7991"/>
                    <a:pt x="18297" y="7872"/>
                    <a:pt x="18226" y="7872"/>
                  </a:cubicBezTo>
                  <a:cubicBezTo>
                    <a:pt x="17731" y="7714"/>
                    <a:pt x="17943" y="7556"/>
                    <a:pt x="18156" y="7398"/>
                  </a:cubicBezTo>
                  <a:cubicBezTo>
                    <a:pt x="17943" y="7319"/>
                    <a:pt x="17731" y="7280"/>
                    <a:pt x="17447" y="7201"/>
                  </a:cubicBezTo>
                  <a:cubicBezTo>
                    <a:pt x="18085" y="7043"/>
                    <a:pt x="18085" y="7043"/>
                    <a:pt x="18085" y="6885"/>
                  </a:cubicBezTo>
                  <a:cubicBezTo>
                    <a:pt x="18226" y="6253"/>
                    <a:pt x="18297" y="5582"/>
                    <a:pt x="17731" y="4989"/>
                  </a:cubicBezTo>
                  <a:cubicBezTo>
                    <a:pt x="17660" y="4911"/>
                    <a:pt x="17660" y="4832"/>
                    <a:pt x="17660" y="4753"/>
                  </a:cubicBezTo>
                  <a:cubicBezTo>
                    <a:pt x="17731" y="4516"/>
                    <a:pt x="17872" y="4318"/>
                    <a:pt x="18297" y="4160"/>
                  </a:cubicBezTo>
                  <a:cubicBezTo>
                    <a:pt x="18864" y="3963"/>
                    <a:pt x="19360" y="3765"/>
                    <a:pt x="19926" y="3528"/>
                  </a:cubicBezTo>
                  <a:cubicBezTo>
                    <a:pt x="19005" y="2857"/>
                    <a:pt x="18156" y="2225"/>
                    <a:pt x="17306" y="1554"/>
                  </a:cubicBezTo>
                  <a:cubicBezTo>
                    <a:pt x="17093" y="1436"/>
                    <a:pt x="16881" y="1396"/>
                    <a:pt x="16668" y="1515"/>
                  </a:cubicBezTo>
                  <a:cubicBezTo>
                    <a:pt x="16173" y="1751"/>
                    <a:pt x="15606" y="1949"/>
                    <a:pt x="15323" y="2304"/>
                  </a:cubicBezTo>
                  <a:cubicBezTo>
                    <a:pt x="15252" y="2383"/>
                    <a:pt x="15110" y="2462"/>
                    <a:pt x="14969" y="2541"/>
                  </a:cubicBezTo>
                  <a:cubicBezTo>
                    <a:pt x="14402" y="2146"/>
                    <a:pt x="13765" y="1988"/>
                    <a:pt x="12915" y="1988"/>
                  </a:cubicBezTo>
                  <a:cubicBezTo>
                    <a:pt x="12773" y="2028"/>
                    <a:pt x="12632" y="1949"/>
                    <a:pt x="12490" y="1909"/>
                  </a:cubicBezTo>
                  <a:cubicBezTo>
                    <a:pt x="12561" y="1751"/>
                    <a:pt x="12632" y="1594"/>
                    <a:pt x="12632" y="1475"/>
                  </a:cubicBezTo>
                  <a:cubicBezTo>
                    <a:pt x="12561" y="1199"/>
                    <a:pt x="12419" y="883"/>
                    <a:pt x="12278" y="606"/>
                  </a:cubicBezTo>
                  <a:cubicBezTo>
                    <a:pt x="12136" y="330"/>
                    <a:pt x="12065" y="290"/>
                    <a:pt x="11569" y="330"/>
                  </a:cubicBezTo>
                  <a:cubicBezTo>
                    <a:pt x="10578" y="369"/>
                    <a:pt x="9516" y="448"/>
                    <a:pt x="8524" y="488"/>
                  </a:cubicBezTo>
                  <a:cubicBezTo>
                    <a:pt x="8028" y="488"/>
                    <a:pt x="7887" y="606"/>
                    <a:pt x="7816" y="804"/>
                  </a:cubicBezTo>
                  <a:cubicBezTo>
                    <a:pt x="7674" y="1159"/>
                    <a:pt x="7462" y="1515"/>
                    <a:pt x="7674" y="1909"/>
                  </a:cubicBezTo>
                  <a:cubicBezTo>
                    <a:pt x="7745" y="2028"/>
                    <a:pt x="7604" y="2225"/>
                    <a:pt x="7462" y="2344"/>
                  </a:cubicBezTo>
                  <a:cubicBezTo>
                    <a:pt x="7320" y="2462"/>
                    <a:pt x="7108" y="2423"/>
                    <a:pt x="6895" y="2383"/>
                  </a:cubicBezTo>
                  <a:cubicBezTo>
                    <a:pt x="6754" y="2383"/>
                    <a:pt x="6612" y="2383"/>
                    <a:pt x="6470" y="2423"/>
                  </a:cubicBezTo>
                  <a:cubicBezTo>
                    <a:pt x="5479" y="2660"/>
                    <a:pt x="4629" y="2936"/>
                    <a:pt x="4275" y="3568"/>
                  </a:cubicBezTo>
                  <a:cubicBezTo>
                    <a:pt x="4275" y="3647"/>
                    <a:pt x="4133" y="3726"/>
                    <a:pt x="3992" y="3765"/>
                  </a:cubicBezTo>
                  <a:moveTo>
                    <a:pt x="14119" y="14822"/>
                  </a:moveTo>
                  <a:cubicBezTo>
                    <a:pt x="14261" y="14743"/>
                    <a:pt x="14402" y="14625"/>
                    <a:pt x="14544" y="14506"/>
                  </a:cubicBezTo>
                  <a:cubicBezTo>
                    <a:pt x="14756" y="14309"/>
                    <a:pt x="15040" y="14111"/>
                    <a:pt x="15252" y="13914"/>
                  </a:cubicBezTo>
                  <a:cubicBezTo>
                    <a:pt x="15465" y="13795"/>
                    <a:pt x="15394" y="13677"/>
                    <a:pt x="15110" y="13598"/>
                  </a:cubicBezTo>
                  <a:cubicBezTo>
                    <a:pt x="14685" y="13400"/>
                    <a:pt x="14261" y="13242"/>
                    <a:pt x="13765" y="13124"/>
                  </a:cubicBezTo>
                  <a:cubicBezTo>
                    <a:pt x="13411" y="13006"/>
                    <a:pt x="13198" y="13085"/>
                    <a:pt x="12986" y="13242"/>
                  </a:cubicBezTo>
                  <a:cubicBezTo>
                    <a:pt x="12632" y="13440"/>
                    <a:pt x="12278" y="13598"/>
                    <a:pt x="11853" y="13716"/>
                  </a:cubicBezTo>
                  <a:cubicBezTo>
                    <a:pt x="11569" y="13479"/>
                    <a:pt x="11215" y="13361"/>
                    <a:pt x="10790" y="13361"/>
                  </a:cubicBezTo>
                  <a:cubicBezTo>
                    <a:pt x="10153" y="13361"/>
                    <a:pt x="9445" y="13361"/>
                    <a:pt x="8737" y="13440"/>
                  </a:cubicBezTo>
                  <a:cubicBezTo>
                    <a:pt x="8453" y="13440"/>
                    <a:pt x="8241" y="13519"/>
                    <a:pt x="7958" y="13598"/>
                  </a:cubicBezTo>
                  <a:cubicBezTo>
                    <a:pt x="7816" y="13637"/>
                    <a:pt x="7674" y="13677"/>
                    <a:pt x="7604" y="13716"/>
                  </a:cubicBezTo>
                  <a:cubicBezTo>
                    <a:pt x="7037" y="13321"/>
                    <a:pt x="6754" y="12848"/>
                    <a:pt x="5975" y="12611"/>
                  </a:cubicBezTo>
                  <a:cubicBezTo>
                    <a:pt x="5550" y="12729"/>
                    <a:pt x="5196" y="12848"/>
                    <a:pt x="4771" y="13006"/>
                  </a:cubicBezTo>
                  <a:cubicBezTo>
                    <a:pt x="4558" y="13085"/>
                    <a:pt x="4417" y="13203"/>
                    <a:pt x="4558" y="13400"/>
                  </a:cubicBezTo>
                  <a:cubicBezTo>
                    <a:pt x="4771" y="13598"/>
                    <a:pt x="4983" y="13795"/>
                    <a:pt x="5196" y="14032"/>
                  </a:cubicBezTo>
                  <a:cubicBezTo>
                    <a:pt x="5266" y="14111"/>
                    <a:pt x="5266" y="14230"/>
                    <a:pt x="5196" y="14269"/>
                  </a:cubicBezTo>
                  <a:cubicBezTo>
                    <a:pt x="4912" y="14585"/>
                    <a:pt x="4912" y="15019"/>
                    <a:pt x="4346" y="15256"/>
                  </a:cubicBezTo>
                  <a:cubicBezTo>
                    <a:pt x="4204" y="15296"/>
                    <a:pt x="4204" y="15375"/>
                    <a:pt x="4133" y="15454"/>
                  </a:cubicBezTo>
                  <a:cubicBezTo>
                    <a:pt x="4063" y="15730"/>
                    <a:pt x="3921" y="16007"/>
                    <a:pt x="3779" y="16283"/>
                  </a:cubicBezTo>
                  <a:cubicBezTo>
                    <a:pt x="3213" y="16283"/>
                    <a:pt x="2575" y="16323"/>
                    <a:pt x="2150" y="16520"/>
                  </a:cubicBezTo>
                  <a:cubicBezTo>
                    <a:pt x="2221" y="17191"/>
                    <a:pt x="2292" y="17784"/>
                    <a:pt x="2363" y="18376"/>
                  </a:cubicBezTo>
                  <a:cubicBezTo>
                    <a:pt x="3071" y="18494"/>
                    <a:pt x="3638" y="18376"/>
                    <a:pt x="4204" y="18257"/>
                  </a:cubicBezTo>
                  <a:cubicBezTo>
                    <a:pt x="4346" y="18415"/>
                    <a:pt x="4558" y="18534"/>
                    <a:pt x="4700" y="18692"/>
                  </a:cubicBezTo>
                  <a:cubicBezTo>
                    <a:pt x="4912" y="19047"/>
                    <a:pt x="5337" y="19284"/>
                    <a:pt x="5691" y="19561"/>
                  </a:cubicBezTo>
                  <a:cubicBezTo>
                    <a:pt x="5975" y="19719"/>
                    <a:pt x="6187" y="19758"/>
                    <a:pt x="6470" y="19640"/>
                  </a:cubicBezTo>
                  <a:cubicBezTo>
                    <a:pt x="6825" y="19837"/>
                    <a:pt x="6825" y="20034"/>
                    <a:pt x="6754" y="20232"/>
                  </a:cubicBezTo>
                  <a:cubicBezTo>
                    <a:pt x="6683" y="20429"/>
                    <a:pt x="6683" y="20587"/>
                    <a:pt x="6612" y="20785"/>
                  </a:cubicBezTo>
                  <a:cubicBezTo>
                    <a:pt x="7462" y="20943"/>
                    <a:pt x="8241" y="21061"/>
                    <a:pt x="9020" y="21180"/>
                  </a:cubicBezTo>
                  <a:cubicBezTo>
                    <a:pt x="9232" y="20943"/>
                    <a:pt x="9374" y="20745"/>
                    <a:pt x="9516" y="20508"/>
                  </a:cubicBezTo>
                  <a:cubicBezTo>
                    <a:pt x="9586" y="20311"/>
                    <a:pt x="9799" y="20232"/>
                    <a:pt x="10011" y="20192"/>
                  </a:cubicBezTo>
                  <a:cubicBezTo>
                    <a:pt x="10507" y="20074"/>
                    <a:pt x="11074" y="19955"/>
                    <a:pt x="11640" y="19837"/>
                  </a:cubicBezTo>
                  <a:cubicBezTo>
                    <a:pt x="11782" y="19955"/>
                    <a:pt x="12065" y="20074"/>
                    <a:pt x="12136" y="20232"/>
                  </a:cubicBezTo>
                  <a:cubicBezTo>
                    <a:pt x="12348" y="20469"/>
                    <a:pt x="12632" y="20666"/>
                    <a:pt x="13057" y="20864"/>
                  </a:cubicBezTo>
                  <a:cubicBezTo>
                    <a:pt x="13552" y="20666"/>
                    <a:pt x="14048" y="20508"/>
                    <a:pt x="14473" y="20271"/>
                  </a:cubicBezTo>
                  <a:cubicBezTo>
                    <a:pt x="14898" y="20113"/>
                    <a:pt x="14898" y="20113"/>
                    <a:pt x="14756" y="19798"/>
                  </a:cubicBezTo>
                  <a:cubicBezTo>
                    <a:pt x="14615" y="19561"/>
                    <a:pt x="14473" y="19324"/>
                    <a:pt x="14331" y="19087"/>
                  </a:cubicBezTo>
                  <a:cubicBezTo>
                    <a:pt x="15040" y="19087"/>
                    <a:pt x="15323" y="18771"/>
                    <a:pt x="15535" y="18534"/>
                  </a:cubicBezTo>
                  <a:cubicBezTo>
                    <a:pt x="15465" y="18415"/>
                    <a:pt x="14969" y="18415"/>
                    <a:pt x="15181" y="18218"/>
                  </a:cubicBezTo>
                  <a:cubicBezTo>
                    <a:pt x="15889" y="18100"/>
                    <a:pt x="16385" y="18573"/>
                    <a:pt x="17164" y="18376"/>
                  </a:cubicBezTo>
                  <a:cubicBezTo>
                    <a:pt x="17235" y="18021"/>
                    <a:pt x="17235" y="17665"/>
                    <a:pt x="17306" y="17270"/>
                  </a:cubicBezTo>
                  <a:cubicBezTo>
                    <a:pt x="17377" y="17073"/>
                    <a:pt x="17235" y="16954"/>
                    <a:pt x="16881" y="16875"/>
                  </a:cubicBezTo>
                  <a:cubicBezTo>
                    <a:pt x="16527" y="16796"/>
                    <a:pt x="16244" y="16757"/>
                    <a:pt x="15819" y="16678"/>
                  </a:cubicBezTo>
                  <a:cubicBezTo>
                    <a:pt x="15819" y="16520"/>
                    <a:pt x="15819" y="16402"/>
                    <a:pt x="15677" y="16244"/>
                  </a:cubicBezTo>
                  <a:cubicBezTo>
                    <a:pt x="15394" y="15849"/>
                    <a:pt x="15040" y="15454"/>
                    <a:pt x="14685" y="15059"/>
                  </a:cubicBezTo>
                  <a:cubicBezTo>
                    <a:pt x="14615" y="14980"/>
                    <a:pt x="14402" y="14940"/>
                    <a:pt x="14119" y="14822"/>
                  </a:cubicBezTo>
                  <a:moveTo>
                    <a:pt x="18014" y="1712"/>
                  </a:moveTo>
                  <a:cubicBezTo>
                    <a:pt x="17872" y="1515"/>
                    <a:pt x="17660" y="1357"/>
                    <a:pt x="17518" y="1159"/>
                  </a:cubicBezTo>
                  <a:cubicBezTo>
                    <a:pt x="17518" y="1515"/>
                    <a:pt x="17518" y="1515"/>
                    <a:pt x="18014" y="1712"/>
                  </a:cubicBezTo>
                  <a:moveTo>
                    <a:pt x="10082" y="13203"/>
                  </a:moveTo>
                  <a:cubicBezTo>
                    <a:pt x="10082" y="13164"/>
                    <a:pt x="10082" y="13124"/>
                    <a:pt x="10082" y="13124"/>
                  </a:cubicBezTo>
                  <a:cubicBezTo>
                    <a:pt x="9870" y="13124"/>
                    <a:pt x="9586" y="13124"/>
                    <a:pt x="9374" y="13164"/>
                  </a:cubicBezTo>
                  <a:cubicBezTo>
                    <a:pt x="9374" y="13203"/>
                    <a:pt x="9374" y="13203"/>
                    <a:pt x="9374" y="13242"/>
                  </a:cubicBezTo>
                  <a:cubicBezTo>
                    <a:pt x="9657" y="13203"/>
                    <a:pt x="9870" y="13203"/>
                    <a:pt x="10082" y="13203"/>
                  </a:cubicBezTo>
                  <a:moveTo>
                    <a:pt x="4063" y="8899"/>
                  </a:moveTo>
                  <a:cubicBezTo>
                    <a:pt x="3992" y="8938"/>
                    <a:pt x="3992" y="8938"/>
                    <a:pt x="3921" y="8978"/>
                  </a:cubicBezTo>
                  <a:cubicBezTo>
                    <a:pt x="4063" y="9057"/>
                    <a:pt x="4133" y="9175"/>
                    <a:pt x="4275" y="9254"/>
                  </a:cubicBezTo>
                  <a:cubicBezTo>
                    <a:pt x="4346" y="9254"/>
                    <a:pt x="4346" y="9254"/>
                    <a:pt x="4417" y="9215"/>
                  </a:cubicBezTo>
                  <a:cubicBezTo>
                    <a:pt x="4275" y="9136"/>
                    <a:pt x="4204" y="9017"/>
                    <a:pt x="4063" y="8899"/>
                  </a:cubicBezTo>
                  <a:moveTo>
                    <a:pt x="14898" y="10518"/>
                  </a:moveTo>
                  <a:cubicBezTo>
                    <a:pt x="14827" y="10478"/>
                    <a:pt x="14827" y="10478"/>
                    <a:pt x="14756" y="10439"/>
                  </a:cubicBezTo>
                  <a:cubicBezTo>
                    <a:pt x="14615" y="10478"/>
                    <a:pt x="14473" y="10518"/>
                    <a:pt x="14331" y="10557"/>
                  </a:cubicBezTo>
                  <a:cubicBezTo>
                    <a:pt x="14331" y="10597"/>
                    <a:pt x="14331" y="10597"/>
                    <a:pt x="14402" y="10636"/>
                  </a:cubicBezTo>
                  <a:cubicBezTo>
                    <a:pt x="14544" y="10597"/>
                    <a:pt x="14685" y="10557"/>
                    <a:pt x="14898" y="10518"/>
                  </a:cubicBezTo>
                  <a:moveTo>
                    <a:pt x="11215" y="20192"/>
                  </a:moveTo>
                  <a:cubicBezTo>
                    <a:pt x="11145" y="20153"/>
                    <a:pt x="11145" y="20153"/>
                    <a:pt x="11145" y="20153"/>
                  </a:cubicBezTo>
                  <a:cubicBezTo>
                    <a:pt x="11003" y="20192"/>
                    <a:pt x="10861" y="20232"/>
                    <a:pt x="10720" y="20232"/>
                  </a:cubicBezTo>
                  <a:cubicBezTo>
                    <a:pt x="10790" y="20271"/>
                    <a:pt x="10790" y="20271"/>
                    <a:pt x="10790" y="20311"/>
                  </a:cubicBezTo>
                  <a:cubicBezTo>
                    <a:pt x="10932" y="20271"/>
                    <a:pt x="11074" y="20232"/>
                    <a:pt x="11215" y="20192"/>
                  </a:cubicBezTo>
                  <a:moveTo>
                    <a:pt x="18439" y="5305"/>
                  </a:moveTo>
                  <a:cubicBezTo>
                    <a:pt x="18793" y="5305"/>
                    <a:pt x="18793" y="5266"/>
                    <a:pt x="18793" y="5068"/>
                  </a:cubicBezTo>
                  <a:cubicBezTo>
                    <a:pt x="18651" y="5187"/>
                    <a:pt x="18581" y="5226"/>
                    <a:pt x="18439" y="530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4" name="AutoShape 162">
              <a:extLst>
                <a:ext uri="{FF2B5EF4-FFF2-40B4-BE49-F238E27FC236}">
                  <a16:creationId xmlns="" xmlns:a16="http://schemas.microsoft.com/office/drawing/2014/main" id="{F5389F81-440D-41F9-BC8D-DACDE2B71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52422"/>
              <a:ext cx="581778" cy="593048"/>
            </a:xfrm>
            <a:custGeom>
              <a:avLst/>
              <a:gdLst>
                <a:gd name="T0" fmla="*/ 2147483646 w 21279"/>
                <a:gd name="T1" fmla="*/ 2147483646 h 21461"/>
                <a:gd name="T2" fmla="*/ 2147483646 w 21279"/>
                <a:gd name="T3" fmla="*/ 2147483646 h 21461"/>
                <a:gd name="T4" fmla="*/ 2147483646 w 21279"/>
                <a:gd name="T5" fmla="*/ 2147483646 h 21461"/>
                <a:gd name="T6" fmla="*/ 2147483646 w 21279"/>
                <a:gd name="T7" fmla="*/ 2147483646 h 214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79" h="21461">
                  <a:moveTo>
                    <a:pt x="17308" y="19269"/>
                  </a:moveTo>
                  <a:cubicBezTo>
                    <a:pt x="17037" y="19180"/>
                    <a:pt x="16675" y="19180"/>
                    <a:pt x="16404" y="19090"/>
                  </a:cubicBezTo>
                  <a:cubicBezTo>
                    <a:pt x="15500" y="18732"/>
                    <a:pt x="14687" y="18732"/>
                    <a:pt x="13873" y="19000"/>
                  </a:cubicBezTo>
                  <a:cubicBezTo>
                    <a:pt x="13602" y="19180"/>
                    <a:pt x="13421" y="19269"/>
                    <a:pt x="13421" y="19628"/>
                  </a:cubicBezTo>
                  <a:cubicBezTo>
                    <a:pt x="13512" y="20076"/>
                    <a:pt x="13512" y="20614"/>
                    <a:pt x="13512" y="21151"/>
                  </a:cubicBezTo>
                  <a:cubicBezTo>
                    <a:pt x="12608" y="21241"/>
                    <a:pt x="11704" y="21331"/>
                    <a:pt x="10710" y="21420"/>
                  </a:cubicBezTo>
                  <a:cubicBezTo>
                    <a:pt x="10529" y="21420"/>
                    <a:pt x="10258" y="21420"/>
                    <a:pt x="9987" y="21420"/>
                  </a:cubicBezTo>
                  <a:cubicBezTo>
                    <a:pt x="9716" y="21420"/>
                    <a:pt x="9355" y="21510"/>
                    <a:pt x="9174" y="21420"/>
                  </a:cubicBezTo>
                  <a:cubicBezTo>
                    <a:pt x="8812" y="21151"/>
                    <a:pt x="8270" y="20972"/>
                    <a:pt x="8180" y="20434"/>
                  </a:cubicBezTo>
                  <a:cubicBezTo>
                    <a:pt x="8180" y="20255"/>
                    <a:pt x="7999" y="20076"/>
                    <a:pt x="7999" y="19897"/>
                  </a:cubicBezTo>
                  <a:cubicBezTo>
                    <a:pt x="7637" y="18821"/>
                    <a:pt x="7005" y="17835"/>
                    <a:pt x="5649" y="17566"/>
                  </a:cubicBezTo>
                  <a:cubicBezTo>
                    <a:pt x="5288" y="17746"/>
                    <a:pt x="5016" y="18104"/>
                    <a:pt x="4655" y="18552"/>
                  </a:cubicBezTo>
                  <a:cubicBezTo>
                    <a:pt x="4293" y="19090"/>
                    <a:pt x="4113" y="19090"/>
                    <a:pt x="3661" y="18463"/>
                  </a:cubicBezTo>
                  <a:cubicBezTo>
                    <a:pt x="3570" y="18373"/>
                    <a:pt x="3570" y="18194"/>
                    <a:pt x="3390" y="18194"/>
                  </a:cubicBezTo>
                  <a:cubicBezTo>
                    <a:pt x="2486" y="17835"/>
                    <a:pt x="2305" y="16939"/>
                    <a:pt x="1853" y="16132"/>
                  </a:cubicBezTo>
                  <a:cubicBezTo>
                    <a:pt x="1763" y="15864"/>
                    <a:pt x="1673" y="15505"/>
                    <a:pt x="1401" y="15236"/>
                  </a:cubicBezTo>
                  <a:cubicBezTo>
                    <a:pt x="950" y="14698"/>
                    <a:pt x="1040" y="14071"/>
                    <a:pt x="1311" y="13533"/>
                  </a:cubicBezTo>
                  <a:cubicBezTo>
                    <a:pt x="1401" y="13085"/>
                    <a:pt x="1582" y="12637"/>
                    <a:pt x="1763" y="12278"/>
                  </a:cubicBezTo>
                  <a:cubicBezTo>
                    <a:pt x="2576" y="12010"/>
                    <a:pt x="2667" y="11920"/>
                    <a:pt x="2576" y="11203"/>
                  </a:cubicBezTo>
                  <a:cubicBezTo>
                    <a:pt x="2396" y="10486"/>
                    <a:pt x="2396" y="10486"/>
                    <a:pt x="1673" y="10576"/>
                  </a:cubicBezTo>
                  <a:cubicBezTo>
                    <a:pt x="1401" y="10665"/>
                    <a:pt x="1221" y="10665"/>
                    <a:pt x="950" y="10665"/>
                  </a:cubicBezTo>
                  <a:cubicBezTo>
                    <a:pt x="227" y="10665"/>
                    <a:pt x="-135" y="10217"/>
                    <a:pt x="46" y="9500"/>
                  </a:cubicBezTo>
                  <a:cubicBezTo>
                    <a:pt x="46" y="9231"/>
                    <a:pt x="136" y="9052"/>
                    <a:pt x="227" y="8873"/>
                  </a:cubicBezTo>
                  <a:cubicBezTo>
                    <a:pt x="317" y="7887"/>
                    <a:pt x="498" y="6990"/>
                    <a:pt x="678" y="5915"/>
                  </a:cubicBezTo>
                  <a:cubicBezTo>
                    <a:pt x="1492" y="5467"/>
                    <a:pt x="2396" y="4929"/>
                    <a:pt x="3480" y="4750"/>
                  </a:cubicBezTo>
                  <a:cubicBezTo>
                    <a:pt x="3842" y="4750"/>
                    <a:pt x="4565" y="3943"/>
                    <a:pt x="4565" y="3585"/>
                  </a:cubicBezTo>
                  <a:cubicBezTo>
                    <a:pt x="4474" y="3405"/>
                    <a:pt x="4293" y="3226"/>
                    <a:pt x="4203" y="2957"/>
                  </a:cubicBezTo>
                  <a:cubicBezTo>
                    <a:pt x="3932" y="2599"/>
                    <a:pt x="3570" y="2151"/>
                    <a:pt x="3299" y="1703"/>
                  </a:cubicBezTo>
                  <a:cubicBezTo>
                    <a:pt x="3119" y="1434"/>
                    <a:pt x="3299" y="1165"/>
                    <a:pt x="3661" y="1165"/>
                  </a:cubicBezTo>
                  <a:cubicBezTo>
                    <a:pt x="4655" y="896"/>
                    <a:pt x="5649" y="627"/>
                    <a:pt x="6553" y="89"/>
                  </a:cubicBezTo>
                  <a:cubicBezTo>
                    <a:pt x="6824" y="0"/>
                    <a:pt x="7095" y="0"/>
                    <a:pt x="7366" y="0"/>
                  </a:cubicBezTo>
                  <a:cubicBezTo>
                    <a:pt x="7547" y="0"/>
                    <a:pt x="7637" y="89"/>
                    <a:pt x="7818" y="89"/>
                  </a:cubicBezTo>
                  <a:cubicBezTo>
                    <a:pt x="8270" y="-90"/>
                    <a:pt x="8632" y="0"/>
                    <a:pt x="8903" y="448"/>
                  </a:cubicBezTo>
                  <a:cubicBezTo>
                    <a:pt x="9083" y="896"/>
                    <a:pt x="9174" y="1254"/>
                    <a:pt x="8993" y="1613"/>
                  </a:cubicBezTo>
                  <a:cubicBezTo>
                    <a:pt x="8993" y="1613"/>
                    <a:pt x="8993" y="1703"/>
                    <a:pt x="8993" y="1613"/>
                  </a:cubicBezTo>
                  <a:cubicBezTo>
                    <a:pt x="9716" y="1971"/>
                    <a:pt x="10439" y="2240"/>
                    <a:pt x="11072" y="2599"/>
                  </a:cubicBezTo>
                  <a:cubicBezTo>
                    <a:pt x="11614" y="2778"/>
                    <a:pt x="11795" y="2778"/>
                    <a:pt x="12156" y="2330"/>
                  </a:cubicBezTo>
                  <a:cubicBezTo>
                    <a:pt x="12247" y="2240"/>
                    <a:pt x="12337" y="2151"/>
                    <a:pt x="12427" y="2061"/>
                  </a:cubicBezTo>
                  <a:cubicBezTo>
                    <a:pt x="12698" y="1344"/>
                    <a:pt x="13241" y="896"/>
                    <a:pt x="14144" y="986"/>
                  </a:cubicBezTo>
                  <a:cubicBezTo>
                    <a:pt x="14506" y="1523"/>
                    <a:pt x="14868" y="1971"/>
                    <a:pt x="15229" y="2509"/>
                  </a:cubicBezTo>
                  <a:cubicBezTo>
                    <a:pt x="15500" y="2957"/>
                    <a:pt x="15952" y="3226"/>
                    <a:pt x="16494" y="3316"/>
                  </a:cubicBezTo>
                  <a:cubicBezTo>
                    <a:pt x="16585" y="4033"/>
                    <a:pt x="16765" y="4750"/>
                    <a:pt x="16765" y="5467"/>
                  </a:cubicBezTo>
                  <a:cubicBezTo>
                    <a:pt x="16675" y="5915"/>
                    <a:pt x="16314" y="6363"/>
                    <a:pt x="16042" y="6901"/>
                  </a:cubicBezTo>
                  <a:cubicBezTo>
                    <a:pt x="16223" y="7080"/>
                    <a:pt x="16494" y="7439"/>
                    <a:pt x="16765" y="7797"/>
                  </a:cubicBezTo>
                  <a:cubicBezTo>
                    <a:pt x="16946" y="8156"/>
                    <a:pt x="17127" y="8604"/>
                    <a:pt x="17398" y="9052"/>
                  </a:cubicBezTo>
                  <a:cubicBezTo>
                    <a:pt x="18031" y="9321"/>
                    <a:pt x="18483" y="8514"/>
                    <a:pt x="19206" y="8514"/>
                  </a:cubicBezTo>
                  <a:cubicBezTo>
                    <a:pt x="19567" y="9142"/>
                    <a:pt x="19929" y="9679"/>
                    <a:pt x="20290" y="10307"/>
                  </a:cubicBezTo>
                  <a:cubicBezTo>
                    <a:pt x="20471" y="10576"/>
                    <a:pt x="20652" y="10844"/>
                    <a:pt x="20923" y="11113"/>
                  </a:cubicBezTo>
                  <a:cubicBezTo>
                    <a:pt x="21465" y="11651"/>
                    <a:pt x="21375" y="11920"/>
                    <a:pt x="20742" y="12458"/>
                  </a:cubicBezTo>
                  <a:cubicBezTo>
                    <a:pt x="19929" y="13085"/>
                    <a:pt x="19115" y="13802"/>
                    <a:pt x="18302" y="14519"/>
                  </a:cubicBezTo>
                  <a:cubicBezTo>
                    <a:pt x="17760" y="14967"/>
                    <a:pt x="17940" y="15415"/>
                    <a:pt x="18663" y="15595"/>
                  </a:cubicBezTo>
                  <a:cubicBezTo>
                    <a:pt x="18754" y="15595"/>
                    <a:pt x="18934" y="15595"/>
                    <a:pt x="19025" y="15684"/>
                  </a:cubicBezTo>
                  <a:cubicBezTo>
                    <a:pt x="19567" y="15864"/>
                    <a:pt x="19657" y="16132"/>
                    <a:pt x="19296" y="16581"/>
                  </a:cubicBezTo>
                  <a:cubicBezTo>
                    <a:pt x="18934" y="17029"/>
                    <a:pt x="18573" y="17387"/>
                    <a:pt x="18211" y="17835"/>
                  </a:cubicBezTo>
                  <a:cubicBezTo>
                    <a:pt x="17940" y="18194"/>
                    <a:pt x="17669" y="18642"/>
                    <a:pt x="17308" y="19269"/>
                  </a:cubicBezTo>
                  <a:moveTo>
                    <a:pt x="19115" y="9500"/>
                  </a:moveTo>
                  <a:cubicBezTo>
                    <a:pt x="18302" y="9500"/>
                    <a:pt x="18031" y="10038"/>
                    <a:pt x="17760" y="10755"/>
                  </a:cubicBezTo>
                  <a:cubicBezTo>
                    <a:pt x="17217" y="10396"/>
                    <a:pt x="16765" y="10038"/>
                    <a:pt x="16404" y="9590"/>
                  </a:cubicBezTo>
                  <a:cubicBezTo>
                    <a:pt x="16494" y="9410"/>
                    <a:pt x="16585" y="9321"/>
                    <a:pt x="16765" y="9052"/>
                  </a:cubicBezTo>
                  <a:cubicBezTo>
                    <a:pt x="16042" y="8156"/>
                    <a:pt x="15319" y="7259"/>
                    <a:pt x="14506" y="6363"/>
                  </a:cubicBezTo>
                  <a:cubicBezTo>
                    <a:pt x="14325" y="6005"/>
                    <a:pt x="14235" y="5825"/>
                    <a:pt x="14506" y="5556"/>
                  </a:cubicBezTo>
                  <a:cubicBezTo>
                    <a:pt x="14958" y="5019"/>
                    <a:pt x="15319" y="4391"/>
                    <a:pt x="15771" y="3854"/>
                  </a:cubicBezTo>
                  <a:cubicBezTo>
                    <a:pt x="15048" y="3137"/>
                    <a:pt x="14416" y="2420"/>
                    <a:pt x="13512" y="1882"/>
                  </a:cubicBezTo>
                  <a:cubicBezTo>
                    <a:pt x="12970" y="2509"/>
                    <a:pt x="12518" y="3047"/>
                    <a:pt x="11975" y="3764"/>
                  </a:cubicBezTo>
                  <a:cubicBezTo>
                    <a:pt x="11252" y="3047"/>
                    <a:pt x="10439" y="2778"/>
                    <a:pt x="9535" y="2599"/>
                  </a:cubicBezTo>
                  <a:cubicBezTo>
                    <a:pt x="9264" y="2509"/>
                    <a:pt x="8903" y="2599"/>
                    <a:pt x="8632" y="2599"/>
                  </a:cubicBezTo>
                  <a:cubicBezTo>
                    <a:pt x="7999" y="2778"/>
                    <a:pt x="7818" y="2688"/>
                    <a:pt x="7728" y="1971"/>
                  </a:cubicBezTo>
                  <a:cubicBezTo>
                    <a:pt x="7637" y="1703"/>
                    <a:pt x="7547" y="1344"/>
                    <a:pt x="7457" y="986"/>
                  </a:cubicBezTo>
                  <a:cubicBezTo>
                    <a:pt x="6282" y="896"/>
                    <a:pt x="5378" y="1344"/>
                    <a:pt x="4384" y="1703"/>
                  </a:cubicBezTo>
                  <a:cubicBezTo>
                    <a:pt x="4565" y="2240"/>
                    <a:pt x="4655" y="2778"/>
                    <a:pt x="5107" y="3047"/>
                  </a:cubicBezTo>
                  <a:cubicBezTo>
                    <a:pt x="5288" y="3226"/>
                    <a:pt x="5288" y="3495"/>
                    <a:pt x="5288" y="3764"/>
                  </a:cubicBezTo>
                  <a:cubicBezTo>
                    <a:pt x="5197" y="3943"/>
                    <a:pt x="5016" y="4212"/>
                    <a:pt x="4836" y="4391"/>
                  </a:cubicBezTo>
                  <a:cubicBezTo>
                    <a:pt x="4203" y="5108"/>
                    <a:pt x="3661" y="5915"/>
                    <a:pt x="3299" y="6901"/>
                  </a:cubicBezTo>
                  <a:cubicBezTo>
                    <a:pt x="3209" y="6990"/>
                    <a:pt x="3119" y="7080"/>
                    <a:pt x="3028" y="7170"/>
                  </a:cubicBezTo>
                  <a:cubicBezTo>
                    <a:pt x="2667" y="6990"/>
                    <a:pt x="2396" y="6811"/>
                    <a:pt x="2124" y="6722"/>
                  </a:cubicBezTo>
                  <a:cubicBezTo>
                    <a:pt x="1673" y="6542"/>
                    <a:pt x="1311" y="6722"/>
                    <a:pt x="1221" y="7080"/>
                  </a:cubicBezTo>
                  <a:cubicBezTo>
                    <a:pt x="950" y="7797"/>
                    <a:pt x="769" y="8604"/>
                    <a:pt x="588" y="9321"/>
                  </a:cubicBezTo>
                  <a:cubicBezTo>
                    <a:pt x="1401" y="9859"/>
                    <a:pt x="2124" y="9321"/>
                    <a:pt x="2847" y="9410"/>
                  </a:cubicBezTo>
                  <a:cubicBezTo>
                    <a:pt x="2847" y="9590"/>
                    <a:pt x="2938" y="9679"/>
                    <a:pt x="2938" y="9769"/>
                  </a:cubicBezTo>
                  <a:cubicBezTo>
                    <a:pt x="2847" y="10665"/>
                    <a:pt x="3119" y="11561"/>
                    <a:pt x="3390" y="12458"/>
                  </a:cubicBezTo>
                  <a:cubicBezTo>
                    <a:pt x="3390" y="12637"/>
                    <a:pt x="3480" y="12816"/>
                    <a:pt x="3661" y="12995"/>
                  </a:cubicBezTo>
                  <a:cubicBezTo>
                    <a:pt x="4022" y="13533"/>
                    <a:pt x="3932" y="13802"/>
                    <a:pt x="3299" y="14071"/>
                  </a:cubicBezTo>
                  <a:cubicBezTo>
                    <a:pt x="2938" y="14250"/>
                    <a:pt x="2486" y="14430"/>
                    <a:pt x="2124" y="14967"/>
                  </a:cubicBezTo>
                  <a:cubicBezTo>
                    <a:pt x="2576" y="15684"/>
                    <a:pt x="3028" y="16401"/>
                    <a:pt x="3480" y="17298"/>
                  </a:cubicBezTo>
                  <a:cubicBezTo>
                    <a:pt x="3842" y="17029"/>
                    <a:pt x="4113" y="16939"/>
                    <a:pt x="4293" y="16760"/>
                  </a:cubicBezTo>
                  <a:cubicBezTo>
                    <a:pt x="4565" y="16581"/>
                    <a:pt x="4836" y="16401"/>
                    <a:pt x="5016" y="16222"/>
                  </a:cubicBezTo>
                  <a:cubicBezTo>
                    <a:pt x="5559" y="15953"/>
                    <a:pt x="5830" y="16043"/>
                    <a:pt x="6011" y="16491"/>
                  </a:cubicBezTo>
                  <a:cubicBezTo>
                    <a:pt x="6282" y="16939"/>
                    <a:pt x="6553" y="17208"/>
                    <a:pt x="7005" y="17387"/>
                  </a:cubicBezTo>
                  <a:cubicBezTo>
                    <a:pt x="7728" y="17656"/>
                    <a:pt x="8360" y="17925"/>
                    <a:pt x="9264" y="18283"/>
                  </a:cubicBezTo>
                  <a:cubicBezTo>
                    <a:pt x="9626" y="18821"/>
                    <a:pt x="9355" y="19628"/>
                    <a:pt x="9445" y="20434"/>
                  </a:cubicBezTo>
                  <a:cubicBezTo>
                    <a:pt x="10258" y="20345"/>
                    <a:pt x="11072" y="20345"/>
                    <a:pt x="11795" y="20255"/>
                  </a:cubicBezTo>
                  <a:cubicBezTo>
                    <a:pt x="12518" y="20166"/>
                    <a:pt x="12608" y="19897"/>
                    <a:pt x="12608" y="19180"/>
                  </a:cubicBezTo>
                  <a:cubicBezTo>
                    <a:pt x="12608" y="18373"/>
                    <a:pt x="12789" y="18283"/>
                    <a:pt x="13602" y="18194"/>
                  </a:cubicBezTo>
                  <a:cubicBezTo>
                    <a:pt x="13693" y="18194"/>
                    <a:pt x="13783" y="18104"/>
                    <a:pt x="13873" y="18104"/>
                  </a:cubicBezTo>
                  <a:cubicBezTo>
                    <a:pt x="14596" y="17925"/>
                    <a:pt x="15139" y="17477"/>
                    <a:pt x="15500" y="16760"/>
                  </a:cubicBezTo>
                  <a:cubicBezTo>
                    <a:pt x="15681" y="16849"/>
                    <a:pt x="15862" y="16939"/>
                    <a:pt x="16042" y="17118"/>
                  </a:cubicBezTo>
                  <a:cubicBezTo>
                    <a:pt x="16223" y="17298"/>
                    <a:pt x="16404" y="17477"/>
                    <a:pt x="16585" y="17656"/>
                  </a:cubicBezTo>
                  <a:cubicBezTo>
                    <a:pt x="16946" y="17835"/>
                    <a:pt x="17308" y="17835"/>
                    <a:pt x="17488" y="17566"/>
                  </a:cubicBezTo>
                  <a:cubicBezTo>
                    <a:pt x="17850" y="17118"/>
                    <a:pt x="18211" y="16760"/>
                    <a:pt x="18573" y="16312"/>
                  </a:cubicBezTo>
                  <a:cubicBezTo>
                    <a:pt x="18302" y="15953"/>
                    <a:pt x="17940" y="15774"/>
                    <a:pt x="17579" y="15684"/>
                  </a:cubicBezTo>
                  <a:cubicBezTo>
                    <a:pt x="17217" y="15595"/>
                    <a:pt x="17037" y="15505"/>
                    <a:pt x="17037" y="15147"/>
                  </a:cubicBezTo>
                  <a:cubicBezTo>
                    <a:pt x="16946" y="14878"/>
                    <a:pt x="17127" y="14788"/>
                    <a:pt x="17398" y="14609"/>
                  </a:cubicBezTo>
                  <a:cubicBezTo>
                    <a:pt x="17940" y="14161"/>
                    <a:pt x="18211" y="13623"/>
                    <a:pt x="18392" y="12995"/>
                  </a:cubicBezTo>
                  <a:cubicBezTo>
                    <a:pt x="18121" y="12637"/>
                    <a:pt x="17579" y="12727"/>
                    <a:pt x="17669" y="12189"/>
                  </a:cubicBezTo>
                  <a:cubicBezTo>
                    <a:pt x="18573" y="11920"/>
                    <a:pt x="19567" y="12010"/>
                    <a:pt x="20380" y="11293"/>
                  </a:cubicBezTo>
                  <a:cubicBezTo>
                    <a:pt x="19929" y="10665"/>
                    <a:pt x="19567" y="10127"/>
                    <a:pt x="19115" y="9500"/>
                  </a:cubicBezTo>
                  <a:moveTo>
                    <a:pt x="11704" y="20883"/>
                  </a:moveTo>
                  <a:cubicBezTo>
                    <a:pt x="11704" y="20793"/>
                    <a:pt x="11704" y="20793"/>
                    <a:pt x="11704" y="20703"/>
                  </a:cubicBezTo>
                  <a:cubicBezTo>
                    <a:pt x="11433" y="20703"/>
                    <a:pt x="11162" y="20703"/>
                    <a:pt x="10891" y="20793"/>
                  </a:cubicBezTo>
                  <a:cubicBezTo>
                    <a:pt x="10891" y="20793"/>
                    <a:pt x="10891" y="20793"/>
                    <a:pt x="10891" y="20883"/>
                  </a:cubicBezTo>
                  <a:lnTo>
                    <a:pt x="11704" y="20883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5" name="AutoShape 163">
              <a:extLst>
                <a:ext uri="{FF2B5EF4-FFF2-40B4-BE49-F238E27FC236}">
                  <a16:creationId xmlns="" xmlns:a16="http://schemas.microsoft.com/office/drawing/2014/main" id="{12DB2BA3-F91F-46E5-AE44-2B7223C96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17" y="262204"/>
              <a:ext cx="232613" cy="240534"/>
            </a:xfrm>
            <a:custGeom>
              <a:avLst/>
              <a:gdLst>
                <a:gd name="T0" fmla="*/ 2147483646 w 21100"/>
                <a:gd name="T1" fmla="*/ 2147483646 h 20846"/>
                <a:gd name="T2" fmla="*/ 2147483646 w 21100"/>
                <a:gd name="T3" fmla="*/ 2147483646 h 20846"/>
                <a:gd name="T4" fmla="*/ 2147483646 w 21100"/>
                <a:gd name="T5" fmla="*/ 2147483646 h 20846"/>
                <a:gd name="T6" fmla="*/ 2147483646 w 21100"/>
                <a:gd name="T7" fmla="*/ 2147483646 h 208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00" h="20846">
                  <a:moveTo>
                    <a:pt x="0" y="10530"/>
                  </a:moveTo>
                  <a:cubicBezTo>
                    <a:pt x="225" y="5611"/>
                    <a:pt x="3375" y="1548"/>
                    <a:pt x="8325" y="265"/>
                  </a:cubicBezTo>
                  <a:cubicBezTo>
                    <a:pt x="11250" y="-377"/>
                    <a:pt x="14175" y="51"/>
                    <a:pt x="16200" y="2617"/>
                  </a:cubicBezTo>
                  <a:cubicBezTo>
                    <a:pt x="17775" y="4756"/>
                    <a:pt x="19350" y="6894"/>
                    <a:pt x="20475" y="9247"/>
                  </a:cubicBezTo>
                  <a:cubicBezTo>
                    <a:pt x="21600" y="11813"/>
                    <a:pt x="21150" y="13952"/>
                    <a:pt x="19575" y="16090"/>
                  </a:cubicBezTo>
                  <a:cubicBezTo>
                    <a:pt x="17325" y="19084"/>
                    <a:pt x="13950" y="20581"/>
                    <a:pt x="10350" y="20795"/>
                  </a:cubicBezTo>
                  <a:cubicBezTo>
                    <a:pt x="7200" y="21223"/>
                    <a:pt x="2250" y="18871"/>
                    <a:pt x="1350" y="15235"/>
                  </a:cubicBezTo>
                  <a:cubicBezTo>
                    <a:pt x="1125" y="14379"/>
                    <a:pt x="675" y="13738"/>
                    <a:pt x="450" y="12882"/>
                  </a:cubicBezTo>
                  <a:cubicBezTo>
                    <a:pt x="225" y="12027"/>
                    <a:pt x="0" y="11172"/>
                    <a:pt x="0" y="10530"/>
                  </a:cubicBezTo>
                  <a:moveTo>
                    <a:pt x="8775" y="19298"/>
                  </a:moveTo>
                  <a:cubicBezTo>
                    <a:pt x="7875" y="18871"/>
                    <a:pt x="6975" y="18657"/>
                    <a:pt x="5850" y="18443"/>
                  </a:cubicBezTo>
                  <a:cubicBezTo>
                    <a:pt x="6750" y="19512"/>
                    <a:pt x="7650" y="19512"/>
                    <a:pt x="8775" y="19298"/>
                  </a:cubicBezTo>
                  <a:cubicBezTo>
                    <a:pt x="10125" y="20154"/>
                    <a:pt x="11925" y="20154"/>
                    <a:pt x="13500" y="18871"/>
                  </a:cubicBezTo>
                  <a:cubicBezTo>
                    <a:pt x="12150" y="19084"/>
                    <a:pt x="10350" y="19084"/>
                    <a:pt x="8775" y="19298"/>
                  </a:cubicBezTo>
                  <a:moveTo>
                    <a:pt x="4725" y="16090"/>
                  </a:moveTo>
                  <a:cubicBezTo>
                    <a:pt x="5400" y="16518"/>
                    <a:pt x="5850" y="16946"/>
                    <a:pt x="6525" y="17160"/>
                  </a:cubicBezTo>
                  <a:cubicBezTo>
                    <a:pt x="7875" y="17801"/>
                    <a:pt x="9225" y="19298"/>
                    <a:pt x="11025" y="17801"/>
                  </a:cubicBezTo>
                  <a:cubicBezTo>
                    <a:pt x="11250" y="17801"/>
                    <a:pt x="11475" y="17801"/>
                    <a:pt x="11700" y="17801"/>
                  </a:cubicBezTo>
                  <a:cubicBezTo>
                    <a:pt x="14175" y="17801"/>
                    <a:pt x="15975" y="16518"/>
                    <a:pt x="17325" y="14593"/>
                  </a:cubicBezTo>
                  <a:cubicBezTo>
                    <a:pt x="19800" y="10744"/>
                    <a:pt x="18000" y="7108"/>
                    <a:pt x="14850" y="4328"/>
                  </a:cubicBezTo>
                  <a:cubicBezTo>
                    <a:pt x="14625" y="4114"/>
                    <a:pt x="13950" y="4114"/>
                    <a:pt x="13500" y="4114"/>
                  </a:cubicBezTo>
                  <a:cubicBezTo>
                    <a:pt x="12600" y="4328"/>
                    <a:pt x="11925" y="4542"/>
                    <a:pt x="11025" y="4970"/>
                  </a:cubicBezTo>
                  <a:cubicBezTo>
                    <a:pt x="7650" y="6680"/>
                    <a:pt x="4500" y="12027"/>
                    <a:pt x="4500" y="15663"/>
                  </a:cubicBezTo>
                  <a:cubicBezTo>
                    <a:pt x="4500" y="15876"/>
                    <a:pt x="4725" y="15876"/>
                    <a:pt x="4725" y="16090"/>
                  </a:cubicBezTo>
                  <a:moveTo>
                    <a:pt x="20250" y="10530"/>
                  </a:moveTo>
                  <a:cubicBezTo>
                    <a:pt x="19350" y="12882"/>
                    <a:pt x="18450" y="14807"/>
                    <a:pt x="17550" y="16732"/>
                  </a:cubicBezTo>
                  <a:cubicBezTo>
                    <a:pt x="19350" y="15235"/>
                    <a:pt x="20700" y="13524"/>
                    <a:pt x="20250" y="10530"/>
                  </a:cubicBezTo>
                  <a:moveTo>
                    <a:pt x="3600" y="5183"/>
                  </a:moveTo>
                  <a:cubicBezTo>
                    <a:pt x="3375" y="5397"/>
                    <a:pt x="3375" y="5611"/>
                    <a:pt x="3150" y="5825"/>
                  </a:cubicBezTo>
                  <a:cubicBezTo>
                    <a:pt x="3600" y="6253"/>
                    <a:pt x="4050" y="6894"/>
                    <a:pt x="4725" y="7536"/>
                  </a:cubicBezTo>
                  <a:cubicBezTo>
                    <a:pt x="4725" y="7322"/>
                    <a:pt x="4950" y="7322"/>
                    <a:pt x="5175" y="7108"/>
                  </a:cubicBezTo>
                  <a:cubicBezTo>
                    <a:pt x="4500" y="6467"/>
                    <a:pt x="4050" y="5825"/>
                    <a:pt x="3600" y="5183"/>
                  </a:cubicBezTo>
                  <a:moveTo>
                    <a:pt x="3375" y="14166"/>
                  </a:moveTo>
                  <a:cubicBezTo>
                    <a:pt x="3600" y="13952"/>
                    <a:pt x="3600" y="13952"/>
                    <a:pt x="3825" y="13738"/>
                  </a:cubicBezTo>
                  <a:cubicBezTo>
                    <a:pt x="3825" y="13524"/>
                    <a:pt x="3600" y="13096"/>
                    <a:pt x="3375" y="12882"/>
                  </a:cubicBezTo>
                  <a:cubicBezTo>
                    <a:pt x="3375" y="12882"/>
                    <a:pt x="2925" y="13096"/>
                    <a:pt x="2475" y="13310"/>
                  </a:cubicBezTo>
                  <a:cubicBezTo>
                    <a:pt x="2925" y="13524"/>
                    <a:pt x="3150" y="13738"/>
                    <a:pt x="3375" y="14166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6" name="AutoShape 164">
              <a:extLst>
                <a:ext uri="{FF2B5EF4-FFF2-40B4-BE49-F238E27FC236}">
                  <a16:creationId xmlns="" xmlns:a16="http://schemas.microsoft.com/office/drawing/2014/main" id="{E0A2B7C1-346C-410A-B00C-B1231982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942" y="359457"/>
              <a:ext cx="21528" cy="66676"/>
            </a:xfrm>
            <a:custGeom>
              <a:avLst/>
              <a:gdLst>
                <a:gd name="T0" fmla="*/ 31499 w 19526"/>
                <a:gd name="T1" fmla="*/ 2147483646 h 21600"/>
                <a:gd name="T2" fmla="*/ 31499 w 19526"/>
                <a:gd name="T3" fmla="*/ 2147483646 h 21600"/>
                <a:gd name="T4" fmla="*/ 31499 w 19526"/>
                <a:gd name="T5" fmla="*/ 2147483646 h 21600"/>
                <a:gd name="T6" fmla="*/ 31499 w 19526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26" h="21600">
                  <a:moveTo>
                    <a:pt x="4320" y="0"/>
                  </a:moveTo>
                  <a:cubicBezTo>
                    <a:pt x="21600" y="7200"/>
                    <a:pt x="19440" y="14400"/>
                    <a:pt x="19440" y="21600"/>
                  </a:cubicBezTo>
                  <a:cubicBezTo>
                    <a:pt x="4320" y="17600"/>
                    <a:pt x="6480" y="10400"/>
                    <a:pt x="0" y="4800"/>
                  </a:cubicBezTo>
                  <a:cubicBezTo>
                    <a:pt x="0" y="4000"/>
                    <a:pt x="2160" y="2400"/>
                    <a:pt x="432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7" name="AutoShape 165">
              <a:extLst>
                <a:ext uri="{FF2B5EF4-FFF2-40B4-BE49-F238E27FC236}">
                  <a16:creationId xmlns="" xmlns:a16="http://schemas.microsoft.com/office/drawing/2014/main" id="{3F86BDF9-64EC-4804-B4A4-F5FC70459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80" y="262620"/>
              <a:ext cx="26989" cy="39689"/>
            </a:xfrm>
            <a:custGeom>
              <a:avLst/>
              <a:gdLst>
                <a:gd name="T0" fmla="*/ 156404 w 21600"/>
                <a:gd name="T1" fmla="*/ 15996617 h 21600"/>
                <a:gd name="T2" fmla="*/ 156404 w 21600"/>
                <a:gd name="T3" fmla="*/ 15996617 h 21600"/>
                <a:gd name="T4" fmla="*/ 156404 w 21600"/>
                <a:gd name="T5" fmla="*/ 15996617 h 21600"/>
                <a:gd name="T6" fmla="*/ 156404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7673" y="20250"/>
                    <a:pt x="13745" y="18900"/>
                    <a:pt x="11782" y="17550"/>
                  </a:cubicBezTo>
                  <a:cubicBezTo>
                    <a:pt x="7855" y="13500"/>
                    <a:pt x="3927" y="8100"/>
                    <a:pt x="0" y="2700"/>
                  </a:cubicBezTo>
                  <a:cubicBezTo>
                    <a:pt x="0" y="2700"/>
                    <a:pt x="1964" y="0"/>
                    <a:pt x="1964" y="0"/>
                  </a:cubicBezTo>
                  <a:cubicBezTo>
                    <a:pt x="3927" y="0"/>
                    <a:pt x="7855" y="0"/>
                    <a:pt x="9818" y="0"/>
                  </a:cubicBezTo>
                  <a:cubicBezTo>
                    <a:pt x="15709" y="4050"/>
                    <a:pt x="21600" y="12150"/>
                    <a:pt x="216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8" name="AutoShape 166">
              <a:extLst>
                <a:ext uri="{FF2B5EF4-FFF2-40B4-BE49-F238E27FC236}">
                  <a16:creationId xmlns="" xmlns:a16="http://schemas.microsoft.com/office/drawing/2014/main" id="{446B6C02-2EEF-4ED7-B2A0-0BCF4315B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880" y="212574"/>
              <a:ext cx="30164" cy="12701"/>
            </a:xfrm>
            <a:custGeom>
              <a:avLst/>
              <a:gdLst>
                <a:gd name="T0" fmla="*/ 594093 w 21600"/>
                <a:gd name="T1" fmla="*/ 317 h 16681"/>
                <a:gd name="T2" fmla="*/ 594093 w 21600"/>
                <a:gd name="T3" fmla="*/ 317 h 16681"/>
                <a:gd name="T4" fmla="*/ 594093 w 21600"/>
                <a:gd name="T5" fmla="*/ 317 h 16681"/>
                <a:gd name="T6" fmla="*/ 594093 w 21600"/>
                <a:gd name="T7" fmla="*/ 317 h 16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6681">
                  <a:moveTo>
                    <a:pt x="0" y="3600"/>
                  </a:moveTo>
                  <a:cubicBezTo>
                    <a:pt x="9000" y="3600"/>
                    <a:pt x="14400" y="0"/>
                    <a:pt x="21600" y="0"/>
                  </a:cubicBezTo>
                  <a:cubicBezTo>
                    <a:pt x="16200" y="21600"/>
                    <a:pt x="14400" y="21600"/>
                    <a:pt x="0" y="3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9" name="AutoShape 167">
              <a:extLst>
                <a:ext uri="{FF2B5EF4-FFF2-40B4-BE49-F238E27FC236}">
                  <a16:creationId xmlns="" xmlns:a16="http://schemas.microsoft.com/office/drawing/2014/main" id="{519335D1-3BA5-47E3-8559-66C8978DA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34" y="951024"/>
              <a:ext cx="165835" cy="181957"/>
            </a:xfrm>
            <a:custGeom>
              <a:avLst/>
              <a:gdLst>
                <a:gd name="T0" fmla="*/ 2147483646 w 21489"/>
                <a:gd name="T1" fmla="*/ 2147483646 h 20293"/>
                <a:gd name="T2" fmla="*/ 2147483646 w 21489"/>
                <a:gd name="T3" fmla="*/ 2147483646 h 20293"/>
                <a:gd name="T4" fmla="*/ 2147483646 w 21489"/>
                <a:gd name="T5" fmla="*/ 2147483646 h 20293"/>
                <a:gd name="T6" fmla="*/ 2147483646 w 21489"/>
                <a:gd name="T7" fmla="*/ 2147483646 h 2029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89" h="20293">
                  <a:moveTo>
                    <a:pt x="21489" y="13124"/>
                  </a:moveTo>
                  <a:cubicBezTo>
                    <a:pt x="20844" y="14232"/>
                    <a:pt x="20522" y="16170"/>
                    <a:pt x="19232" y="18109"/>
                  </a:cubicBezTo>
                  <a:cubicBezTo>
                    <a:pt x="17943" y="20324"/>
                    <a:pt x="16331" y="20601"/>
                    <a:pt x="13429" y="20047"/>
                  </a:cubicBezTo>
                  <a:cubicBezTo>
                    <a:pt x="12140" y="19770"/>
                    <a:pt x="10850" y="19216"/>
                    <a:pt x="9883" y="18663"/>
                  </a:cubicBezTo>
                  <a:cubicBezTo>
                    <a:pt x="6982" y="16724"/>
                    <a:pt x="3758" y="14786"/>
                    <a:pt x="1823" y="12016"/>
                  </a:cubicBezTo>
                  <a:cubicBezTo>
                    <a:pt x="1179" y="10909"/>
                    <a:pt x="534" y="9524"/>
                    <a:pt x="211" y="8139"/>
                  </a:cubicBezTo>
                  <a:cubicBezTo>
                    <a:pt x="-111" y="7309"/>
                    <a:pt x="-111" y="5924"/>
                    <a:pt x="534" y="5370"/>
                  </a:cubicBezTo>
                  <a:cubicBezTo>
                    <a:pt x="2468" y="3709"/>
                    <a:pt x="4402" y="1770"/>
                    <a:pt x="6982" y="663"/>
                  </a:cubicBezTo>
                  <a:cubicBezTo>
                    <a:pt x="10850" y="-999"/>
                    <a:pt x="15041" y="663"/>
                    <a:pt x="17620" y="3432"/>
                  </a:cubicBezTo>
                  <a:cubicBezTo>
                    <a:pt x="19877" y="6201"/>
                    <a:pt x="20844" y="8970"/>
                    <a:pt x="21489" y="13124"/>
                  </a:cubicBezTo>
                  <a:moveTo>
                    <a:pt x="5370" y="4539"/>
                  </a:moveTo>
                  <a:cubicBezTo>
                    <a:pt x="5047" y="4816"/>
                    <a:pt x="4725" y="5093"/>
                    <a:pt x="4725" y="5647"/>
                  </a:cubicBezTo>
                  <a:cubicBezTo>
                    <a:pt x="3113" y="9524"/>
                    <a:pt x="5370" y="14232"/>
                    <a:pt x="10205" y="16447"/>
                  </a:cubicBezTo>
                  <a:cubicBezTo>
                    <a:pt x="11817" y="17278"/>
                    <a:pt x="13429" y="18109"/>
                    <a:pt x="14719" y="17001"/>
                  </a:cubicBezTo>
                  <a:cubicBezTo>
                    <a:pt x="16331" y="15893"/>
                    <a:pt x="15686" y="14232"/>
                    <a:pt x="15364" y="12847"/>
                  </a:cubicBezTo>
                  <a:cubicBezTo>
                    <a:pt x="14074" y="9801"/>
                    <a:pt x="11495" y="7309"/>
                    <a:pt x="7626" y="6201"/>
                  </a:cubicBezTo>
                  <a:cubicBezTo>
                    <a:pt x="6659" y="5924"/>
                    <a:pt x="6337" y="5093"/>
                    <a:pt x="5370" y="4539"/>
                  </a:cubicBezTo>
                  <a:moveTo>
                    <a:pt x="16653" y="4539"/>
                  </a:moveTo>
                  <a:cubicBezTo>
                    <a:pt x="18588" y="7863"/>
                    <a:pt x="19555" y="11463"/>
                    <a:pt x="19232" y="15616"/>
                  </a:cubicBezTo>
                  <a:cubicBezTo>
                    <a:pt x="21167" y="12293"/>
                    <a:pt x="19877" y="7032"/>
                    <a:pt x="16653" y="4539"/>
                  </a:cubicBezTo>
                  <a:moveTo>
                    <a:pt x="16331" y="7586"/>
                  </a:moveTo>
                  <a:cubicBezTo>
                    <a:pt x="16008" y="6478"/>
                    <a:pt x="15364" y="5370"/>
                    <a:pt x="13752" y="5093"/>
                  </a:cubicBezTo>
                  <a:cubicBezTo>
                    <a:pt x="14074" y="5924"/>
                    <a:pt x="14396" y="7032"/>
                    <a:pt x="14719" y="7863"/>
                  </a:cubicBezTo>
                  <a:cubicBezTo>
                    <a:pt x="15041" y="7863"/>
                    <a:pt x="15686" y="7863"/>
                    <a:pt x="16331" y="7586"/>
                  </a:cubicBezTo>
                  <a:moveTo>
                    <a:pt x="18910" y="17278"/>
                  </a:moveTo>
                  <a:cubicBezTo>
                    <a:pt x="18910" y="17001"/>
                    <a:pt x="18588" y="16724"/>
                    <a:pt x="18265" y="16724"/>
                  </a:cubicBezTo>
                  <a:cubicBezTo>
                    <a:pt x="15041" y="18939"/>
                    <a:pt x="15041" y="18939"/>
                    <a:pt x="15041" y="18939"/>
                  </a:cubicBezTo>
                  <a:cubicBezTo>
                    <a:pt x="16976" y="19216"/>
                    <a:pt x="18265" y="18386"/>
                    <a:pt x="18910" y="17278"/>
                  </a:cubicBezTo>
                  <a:moveTo>
                    <a:pt x="2146" y="10078"/>
                  </a:moveTo>
                  <a:cubicBezTo>
                    <a:pt x="2146" y="8970"/>
                    <a:pt x="1823" y="7586"/>
                    <a:pt x="1823" y="6201"/>
                  </a:cubicBezTo>
                  <a:cubicBezTo>
                    <a:pt x="534" y="8139"/>
                    <a:pt x="856" y="8693"/>
                    <a:pt x="2146" y="10078"/>
                  </a:cubicBezTo>
                  <a:moveTo>
                    <a:pt x="17620" y="10909"/>
                  </a:moveTo>
                  <a:cubicBezTo>
                    <a:pt x="16008" y="12293"/>
                    <a:pt x="16331" y="13124"/>
                    <a:pt x="17620" y="14232"/>
                  </a:cubicBezTo>
                  <a:lnTo>
                    <a:pt x="17620" y="10909"/>
                  </a:ln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0" name="AutoShape 168">
              <a:extLst>
                <a:ext uri="{FF2B5EF4-FFF2-40B4-BE49-F238E27FC236}">
                  <a16:creationId xmlns="" xmlns:a16="http://schemas.microsoft.com/office/drawing/2014/main" id="{8BAD5A99-06E4-40B2-A5F5-940E9EC63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51" y="633781"/>
              <a:ext cx="150053" cy="201927"/>
            </a:xfrm>
            <a:custGeom>
              <a:avLst/>
              <a:gdLst>
                <a:gd name="T0" fmla="*/ 2147483646 w 20623"/>
                <a:gd name="T1" fmla="*/ 2147483646 h 20814"/>
                <a:gd name="T2" fmla="*/ 2147483646 w 20623"/>
                <a:gd name="T3" fmla="*/ 2147483646 h 20814"/>
                <a:gd name="T4" fmla="*/ 2147483646 w 20623"/>
                <a:gd name="T5" fmla="*/ 2147483646 h 20814"/>
                <a:gd name="T6" fmla="*/ 2147483646 w 20623"/>
                <a:gd name="T7" fmla="*/ 2147483646 h 20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23" h="20814">
                  <a:moveTo>
                    <a:pt x="20343" y="19289"/>
                  </a:moveTo>
                  <a:cubicBezTo>
                    <a:pt x="17980" y="19798"/>
                    <a:pt x="16293" y="20306"/>
                    <a:pt x="14268" y="20814"/>
                  </a:cubicBezTo>
                  <a:cubicBezTo>
                    <a:pt x="14268" y="20560"/>
                    <a:pt x="14268" y="20306"/>
                    <a:pt x="14268" y="20306"/>
                  </a:cubicBezTo>
                  <a:cubicBezTo>
                    <a:pt x="14268" y="20052"/>
                    <a:pt x="14606" y="19798"/>
                    <a:pt x="14606" y="19543"/>
                  </a:cubicBezTo>
                  <a:cubicBezTo>
                    <a:pt x="12243" y="18527"/>
                    <a:pt x="9881" y="17765"/>
                    <a:pt x="7856" y="16494"/>
                  </a:cubicBezTo>
                  <a:cubicBezTo>
                    <a:pt x="2456" y="13699"/>
                    <a:pt x="-582" y="9633"/>
                    <a:pt x="93" y="4550"/>
                  </a:cubicBezTo>
                  <a:cubicBezTo>
                    <a:pt x="93" y="4296"/>
                    <a:pt x="93" y="4042"/>
                    <a:pt x="93" y="3788"/>
                  </a:cubicBezTo>
                  <a:cubicBezTo>
                    <a:pt x="768" y="485"/>
                    <a:pt x="3806" y="-786"/>
                    <a:pt x="7856" y="485"/>
                  </a:cubicBezTo>
                  <a:cubicBezTo>
                    <a:pt x="11906" y="1755"/>
                    <a:pt x="14606" y="4042"/>
                    <a:pt x="16293" y="6838"/>
                  </a:cubicBezTo>
                  <a:cubicBezTo>
                    <a:pt x="17980" y="9633"/>
                    <a:pt x="18993" y="12682"/>
                    <a:pt x="18993" y="15732"/>
                  </a:cubicBezTo>
                  <a:cubicBezTo>
                    <a:pt x="18993" y="16494"/>
                    <a:pt x="19331" y="17256"/>
                    <a:pt x="19668" y="17765"/>
                  </a:cubicBezTo>
                  <a:cubicBezTo>
                    <a:pt x="20343" y="18273"/>
                    <a:pt x="21018" y="18781"/>
                    <a:pt x="20343" y="19289"/>
                  </a:cubicBezTo>
                  <a:moveTo>
                    <a:pt x="12243" y="16748"/>
                  </a:moveTo>
                  <a:cubicBezTo>
                    <a:pt x="11231" y="12682"/>
                    <a:pt x="8531" y="9379"/>
                    <a:pt x="5156" y="6329"/>
                  </a:cubicBezTo>
                  <a:cubicBezTo>
                    <a:pt x="4818" y="5821"/>
                    <a:pt x="3806" y="5821"/>
                    <a:pt x="2793" y="5821"/>
                  </a:cubicBezTo>
                  <a:cubicBezTo>
                    <a:pt x="3806" y="10903"/>
                    <a:pt x="8193" y="15986"/>
                    <a:pt x="12243" y="16748"/>
                  </a:cubicBezTo>
                  <a:moveTo>
                    <a:pt x="13930" y="15478"/>
                  </a:moveTo>
                  <a:cubicBezTo>
                    <a:pt x="16631" y="13445"/>
                    <a:pt x="16968" y="12936"/>
                    <a:pt x="16293" y="11666"/>
                  </a:cubicBezTo>
                  <a:cubicBezTo>
                    <a:pt x="12918" y="13699"/>
                    <a:pt x="12918" y="13699"/>
                    <a:pt x="13930" y="15478"/>
                  </a:cubicBezTo>
                  <a:moveTo>
                    <a:pt x="11906" y="12174"/>
                  </a:moveTo>
                  <a:cubicBezTo>
                    <a:pt x="14943" y="11158"/>
                    <a:pt x="15618" y="10141"/>
                    <a:pt x="14943" y="8362"/>
                  </a:cubicBezTo>
                  <a:cubicBezTo>
                    <a:pt x="13256" y="9379"/>
                    <a:pt x="12243" y="10649"/>
                    <a:pt x="11906" y="12174"/>
                  </a:cubicBezTo>
                  <a:moveTo>
                    <a:pt x="15280" y="18019"/>
                  </a:moveTo>
                  <a:cubicBezTo>
                    <a:pt x="17305" y="17256"/>
                    <a:pt x="17643" y="17002"/>
                    <a:pt x="16968" y="14969"/>
                  </a:cubicBezTo>
                  <a:cubicBezTo>
                    <a:pt x="15618" y="15732"/>
                    <a:pt x="14943" y="16748"/>
                    <a:pt x="15280" y="18019"/>
                  </a:cubicBezTo>
                  <a:moveTo>
                    <a:pt x="12581" y="5821"/>
                  </a:moveTo>
                  <a:cubicBezTo>
                    <a:pt x="12581" y="5567"/>
                    <a:pt x="12243" y="5567"/>
                    <a:pt x="11906" y="5313"/>
                  </a:cubicBezTo>
                  <a:cubicBezTo>
                    <a:pt x="10555" y="5821"/>
                    <a:pt x="9881" y="6838"/>
                    <a:pt x="9543" y="8108"/>
                  </a:cubicBezTo>
                  <a:cubicBezTo>
                    <a:pt x="9881" y="8108"/>
                    <a:pt x="9881" y="8108"/>
                    <a:pt x="10218" y="8362"/>
                  </a:cubicBezTo>
                  <a:cubicBezTo>
                    <a:pt x="10893" y="7346"/>
                    <a:pt x="11906" y="6583"/>
                    <a:pt x="12581" y="5821"/>
                  </a:cubicBezTo>
                  <a:moveTo>
                    <a:pt x="2793" y="8870"/>
                  </a:moveTo>
                  <a:cubicBezTo>
                    <a:pt x="2456" y="8870"/>
                    <a:pt x="2118" y="9125"/>
                    <a:pt x="1781" y="9125"/>
                  </a:cubicBezTo>
                  <a:cubicBezTo>
                    <a:pt x="2456" y="9887"/>
                    <a:pt x="2456" y="11158"/>
                    <a:pt x="4143" y="11666"/>
                  </a:cubicBezTo>
                  <a:cubicBezTo>
                    <a:pt x="3806" y="10649"/>
                    <a:pt x="3131" y="9633"/>
                    <a:pt x="2793" y="8870"/>
                  </a:cubicBezTo>
                  <a:moveTo>
                    <a:pt x="10893" y="9887"/>
                  </a:moveTo>
                  <a:cubicBezTo>
                    <a:pt x="10893" y="9887"/>
                    <a:pt x="11231" y="10141"/>
                    <a:pt x="11231" y="10141"/>
                  </a:cubicBezTo>
                  <a:cubicBezTo>
                    <a:pt x="12243" y="8870"/>
                    <a:pt x="12243" y="8870"/>
                    <a:pt x="12243" y="8870"/>
                  </a:cubicBezTo>
                  <a:cubicBezTo>
                    <a:pt x="12243" y="8870"/>
                    <a:pt x="11906" y="8870"/>
                    <a:pt x="11906" y="8870"/>
                  </a:cubicBezTo>
                  <a:cubicBezTo>
                    <a:pt x="11568" y="9125"/>
                    <a:pt x="11231" y="9633"/>
                    <a:pt x="10893" y="9887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1" name="AutoShape 169">
              <a:extLst>
                <a:ext uri="{FF2B5EF4-FFF2-40B4-BE49-F238E27FC236}">
                  <a16:creationId xmlns="" xmlns:a16="http://schemas.microsoft.com/office/drawing/2014/main" id="{572E2563-E61A-44B9-AB84-6E90EEA6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05" y="722995"/>
              <a:ext cx="15812" cy="49214"/>
            </a:xfrm>
            <a:custGeom>
              <a:avLst/>
              <a:gdLst>
                <a:gd name="T0" fmla="*/ 763 w 19557"/>
                <a:gd name="T1" fmla="*/ 211368958 h 21600"/>
                <a:gd name="T2" fmla="*/ 763 w 19557"/>
                <a:gd name="T3" fmla="*/ 211368958 h 21600"/>
                <a:gd name="T4" fmla="*/ 763 w 19557"/>
                <a:gd name="T5" fmla="*/ 211368958 h 21600"/>
                <a:gd name="T6" fmla="*/ 763 w 19557"/>
                <a:gd name="T7" fmla="*/ 21136895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57" h="21600">
                  <a:moveTo>
                    <a:pt x="0" y="0"/>
                  </a:moveTo>
                  <a:cubicBezTo>
                    <a:pt x="18514" y="4320"/>
                    <a:pt x="21600" y="10800"/>
                    <a:pt x="18514" y="21600"/>
                  </a:cubicBezTo>
                  <a:cubicBezTo>
                    <a:pt x="6171" y="17280"/>
                    <a:pt x="0" y="9720"/>
                    <a:pt x="0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2" name="AutoShape 170">
              <a:extLst>
                <a:ext uri="{FF2B5EF4-FFF2-40B4-BE49-F238E27FC236}">
                  <a16:creationId xmlns="" xmlns:a16="http://schemas.microsoft.com/office/drawing/2014/main" id="{09C62757-1633-4938-AF6C-68FDADE27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67" y="622982"/>
              <a:ext cx="26625" cy="44451"/>
            </a:xfrm>
            <a:custGeom>
              <a:avLst/>
              <a:gdLst>
                <a:gd name="T0" fmla="*/ 524338 w 19066"/>
                <a:gd name="T1" fmla="*/ 62311089 h 21600"/>
                <a:gd name="T2" fmla="*/ 524338 w 19066"/>
                <a:gd name="T3" fmla="*/ 62311089 h 21600"/>
                <a:gd name="T4" fmla="*/ 524338 w 19066"/>
                <a:gd name="T5" fmla="*/ 62311089 h 21600"/>
                <a:gd name="T6" fmla="*/ 524338 w 19066"/>
                <a:gd name="T7" fmla="*/ 6231108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66" h="21600">
                  <a:moveTo>
                    <a:pt x="18000" y="21600"/>
                  </a:moveTo>
                  <a:cubicBezTo>
                    <a:pt x="12600" y="16800"/>
                    <a:pt x="9000" y="13200"/>
                    <a:pt x="3600" y="8400"/>
                  </a:cubicBezTo>
                  <a:cubicBezTo>
                    <a:pt x="1800" y="6000"/>
                    <a:pt x="1800" y="3600"/>
                    <a:pt x="0" y="0"/>
                  </a:cubicBezTo>
                  <a:cubicBezTo>
                    <a:pt x="16200" y="4800"/>
                    <a:pt x="21600" y="15600"/>
                    <a:pt x="18000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83" name="AutoShape 171">
              <a:extLst>
                <a:ext uri="{FF2B5EF4-FFF2-40B4-BE49-F238E27FC236}">
                  <a16:creationId xmlns="" xmlns:a16="http://schemas.microsoft.com/office/drawing/2014/main" id="{A3FD78D2-B69A-47F7-A662-45F4EECF0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68" y="719820"/>
              <a:ext cx="12701" cy="12701"/>
            </a:xfrm>
            <a:custGeom>
              <a:avLst/>
              <a:gdLst>
                <a:gd name="T0" fmla="*/ 19 w 21600"/>
                <a:gd name="T1" fmla="*/ 19 h 21600"/>
                <a:gd name="T2" fmla="*/ 19 w 21600"/>
                <a:gd name="T3" fmla="*/ 19 h 21600"/>
                <a:gd name="T4" fmla="*/ 19 w 21600"/>
                <a:gd name="T5" fmla="*/ 19 h 21600"/>
                <a:gd name="T6" fmla="*/ 19 w 21600"/>
                <a:gd name="T7" fmla="*/ 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7280"/>
                  </a:moveTo>
                  <a:cubicBezTo>
                    <a:pt x="5400" y="12960"/>
                    <a:pt x="10800" y="4320"/>
                    <a:pt x="16200" y="0"/>
                  </a:cubicBezTo>
                  <a:cubicBezTo>
                    <a:pt x="16200" y="0"/>
                    <a:pt x="21600" y="0"/>
                    <a:pt x="21600" y="0"/>
                  </a:cubicBezTo>
                  <a:cubicBezTo>
                    <a:pt x="5400" y="21600"/>
                    <a:pt x="5400" y="21600"/>
                    <a:pt x="5400" y="21600"/>
                  </a:cubicBezTo>
                  <a:cubicBezTo>
                    <a:pt x="5400" y="21600"/>
                    <a:pt x="0" y="17280"/>
                    <a:pt x="0" y="1728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sp>
        <p:nvSpPr>
          <p:cNvPr id="3244" name="AutoShape 172">
            <a:extLst>
              <a:ext uri="{FF2B5EF4-FFF2-40B4-BE49-F238E27FC236}">
                <a16:creationId xmlns="" xmlns:a16="http://schemas.microsoft.com/office/drawing/2014/main" id="{7C170242-FD0C-4F1F-ACF7-2D3E2AA484EF}"/>
              </a:ext>
            </a:extLst>
          </p:cNvPr>
          <p:cNvSpPr>
            <a:spLocks/>
          </p:cNvSpPr>
          <p:nvPr/>
        </p:nvSpPr>
        <p:spPr bwMode="auto">
          <a:xfrm>
            <a:off x="3752851" y="3968353"/>
            <a:ext cx="689372" cy="632222"/>
          </a:xfrm>
          <a:custGeom>
            <a:avLst/>
            <a:gdLst>
              <a:gd name="T0" fmla="*/ 2147483646 w 21353"/>
              <a:gd name="T1" fmla="*/ 2147483646 h 21545"/>
              <a:gd name="T2" fmla="*/ 2147483646 w 21353"/>
              <a:gd name="T3" fmla="*/ 2147483646 h 21545"/>
              <a:gd name="T4" fmla="*/ 2147483646 w 21353"/>
              <a:gd name="T5" fmla="*/ 2147483646 h 21545"/>
              <a:gd name="T6" fmla="*/ 2147483646 w 21353"/>
              <a:gd name="T7" fmla="*/ 2147483646 h 215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53" h="21545">
                <a:moveTo>
                  <a:pt x="15347" y="12490"/>
                </a:moveTo>
                <a:cubicBezTo>
                  <a:pt x="15603" y="13242"/>
                  <a:pt x="15859" y="13899"/>
                  <a:pt x="16030" y="14557"/>
                </a:cubicBezTo>
                <a:cubicBezTo>
                  <a:pt x="16542" y="16623"/>
                  <a:pt x="15688" y="17374"/>
                  <a:pt x="13810" y="17656"/>
                </a:cubicBezTo>
                <a:cubicBezTo>
                  <a:pt x="13212" y="17750"/>
                  <a:pt x="12529" y="17562"/>
                  <a:pt x="11932" y="17468"/>
                </a:cubicBezTo>
                <a:cubicBezTo>
                  <a:pt x="10992" y="17186"/>
                  <a:pt x="9968" y="16904"/>
                  <a:pt x="9029" y="16623"/>
                </a:cubicBezTo>
                <a:cubicBezTo>
                  <a:pt x="8602" y="16435"/>
                  <a:pt x="8260" y="16529"/>
                  <a:pt x="7919" y="16717"/>
                </a:cubicBezTo>
                <a:cubicBezTo>
                  <a:pt x="7236" y="17186"/>
                  <a:pt x="6553" y="17656"/>
                  <a:pt x="5870" y="18125"/>
                </a:cubicBezTo>
                <a:cubicBezTo>
                  <a:pt x="4419" y="19064"/>
                  <a:pt x="2882" y="20003"/>
                  <a:pt x="1430" y="20943"/>
                </a:cubicBezTo>
                <a:cubicBezTo>
                  <a:pt x="1174" y="21130"/>
                  <a:pt x="918" y="21412"/>
                  <a:pt x="577" y="21506"/>
                </a:cubicBezTo>
                <a:cubicBezTo>
                  <a:pt x="491" y="21600"/>
                  <a:pt x="235" y="21506"/>
                  <a:pt x="64" y="21412"/>
                </a:cubicBezTo>
                <a:cubicBezTo>
                  <a:pt x="-21" y="21412"/>
                  <a:pt x="-21" y="21130"/>
                  <a:pt x="64" y="20943"/>
                </a:cubicBezTo>
                <a:cubicBezTo>
                  <a:pt x="662" y="19722"/>
                  <a:pt x="1260" y="18501"/>
                  <a:pt x="2199" y="17468"/>
                </a:cubicBezTo>
                <a:cubicBezTo>
                  <a:pt x="3138" y="16435"/>
                  <a:pt x="3906" y="15214"/>
                  <a:pt x="4760" y="13993"/>
                </a:cubicBezTo>
                <a:cubicBezTo>
                  <a:pt x="4589" y="13805"/>
                  <a:pt x="4504" y="13617"/>
                  <a:pt x="4333" y="13430"/>
                </a:cubicBezTo>
                <a:cubicBezTo>
                  <a:pt x="3223" y="12678"/>
                  <a:pt x="2626" y="11457"/>
                  <a:pt x="2113" y="10237"/>
                </a:cubicBezTo>
                <a:cubicBezTo>
                  <a:pt x="1943" y="9955"/>
                  <a:pt x="1857" y="9673"/>
                  <a:pt x="1857" y="9391"/>
                </a:cubicBezTo>
                <a:cubicBezTo>
                  <a:pt x="1943" y="8640"/>
                  <a:pt x="2113" y="7795"/>
                  <a:pt x="2199" y="7043"/>
                </a:cubicBezTo>
                <a:cubicBezTo>
                  <a:pt x="2199" y="6856"/>
                  <a:pt x="2284" y="6668"/>
                  <a:pt x="2455" y="6574"/>
                </a:cubicBezTo>
                <a:cubicBezTo>
                  <a:pt x="3309" y="5917"/>
                  <a:pt x="4162" y="5165"/>
                  <a:pt x="5187" y="5071"/>
                </a:cubicBezTo>
                <a:cubicBezTo>
                  <a:pt x="5528" y="5071"/>
                  <a:pt x="5785" y="5165"/>
                  <a:pt x="6041" y="5259"/>
                </a:cubicBezTo>
                <a:cubicBezTo>
                  <a:pt x="6724" y="5541"/>
                  <a:pt x="7321" y="5917"/>
                  <a:pt x="8004" y="6292"/>
                </a:cubicBezTo>
                <a:cubicBezTo>
                  <a:pt x="8175" y="6386"/>
                  <a:pt x="8260" y="6574"/>
                  <a:pt x="8260" y="6950"/>
                </a:cubicBezTo>
                <a:cubicBezTo>
                  <a:pt x="7919" y="6856"/>
                  <a:pt x="7577" y="6762"/>
                  <a:pt x="7065" y="6668"/>
                </a:cubicBezTo>
                <a:cubicBezTo>
                  <a:pt x="7492" y="7043"/>
                  <a:pt x="7748" y="7419"/>
                  <a:pt x="8175" y="7795"/>
                </a:cubicBezTo>
                <a:cubicBezTo>
                  <a:pt x="9541" y="6386"/>
                  <a:pt x="10822" y="4977"/>
                  <a:pt x="12102" y="3569"/>
                </a:cubicBezTo>
                <a:cubicBezTo>
                  <a:pt x="12273" y="3475"/>
                  <a:pt x="12273" y="3099"/>
                  <a:pt x="12273" y="2817"/>
                </a:cubicBezTo>
                <a:cubicBezTo>
                  <a:pt x="12188" y="2160"/>
                  <a:pt x="12444" y="1690"/>
                  <a:pt x="12956" y="1315"/>
                </a:cubicBezTo>
                <a:cubicBezTo>
                  <a:pt x="13383" y="1033"/>
                  <a:pt x="13724" y="657"/>
                  <a:pt x="14066" y="470"/>
                </a:cubicBezTo>
                <a:cubicBezTo>
                  <a:pt x="14493" y="188"/>
                  <a:pt x="14920" y="0"/>
                  <a:pt x="15261" y="0"/>
                </a:cubicBezTo>
                <a:cubicBezTo>
                  <a:pt x="16713" y="0"/>
                  <a:pt x="17993" y="470"/>
                  <a:pt x="18847" y="1690"/>
                </a:cubicBezTo>
                <a:cubicBezTo>
                  <a:pt x="19615" y="2723"/>
                  <a:pt x="20384" y="3850"/>
                  <a:pt x="20981" y="4977"/>
                </a:cubicBezTo>
                <a:cubicBezTo>
                  <a:pt x="21579" y="6198"/>
                  <a:pt x="21408" y="7513"/>
                  <a:pt x="20811" y="8734"/>
                </a:cubicBezTo>
                <a:cubicBezTo>
                  <a:pt x="20725" y="9110"/>
                  <a:pt x="20298" y="9297"/>
                  <a:pt x="19957" y="9391"/>
                </a:cubicBezTo>
                <a:cubicBezTo>
                  <a:pt x="19615" y="9485"/>
                  <a:pt x="19188" y="9391"/>
                  <a:pt x="18847" y="9297"/>
                </a:cubicBezTo>
                <a:cubicBezTo>
                  <a:pt x="17737" y="8922"/>
                  <a:pt x="17737" y="8922"/>
                  <a:pt x="16969" y="10049"/>
                </a:cubicBezTo>
                <a:cubicBezTo>
                  <a:pt x="16371" y="10894"/>
                  <a:pt x="15773" y="11739"/>
                  <a:pt x="15347" y="12490"/>
                </a:cubicBezTo>
                <a:moveTo>
                  <a:pt x="12615" y="3944"/>
                </a:moveTo>
                <a:cubicBezTo>
                  <a:pt x="12188" y="4320"/>
                  <a:pt x="11932" y="4602"/>
                  <a:pt x="11675" y="4790"/>
                </a:cubicBezTo>
                <a:cubicBezTo>
                  <a:pt x="10907" y="5635"/>
                  <a:pt x="10139" y="6480"/>
                  <a:pt x="9285" y="7231"/>
                </a:cubicBezTo>
                <a:cubicBezTo>
                  <a:pt x="8943" y="7607"/>
                  <a:pt x="8517" y="7983"/>
                  <a:pt x="8687" y="8640"/>
                </a:cubicBezTo>
                <a:cubicBezTo>
                  <a:pt x="8260" y="8734"/>
                  <a:pt x="7748" y="8734"/>
                  <a:pt x="7834" y="9485"/>
                </a:cubicBezTo>
                <a:cubicBezTo>
                  <a:pt x="8260" y="9485"/>
                  <a:pt x="8687" y="9391"/>
                  <a:pt x="9200" y="9391"/>
                </a:cubicBezTo>
                <a:cubicBezTo>
                  <a:pt x="9370" y="9579"/>
                  <a:pt x="9626" y="9767"/>
                  <a:pt x="9883" y="10049"/>
                </a:cubicBezTo>
                <a:cubicBezTo>
                  <a:pt x="9968" y="10143"/>
                  <a:pt x="10224" y="10330"/>
                  <a:pt x="10309" y="10237"/>
                </a:cubicBezTo>
                <a:cubicBezTo>
                  <a:pt x="10907" y="9861"/>
                  <a:pt x="11249" y="10518"/>
                  <a:pt x="11675" y="10706"/>
                </a:cubicBezTo>
                <a:cubicBezTo>
                  <a:pt x="12188" y="10988"/>
                  <a:pt x="12615" y="11176"/>
                  <a:pt x="13127" y="11457"/>
                </a:cubicBezTo>
                <a:cubicBezTo>
                  <a:pt x="12444" y="10518"/>
                  <a:pt x="11419" y="10143"/>
                  <a:pt x="10736" y="9016"/>
                </a:cubicBezTo>
                <a:cubicBezTo>
                  <a:pt x="11249" y="9016"/>
                  <a:pt x="11675" y="9203"/>
                  <a:pt x="12017" y="9110"/>
                </a:cubicBezTo>
                <a:cubicBezTo>
                  <a:pt x="12529" y="8922"/>
                  <a:pt x="12785" y="9391"/>
                  <a:pt x="13212" y="9485"/>
                </a:cubicBezTo>
                <a:cubicBezTo>
                  <a:pt x="13554" y="9579"/>
                  <a:pt x="13981" y="9767"/>
                  <a:pt x="14322" y="9861"/>
                </a:cubicBezTo>
                <a:cubicBezTo>
                  <a:pt x="14151" y="9579"/>
                  <a:pt x="13895" y="9391"/>
                  <a:pt x="13724" y="9203"/>
                </a:cubicBezTo>
                <a:cubicBezTo>
                  <a:pt x="13468" y="9016"/>
                  <a:pt x="13298" y="8828"/>
                  <a:pt x="13127" y="8640"/>
                </a:cubicBezTo>
                <a:cubicBezTo>
                  <a:pt x="13127" y="8546"/>
                  <a:pt x="13212" y="8452"/>
                  <a:pt x="13212" y="8358"/>
                </a:cubicBezTo>
                <a:cubicBezTo>
                  <a:pt x="13554" y="8452"/>
                  <a:pt x="13895" y="8452"/>
                  <a:pt x="14322" y="8546"/>
                </a:cubicBezTo>
                <a:cubicBezTo>
                  <a:pt x="14578" y="7325"/>
                  <a:pt x="15176" y="8358"/>
                  <a:pt x="15688" y="8358"/>
                </a:cubicBezTo>
                <a:cubicBezTo>
                  <a:pt x="15944" y="7701"/>
                  <a:pt x="15773" y="7325"/>
                  <a:pt x="15347" y="6950"/>
                </a:cubicBezTo>
                <a:cubicBezTo>
                  <a:pt x="14322" y="6198"/>
                  <a:pt x="13383" y="5259"/>
                  <a:pt x="12615" y="3944"/>
                </a:cubicBezTo>
                <a:moveTo>
                  <a:pt x="10395" y="14275"/>
                </a:moveTo>
                <a:cubicBezTo>
                  <a:pt x="10736" y="13711"/>
                  <a:pt x="10395" y="13617"/>
                  <a:pt x="10139" y="13336"/>
                </a:cubicBezTo>
                <a:cubicBezTo>
                  <a:pt x="9370" y="12772"/>
                  <a:pt x="8602" y="12303"/>
                  <a:pt x="7919" y="11645"/>
                </a:cubicBezTo>
                <a:cubicBezTo>
                  <a:pt x="7236" y="10894"/>
                  <a:pt x="6809" y="10049"/>
                  <a:pt x="7321" y="8922"/>
                </a:cubicBezTo>
                <a:cubicBezTo>
                  <a:pt x="7407" y="8734"/>
                  <a:pt x="7407" y="8452"/>
                  <a:pt x="7407" y="8170"/>
                </a:cubicBezTo>
                <a:cubicBezTo>
                  <a:pt x="6468" y="7325"/>
                  <a:pt x="5358" y="7419"/>
                  <a:pt x="4248" y="7513"/>
                </a:cubicBezTo>
                <a:cubicBezTo>
                  <a:pt x="3479" y="7607"/>
                  <a:pt x="3138" y="7889"/>
                  <a:pt x="3053" y="8640"/>
                </a:cubicBezTo>
                <a:cubicBezTo>
                  <a:pt x="2882" y="9391"/>
                  <a:pt x="3394" y="10612"/>
                  <a:pt x="3992" y="10800"/>
                </a:cubicBezTo>
                <a:cubicBezTo>
                  <a:pt x="5016" y="11176"/>
                  <a:pt x="5870" y="11833"/>
                  <a:pt x="6724" y="12490"/>
                </a:cubicBezTo>
                <a:cubicBezTo>
                  <a:pt x="7065" y="12772"/>
                  <a:pt x="7407" y="13054"/>
                  <a:pt x="7748" y="13242"/>
                </a:cubicBezTo>
                <a:cubicBezTo>
                  <a:pt x="8004" y="13148"/>
                  <a:pt x="8175" y="12960"/>
                  <a:pt x="8260" y="12866"/>
                </a:cubicBezTo>
                <a:cubicBezTo>
                  <a:pt x="9029" y="13336"/>
                  <a:pt x="9712" y="13805"/>
                  <a:pt x="10395" y="14275"/>
                </a:cubicBezTo>
                <a:moveTo>
                  <a:pt x="918" y="20567"/>
                </a:moveTo>
                <a:cubicBezTo>
                  <a:pt x="3650" y="19534"/>
                  <a:pt x="5614" y="17468"/>
                  <a:pt x="8004" y="15965"/>
                </a:cubicBezTo>
                <a:cubicBezTo>
                  <a:pt x="7065" y="15402"/>
                  <a:pt x="6211" y="14932"/>
                  <a:pt x="5272" y="14369"/>
                </a:cubicBezTo>
                <a:cubicBezTo>
                  <a:pt x="4845" y="14932"/>
                  <a:pt x="4419" y="15590"/>
                  <a:pt x="3992" y="16153"/>
                </a:cubicBezTo>
                <a:cubicBezTo>
                  <a:pt x="3565" y="16717"/>
                  <a:pt x="3223" y="17280"/>
                  <a:pt x="2711" y="17750"/>
                </a:cubicBezTo>
                <a:cubicBezTo>
                  <a:pt x="1943" y="18501"/>
                  <a:pt x="1516" y="19440"/>
                  <a:pt x="918" y="20567"/>
                </a:cubicBezTo>
                <a:moveTo>
                  <a:pt x="7748" y="9955"/>
                </a:moveTo>
                <a:cubicBezTo>
                  <a:pt x="8004" y="11551"/>
                  <a:pt x="9712" y="13054"/>
                  <a:pt x="11249" y="13148"/>
                </a:cubicBezTo>
                <a:cubicBezTo>
                  <a:pt x="10309" y="11833"/>
                  <a:pt x="8687" y="11551"/>
                  <a:pt x="7748" y="9955"/>
                </a:cubicBezTo>
                <a:moveTo>
                  <a:pt x="2967" y="7137"/>
                </a:moveTo>
                <a:cubicBezTo>
                  <a:pt x="4162" y="7043"/>
                  <a:pt x="5358" y="6950"/>
                  <a:pt x="6382" y="6856"/>
                </a:cubicBezTo>
                <a:cubicBezTo>
                  <a:pt x="5358" y="5917"/>
                  <a:pt x="3992" y="6010"/>
                  <a:pt x="2967" y="7137"/>
                </a:cubicBezTo>
                <a:moveTo>
                  <a:pt x="14493" y="14744"/>
                </a:moveTo>
                <a:cubicBezTo>
                  <a:pt x="13895" y="13336"/>
                  <a:pt x="13895" y="13336"/>
                  <a:pt x="12956" y="13430"/>
                </a:cubicBezTo>
                <a:cubicBezTo>
                  <a:pt x="12871" y="14087"/>
                  <a:pt x="13298" y="14463"/>
                  <a:pt x="14493" y="14744"/>
                </a:cubicBezTo>
                <a:moveTo>
                  <a:pt x="14237" y="1878"/>
                </a:moveTo>
                <a:cubicBezTo>
                  <a:pt x="14237" y="1972"/>
                  <a:pt x="14237" y="2066"/>
                  <a:pt x="14237" y="2066"/>
                </a:cubicBezTo>
                <a:cubicBezTo>
                  <a:pt x="15005" y="1972"/>
                  <a:pt x="15688" y="1878"/>
                  <a:pt x="16542" y="1784"/>
                </a:cubicBezTo>
                <a:cubicBezTo>
                  <a:pt x="15688" y="1409"/>
                  <a:pt x="14920" y="1503"/>
                  <a:pt x="14237" y="1878"/>
                </a:cubicBezTo>
                <a:moveTo>
                  <a:pt x="19871" y="6292"/>
                </a:moveTo>
                <a:cubicBezTo>
                  <a:pt x="19274" y="6480"/>
                  <a:pt x="18847" y="6668"/>
                  <a:pt x="18335" y="6762"/>
                </a:cubicBezTo>
                <a:cubicBezTo>
                  <a:pt x="18847" y="7231"/>
                  <a:pt x="19274" y="6950"/>
                  <a:pt x="19701" y="6856"/>
                </a:cubicBezTo>
                <a:cubicBezTo>
                  <a:pt x="19786" y="6856"/>
                  <a:pt x="19786" y="6574"/>
                  <a:pt x="19871" y="6292"/>
                </a:cubicBezTo>
                <a:moveTo>
                  <a:pt x="16969" y="1033"/>
                </a:moveTo>
                <a:cubicBezTo>
                  <a:pt x="16883" y="1221"/>
                  <a:pt x="16883" y="1221"/>
                  <a:pt x="16883" y="1221"/>
                </a:cubicBezTo>
                <a:cubicBezTo>
                  <a:pt x="17225" y="1597"/>
                  <a:pt x="17652" y="1878"/>
                  <a:pt x="18079" y="2160"/>
                </a:cubicBezTo>
                <a:cubicBezTo>
                  <a:pt x="18079" y="2066"/>
                  <a:pt x="18164" y="2066"/>
                  <a:pt x="18164" y="1972"/>
                </a:cubicBezTo>
                <a:cubicBezTo>
                  <a:pt x="17822" y="1597"/>
                  <a:pt x="17396" y="1315"/>
                  <a:pt x="16969" y="1033"/>
                </a:cubicBezTo>
                <a:moveTo>
                  <a:pt x="12785" y="15026"/>
                </a:moveTo>
                <a:cubicBezTo>
                  <a:pt x="12615" y="14557"/>
                  <a:pt x="12444" y="14181"/>
                  <a:pt x="11846" y="14463"/>
                </a:cubicBezTo>
                <a:cubicBezTo>
                  <a:pt x="12273" y="14650"/>
                  <a:pt x="12529" y="14838"/>
                  <a:pt x="12785" y="15026"/>
                </a:cubicBezTo>
              </a:path>
            </a:pathLst>
          </a:custGeom>
          <a:solidFill>
            <a:srgbClr val="F2F2F2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90" rIns="34290" anchor="ctr"/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grpSp>
        <p:nvGrpSpPr>
          <p:cNvPr id="3245" name="Group 173">
            <a:extLst>
              <a:ext uri="{FF2B5EF4-FFF2-40B4-BE49-F238E27FC236}">
                <a16:creationId xmlns="" xmlns:a16="http://schemas.microsoft.com/office/drawing/2014/main" id="{A98145C1-D87A-46CF-9268-0256060AF96E}"/>
              </a:ext>
            </a:extLst>
          </p:cNvPr>
          <p:cNvGrpSpPr>
            <a:grpSpLocks/>
          </p:cNvGrpSpPr>
          <p:nvPr/>
        </p:nvGrpSpPr>
        <p:grpSpPr bwMode="auto">
          <a:xfrm>
            <a:off x="9297593" y="4171951"/>
            <a:ext cx="631031" cy="678656"/>
            <a:chOff x="0" y="0"/>
            <a:chExt cx="841134" cy="906261"/>
          </a:xfrm>
        </p:grpSpPr>
        <p:sp>
          <p:nvSpPr>
            <p:cNvPr id="12358" name="AutoShape 174">
              <a:extLst>
                <a:ext uri="{FF2B5EF4-FFF2-40B4-BE49-F238E27FC236}">
                  <a16:creationId xmlns="" xmlns:a16="http://schemas.microsoft.com/office/drawing/2014/main" id="{63F40878-AD7D-4A13-9DFA-AC2E13FDB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88" y="82549"/>
              <a:ext cx="46039" cy="39689"/>
            </a:xfrm>
            <a:custGeom>
              <a:avLst/>
              <a:gdLst>
                <a:gd name="T0" fmla="*/ 94951710 w 21600"/>
                <a:gd name="T1" fmla="*/ 15996617 h 21600"/>
                <a:gd name="T2" fmla="*/ 94951710 w 21600"/>
                <a:gd name="T3" fmla="*/ 15996617 h 21600"/>
                <a:gd name="T4" fmla="*/ 94951710 w 21600"/>
                <a:gd name="T5" fmla="*/ 15996617 h 21600"/>
                <a:gd name="T6" fmla="*/ 94951710 w 21600"/>
                <a:gd name="T7" fmla="*/ 1599661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274" y="0"/>
                  </a:moveTo>
                  <a:cubicBezTo>
                    <a:pt x="7958" y="6750"/>
                    <a:pt x="14779" y="13500"/>
                    <a:pt x="21600" y="18900"/>
                  </a:cubicBezTo>
                  <a:cubicBezTo>
                    <a:pt x="21600" y="20250"/>
                    <a:pt x="20463" y="21600"/>
                    <a:pt x="20463" y="21600"/>
                  </a:cubicBezTo>
                  <a:cubicBezTo>
                    <a:pt x="13642" y="16200"/>
                    <a:pt x="6821" y="9450"/>
                    <a:pt x="0" y="2700"/>
                  </a:cubicBezTo>
                  <a:cubicBezTo>
                    <a:pt x="0" y="1350"/>
                    <a:pt x="1137" y="1350"/>
                    <a:pt x="2274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59" name="AutoShape 175">
              <a:extLst>
                <a:ext uri="{FF2B5EF4-FFF2-40B4-BE49-F238E27FC236}">
                  <a16:creationId xmlns="" xmlns:a16="http://schemas.microsoft.com/office/drawing/2014/main" id="{1DB57E64-4F2F-4E22-9D89-F0784EDCC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9" y="90598"/>
              <a:ext cx="697538" cy="730841"/>
            </a:xfrm>
            <a:custGeom>
              <a:avLst/>
              <a:gdLst>
                <a:gd name="T0" fmla="*/ 2147483646 w 21232"/>
                <a:gd name="T1" fmla="*/ 2147483646 h 21477"/>
                <a:gd name="T2" fmla="*/ 2147483646 w 21232"/>
                <a:gd name="T3" fmla="*/ 2147483646 h 21477"/>
                <a:gd name="T4" fmla="*/ 2147483646 w 21232"/>
                <a:gd name="T5" fmla="*/ 2147483646 h 21477"/>
                <a:gd name="T6" fmla="*/ 2147483646 w 21232"/>
                <a:gd name="T7" fmla="*/ 2147483646 h 214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32" h="21477">
                  <a:moveTo>
                    <a:pt x="11771" y="21186"/>
                  </a:moveTo>
                  <a:cubicBezTo>
                    <a:pt x="12975" y="21114"/>
                    <a:pt x="14857" y="20095"/>
                    <a:pt x="15760" y="18932"/>
                  </a:cubicBezTo>
                  <a:cubicBezTo>
                    <a:pt x="15158" y="19295"/>
                    <a:pt x="14706" y="19514"/>
                    <a:pt x="14180" y="19805"/>
                  </a:cubicBezTo>
                  <a:cubicBezTo>
                    <a:pt x="13277" y="20386"/>
                    <a:pt x="12148" y="20677"/>
                    <a:pt x="11094" y="20968"/>
                  </a:cubicBezTo>
                  <a:cubicBezTo>
                    <a:pt x="10116" y="21259"/>
                    <a:pt x="9212" y="21186"/>
                    <a:pt x="8234" y="20895"/>
                  </a:cubicBezTo>
                  <a:cubicBezTo>
                    <a:pt x="8159" y="20823"/>
                    <a:pt x="8083" y="20823"/>
                    <a:pt x="7933" y="20823"/>
                  </a:cubicBezTo>
                  <a:cubicBezTo>
                    <a:pt x="6277" y="20750"/>
                    <a:pt x="4998" y="19659"/>
                    <a:pt x="3718" y="18786"/>
                  </a:cubicBezTo>
                  <a:cubicBezTo>
                    <a:pt x="2966" y="18350"/>
                    <a:pt x="2439" y="17550"/>
                    <a:pt x="1912" y="16823"/>
                  </a:cubicBezTo>
                  <a:cubicBezTo>
                    <a:pt x="1310" y="16023"/>
                    <a:pt x="783" y="15223"/>
                    <a:pt x="407" y="14277"/>
                  </a:cubicBezTo>
                  <a:cubicBezTo>
                    <a:pt x="-45" y="12895"/>
                    <a:pt x="-120" y="11514"/>
                    <a:pt x="181" y="10205"/>
                  </a:cubicBezTo>
                  <a:cubicBezTo>
                    <a:pt x="633" y="8386"/>
                    <a:pt x="1009" y="6568"/>
                    <a:pt x="1912" y="4895"/>
                  </a:cubicBezTo>
                  <a:cubicBezTo>
                    <a:pt x="2439" y="4095"/>
                    <a:pt x="2966" y="3295"/>
                    <a:pt x="3718" y="2714"/>
                  </a:cubicBezTo>
                  <a:cubicBezTo>
                    <a:pt x="5224" y="1405"/>
                    <a:pt x="6955" y="605"/>
                    <a:pt x="8911" y="241"/>
                  </a:cubicBezTo>
                  <a:cubicBezTo>
                    <a:pt x="10191" y="-50"/>
                    <a:pt x="11470" y="-50"/>
                    <a:pt x="12750" y="95"/>
                  </a:cubicBezTo>
                  <a:cubicBezTo>
                    <a:pt x="13502" y="241"/>
                    <a:pt x="14255" y="459"/>
                    <a:pt x="14932" y="750"/>
                  </a:cubicBezTo>
                  <a:cubicBezTo>
                    <a:pt x="16061" y="1186"/>
                    <a:pt x="17190" y="1623"/>
                    <a:pt x="18093" y="2423"/>
                  </a:cubicBezTo>
                  <a:cubicBezTo>
                    <a:pt x="18244" y="2641"/>
                    <a:pt x="18545" y="2786"/>
                    <a:pt x="18695" y="3005"/>
                  </a:cubicBezTo>
                  <a:cubicBezTo>
                    <a:pt x="20502" y="5477"/>
                    <a:pt x="21480" y="8095"/>
                    <a:pt x="21179" y="11150"/>
                  </a:cubicBezTo>
                  <a:cubicBezTo>
                    <a:pt x="21104" y="12023"/>
                    <a:pt x="20803" y="12823"/>
                    <a:pt x="20502" y="13623"/>
                  </a:cubicBezTo>
                  <a:cubicBezTo>
                    <a:pt x="20050" y="14714"/>
                    <a:pt x="19523" y="15877"/>
                    <a:pt x="18695" y="16823"/>
                  </a:cubicBezTo>
                  <a:cubicBezTo>
                    <a:pt x="17265" y="18350"/>
                    <a:pt x="15760" y="19732"/>
                    <a:pt x="13954" y="20823"/>
                  </a:cubicBezTo>
                  <a:cubicBezTo>
                    <a:pt x="13502" y="21041"/>
                    <a:pt x="12975" y="21259"/>
                    <a:pt x="12524" y="21405"/>
                  </a:cubicBezTo>
                  <a:cubicBezTo>
                    <a:pt x="12223" y="21550"/>
                    <a:pt x="11997" y="21477"/>
                    <a:pt x="11771" y="21186"/>
                  </a:cubicBezTo>
                  <a:moveTo>
                    <a:pt x="633" y="10568"/>
                  </a:moveTo>
                  <a:cubicBezTo>
                    <a:pt x="633" y="11005"/>
                    <a:pt x="557" y="11441"/>
                    <a:pt x="557" y="11877"/>
                  </a:cubicBezTo>
                  <a:cubicBezTo>
                    <a:pt x="482" y="12823"/>
                    <a:pt x="633" y="13768"/>
                    <a:pt x="1009" y="14641"/>
                  </a:cubicBezTo>
                  <a:cubicBezTo>
                    <a:pt x="1536" y="15805"/>
                    <a:pt x="2364" y="16823"/>
                    <a:pt x="3191" y="17768"/>
                  </a:cubicBezTo>
                  <a:cubicBezTo>
                    <a:pt x="3718" y="18350"/>
                    <a:pt x="4396" y="18859"/>
                    <a:pt x="5148" y="19223"/>
                  </a:cubicBezTo>
                  <a:cubicBezTo>
                    <a:pt x="7331" y="20386"/>
                    <a:pt x="9589" y="20677"/>
                    <a:pt x="12072" y="20241"/>
                  </a:cubicBezTo>
                  <a:cubicBezTo>
                    <a:pt x="13277" y="20095"/>
                    <a:pt x="14405" y="19441"/>
                    <a:pt x="15384" y="18714"/>
                  </a:cubicBezTo>
                  <a:cubicBezTo>
                    <a:pt x="15760" y="18495"/>
                    <a:pt x="16061" y="18132"/>
                    <a:pt x="16437" y="17914"/>
                  </a:cubicBezTo>
                  <a:cubicBezTo>
                    <a:pt x="17491" y="17259"/>
                    <a:pt x="18319" y="16314"/>
                    <a:pt x="18921" y="15223"/>
                  </a:cubicBezTo>
                  <a:cubicBezTo>
                    <a:pt x="19824" y="13768"/>
                    <a:pt x="20050" y="12095"/>
                    <a:pt x="20201" y="10423"/>
                  </a:cubicBezTo>
                  <a:cubicBezTo>
                    <a:pt x="20276" y="9332"/>
                    <a:pt x="20201" y="8314"/>
                    <a:pt x="19900" y="7295"/>
                  </a:cubicBezTo>
                  <a:cubicBezTo>
                    <a:pt x="19598" y="5914"/>
                    <a:pt x="18846" y="4750"/>
                    <a:pt x="18018" y="3659"/>
                  </a:cubicBezTo>
                  <a:cubicBezTo>
                    <a:pt x="17416" y="3005"/>
                    <a:pt x="16814" y="2423"/>
                    <a:pt x="16061" y="2059"/>
                  </a:cubicBezTo>
                  <a:cubicBezTo>
                    <a:pt x="15083" y="1550"/>
                    <a:pt x="14029" y="1332"/>
                    <a:pt x="12975" y="1041"/>
                  </a:cubicBezTo>
                  <a:cubicBezTo>
                    <a:pt x="10868" y="532"/>
                    <a:pt x="8761" y="532"/>
                    <a:pt x="6729" y="1259"/>
                  </a:cubicBezTo>
                  <a:cubicBezTo>
                    <a:pt x="5901" y="1550"/>
                    <a:pt x="5148" y="1986"/>
                    <a:pt x="4471" y="2568"/>
                  </a:cubicBezTo>
                  <a:cubicBezTo>
                    <a:pt x="3342" y="3441"/>
                    <a:pt x="2665" y="4677"/>
                    <a:pt x="1987" y="5914"/>
                  </a:cubicBezTo>
                  <a:cubicBezTo>
                    <a:pt x="1235" y="7368"/>
                    <a:pt x="783" y="8968"/>
                    <a:pt x="633" y="10568"/>
                  </a:cubicBezTo>
                  <a:moveTo>
                    <a:pt x="20652" y="9041"/>
                  </a:moveTo>
                  <a:cubicBezTo>
                    <a:pt x="20652" y="9041"/>
                    <a:pt x="20577" y="9041"/>
                    <a:pt x="20502" y="8968"/>
                  </a:cubicBezTo>
                  <a:cubicBezTo>
                    <a:pt x="20426" y="10423"/>
                    <a:pt x="20276" y="11877"/>
                    <a:pt x="20125" y="13405"/>
                  </a:cubicBezTo>
                  <a:cubicBezTo>
                    <a:pt x="20803" y="11950"/>
                    <a:pt x="20727" y="10495"/>
                    <a:pt x="20652" y="9041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0" name="AutoShape 176">
              <a:extLst>
                <a:ext uri="{FF2B5EF4-FFF2-40B4-BE49-F238E27FC236}">
                  <a16:creationId xmlns="" xmlns:a16="http://schemas.microsoft.com/office/drawing/2014/main" id="{6ED71ABA-3C7E-4932-BA87-514667641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7" y="153987"/>
              <a:ext cx="292393" cy="382590"/>
            </a:xfrm>
            <a:custGeom>
              <a:avLst/>
              <a:gdLst>
                <a:gd name="T0" fmla="*/ 2147483646 w 21389"/>
                <a:gd name="T1" fmla="*/ 2147483646 h 21600"/>
                <a:gd name="T2" fmla="*/ 2147483646 w 21389"/>
                <a:gd name="T3" fmla="*/ 2147483646 h 21600"/>
                <a:gd name="T4" fmla="*/ 2147483646 w 21389"/>
                <a:gd name="T5" fmla="*/ 2147483646 h 21600"/>
                <a:gd name="T6" fmla="*/ 2147483646 w 21389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89" h="21600">
                  <a:moveTo>
                    <a:pt x="21136" y="0"/>
                  </a:moveTo>
                  <a:cubicBezTo>
                    <a:pt x="21499" y="557"/>
                    <a:pt x="21499" y="1254"/>
                    <a:pt x="20954" y="1672"/>
                  </a:cubicBezTo>
                  <a:cubicBezTo>
                    <a:pt x="19865" y="2926"/>
                    <a:pt x="19502" y="4320"/>
                    <a:pt x="18958" y="5714"/>
                  </a:cubicBezTo>
                  <a:cubicBezTo>
                    <a:pt x="17869" y="8361"/>
                    <a:pt x="17143" y="11148"/>
                    <a:pt x="16780" y="13935"/>
                  </a:cubicBezTo>
                  <a:cubicBezTo>
                    <a:pt x="16780" y="14214"/>
                    <a:pt x="16780" y="14632"/>
                    <a:pt x="16598" y="14772"/>
                  </a:cubicBezTo>
                  <a:cubicBezTo>
                    <a:pt x="15328" y="15329"/>
                    <a:pt x="15509" y="16444"/>
                    <a:pt x="14783" y="17280"/>
                  </a:cubicBezTo>
                  <a:cubicBezTo>
                    <a:pt x="14238" y="17977"/>
                    <a:pt x="13694" y="18255"/>
                    <a:pt x="12605" y="17837"/>
                  </a:cubicBezTo>
                  <a:cubicBezTo>
                    <a:pt x="11516" y="17419"/>
                    <a:pt x="10608" y="17559"/>
                    <a:pt x="9519" y="17837"/>
                  </a:cubicBezTo>
                  <a:cubicBezTo>
                    <a:pt x="6978" y="18534"/>
                    <a:pt x="4618" y="19788"/>
                    <a:pt x="2259" y="20764"/>
                  </a:cubicBezTo>
                  <a:cubicBezTo>
                    <a:pt x="1533" y="21043"/>
                    <a:pt x="988" y="21321"/>
                    <a:pt x="81" y="21600"/>
                  </a:cubicBezTo>
                  <a:cubicBezTo>
                    <a:pt x="81" y="21043"/>
                    <a:pt x="-101" y="20764"/>
                    <a:pt x="81" y="20625"/>
                  </a:cubicBezTo>
                  <a:cubicBezTo>
                    <a:pt x="1351" y="19788"/>
                    <a:pt x="2259" y="18674"/>
                    <a:pt x="3892" y="18255"/>
                  </a:cubicBezTo>
                  <a:cubicBezTo>
                    <a:pt x="4437" y="17977"/>
                    <a:pt x="4981" y="17559"/>
                    <a:pt x="5526" y="17280"/>
                  </a:cubicBezTo>
                  <a:cubicBezTo>
                    <a:pt x="7160" y="16305"/>
                    <a:pt x="8793" y="14911"/>
                    <a:pt x="10790" y="14214"/>
                  </a:cubicBezTo>
                  <a:cubicBezTo>
                    <a:pt x="13149" y="13378"/>
                    <a:pt x="13512" y="11566"/>
                    <a:pt x="14420" y="10173"/>
                  </a:cubicBezTo>
                  <a:cubicBezTo>
                    <a:pt x="15872" y="7804"/>
                    <a:pt x="16961" y="5295"/>
                    <a:pt x="18050" y="2926"/>
                  </a:cubicBezTo>
                  <a:cubicBezTo>
                    <a:pt x="18413" y="2369"/>
                    <a:pt x="18595" y="1951"/>
                    <a:pt x="18776" y="1394"/>
                  </a:cubicBezTo>
                  <a:cubicBezTo>
                    <a:pt x="19139" y="418"/>
                    <a:pt x="19684" y="139"/>
                    <a:pt x="21136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1" name="AutoShape 177">
              <a:extLst>
                <a:ext uri="{FF2B5EF4-FFF2-40B4-BE49-F238E27FC236}">
                  <a16:creationId xmlns="" xmlns:a16="http://schemas.microsoft.com/office/drawing/2014/main" id="{CB126007-2E5A-4FC0-AE3A-0D0BBFF6D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23" y="154767"/>
              <a:ext cx="41607" cy="42170"/>
            </a:xfrm>
            <a:custGeom>
              <a:avLst/>
              <a:gdLst>
                <a:gd name="T0" fmla="*/ 58325659 w 20218"/>
                <a:gd name="T1" fmla="*/ 215139635 h 18508"/>
                <a:gd name="T2" fmla="*/ 58325659 w 20218"/>
                <a:gd name="T3" fmla="*/ 215139635 h 18508"/>
                <a:gd name="T4" fmla="*/ 58325659 w 20218"/>
                <a:gd name="T5" fmla="*/ 215139635 h 18508"/>
                <a:gd name="T6" fmla="*/ 58325659 w 20218"/>
                <a:gd name="T7" fmla="*/ 215139635 h 185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18" h="18508">
                  <a:moveTo>
                    <a:pt x="230" y="16624"/>
                  </a:moveTo>
                  <a:cubicBezTo>
                    <a:pt x="-970" y="10144"/>
                    <a:pt x="2630" y="4744"/>
                    <a:pt x="8630" y="1504"/>
                  </a:cubicBezTo>
                  <a:cubicBezTo>
                    <a:pt x="12230" y="424"/>
                    <a:pt x="17030" y="-1736"/>
                    <a:pt x="19430" y="2584"/>
                  </a:cubicBezTo>
                  <a:cubicBezTo>
                    <a:pt x="20630" y="5824"/>
                    <a:pt x="20630" y="11224"/>
                    <a:pt x="18230" y="14464"/>
                  </a:cubicBezTo>
                  <a:cubicBezTo>
                    <a:pt x="13430" y="18784"/>
                    <a:pt x="7430" y="19864"/>
                    <a:pt x="230" y="1662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2" name="AutoShape 178">
              <a:extLst>
                <a:ext uri="{FF2B5EF4-FFF2-40B4-BE49-F238E27FC236}">
                  <a16:creationId xmlns="" xmlns:a16="http://schemas.microsoft.com/office/drawing/2014/main" id="{8AEEE2F7-8610-4606-AC67-119D44D6A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27" y="697195"/>
              <a:ext cx="43287" cy="33055"/>
            </a:xfrm>
            <a:custGeom>
              <a:avLst/>
              <a:gdLst>
                <a:gd name="T0" fmla="*/ 129615079 w 19632"/>
                <a:gd name="T1" fmla="*/ 3633866 h 20443"/>
                <a:gd name="T2" fmla="*/ 129615079 w 19632"/>
                <a:gd name="T3" fmla="*/ 3633866 h 20443"/>
                <a:gd name="T4" fmla="*/ 129615079 w 19632"/>
                <a:gd name="T5" fmla="*/ 3633866 h 20443"/>
                <a:gd name="T6" fmla="*/ 129615079 w 19632"/>
                <a:gd name="T7" fmla="*/ 3633866 h 204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32" h="20443">
                  <a:moveTo>
                    <a:pt x="19632" y="3472"/>
                  </a:moveTo>
                  <a:cubicBezTo>
                    <a:pt x="18495" y="15814"/>
                    <a:pt x="16221" y="20443"/>
                    <a:pt x="9400" y="20443"/>
                  </a:cubicBezTo>
                  <a:cubicBezTo>
                    <a:pt x="7127" y="20443"/>
                    <a:pt x="2579" y="18900"/>
                    <a:pt x="1443" y="15814"/>
                  </a:cubicBezTo>
                  <a:cubicBezTo>
                    <a:pt x="-1968" y="11186"/>
                    <a:pt x="1443" y="6557"/>
                    <a:pt x="3716" y="3472"/>
                  </a:cubicBezTo>
                  <a:cubicBezTo>
                    <a:pt x="9400" y="-1157"/>
                    <a:pt x="15085" y="-1157"/>
                    <a:pt x="19632" y="347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3" name="AutoShape 179">
              <a:extLst>
                <a:ext uri="{FF2B5EF4-FFF2-40B4-BE49-F238E27FC236}">
                  <a16:creationId xmlns="" xmlns:a16="http://schemas.microsoft.com/office/drawing/2014/main" id="{B108B793-D3F2-4245-8DBD-3AC3B5EE8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76" y="603333"/>
              <a:ext cx="48622" cy="34843"/>
            </a:xfrm>
            <a:custGeom>
              <a:avLst/>
              <a:gdLst>
                <a:gd name="T0" fmla="*/ 576908469 w 19457"/>
                <a:gd name="T1" fmla="*/ 6149063 h 20612"/>
                <a:gd name="T2" fmla="*/ 576908469 w 19457"/>
                <a:gd name="T3" fmla="*/ 6149063 h 20612"/>
                <a:gd name="T4" fmla="*/ 576908469 w 19457"/>
                <a:gd name="T5" fmla="*/ 6149063 h 20612"/>
                <a:gd name="T6" fmla="*/ 576908469 w 19457"/>
                <a:gd name="T7" fmla="*/ 6149063 h 206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57" h="20612">
                  <a:moveTo>
                    <a:pt x="12764" y="20612"/>
                  </a:moveTo>
                  <a:cubicBezTo>
                    <a:pt x="8836" y="16292"/>
                    <a:pt x="4909" y="13412"/>
                    <a:pt x="0" y="9092"/>
                  </a:cubicBezTo>
                  <a:cubicBezTo>
                    <a:pt x="1964" y="6212"/>
                    <a:pt x="3927" y="3332"/>
                    <a:pt x="5891" y="1892"/>
                  </a:cubicBezTo>
                  <a:cubicBezTo>
                    <a:pt x="11782" y="-988"/>
                    <a:pt x="16691" y="-988"/>
                    <a:pt x="18655" y="4772"/>
                  </a:cubicBezTo>
                  <a:cubicBezTo>
                    <a:pt x="21600" y="13412"/>
                    <a:pt x="15709" y="14852"/>
                    <a:pt x="12764" y="2061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4" name="AutoShape 180">
              <a:extLst>
                <a:ext uri="{FF2B5EF4-FFF2-40B4-BE49-F238E27FC236}">
                  <a16:creationId xmlns="" xmlns:a16="http://schemas.microsoft.com/office/drawing/2014/main" id="{C714269F-FFCA-4426-A1E9-6D2057C11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113" y="501533"/>
              <a:ext cx="43005" cy="49331"/>
            </a:xfrm>
            <a:custGeom>
              <a:avLst/>
              <a:gdLst>
                <a:gd name="T0" fmla="*/ 60289668 w 20897"/>
                <a:gd name="T1" fmla="*/ 318273678 h 20975"/>
                <a:gd name="T2" fmla="*/ 60289668 w 20897"/>
                <a:gd name="T3" fmla="*/ 318273678 h 20975"/>
                <a:gd name="T4" fmla="*/ 60289668 w 20897"/>
                <a:gd name="T5" fmla="*/ 318273678 h 20975"/>
                <a:gd name="T6" fmla="*/ 60289668 w 20897"/>
                <a:gd name="T7" fmla="*/ 318273678 h 209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97" h="20975">
                  <a:moveTo>
                    <a:pt x="4800" y="14804"/>
                  </a:moveTo>
                  <a:cubicBezTo>
                    <a:pt x="4800" y="14804"/>
                    <a:pt x="4800" y="15832"/>
                    <a:pt x="3600" y="16861"/>
                  </a:cubicBezTo>
                  <a:cubicBezTo>
                    <a:pt x="3600" y="17889"/>
                    <a:pt x="3600" y="18918"/>
                    <a:pt x="2400" y="20975"/>
                  </a:cubicBezTo>
                  <a:cubicBezTo>
                    <a:pt x="1200" y="18918"/>
                    <a:pt x="0" y="16861"/>
                    <a:pt x="0" y="15832"/>
                  </a:cubicBezTo>
                  <a:cubicBezTo>
                    <a:pt x="1200" y="8632"/>
                    <a:pt x="6000" y="4518"/>
                    <a:pt x="12000" y="404"/>
                  </a:cubicBezTo>
                  <a:cubicBezTo>
                    <a:pt x="15600" y="-625"/>
                    <a:pt x="19200" y="404"/>
                    <a:pt x="20400" y="2461"/>
                  </a:cubicBezTo>
                  <a:cubicBezTo>
                    <a:pt x="21600" y="4518"/>
                    <a:pt x="20400" y="7604"/>
                    <a:pt x="19200" y="8632"/>
                  </a:cubicBezTo>
                  <a:cubicBezTo>
                    <a:pt x="15600" y="11718"/>
                    <a:pt x="10800" y="12746"/>
                    <a:pt x="4800" y="1480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5" name="AutoShape 181">
              <a:extLst>
                <a:ext uri="{FF2B5EF4-FFF2-40B4-BE49-F238E27FC236}">
                  <a16:creationId xmlns="" xmlns:a16="http://schemas.microsoft.com/office/drawing/2014/main" id="{C97362B7-CDEB-4A80-BE72-FFE4AD9DD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45" y="212725"/>
              <a:ext cx="33044" cy="36513"/>
            </a:xfrm>
            <a:custGeom>
              <a:avLst/>
              <a:gdLst>
                <a:gd name="T0" fmla="*/ 3263790 w 20436"/>
                <a:gd name="T1" fmla="*/ 5879839 h 21600"/>
                <a:gd name="T2" fmla="*/ 3263790 w 20436"/>
                <a:gd name="T3" fmla="*/ 5879839 h 21600"/>
                <a:gd name="T4" fmla="*/ 3263790 w 20436"/>
                <a:gd name="T5" fmla="*/ 5879839 h 21600"/>
                <a:gd name="T6" fmla="*/ 3263790 w 20436"/>
                <a:gd name="T7" fmla="*/ 587983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36" h="21600">
                  <a:moveTo>
                    <a:pt x="379" y="21600"/>
                  </a:moveTo>
                  <a:cubicBezTo>
                    <a:pt x="-1164" y="8640"/>
                    <a:pt x="1922" y="1440"/>
                    <a:pt x="11179" y="0"/>
                  </a:cubicBezTo>
                  <a:cubicBezTo>
                    <a:pt x="12722" y="0"/>
                    <a:pt x="17350" y="0"/>
                    <a:pt x="20436" y="2880"/>
                  </a:cubicBezTo>
                  <a:cubicBezTo>
                    <a:pt x="20436" y="2880"/>
                    <a:pt x="20436" y="7200"/>
                    <a:pt x="20436" y="10080"/>
                  </a:cubicBezTo>
                  <a:cubicBezTo>
                    <a:pt x="17350" y="17280"/>
                    <a:pt x="11179" y="20160"/>
                    <a:pt x="379" y="2160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6" name="AutoShape 182">
              <a:extLst>
                <a:ext uri="{FF2B5EF4-FFF2-40B4-BE49-F238E27FC236}">
                  <a16:creationId xmlns="" xmlns:a16="http://schemas.microsoft.com/office/drawing/2014/main" id="{ECAC0534-7C6A-453E-AE7F-D4D78804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29" y="450850"/>
              <a:ext cx="38236" cy="31140"/>
            </a:xfrm>
            <a:custGeom>
              <a:avLst/>
              <a:gdLst>
                <a:gd name="T0" fmla="*/ 15411835 w 20809"/>
                <a:gd name="T1" fmla="*/ 1077579 h 21185"/>
                <a:gd name="T2" fmla="*/ 15411835 w 20809"/>
                <a:gd name="T3" fmla="*/ 1077579 h 21185"/>
                <a:gd name="T4" fmla="*/ 15411835 w 20809"/>
                <a:gd name="T5" fmla="*/ 1077579 h 21185"/>
                <a:gd name="T6" fmla="*/ 15411835 w 20809"/>
                <a:gd name="T7" fmla="*/ 1077579 h 211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09" h="21185">
                  <a:moveTo>
                    <a:pt x="20809" y="4985"/>
                  </a:moveTo>
                  <a:cubicBezTo>
                    <a:pt x="16759" y="11631"/>
                    <a:pt x="15409" y="16615"/>
                    <a:pt x="11359" y="19938"/>
                  </a:cubicBezTo>
                  <a:cubicBezTo>
                    <a:pt x="8659" y="21600"/>
                    <a:pt x="4609" y="21600"/>
                    <a:pt x="1909" y="19938"/>
                  </a:cubicBezTo>
                  <a:cubicBezTo>
                    <a:pt x="559" y="18277"/>
                    <a:pt x="-791" y="11631"/>
                    <a:pt x="559" y="8308"/>
                  </a:cubicBezTo>
                  <a:cubicBezTo>
                    <a:pt x="1909" y="4985"/>
                    <a:pt x="4609" y="1662"/>
                    <a:pt x="8659" y="0"/>
                  </a:cubicBezTo>
                  <a:cubicBezTo>
                    <a:pt x="11359" y="0"/>
                    <a:pt x="15409" y="3323"/>
                    <a:pt x="20809" y="498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7" name="AutoShape 183">
              <a:extLst>
                <a:ext uri="{FF2B5EF4-FFF2-40B4-BE49-F238E27FC236}">
                  <a16:creationId xmlns="" xmlns:a16="http://schemas.microsoft.com/office/drawing/2014/main" id="{40633165-7DDC-40A6-BC6C-B81581CD4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74" y="320720"/>
              <a:ext cx="31673" cy="33486"/>
            </a:xfrm>
            <a:custGeom>
              <a:avLst/>
              <a:gdLst>
                <a:gd name="T0" fmla="*/ 3128684 w 19588"/>
                <a:gd name="T1" fmla="*/ 10273347 h 18983"/>
                <a:gd name="T2" fmla="*/ 3128684 w 19588"/>
                <a:gd name="T3" fmla="*/ 10273347 h 18983"/>
                <a:gd name="T4" fmla="*/ 3128684 w 19588"/>
                <a:gd name="T5" fmla="*/ 10273347 h 18983"/>
                <a:gd name="T6" fmla="*/ 3128684 w 19588"/>
                <a:gd name="T7" fmla="*/ 10273347 h 189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88" h="18983">
                  <a:moveTo>
                    <a:pt x="17743" y="874"/>
                  </a:moveTo>
                  <a:cubicBezTo>
                    <a:pt x="20829" y="11674"/>
                    <a:pt x="20829" y="15724"/>
                    <a:pt x="11572" y="18424"/>
                  </a:cubicBezTo>
                  <a:cubicBezTo>
                    <a:pt x="8486" y="19774"/>
                    <a:pt x="2315" y="18424"/>
                    <a:pt x="2315" y="17074"/>
                  </a:cubicBezTo>
                  <a:cubicBezTo>
                    <a:pt x="-771" y="14374"/>
                    <a:pt x="-771" y="8974"/>
                    <a:pt x="2315" y="6274"/>
                  </a:cubicBezTo>
                  <a:cubicBezTo>
                    <a:pt x="5400" y="2224"/>
                    <a:pt x="10029" y="-1826"/>
                    <a:pt x="17743" y="874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8" name="AutoShape 184">
              <a:extLst>
                <a:ext uri="{FF2B5EF4-FFF2-40B4-BE49-F238E27FC236}">
                  <a16:creationId xmlns="" xmlns:a16="http://schemas.microsoft.com/office/drawing/2014/main" id="{7767213E-64D2-4DE0-B7F4-F4DD53CD2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588" y="187897"/>
              <a:ext cx="25552" cy="36678"/>
            </a:xfrm>
            <a:custGeom>
              <a:avLst/>
              <a:gdLst>
                <a:gd name="T0" fmla="*/ 148059 w 20450"/>
                <a:gd name="T1" fmla="*/ 16525233 h 19961"/>
                <a:gd name="T2" fmla="*/ 148059 w 20450"/>
                <a:gd name="T3" fmla="*/ 16525233 h 19961"/>
                <a:gd name="T4" fmla="*/ 148059 w 20450"/>
                <a:gd name="T5" fmla="*/ 16525233 h 19961"/>
                <a:gd name="T6" fmla="*/ 148059 w 20450"/>
                <a:gd name="T7" fmla="*/ 16525233 h 199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50" h="19961">
                  <a:moveTo>
                    <a:pt x="14559" y="175"/>
                  </a:moveTo>
                  <a:cubicBezTo>
                    <a:pt x="16523" y="2875"/>
                    <a:pt x="20450" y="6925"/>
                    <a:pt x="20450" y="9625"/>
                  </a:cubicBezTo>
                  <a:cubicBezTo>
                    <a:pt x="20450" y="12325"/>
                    <a:pt x="18486" y="16375"/>
                    <a:pt x="14559" y="17725"/>
                  </a:cubicBezTo>
                  <a:cubicBezTo>
                    <a:pt x="12595" y="20425"/>
                    <a:pt x="4741" y="20425"/>
                    <a:pt x="2777" y="19075"/>
                  </a:cubicBezTo>
                  <a:cubicBezTo>
                    <a:pt x="814" y="17725"/>
                    <a:pt x="-1150" y="13675"/>
                    <a:pt x="814" y="10975"/>
                  </a:cubicBezTo>
                  <a:cubicBezTo>
                    <a:pt x="814" y="5575"/>
                    <a:pt x="814" y="-1175"/>
                    <a:pt x="14559" y="175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69" name="AutoShape 185">
              <a:extLst>
                <a:ext uri="{FF2B5EF4-FFF2-40B4-BE49-F238E27FC236}">
                  <a16:creationId xmlns="" xmlns:a16="http://schemas.microsoft.com/office/drawing/2014/main" id="{3110E3BA-A574-4476-8AF0-E29E42560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26" y="615950"/>
              <a:ext cx="30321" cy="30163"/>
            </a:xfrm>
            <a:custGeom>
              <a:avLst/>
              <a:gdLst>
                <a:gd name="T0" fmla="*/ 1049747 w 20627"/>
                <a:gd name="T1" fmla="*/ 593855 h 21600"/>
                <a:gd name="T2" fmla="*/ 1049747 w 20627"/>
                <a:gd name="T3" fmla="*/ 593855 h 21600"/>
                <a:gd name="T4" fmla="*/ 1049747 w 20627"/>
                <a:gd name="T5" fmla="*/ 593855 h 21600"/>
                <a:gd name="T6" fmla="*/ 1049747 w 20627"/>
                <a:gd name="T7" fmla="*/ 5938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27" h="21600">
                  <a:moveTo>
                    <a:pt x="18277" y="0"/>
                  </a:moveTo>
                  <a:cubicBezTo>
                    <a:pt x="19938" y="7200"/>
                    <a:pt x="21600" y="14400"/>
                    <a:pt x="19938" y="18000"/>
                  </a:cubicBezTo>
                  <a:cubicBezTo>
                    <a:pt x="18277" y="19800"/>
                    <a:pt x="11631" y="21600"/>
                    <a:pt x="8308" y="21600"/>
                  </a:cubicBezTo>
                  <a:cubicBezTo>
                    <a:pt x="4985" y="21600"/>
                    <a:pt x="0" y="18000"/>
                    <a:pt x="0" y="16200"/>
                  </a:cubicBezTo>
                  <a:cubicBezTo>
                    <a:pt x="0" y="12600"/>
                    <a:pt x="1662" y="7200"/>
                    <a:pt x="4985" y="5400"/>
                  </a:cubicBezTo>
                  <a:cubicBezTo>
                    <a:pt x="8308" y="3600"/>
                    <a:pt x="11631" y="3600"/>
                    <a:pt x="18277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0" name="AutoShape 186">
              <a:extLst>
                <a:ext uri="{FF2B5EF4-FFF2-40B4-BE49-F238E27FC236}">
                  <a16:creationId xmlns="" xmlns:a16="http://schemas.microsoft.com/office/drawing/2014/main" id="{386AD617-ED55-4E17-A4CC-759A171A3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51" y="317500"/>
              <a:ext cx="34926" cy="26988"/>
            </a:xfrm>
            <a:custGeom>
              <a:avLst/>
              <a:gdLst>
                <a:gd name="T0" fmla="*/ 3449636 w 21600"/>
                <a:gd name="T1" fmla="*/ 156328 h 21600"/>
                <a:gd name="T2" fmla="*/ 3449636 w 21600"/>
                <a:gd name="T3" fmla="*/ 156328 h 21600"/>
                <a:gd name="T4" fmla="*/ 3449636 w 21600"/>
                <a:gd name="T5" fmla="*/ 156328 h 21600"/>
                <a:gd name="T6" fmla="*/ 3449636 w 21600"/>
                <a:gd name="T7" fmla="*/ 15632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1782"/>
                  </a:moveTo>
                  <a:cubicBezTo>
                    <a:pt x="16971" y="15709"/>
                    <a:pt x="12343" y="19636"/>
                    <a:pt x="7714" y="21600"/>
                  </a:cubicBezTo>
                  <a:cubicBezTo>
                    <a:pt x="4629" y="21600"/>
                    <a:pt x="0" y="19636"/>
                    <a:pt x="0" y="11782"/>
                  </a:cubicBezTo>
                  <a:cubicBezTo>
                    <a:pt x="0" y="3927"/>
                    <a:pt x="1543" y="0"/>
                    <a:pt x="7714" y="0"/>
                  </a:cubicBezTo>
                  <a:cubicBezTo>
                    <a:pt x="12343" y="1964"/>
                    <a:pt x="16971" y="3927"/>
                    <a:pt x="20057" y="5891"/>
                  </a:cubicBezTo>
                  <a:cubicBezTo>
                    <a:pt x="21600" y="7855"/>
                    <a:pt x="21600" y="9818"/>
                    <a:pt x="21600" y="11782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1" name="AutoShape 187">
              <a:extLst>
                <a:ext uri="{FF2B5EF4-FFF2-40B4-BE49-F238E27FC236}">
                  <a16:creationId xmlns="" xmlns:a16="http://schemas.microsoft.com/office/drawing/2014/main" id="{D8BA4B65-14C2-425A-A11D-5B502D617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52" y="700087"/>
              <a:ext cx="29787" cy="25174"/>
            </a:xfrm>
            <a:custGeom>
              <a:avLst/>
              <a:gdLst>
                <a:gd name="T0" fmla="*/ 1031163 w 20264"/>
                <a:gd name="T1" fmla="*/ 145895 h 20147"/>
                <a:gd name="T2" fmla="*/ 1031163 w 20264"/>
                <a:gd name="T3" fmla="*/ 145895 h 20147"/>
                <a:gd name="T4" fmla="*/ 1031163 w 20264"/>
                <a:gd name="T5" fmla="*/ 145895 h 20147"/>
                <a:gd name="T6" fmla="*/ 1031163 w 20264"/>
                <a:gd name="T7" fmla="*/ 145895 h 201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264" h="20147">
                  <a:moveTo>
                    <a:pt x="10295" y="0"/>
                  </a:moveTo>
                  <a:cubicBezTo>
                    <a:pt x="15279" y="3927"/>
                    <a:pt x="20264" y="7855"/>
                    <a:pt x="20264" y="11782"/>
                  </a:cubicBezTo>
                  <a:cubicBezTo>
                    <a:pt x="20264" y="21600"/>
                    <a:pt x="13618" y="19636"/>
                    <a:pt x="8633" y="19636"/>
                  </a:cubicBezTo>
                  <a:cubicBezTo>
                    <a:pt x="3649" y="21600"/>
                    <a:pt x="-1336" y="17673"/>
                    <a:pt x="326" y="11782"/>
                  </a:cubicBezTo>
                  <a:cubicBezTo>
                    <a:pt x="326" y="7855"/>
                    <a:pt x="5310" y="3927"/>
                    <a:pt x="10295" y="0"/>
                  </a:cubicBezTo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sp>
          <p:nvSpPr>
            <p:cNvPr id="12372" name="AutoShape 188">
              <a:extLst>
                <a:ext uri="{FF2B5EF4-FFF2-40B4-BE49-F238E27FC236}">
                  <a16:creationId xmlns="" xmlns:a16="http://schemas.microsoft.com/office/drawing/2014/main" id="{D1821515-1ED6-411A-8284-B9E301482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841135" cy="906261"/>
            </a:xfrm>
            <a:custGeom>
              <a:avLst/>
              <a:gdLst>
                <a:gd name="T0" fmla="*/ 2147483646 w 21513"/>
                <a:gd name="T1" fmla="*/ 2147483646 h 21520"/>
                <a:gd name="T2" fmla="*/ 2147483646 w 21513"/>
                <a:gd name="T3" fmla="*/ 2147483646 h 21520"/>
                <a:gd name="T4" fmla="*/ 2147483646 w 21513"/>
                <a:gd name="T5" fmla="*/ 2147483646 h 21520"/>
                <a:gd name="T6" fmla="*/ 2147483646 w 21513"/>
                <a:gd name="T7" fmla="*/ 2147483646 h 215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3" h="21520">
                  <a:moveTo>
                    <a:pt x="20226" y="14322"/>
                  </a:moveTo>
                  <a:cubicBezTo>
                    <a:pt x="20541" y="13793"/>
                    <a:pt x="20731" y="13148"/>
                    <a:pt x="20920" y="12561"/>
                  </a:cubicBezTo>
                  <a:cubicBezTo>
                    <a:pt x="20984" y="12326"/>
                    <a:pt x="20984" y="12091"/>
                    <a:pt x="21047" y="11798"/>
                  </a:cubicBezTo>
                  <a:cubicBezTo>
                    <a:pt x="21110" y="11328"/>
                    <a:pt x="21173" y="10800"/>
                    <a:pt x="21299" y="10330"/>
                  </a:cubicBezTo>
                  <a:cubicBezTo>
                    <a:pt x="21489" y="9743"/>
                    <a:pt x="21552" y="9157"/>
                    <a:pt x="21489" y="8570"/>
                  </a:cubicBezTo>
                  <a:cubicBezTo>
                    <a:pt x="21299" y="5283"/>
                    <a:pt x="18836" y="2700"/>
                    <a:pt x="18836" y="2700"/>
                  </a:cubicBezTo>
                  <a:cubicBezTo>
                    <a:pt x="18205" y="2172"/>
                    <a:pt x="17636" y="1643"/>
                    <a:pt x="16752" y="1467"/>
                  </a:cubicBezTo>
                  <a:cubicBezTo>
                    <a:pt x="16499" y="1409"/>
                    <a:pt x="16310" y="1291"/>
                    <a:pt x="16057" y="1174"/>
                  </a:cubicBezTo>
                  <a:cubicBezTo>
                    <a:pt x="15173" y="880"/>
                    <a:pt x="14289" y="587"/>
                    <a:pt x="13405" y="352"/>
                  </a:cubicBezTo>
                  <a:cubicBezTo>
                    <a:pt x="12647" y="176"/>
                    <a:pt x="11889" y="0"/>
                    <a:pt x="11131" y="0"/>
                  </a:cubicBezTo>
                  <a:cubicBezTo>
                    <a:pt x="10373" y="0"/>
                    <a:pt x="9615" y="176"/>
                    <a:pt x="8920" y="411"/>
                  </a:cubicBezTo>
                  <a:cubicBezTo>
                    <a:pt x="8036" y="646"/>
                    <a:pt x="7215" y="998"/>
                    <a:pt x="6394" y="1291"/>
                  </a:cubicBezTo>
                  <a:cubicBezTo>
                    <a:pt x="5636" y="1585"/>
                    <a:pt x="4941" y="1937"/>
                    <a:pt x="4310" y="2465"/>
                  </a:cubicBezTo>
                  <a:cubicBezTo>
                    <a:pt x="3931" y="2700"/>
                    <a:pt x="3615" y="3052"/>
                    <a:pt x="3299" y="3404"/>
                  </a:cubicBezTo>
                  <a:cubicBezTo>
                    <a:pt x="2857" y="3874"/>
                    <a:pt x="2541" y="4402"/>
                    <a:pt x="2163" y="4872"/>
                  </a:cubicBezTo>
                  <a:cubicBezTo>
                    <a:pt x="1720" y="5459"/>
                    <a:pt x="1405" y="6046"/>
                    <a:pt x="1215" y="6750"/>
                  </a:cubicBezTo>
                  <a:cubicBezTo>
                    <a:pt x="963" y="7513"/>
                    <a:pt x="773" y="8217"/>
                    <a:pt x="520" y="8980"/>
                  </a:cubicBezTo>
                  <a:cubicBezTo>
                    <a:pt x="78" y="10213"/>
                    <a:pt x="-48" y="11446"/>
                    <a:pt x="15" y="12737"/>
                  </a:cubicBezTo>
                  <a:cubicBezTo>
                    <a:pt x="15" y="13148"/>
                    <a:pt x="78" y="13617"/>
                    <a:pt x="78" y="14028"/>
                  </a:cubicBezTo>
                  <a:cubicBezTo>
                    <a:pt x="78" y="14204"/>
                    <a:pt x="141" y="14498"/>
                    <a:pt x="205" y="14674"/>
                  </a:cubicBezTo>
                  <a:cubicBezTo>
                    <a:pt x="394" y="15202"/>
                    <a:pt x="584" y="15672"/>
                    <a:pt x="836" y="16141"/>
                  </a:cubicBezTo>
                  <a:cubicBezTo>
                    <a:pt x="1089" y="16670"/>
                    <a:pt x="1341" y="17315"/>
                    <a:pt x="1784" y="17667"/>
                  </a:cubicBezTo>
                  <a:cubicBezTo>
                    <a:pt x="2605" y="18430"/>
                    <a:pt x="3489" y="19076"/>
                    <a:pt x="4436" y="19663"/>
                  </a:cubicBezTo>
                  <a:cubicBezTo>
                    <a:pt x="5005" y="20074"/>
                    <a:pt x="5763" y="20367"/>
                    <a:pt x="6457" y="20661"/>
                  </a:cubicBezTo>
                  <a:cubicBezTo>
                    <a:pt x="7026" y="20896"/>
                    <a:pt x="7657" y="21189"/>
                    <a:pt x="8289" y="21307"/>
                  </a:cubicBezTo>
                  <a:cubicBezTo>
                    <a:pt x="9741" y="21600"/>
                    <a:pt x="11194" y="21600"/>
                    <a:pt x="12584" y="21248"/>
                  </a:cubicBezTo>
                  <a:cubicBezTo>
                    <a:pt x="13278" y="21072"/>
                    <a:pt x="13973" y="20837"/>
                    <a:pt x="14605" y="20543"/>
                  </a:cubicBezTo>
                  <a:cubicBezTo>
                    <a:pt x="15110" y="20367"/>
                    <a:pt x="15552" y="20074"/>
                    <a:pt x="15994" y="19780"/>
                  </a:cubicBezTo>
                  <a:cubicBezTo>
                    <a:pt x="16373" y="19487"/>
                    <a:pt x="16752" y="19135"/>
                    <a:pt x="17131" y="18783"/>
                  </a:cubicBezTo>
                  <a:cubicBezTo>
                    <a:pt x="17573" y="17961"/>
                    <a:pt x="18963" y="15789"/>
                    <a:pt x="20226" y="14322"/>
                  </a:cubicBezTo>
                  <a:close/>
                  <a:moveTo>
                    <a:pt x="17384" y="1937"/>
                  </a:moveTo>
                  <a:cubicBezTo>
                    <a:pt x="17699" y="2230"/>
                    <a:pt x="18078" y="2524"/>
                    <a:pt x="18457" y="2759"/>
                  </a:cubicBezTo>
                  <a:cubicBezTo>
                    <a:pt x="18457" y="2817"/>
                    <a:pt x="18394" y="2876"/>
                    <a:pt x="18394" y="2876"/>
                  </a:cubicBezTo>
                  <a:cubicBezTo>
                    <a:pt x="18015" y="2641"/>
                    <a:pt x="17636" y="2348"/>
                    <a:pt x="17257" y="2054"/>
                  </a:cubicBezTo>
                  <a:cubicBezTo>
                    <a:pt x="17257" y="1996"/>
                    <a:pt x="17320" y="1996"/>
                    <a:pt x="17384" y="1937"/>
                  </a:cubicBezTo>
                  <a:close/>
                  <a:moveTo>
                    <a:pt x="10941" y="352"/>
                  </a:moveTo>
                  <a:cubicBezTo>
                    <a:pt x="11952" y="293"/>
                    <a:pt x="12836" y="528"/>
                    <a:pt x="13720" y="822"/>
                  </a:cubicBezTo>
                  <a:cubicBezTo>
                    <a:pt x="12836" y="704"/>
                    <a:pt x="11889" y="587"/>
                    <a:pt x="10941" y="470"/>
                  </a:cubicBezTo>
                  <a:cubicBezTo>
                    <a:pt x="10941" y="470"/>
                    <a:pt x="10941" y="411"/>
                    <a:pt x="10941" y="352"/>
                  </a:cubicBezTo>
                  <a:close/>
                  <a:moveTo>
                    <a:pt x="8163" y="20954"/>
                  </a:moveTo>
                  <a:cubicBezTo>
                    <a:pt x="8036" y="20954"/>
                    <a:pt x="7910" y="20896"/>
                    <a:pt x="7720" y="20896"/>
                  </a:cubicBezTo>
                  <a:cubicBezTo>
                    <a:pt x="7720" y="20837"/>
                    <a:pt x="7784" y="20778"/>
                    <a:pt x="7784" y="20778"/>
                  </a:cubicBezTo>
                  <a:cubicBezTo>
                    <a:pt x="7910" y="20778"/>
                    <a:pt x="8036" y="20837"/>
                    <a:pt x="8226" y="20837"/>
                  </a:cubicBezTo>
                  <a:cubicBezTo>
                    <a:pt x="8226" y="20896"/>
                    <a:pt x="8226" y="20954"/>
                    <a:pt x="8163" y="20954"/>
                  </a:cubicBezTo>
                  <a:close/>
                  <a:moveTo>
                    <a:pt x="14984" y="19898"/>
                  </a:moveTo>
                  <a:cubicBezTo>
                    <a:pt x="14163" y="20367"/>
                    <a:pt x="13278" y="20661"/>
                    <a:pt x="12394" y="20896"/>
                  </a:cubicBezTo>
                  <a:cubicBezTo>
                    <a:pt x="11510" y="21130"/>
                    <a:pt x="10563" y="21130"/>
                    <a:pt x="9678" y="20954"/>
                  </a:cubicBezTo>
                  <a:cubicBezTo>
                    <a:pt x="8541" y="20720"/>
                    <a:pt x="7405" y="20426"/>
                    <a:pt x="6331" y="20074"/>
                  </a:cubicBezTo>
                  <a:cubicBezTo>
                    <a:pt x="5320" y="19722"/>
                    <a:pt x="4436" y="19135"/>
                    <a:pt x="3552" y="18548"/>
                  </a:cubicBezTo>
                  <a:cubicBezTo>
                    <a:pt x="2920" y="18020"/>
                    <a:pt x="2415" y="17433"/>
                    <a:pt x="2099" y="16670"/>
                  </a:cubicBezTo>
                  <a:cubicBezTo>
                    <a:pt x="1657" y="15789"/>
                    <a:pt x="1089" y="15026"/>
                    <a:pt x="899" y="14087"/>
                  </a:cubicBezTo>
                  <a:cubicBezTo>
                    <a:pt x="836" y="13559"/>
                    <a:pt x="710" y="13030"/>
                    <a:pt x="710" y="12502"/>
                  </a:cubicBezTo>
                  <a:cubicBezTo>
                    <a:pt x="647" y="11093"/>
                    <a:pt x="647" y="9685"/>
                    <a:pt x="1089" y="8276"/>
                  </a:cubicBezTo>
                  <a:cubicBezTo>
                    <a:pt x="1531" y="6926"/>
                    <a:pt x="2036" y="5576"/>
                    <a:pt x="2920" y="4402"/>
                  </a:cubicBezTo>
                  <a:cubicBezTo>
                    <a:pt x="3426" y="3815"/>
                    <a:pt x="3931" y="3346"/>
                    <a:pt x="4499" y="2935"/>
                  </a:cubicBezTo>
                  <a:cubicBezTo>
                    <a:pt x="5510" y="2289"/>
                    <a:pt x="6457" y="1585"/>
                    <a:pt x="7594" y="1174"/>
                  </a:cubicBezTo>
                  <a:cubicBezTo>
                    <a:pt x="8352" y="939"/>
                    <a:pt x="9110" y="822"/>
                    <a:pt x="9868" y="646"/>
                  </a:cubicBezTo>
                  <a:cubicBezTo>
                    <a:pt x="9994" y="646"/>
                    <a:pt x="10184" y="704"/>
                    <a:pt x="10247" y="822"/>
                  </a:cubicBezTo>
                  <a:cubicBezTo>
                    <a:pt x="10436" y="1057"/>
                    <a:pt x="10689" y="998"/>
                    <a:pt x="10878" y="1057"/>
                  </a:cubicBezTo>
                  <a:cubicBezTo>
                    <a:pt x="12078" y="1174"/>
                    <a:pt x="13278" y="1233"/>
                    <a:pt x="14478" y="1409"/>
                  </a:cubicBezTo>
                  <a:cubicBezTo>
                    <a:pt x="15047" y="1467"/>
                    <a:pt x="15615" y="1702"/>
                    <a:pt x="16120" y="1996"/>
                  </a:cubicBezTo>
                  <a:cubicBezTo>
                    <a:pt x="16815" y="2348"/>
                    <a:pt x="17447" y="2759"/>
                    <a:pt x="18078" y="3228"/>
                  </a:cubicBezTo>
                  <a:cubicBezTo>
                    <a:pt x="18584" y="3580"/>
                    <a:pt x="18899" y="4109"/>
                    <a:pt x="19215" y="4637"/>
                  </a:cubicBezTo>
                  <a:cubicBezTo>
                    <a:pt x="19468" y="4989"/>
                    <a:pt x="19720" y="5283"/>
                    <a:pt x="19973" y="5576"/>
                  </a:cubicBezTo>
                  <a:cubicBezTo>
                    <a:pt x="20226" y="6104"/>
                    <a:pt x="20415" y="6574"/>
                    <a:pt x="20478" y="7161"/>
                  </a:cubicBezTo>
                  <a:cubicBezTo>
                    <a:pt x="20478" y="7337"/>
                    <a:pt x="20478" y="7572"/>
                    <a:pt x="20605" y="7689"/>
                  </a:cubicBezTo>
                  <a:cubicBezTo>
                    <a:pt x="20857" y="8159"/>
                    <a:pt x="20794" y="8687"/>
                    <a:pt x="20731" y="9157"/>
                  </a:cubicBezTo>
                  <a:cubicBezTo>
                    <a:pt x="20731" y="9743"/>
                    <a:pt x="20731" y="10272"/>
                    <a:pt x="20731" y="10859"/>
                  </a:cubicBezTo>
                  <a:cubicBezTo>
                    <a:pt x="20731" y="10976"/>
                    <a:pt x="20731" y="11035"/>
                    <a:pt x="20731" y="11152"/>
                  </a:cubicBezTo>
                  <a:cubicBezTo>
                    <a:pt x="20541" y="12091"/>
                    <a:pt x="20289" y="13030"/>
                    <a:pt x="19847" y="13852"/>
                  </a:cubicBezTo>
                  <a:cubicBezTo>
                    <a:pt x="19720" y="14087"/>
                    <a:pt x="19531" y="14204"/>
                    <a:pt x="19341" y="14380"/>
                  </a:cubicBezTo>
                  <a:cubicBezTo>
                    <a:pt x="19405" y="14850"/>
                    <a:pt x="19405" y="15143"/>
                    <a:pt x="18836" y="15261"/>
                  </a:cubicBezTo>
                  <a:cubicBezTo>
                    <a:pt x="18899" y="15907"/>
                    <a:pt x="18457" y="16317"/>
                    <a:pt x="18205" y="16787"/>
                  </a:cubicBezTo>
                  <a:cubicBezTo>
                    <a:pt x="18078" y="17080"/>
                    <a:pt x="17826" y="17315"/>
                    <a:pt x="17636" y="17609"/>
                  </a:cubicBezTo>
                  <a:cubicBezTo>
                    <a:pt x="17005" y="18607"/>
                    <a:pt x="15994" y="19252"/>
                    <a:pt x="14984" y="19898"/>
                  </a:cubicBezTo>
                  <a:close/>
                </a:path>
              </a:pathLst>
            </a:custGeom>
            <a:solidFill>
              <a:srgbClr val="F2F2F2">
                <a:alpha val="3607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</p:grpSp>
      <p:grpSp>
        <p:nvGrpSpPr>
          <p:cNvPr id="12308" name="Group 189">
            <a:extLst>
              <a:ext uri="{FF2B5EF4-FFF2-40B4-BE49-F238E27FC236}">
                <a16:creationId xmlns="" xmlns:a16="http://schemas.microsoft.com/office/drawing/2014/main" id="{F364502D-C6BE-4DAC-B715-7B7FC281B07C}"/>
              </a:ext>
            </a:extLst>
          </p:cNvPr>
          <p:cNvGrpSpPr>
            <a:grpSpLocks/>
          </p:cNvGrpSpPr>
          <p:nvPr/>
        </p:nvGrpSpPr>
        <p:grpSpPr bwMode="auto">
          <a:xfrm>
            <a:off x="1936382" y="2599316"/>
            <a:ext cx="8572500" cy="1028700"/>
            <a:chOff x="0" y="0"/>
            <a:chExt cx="11430000" cy="1371600"/>
          </a:xfrm>
        </p:grpSpPr>
        <p:sp>
          <p:nvSpPr>
            <p:cNvPr id="12356" name="AutoShape 190">
              <a:extLst>
                <a:ext uri="{FF2B5EF4-FFF2-40B4-BE49-F238E27FC236}">
                  <a16:creationId xmlns="" xmlns:a16="http://schemas.microsoft.com/office/drawing/2014/main" id="{807AEE3C-AFE4-4364-B277-E8E0EA50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430000" cy="1371600"/>
            </a:xfrm>
            <a:prstGeom prst="roundRect">
              <a:avLst>
                <a:gd name="adj" fmla="val 16667"/>
              </a:avLst>
            </a:prstGeom>
            <a:solidFill>
              <a:srgbClr val="D9D9D9">
                <a:alpha val="63136"/>
              </a:srgbClr>
            </a:solidFill>
            <a:ln w="25400">
              <a:solidFill>
                <a:srgbClr val="80807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algn="ctr" defTabSz="685800" rtl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357" name="AutoShape 191">
              <a:extLst>
                <a:ext uri="{FF2B5EF4-FFF2-40B4-BE49-F238E27FC236}">
                  <a16:creationId xmlns="" xmlns:a16="http://schemas.microsoft.com/office/drawing/2014/main" id="{8AC00035-D782-4FD9-828D-8925B2618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76199"/>
              <a:ext cx="10515600" cy="76201"/>
            </a:xfrm>
            <a:prstGeom prst="roundRect">
              <a:avLst>
                <a:gd name="adj" fmla="val 16667"/>
              </a:avLst>
            </a:prstGeom>
            <a:solidFill>
              <a:srgbClr val="F2F2F2">
                <a:alpha val="2588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algn="ctr" defTabSz="685800" rtl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2309" name="Group 192">
            <a:extLst>
              <a:ext uri="{FF2B5EF4-FFF2-40B4-BE49-F238E27FC236}">
                <a16:creationId xmlns="" xmlns:a16="http://schemas.microsoft.com/office/drawing/2014/main" id="{DD1393D0-C73B-4D7A-AD29-6A4E10B554F7}"/>
              </a:ext>
            </a:extLst>
          </p:cNvPr>
          <p:cNvGrpSpPr>
            <a:grpSpLocks/>
          </p:cNvGrpSpPr>
          <p:nvPr/>
        </p:nvGrpSpPr>
        <p:grpSpPr bwMode="auto">
          <a:xfrm>
            <a:off x="2037161" y="972742"/>
            <a:ext cx="729853" cy="4932759"/>
            <a:chOff x="-1" y="0"/>
            <a:chExt cx="971635" cy="6576804"/>
          </a:xfrm>
        </p:grpSpPr>
        <p:sp>
          <p:nvSpPr>
            <p:cNvPr id="12311" name="AutoShape 193">
              <a:extLst>
                <a:ext uri="{FF2B5EF4-FFF2-40B4-BE49-F238E27FC236}">
                  <a16:creationId xmlns="" xmlns:a16="http://schemas.microsoft.com/office/drawing/2014/main" id="{B442689D-F085-44F8-9937-B54219F2D45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94463" y="4650653"/>
              <a:ext cx="813265" cy="1739341"/>
            </a:xfrm>
            <a:custGeom>
              <a:avLst/>
              <a:gdLst>
                <a:gd name="T0" fmla="*/ 2147483646 w 20957"/>
                <a:gd name="T1" fmla="*/ 2147483646 h 21437"/>
                <a:gd name="T2" fmla="*/ 2147483646 w 20957"/>
                <a:gd name="T3" fmla="*/ 2147483646 h 21437"/>
                <a:gd name="T4" fmla="*/ 2147483646 w 20957"/>
                <a:gd name="T5" fmla="*/ 2147483646 h 21437"/>
                <a:gd name="T6" fmla="*/ 2147483646 w 20957"/>
                <a:gd name="T7" fmla="*/ 2147483646 h 214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57" h="21437">
                  <a:moveTo>
                    <a:pt x="11112" y="21435"/>
                  </a:moveTo>
                  <a:cubicBezTo>
                    <a:pt x="16143" y="21501"/>
                    <a:pt x="21129" y="19116"/>
                    <a:pt x="20952" y="16612"/>
                  </a:cubicBezTo>
                  <a:cubicBezTo>
                    <a:pt x="20754" y="13820"/>
                    <a:pt x="18945" y="13427"/>
                    <a:pt x="17356" y="11920"/>
                  </a:cubicBezTo>
                  <a:cubicBezTo>
                    <a:pt x="16496" y="11107"/>
                    <a:pt x="16452" y="10229"/>
                    <a:pt x="16738" y="9469"/>
                  </a:cubicBezTo>
                  <a:cubicBezTo>
                    <a:pt x="16915" y="8958"/>
                    <a:pt x="18239" y="8355"/>
                    <a:pt x="15591" y="9548"/>
                  </a:cubicBezTo>
                  <a:cubicBezTo>
                    <a:pt x="14025" y="10268"/>
                    <a:pt x="13914" y="10491"/>
                    <a:pt x="13297" y="10780"/>
                  </a:cubicBezTo>
                  <a:cubicBezTo>
                    <a:pt x="12767" y="11016"/>
                    <a:pt x="12723" y="10491"/>
                    <a:pt x="12613" y="9128"/>
                  </a:cubicBezTo>
                  <a:cubicBezTo>
                    <a:pt x="12502" y="7726"/>
                    <a:pt x="15988" y="4462"/>
                    <a:pt x="14797" y="2902"/>
                  </a:cubicBezTo>
                  <a:cubicBezTo>
                    <a:pt x="13473" y="1159"/>
                    <a:pt x="11576" y="150"/>
                    <a:pt x="11377" y="19"/>
                  </a:cubicBezTo>
                  <a:cubicBezTo>
                    <a:pt x="11201" y="-99"/>
                    <a:pt x="11377" y="360"/>
                    <a:pt x="11664" y="832"/>
                  </a:cubicBezTo>
                  <a:cubicBezTo>
                    <a:pt x="12524" y="2221"/>
                    <a:pt x="11862" y="3977"/>
                    <a:pt x="10053" y="5013"/>
                  </a:cubicBezTo>
                  <a:cubicBezTo>
                    <a:pt x="4868" y="7975"/>
                    <a:pt x="1426" y="10898"/>
                    <a:pt x="478" y="13139"/>
                  </a:cubicBezTo>
                  <a:cubicBezTo>
                    <a:pt x="-471" y="15393"/>
                    <a:pt x="-206" y="17595"/>
                    <a:pt x="3103" y="19614"/>
                  </a:cubicBezTo>
                  <a:cubicBezTo>
                    <a:pt x="4758" y="20610"/>
                    <a:pt x="7626" y="21383"/>
                    <a:pt x="11112" y="21435"/>
                  </a:cubicBezTo>
                  <a:close/>
                </a:path>
              </a:pathLst>
            </a:custGeom>
            <a:solidFill>
              <a:srgbClr val="FFA401"/>
            </a:solidFill>
            <a:ln w="25400" cap="flat" cmpd="sng">
              <a:solidFill>
                <a:srgbClr val="FFED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pPr algn="l" defTabSz="6858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endParaRPr>
            </a:p>
          </p:txBody>
        </p:sp>
        <p:grpSp>
          <p:nvGrpSpPr>
            <p:cNvPr id="12312" name="Group 194">
              <a:extLst>
                <a:ext uri="{FF2B5EF4-FFF2-40B4-BE49-F238E27FC236}">
                  <a16:creationId xmlns="" xmlns:a16="http://schemas.microsoft.com/office/drawing/2014/main" id="{0455E82E-3A0D-4EF5-A75E-93B350DC8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08" y="4538693"/>
              <a:ext cx="916706" cy="2038111"/>
              <a:chOff x="-1" y="-1"/>
              <a:chExt cx="916707" cy="2038112"/>
            </a:xfrm>
          </p:grpSpPr>
          <p:sp>
            <p:nvSpPr>
              <p:cNvPr id="12354" name="AutoShape 195">
                <a:extLst>
                  <a:ext uri="{FF2B5EF4-FFF2-40B4-BE49-F238E27FC236}">
                    <a16:creationId xmlns="" xmlns:a16="http://schemas.microsoft.com/office/drawing/2014/main" id="{B8A5DF1A-9ED7-4D12-A4FE-717C8D16146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0" y="-1"/>
                <a:ext cx="916706" cy="2038112"/>
              </a:xfrm>
              <a:custGeom>
                <a:avLst/>
                <a:gdLst>
                  <a:gd name="T0" fmla="*/ 2147483646 w 20957"/>
                  <a:gd name="T1" fmla="*/ 2147483646 h 21437"/>
                  <a:gd name="T2" fmla="*/ 2147483646 w 20957"/>
                  <a:gd name="T3" fmla="*/ 2147483646 h 21437"/>
                  <a:gd name="T4" fmla="*/ 2147483646 w 20957"/>
                  <a:gd name="T5" fmla="*/ 2147483646 h 21437"/>
                  <a:gd name="T6" fmla="*/ 2147483646 w 20957"/>
                  <a:gd name="T7" fmla="*/ 2147483646 h 214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957" h="21437">
                    <a:moveTo>
                      <a:pt x="11112" y="21435"/>
                    </a:moveTo>
                    <a:cubicBezTo>
                      <a:pt x="16143" y="21501"/>
                      <a:pt x="21129" y="19116"/>
                      <a:pt x="20952" y="16612"/>
                    </a:cubicBezTo>
                    <a:cubicBezTo>
                      <a:pt x="20754" y="13820"/>
                      <a:pt x="18945" y="13427"/>
                      <a:pt x="17356" y="11920"/>
                    </a:cubicBezTo>
                    <a:cubicBezTo>
                      <a:pt x="16496" y="11107"/>
                      <a:pt x="16452" y="10229"/>
                      <a:pt x="16738" y="9469"/>
                    </a:cubicBezTo>
                    <a:cubicBezTo>
                      <a:pt x="16915" y="8958"/>
                      <a:pt x="18239" y="8355"/>
                      <a:pt x="15591" y="9548"/>
                    </a:cubicBezTo>
                    <a:cubicBezTo>
                      <a:pt x="14025" y="10268"/>
                      <a:pt x="13914" y="10491"/>
                      <a:pt x="13297" y="10780"/>
                    </a:cubicBezTo>
                    <a:cubicBezTo>
                      <a:pt x="12767" y="11016"/>
                      <a:pt x="12723" y="10491"/>
                      <a:pt x="12613" y="9128"/>
                    </a:cubicBezTo>
                    <a:cubicBezTo>
                      <a:pt x="12502" y="7726"/>
                      <a:pt x="15988" y="4462"/>
                      <a:pt x="14797" y="2902"/>
                    </a:cubicBezTo>
                    <a:cubicBezTo>
                      <a:pt x="13473" y="1159"/>
                      <a:pt x="11576" y="150"/>
                      <a:pt x="11377" y="19"/>
                    </a:cubicBezTo>
                    <a:cubicBezTo>
                      <a:pt x="11201" y="-99"/>
                      <a:pt x="11377" y="360"/>
                      <a:pt x="11664" y="832"/>
                    </a:cubicBezTo>
                    <a:cubicBezTo>
                      <a:pt x="12524" y="2221"/>
                      <a:pt x="11862" y="3977"/>
                      <a:pt x="10053" y="5013"/>
                    </a:cubicBezTo>
                    <a:cubicBezTo>
                      <a:pt x="4868" y="7975"/>
                      <a:pt x="1426" y="10898"/>
                      <a:pt x="478" y="13139"/>
                    </a:cubicBezTo>
                    <a:cubicBezTo>
                      <a:pt x="-471" y="15393"/>
                      <a:pt x="-206" y="17595"/>
                      <a:pt x="3103" y="19614"/>
                    </a:cubicBezTo>
                    <a:cubicBezTo>
                      <a:pt x="4758" y="20610"/>
                      <a:pt x="7626" y="21383"/>
                      <a:pt x="11112" y="21435"/>
                    </a:cubicBezTo>
                    <a:close/>
                  </a:path>
                </a:pathLst>
              </a:custGeom>
              <a:solidFill>
                <a:srgbClr val="BD1900"/>
              </a:solidFill>
              <a:ln w="25400" cap="flat" cmpd="sng">
                <a:solidFill>
                  <a:srgbClr val="FFED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5" name="AutoShape 196">
                <a:extLst>
                  <a:ext uri="{FF2B5EF4-FFF2-40B4-BE49-F238E27FC236}">
                    <a16:creationId xmlns="" xmlns:a16="http://schemas.microsoft.com/office/drawing/2014/main" id="{E29D24D6-B5D8-40CA-B4C0-C1431DD438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88550" y="119882"/>
                <a:ext cx="718976" cy="1505498"/>
              </a:xfrm>
              <a:custGeom>
                <a:avLst/>
                <a:gdLst>
                  <a:gd name="T0" fmla="*/ 2147483646 w 20861"/>
                  <a:gd name="T1" fmla="*/ 2147483646 h 21478"/>
                  <a:gd name="T2" fmla="*/ 2147483646 w 20861"/>
                  <a:gd name="T3" fmla="*/ 2147483646 h 21478"/>
                  <a:gd name="T4" fmla="*/ 2147483646 w 20861"/>
                  <a:gd name="T5" fmla="*/ 2147483646 h 21478"/>
                  <a:gd name="T6" fmla="*/ 2147483646 w 20861"/>
                  <a:gd name="T7" fmla="*/ 2147483646 h 2147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861" h="21478">
                    <a:moveTo>
                      <a:pt x="11500" y="21477"/>
                    </a:moveTo>
                    <a:cubicBezTo>
                      <a:pt x="15534" y="21442"/>
                      <a:pt x="21025" y="19184"/>
                      <a:pt x="20857" y="16553"/>
                    </a:cubicBezTo>
                    <a:cubicBezTo>
                      <a:pt x="20661" y="13602"/>
                      <a:pt x="18868" y="13175"/>
                      <a:pt x="17299" y="11593"/>
                    </a:cubicBezTo>
                    <a:cubicBezTo>
                      <a:pt x="16458" y="10739"/>
                      <a:pt x="15982" y="9726"/>
                      <a:pt x="16262" y="8908"/>
                    </a:cubicBezTo>
                    <a:cubicBezTo>
                      <a:pt x="16458" y="8375"/>
                      <a:pt x="17747" y="7753"/>
                      <a:pt x="15142" y="8997"/>
                    </a:cubicBezTo>
                    <a:cubicBezTo>
                      <a:pt x="13545" y="9762"/>
                      <a:pt x="13377" y="10633"/>
                      <a:pt x="13517" y="11113"/>
                    </a:cubicBezTo>
                    <a:cubicBezTo>
                      <a:pt x="13629" y="11611"/>
                      <a:pt x="12508" y="10117"/>
                      <a:pt x="12620" y="8642"/>
                    </a:cubicBezTo>
                    <a:cubicBezTo>
                      <a:pt x="12704" y="7166"/>
                      <a:pt x="15226" y="4713"/>
                      <a:pt x="14413" y="3006"/>
                    </a:cubicBezTo>
                    <a:cubicBezTo>
                      <a:pt x="13153" y="375"/>
                      <a:pt x="11864" y="162"/>
                      <a:pt x="11668" y="19"/>
                    </a:cubicBezTo>
                    <a:cubicBezTo>
                      <a:pt x="11472" y="-105"/>
                      <a:pt x="11668" y="375"/>
                      <a:pt x="11948" y="873"/>
                    </a:cubicBezTo>
                    <a:cubicBezTo>
                      <a:pt x="12788" y="2348"/>
                      <a:pt x="11892" y="3219"/>
                      <a:pt x="10071" y="4304"/>
                    </a:cubicBezTo>
                    <a:cubicBezTo>
                      <a:pt x="4972" y="7433"/>
                      <a:pt x="1554" y="10526"/>
                      <a:pt x="630" y="12891"/>
                    </a:cubicBezTo>
                    <a:cubicBezTo>
                      <a:pt x="-295" y="15255"/>
                      <a:pt x="-575" y="17282"/>
                      <a:pt x="2451" y="19291"/>
                    </a:cubicBezTo>
                    <a:cubicBezTo>
                      <a:pt x="4776" y="20855"/>
                      <a:pt x="7381" y="21495"/>
                      <a:pt x="11500" y="21477"/>
                    </a:cubicBezTo>
                    <a:close/>
                  </a:path>
                </a:pathLst>
              </a:custGeom>
              <a:solidFill>
                <a:srgbClr val="FEFBE0"/>
              </a:solidFill>
              <a:ln w="25400" cap="flat" cmpd="sng">
                <a:solidFill>
                  <a:srgbClr val="FFEDCC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</p:grpSp>
        <p:grpSp>
          <p:nvGrpSpPr>
            <p:cNvPr id="12313" name="Group 197">
              <a:extLst>
                <a:ext uri="{FF2B5EF4-FFF2-40B4-BE49-F238E27FC236}">
                  <a16:creationId xmlns="" xmlns:a16="http://schemas.microsoft.com/office/drawing/2014/main" id="{3E2EB9B4-A821-4F37-A6EF-E47E93713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0"/>
              <a:ext cx="971635" cy="4942263"/>
              <a:chOff x="-1" y="-1"/>
              <a:chExt cx="971635" cy="4942264"/>
            </a:xfrm>
          </p:grpSpPr>
          <p:sp>
            <p:nvSpPr>
              <p:cNvPr id="12314" name="Rectangle 198">
                <a:extLst>
                  <a:ext uri="{FF2B5EF4-FFF2-40B4-BE49-F238E27FC236}">
                    <a16:creationId xmlns="" xmlns:a16="http://schemas.microsoft.com/office/drawing/2014/main" id="{70365496-8E24-49B0-B8AA-338B87FBEED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265901" y="2379613"/>
                <a:ext cx="1804078" cy="21786"/>
              </a:xfrm>
              <a:prstGeom prst="rect">
                <a:avLst/>
              </a:prstGeom>
              <a:solidFill>
                <a:srgbClr val="ABABA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15" name="Rectangle 199">
                <a:extLst>
                  <a:ext uri="{FF2B5EF4-FFF2-40B4-BE49-F238E27FC236}">
                    <a16:creationId xmlns="" xmlns:a16="http://schemas.microsoft.com/office/drawing/2014/main" id="{198E41EF-F563-4BDE-B6E2-26D01C8E5DB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766969" y="2379613"/>
                <a:ext cx="1804078" cy="21786"/>
              </a:xfrm>
              <a:prstGeom prst="rect">
                <a:avLst/>
              </a:prstGeom>
              <a:solidFill>
                <a:srgbClr val="ABABA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16" name="AutoShape 200">
                <a:extLst>
                  <a:ext uri="{FF2B5EF4-FFF2-40B4-BE49-F238E27FC236}">
                    <a16:creationId xmlns="" xmlns:a16="http://schemas.microsoft.com/office/drawing/2014/main" id="{0F72614C-C27E-42E8-8D72-67E2495D529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2281" y="-48285"/>
                <a:ext cx="400144" cy="496712"/>
              </a:xfrm>
              <a:custGeom>
                <a:avLst/>
                <a:gdLst>
                  <a:gd name="T0" fmla="*/ 2147483646 w 20835"/>
                  <a:gd name="T1" fmla="*/ 2147483646 h 21600"/>
                  <a:gd name="T2" fmla="*/ 2147483646 w 20835"/>
                  <a:gd name="T3" fmla="*/ 2147483646 h 21600"/>
                  <a:gd name="T4" fmla="*/ 2147483646 w 20835"/>
                  <a:gd name="T5" fmla="*/ 2147483646 h 21600"/>
                  <a:gd name="T6" fmla="*/ 2147483646 w 20835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835" h="21600">
                    <a:moveTo>
                      <a:pt x="19389" y="0"/>
                    </a:moveTo>
                    <a:cubicBezTo>
                      <a:pt x="16328" y="1819"/>
                      <a:pt x="0" y="6594"/>
                      <a:pt x="0" y="10914"/>
                    </a:cubicBezTo>
                    <a:cubicBezTo>
                      <a:pt x="0" y="15006"/>
                      <a:pt x="17178" y="20463"/>
                      <a:pt x="20239" y="21600"/>
                    </a:cubicBezTo>
                    <a:cubicBezTo>
                      <a:pt x="20750" y="17053"/>
                      <a:pt x="21600" y="5684"/>
                      <a:pt x="19389" y="0"/>
                    </a:cubicBez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17" name="AutoShape 201">
                <a:extLst>
                  <a:ext uri="{FF2B5EF4-FFF2-40B4-BE49-F238E27FC236}">
                    <a16:creationId xmlns="" xmlns:a16="http://schemas.microsoft.com/office/drawing/2014/main" id="{C7BF6252-4027-4D38-9903-762FBA6293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75897" y="4153060"/>
                <a:ext cx="613305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774" y="21600"/>
                    </a:moveTo>
                    <a:cubicBezTo>
                      <a:pt x="18843" y="21600"/>
                      <a:pt x="21485" y="20783"/>
                      <a:pt x="21600" y="10275"/>
                    </a:cubicBezTo>
                    <a:cubicBezTo>
                      <a:pt x="21600" y="2569"/>
                      <a:pt x="18957" y="0"/>
                      <a:pt x="16889" y="0"/>
                    </a:cubicBezTo>
                    <a:cubicBezTo>
                      <a:pt x="15970" y="0"/>
                      <a:pt x="8617" y="0"/>
                      <a:pt x="7813" y="0"/>
                    </a:cubicBezTo>
                    <a:cubicBezTo>
                      <a:pt x="5745" y="0"/>
                      <a:pt x="115" y="4787"/>
                      <a:pt x="0" y="10742"/>
                    </a:cubicBezTo>
                    <a:cubicBezTo>
                      <a:pt x="0" y="16696"/>
                      <a:pt x="5630" y="21600"/>
                      <a:pt x="7698" y="21600"/>
                    </a:cubicBezTo>
                    <a:cubicBezTo>
                      <a:pt x="8617" y="21600"/>
                      <a:pt x="15855" y="21600"/>
                      <a:pt x="16774" y="216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E3E"/>
                  </a:gs>
                  <a:gs pos="20000">
                    <a:srgbClr val="FF3E3E"/>
                  </a:gs>
                  <a:gs pos="59999">
                    <a:srgbClr val="BD1900"/>
                  </a:gs>
                  <a:gs pos="100000">
                    <a:srgbClr val="BD1900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18" name="AutoShape 202">
                <a:extLst>
                  <a:ext uri="{FF2B5EF4-FFF2-40B4-BE49-F238E27FC236}">
                    <a16:creationId xmlns="" xmlns:a16="http://schemas.microsoft.com/office/drawing/2014/main" id="{B7ADB414-80DD-4E4F-955D-4BBC39F8306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47856" y="4530649"/>
                <a:ext cx="165386" cy="448782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1859" y="21600"/>
                    </a:moveTo>
                    <a:cubicBezTo>
                      <a:pt x="6353" y="21600"/>
                      <a:pt x="0" y="16074"/>
                      <a:pt x="0" y="11302"/>
                    </a:cubicBezTo>
                    <a:cubicBezTo>
                      <a:pt x="424" y="6279"/>
                      <a:pt x="3388" y="0"/>
                      <a:pt x="9318" y="0"/>
                    </a:cubicBezTo>
                    <a:cubicBezTo>
                      <a:pt x="14824" y="0"/>
                      <a:pt x="21600" y="5274"/>
                      <a:pt x="21600" y="10047"/>
                    </a:cubicBezTo>
                    <a:cubicBezTo>
                      <a:pt x="21600" y="15070"/>
                      <a:pt x="17365" y="21600"/>
                      <a:pt x="11859" y="216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6B6B"/>
                  </a:gs>
                  <a:gs pos="20000">
                    <a:srgbClr val="FF6B6B"/>
                  </a:gs>
                  <a:gs pos="59999">
                    <a:srgbClr val="FF6565"/>
                  </a:gs>
                  <a:gs pos="100000">
                    <a:srgbClr val="FF6565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19" name="AutoShape 203">
                <a:extLst>
                  <a:ext uri="{FF2B5EF4-FFF2-40B4-BE49-F238E27FC236}">
                    <a16:creationId xmlns="" xmlns:a16="http://schemas.microsoft.com/office/drawing/2014/main" id="{9668CCFD-0A88-4770-AED6-097ABBB93EC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62546" y="4670587"/>
                <a:ext cx="115135" cy="185232"/>
              </a:xfrm>
              <a:custGeom>
                <a:avLst/>
                <a:gdLst>
                  <a:gd name="T0" fmla="*/ 2147483646 w 16554"/>
                  <a:gd name="T1" fmla="*/ 2147483646 h 19748"/>
                  <a:gd name="T2" fmla="*/ 2147483646 w 16554"/>
                  <a:gd name="T3" fmla="*/ 2147483646 h 19748"/>
                  <a:gd name="T4" fmla="*/ 2147483646 w 16554"/>
                  <a:gd name="T5" fmla="*/ 2147483646 h 19748"/>
                  <a:gd name="T6" fmla="*/ 2147483646 w 16554"/>
                  <a:gd name="T7" fmla="*/ 2147483646 h 197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554" h="19748">
                    <a:moveTo>
                      <a:pt x="1073" y="4449"/>
                    </a:moveTo>
                    <a:cubicBezTo>
                      <a:pt x="604" y="6664"/>
                      <a:pt x="-1744" y="12202"/>
                      <a:pt x="2482" y="16633"/>
                    </a:cubicBezTo>
                    <a:cubicBezTo>
                      <a:pt x="5769" y="19956"/>
                      <a:pt x="11404" y="21064"/>
                      <a:pt x="14691" y="17741"/>
                    </a:cubicBezTo>
                    <a:cubicBezTo>
                      <a:pt x="19856" y="11649"/>
                      <a:pt x="13282" y="-536"/>
                      <a:pt x="7178" y="18"/>
                    </a:cubicBezTo>
                    <a:cubicBezTo>
                      <a:pt x="3891" y="18"/>
                      <a:pt x="1543" y="3341"/>
                      <a:pt x="1073" y="444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AFAF"/>
                  </a:gs>
                  <a:gs pos="17000">
                    <a:srgbClr val="FFAFAF"/>
                  </a:gs>
                  <a:gs pos="67000">
                    <a:srgbClr val="FF6868"/>
                  </a:gs>
                  <a:gs pos="100000">
                    <a:srgbClr val="FF6868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0" name="AutoShape 204">
                <a:extLst>
                  <a:ext uri="{FF2B5EF4-FFF2-40B4-BE49-F238E27FC236}">
                    <a16:creationId xmlns="" xmlns:a16="http://schemas.microsoft.com/office/drawing/2014/main" id="{DFD20A51-5934-4767-B944-951485A1F9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318500" y="1908927"/>
                <a:ext cx="3621684" cy="945493"/>
              </a:xfrm>
              <a:custGeom>
                <a:avLst/>
                <a:gdLst>
                  <a:gd name="T0" fmla="*/ 2147483646 w 21525"/>
                  <a:gd name="T1" fmla="*/ 2147483646 h 21600"/>
                  <a:gd name="T2" fmla="*/ 2147483646 w 21525"/>
                  <a:gd name="T3" fmla="*/ 2147483646 h 21600"/>
                  <a:gd name="T4" fmla="*/ 2147483646 w 21525"/>
                  <a:gd name="T5" fmla="*/ 2147483646 h 21600"/>
                  <a:gd name="T6" fmla="*/ 2147483646 w 21525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25" h="21600">
                    <a:moveTo>
                      <a:pt x="1786" y="21481"/>
                    </a:moveTo>
                    <a:cubicBezTo>
                      <a:pt x="1786" y="21481"/>
                      <a:pt x="80" y="16469"/>
                      <a:pt x="3" y="11337"/>
                    </a:cubicBezTo>
                    <a:cubicBezTo>
                      <a:pt x="-75" y="6206"/>
                      <a:pt x="1806" y="0"/>
                      <a:pt x="1806" y="0"/>
                    </a:cubicBezTo>
                    <a:cubicBezTo>
                      <a:pt x="21525" y="119"/>
                      <a:pt x="21525" y="119"/>
                      <a:pt x="21525" y="119"/>
                    </a:cubicBezTo>
                    <a:cubicBezTo>
                      <a:pt x="21506" y="21600"/>
                      <a:pt x="21506" y="21600"/>
                      <a:pt x="21506" y="21600"/>
                    </a:cubicBezTo>
                    <a:lnTo>
                      <a:pt x="1786" y="21481"/>
                    </a:lnTo>
                    <a:close/>
                  </a:path>
                </a:pathLst>
              </a:custGeom>
              <a:solidFill>
                <a:srgbClr val="E9BE0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1" name="AutoShape 205">
                <a:extLst>
                  <a:ext uri="{FF2B5EF4-FFF2-40B4-BE49-F238E27FC236}">
                    <a16:creationId xmlns="" xmlns:a16="http://schemas.microsoft.com/office/drawing/2014/main" id="{84552147-EA61-4579-9B36-C0E75D2AB2F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327703" y="2205633"/>
                <a:ext cx="3568220" cy="372533"/>
              </a:xfrm>
              <a:custGeom>
                <a:avLst/>
                <a:gdLst>
                  <a:gd name="T0" fmla="*/ 2147483646 w 21443"/>
                  <a:gd name="T1" fmla="*/ 2147483646 h 21600"/>
                  <a:gd name="T2" fmla="*/ 2147483646 w 21443"/>
                  <a:gd name="T3" fmla="*/ 2147483646 h 21600"/>
                  <a:gd name="T4" fmla="*/ 2147483646 w 21443"/>
                  <a:gd name="T5" fmla="*/ 2147483646 h 21600"/>
                  <a:gd name="T6" fmla="*/ 2147483646 w 21443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443" h="21600">
                    <a:moveTo>
                      <a:pt x="21286" y="0"/>
                    </a:moveTo>
                    <a:cubicBezTo>
                      <a:pt x="21384" y="15515"/>
                      <a:pt x="21326" y="19470"/>
                      <a:pt x="20404" y="19166"/>
                    </a:cubicBezTo>
                    <a:cubicBezTo>
                      <a:pt x="19503" y="19166"/>
                      <a:pt x="0" y="20383"/>
                      <a:pt x="0" y="20383"/>
                    </a:cubicBezTo>
                    <a:cubicBezTo>
                      <a:pt x="21345" y="21600"/>
                      <a:pt x="21345" y="21600"/>
                      <a:pt x="21345" y="21600"/>
                    </a:cubicBezTo>
                    <a:cubicBezTo>
                      <a:pt x="21345" y="21600"/>
                      <a:pt x="21600" y="304"/>
                      <a:pt x="2128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EF4A2"/>
                  </a:gs>
                  <a:gs pos="100000">
                    <a:srgbClr val="FBEB64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2" name="AutoShape 206">
                <a:extLst>
                  <a:ext uri="{FF2B5EF4-FFF2-40B4-BE49-F238E27FC236}">
                    <a16:creationId xmlns="" xmlns:a16="http://schemas.microsoft.com/office/drawing/2014/main" id="{37C6742F-F7D1-44DD-99EA-856AA3D96BE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131544" y="2415618"/>
                <a:ext cx="3894823" cy="298462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127"/>
                    </a:moveTo>
                    <a:lnTo>
                      <a:pt x="1353" y="0"/>
                    </a:lnTo>
                    <a:lnTo>
                      <a:pt x="21600" y="315"/>
                    </a:lnTo>
                    <a:lnTo>
                      <a:pt x="21546" y="21600"/>
                    </a:lnTo>
                    <a:lnTo>
                      <a:pt x="0" y="211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AE00E"/>
                  </a:gs>
                  <a:gs pos="100000">
                    <a:srgbClr val="FBE74F"/>
                  </a:gs>
                </a:gsLst>
                <a:lin ang="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3" name="AutoShape 207">
                <a:extLst>
                  <a:ext uri="{FF2B5EF4-FFF2-40B4-BE49-F238E27FC236}">
                    <a16:creationId xmlns="" xmlns:a16="http://schemas.microsoft.com/office/drawing/2014/main" id="{9E1BC708-0856-4787-9D8E-E3D7055E8DA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967891" y="2246051"/>
                <a:ext cx="3544843" cy="312423"/>
              </a:xfrm>
              <a:custGeom>
                <a:avLst/>
                <a:gdLst>
                  <a:gd name="T0" fmla="*/ 2147483646 w 21221"/>
                  <a:gd name="T1" fmla="*/ 2147483646 h 20789"/>
                  <a:gd name="T2" fmla="*/ 2147483646 w 21221"/>
                  <a:gd name="T3" fmla="*/ 2147483646 h 20789"/>
                  <a:gd name="T4" fmla="*/ 2147483646 w 21221"/>
                  <a:gd name="T5" fmla="*/ 2147483646 h 20789"/>
                  <a:gd name="T6" fmla="*/ 2147483646 w 21221"/>
                  <a:gd name="T7" fmla="*/ 2147483646 h 207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221" h="20789">
                    <a:moveTo>
                      <a:pt x="20702" y="0"/>
                    </a:moveTo>
                    <a:cubicBezTo>
                      <a:pt x="20702" y="0"/>
                      <a:pt x="21327" y="18116"/>
                      <a:pt x="20467" y="18465"/>
                    </a:cubicBezTo>
                    <a:cubicBezTo>
                      <a:pt x="19764" y="18813"/>
                      <a:pt x="0" y="18813"/>
                      <a:pt x="0" y="18813"/>
                    </a:cubicBezTo>
                    <a:cubicBezTo>
                      <a:pt x="0" y="18813"/>
                      <a:pt x="20487" y="21600"/>
                      <a:pt x="21034" y="20555"/>
                    </a:cubicBezTo>
                    <a:cubicBezTo>
                      <a:pt x="21600" y="19510"/>
                      <a:pt x="20702" y="0"/>
                      <a:pt x="20702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CF39D"/>
                  </a:gs>
                  <a:gs pos="100000">
                    <a:srgbClr val="FCEB6A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4" name="AutoShape 208">
                <a:extLst>
                  <a:ext uri="{FF2B5EF4-FFF2-40B4-BE49-F238E27FC236}">
                    <a16:creationId xmlns="" xmlns:a16="http://schemas.microsoft.com/office/drawing/2014/main" id="{E1B3F929-6EBE-43E5-8016-D452A04F528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803627" y="2421064"/>
                <a:ext cx="3894823" cy="28756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24" y="491"/>
                    </a:lnTo>
                    <a:lnTo>
                      <a:pt x="21600" y="21600"/>
                    </a:lnTo>
                    <a:lnTo>
                      <a:pt x="1483" y="212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33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5" name="AutoShape 209">
                <a:extLst>
                  <a:ext uri="{FF2B5EF4-FFF2-40B4-BE49-F238E27FC236}">
                    <a16:creationId xmlns="" xmlns:a16="http://schemas.microsoft.com/office/drawing/2014/main" id="{609D1393-E4B2-42FE-9B86-28783EB7C1E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731" y="3651393"/>
                <a:ext cx="11163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0" y="0"/>
                      <a:pt x="15247" y="2802"/>
                      <a:pt x="14612" y="10742"/>
                    </a:cubicBezTo>
                    <a:cubicBezTo>
                      <a:pt x="13976" y="18798"/>
                      <a:pt x="0" y="21600"/>
                      <a:pt x="0" y="21600"/>
                    </a:cubicBezTo>
                    <a:cubicBezTo>
                      <a:pt x="0" y="21600"/>
                      <a:pt x="21600" y="19965"/>
                      <a:pt x="21600" y="10975"/>
                    </a:cubicBezTo>
                    <a:cubicBezTo>
                      <a:pt x="21600" y="198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1592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6" name="AutoShape 210">
                <a:extLst>
                  <a:ext uri="{FF2B5EF4-FFF2-40B4-BE49-F238E27FC236}">
                    <a16:creationId xmlns="" xmlns:a16="http://schemas.microsoft.com/office/drawing/2014/main" id="{AA0B5F9A-0BD2-456F-B12D-7845685A4F5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8638" y="3869838"/>
                <a:ext cx="567823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3724" y="10742"/>
                    </a:moveTo>
                    <a:cubicBezTo>
                      <a:pt x="3724" y="16463"/>
                      <a:pt x="2359" y="21133"/>
                      <a:pt x="0" y="21600"/>
                    </a:cubicBezTo>
                    <a:cubicBezTo>
                      <a:pt x="124" y="21600"/>
                      <a:pt x="372" y="21600"/>
                      <a:pt x="497" y="21600"/>
                    </a:cubicBezTo>
                    <a:cubicBezTo>
                      <a:pt x="1614" y="21600"/>
                      <a:pt x="16386" y="21600"/>
                      <a:pt x="17379" y="21600"/>
                    </a:cubicBezTo>
                    <a:cubicBezTo>
                      <a:pt x="19862" y="21600"/>
                      <a:pt x="21600" y="16813"/>
                      <a:pt x="21600" y="10858"/>
                    </a:cubicBezTo>
                    <a:cubicBezTo>
                      <a:pt x="21600" y="4904"/>
                      <a:pt x="19986" y="0"/>
                      <a:pt x="17503" y="0"/>
                    </a:cubicBezTo>
                    <a:cubicBezTo>
                      <a:pt x="16386" y="0"/>
                      <a:pt x="1738" y="0"/>
                      <a:pt x="621" y="0"/>
                    </a:cubicBezTo>
                    <a:cubicBezTo>
                      <a:pt x="372" y="0"/>
                      <a:pt x="248" y="0"/>
                      <a:pt x="0" y="0"/>
                    </a:cubicBezTo>
                    <a:cubicBezTo>
                      <a:pt x="2359" y="350"/>
                      <a:pt x="3724" y="5021"/>
                      <a:pt x="3724" y="10742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7" name="AutoShape 211">
                <a:extLst>
                  <a:ext uri="{FF2B5EF4-FFF2-40B4-BE49-F238E27FC236}">
                    <a16:creationId xmlns="" xmlns:a16="http://schemas.microsoft.com/office/drawing/2014/main" id="{5B2DFCC4-018C-4A33-94E2-CC0FE45B6EB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1905" y="3876219"/>
                <a:ext cx="567823" cy="971633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3724" y="10800"/>
                    </a:moveTo>
                    <a:cubicBezTo>
                      <a:pt x="3724" y="16374"/>
                      <a:pt x="2234" y="21019"/>
                      <a:pt x="0" y="21484"/>
                    </a:cubicBezTo>
                    <a:cubicBezTo>
                      <a:pt x="124" y="21484"/>
                      <a:pt x="372" y="21484"/>
                      <a:pt x="497" y="21484"/>
                    </a:cubicBezTo>
                    <a:cubicBezTo>
                      <a:pt x="1614" y="21484"/>
                      <a:pt x="16262" y="21600"/>
                      <a:pt x="17379" y="21600"/>
                    </a:cubicBezTo>
                    <a:cubicBezTo>
                      <a:pt x="19862" y="21600"/>
                      <a:pt x="21476" y="16723"/>
                      <a:pt x="21600" y="10800"/>
                    </a:cubicBezTo>
                    <a:cubicBezTo>
                      <a:pt x="21600" y="4877"/>
                      <a:pt x="19986" y="0"/>
                      <a:pt x="17503" y="0"/>
                    </a:cubicBezTo>
                    <a:cubicBezTo>
                      <a:pt x="16386" y="0"/>
                      <a:pt x="1738" y="0"/>
                      <a:pt x="621" y="0"/>
                    </a:cubicBezTo>
                    <a:cubicBezTo>
                      <a:pt x="372" y="0"/>
                      <a:pt x="124" y="0"/>
                      <a:pt x="0" y="0"/>
                    </a:cubicBezTo>
                    <a:cubicBezTo>
                      <a:pt x="2359" y="348"/>
                      <a:pt x="3724" y="5110"/>
                      <a:pt x="3724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4000">
                    <a:srgbClr val="BFBFBF"/>
                  </a:gs>
                  <a:gs pos="43999">
                    <a:srgbClr val="FFFFFF"/>
                  </a:gs>
                  <a:gs pos="60999">
                    <a:srgbClr val="F2F2F2"/>
                  </a:gs>
                  <a:gs pos="68999">
                    <a:srgbClr val="BFBFBF"/>
                  </a:gs>
                  <a:gs pos="79999">
                    <a:srgbClr val="A6A6A6"/>
                  </a:gs>
                  <a:gs pos="84000">
                    <a:srgbClr val="D9D9D9"/>
                  </a:gs>
                  <a:gs pos="87999">
                    <a:srgbClr val="80807F"/>
                  </a:gs>
                  <a:gs pos="100000">
                    <a:srgbClr val="404040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8" name="AutoShape 212">
                <a:extLst>
                  <a:ext uri="{FF2B5EF4-FFF2-40B4-BE49-F238E27FC236}">
                    <a16:creationId xmlns="" xmlns:a16="http://schemas.microsoft.com/office/drawing/2014/main" id="{BB4A3026-BEC3-4F3B-B4FE-208144553C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5706" y="4070368"/>
                <a:ext cx="13368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58"/>
                    </a:moveTo>
                    <a:cubicBezTo>
                      <a:pt x="21600" y="5254"/>
                      <a:pt x="16332" y="701"/>
                      <a:pt x="6849" y="0"/>
                    </a:cubicBezTo>
                    <a:cubicBezTo>
                      <a:pt x="5268" y="0"/>
                      <a:pt x="4215" y="0"/>
                      <a:pt x="3688" y="0"/>
                    </a:cubicBezTo>
                    <a:cubicBezTo>
                      <a:pt x="2634" y="0"/>
                      <a:pt x="1054" y="0"/>
                      <a:pt x="0" y="0"/>
                    </a:cubicBezTo>
                    <a:cubicBezTo>
                      <a:pt x="10010" y="350"/>
                      <a:pt x="16332" y="5021"/>
                      <a:pt x="16332" y="10858"/>
                    </a:cubicBezTo>
                    <a:cubicBezTo>
                      <a:pt x="15805" y="16463"/>
                      <a:pt x="10010" y="21133"/>
                      <a:pt x="0" y="21600"/>
                    </a:cubicBezTo>
                    <a:cubicBezTo>
                      <a:pt x="527" y="21600"/>
                      <a:pt x="2107" y="21600"/>
                      <a:pt x="3161" y="21600"/>
                    </a:cubicBezTo>
                    <a:cubicBezTo>
                      <a:pt x="3688" y="21600"/>
                      <a:pt x="4741" y="21600"/>
                      <a:pt x="6322" y="21600"/>
                    </a:cubicBezTo>
                    <a:cubicBezTo>
                      <a:pt x="15805" y="21016"/>
                      <a:pt x="21600" y="16346"/>
                      <a:pt x="21600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5999">
                    <a:srgbClr val="D9D9D9"/>
                  </a:gs>
                  <a:gs pos="40999">
                    <a:srgbClr val="BFBFBF"/>
                  </a:gs>
                  <a:gs pos="50999">
                    <a:srgbClr val="A6A6A6"/>
                  </a:gs>
                  <a:gs pos="71249">
                    <a:srgbClr val="80807F"/>
                  </a:gs>
                  <a:gs pos="84000">
                    <a:srgbClr val="A6A6A6"/>
                  </a:gs>
                  <a:gs pos="100000">
                    <a:srgbClr val="595959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29" name="AutoShape 213">
                <a:extLst>
                  <a:ext uri="{FF2B5EF4-FFF2-40B4-BE49-F238E27FC236}">
                    <a16:creationId xmlns="" xmlns:a16="http://schemas.microsoft.com/office/drawing/2014/main" id="{D5E88156-D42E-494D-84CB-77BA13F7AE3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2240" y="3691390"/>
                <a:ext cx="133688" cy="96510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58"/>
                    </a:moveTo>
                    <a:cubicBezTo>
                      <a:pt x="21600" y="5254"/>
                      <a:pt x="16332" y="701"/>
                      <a:pt x="6849" y="0"/>
                    </a:cubicBezTo>
                    <a:cubicBezTo>
                      <a:pt x="5268" y="0"/>
                      <a:pt x="4215" y="0"/>
                      <a:pt x="3688" y="0"/>
                    </a:cubicBezTo>
                    <a:cubicBezTo>
                      <a:pt x="2634" y="0"/>
                      <a:pt x="1054" y="0"/>
                      <a:pt x="0" y="0"/>
                    </a:cubicBezTo>
                    <a:cubicBezTo>
                      <a:pt x="10010" y="350"/>
                      <a:pt x="16332" y="5021"/>
                      <a:pt x="16332" y="10858"/>
                    </a:cubicBezTo>
                    <a:cubicBezTo>
                      <a:pt x="15805" y="16463"/>
                      <a:pt x="10010" y="21133"/>
                      <a:pt x="0" y="21600"/>
                    </a:cubicBezTo>
                    <a:cubicBezTo>
                      <a:pt x="527" y="21600"/>
                      <a:pt x="2107" y="21600"/>
                      <a:pt x="3161" y="21600"/>
                    </a:cubicBezTo>
                    <a:cubicBezTo>
                      <a:pt x="3688" y="21600"/>
                      <a:pt x="4741" y="21600"/>
                      <a:pt x="6322" y="21600"/>
                    </a:cubicBezTo>
                    <a:cubicBezTo>
                      <a:pt x="15805" y="21016"/>
                      <a:pt x="21600" y="16346"/>
                      <a:pt x="21600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5999">
                    <a:srgbClr val="D9D9D9"/>
                  </a:gs>
                  <a:gs pos="40999">
                    <a:srgbClr val="BFBFBF"/>
                  </a:gs>
                  <a:gs pos="50999">
                    <a:srgbClr val="A6A6A6"/>
                  </a:gs>
                  <a:gs pos="71249">
                    <a:srgbClr val="80807F"/>
                  </a:gs>
                  <a:gs pos="84000">
                    <a:srgbClr val="A6A6A6"/>
                  </a:gs>
                  <a:gs pos="100000">
                    <a:srgbClr val="595959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0" name="AutoShape 214">
                <a:extLst>
                  <a:ext uri="{FF2B5EF4-FFF2-40B4-BE49-F238E27FC236}">
                    <a16:creationId xmlns="" xmlns:a16="http://schemas.microsoft.com/office/drawing/2014/main" id="{B1F2A212-B296-478A-A618-0706BA92DA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8618" y="4077103"/>
                <a:ext cx="127863" cy="965099"/>
              </a:xfrm>
              <a:custGeom>
                <a:avLst/>
                <a:gdLst>
                  <a:gd name="T0" fmla="*/ 2147483646 w 21094"/>
                  <a:gd name="T1" fmla="*/ 2147483646 h 21600"/>
                  <a:gd name="T2" fmla="*/ 2147483646 w 21094"/>
                  <a:gd name="T3" fmla="*/ 2147483646 h 21600"/>
                  <a:gd name="T4" fmla="*/ 2147483646 w 21094"/>
                  <a:gd name="T5" fmla="*/ 2147483646 h 21600"/>
                  <a:gd name="T6" fmla="*/ 2147483646 w 21094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094" h="21600">
                    <a:moveTo>
                      <a:pt x="21060" y="10858"/>
                    </a:moveTo>
                    <a:cubicBezTo>
                      <a:pt x="21600" y="5254"/>
                      <a:pt x="15660" y="701"/>
                      <a:pt x="5940" y="0"/>
                    </a:cubicBezTo>
                    <a:cubicBezTo>
                      <a:pt x="4320" y="0"/>
                      <a:pt x="3240" y="0"/>
                      <a:pt x="2700" y="0"/>
                    </a:cubicBezTo>
                    <a:cubicBezTo>
                      <a:pt x="2160" y="0"/>
                      <a:pt x="1080" y="0"/>
                      <a:pt x="0" y="0"/>
                    </a:cubicBezTo>
                    <a:cubicBezTo>
                      <a:pt x="10260" y="350"/>
                      <a:pt x="16200" y="5021"/>
                      <a:pt x="16200" y="10858"/>
                    </a:cubicBezTo>
                    <a:cubicBezTo>
                      <a:pt x="16200" y="16463"/>
                      <a:pt x="10260" y="21133"/>
                      <a:pt x="0" y="21600"/>
                    </a:cubicBezTo>
                    <a:cubicBezTo>
                      <a:pt x="540" y="21600"/>
                      <a:pt x="1620" y="21600"/>
                      <a:pt x="2160" y="21600"/>
                    </a:cubicBezTo>
                    <a:cubicBezTo>
                      <a:pt x="3240" y="21600"/>
                      <a:pt x="4320" y="21600"/>
                      <a:pt x="5400" y="21600"/>
                    </a:cubicBezTo>
                    <a:cubicBezTo>
                      <a:pt x="15120" y="21016"/>
                      <a:pt x="21060" y="16463"/>
                      <a:pt x="21060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43999">
                    <a:srgbClr val="FFFFFF"/>
                  </a:gs>
                  <a:gs pos="81000">
                    <a:srgbClr val="80807F"/>
                  </a:gs>
                  <a:gs pos="100000">
                    <a:srgbClr val="BFBFBF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1" name="AutoShape 215">
                <a:extLst>
                  <a:ext uri="{FF2B5EF4-FFF2-40B4-BE49-F238E27FC236}">
                    <a16:creationId xmlns="" xmlns:a16="http://schemas.microsoft.com/office/drawing/2014/main" id="{A6A4DDE3-6007-49B1-8A0D-869445686A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7854" y="3697704"/>
                <a:ext cx="140283" cy="967277"/>
              </a:xfrm>
              <a:custGeom>
                <a:avLst/>
                <a:gdLst>
                  <a:gd name="T0" fmla="*/ 2147483646 w 21140"/>
                  <a:gd name="T1" fmla="*/ 2147483646 h 21600"/>
                  <a:gd name="T2" fmla="*/ 2147483646 w 21140"/>
                  <a:gd name="T3" fmla="*/ 2147483646 h 21600"/>
                  <a:gd name="T4" fmla="*/ 2147483646 w 21140"/>
                  <a:gd name="T5" fmla="*/ 2147483646 h 21600"/>
                  <a:gd name="T6" fmla="*/ 2147483646 w 2114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40" h="21600">
                    <a:moveTo>
                      <a:pt x="21109" y="10858"/>
                    </a:moveTo>
                    <a:cubicBezTo>
                      <a:pt x="21600" y="5254"/>
                      <a:pt x="16200" y="701"/>
                      <a:pt x="7364" y="0"/>
                    </a:cubicBezTo>
                    <a:cubicBezTo>
                      <a:pt x="6382" y="0"/>
                      <a:pt x="982" y="0"/>
                      <a:pt x="0" y="0"/>
                    </a:cubicBezTo>
                    <a:cubicBezTo>
                      <a:pt x="9327" y="467"/>
                      <a:pt x="15709" y="5137"/>
                      <a:pt x="15218" y="10858"/>
                    </a:cubicBezTo>
                    <a:cubicBezTo>
                      <a:pt x="15218" y="16463"/>
                      <a:pt x="9818" y="21133"/>
                      <a:pt x="491" y="21600"/>
                    </a:cubicBezTo>
                    <a:cubicBezTo>
                      <a:pt x="1473" y="21600"/>
                      <a:pt x="5891" y="21600"/>
                      <a:pt x="6873" y="21600"/>
                    </a:cubicBezTo>
                    <a:cubicBezTo>
                      <a:pt x="16200" y="21016"/>
                      <a:pt x="21109" y="16463"/>
                      <a:pt x="21109" y="108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2F2F2"/>
                  </a:gs>
                  <a:gs pos="32999">
                    <a:srgbClr val="F2F2F2"/>
                  </a:gs>
                  <a:gs pos="60999">
                    <a:srgbClr val="BFBFBF"/>
                  </a:gs>
                  <a:gs pos="78999">
                    <a:srgbClr val="80807F"/>
                  </a:gs>
                  <a:gs pos="100000">
                    <a:srgbClr val="D9D9D9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2" name="AutoShape 216">
                <a:extLst>
                  <a:ext uri="{FF2B5EF4-FFF2-40B4-BE49-F238E27FC236}">
                    <a16:creationId xmlns="" xmlns:a16="http://schemas.microsoft.com/office/drawing/2014/main" id="{3EA0973C-3B1C-4EA5-B31C-BA8D2F6F5CD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7885" y="185478"/>
                <a:ext cx="573686" cy="960743"/>
              </a:xfrm>
              <a:custGeom>
                <a:avLst/>
                <a:gdLst>
                  <a:gd name="T0" fmla="*/ 2147483646 w 20114"/>
                  <a:gd name="T1" fmla="*/ 2147483646 h 21600"/>
                  <a:gd name="T2" fmla="*/ 2147483646 w 20114"/>
                  <a:gd name="T3" fmla="*/ 2147483646 h 21600"/>
                  <a:gd name="T4" fmla="*/ 2147483646 w 20114"/>
                  <a:gd name="T5" fmla="*/ 2147483646 h 21600"/>
                  <a:gd name="T6" fmla="*/ 2147483646 w 20114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14" h="21600">
                    <a:moveTo>
                      <a:pt x="0" y="5752"/>
                    </a:moveTo>
                    <a:cubicBezTo>
                      <a:pt x="17029" y="0"/>
                      <a:pt x="17029" y="0"/>
                      <a:pt x="17029" y="0"/>
                    </a:cubicBezTo>
                    <a:cubicBezTo>
                      <a:pt x="17029" y="0"/>
                      <a:pt x="21600" y="3170"/>
                      <a:pt x="17143" y="6809"/>
                    </a:cubicBezTo>
                    <a:cubicBezTo>
                      <a:pt x="17143" y="6809"/>
                      <a:pt x="20114" y="7630"/>
                      <a:pt x="20114" y="10917"/>
                    </a:cubicBezTo>
                    <a:cubicBezTo>
                      <a:pt x="20114" y="14204"/>
                      <a:pt x="17029" y="15143"/>
                      <a:pt x="17029" y="15143"/>
                    </a:cubicBezTo>
                    <a:cubicBezTo>
                      <a:pt x="17029" y="15143"/>
                      <a:pt x="21257" y="18430"/>
                      <a:pt x="17829" y="21600"/>
                    </a:cubicBezTo>
                    <a:cubicBezTo>
                      <a:pt x="0" y="16083"/>
                      <a:pt x="0" y="16083"/>
                      <a:pt x="0" y="16083"/>
                    </a:cubicBezTo>
                    <a:cubicBezTo>
                      <a:pt x="0" y="16083"/>
                      <a:pt x="1714" y="9861"/>
                      <a:pt x="0" y="5752"/>
                    </a:cubicBezTo>
                    <a:close/>
                  </a:path>
                </a:pathLst>
              </a:custGeom>
              <a:solidFill>
                <a:srgbClr val="D4712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3" name="AutoShape 217">
                <a:extLst>
                  <a:ext uri="{FF2B5EF4-FFF2-40B4-BE49-F238E27FC236}">
                    <a16:creationId xmlns="" xmlns:a16="http://schemas.microsoft.com/office/drawing/2014/main" id="{52FAF78C-23DE-473C-8FCD-F9D522CE124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5847" y="180626"/>
                <a:ext cx="577761" cy="960742"/>
              </a:xfrm>
              <a:custGeom>
                <a:avLst/>
                <a:gdLst>
                  <a:gd name="T0" fmla="*/ 2147483646 w 20122"/>
                  <a:gd name="T1" fmla="*/ 2147483646 h 21600"/>
                  <a:gd name="T2" fmla="*/ 2147483646 w 20122"/>
                  <a:gd name="T3" fmla="*/ 2147483646 h 21600"/>
                  <a:gd name="T4" fmla="*/ 2147483646 w 20122"/>
                  <a:gd name="T5" fmla="*/ 2147483646 h 21600"/>
                  <a:gd name="T6" fmla="*/ 2147483646 w 20122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22" h="21600">
                    <a:moveTo>
                      <a:pt x="0" y="5048"/>
                    </a:moveTo>
                    <a:cubicBezTo>
                      <a:pt x="17053" y="0"/>
                      <a:pt x="17053" y="0"/>
                      <a:pt x="17053" y="0"/>
                    </a:cubicBezTo>
                    <a:cubicBezTo>
                      <a:pt x="17053" y="0"/>
                      <a:pt x="21600" y="3170"/>
                      <a:pt x="17166" y="6809"/>
                    </a:cubicBezTo>
                    <a:cubicBezTo>
                      <a:pt x="17166" y="6809"/>
                      <a:pt x="20122" y="7630"/>
                      <a:pt x="20122" y="10917"/>
                    </a:cubicBezTo>
                    <a:cubicBezTo>
                      <a:pt x="20122" y="14204"/>
                      <a:pt x="17053" y="15143"/>
                      <a:pt x="17053" y="15143"/>
                    </a:cubicBezTo>
                    <a:cubicBezTo>
                      <a:pt x="17053" y="15143"/>
                      <a:pt x="21259" y="18430"/>
                      <a:pt x="17848" y="21600"/>
                    </a:cubicBezTo>
                    <a:cubicBezTo>
                      <a:pt x="227" y="16083"/>
                      <a:pt x="227" y="16083"/>
                      <a:pt x="227" y="16083"/>
                    </a:cubicBezTo>
                    <a:cubicBezTo>
                      <a:pt x="227" y="16083"/>
                      <a:pt x="1705" y="9157"/>
                      <a:pt x="0" y="50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5E9DF"/>
                  </a:gs>
                  <a:gs pos="999">
                    <a:srgbClr val="F5E9DF"/>
                  </a:gs>
                  <a:gs pos="68999">
                    <a:srgbClr val="D48C5E"/>
                  </a:gs>
                  <a:gs pos="89000">
                    <a:srgbClr val="E3B495"/>
                  </a:gs>
                  <a:gs pos="100000">
                    <a:srgbClr val="E3B495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4" name="AutoShape 218">
                <a:extLst>
                  <a:ext uri="{FF2B5EF4-FFF2-40B4-BE49-F238E27FC236}">
                    <a16:creationId xmlns="" xmlns:a16="http://schemas.microsoft.com/office/drawing/2014/main" id="{9B19544A-FC14-45E8-A12A-278CE000C71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64349" y="439335"/>
                <a:ext cx="567968" cy="433532"/>
              </a:xfrm>
              <a:custGeom>
                <a:avLst/>
                <a:gdLst>
                  <a:gd name="T0" fmla="*/ 2147483646 w 19781"/>
                  <a:gd name="T1" fmla="*/ 2147483646 h 21600"/>
                  <a:gd name="T2" fmla="*/ 2147483646 w 19781"/>
                  <a:gd name="T3" fmla="*/ 2147483646 h 21600"/>
                  <a:gd name="T4" fmla="*/ 2147483646 w 19781"/>
                  <a:gd name="T5" fmla="*/ 2147483646 h 21600"/>
                  <a:gd name="T6" fmla="*/ 2147483646 w 19781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781" h="21600">
                    <a:moveTo>
                      <a:pt x="19781" y="20039"/>
                    </a:moveTo>
                    <a:cubicBezTo>
                      <a:pt x="18985" y="16135"/>
                      <a:pt x="17166" y="15094"/>
                      <a:pt x="17166" y="15094"/>
                    </a:cubicBezTo>
                    <a:cubicBezTo>
                      <a:pt x="21600" y="7027"/>
                      <a:pt x="17053" y="0"/>
                      <a:pt x="17053" y="0"/>
                    </a:cubicBezTo>
                    <a:cubicBezTo>
                      <a:pt x="0" y="11190"/>
                      <a:pt x="0" y="11190"/>
                      <a:pt x="0" y="11190"/>
                    </a:cubicBezTo>
                    <a:cubicBezTo>
                      <a:pt x="455" y="13533"/>
                      <a:pt x="909" y="19258"/>
                      <a:pt x="1023" y="21600"/>
                    </a:cubicBezTo>
                    <a:lnTo>
                      <a:pt x="19781" y="20039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7E7DF"/>
                  </a:gs>
                  <a:gs pos="46999">
                    <a:srgbClr val="D38C5F"/>
                  </a:gs>
                  <a:gs pos="59000">
                    <a:srgbClr val="E4BDA0"/>
                  </a:gs>
                  <a:gs pos="100000">
                    <a:srgbClr val="E4BDA0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5" name="AutoShape 219">
                <a:extLst>
                  <a:ext uri="{FF2B5EF4-FFF2-40B4-BE49-F238E27FC236}">
                    <a16:creationId xmlns="" xmlns:a16="http://schemas.microsoft.com/office/drawing/2014/main" id="{0D58457A-C23F-4A8C-86E7-E66E1C813A7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34063" y="495015"/>
                <a:ext cx="554042" cy="355104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127" y="12706"/>
                      <a:pt x="254" y="16518"/>
                      <a:pt x="254" y="18424"/>
                    </a:cubicBezTo>
                    <a:cubicBezTo>
                      <a:pt x="21473" y="21600"/>
                      <a:pt x="21473" y="21600"/>
                      <a:pt x="21473" y="21600"/>
                    </a:cubicBezTo>
                    <a:cubicBezTo>
                      <a:pt x="21473" y="20647"/>
                      <a:pt x="21600" y="19694"/>
                      <a:pt x="21600" y="18741"/>
                    </a:cubicBezTo>
                    <a:cubicBezTo>
                      <a:pt x="21600" y="9847"/>
                      <a:pt x="18296" y="7624"/>
                      <a:pt x="18296" y="7624"/>
                    </a:cubicBezTo>
                    <a:cubicBezTo>
                      <a:pt x="19186" y="5718"/>
                      <a:pt x="20202" y="2224"/>
                      <a:pt x="20456" y="0"/>
                    </a:cubicBezTo>
                    <a:lnTo>
                      <a:pt x="0" y="108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6E7E0"/>
                  </a:gs>
                  <a:gs pos="999">
                    <a:srgbClr val="F6E7E0"/>
                  </a:gs>
                  <a:gs pos="56999">
                    <a:srgbClr val="E6BBA0"/>
                  </a:gs>
                  <a:gs pos="100000">
                    <a:srgbClr val="E6BBA0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6" name="AutoShape 220">
                <a:extLst>
                  <a:ext uri="{FF2B5EF4-FFF2-40B4-BE49-F238E27FC236}">
                    <a16:creationId xmlns="" xmlns:a16="http://schemas.microsoft.com/office/drawing/2014/main" id="{DD357EA7-88A6-4772-981E-1E58975F1CC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32928" y="143349"/>
                <a:ext cx="376737" cy="123114"/>
              </a:xfrm>
              <a:custGeom>
                <a:avLst/>
                <a:gdLst>
                  <a:gd name="T0" fmla="*/ 2147483646 w 21315"/>
                  <a:gd name="T1" fmla="*/ 2147483646 h 15451"/>
                  <a:gd name="T2" fmla="*/ 2147483646 w 21315"/>
                  <a:gd name="T3" fmla="*/ 2147483646 h 15451"/>
                  <a:gd name="T4" fmla="*/ 2147483646 w 21315"/>
                  <a:gd name="T5" fmla="*/ 2147483646 h 15451"/>
                  <a:gd name="T6" fmla="*/ 2147483646 w 21315"/>
                  <a:gd name="T7" fmla="*/ 2147483646 h 154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15" h="15451">
                    <a:moveTo>
                      <a:pt x="16431" y="1723"/>
                    </a:moveTo>
                    <a:cubicBezTo>
                      <a:pt x="20123" y="414"/>
                      <a:pt x="21231" y="-2859"/>
                      <a:pt x="21231" y="5650"/>
                    </a:cubicBezTo>
                    <a:cubicBezTo>
                      <a:pt x="21415" y="12850"/>
                      <a:pt x="21600" y="11541"/>
                      <a:pt x="18277" y="12850"/>
                    </a:cubicBezTo>
                    <a:cubicBezTo>
                      <a:pt x="16062" y="13505"/>
                      <a:pt x="0" y="18741"/>
                      <a:pt x="0" y="12196"/>
                    </a:cubicBezTo>
                    <a:cubicBezTo>
                      <a:pt x="0" y="8923"/>
                      <a:pt x="14585" y="3032"/>
                      <a:pt x="16431" y="17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04040"/>
                  </a:gs>
                  <a:gs pos="999">
                    <a:srgbClr val="404040"/>
                  </a:gs>
                  <a:gs pos="89000">
                    <a:srgbClr val="A6A6A6"/>
                  </a:gs>
                  <a:gs pos="100000">
                    <a:srgbClr val="A6A6A6"/>
                  </a:gs>
                </a:gsLst>
                <a:lin ang="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7" name="AutoShape 221">
                <a:extLst>
                  <a:ext uri="{FF2B5EF4-FFF2-40B4-BE49-F238E27FC236}">
                    <a16:creationId xmlns="" xmlns:a16="http://schemas.microsoft.com/office/drawing/2014/main" id="{C2E69290-8F0A-4462-9D2A-ED2ED87B160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9286" y="4576612"/>
                <a:ext cx="294169" cy="350117"/>
              </a:xfrm>
              <a:custGeom>
                <a:avLst/>
                <a:gdLst>
                  <a:gd name="T0" fmla="*/ 2147483646 w 19872"/>
                  <a:gd name="T1" fmla="*/ 2147483646 h 20420"/>
                  <a:gd name="T2" fmla="*/ 2147483646 w 19872"/>
                  <a:gd name="T3" fmla="*/ 2147483646 h 20420"/>
                  <a:gd name="T4" fmla="*/ 2147483646 w 19872"/>
                  <a:gd name="T5" fmla="*/ 2147483646 h 20420"/>
                  <a:gd name="T6" fmla="*/ 2147483646 w 19872"/>
                  <a:gd name="T7" fmla="*/ 2147483646 h 204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872" h="20420">
                    <a:moveTo>
                      <a:pt x="4732" y="2267"/>
                    </a:moveTo>
                    <a:cubicBezTo>
                      <a:pt x="4291" y="746"/>
                      <a:pt x="3409" y="-775"/>
                      <a:pt x="3189" y="442"/>
                    </a:cubicBezTo>
                    <a:cubicBezTo>
                      <a:pt x="2748" y="1963"/>
                      <a:pt x="2748" y="5310"/>
                      <a:pt x="2528" y="7743"/>
                    </a:cubicBezTo>
                    <a:cubicBezTo>
                      <a:pt x="2307" y="10177"/>
                      <a:pt x="544" y="14132"/>
                      <a:pt x="103" y="16566"/>
                    </a:cubicBezTo>
                    <a:cubicBezTo>
                      <a:pt x="-558" y="19608"/>
                      <a:pt x="2087" y="20217"/>
                      <a:pt x="4071" y="20217"/>
                    </a:cubicBezTo>
                    <a:cubicBezTo>
                      <a:pt x="7156" y="20521"/>
                      <a:pt x="15973" y="20825"/>
                      <a:pt x="17515" y="18391"/>
                    </a:cubicBezTo>
                    <a:cubicBezTo>
                      <a:pt x="18397" y="16870"/>
                      <a:pt x="21042" y="10786"/>
                      <a:pt x="19279" y="10481"/>
                    </a:cubicBezTo>
                    <a:cubicBezTo>
                      <a:pt x="17736" y="10481"/>
                      <a:pt x="15091" y="17174"/>
                      <a:pt x="8479" y="17174"/>
                    </a:cubicBezTo>
                    <a:cubicBezTo>
                      <a:pt x="5173" y="17174"/>
                      <a:pt x="5173" y="14436"/>
                      <a:pt x="4511" y="12611"/>
                    </a:cubicBezTo>
                    <a:cubicBezTo>
                      <a:pt x="3189" y="9569"/>
                      <a:pt x="5173" y="4093"/>
                      <a:pt x="4732" y="226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E3E"/>
                  </a:gs>
                  <a:gs pos="59999">
                    <a:srgbClr val="B01600"/>
                  </a:gs>
                  <a:gs pos="100000">
                    <a:srgbClr val="B01600"/>
                  </a:gs>
                </a:gsLst>
                <a:path path="rect">
                  <a:fillToRect l="-7922" t="9441" r="107922" b="90559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8" name="AutoShape 222">
                <a:extLst>
                  <a:ext uri="{FF2B5EF4-FFF2-40B4-BE49-F238E27FC236}">
                    <a16:creationId xmlns="" xmlns:a16="http://schemas.microsoft.com/office/drawing/2014/main" id="{AE065967-E9BA-4B1E-AD8F-466D941E3A7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748017" y="2439513"/>
                <a:ext cx="3201841" cy="150321"/>
              </a:xfrm>
              <a:custGeom>
                <a:avLst/>
                <a:gdLst>
                  <a:gd name="T0" fmla="*/ 2147483646 w 21308"/>
                  <a:gd name="T1" fmla="*/ 2147483646 h 21600"/>
                  <a:gd name="T2" fmla="*/ 2147483646 w 21308"/>
                  <a:gd name="T3" fmla="*/ 2147483646 h 21600"/>
                  <a:gd name="T4" fmla="*/ 2147483646 w 21308"/>
                  <a:gd name="T5" fmla="*/ 2147483646 h 21600"/>
                  <a:gd name="T6" fmla="*/ 2147483646 w 21308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08" h="21600">
                    <a:moveTo>
                      <a:pt x="0" y="0"/>
                    </a:moveTo>
                    <a:cubicBezTo>
                      <a:pt x="0" y="0"/>
                      <a:pt x="19603" y="0"/>
                      <a:pt x="19994" y="0"/>
                    </a:cubicBezTo>
                    <a:cubicBezTo>
                      <a:pt x="20211" y="0"/>
                      <a:pt x="20732" y="745"/>
                      <a:pt x="20927" y="745"/>
                    </a:cubicBezTo>
                    <a:cubicBezTo>
                      <a:pt x="21122" y="745"/>
                      <a:pt x="21600" y="20855"/>
                      <a:pt x="21057" y="21600"/>
                    </a:cubicBezTo>
                    <a:cubicBezTo>
                      <a:pt x="20775" y="21600"/>
                      <a:pt x="282" y="20110"/>
                      <a:pt x="282" y="20110"/>
                    </a:cubicBezTo>
                    <a:cubicBezTo>
                      <a:pt x="282" y="20110"/>
                      <a:pt x="282" y="14897"/>
                      <a:pt x="261" y="10428"/>
                    </a:cubicBezTo>
                    <a:cubicBezTo>
                      <a:pt x="239" y="5214"/>
                      <a:pt x="0" y="0"/>
                      <a:pt x="0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AEB64"/>
                  </a:gs>
                  <a:gs pos="100000">
                    <a:srgbClr val="F9E10E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39" name="AutoShape 223">
                <a:extLst>
                  <a:ext uri="{FF2B5EF4-FFF2-40B4-BE49-F238E27FC236}">
                    <a16:creationId xmlns="" xmlns:a16="http://schemas.microsoft.com/office/drawing/2014/main" id="{F2B707B1-C60D-4DBF-990B-40876E71868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484986" y="2413988"/>
                <a:ext cx="3198722" cy="198249"/>
              </a:xfrm>
              <a:custGeom>
                <a:avLst/>
                <a:gdLst>
                  <a:gd name="T0" fmla="*/ 2147483646 w 21287"/>
                  <a:gd name="T1" fmla="*/ 2147483646 h 21600"/>
                  <a:gd name="T2" fmla="*/ 2147483646 w 21287"/>
                  <a:gd name="T3" fmla="*/ 2147483646 h 21600"/>
                  <a:gd name="T4" fmla="*/ 2147483646 w 21287"/>
                  <a:gd name="T5" fmla="*/ 2147483646 h 21600"/>
                  <a:gd name="T6" fmla="*/ 2147483646 w 21287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287" h="21600">
                    <a:moveTo>
                      <a:pt x="0" y="21032"/>
                    </a:moveTo>
                    <a:cubicBezTo>
                      <a:pt x="0" y="21032"/>
                      <a:pt x="19538" y="21600"/>
                      <a:pt x="19928" y="21600"/>
                    </a:cubicBezTo>
                    <a:cubicBezTo>
                      <a:pt x="20146" y="21600"/>
                      <a:pt x="20667" y="21600"/>
                      <a:pt x="20862" y="21600"/>
                    </a:cubicBezTo>
                    <a:cubicBezTo>
                      <a:pt x="21036" y="21600"/>
                      <a:pt x="21600" y="0"/>
                      <a:pt x="21057" y="0"/>
                    </a:cubicBezTo>
                    <a:cubicBezTo>
                      <a:pt x="20797" y="0"/>
                      <a:pt x="87" y="0"/>
                      <a:pt x="87" y="0"/>
                    </a:cubicBezTo>
                    <a:cubicBezTo>
                      <a:pt x="65" y="0"/>
                      <a:pt x="239" y="5684"/>
                      <a:pt x="174" y="13642"/>
                    </a:cubicBezTo>
                    <a:cubicBezTo>
                      <a:pt x="152" y="17621"/>
                      <a:pt x="0" y="21032"/>
                      <a:pt x="0" y="2103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B9F07"/>
                  </a:gs>
                  <a:gs pos="100000">
                    <a:srgbClr val="F9B42B"/>
                  </a:gs>
                </a:gsLst>
                <a:lin ang="5400000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0" name="AutoShape 224">
                <a:extLst>
                  <a:ext uri="{FF2B5EF4-FFF2-40B4-BE49-F238E27FC236}">
                    <a16:creationId xmlns="" xmlns:a16="http://schemas.microsoft.com/office/drawing/2014/main" id="{33FC46F1-5E60-4648-83F5-C1DCE4979A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83605" y="4431361"/>
                <a:ext cx="22277" cy="365998"/>
              </a:xfrm>
              <a:custGeom>
                <a:avLst/>
                <a:gdLst>
                  <a:gd name="T0" fmla="*/ 464731 w 15869"/>
                  <a:gd name="T1" fmla="*/ 2147483646 h 21600"/>
                  <a:gd name="T2" fmla="*/ 464731 w 15869"/>
                  <a:gd name="T3" fmla="*/ 2147483646 h 21600"/>
                  <a:gd name="T4" fmla="*/ 464731 w 15869"/>
                  <a:gd name="T5" fmla="*/ 2147483646 h 21600"/>
                  <a:gd name="T6" fmla="*/ 464731 w 15869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69" h="21600">
                    <a:moveTo>
                      <a:pt x="0" y="0"/>
                    </a:moveTo>
                    <a:cubicBezTo>
                      <a:pt x="0" y="0"/>
                      <a:pt x="21600" y="8640"/>
                      <a:pt x="14400" y="21600"/>
                    </a:cubicBezTo>
                    <a:cubicBezTo>
                      <a:pt x="14400" y="21600"/>
                      <a:pt x="16800" y="1110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1" name="AutoShape 225">
                <a:extLst>
                  <a:ext uri="{FF2B5EF4-FFF2-40B4-BE49-F238E27FC236}">
                    <a16:creationId xmlns="" xmlns:a16="http://schemas.microsoft.com/office/drawing/2014/main" id="{C667D83F-CC7E-42D1-8BDB-32AEBE98AAC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86595" y="4057856"/>
                <a:ext cx="25012" cy="365998"/>
              </a:xfrm>
              <a:custGeom>
                <a:avLst/>
                <a:gdLst>
                  <a:gd name="T0" fmla="*/ 1358291 w 16333"/>
                  <a:gd name="T1" fmla="*/ 2147483646 h 21600"/>
                  <a:gd name="T2" fmla="*/ 1358291 w 16333"/>
                  <a:gd name="T3" fmla="*/ 2147483646 h 21600"/>
                  <a:gd name="T4" fmla="*/ 1358291 w 16333"/>
                  <a:gd name="T5" fmla="*/ 2147483646 h 21600"/>
                  <a:gd name="T6" fmla="*/ 1358291 w 16333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333" h="21600">
                    <a:moveTo>
                      <a:pt x="0" y="0"/>
                    </a:moveTo>
                    <a:cubicBezTo>
                      <a:pt x="0" y="0"/>
                      <a:pt x="21600" y="8640"/>
                      <a:pt x="15120" y="21600"/>
                    </a:cubicBezTo>
                    <a:cubicBezTo>
                      <a:pt x="15120" y="21600"/>
                      <a:pt x="15120" y="1080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2" name="Oval 226">
                <a:extLst>
                  <a:ext uri="{FF2B5EF4-FFF2-40B4-BE49-F238E27FC236}">
                    <a16:creationId xmlns="" xmlns:a16="http://schemas.microsoft.com/office/drawing/2014/main" id="{BCFF7E04-05D7-4552-ABC0-D1FF08BB358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8298" y="4363633"/>
                <a:ext cx="56507" cy="58823"/>
              </a:xfrm>
              <a:prstGeom prst="ellipse">
                <a:avLst/>
              </a:prstGeom>
              <a:solidFill>
                <a:srgbClr val="7A7A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43" name="Oval 227">
                <a:extLst>
                  <a:ext uri="{FF2B5EF4-FFF2-40B4-BE49-F238E27FC236}">
                    <a16:creationId xmlns="" xmlns:a16="http://schemas.microsoft.com/office/drawing/2014/main" id="{7B22EFCC-4799-4F4A-BBDF-5268CF5DE00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6928" y="4362879"/>
                <a:ext cx="55129" cy="47929"/>
              </a:xfrm>
              <a:prstGeom prst="ellipse">
                <a:avLst/>
              </a:prstGeom>
              <a:solidFill>
                <a:srgbClr val="7A7A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>
                <a:lvl1pPr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Tahoma" panose="020B0604030504040204" pitchFamily="34" charset="0"/>
                  </a:defRPr>
                </a:lvl9pPr>
              </a:lstStyle>
              <a:p>
                <a:pPr algn="l" defTabSz="685800" rtl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/>
              </a:p>
            </p:txBody>
          </p:sp>
          <p:sp>
            <p:nvSpPr>
              <p:cNvPr id="12344" name="AutoShape 228">
                <a:extLst>
                  <a:ext uri="{FF2B5EF4-FFF2-40B4-BE49-F238E27FC236}">
                    <a16:creationId xmlns="" xmlns:a16="http://schemas.microsoft.com/office/drawing/2014/main" id="{28C3162E-818E-4FA7-A9C6-F2BE9C58876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500537" y="2405944"/>
                <a:ext cx="2165572" cy="495331"/>
              </a:xfrm>
              <a:custGeom>
                <a:avLst/>
                <a:gdLst>
                  <a:gd name="T0" fmla="*/ 2147483646 w 21535"/>
                  <a:gd name="T1" fmla="*/ 2147483646 h 20988"/>
                  <a:gd name="T2" fmla="*/ 2147483646 w 21535"/>
                  <a:gd name="T3" fmla="*/ 2147483646 h 20988"/>
                  <a:gd name="T4" fmla="*/ 2147483646 w 21535"/>
                  <a:gd name="T5" fmla="*/ 2147483646 h 20988"/>
                  <a:gd name="T6" fmla="*/ 2147483646 w 21535"/>
                  <a:gd name="T7" fmla="*/ 2147483646 h 209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35" h="20988">
                    <a:moveTo>
                      <a:pt x="10800" y="16"/>
                    </a:moveTo>
                    <a:cubicBezTo>
                      <a:pt x="4865" y="-306"/>
                      <a:pt x="33" y="4207"/>
                      <a:pt x="0" y="10010"/>
                    </a:cubicBezTo>
                    <a:cubicBezTo>
                      <a:pt x="-32" y="15813"/>
                      <a:pt x="4768" y="20649"/>
                      <a:pt x="10736" y="20972"/>
                    </a:cubicBezTo>
                    <a:cubicBezTo>
                      <a:pt x="16671" y="21294"/>
                      <a:pt x="21536" y="16781"/>
                      <a:pt x="21536" y="10978"/>
                    </a:cubicBezTo>
                    <a:cubicBezTo>
                      <a:pt x="21568" y="5175"/>
                      <a:pt x="16768" y="339"/>
                      <a:pt x="10800" y="16"/>
                    </a:cubicBezTo>
                    <a:close/>
                  </a:path>
                </a:pathLst>
              </a:custGeom>
              <a:solidFill>
                <a:srgbClr val="FFFFFF">
                  <a:alpha val="43137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5" name="AutoShape 229">
                <a:extLst>
                  <a:ext uri="{FF2B5EF4-FFF2-40B4-BE49-F238E27FC236}">
                    <a16:creationId xmlns="" xmlns:a16="http://schemas.microsoft.com/office/drawing/2014/main" id="{C8FB563C-E7D1-456C-A54F-0FD8454E88F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87374" y="4387019"/>
                <a:ext cx="57885" cy="74072"/>
              </a:xfrm>
              <a:custGeom>
                <a:avLst/>
                <a:gdLst>
                  <a:gd name="T0" fmla="*/ 1481759683 w 21600"/>
                  <a:gd name="T1" fmla="*/ 2147483646 h 21600"/>
                  <a:gd name="T2" fmla="*/ 1481759683 w 21600"/>
                  <a:gd name="T3" fmla="*/ 2147483646 h 21600"/>
                  <a:gd name="T4" fmla="*/ 1481759683 w 21600"/>
                  <a:gd name="T5" fmla="*/ 2147483646 h 21600"/>
                  <a:gd name="T6" fmla="*/ 1481759683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600"/>
                    </a:moveTo>
                    <a:cubicBezTo>
                      <a:pt x="4800" y="20057"/>
                      <a:pt x="0" y="16971"/>
                      <a:pt x="0" y="10800"/>
                    </a:cubicBezTo>
                    <a:cubicBezTo>
                      <a:pt x="0" y="4629"/>
                      <a:pt x="4800" y="0"/>
                      <a:pt x="10800" y="0"/>
                    </a:cubicBezTo>
                    <a:cubicBezTo>
                      <a:pt x="16800" y="0"/>
                      <a:pt x="21600" y="4629"/>
                      <a:pt x="21600" y="10800"/>
                    </a:cubicBezTo>
                    <a:cubicBezTo>
                      <a:pt x="21600" y="16971"/>
                      <a:pt x="16800" y="21600"/>
                      <a:pt x="10800" y="21600"/>
                    </a:cubicBez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6" name="AutoShape 230">
                <a:extLst>
                  <a:ext uri="{FF2B5EF4-FFF2-40B4-BE49-F238E27FC236}">
                    <a16:creationId xmlns="" xmlns:a16="http://schemas.microsoft.com/office/drawing/2014/main" id="{8426F28C-B673-49CD-A014-BB6EE44EB9C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731" y="4016618"/>
                <a:ext cx="11163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2541" y="21600"/>
                      <a:pt x="3812" y="21600"/>
                    </a:cubicBezTo>
                    <a:cubicBezTo>
                      <a:pt x="15247" y="21016"/>
                      <a:pt x="20965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7" name="AutoShape 231">
                <a:extLst>
                  <a:ext uri="{FF2B5EF4-FFF2-40B4-BE49-F238E27FC236}">
                    <a16:creationId xmlns="" xmlns:a16="http://schemas.microsoft.com/office/drawing/2014/main" id="{FBFAD876-EBDE-4C52-B92B-C4650CCAD51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799" y="4014551"/>
                <a:ext cx="107501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709" y="584"/>
                      <a:pt x="3927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327" y="5021"/>
                      <a:pt x="18327" y="10742"/>
                    </a:cubicBezTo>
                    <a:cubicBezTo>
                      <a:pt x="18327" y="16463"/>
                      <a:pt x="11782" y="21133"/>
                      <a:pt x="0" y="21600"/>
                    </a:cubicBezTo>
                    <a:cubicBezTo>
                      <a:pt x="655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8" name="AutoShape 232">
                <a:extLst>
                  <a:ext uri="{FF2B5EF4-FFF2-40B4-BE49-F238E27FC236}">
                    <a16:creationId xmlns="" xmlns:a16="http://schemas.microsoft.com/office/drawing/2014/main" id="{EA166E49-133A-46DE-AA08-547CD31A4FD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799" y="3966313"/>
                <a:ext cx="107501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6364" y="584"/>
                      <a:pt x="4582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982" y="5021"/>
                      <a:pt x="18327" y="10742"/>
                    </a:cubicBezTo>
                    <a:cubicBezTo>
                      <a:pt x="18327" y="16463"/>
                      <a:pt x="12436" y="21133"/>
                      <a:pt x="0" y="21600"/>
                    </a:cubicBezTo>
                    <a:cubicBezTo>
                      <a:pt x="655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49" name="AutoShape 233">
                <a:extLst>
                  <a:ext uri="{FF2B5EF4-FFF2-40B4-BE49-F238E27FC236}">
                    <a16:creationId xmlns="" xmlns:a16="http://schemas.microsoft.com/office/drawing/2014/main" id="{8B15C909-2AFF-4E50-BF8E-D315842DEA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250" y="3962727"/>
                <a:ext cx="108599" cy="965099"/>
              </a:xfrm>
              <a:custGeom>
                <a:avLst/>
                <a:gdLst>
                  <a:gd name="T0" fmla="*/ 2147483646 w 21012"/>
                  <a:gd name="T1" fmla="*/ 2147483646 h 21600"/>
                  <a:gd name="T2" fmla="*/ 2147483646 w 21012"/>
                  <a:gd name="T3" fmla="*/ 2147483646 h 21600"/>
                  <a:gd name="T4" fmla="*/ 2147483646 w 21012"/>
                  <a:gd name="T5" fmla="*/ 2147483646 h 21600"/>
                  <a:gd name="T6" fmla="*/ 2147483646 w 21012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012" h="21600">
                    <a:moveTo>
                      <a:pt x="20965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1906" y="21600"/>
                      <a:pt x="3812" y="21600"/>
                    </a:cubicBezTo>
                    <a:cubicBezTo>
                      <a:pt x="15247" y="21016"/>
                      <a:pt x="20965" y="16346"/>
                      <a:pt x="20965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0" name="AutoShape 234">
                <a:extLst>
                  <a:ext uri="{FF2B5EF4-FFF2-40B4-BE49-F238E27FC236}">
                    <a16:creationId xmlns="" xmlns:a16="http://schemas.microsoft.com/office/drawing/2014/main" id="{90C45857-26CF-4463-9CCF-DF442196FF4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799" y="3828491"/>
                <a:ext cx="107501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6364" y="584"/>
                      <a:pt x="4582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982" y="5021"/>
                      <a:pt x="18982" y="10742"/>
                    </a:cubicBezTo>
                    <a:cubicBezTo>
                      <a:pt x="18327" y="16463"/>
                      <a:pt x="12436" y="21133"/>
                      <a:pt x="0" y="21600"/>
                    </a:cubicBezTo>
                    <a:cubicBezTo>
                      <a:pt x="1309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1" name="AutoShape 235">
                <a:extLst>
                  <a:ext uri="{FF2B5EF4-FFF2-40B4-BE49-F238E27FC236}">
                    <a16:creationId xmlns="" xmlns:a16="http://schemas.microsoft.com/office/drawing/2014/main" id="{E2E2D570-7EE6-43C2-AFAD-2B9C3B98510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7420" y="3827114"/>
                <a:ext cx="110259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2541" y="21600"/>
                      <a:pt x="3812" y="21600"/>
                    </a:cubicBezTo>
                    <a:cubicBezTo>
                      <a:pt x="15247" y="21016"/>
                      <a:pt x="20965" y="16346"/>
                      <a:pt x="21600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2" name="AutoShape 236">
                <a:extLst>
                  <a:ext uri="{FF2B5EF4-FFF2-40B4-BE49-F238E27FC236}">
                    <a16:creationId xmlns="" xmlns:a16="http://schemas.microsoft.com/office/drawing/2014/main" id="{8B1BAD99-B7F0-4657-A553-143F4C2BAFB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731" y="3778187"/>
                <a:ext cx="111637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5882" y="584"/>
                      <a:pt x="4447" y="0"/>
                    </a:cubicBezTo>
                    <a:cubicBezTo>
                      <a:pt x="2541" y="0"/>
                      <a:pt x="1271" y="0"/>
                      <a:pt x="0" y="0"/>
                    </a:cubicBezTo>
                    <a:cubicBezTo>
                      <a:pt x="12071" y="350"/>
                      <a:pt x="18424" y="5021"/>
                      <a:pt x="18424" y="10742"/>
                    </a:cubicBezTo>
                    <a:cubicBezTo>
                      <a:pt x="18424" y="16463"/>
                      <a:pt x="12071" y="21133"/>
                      <a:pt x="0" y="21600"/>
                    </a:cubicBezTo>
                    <a:cubicBezTo>
                      <a:pt x="1271" y="21600"/>
                      <a:pt x="2541" y="21600"/>
                      <a:pt x="3812" y="21600"/>
                    </a:cubicBezTo>
                    <a:cubicBezTo>
                      <a:pt x="15247" y="21016"/>
                      <a:pt x="20965" y="16346"/>
                      <a:pt x="21600" y="10742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  <p:sp>
            <p:nvSpPr>
              <p:cNvPr id="12353" name="AutoShape 237">
                <a:extLst>
                  <a:ext uri="{FF2B5EF4-FFF2-40B4-BE49-F238E27FC236}">
                    <a16:creationId xmlns="" xmlns:a16="http://schemas.microsoft.com/office/drawing/2014/main" id="{3A94EC99-D95F-457C-A7FC-B7C995C7DA3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8110" y="3776809"/>
                <a:ext cx="108879" cy="96509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742"/>
                    </a:moveTo>
                    <a:cubicBezTo>
                      <a:pt x="21600" y="5254"/>
                      <a:pt x="16364" y="584"/>
                      <a:pt x="4582" y="0"/>
                    </a:cubicBezTo>
                    <a:cubicBezTo>
                      <a:pt x="2618" y="0"/>
                      <a:pt x="1309" y="0"/>
                      <a:pt x="0" y="0"/>
                    </a:cubicBezTo>
                    <a:cubicBezTo>
                      <a:pt x="12436" y="350"/>
                      <a:pt x="18982" y="5021"/>
                      <a:pt x="18327" y="10742"/>
                    </a:cubicBezTo>
                    <a:cubicBezTo>
                      <a:pt x="18327" y="16463"/>
                      <a:pt x="12436" y="21133"/>
                      <a:pt x="0" y="21600"/>
                    </a:cubicBezTo>
                    <a:cubicBezTo>
                      <a:pt x="655" y="21600"/>
                      <a:pt x="1964" y="21600"/>
                      <a:pt x="3927" y="21600"/>
                    </a:cubicBezTo>
                    <a:cubicBezTo>
                      <a:pt x="15709" y="21016"/>
                      <a:pt x="21600" y="16346"/>
                      <a:pt x="21600" y="10742"/>
                    </a:cubicBezTo>
                    <a:close/>
                  </a:path>
                </a:pathLst>
              </a:custGeom>
              <a:solidFill>
                <a:srgbClr val="888A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 anchor="ctr"/>
              <a:lstStyle/>
              <a:p>
                <a:pPr algn="l" defTabSz="6858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34EE02-C397-41B1-ABA2-ABF7F95821E7}"/>
              </a:ext>
            </a:extLst>
          </p:cNvPr>
          <p:cNvSpPr txBox="1"/>
          <p:nvPr/>
        </p:nvSpPr>
        <p:spPr>
          <a:xfrm>
            <a:off x="3316233" y="2770973"/>
            <a:ext cx="6350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>
              <a:defRPr/>
            </a:pPr>
            <a:r>
              <a:rPr lang="ar-AE" sz="3600" dirty="0">
                <a:solidFill>
                  <a:srgbClr val="000000"/>
                </a:solidFill>
                <a:latin typeface="Franklin Gothic Medium"/>
                <a:cs typeface="(AH) Manal Black" pitchFamily="2" charset="-78"/>
              </a:rPr>
              <a:t>عنوان الدرس :ـ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/>
                <a:cs typeface="Arial"/>
              </a:rPr>
              <a:t>أسْلوبُ التَّعجُّبِ</a:t>
            </a:r>
            <a:endParaRPr lang="ar-AE" sz="3600" b="1" dirty="0">
              <a:solidFill>
                <a:srgbClr val="C00000"/>
              </a:solidFill>
              <a:latin typeface="Calibri" panose="020F0502020204030204"/>
              <a:cs typeface="Arial"/>
            </a:endParaRPr>
          </a:p>
          <a:p>
            <a:pPr algn="ctr" defTabSz="685800" rtl="0">
              <a:defRPr/>
            </a:pPr>
            <a:r>
              <a:rPr lang="ar-AE" sz="3600" dirty="0">
                <a:solidFill>
                  <a:srgbClr val="000000"/>
                </a:solidFill>
                <a:latin typeface="Franklin Gothic Medium"/>
                <a:cs typeface="(AH) Manal Black" pitchFamily="2" charset="-78"/>
              </a:rPr>
              <a:t> </a:t>
            </a:r>
            <a:endParaRPr lang="en-US" sz="3600" dirty="0">
              <a:solidFill>
                <a:srgbClr val="FF0000"/>
              </a:solidFill>
              <a:latin typeface="Franklin Gothic Medium"/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EDECC6-5563-49B4-8FE7-86C0CA254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3" t="38942" r="62187" b="16223"/>
          <a:stretch/>
        </p:blipFill>
        <p:spPr>
          <a:xfrm>
            <a:off x="9169395" y="1263947"/>
            <a:ext cx="1266033" cy="1368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73FB94-B54D-45AE-B5DE-01791C1CF190}"/>
              </a:ext>
            </a:extLst>
          </p:cNvPr>
          <p:cNvSpPr txBox="1"/>
          <p:nvPr/>
        </p:nvSpPr>
        <p:spPr>
          <a:xfrm>
            <a:off x="3882629" y="1819056"/>
            <a:ext cx="513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ar-BH" sz="28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بعد مشاهدة الفيديو ما هو عنوان الدرس </a:t>
            </a:r>
            <a:endParaRPr lang="en-US" sz="28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65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65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65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FF686BC-2624-4703-BF71-46D3C51F6E58}"/>
              </a:ext>
            </a:extLst>
          </p:cNvPr>
          <p:cNvSpPr/>
          <p:nvPr/>
        </p:nvSpPr>
        <p:spPr>
          <a:xfrm>
            <a:off x="5934075" y="381000"/>
            <a:ext cx="6200775" cy="59817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589DF50-CF22-4C6C-9B4B-716940D009D6}"/>
              </a:ext>
            </a:extLst>
          </p:cNvPr>
          <p:cNvSpPr/>
          <p:nvPr/>
        </p:nvSpPr>
        <p:spPr>
          <a:xfrm>
            <a:off x="6086476" y="514350"/>
            <a:ext cx="5886450" cy="57150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E52D4F-2E55-43EB-A230-F7E889196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9" y="590550"/>
            <a:ext cx="5477402" cy="5772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ABCE03-F797-4207-9981-DE7A34C9F14A}"/>
              </a:ext>
            </a:extLst>
          </p:cNvPr>
          <p:cNvSpPr txBox="1"/>
          <p:nvPr/>
        </p:nvSpPr>
        <p:spPr>
          <a:xfrm>
            <a:off x="6511354" y="1274265"/>
            <a:ext cx="5036694" cy="389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ن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و</a:t>
            </a: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اتج التّعلّم: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 أن يتعرَّفَ المُتعلِّمُ 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أسْلوبُ التَّعجُّبِ.</a:t>
            </a:r>
            <a:endParaRPr lang="ar-AE" sz="2800" b="1" dirty="0">
              <a:solidFill>
                <a:srgbClr val="00B050"/>
              </a:solidFill>
              <a:latin typeface="Calibri" panose="020F0502020204030204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.  أن ي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ُ</a:t>
            </a: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ميّزَ ال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ْ</a:t>
            </a: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متعل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ّ</a:t>
            </a: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م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ُ</a:t>
            </a: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 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أسْلوُبَ التَّعجُّبِ وغيره منَّ الأساليب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أن ي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ُ</a:t>
            </a: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نتج جملًا من إنشائه مستخدمًا</a:t>
            </a:r>
            <a:r>
              <a:rPr lang="ar-SA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 أسْلوبَ التَّعجُّبِ </a:t>
            </a:r>
            <a:r>
              <a:rPr lang="ar-AE" sz="2800" b="1" dirty="0">
                <a:solidFill>
                  <a:srgbClr val="00B050"/>
                </a:solidFill>
                <a:latin typeface="Calibri" panose="020F0502020204030204"/>
                <a:cs typeface="Arial"/>
              </a:rPr>
              <a:t>.</a:t>
            </a:r>
            <a:endParaRPr lang="ar-SY" sz="2800" b="1" dirty="0">
              <a:solidFill>
                <a:srgbClr val="00B050"/>
              </a:solidFill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8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HOHAY\Desktop\بوردات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222" y="732068"/>
            <a:ext cx="9139778" cy="58973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62200" y="1432834"/>
            <a:ext cx="7848600" cy="3886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ما ال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مقصود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بأسلوب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ِ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التّعج</a:t>
            </a:r>
            <a:r>
              <a:rPr lang="ar-SA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ُّ</a:t>
            </a:r>
            <a:r>
              <a:rPr lang="ar-AE" sz="3200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ب ؟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هو أن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يتعج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َّ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ب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َ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الش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خص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من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ش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يءٍ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يراه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، ونضع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فى آخره علامة 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ال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ت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عج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ب (!)</a:t>
            </a:r>
            <a:r>
              <a:rPr lang="ar-AE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وي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صاغ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ُ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بهذه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ِ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الط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ّ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ريقة </a:t>
            </a:r>
            <a:endParaRPr lang="ar-AE" sz="3200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( ما + ال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فعل مبدوء بألف + ال</a:t>
            </a:r>
            <a:r>
              <a:rPr lang="ar-SA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ْ</a:t>
            </a:r>
            <a:r>
              <a:rPr lang="ar-EG" sz="3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جملة + ! </a:t>
            </a:r>
            <a:r>
              <a:rPr lang="ar-EG" sz="36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)</a:t>
            </a:r>
            <a:endParaRPr lang="ar-AE" sz="3600" b="1" dirty="0">
              <a:solidFill>
                <a:prstClr val="black"/>
              </a:solidFill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sz="36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مثال : ما أقوى الأسد !</a:t>
            </a:r>
            <a:endParaRPr lang="ar-EG" sz="3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989" name="Group 5"/>
          <p:cNvGrpSpPr>
            <a:grpSpLocks/>
          </p:cNvGrpSpPr>
          <p:nvPr/>
        </p:nvGrpSpPr>
        <p:grpSpPr bwMode="auto">
          <a:xfrm>
            <a:off x="2362200" y="2895601"/>
            <a:ext cx="1828800" cy="1828573"/>
            <a:chOff x="4646" y="6630"/>
            <a:chExt cx="2801" cy="3040"/>
          </a:xfrm>
        </p:grpSpPr>
        <p:pic>
          <p:nvPicPr>
            <p:cNvPr id="41990" name="Picture 6" descr="happy summer sun Royalty Free Stock Vector Art Illustration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/>
            <a:stretch>
              <a:fillRect/>
            </a:stretch>
          </p:blipFill>
          <p:spPr bwMode="auto">
            <a:xfrm>
              <a:off x="4646" y="6630"/>
              <a:ext cx="2801" cy="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>
              <a:off x="4646" y="8865"/>
              <a:ext cx="2659" cy="8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ar-JO" b="1">
                  <a:solidFill>
                    <a:prstClr val="black"/>
                  </a:solidFill>
                  <a:latin typeface="Arial" pitchFamily="34" charset="0"/>
                  <a:ea typeface="Arial" pitchFamily="34" charset="0"/>
                  <a:cs typeface="Arial" pitchFamily="34" charset="0"/>
                </a:rPr>
                <a:t>هذه معلومات مهمّة .. فلنقرأها جيّدا </a:t>
              </a:r>
              <a:endParaRPr lang="ar-AE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829800" y="6019800"/>
            <a:ext cx="381000" cy="457200"/>
          </a:xfrm>
          <a:prstGeom prst="rightArrow">
            <a:avLst>
              <a:gd name="adj1" fmla="val 50000"/>
              <a:gd name="adj2" fmla="val 50000"/>
            </a:avLst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</p:txBody>
      </p:sp>
      <p:sp>
        <p:nvSpPr>
          <p:cNvPr id="9" name="Right Arrow 8">
            <a:hlinkClick r:id="" action="ppaction://hlinkshowjump?jump=previousslide"/>
          </p:cNvPr>
          <p:cNvSpPr/>
          <p:nvPr/>
        </p:nvSpPr>
        <p:spPr>
          <a:xfrm flipH="1">
            <a:off x="9220200" y="6019800"/>
            <a:ext cx="381000" cy="457200"/>
          </a:xfrm>
          <a:prstGeom prst="rightArrow">
            <a:avLst>
              <a:gd name="adj1" fmla="val 43220"/>
              <a:gd name="adj2" fmla="val 50000"/>
            </a:avLst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19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514</Words>
  <Application>Microsoft Office PowerPoint</Application>
  <PresentationFormat>Custom</PresentationFormat>
  <Paragraphs>99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نسق Office</vt:lpstr>
      <vt:lpstr>Office Theme</vt:lpstr>
      <vt:lpstr>1_Office Theme</vt:lpstr>
      <vt:lpstr>4_Office Theme</vt:lpstr>
      <vt:lpstr>3_Office Theme</vt:lpstr>
      <vt:lpstr>PowerPoint Presentation</vt:lpstr>
      <vt:lpstr>السلام الوطني لدوله الامارات العربيه المتحدة</vt:lpstr>
      <vt:lpstr>PowerPoint Presentation</vt:lpstr>
      <vt:lpstr>PowerPoint Presentation</vt:lpstr>
      <vt:lpstr>هيا نتابع هذا الفيديو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Rania Elsayed Addelghany Hassanin</dc:creator>
  <cp:lastModifiedBy>Micro Soft</cp:lastModifiedBy>
  <cp:revision>19</cp:revision>
  <dcterms:created xsi:type="dcterms:W3CDTF">2020-10-31T09:01:40Z</dcterms:created>
  <dcterms:modified xsi:type="dcterms:W3CDTF">2020-11-05T06:09:50Z</dcterms:modified>
</cp:coreProperties>
</file>