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68" r:id="rId1"/>
  </p:sldMasterIdLst>
  <p:notesMasterIdLst>
    <p:notesMasterId r:id="rId25"/>
  </p:notesMasterIdLst>
  <p:sldIdLst>
    <p:sldId id="256" r:id="rId2"/>
    <p:sldId id="346" r:id="rId3"/>
    <p:sldId id="691" r:id="rId4"/>
    <p:sldId id="310" r:id="rId5"/>
    <p:sldId id="343" r:id="rId6"/>
    <p:sldId id="690" r:id="rId7"/>
    <p:sldId id="344" r:id="rId8"/>
    <p:sldId id="345" r:id="rId9"/>
    <p:sldId id="347" r:id="rId10"/>
    <p:sldId id="349" r:id="rId11"/>
    <p:sldId id="315" r:id="rId12"/>
    <p:sldId id="333" r:id="rId13"/>
    <p:sldId id="334" r:id="rId14"/>
    <p:sldId id="335" r:id="rId15"/>
    <p:sldId id="336" r:id="rId16"/>
    <p:sldId id="337" r:id="rId17"/>
    <p:sldId id="338" r:id="rId18"/>
    <p:sldId id="339" r:id="rId19"/>
    <p:sldId id="341" r:id="rId20"/>
    <p:sldId id="692" r:id="rId21"/>
    <p:sldId id="693" r:id="rId22"/>
    <p:sldId id="348" r:id="rId23"/>
    <p:sldId id="342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853" autoAdjust="0"/>
    <p:restoredTop sz="94660"/>
  </p:normalViewPr>
  <p:slideViewPr>
    <p:cSldViewPr snapToGrid="0">
      <p:cViewPr varScale="1">
        <p:scale>
          <a:sx n="68" d="100"/>
          <a:sy n="68" d="100"/>
        </p:scale>
        <p:origin x="90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EA3CCD0-775C-4CA6-828E-63936E739DA8}" type="doc">
      <dgm:prSet loTypeId="urn:microsoft.com/office/officeart/2005/8/layout/hierarchy1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CD5096C7-524B-4035-BB32-C261A320E25C}">
      <dgm:prSet/>
      <dgm:spPr/>
      <dgm:t>
        <a:bodyPr/>
        <a:lstStyle/>
        <a:p>
          <a:r>
            <a:rPr lang="en-US" b="1"/>
            <a:t>Outcomes</a:t>
          </a:r>
          <a:endParaRPr lang="en-US"/>
        </a:p>
      </dgm:t>
    </dgm:pt>
    <dgm:pt modelId="{45BA85D4-1E30-44C0-BF0A-15F45BD9B7DD}" type="parTrans" cxnId="{907AB86D-8CD6-4FDE-B769-01FCF4A1B128}">
      <dgm:prSet/>
      <dgm:spPr/>
      <dgm:t>
        <a:bodyPr/>
        <a:lstStyle/>
        <a:p>
          <a:endParaRPr lang="en-US"/>
        </a:p>
      </dgm:t>
    </dgm:pt>
    <dgm:pt modelId="{86B80474-5D82-4DDE-ACD2-430FC3BCE6D2}" type="sibTrans" cxnId="{907AB86D-8CD6-4FDE-B769-01FCF4A1B128}">
      <dgm:prSet/>
      <dgm:spPr/>
      <dgm:t>
        <a:bodyPr/>
        <a:lstStyle/>
        <a:p>
          <a:endParaRPr lang="en-US"/>
        </a:p>
      </dgm:t>
    </dgm:pt>
    <dgm:pt modelId="{2D4C9D81-3C11-4A67-948E-39DECB1D6032}">
      <dgm:prSet/>
      <dgm:spPr/>
      <dgm:t>
        <a:bodyPr/>
        <a:lstStyle/>
        <a:p>
          <a:r>
            <a:rPr lang="en-US"/>
            <a:t>I can read a folktale.</a:t>
          </a:r>
        </a:p>
      </dgm:t>
    </dgm:pt>
    <dgm:pt modelId="{1D3755BC-8A5B-4612-A235-F9275BEE9F16}" type="parTrans" cxnId="{A823CE78-2C1A-48E2-A1F3-9C95BDE7B5C0}">
      <dgm:prSet/>
      <dgm:spPr/>
      <dgm:t>
        <a:bodyPr/>
        <a:lstStyle/>
        <a:p>
          <a:endParaRPr lang="en-US"/>
        </a:p>
      </dgm:t>
    </dgm:pt>
    <dgm:pt modelId="{6AE9E966-339F-4379-8D90-CD14517A46A9}" type="sibTrans" cxnId="{A823CE78-2C1A-48E2-A1F3-9C95BDE7B5C0}">
      <dgm:prSet/>
      <dgm:spPr/>
      <dgm:t>
        <a:bodyPr/>
        <a:lstStyle/>
        <a:p>
          <a:endParaRPr lang="en-US"/>
        </a:p>
      </dgm:t>
    </dgm:pt>
    <dgm:pt modelId="{67D8C392-350B-4DBF-BD31-E6D8B5D8347A}">
      <dgm:prSet/>
      <dgm:spPr/>
      <dgm:t>
        <a:bodyPr/>
        <a:lstStyle/>
        <a:p>
          <a:r>
            <a:rPr lang="en-US"/>
            <a:t>I can listen to a folktale for general comprehension.</a:t>
          </a:r>
        </a:p>
      </dgm:t>
    </dgm:pt>
    <dgm:pt modelId="{A6385066-61D2-45AF-B5A7-5B2E3CBE18B4}" type="parTrans" cxnId="{1A6C2537-6024-442E-BA51-C73537643833}">
      <dgm:prSet/>
      <dgm:spPr/>
      <dgm:t>
        <a:bodyPr/>
        <a:lstStyle/>
        <a:p>
          <a:endParaRPr lang="en-US"/>
        </a:p>
      </dgm:t>
    </dgm:pt>
    <dgm:pt modelId="{44465306-C8DD-4998-BD7F-A4A54DD3DD56}" type="sibTrans" cxnId="{1A6C2537-6024-442E-BA51-C73537643833}">
      <dgm:prSet/>
      <dgm:spPr/>
      <dgm:t>
        <a:bodyPr/>
        <a:lstStyle/>
        <a:p>
          <a:endParaRPr lang="en-US"/>
        </a:p>
      </dgm:t>
    </dgm:pt>
    <dgm:pt modelId="{2EFF3F6C-0C59-4801-A369-957DB5EBCEBE}">
      <dgm:prSet/>
      <dgm:spPr/>
      <dgm:t>
        <a:bodyPr/>
        <a:lstStyle/>
        <a:p>
          <a:r>
            <a:rPr lang="en-US"/>
            <a:t>I can retell a folktale.</a:t>
          </a:r>
        </a:p>
      </dgm:t>
    </dgm:pt>
    <dgm:pt modelId="{94FCE747-A3A0-46FC-BD88-5979B87DBE77}" type="parTrans" cxnId="{118DFE39-52CC-44BD-8DC6-3A57A8C76502}">
      <dgm:prSet/>
      <dgm:spPr/>
      <dgm:t>
        <a:bodyPr/>
        <a:lstStyle/>
        <a:p>
          <a:endParaRPr lang="en-US"/>
        </a:p>
      </dgm:t>
    </dgm:pt>
    <dgm:pt modelId="{979DA693-2336-4A18-B3DB-57427EBD73FA}" type="sibTrans" cxnId="{118DFE39-52CC-44BD-8DC6-3A57A8C76502}">
      <dgm:prSet/>
      <dgm:spPr/>
      <dgm:t>
        <a:bodyPr/>
        <a:lstStyle/>
        <a:p>
          <a:endParaRPr lang="en-US"/>
        </a:p>
      </dgm:t>
    </dgm:pt>
    <dgm:pt modelId="{297ACEF2-36B1-459A-B21F-7F69D3A221C0}" type="pres">
      <dgm:prSet presAssocID="{1EA3CCD0-775C-4CA6-828E-63936E739DA8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6E4A90EA-20FE-4973-8DAF-8EBD068103B7}" type="pres">
      <dgm:prSet presAssocID="{CD5096C7-524B-4035-BB32-C261A320E25C}" presName="hierRoot1" presStyleCnt="0"/>
      <dgm:spPr/>
    </dgm:pt>
    <dgm:pt modelId="{E7CC6257-FC64-4917-A4D3-3787B5659F04}" type="pres">
      <dgm:prSet presAssocID="{CD5096C7-524B-4035-BB32-C261A320E25C}" presName="composite" presStyleCnt="0"/>
      <dgm:spPr/>
    </dgm:pt>
    <dgm:pt modelId="{8A1E2911-5FA2-4DA2-AD7F-06B954E74F39}" type="pres">
      <dgm:prSet presAssocID="{CD5096C7-524B-4035-BB32-C261A320E25C}" presName="background" presStyleLbl="node0" presStyleIdx="0" presStyleCnt="1"/>
      <dgm:spPr/>
    </dgm:pt>
    <dgm:pt modelId="{AB05518F-E4D9-45AC-8AA0-534293079F74}" type="pres">
      <dgm:prSet presAssocID="{CD5096C7-524B-4035-BB32-C261A320E25C}" presName="text" presStyleLbl="fgAcc0" presStyleIdx="0" presStyleCnt="1">
        <dgm:presLayoutVars>
          <dgm:chPref val="3"/>
        </dgm:presLayoutVars>
      </dgm:prSet>
      <dgm:spPr/>
    </dgm:pt>
    <dgm:pt modelId="{279C81F6-3A2B-4349-AFA1-58B9834788A0}" type="pres">
      <dgm:prSet presAssocID="{CD5096C7-524B-4035-BB32-C261A320E25C}" presName="hierChild2" presStyleCnt="0"/>
      <dgm:spPr/>
    </dgm:pt>
    <dgm:pt modelId="{D3027C8C-B20E-4E12-A565-F063116B25F6}" type="pres">
      <dgm:prSet presAssocID="{1D3755BC-8A5B-4612-A235-F9275BEE9F16}" presName="Name10" presStyleLbl="parChTrans1D2" presStyleIdx="0" presStyleCnt="3"/>
      <dgm:spPr/>
    </dgm:pt>
    <dgm:pt modelId="{F84D5278-59FE-4C2C-A063-3F68519ECCBB}" type="pres">
      <dgm:prSet presAssocID="{2D4C9D81-3C11-4A67-948E-39DECB1D6032}" presName="hierRoot2" presStyleCnt="0"/>
      <dgm:spPr/>
    </dgm:pt>
    <dgm:pt modelId="{1ADC931E-A19B-4694-B35E-08E6429F02D7}" type="pres">
      <dgm:prSet presAssocID="{2D4C9D81-3C11-4A67-948E-39DECB1D6032}" presName="composite2" presStyleCnt="0"/>
      <dgm:spPr/>
    </dgm:pt>
    <dgm:pt modelId="{729D127F-0B82-41FD-8B07-9646BCCC33D4}" type="pres">
      <dgm:prSet presAssocID="{2D4C9D81-3C11-4A67-948E-39DECB1D6032}" presName="background2" presStyleLbl="node2" presStyleIdx="0" presStyleCnt="3"/>
      <dgm:spPr/>
    </dgm:pt>
    <dgm:pt modelId="{4D19D164-4FC1-4D05-8D3A-CA697C702ED7}" type="pres">
      <dgm:prSet presAssocID="{2D4C9D81-3C11-4A67-948E-39DECB1D6032}" presName="text2" presStyleLbl="fgAcc2" presStyleIdx="0" presStyleCnt="3">
        <dgm:presLayoutVars>
          <dgm:chPref val="3"/>
        </dgm:presLayoutVars>
      </dgm:prSet>
      <dgm:spPr/>
    </dgm:pt>
    <dgm:pt modelId="{8C1399E5-E658-48D0-9C09-0332FAAD8096}" type="pres">
      <dgm:prSet presAssocID="{2D4C9D81-3C11-4A67-948E-39DECB1D6032}" presName="hierChild3" presStyleCnt="0"/>
      <dgm:spPr/>
    </dgm:pt>
    <dgm:pt modelId="{1BED3167-813D-43EE-BAC7-153429CA66E9}" type="pres">
      <dgm:prSet presAssocID="{A6385066-61D2-45AF-B5A7-5B2E3CBE18B4}" presName="Name10" presStyleLbl="parChTrans1D2" presStyleIdx="1" presStyleCnt="3"/>
      <dgm:spPr/>
    </dgm:pt>
    <dgm:pt modelId="{AC2B1F55-67CE-4D39-A3C5-B501DF267D54}" type="pres">
      <dgm:prSet presAssocID="{67D8C392-350B-4DBF-BD31-E6D8B5D8347A}" presName="hierRoot2" presStyleCnt="0"/>
      <dgm:spPr/>
    </dgm:pt>
    <dgm:pt modelId="{061B4521-1900-4F35-94D1-8B86A3309FAB}" type="pres">
      <dgm:prSet presAssocID="{67D8C392-350B-4DBF-BD31-E6D8B5D8347A}" presName="composite2" presStyleCnt="0"/>
      <dgm:spPr/>
    </dgm:pt>
    <dgm:pt modelId="{CFA05AFC-8224-4B23-87F7-6AA9BB643128}" type="pres">
      <dgm:prSet presAssocID="{67D8C392-350B-4DBF-BD31-E6D8B5D8347A}" presName="background2" presStyleLbl="node2" presStyleIdx="1" presStyleCnt="3"/>
      <dgm:spPr/>
    </dgm:pt>
    <dgm:pt modelId="{D3E05496-062A-4291-949A-CCB8DB5BBF16}" type="pres">
      <dgm:prSet presAssocID="{67D8C392-350B-4DBF-BD31-E6D8B5D8347A}" presName="text2" presStyleLbl="fgAcc2" presStyleIdx="1" presStyleCnt="3">
        <dgm:presLayoutVars>
          <dgm:chPref val="3"/>
        </dgm:presLayoutVars>
      </dgm:prSet>
      <dgm:spPr/>
    </dgm:pt>
    <dgm:pt modelId="{DAC8671A-69F5-41A1-AB7E-F5E3DDAC5D3E}" type="pres">
      <dgm:prSet presAssocID="{67D8C392-350B-4DBF-BD31-E6D8B5D8347A}" presName="hierChild3" presStyleCnt="0"/>
      <dgm:spPr/>
    </dgm:pt>
    <dgm:pt modelId="{F2751BF6-4FD7-4498-B2A0-1C4803B8ABE2}" type="pres">
      <dgm:prSet presAssocID="{94FCE747-A3A0-46FC-BD88-5979B87DBE77}" presName="Name10" presStyleLbl="parChTrans1D2" presStyleIdx="2" presStyleCnt="3"/>
      <dgm:spPr/>
    </dgm:pt>
    <dgm:pt modelId="{8E2B38A4-50B2-4F55-933D-49CC8242474E}" type="pres">
      <dgm:prSet presAssocID="{2EFF3F6C-0C59-4801-A369-957DB5EBCEBE}" presName="hierRoot2" presStyleCnt="0"/>
      <dgm:spPr/>
    </dgm:pt>
    <dgm:pt modelId="{30E8C2BD-08C9-425B-A698-91CD17CA2B53}" type="pres">
      <dgm:prSet presAssocID="{2EFF3F6C-0C59-4801-A369-957DB5EBCEBE}" presName="composite2" presStyleCnt="0"/>
      <dgm:spPr/>
    </dgm:pt>
    <dgm:pt modelId="{4E1CAFA8-9E9B-4BFD-91D7-79D5220442D2}" type="pres">
      <dgm:prSet presAssocID="{2EFF3F6C-0C59-4801-A369-957DB5EBCEBE}" presName="background2" presStyleLbl="node2" presStyleIdx="2" presStyleCnt="3"/>
      <dgm:spPr/>
    </dgm:pt>
    <dgm:pt modelId="{F719F6EE-4434-4459-B29F-3B3930BB3A34}" type="pres">
      <dgm:prSet presAssocID="{2EFF3F6C-0C59-4801-A369-957DB5EBCEBE}" presName="text2" presStyleLbl="fgAcc2" presStyleIdx="2" presStyleCnt="3">
        <dgm:presLayoutVars>
          <dgm:chPref val="3"/>
        </dgm:presLayoutVars>
      </dgm:prSet>
      <dgm:spPr/>
    </dgm:pt>
    <dgm:pt modelId="{C1D9A8F7-E866-4425-930A-D5812C68384B}" type="pres">
      <dgm:prSet presAssocID="{2EFF3F6C-0C59-4801-A369-957DB5EBCEBE}" presName="hierChild3" presStyleCnt="0"/>
      <dgm:spPr/>
    </dgm:pt>
  </dgm:ptLst>
  <dgm:cxnLst>
    <dgm:cxn modelId="{0A160B0D-AE98-4FB7-B3C1-5627C56B2BCA}" type="presOf" srcId="{CD5096C7-524B-4035-BB32-C261A320E25C}" destId="{AB05518F-E4D9-45AC-8AA0-534293079F74}" srcOrd="0" destOrd="0" presId="urn:microsoft.com/office/officeart/2005/8/layout/hierarchy1"/>
    <dgm:cxn modelId="{84832B2D-CF9B-417E-9965-95723E11CE15}" type="presOf" srcId="{1EA3CCD0-775C-4CA6-828E-63936E739DA8}" destId="{297ACEF2-36B1-459A-B21F-7F69D3A221C0}" srcOrd="0" destOrd="0" presId="urn:microsoft.com/office/officeart/2005/8/layout/hierarchy1"/>
    <dgm:cxn modelId="{1A6C2537-6024-442E-BA51-C73537643833}" srcId="{CD5096C7-524B-4035-BB32-C261A320E25C}" destId="{67D8C392-350B-4DBF-BD31-E6D8B5D8347A}" srcOrd="1" destOrd="0" parTransId="{A6385066-61D2-45AF-B5A7-5B2E3CBE18B4}" sibTransId="{44465306-C8DD-4998-BD7F-A4A54DD3DD56}"/>
    <dgm:cxn modelId="{118DFE39-52CC-44BD-8DC6-3A57A8C76502}" srcId="{CD5096C7-524B-4035-BB32-C261A320E25C}" destId="{2EFF3F6C-0C59-4801-A369-957DB5EBCEBE}" srcOrd="2" destOrd="0" parTransId="{94FCE747-A3A0-46FC-BD88-5979B87DBE77}" sibTransId="{979DA693-2336-4A18-B3DB-57427EBD73FA}"/>
    <dgm:cxn modelId="{BCBE1F5E-7F49-4775-A3F2-0F2698871D16}" type="presOf" srcId="{2D4C9D81-3C11-4A67-948E-39DECB1D6032}" destId="{4D19D164-4FC1-4D05-8D3A-CA697C702ED7}" srcOrd="0" destOrd="0" presId="urn:microsoft.com/office/officeart/2005/8/layout/hierarchy1"/>
    <dgm:cxn modelId="{2BE9E760-0868-4EED-B4C0-DBF42062407E}" type="presOf" srcId="{1D3755BC-8A5B-4612-A235-F9275BEE9F16}" destId="{D3027C8C-B20E-4E12-A565-F063116B25F6}" srcOrd="0" destOrd="0" presId="urn:microsoft.com/office/officeart/2005/8/layout/hierarchy1"/>
    <dgm:cxn modelId="{907AB86D-8CD6-4FDE-B769-01FCF4A1B128}" srcId="{1EA3CCD0-775C-4CA6-828E-63936E739DA8}" destId="{CD5096C7-524B-4035-BB32-C261A320E25C}" srcOrd="0" destOrd="0" parTransId="{45BA85D4-1E30-44C0-BF0A-15F45BD9B7DD}" sibTransId="{86B80474-5D82-4DDE-ACD2-430FC3BCE6D2}"/>
    <dgm:cxn modelId="{A823CE78-2C1A-48E2-A1F3-9C95BDE7B5C0}" srcId="{CD5096C7-524B-4035-BB32-C261A320E25C}" destId="{2D4C9D81-3C11-4A67-948E-39DECB1D6032}" srcOrd="0" destOrd="0" parTransId="{1D3755BC-8A5B-4612-A235-F9275BEE9F16}" sibTransId="{6AE9E966-339F-4379-8D90-CD14517A46A9}"/>
    <dgm:cxn modelId="{74952EA6-4F71-41D3-AA75-5E2D0713E577}" type="presOf" srcId="{2EFF3F6C-0C59-4801-A369-957DB5EBCEBE}" destId="{F719F6EE-4434-4459-B29F-3B3930BB3A34}" srcOrd="0" destOrd="0" presId="urn:microsoft.com/office/officeart/2005/8/layout/hierarchy1"/>
    <dgm:cxn modelId="{D7F215BC-2904-4AB2-B253-3047D94402CC}" type="presOf" srcId="{67D8C392-350B-4DBF-BD31-E6D8B5D8347A}" destId="{D3E05496-062A-4291-949A-CCB8DB5BBF16}" srcOrd="0" destOrd="0" presId="urn:microsoft.com/office/officeart/2005/8/layout/hierarchy1"/>
    <dgm:cxn modelId="{B047F8D9-B039-4FD9-B490-A325A40448D6}" type="presOf" srcId="{A6385066-61D2-45AF-B5A7-5B2E3CBE18B4}" destId="{1BED3167-813D-43EE-BAC7-153429CA66E9}" srcOrd="0" destOrd="0" presId="urn:microsoft.com/office/officeart/2005/8/layout/hierarchy1"/>
    <dgm:cxn modelId="{AD217AF5-ADEE-46F0-800D-505B35B844E1}" type="presOf" srcId="{94FCE747-A3A0-46FC-BD88-5979B87DBE77}" destId="{F2751BF6-4FD7-4498-B2A0-1C4803B8ABE2}" srcOrd="0" destOrd="0" presId="urn:microsoft.com/office/officeart/2005/8/layout/hierarchy1"/>
    <dgm:cxn modelId="{23EF9B83-5172-4DB4-AE3B-8E6EA8F8966D}" type="presParOf" srcId="{297ACEF2-36B1-459A-B21F-7F69D3A221C0}" destId="{6E4A90EA-20FE-4973-8DAF-8EBD068103B7}" srcOrd="0" destOrd="0" presId="urn:microsoft.com/office/officeart/2005/8/layout/hierarchy1"/>
    <dgm:cxn modelId="{5CAECBFC-93F8-4443-B1E3-72E07DCB5B37}" type="presParOf" srcId="{6E4A90EA-20FE-4973-8DAF-8EBD068103B7}" destId="{E7CC6257-FC64-4917-A4D3-3787B5659F04}" srcOrd="0" destOrd="0" presId="urn:microsoft.com/office/officeart/2005/8/layout/hierarchy1"/>
    <dgm:cxn modelId="{D0A7B598-6A8B-4D60-B683-3C1CDA4577E3}" type="presParOf" srcId="{E7CC6257-FC64-4917-A4D3-3787B5659F04}" destId="{8A1E2911-5FA2-4DA2-AD7F-06B954E74F39}" srcOrd="0" destOrd="0" presId="urn:microsoft.com/office/officeart/2005/8/layout/hierarchy1"/>
    <dgm:cxn modelId="{A9794A6C-0A23-40AD-A751-7D3BA3C800BF}" type="presParOf" srcId="{E7CC6257-FC64-4917-A4D3-3787B5659F04}" destId="{AB05518F-E4D9-45AC-8AA0-534293079F74}" srcOrd="1" destOrd="0" presId="urn:microsoft.com/office/officeart/2005/8/layout/hierarchy1"/>
    <dgm:cxn modelId="{C3506EEF-2229-448C-9E6A-4E56C0A3D9A3}" type="presParOf" srcId="{6E4A90EA-20FE-4973-8DAF-8EBD068103B7}" destId="{279C81F6-3A2B-4349-AFA1-58B9834788A0}" srcOrd="1" destOrd="0" presId="urn:microsoft.com/office/officeart/2005/8/layout/hierarchy1"/>
    <dgm:cxn modelId="{F96AE632-D110-41BD-A738-D3D989C6C6C4}" type="presParOf" srcId="{279C81F6-3A2B-4349-AFA1-58B9834788A0}" destId="{D3027C8C-B20E-4E12-A565-F063116B25F6}" srcOrd="0" destOrd="0" presId="urn:microsoft.com/office/officeart/2005/8/layout/hierarchy1"/>
    <dgm:cxn modelId="{84E22DF0-9F01-413E-A765-BD76FA6038FB}" type="presParOf" srcId="{279C81F6-3A2B-4349-AFA1-58B9834788A0}" destId="{F84D5278-59FE-4C2C-A063-3F68519ECCBB}" srcOrd="1" destOrd="0" presId="urn:microsoft.com/office/officeart/2005/8/layout/hierarchy1"/>
    <dgm:cxn modelId="{8CCD67EB-2308-4CC7-9E77-DAD72C501DEB}" type="presParOf" srcId="{F84D5278-59FE-4C2C-A063-3F68519ECCBB}" destId="{1ADC931E-A19B-4694-B35E-08E6429F02D7}" srcOrd="0" destOrd="0" presId="urn:microsoft.com/office/officeart/2005/8/layout/hierarchy1"/>
    <dgm:cxn modelId="{CB96E59C-24A9-485C-ADD3-C46FA7EAE4CF}" type="presParOf" srcId="{1ADC931E-A19B-4694-B35E-08E6429F02D7}" destId="{729D127F-0B82-41FD-8B07-9646BCCC33D4}" srcOrd="0" destOrd="0" presId="urn:microsoft.com/office/officeart/2005/8/layout/hierarchy1"/>
    <dgm:cxn modelId="{11911902-DFE1-4965-B918-8B21A361E0ED}" type="presParOf" srcId="{1ADC931E-A19B-4694-B35E-08E6429F02D7}" destId="{4D19D164-4FC1-4D05-8D3A-CA697C702ED7}" srcOrd="1" destOrd="0" presId="urn:microsoft.com/office/officeart/2005/8/layout/hierarchy1"/>
    <dgm:cxn modelId="{BFE6D425-EFDE-490D-AFE7-EADC63B6B56B}" type="presParOf" srcId="{F84D5278-59FE-4C2C-A063-3F68519ECCBB}" destId="{8C1399E5-E658-48D0-9C09-0332FAAD8096}" srcOrd="1" destOrd="0" presId="urn:microsoft.com/office/officeart/2005/8/layout/hierarchy1"/>
    <dgm:cxn modelId="{BD9A3168-556F-4776-9B0B-7FFA57918545}" type="presParOf" srcId="{279C81F6-3A2B-4349-AFA1-58B9834788A0}" destId="{1BED3167-813D-43EE-BAC7-153429CA66E9}" srcOrd="2" destOrd="0" presId="urn:microsoft.com/office/officeart/2005/8/layout/hierarchy1"/>
    <dgm:cxn modelId="{A951C737-109D-494A-A9BE-47113EE0D984}" type="presParOf" srcId="{279C81F6-3A2B-4349-AFA1-58B9834788A0}" destId="{AC2B1F55-67CE-4D39-A3C5-B501DF267D54}" srcOrd="3" destOrd="0" presId="urn:microsoft.com/office/officeart/2005/8/layout/hierarchy1"/>
    <dgm:cxn modelId="{A0BF2C46-287A-4BC0-90F9-55BB0B1B9D9A}" type="presParOf" srcId="{AC2B1F55-67CE-4D39-A3C5-B501DF267D54}" destId="{061B4521-1900-4F35-94D1-8B86A3309FAB}" srcOrd="0" destOrd="0" presId="urn:microsoft.com/office/officeart/2005/8/layout/hierarchy1"/>
    <dgm:cxn modelId="{9E062861-3EDD-4B07-92F4-D4E4A2A42D84}" type="presParOf" srcId="{061B4521-1900-4F35-94D1-8B86A3309FAB}" destId="{CFA05AFC-8224-4B23-87F7-6AA9BB643128}" srcOrd="0" destOrd="0" presId="urn:microsoft.com/office/officeart/2005/8/layout/hierarchy1"/>
    <dgm:cxn modelId="{14A0832B-1896-4C0D-8590-8DE4F4CEEAAB}" type="presParOf" srcId="{061B4521-1900-4F35-94D1-8B86A3309FAB}" destId="{D3E05496-062A-4291-949A-CCB8DB5BBF16}" srcOrd="1" destOrd="0" presId="urn:microsoft.com/office/officeart/2005/8/layout/hierarchy1"/>
    <dgm:cxn modelId="{73B69902-BD74-47E8-915E-4E4659008B1B}" type="presParOf" srcId="{AC2B1F55-67CE-4D39-A3C5-B501DF267D54}" destId="{DAC8671A-69F5-41A1-AB7E-F5E3DDAC5D3E}" srcOrd="1" destOrd="0" presId="urn:microsoft.com/office/officeart/2005/8/layout/hierarchy1"/>
    <dgm:cxn modelId="{FE323D44-5B38-4E74-BAD4-83663921118D}" type="presParOf" srcId="{279C81F6-3A2B-4349-AFA1-58B9834788A0}" destId="{F2751BF6-4FD7-4498-B2A0-1C4803B8ABE2}" srcOrd="4" destOrd="0" presId="urn:microsoft.com/office/officeart/2005/8/layout/hierarchy1"/>
    <dgm:cxn modelId="{1240F93B-684C-4658-9A4B-17B616CAD251}" type="presParOf" srcId="{279C81F6-3A2B-4349-AFA1-58B9834788A0}" destId="{8E2B38A4-50B2-4F55-933D-49CC8242474E}" srcOrd="5" destOrd="0" presId="urn:microsoft.com/office/officeart/2005/8/layout/hierarchy1"/>
    <dgm:cxn modelId="{F7755034-685A-4617-B77D-92B6367E86AA}" type="presParOf" srcId="{8E2B38A4-50B2-4F55-933D-49CC8242474E}" destId="{30E8C2BD-08C9-425B-A698-91CD17CA2B53}" srcOrd="0" destOrd="0" presId="urn:microsoft.com/office/officeart/2005/8/layout/hierarchy1"/>
    <dgm:cxn modelId="{F908D3A1-A3CE-48EB-948F-1E78200E0919}" type="presParOf" srcId="{30E8C2BD-08C9-425B-A698-91CD17CA2B53}" destId="{4E1CAFA8-9E9B-4BFD-91D7-79D5220442D2}" srcOrd="0" destOrd="0" presId="urn:microsoft.com/office/officeart/2005/8/layout/hierarchy1"/>
    <dgm:cxn modelId="{7B9EEB05-27C9-4575-B6EA-7C36B8690E74}" type="presParOf" srcId="{30E8C2BD-08C9-425B-A698-91CD17CA2B53}" destId="{F719F6EE-4434-4459-B29F-3B3930BB3A34}" srcOrd="1" destOrd="0" presId="urn:microsoft.com/office/officeart/2005/8/layout/hierarchy1"/>
    <dgm:cxn modelId="{0CA007DE-E76E-4AFC-BD45-7698A1C41D11}" type="presParOf" srcId="{8E2B38A4-50B2-4F55-933D-49CC8242474E}" destId="{C1D9A8F7-E866-4425-930A-D5812C68384B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2751BF6-4FD7-4498-B2A0-1C4803B8ABE2}">
      <dsp:nvSpPr>
        <dsp:cNvPr id="0" name=""/>
        <dsp:cNvSpPr/>
      </dsp:nvSpPr>
      <dsp:spPr>
        <a:xfrm>
          <a:off x="4996145" y="1478310"/>
          <a:ext cx="2840925" cy="67601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60681"/>
              </a:lnTo>
              <a:lnTo>
                <a:pt x="2840925" y="460681"/>
              </a:lnTo>
              <a:lnTo>
                <a:pt x="2840925" y="6760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BED3167-813D-43EE-BAC7-153429CA66E9}">
      <dsp:nvSpPr>
        <dsp:cNvPr id="0" name=""/>
        <dsp:cNvSpPr/>
      </dsp:nvSpPr>
      <dsp:spPr>
        <a:xfrm>
          <a:off x="4950425" y="1478310"/>
          <a:ext cx="91440" cy="676011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6760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3027C8C-B20E-4E12-A565-F063116B25F6}">
      <dsp:nvSpPr>
        <dsp:cNvPr id="0" name=""/>
        <dsp:cNvSpPr/>
      </dsp:nvSpPr>
      <dsp:spPr>
        <a:xfrm>
          <a:off x="2155219" y="1478310"/>
          <a:ext cx="2840925" cy="676011"/>
        </a:xfrm>
        <a:custGeom>
          <a:avLst/>
          <a:gdLst/>
          <a:ahLst/>
          <a:cxnLst/>
          <a:rect l="0" t="0" r="0" b="0"/>
          <a:pathLst>
            <a:path>
              <a:moveTo>
                <a:pt x="2840925" y="0"/>
              </a:moveTo>
              <a:lnTo>
                <a:pt x="2840925" y="460681"/>
              </a:lnTo>
              <a:lnTo>
                <a:pt x="0" y="460681"/>
              </a:lnTo>
              <a:lnTo>
                <a:pt x="0" y="67601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A1E2911-5FA2-4DA2-AD7F-06B954E74F39}">
      <dsp:nvSpPr>
        <dsp:cNvPr id="0" name=""/>
        <dsp:cNvSpPr/>
      </dsp:nvSpPr>
      <dsp:spPr>
        <a:xfrm>
          <a:off x="3833948" y="2320"/>
          <a:ext cx="2324393" cy="14759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05518F-E4D9-45AC-8AA0-534293079F74}">
      <dsp:nvSpPr>
        <dsp:cNvPr id="0" name=""/>
        <dsp:cNvSpPr/>
      </dsp:nvSpPr>
      <dsp:spPr>
        <a:xfrm>
          <a:off x="4092214" y="247673"/>
          <a:ext cx="2324393" cy="1475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/>
            <a:t>Outcomes</a:t>
          </a:r>
          <a:endParaRPr lang="en-US" sz="2000" kern="1200"/>
        </a:p>
      </dsp:txBody>
      <dsp:txXfrm>
        <a:off x="4135444" y="290903"/>
        <a:ext cx="2237933" cy="1389529"/>
      </dsp:txXfrm>
    </dsp:sp>
    <dsp:sp modelId="{729D127F-0B82-41FD-8B07-9646BCCC33D4}">
      <dsp:nvSpPr>
        <dsp:cNvPr id="0" name=""/>
        <dsp:cNvSpPr/>
      </dsp:nvSpPr>
      <dsp:spPr>
        <a:xfrm>
          <a:off x="993022" y="2154321"/>
          <a:ext cx="2324393" cy="14759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D19D164-4FC1-4D05-8D3A-CA697C702ED7}">
      <dsp:nvSpPr>
        <dsp:cNvPr id="0" name=""/>
        <dsp:cNvSpPr/>
      </dsp:nvSpPr>
      <dsp:spPr>
        <a:xfrm>
          <a:off x="1251288" y="2399674"/>
          <a:ext cx="2324393" cy="1475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 can read a folktale.</a:t>
          </a:r>
        </a:p>
      </dsp:txBody>
      <dsp:txXfrm>
        <a:off x="1294518" y="2442904"/>
        <a:ext cx="2237933" cy="1389529"/>
      </dsp:txXfrm>
    </dsp:sp>
    <dsp:sp modelId="{CFA05AFC-8224-4B23-87F7-6AA9BB643128}">
      <dsp:nvSpPr>
        <dsp:cNvPr id="0" name=""/>
        <dsp:cNvSpPr/>
      </dsp:nvSpPr>
      <dsp:spPr>
        <a:xfrm>
          <a:off x="3833948" y="2154321"/>
          <a:ext cx="2324393" cy="14759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3E05496-062A-4291-949A-CCB8DB5BBF16}">
      <dsp:nvSpPr>
        <dsp:cNvPr id="0" name=""/>
        <dsp:cNvSpPr/>
      </dsp:nvSpPr>
      <dsp:spPr>
        <a:xfrm>
          <a:off x="4092214" y="2399674"/>
          <a:ext cx="2324393" cy="1475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 can listen to a folktale for general comprehension.</a:t>
          </a:r>
        </a:p>
      </dsp:txBody>
      <dsp:txXfrm>
        <a:off x="4135444" y="2442904"/>
        <a:ext cx="2237933" cy="1389529"/>
      </dsp:txXfrm>
    </dsp:sp>
    <dsp:sp modelId="{4E1CAFA8-9E9B-4BFD-91D7-79D5220442D2}">
      <dsp:nvSpPr>
        <dsp:cNvPr id="0" name=""/>
        <dsp:cNvSpPr/>
      </dsp:nvSpPr>
      <dsp:spPr>
        <a:xfrm>
          <a:off x="6674873" y="2154321"/>
          <a:ext cx="2324393" cy="147598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19F6EE-4434-4459-B29F-3B3930BB3A34}">
      <dsp:nvSpPr>
        <dsp:cNvPr id="0" name=""/>
        <dsp:cNvSpPr/>
      </dsp:nvSpPr>
      <dsp:spPr>
        <a:xfrm>
          <a:off x="6933139" y="2399674"/>
          <a:ext cx="2324393" cy="147598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/>
            <a:t>I can retell a folktale.</a:t>
          </a:r>
        </a:p>
      </dsp:txBody>
      <dsp:txXfrm>
        <a:off x="6976369" y="2442904"/>
        <a:ext cx="2237933" cy="138952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D543C-BCC7-4895-8241-0883BB75C304}" type="datetimeFigureOut">
              <a:rPr lang="en-US" smtClean="0"/>
              <a:t>9/30/2020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B152A1-80D8-4CC0-90C2-B2E9DE65CA3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18172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 flip="none" rotWithShape="1">
          <a:gsLst>
            <a:gs pos="0">
              <a:srgbClr val="B1DDFF"/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bg2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2AED8E5B-0D98-4FE1-9B26-D1041E3A89F9}" type="datetimeFigureOut">
              <a:rPr lang="en-US" dirty="0"/>
              <a:t>9/30/2020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5500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4159CD-DA3A-463F-AFEF-A68838A6859B}" type="datetimeFigureOut">
              <a:rPr lang="en-US" dirty="0"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2A925-E007-46C2-84AB-35EE10DCAD39}" type="datetimeFigureOut">
              <a:rPr lang="en-US" dirty="0"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3C2DCB-466C-4061-8D51-D3254DD77FA1}" type="datetimeFigureOut">
              <a:rPr lang="en-US" dirty="0"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gradFill flip="none" rotWithShape="1">
          <a:gsLst>
            <a:gs pos="0">
              <a:schemeClr val="bg2">
                <a:tint val="80000"/>
                <a:shade val="100000"/>
                <a:satMod val="300000"/>
              </a:schemeClr>
            </a:gs>
            <a:gs pos="100000">
              <a:srgbClr val="B1DDFF">
                <a:lumMod val="64000"/>
                <a:lumOff val="36000"/>
              </a:srgb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prstClr val="white"/>
                </a:solidFill>
              </a:rPr>
              <a:t>C</a:t>
            </a:r>
          </a:p>
        </p:txBody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tx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bg2"/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accent1">
                  <a:lumMod val="20000"/>
                  <a:lumOff val="80000"/>
                </a:schemeClr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600">
                <a:solidFill>
                  <a:schemeClr val="bg2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8642357F-39F6-401C-9FF8-3072724998F3}" type="datetimeFigureOut">
              <a:rPr lang="en-US" dirty="0"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896" y="5212080"/>
            <a:ext cx="5907024" cy="228600"/>
          </a:xfrm>
        </p:spPr>
        <p:txBody>
          <a:bodyPr/>
          <a:lstStyle>
            <a:lvl1pPr algn="l">
              <a:defRPr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2080"/>
            <a:ext cx="2112264" cy="228600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D5DB09B-D413-414E-B13F-B1984CD8FF65}" type="datetimeFigureOut">
              <a:rPr lang="en-US" dirty="0"/>
              <a:t>9/30/2020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800" b="0">
                <a:solidFill>
                  <a:schemeClr val="tx2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38F992-55E7-4B2D-A6F1-8C9243CBFE1B}" type="datetimeFigureOut">
              <a:rPr lang="en-US" dirty="0"/>
              <a:t>9/30/2020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298110-BAA6-4256-A2E5-BB66A47D2616}" type="datetimeFigureOut">
              <a:rPr lang="en-US" dirty="0"/>
              <a:t>9/30/2020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903892-3343-4E4E-B81B-70A099359AD2}" type="datetimeFigureOut">
              <a:rPr lang="en-US" dirty="0"/>
              <a:t>9/30/2020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232F85-D33A-46AF-9088-5A7400C1018E}" type="datetimeFigureOut">
              <a:rPr lang="en-US" dirty="0"/>
              <a:t>9/30/2020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rgbClr val="969696"/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3EB3A624-F501-46A9-B8CA-4949E24E27C8}" type="datetimeFigureOut">
              <a:rPr lang="en-US" dirty="0"/>
              <a:t>9/30/2020</a:t>
            </a:fld>
            <a:endParaRPr lang="en-US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 lang="en-US" sz="1000" kern="1200" dirty="0">
                <a:solidFill>
                  <a:schemeClr val="tx1">
                    <a:lumMod val="75000"/>
                    <a:lumOff val="25000"/>
                  </a:schemeClr>
                </a:solidFill>
                <a:effectLst>
                  <a:outerShdw blurRad="12700" dist="381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89464" y="6214535"/>
            <a:ext cx="274320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C4D3C1-679D-44D8-8A9C-D402CE4EF569}" type="datetimeFigureOut">
              <a:rPr lang="en-US" dirty="0"/>
              <a:t>9/30/2020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214535"/>
            <a:ext cx="521208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14667" y="6214535"/>
            <a:ext cx="1463040" cy="2560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hyperlink" Target="https://wordwall.net/resource/1987983/simple-past-tense" TargetMode="Externa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hyperlink" Target="https://wordwall.net/resource/4550429/present-simple-tense-revision-task-5" TargetMode="External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18" Type="http://schemas.openxmlformats.org/officeDocument/2006/relationships/image" Target="../media/image21.png"/><Relationship Id="rId26" Type="http://schemas.openxmlformats.org/officeDocument/2006/relationships/image" Target="../media/image29.png"/><Relationship Id="rId3" Type="http://schemas.openxmlformats.org/officeDocument/2006/relationships/image" Target="../media/image6.jpg"/><Relationship Id="rId21" Type="http://schemas.openxmlformats.org/officeDocument/2006/relationships/image" Target="../media/image24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17" Type="http://schemas.openxmlformats.org/officeDocument/2006/relationships/image" Target="../media/image20.png"/><Relationship Id="rId25" Type="http://schemas.openxmlformats.org/officeDocument/2006/relationships/image" Target="../media/image28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9.png"/><Relationship Id="rId20" Type="http://schemas.openxmlformats.org/officeDocument/2006/relationships/image" Target="../media/image2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24" Type="http://schemas.openxmlformats.org/officeDocument/2006/relationships/image" Target="../media/image27.png"/><Relationship Id="rId5" Type="http://schemas.openxmlformats.org/officeDocument/2006/relationships/image" Target="../media/image8.png"/><Relationship Id="rId15" Type="http://schemas.openxmlformats.org/officeDocument/2006/relationships/image" Target="../media/image18.pn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10" Type="http://schemas.openxmlformats.org/officeDocument/2006/relationships/image" Target="../media/image13.png"/><Relationship Id="rId19" Type="http://schemas.openxmlformats.org/officeDocument/2006/relationships/image" Target="../media/image22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17.png"/><Relationship Id="rId22" Type="http://schemas.openxmlformats.org/officeDocument/2006/relationships/image" Target="../media/image25.png"/><Relationship Id="rId27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B1DDFF"/>
            </a:gs>
            <a:gs pos="100000">
              <a:srgbClr val="CDE9FF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6995F625-BE4F-4433-8290-5DF0E8589F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80102662-1FA4-4C7A-B144-19699DF435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7295"/>
            <a:ext cx="12192000" cy="6858000"/>
          </a:xfrm>
          <a:prstGeom prst="rect">
            <a:avLst/>
          </a:prstGeom>
          <a:blipFill dpi="0" rotWithShape="1">
            <a:blip r:embed="rId2">
              <a:alphaModFix amt="12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368300" ty="203200" sx="64000" sy="64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655E224A-5F26-423E-949C-07A720F39A4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32108" y="610955"/>
            <a:ext cx="10927784" cy="5636090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6F1DA18-4CA4-40CF-9ACA-105D8373B67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97052" y="777240"/>
            <a:ext cx="10597896" cy="5303520"/>
          </a:xfrm>
          <a:prstGeom prst="rect">
            <a:avLst/>
          </a:prstGeom>
          <a:noFill/>
          <a:ln w="6350" cap="sq" cmpd="sng" algn="ctr">
            <a:solidFill>
              <a:schemeClr val="tx2"/>
            </a:solidFill>
            <a:prstDash val="solid"/>
            <a:miter lim="800000"/>
          </a:ln>
          <a:effectLst/>
        </p:spPr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9843298-B68E-4CEF-B917-732D2F3179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-703385" y="1086477"/>
            <a:ext cx="9673306" cy="2733106"/>
          </a:xfrm>
        </p:spPr>
        <p:txBody>
          <a:bodyPr anchor="ctr">
            <a:normAutofit/>
          </a:bodyPr>
          <a:lstStyle/>
          <a:p>
            <a:r>
              <a:rPr lang="en-US" b="1" dirty="0">
                <a:solidFill>
                  <a:schemeClr val="tx1"/>
                </a:solidFill>
              </a:rPr>
              <a:t>English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7C6D1B74-744B-4231-97DB-86B4C9C5E2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610955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US" dirty="0"/>
          </a:p>
        </p:txBody>
      </p: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ABC98C72-9EDD-4426-B45A-84E06A7CD22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>
            <a:extLst>
              <a:ext uri="{FF2B5EF4-FFF2-40B4-BE49-F238E27FC236}">
                <a16:creationId xmlns:a16="http://schemas.microsoft.com/office/drawing/2014/main" id="{44887186-EE44-4AD3-BEFE-3478B45371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611442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>
            <a:extLst>
              <a:ext uri="{FF2B5EF4-FFF2-40B4-BE49-F238E27FC236}">
                <a16:creationId xmlns:a16="http://schemas.microsoft.com/office/drawing/2014/main" id="{58EECC4E-F1C0-4C09-A7FD-4D623DACCC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44380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0" name="Picture 2" descr="Clientmoji">
            <a:extLst>
              <a:ext uri="{FF2B5EF4-FFF2-40B4-BE49-F238E27FC236}">
                <a16:creationId xmlns:a16="http://schemas.microsoft.com/office/drawing/2014/main" id="{24BB77E7-0129-4825-B3C1-F9B44A0B45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6560" y="1448372"/>
            <a:ext cx="4249423" cy="4249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4684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F68568B-3937-4492-BCDE-B4F4B20432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5664" t="37693" r="15662" b="35395"/>
          <a:stretch/>
        </p:blipFill>
        <p:spPr>
          <a:xfrm>
            <a:off x="1378443" y="989451"/>
            <a:ext cx="8046911" cy="4468814"/>
          </a:xfrm>
          <a:prstGeom prst="rect">
            <a:avLst/>
          </a:prstGeom>
        </p:spPr>
      </p:pic>
      <p:pic>
        <p:nvPicPr>
          <p:cNvPr id="3074" name="Picture 2" descr="Clientmoji">
            <a:extLst>
              <a:ext uri="{FF2B5EF4-FFF2-40B4-BE49-F238E27FC236}">
                <a16:creationId xmlns:a16="http://schemas.microsoft.com/office/drawing/2014/main" id="{67DB11B7-5C95-47B1-B2CA-FA3BD3C16F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0843" y="3682218"/>
            <a:ext cx="2538656" cy="2538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2293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231EBA0-A15A-4C85-87C8-4629B567F7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690" y="803063"/>
            <a:ext cx="3269291" cy="525187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5751E5A-5A98-4ABE-9233-A8B589E96A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6866" y="1215137"/>
            <a:ext cx="5133594" cy="4427725"/>
          </a:xfrm>
          <a:prstGeom prst="rect">
            <a:avLst/>
          </a:prstGeom>
        </p:spPr>
      </p:pic>
      <p:pic>
        <p:nvPicPr>
          <p:cNvPr id="5" name="BtS Book 4 LB Unit 03 Lesson 10 Track 32">
            <a:hlinkClick r:id="" action="ppaction://media"/>
            <a:extLst>
              <a:ext uri="{FF2B5EF4-FFF2-40B4-BE49-F238E27FC236}">
                <a16:creationId xmlns:a16="http://schemas.microsoft.com/office/drawing/2014/main" id="{0365AF6F-937B-474C-89CA-95A7B5FDC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415700" y="17525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088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BtS Book 4 LB Unit 03 Lesson 10 Track 32">
            <a:hlinkClick r:id="" action="ppaction://media"/>
            <a:extLst>
              <a:ext uri="{FF2B5EF4-FFF2-40B4-BE49-F238E27FC236}">
                <a16:creationId xmlns:a16="http://schemas.microsoft.com/office/drawing/2014/main" id="{0365AF6F-937B-474C-89CA-95A7B5FDCB6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415700" y="175259"/>
            <a:ext cx="609600" cy="60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4A39A48-CC5E-4CB2-AA50-CC623EB21F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0831" y="784859"/>
            <a:ext cx="4724043" cy="5260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7E4938D-A2DF-431D-AB82-061D84B0411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8038" y="1172034"/>
            <a:ext cx="4724042" cy="51065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01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382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4000BA-5A53-4733-AE9E-99630ED244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1934" y="630668"/>
            <a:ext cx="10682602" cy="307423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45E1B5B-BC26-40B6-AD3F-AD0227F35052}"/>
              </a:ext>
            </a:extLst>
          </p:cNvPr>
          <p:cNvSpPr txBox="1"/>
          <p:nvPr/>
        </p:nvSpPr>
        <p:spPr>
          <a:xfrm>
            <a:off x="1068336" y="3699189"/>
            <a:ext cx="10764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Answers:</a:t>
            </a:r>
          </a:p>
          <a:p>
            <a:endParaRPr lang="en-US" sz="2800" b="1" dirty="0"/>
          </a:p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FF0000"/>
                </a:solidFill>
              </a:rPr>
              <a:t>He was at the top of the hill.</a:t>
            </a:r>
          </a:p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FF0000"/>
                </a:solidFill>
              </a:rPr>
              <a:t>They were in the village.</a:t>
            </a:r>
          </a:p>
          <a:p>
            <a:pPr marL="342900" indent="-342900">
              <a:buAutoNum type="arabicPeriod"/>
            </a:pPr>
            <a:r>
              <a:rPr lang="en-US" sz="2800" b="1" dirty="0">
                <a:solidFill>
                  <a:srgbClr val="FF0000"/>
                </a:solidFill>
              </a:rPr>
              <a:t>He shouted. “Wolf! Wolf! Help! The wolf is taking the sheep.”</a:t>
            </a:r>
          </a:p>
        </p:txBody>
      </p:sp>
    </p:spTree>
    <p:extLst>
      <p:ext uri="{BB962C8B-B14F-4D97-AF65-F5344CB8AC3E}">
        <p14:creationId xmlns:p14="http://schemas.microsoft.com/office/powerpoint/2010/main" val="1203650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AD0CA98-C93A-48FA-9245-AB2CD2B0F6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0" y="1223889"/>
            <a:ext cx="10210800" cy="38404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E503FD7-9B7C-4E6F-A045-8F984C97D7E5}"/>
              </a:ext>
            </a:extLst>
          </p:cNvPr>
          <p:cNvSpPr txBox="1"/>
          <p:nvPr/>
        </p:nvSpPr>
        <p:spPr>
          <a:xfrm>
            <a:off x="6467061" y="2822713"/>
            <a:ext cx="1550504" cy="71561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5859E68-2C98-410C-854D-FE1C5D94353D}"/>
              </a:ext>
            </a:extLst>
          </p:cNvPr>
          <p:cNvSpPr txBox="1"/>
          <p:nvPr/>
        </p:nvSpPr>
        <p:spPr>
          <a:xfrm>
            <a:off x="8415130" y="3657600"/>
            <a:ext cx="2146853" cy="636104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D926256-F286-44F8-A8ED-3DCF72242C33}"/>
              </a:ext>
            </a:extLst>
          </p:cNvPr>
          <p:cNvSpPr txBox="1"/>
          <p:nvPr/>
        </p:nvSpPr>
        <p:spPr>
          <a:xfrm>
            <a:off x="6467061" y="4293704"/>
            <a:ext cx="1434481" cy="715617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4402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2C905E2-D21C-4CC6-AEC5-BE656E29DE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386" y="1505243"/>
            <a:ext cx="11127228" cy="3756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767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F3FF79-174F-48D1-A0C9-82D58BCD9D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2657" y="1841440"/>
            <a:ext cx="10687050" cy="413590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57F64E4-858F-42E8-A434-6883F63C2E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0464" y="480060"/>
            <a:ext cx="5209061" cy="1733562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2610BFD-E5A0-4ACC-9458-66B658E02ADC}"/>
              </a:ext>
            </a:extLst>
          </p:cNvPr>
          <p:cNvCxnSpPr/>
          <p:nvPr/>
        </p:nvCxnSpPr>
        <p:spPr>
          <a:xfrm>
            <a:off x="3750365" y="3154017"/>
            <a:ext cx="3087757" cy="1510748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DB3B661-3D6C-4AA9-B87F-3328E7D40B5E}"/>
              </a:ext>
            </a:extLst>
          </p:cNvPr>
          <p:cNvCxnSpPr>
            <a:cxnSpLocks/>
          </p:cNvCxnSpPr>
          <p:nvPr/>
        </p:nvCxnSpPr>
        <p:spPr>
          <a:xfrm>
            <a:off x="4452730" y="3737113"/>
            <a:ext cx="2491409" cy="1431235"/>
          </a:xfrm>
          <a:prstGeom prst="line">
            <a:avLst/>
          </a:prstGeom>
          <a:ln w="76200">
            <a:solidFill>
              <a:srgbClr val="92D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13F3F388-AD00-4EDE-89C2-924A6EF778C6}"/>
              </a:ext>
            </a:extLst>
          </p:cNvPr>
          <p:cNvCxnSpPr>
            <a:cxnSpLocks/>
          </p:cNvCxnSpPr>
          <p:nvPr/>
        </p:nvCxnSpPr>
        <p:spPr>
          <a:xfrm flipV="1">
            <a:off x="4837043" y="3281671"/>
            <a:ext cx="2107096" cy="972277"/>
          </a:xfrm>
          <a:prstGeom prst="line">
            <a:avLst/>
          </a:prstGeom>
          <a:ln w="76200"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696C9E1-0811-45ED-8179-C3F5B97B8038}"/>
              </a:ext>
            </a:extLst>
          </p:cNvPr>
          <p:cNvCxnSpPr/>
          <p:nvPr/>
        </p:nvCxnSpPr>
        <p:spPr>
          <a:xfrm>
            <a:off x="5294243" y="5168348"/>
            <a:ext cx="1543879" cy="50358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29223AFA-1CB0-4494-AEF7-7123E836E2AD}"/>
              </a:ext>
            </a:extLst>
          </p:cNvPr>
          <p:cNvCxnSpPr/>
          <p:nvPr/>
        </p:nvCxnSpPr>
        <p:spPr>
          <a:xfrm flipV="1">
            <a:off x="5102087" y="3767809"/>
            <a:ext cx="1649424" cy="2036643"/>
          </a:xfrm>
          <a:prstGeom prst="lin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52672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BF27B99-0EB3-4DD4-A203-1F65CBA1BF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988" y="695325"/>
            <a:ext cx="8553157" cy="54673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D1692C-74BF-4CC6-8A63-52B78B770801}"/>
              </a:ext>
            </a:extLst>
          </p:cNvPr>
          <p:cNvSpPr txBox="1"/>
          <p:nvPr/>
        </p:nvSpPr>
        <p:spPr>
          <a:xfrm>
            <a:off x="5459896" y="5614015"/>
            <a:ext cx="39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02192BE-2996-4590-BC2F-11C2813C55DE}"/>
              </a:ext>
            </a:extLst>
          </p:cNvPr>
          <p:cNvSpPr txBox="1"/>
          <p:nvPr/>
        </p:nvSpPr>
        <p:spPr>
          <a:xfrm>
            <a:off x="5459895" y="3429000"/>
            <a:ext cx="39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68C14C-2071-47E3-B8AD-2C5577448B54}"/>
              </a:ext>
            </a:extLst>
          </p:cNvPr>
          <p:cNvSpPr txBox="1"/>
          <p:nvPr/>
        </p:nvSpPr>
        <p:spPr>
          <a:xfrm>
            <a:off x="9286308" y="5565179"/>
            <a:ext cx="39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5A87A0-78CC-441B-9567-8590ADCC898B}"/>
              </a:ext>
            </a:extLst>
          </p:cNvPr>
          <p:cNvSpPr txBox="1"/>
          <p:nvPr/>
        </p:nvSpPr>
        <p:spPr>
          <a:xfrm>
            <a:off x="9296401" y="3429000"/>
            <a:ext cx="3975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7DDE67A-2132-4635-ABAD-9C6F3414961D}"/>
              </a:ext>
            </a:extLst>
          </p:cNvPr>
          <p:cNvSpPr txBox="1"/>
          <p:nvPr/>
        </p:nvSpPr>
        <p:spPr>
          <a:xfrm>
            <a:off x="9683872" y="695325"/>
            <a:ext cx="20311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Page 39</a:t>
            </a:r>
          </a:p>
        </p:txBody>
      </p:sp>
    </p:spTree>
    <p:extLst>
      <p:ext uri="{BB962C8B-B14F-4D97-AF65-F5344CB8AC3E}">
        <p14:creationId xmlns:p14="http://schemas.microsoft.com/office/powerpoint/2010/main" val="1816543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0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6D13565-6D76-4E42-BBB5-9E2E7FBB71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4633" y="914400"/>
            <a:ext cx="10588173" cy="495182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1586650-5327-4E1D-A0F8-D6E6202F92E1}"/>
              </a:ext>
            </a:extLst>
          </p:cNvPr>
          <p:cNvSpPr txBox="1"/>
          <p:nvPr/>
        </p:nvSpPr>
        <p:spPr>
          <a:xfrm>
            <a:off x="9011478" y="1537252"/>
            <a:ext cx="47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73CDD5-FFE8-4874-837B-929825EAC649}"/>
              </a:ext>
            </a:extLst>
          </p:cNvPr>
          <p:cNvSpPr txBox="1"/>
          <p:nvPr/>
        </p:nvSpPr>
        <p:spPr>
          <a:xfrm>
            <a:off x="9998765" y="4035287"/>
            <a:ext cx="47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7A66F60-A61F-4ED3-96CC-07D17F30F2C3}"/>
              </a:ext>
            </a:extLst>
          </p:cNvPr>
          <p:cNvSpPr txBox="1"/>
          <p:nvPr/>
        </p:nvSpPr>
        <p:spPr>
          <a:xfrm>
            <a:off x="5486292" y="2015149"/>
            <a:ext cx="47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32EED003-CBCC-43B5-8B08-34795D55BE92}"/>
              </a:ext>
            </a:extLst>
          </p:cNvPr>
          <p:cNvSpPr txBox="1"/>
          <p:nvPr/>
        </p:nvSpPr>
        <p:spPr>
          <a:xfrm>
            <a:off x="5423343" y="2495628"/>
            <a:ext cx="47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70D6CE-3A3B-4F50-9395-3874BF8552CA}"/>
              </a:ext>
            </a:extLst>
          </p:cNvPr>
          <p:cNvSpPr txBox="1"/>
          <p:nvPr/>
        </p:nvSpPr>
        <p:spPr>
          <a:xfrm>
            <a:off x="8125107" y="2989877"/>
            <a:ext cx="47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B83BD72-454A-45E0-A11D-F7C6438E8BCD}"/>
              </a:ext>
            </a:extLst>
          </p:cNvPr>
          <p:cNvSpPr txBox="1"/>
          <p:nvPr/>
        </p:nvSpPr>
        <p:spPr>
          <a:xfrm>
            <a:off x="8103704" y="3544957"/>
            <a:ext cx="47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6870E89-42BA-48F1-98A6-D3C8034BF549}"/>
              </a:ext>
            </a:extLst>
          </p:cNvPr>
          <p:cNvSpPr txBox="1"/>
          <p:nvPr/>
        </p:nvSpPr>
        <p:spPr>
          <a:xfrm>
            <a:off x="5940179" y="4532243"/>
            <a:ext cx="47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F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0F8E80B-830E-4412-A338-B56F3EE439AF}"/>
              </a:ext>
            </a:extLst>
          </p:cNvPr>
          <p:cNvSpPr txBox="1"/>
          <p:nvPr/>
        </p:nvSpPr>
        <p:spPr>
          <a:xfrm>
            <a:off x="7348330" y="5015604"/>
            <a:ext cx="4770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val="3563538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/>
      <p:bldP spid="10" grpId="0"/>
      <p:bldP spid="11" grpId="0"/>
      <p:bldP spid="12" grpId="0"/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8718985-04D9-441C-B623-83C5BFF99D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3239" y="1519311"/>
            <a:ext cx="8435690" cy="37701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7599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National anthem">
            <a:hlinkClick r:id="" action="ppaction://media"/>
            <a:extLst>
              <a:ext uri="{FF2B5EF4-FFF2-40B4-BE49-F238E27FC236}">
                <a16:creationId xmlns:a16="http://schemas.microsoft.com/office/drawing/2014/main" id="{7217127E-C7A4-46B1-8A70-79BA63D9CA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01615" y="659590"/>
            <a:ext cx="9788769" cy="49702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0231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709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DCC284-37B0-4F88-A248-55FCE47A5F85}"/>
              </a:ext>
            </a:extLst>
          </p:cNvPr>
          <p:cNvSpPr/>
          <p:nvPr/>
        </p:nvSpPr>
        <p:spPr>
          <a:xfrm>
            <a:off x="2930652" y="5215989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https://wordwall.net/resource/1987983/simple-past-tense</a:t>
            </a:r>
            <a:endParaRPr lang="en-US" dirty="0"/>
          </a:p>
          <a:p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6520560-8B8A-44AB-9858-6CF47F89C6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51164" y="873195"/>
            <a:ext cx="5598942" cy="3670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601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4367D4A-BE5E-4B76-9A8A-2A2AE93A0485}"/>
              </a:ext>
            </a:extLst>
          </p:cNvPr>
          <p:cNvSpPr/>
          <p:nvPr/>
        </p:nvSpPr>
        <p:spPr>
          <a:xfrm>
            <a:off x="3165348" y="5111817"/>
            <a:ext cx="6096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>
                <a:hlinkClick r:id="rId2"/>
              </a:rPr>
              <a:t>https://wordwall.net/resource/4550429/present-simple-tense-revision-task-5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443D497-FA8E-4C1F-87DF-851F6F7151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35459" y="954239"/>
            <a:ext cx="6095999" cy="37368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13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F04185D-A711-48C2-97B2-4563F83C73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2130" y="761188"/>
            <a:ext cx="3685736" cy="52104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2CD6387-01E3-4E6F-84DC-37662DB3E87A}"/>
              </a:ext>
            </a:extLst>
          </p:cNvPr>
          <p:cNvSpPr txBox="1"/>
          <p:nvPr/>
        </p:nvSpPr>
        <p:spPr>
          <a:xfrm>
            <a:off x="1674055" y="1645920"/>
            <a:ext cx="488149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92D050"/>
                </a:solidFill>
              </a:rPr>
              <a:t>How well do I know my work?.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F8060D7-293F-4373-AE4F-C20D865F45A6}"/>
              </a:ext>
            </a:extLst>
          </p:cNvPr>
          <p:cNvSpPr txBox="1"/>
          <p:nvPr/>
        </p:nvSpPr>
        <p:spPr>
          <a:xfrm>
            <a:off x="6096000" y="954157"/>
            <a:ext cx="923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7030A0"/>
                </a:solidFill>
              </a:rPr>
              <a:t>1.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9A0D60D-5B51-4DFA-A0F0-DE2EE98020EE}"/>
              </a:ext>
            </a:extLst>
          </p:cNvPr>
          <p:cNvSpPr txBox="1"/>
          <p:nvPr/>
        </p:nvSpPr>
        <p:spPr>
          <a:xfrm>
            <a:off x="6180674" y="2858602"/>
            <a:ext cx="923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7030A0"/>
                </a:solidFill>
              </a:rPr>
              <a:t>2.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DDB1F7F-B07A-435A-86DC-3096E2614A11}"/>
              </a:ext>
            </a:extLst>
          </p:cNvPr>
          <p:cNvSpPr txBox="1"/>
          <p:nvPr/>
        </p:nvSpPr>
        <p:spPr>
          <a:xfrm>
            <a:off x="6093656" y="4457195"/>
            <a:ext cx="92377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rgbClr val="7030A0"/>
                </a:solidFill>
              </a:rPr>
              <a:t>3.</a:t>
            </a:r>
          </a:p>
        </p:txBody>
      </p:sp>
    </p:spTree>
    <p:extLst>
      <p:ext uri="{BB962C8B-B14F-4D97-AF65-F5344CB8AC3E}">
        <p14:creationId xmlns:p14="http://schemas.microsoft.com/office/powerpoint/2010/main" val="1930303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Rectangle 70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3A5C5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75" name="Rectangle 74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98" name="Picture 2" descr="Clientmoji">
            <a:extLst>
              <a:ext uri="{FF2B5EF4-FFF2-40B4-BE49-F238E27FC236}">
                <a16:creationId xmlns:a16="http://schemas.microsoft.com/office/drawing/2014/main" id="{71966FB6-95B8-4E52-940C-AC5555A014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01539" y="862203"/>
            <a:ext cx="5133594" cy="51335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CB5061F-1458-4E2C-BEAB-2013A255A5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56866" y="2299609"/>
            <a:ext cx="5133594" cy="2258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11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5122" name="Picture 2" descr="Clientmoji">
            <a:extLst>
              <a:ext uri="{FF2B5EF4-FFF2-40B4-BE49-F238E27FC236}">
                <a16:creationId xmlns:a16="http://schemas.microsoft.com/office/drawing/2014/main" id="{C2E93320-8F14-42C7-AEE6-009ADABF24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4705" y="535745"/>
            <a:ext cx="5344550" cy="5344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33302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276985" y="2103721"/>
            <a:ext cx="914535" cy="1083644"/>
          </a:xfrm>
          <a:prstGeom prst="rect">
            <a:avLst/>
          </a:prstGeom>
          <a:noFill/>
          <a:ln>
            <a:noFill/>
          </a:ln>
        </p:spPr>
      </p:pic>
      <p:pic>
        <p:nvPicPr>
          <p:cNvPr id="55" name="Google Shape;55;p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66034" y="1346301"/>
            <a:ext cx="2910967" cy="21832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6" name="Google Shape;56;p13"/>
          <p:cNvPicPr preferRelativeResize="0"/>
          <p:nvPr/>
        </p:nvPicPr>
        <p:blipFill rotWithShape="1">
          <a:blip r:embed="rId5">
            <a:alphaModFix/>
          </a:blip>
          <a:srcRect l="16882" t="72211" r="16308"/>
          <a:stretch/>
        </p:blipFill>
        <p:spPr>
          <a:xfrm>
            <a:off x="2641767" y="5527134"/>
            <a:ext cx="5175133" cy="131556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366033" y="2453500"/>
            <a:ext cx="4826000" cy="3606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84901" y="1330839"/>
            <a:ext cx="6546900" cy="419629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-147766" y="2453498"/>
            <a:ext cx="1049433" cy="3739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1" name="Google Shape;61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9851134" y="4214569"/>
            <a:ext cx="914533" cy="58401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" name="Google Shape;62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10368" y="3780401"/>
            <a:ext cx="982601" cy="108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63" name="Google Shape;63;p13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789050" y="5006634"/>
            <a:ext cx="914533" cy="914533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3"/>
          <p:cNvSpPr txBox="1"/>
          <p:nvPr/>
        </p:nvSpPr>
        <p:spPr>
          <a:xfrm>
            <a:off x="2246833" y="2267333"/>
            <a:ext cx="4541600" cy="155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Welcome Back,</a:t>
            </a:r>
            <a:endParaRPr sz="4000" kern="0" dirty="0">
              <a:solidFill>
                <a:srgbClr val="000000"/>
              </a:solidFill>
              <a:latin typeface="McLaren"/>
              <a:ea typeface="McLaren"/>
              <a:cs typeface="McLaren"/>
              <a:sym typeface="McLaren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4000" kern="0" dirty="0">
                <a:solidFill>
                  <a:srgbClr val="000000"/>
                </a:solidFill>
                <a:latin typeface="McLaren"/>
                <a:ea typeface="McLaren"/>
                <a:cs typeface="McLaren"/>
                <a:sym typeface="McLaren"/>
              </a:rPr>
              <a:t>Grade 4’s!</a:t>
            </a:r>
            <a:endParaRPr sz="4000" kern="0" dirty="0">
              <a:solidFill>
                <a:srgbClr val="000000"/>
              </a:solidFill>
              <a:latin typeface="McLaren"/>
              <a:ea typeface="McLaren"/>
              <a:cs typeface="McLaren"/>
              <a:sym typeface="McLaren"/>
            </a:endParaRPr>
          </a:p>
        </p:txBody>
      </p:sp>
      <p:pic>
        <p:nvPicPr>
          <p:cNvPr id="69" name="Google Shape;69;p13"/>
          <p:cNvPicPr preferRelativeResize="0"/>
          <p:nvPr/>
        </p:nvPicPr>
        <p:blipFill rotWithShape="1">
          <a:blip r:embed="rId12">
            <a:alphaModFix/>
          </a:blip>
          <a:srcRect t="19188" r="19768" b="30829"/>
          <a:stretch/>
        </p:blipFill>
        <p:spPr>
          <a:xfrm>
            <a:off x="1874068" y="1215401"/>
            <a:ext cx="2498033" cy="155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3"/>
          <p:cNvPicPr preferRelativeResize="0"/>
          <p:nvPr/>
        </p:nvPicPr>
        <p:blipFill rotWithShape="1">
          <a:blip r:embed="rId12">
            <a:alphaModFix/>
          </a:blip>
          <a:srcRect t="19188" r="19768" b="30829"/>
          <a:stretch/>
        </p:blipFill>
        <p:spPr>
          <a:xfrm>
            <a:off x="4372101" y="1215401"/>
            <a:ext cx="2498033" cy="1556167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3"/>
          <p:cNvPicPr preferRelativeResize="0"/>
          <p:nvPr/>
        </p:nvPicPr>
        <p:blipFill rotWithShape="1">
          <a:blip r:embed="rId13">
            <a:alphaModFix/>
          </a:blip>
          <a:srcRect l="11364" t="25055" r="14258" b="25932"/>
          <a:stretch/>
        </p:blipFill>
        <p:spPr>
          <a:xfrm rot="-14">
            <a:off x="8368989" y="3351605"/>
            <a:ext cx="1049433" cy="348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3"/>
          <p:cNvPicPr preferRelativeResize="0"/>
          <p:nvPr/>
        </p:nvPicPr>
        <p:blipFill>
          <a:blip r:embed="rId14">
            <a:alphaModFix/>
          </a:blip>
          <a:stretch>
            <a:fillRect/>
          </a:stretch>
        </p:blipFill>
        <p:spPr>
          <a:xfrm>
            <a:off x="9431833" y="5430263"/>
            <a:ext cx="2667000" cy="1809604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3"/>
          <p:cNvPicPr preferRelativeResize="0"/>
          <p:nvPr/>
        </p:nvPicPr>
        <p:blipFill rotWithShape="1">
          <a:blip r:embed="rId15">
            <a:alphaModFix/>
          </a:blip>
          <a:srcRect l="8914" t="12852" r="10777" b="12814"/>
          <a:stretch/>
        </p:blipFill>
        <p:spPr>
          <a:xfrm>
            <a:off x="9703568" y="4887915"/>
            <a:ext cx="1502801" cy="1390952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13"/>
          <p:cNvPicPr preferRelativeResize="0"/>
          <p:nvPr/>
        </p:nvPicPr>
        <p:blipFill>
          <a:blip r:embed="rId16">
            <a:alphaModFix/>
          </a:blip>
          <a:stretch>
            <a:fillRect/>
          </a:stretch>
        </p:blipFill>
        <p:spPr>
          <a:xfrm>
            <a:off x="6313800" y="3781130"/>
            <a:ext cx="1303867" cy="2586253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Google Shape;75;p13"/>
          <p:cNvPicPr preferRelativeResize="0"/>
          <p:nvPr/>
        </p:nvPicPr>
        <p:blipFill rotWithShape="1">
          <a:blip r:embed="rId17">
            <a:alphaModFix/>
          </a:blip>
          <a:srcRect l="6384"/>
          <a:stretch/>
        </p:blipFill>
        <p:spPr>
          <a:xfrm rot="5">
            <a:off x="10439068" y="4805302"/>
            <a:ext cx="1456745" cy="15561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Google Shape;76;p13"/>
          <p:cNvPicPr preferRelativeResize="0"/>
          <p:nvPr/>
        </p:nvPicPr>
        <p:blipFill>
          <a:blip r:embed="rId18">
            <a:alphaModFix/>
          </a:blip>
          <a:stretch>
            <a:fillRect/>
          </a:stretch>
        </p:blipFill>
        <p:spPr>
          <a:xfrm>
            <a:off x="2918851" y="4386457"/>
            <a:ext cx="4620967" cy="23938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Google Shape;77;p13"/>
          <p:cNvPicPr preferRelativeResize="0"/>
          <p:nvPr/>
        </p:nvPicPr>
        <p:blipFill>
          <a:blip r:embed="rId19">
            <a:alphaModFix/>
          </a:blip>
          <a:stretch>
            <a:fillRect/>
          </a:stretch>
        </p:blipFill>
        <p:spPr>
          <a:xfrm rot="-467753" flipH="1">
            <a:off x="3284809" y="4319541"/>
            <a:ext cx="1698052" cy="15094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Google Shape;78;p13"/>
          <p:cNvPicPr preferRelativeResize="0"/>
          <p:nvPr/>
        </p:nvPicPr>
        <p:blipFill>
          <a:blip r:embed="rId20">
            <a:alphaModFix/>
          </a:blip>
          <a:stretch>
            <a:fillRect/>
          </a:stretch>
        </p:blipFill>
        <p:spPr>
          <a:xfrm>
            <a:off x="-289100" y="5216133"/>
            <a:ext cx="1780533" cy="178050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13"/>
          <p:cNvPicPr preferRelativeResize="0"/>
          <p:nvPr/>
        </p:nvPicPr>
        <p:blipFill rotWithShape="1">
          <a:blip r:embed="rId21">
            <a:alphaModFix/>
          </a:blip>
          <a:srcRect l="20435" t="24233" r="9746" b="6825"/>
          <a:stretch/>
        </p:blipFill>
        <p:spPr>
          <a:xfrm>
            <a:off x="5888051" y="4744789"/>
            <a:ext cx="667300" cy="658959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3"/>
          <p:cNvPicPr preferRelativeResize="0"/>
          <p:nvPr/>
        </p:nvPicPr>
        <p:blipFill>
          <a:blip r:embed="rId22">
            <a:alphaModFix/>
          </a:blip>
          <a:stretch>
            <a:fillRect/>
          </a:stretch>
        </p:blipFill>
        <p:spPr>
          <a:xfrm flipH="1">
            <a:off x="143884" y="4744800"/>
            <a:ext cx="914533" cy="914533"/>
          </a:xfrm>
          <a:prstGeom prst="rect">
            <a:avLst/>
          </a:prstGeom>
          <a:noFill/>
          <a:ln>
            <a:noFill/>
          </a:ln>
        </p:spPr>
      </p:pic>
      <p:sp>
        <p:nvSpPr>
          <p:cNvPr id="81" name="Google Shape;81;p13"/>
          <p:cNvSpPr txBox="1"/>
          <p:nvPr/>
        </p:nvSpPr>
        <p:spPr>
          <a:xfrm>
            <a:off x="7631800" y="1535333"/>
            <a:ext cx="2380400" cy="56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" sz="2000" b="1" kern="0" dirty="0">
                <a:solidFill>
                  <a:srgbClr val="FFFFFF"/>
                </a:solidFill>
                <a:latin typeface="Broadway" panose="04040905080B02020502" pitchFamily="82" charset="0"/>
                <a:ea typeface="Chelsea Market"/>
                <a:cs typeface="Chelsea Market"/>
                <a:sym typeface="Chelsea Market"/>
              </a:rPr>
              <a:t>English:</a:t>
            </a:r>
          </a:p>
          <a:p>
            <a:pPr algn="ctr" defTabSz="1219170">
              <a:buClr>
                <a:srgbClr val="000000"/>
              </a:buClr>
            </a:pPr>
            <a:endParaRPr lang="en" sz="2000" kern="0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algn="ctr" defTabSz="1219170">
              <a:buClr>
                <a:srgbClr val="000000"/>
              </a:buClr>
            </a:pPr>
            <a:r>
              <a:rPr lang="en-US" sz="1400" b="1" kern="0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Page 52-53</a:t>
            </a:r>
          </a:p>
          <a:p>
            <a:pPr algn="ctr" defTabSz="1219170">
              <a:buClr>
                <a:srgbClr val="000000"/>
              </a:buClr>
            </a:pPr>
            <a:endParaRPr lang="en-US" sz="1400" b="1" kern="0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algn="ctr" defTabSz="1219170">
              <a:buClr>
                <a:srgbClr val="000000"/>
              </a:buClr>
            </a:pPr>
            <a:r>
              <a:rPr lang="en" sz="1400" b="1" kern="0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Lesson 10: </a:t>
            </a:r>
          </a:p>
          <a:p>
            <a:pPr algn="ctr" defTabSz="1219170">
              <a:buClr>
                <a:srgbClr val="000000"/>
              </a:buClr>
            </a:pPr>
            <a:r>
              <a:rPr lang="en-US" sz="1400" b="1" kern="0" dirty="0">
                <a:solidFill>
                  <a:srgbClr val="FFFFFF"/>
                </a:solidFill>
                <a:latin typeface="Chelsea Market"/>
                <a:ea typeface="Chelsea Market"/>
                <a:cs typeface="Chelsea Market"/>
                <a:sym typeface="Chelsea Market"/>
              </a:rPr>
              <a:t>The boy and the wolf</a:t>
            </a:r>
            <a:endParaRPr lang="en" sz="1400" b="1" kern="0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algn="ctr" defTabSz="1219170">
              <a:buClr>
                <a:srgbClr val="000000"/>
              </a:buClr>
            </a:pPr>
            <a:endParaRPr lang="en" sz="2000" kern="0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  <a:p>
            <a:pPr algn="ctr" defTabSz="1219170">
              <a:buClr>
                <a:srgbClr val="000000"/>
              </a:buClr>
            </a:pPr>
            <a:endParaRPr sz="2000" kern="0" dirty="0">
              <a:solidFill>
                <a:srgbClr val="FFFFFF"/>
              </a:solidFill>
              <a:latin typeface="Chelsea Market"/>
              <a:ea typeface="Chelsea Market"/>
              <a:cs typeface="Chelsea Market"/>
              <a:sym typeface="Chelsea Market"/>
            </a:endParaRPr>
          </a:p>
        </p:txBody>
      </p:sp>
      <p:pic>
        <p:nvPicPr>
          <p:cNvPr id="82" name="Google Shape;82;p13"/>
          <p:cNvPicPr preferRelativeResize="0"/>
          <p:nvPr/>
        </p:nvPicPr>
        <p:blipFill>
          <a:blip r:embed="rId23">
            <a:alphaModFix/>
          </a:blip>
          <a:stretch>
            <a:fillRect/>
          </a:stretch>
        </p:blipFill>
        <p:spPr>
          <a:xfrm>
            <a:off x="11206367" y="1753567"/>
            <a:ext cx="914533" cy="9145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3"/>
          <p:cNvPicPr preferRelativeResize="0"/>
          <p:nvPr/>
        </p:nvPicPr>
        <p:blipFill rotWithShape="1">
          <a:blip r:embed="rId24">
            <a:alphaModFix/>
          </a:blip>
          <a:srcRect/>
          <a:stretch/>
        </p:blipFill>
        <p:spPr>
          <a:xfrm>
            <a:off x="9903592" y="3164101"/>
            <a:ext cx="1102733" cy="554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3"/>
          <p:cNvPicPr preferRelativeResize="0"/>
          <p:nvPr/>
        </p:nvPicPr>
        <p:blipFill>
          <a:blip r:embed="rId25">
            <a:alphaModFix/>
          </a:blip>
          <a:stretch>
            <a:fillRect/>
          </a:stretch>
        </p:blipFill>
        <p:spPr>
          <a:xfrm>
            <a:off x="7519201" y="2920331"/>
            <a:ext cx="782967" cy="86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13"/>
          <p:cNvPicPr preferRelativeResize="0"/>
          <p:nvPr/>
        </p:nvPicPr>
        <p:blipFill rotWithShape="1">
          <a:blip r:embed="rId26">
            <a:alphaModFix/>
          </a:blip>
          <a:srcRect t="67790"/>
          <a:stretch/>
        </p:blipFill>
        <p:spPr>
          <a:xfrm>
            <a:off x="7539817" y="5403721"/>
            <a:ext cx="1049433" cy="51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3"/>
          <p:cNvPicPr preferRelativeResize="0"/>
          <p:nvPr/>
        </p:nvPicPr>
        <p:blipFill rotWithShape="1">
          <a:blip r:embed="rId26">
            <a:alphaModFix/>
          </a:blip>
          <a:srcRect t="67790"/>
          <a:stretch/>
        </p:blipFill>
        <p:spPr>
          <a:xfrm>
            <a:off x="8654168" y="4306454"/>
            <a:ext cx="1049433" cy="517444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flipH="1">
            <a:off x="10913201" y="3823334"/>
            <a:ext cx="982601" cy="1086033"/>
          </a:xfrm>
          <a:prstGeom prst="rect">
            <a:avLst/>
          </a:prstGeom>
          <a:noFill/>
          <a:ln>
            <a:noFill/>
          </a:ln>
        </p:spPr>
      </p:pic>
      <p:pic>
        <p:nvPicPr>
          <p:cNvPr id="88" name="Google Shape;88;p13"/>
          <p:cNvPicPr preferRelativeResize="0"/>
          <p:nvPr/>
        </p:nvPicPr>
        <p:blipFill>
          <a:blip r:embed="rId27">
            <a:alphaModFix/>
          </a:blip>
          <a:stretch>
            <a:fillRect/>
          </a:stretch>
        </p:blipFill>
        <p:spPr>
          <a:xfrm>
            <a:off x="10999001" y="2691100"/>
            <a:ext cx="1049433" cy="10494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 descr="Bitmoji Image">
            <a:extLst>
              <a:ext uri="{FF2B5EF4-FFF2-40B4-BE49-F238E27FC236}">
                <a16:creationId xmlns:a16="http://schemas.microsoft.com/office/drawing/2014/main" id="{07CEBA11-D7DD-44BD-BF2D-C9EFA3C8F4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7234" y="3879997"/>
            <a:ext cx="3359870" cy="33598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6" name="Virtual Class Rules">
            <a:hlinkClick r:id="" action="ppaction://media"/>
            <a:extLst>
              <a:ext uri="{FF2B5EF4-FFF2-40B4-BE49-F238E27FC236}">
                <a16:creationId xmlns:a16="http://schemas.microsoft.com/office/drawing/2014/main" id="{D63C6E5C-33C4-451F-947B-CC9F9CDDDF6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43737" y="653619"/>
            <a:ext cx="10104525" cy="504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63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04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68DA26D-2A3A-4238-B616-E8666F5C4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7115" y="590807"/>
            <a:ext cx="10505596" cy="567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604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F207B32-34DF-455A-B2A0-C721DD2B48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7169" y="872197"/>
            <a:ext cx="10064253" cy="5008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5440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" name="TextBox 3">
            <a:extLst>
              <a:ext uri="{FF2B5EF4-FFF2-40B4-BE49-F238E27FC236}">
                <a16:creationId xmlns:a16="http://schemas.microsoft.com/office/drawing/2014/main" id="{A7C2B454-0D4E-4E7E-8534-D8B5DF9EDAAD}"/>
              </a:ext>
            </a:extLst>
          </p:cNvPr>
          <p:cNvGraphicFramePr/>
          <p:nvPr/>
        </p:nvGraphicFramePr>
        <p:xfrm>
          <a:off x="788505" y="1259175"/>
          <a:ext cx="10250556" cy="387798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177171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13">
            <a:extLst>
              <a:ext uri="{FF2B5EF4-FFF2-40B4-BE49-F238E27FC236}">
                <a16:creationId xmlns:a16="http://schemas.microsoft.com/office/drawing/2014/main" id="{01EA411D-6E28-4C57-A156-E765F96CA2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3" name="Rectangle 15">
            <a:extLst>
              <a:ext uri="{FF2B5EF4-FFF2-40B4-BE49-F238E27FC236}">
                <a16:creationId xmlns:a16="http://schemas.microsoft.com/office/drawing/2014/main" id="{BCAD0080-888B-4F99-9CB6-DAD522FC50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C91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 useBgFill="1">
        <p:nvSpPr>
          <p:cNvPr id="24" name="Rectangle 17">
            <a:extLst>
              <a:ext uri="{FF2B5EF4-FFF2-40B4-BE49-F238E27FC236}">
                <a16:creationId xmlns:a16="http://schemas.microsoft.com/office/drawing/2014/main" id="{EF13B21C-9EAE-4AEE-99C4-07E169E7BD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222CE0A-AC46-4F01-98E2-2CC4D867FD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58463" y="1208103"/>
            <a:ext cx="8651630" cy="445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82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">
  <a:themeElements>
    <a:clrScheme name="Savon">
      <a:dk1>
        <a:sysClr val="windowText" lastClr="000000"/>
      </a:dk1>
      <a:lt1>
        <a:sysClr val="window" lastClr="FFFFFF"/>
      </a:lt1>
      <a:dk2>
        <a:srgbClr val="373545"/>
      </a:dk2>
      <a:lt2>
        <a:srgbClr val="BCD0E0"/>
      </a:lt2>
      <a:accent1>
        <a:srgbClr val="3494BA"/>
      </a:accent1>
      <a:accent2>
        <a:srgbClr val="58B6C0"/>
      </a:accent2>
      <a:accent3>
        <a:srgbClr val="75BDA7"/>
      </a:accent3>
      <a:accent4>
        <a:srgbClr val="7A8C8E"/>
      </a:accent4>
      <a:accent5>
        <a:srgbClr val="84ACB6"/>
      </a:accent5>
      <a:accent6>
        <a:srgbClr val="6793CD"/>
      </a:accent6>
      <a:hlink>
        <a:srgbClr val="6B9F25"/>
      </a:hlink>
      <a:folHlink>
        <a:srgbClr val="9F6715"/>
      </a:folHlink>
    </a:clrScheme>
    <a:fontScheme name="Savon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913DB040-6816-4415-960D-8178C785755E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126</Words>
  <Application>Microsoft Office PowerPoint</Application>
  <PresentationFormat>Widescreen</PresentationFormat>
  <Paragraphs>37</Paragraphs>
  <Slides>23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0" baseType="lpstr">
      <vt:lpstr>Arial</vt:lpstr>
      <vt:lpstr>Broadway</vt:lpstr>
      <vt:lpstr>Calibri</vt:lpstr>
      <vt:lpstr>Century Gothic</vt:lpstr>
      <vt:lpstr>Chelsea Market</vt:lpstr>
      <vt:lpstr>McLaren</vt:lpstr>
      <vt:lpstr>Savon</vt:lpstr>
      <vt:lpstr>English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English</dc:title>
  <dc:creator>Lucinda Juries</dc:creator>
  <cp:lastModifiedBy>Lucinda Juries</cp:lastModifiedBy>
  <cp:revision>3</cp:revision>
  <dcterms:created xsi:type="dcterms:W3CDTF">2020-09-30T18:19:32Z</dcterms:created>
  <dcterms:modified xsi:type="dcterms:W3CDTF">2020-09-30T18:41:54Z</dcterms:modified>
</cp:coreProperties>
</file>