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8" r:id="rId2"/>
    <p:sldId id="274" r:id="rId3"/>
    <p:sldId id="273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1" r:id="rId17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3836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8204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0112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1282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3314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094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38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6226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8089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9991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801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7813-745F-4879-A5F6-AC1C40DFCFA2}" type="datetimeFigureOut">
              <a:rPr lang="ar-AE" smtClean="0"/>
              <a:t>27/12/1437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C78C-C4C3-418E-A491-295F35B9AD1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5200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44379"/>
            <a:ext cx="9115425" cy="70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12296"/>
            <a:ext cx="9115425" cy="67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79"/>
            <a:ext cx="9115425" cy="64810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47530" y="1137574"/>
            <a:ext cx="3843454" cy="1731859"/>
            <a:chOff x="3969832" y="1137574"/>
            <a:chExt cx="3843454" cy="1731859"/>
          </a:xfrm>
        </p:grpSpPr>
        <p:sp>
          <p:nvSpPr>
            <p:cNvPr id="3" name="TextBox 2"/>
            <p:cNvSpPr txBox="1"/>
            <p:nvPr/>
          </p:nvSpPr>
          <p:spPr>
            <a:xfrm>
              <a:off x="3969833" y="1137574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التشجيع على الثبات 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9832" y="2500101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تفضيل الآخرة على الدنيا 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9832" y="2034866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مراعاة مصالح الناس والوطن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9833" y="1586220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رفع المعنويات</a:t>
              </a:r>
              <a:endParaRPr lang="ar-AE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57239" y="4562777"/>
            <a:ext cx="4624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المشاركة في حماية الوطن والثبات وعدم الفرار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4009" y="5476658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عدم نشر الشائعات 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1"/>
            <a:ext cx="9115425" cy="648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9522" y="6099867"/>
            <a:ext cx="60290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سؤال استنكاري قول الله تعالى « ولو كانوا فيكم ما قاتلوا إلا قليلا «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240" y="3910512"/>
            <a:ext cx="6363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لأنه حاولوا نشر الوهن والخذلان وتركوا صفوفهم ليضعفوا من قوة المسلمين </a:t>
            </a:r>
            <a:endParaRPr lang="ar-AE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8419" y="1278438"/>
            <a:ext cx="7077305" cy="1235125"/>
            <a:chOff x="178419" y="1278438"/>
            <a:chExt cx="7077305" cy="1235125"/>
          </a:xfrm>
        </p:grpSpPr>
        <p:sp>
          <p:nvSpPr>
            <p:cNvPr id="3" name="TextBox 2"/>
            <p:cNvSpPr txBox="1"/>
            <p:nvPr/>
          </p:nvSpPr>
          <p:spPr>
            <a:xfrm>
              <a:off x="178419" y="1278438"/>
              <a:ext cx="70773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أي أنهم لم يصدقوا الله ورسوله فأذهب الله أجورهم وأبطلها 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12271" y="1817800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المنافقين 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2340" y="2144231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لأنهم نافقوا وارتدوا </a:t>
              </a:r>
              <a:endParaRPr lang="ar-A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7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6" y="-70854"/>
            <a:ext cx="9017064" cy="6486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3851" y="948005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جنود من الملائكة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6515" y="1472112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تسخير الريح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645" y="1996219"/>
            <a:ext cx="46240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غطفان – بنو أسد – قريش – بنو النضير – بنو عامر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957" y="2515572"/>
            <a:ext cx="4969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القضاء على الرسول صلى الله عليه وسلم ودعوته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300" y="3039235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الكذب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300" y="3460011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ضعف الإيمان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62445" y="2987791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الطمع – اخلاف الوعد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25554" y="3460011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موالاة الكافرين وأهل الكتاب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63082" y="3909210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تخذيل الجيش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884" y="3918120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الكذب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300" y="4438943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الخيانة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25554" y="4432624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تثبيط الهمم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7899" y="5901703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انتصار المسلمين وهزيمة الأحزاب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4523" y="5421036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نشر الفتن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226637" y="4969183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زعزعة الأمن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5589" y="4906532"/>
            <a:ext cx="17427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نشر الشائعات 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" y="240631"/>
            <a:ext cx="8702629" cy="6486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6836" y="2556337"/>
            <a:ext cx="3843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في حال القتال : يخافون من القتل والهلاك </a:t>
            </a:r>
          </a:p>
          <a:p>
            <a:pPr marL="285750" indent="-285750">
              <a:buFontTx/>
              <a:buChar char="-"/>
            </a:pPr>
            <a:r>
              <a:rPr lang="ar-AE" dirty="0">
                <a:solidFill>
                  <a:srgbClr val="FF0000"/>
                </a:solidFill>
              </a:rPr>
              <a:t> </a:t>
            </a:r>
            <a:r>
              <a:rPr lang="ar-AE" dirty="0" smtClean="0">
                <a:solidFill>
                  <a:srgbClr val="FF0000"/>
                </a:solidFill>
              </a:rPr>
              <a:t>وفي حال السلم : يؤذون المسلمين بألسنتهم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8815" y="4272462"/>
            <a:ext cx="45176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التذكير بنعم الله تعالى لشكرها وخاصة نعمة الرسالة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669" y="5056709"/>
            <a:ext cx="6273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نقض بنو النضير لعهدهم مع رسول الله صلى الله عليه وسلم وإجلائهم عن المدينة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6091273"/>
            <a:ext cx="86198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تثبيط الهمم              - زعزعة الأمن       - نشر الشائعات   - الانسحاب من الجيش لإضعاف قوة المسلمين 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490654"/>
            <a:ext cx="8702629" cy="618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9952" y="4496649"/>
            <a:ext cx="62483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لأنه ينتمي لمجتمع  المسلمين لكن ولائهم لأعداء المسلمين 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30399" y="5267633"/>
            <a:ext cx="6562725" cy="428088"/>
          </a:xfrm>
        </p:spPr>
        <p:txBody>
          <a:bodyPr>
            <a:noAutofit/>
          </a:bodyPr>
          <a:lstStyle/>
          <a:p>
            <a:r>
              <a:rPr lang="ar-AE" sz="2800" b="1" dirty="0" smtClean="0">
                <a:solidFill>
                  <a:schemeClr val="accent6">
                    <a:lumMod val="50000"/>
                  </a:schemeClr>
                </a:solidFill>
              </a:rPr>
              <a:t>اعداد الأستاذة/     .........................................</a:t>
            </a:r>
            <a:endParaRPr lang="ar-A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9" y="532759"/>
            <a:ext cx="6437246" cy="4435848"/>
          </a:xfrm>
        </p:spPr>
      </p:pic>
    </p:spTree>
    <p:extLst>
      <p:ext uri="{BB962C8B-B14F-4D97-AF65-F5344CB8AC3E}">
        <p14:creationId xmlns:p14="http://schemas.microsoft.com/office/powerpoint/2010/main" val="16633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322072"/>
            <a:ext cx="9115425" cy="66870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4283" y="6266985"/>
            <a:ext cx="55979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وحدة الهدف وهو القضاء على الرسول صلى الله عليه وسلم ودعوته</a:t>
            </a:r>
          </a:p>
          <a:p>
            <a:pPr marL="285750" indent="-285750">
              <a:buFontTx/>
              <a:buChar char="-"/>
            </a:pPr>
            <a:r>
              <a:rPr lang="ar-AE" dirty="0">
                <a:solidFill>
                  <a:srgbClr val="FF0000"/>
                </a:solidFill>
              </a:rPr>
              <a:t> </a:t>
            </a:r>
            <a:r>
              <a:rPr lang="ar-AE" dirty="0" smtClean="0">
                <a:solidFill>
                  <a:srgbClr val="FF0000"/>
                </a:solidFill>
              </a:rPr>
              <a:t>الحساس بالخطر من الدعوة  - الخوف على المصالح 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622323"/>
            <a:ext cx="9115425" cy="60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" y="144379"/>
            <a:ext cx="8579484" cy="70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90" y="144379"/>
            <a:ext cx="6641618" cy="7042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20936"/>
            <a:ext cx="55979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عند المحن والشدائد لأن لنفوس تضعف وتضطرب فيسهل عليها تصديق كل ما تسمع 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1151"/>
            <a:ext cx="9115425" cy="6550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058" y="535258"/>
            <a:ext cx="42374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- نشر الفتن وزعزعة الأمن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595" y="535258"/>
            <a:ext cx="42374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الثقة ونشر الكذب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0058" y="2248829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ايقافها وعدم نشرها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446" y="2248829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ردها إلى ولاة الأمر والرأي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058" y="3962400"/>
            <a:ext cx="3843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النبي صلى الله عليه وسلم ليهود بني النضير لنقضهم العهد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546" y="3916233"/>
            <a:ext cx="3843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رغبة القبائل بالتخلص من النبي ودعوته ورغبة قريش باستعادة زعامتها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1533" y="5860636"/>
            <a:ext cx="6753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يدل على محاصرة القبائل للمدينة من جميع أطرافها المكشوفة 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271"/>
            <a:ext cx="9115425" cy="66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2067" y="1256370"/>
            <a:ext cx="4009445" cy="2069375"/>
            <a:chOff x="4282067" y="1256370"/>
            <a:chExt cx="4009445" cy="2069375"/>
          </a:xfrm>
        </p:grpSpPr>
        <p:sp>
          <p:nvSpPr>
            <p:cNvPr id="3" name="TextBox 2"/>
            <p:cNvSpPr txBox="1"/>
            <p:nvPr/>
          </p:nvSpPr>
          <p:spPr>
            <a:xfrm>
              <a:off x="4282068" y="1256370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نشر الاشاعات والكذب 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82067" y="1804483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تثبيط الهمم 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2067" y="2434681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إضعاف الجيش بالانسحاب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48059" y="2956413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زعزعة الأمن </a:t>
              </a:r>
              <a:endParaRPr lang="ar-A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287" y="0"/>
            <a:ext cx="9115425" cy="6858000"/>
            <a:chOff x="14287" y="0"/>
            <a:chExt cx="9115425" cy="6858000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" y="0"/>
              <a:ext cx="9115425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82067" y="5575760"/>
              <a:ext cx="38434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تحذير : من نقض عهد الله 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11552" y="6097492"/>
              <a:ext cx="491396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AE" dirty="0" smtClean="0">
                  <a:solidFill>
                    <a:srgbClr val="FF0000"/>
                  </a:solidFill>
                </a:rPr>
                <a:t>تهديد : ليسألهم عن عهدهم يوم القيامة ويحاسبون </a:t>
              </a:r>
              <a:endParaRPr lang="ar-A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3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8" y="20750"/>
            <a:ext cx="9115425" cy="683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887" y="3439375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العبد يعمل ويتوكل على الله مع الأخذ </a:t>
            </a:r>
            <a:r>
              <a:rPr lang="ar-AE" dirty="0" err="1" smtClean="0">
                <a:solidFill>
                  <a:srgbClr val="FF0000"/>
                </a:solidFill>
              </a:rPr>
              <a:t>بالاسباب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887" y="2961577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واجب حتى يقبل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4887" y="2505123"/>
            <a:ext cx="38434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احتراز الانسان من كل شيء يمكن وقوعه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0721" y="5603188"/>
            <a:ext cx="5609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الاحسان في العمل يؤدي الى ترابط بين أفراد المجتمع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37" y="5087040"/>
            <a:ext cx="50738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الاحسان في العمل يؤدي الى تطور الحضارات ونمو الاقتصاد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855" y="4630586"/>
            <a:ext cx="44604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AE" dirty="0" smtClean="0">
                <a:solidFill>
                  <a:srgbClr val="FF0000"/>
                </a:solidFill>
              </a:rPr>
              <a:t>يعمل المسلم في الدنيا العمل الذي ينفعه في الآخرة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326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اعداد الأستاذة/     .........................................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البتانوني</dc:creator>
  <cp:lastModifiedBy>جميلة أحمد عبدالله</cp:lastModifiedBy>
  <cp:revision>21</cp:revision>
  <dcterms:created xsi:type="dcterms:W3CDTF">2016-09-05T07:47:13Z</dcterms:created>
  <dcterms:modified xsi:type="dcterms:W3CDTF">2016-09-29T04:31:29Z</dcterms:modified>
</cp:coreProperties>
</file>