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55"/>
  </p:notesMasterIdLst>
  <p:sldIdLst>
    <p:sldId id="282" r:id="rId7"/>
    <p:sldId id="1683" r:id="rId8"/>
    <p:sldId id="1758" r:id="rId9"/>
    <p:sldId id="1684" r:id="rId10"/>
    <p:sldId id="1759" r:id="rId11"/>
    <p:sldId id="258" r:id="rId12"/>
    <p:sldId id="1755" r:id="rId13"/>
    <p:sldId id="1760" r:id="rId14"/>
    <p:sldId id="283" r:id="rId15"/>
    <p:sldId id="1761" r:id="rId16"/>
    <p:sldId id="1764" r:id="rId17"/>
    <p:sldId id="338" r:id="rId18"/>
    <p:sldId id="1763" r:id="rId19"/>
    <p:sldId id="1765" r:id="rId20"/>
    <p:sldId id="1766" r:id="rId21"/>
    <p:sldId id="1767" r:id="rId22"/>
    <p:sldId id="1768" r:id="rId23"/>
    <p:sldId id="284" r:id="rId24"/>
    <p:sldId id="259" r:id="rId25"/>
    <p:sldId id="260" r:id="rId26"/>
    <p:sldId id="278" r:id="rId27"/>
    <p:sldId id="261" r:id="rId28"/>
    <p:sldId id="281" r:id="rId29"/>
    <p:sldId id="1379" r:id="rId30"/>
    <p:sldId id="1769" r:id="rId31"/>
    <p:sldId id="1770" r:id="rId32"/>
    <p:sldId id="1771" r:id="rId33"/>
    <p:sldId id="1772" r:id="rId34"/>
    <p:sldId id="1773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274" r:id="rId48"/>
    <p:sldId id="279" r:id="rId49"/>
    <p:sldId id="275" r:id="rId50"/>
    <p:sldId id="280" r:id="rId51"/>
    <p:sldId id="276" r:id="rId52"/>
    <p:sldId id="277" r:id="rId53"/>
    <p:sldId id="25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00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3761B-0EC3-4A53-937D-399AC9DA37D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51B89-4EC7-4829-8496-E5F9D7B97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7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747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166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96CE-8EAF-404C-B481-077F8DF5873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143C-A1A1-445E-ADC4-509F316D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64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96CE-8EAF-404C-B481-077F8DF5873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143C-A1A1-445E-ADC4-509F316D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4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96CE-8EAF-404C-B481-077F8DF5873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143C-A1A1-445E-ADC4-509F316D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83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4" y="802299"/>
            <a:ext cx="6477805" cy="2541431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3531205"/>
            <a:ext cx="6477804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05/09/2021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329308"/>
            <a:ext cx="3730436" cy="309201"/>
          </a:xfrm>
        </p:spPr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798973"/>
            <a:ext cx="608264" cy="503578"/>
          </a:xfrm>
        </p:spPr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436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05/09/2021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847088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949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80" y="1756130"/>
            <a:ext cx="6482366" cy="1887950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80" y="3806196"/>
            <a:ext cx="6472834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05/09/2021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80" y="3804985"/>
            <a:ext cx="647283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498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804889"/>
            <a:ext cx="7204226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2010878"/>
            <a:ext cx="3483864" cy="344859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2017343"/>
            <a:ext cx="3483864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05/09/2021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847088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309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804164"/>
            <a:ext cx="7205746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2019549"/>
            <a:ext cx="348386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824270"/>
            <a:ext cx="3483864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2023003"/>
            <a:ext cx="348386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821492"/>
            <a:ext cx="3483864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05/09/2021</a:t>
            </a:fld>
            <a:endParaRPr lang="en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847088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456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05/09/2021</a:t>
            </a:fld>
            <a:endParaRPr lang="en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847088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195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05/09/2021</a:t>
            </a:fld>
            <a:endParaRPr lang="en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54191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798973"/>
            <a:ext cx="2454824" cy="2247117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798975"/>
            <a:ext cx="4509353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3205492"/>
            <a:ext cx="2456260" cy="2248181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05/09/2021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3205491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1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96CE-8EAF-404C-B481-077F8DF5873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143C-A1A1-445E-ADC4-509F316D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19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482171"/>
            <a:ext cx="3055900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1129514"/>
            <a:ext cx="4149246" cy="183058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3" y="1122542"/>
            <a:ext cx="209337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3145992"/>
            <a:ext cx="4143303" cy="2003742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5469857"/>
            <a:ext cx="4145513" cy="320123"/>
          </a:xfrm>
        </p:spPr>
        <p:txBody>
          <a:bodyPr/>
          <a:lstStyle>
            <a:lvl1pPr algn="l">
              <a:defRPr/>
            </a:lvl1pPr>
          </a:lstStyle>
          <a:p>
            <a:fld id="{D48EBC37-F519-204E-8436-1E0F93D0FF41}" type="datetimeFigureOut">
              <a:rPr lang="en-AE" smtClean="0"/>
              <a:t>05/09/2021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318641"/>
            <a:ext cx="4155753" cy="320931"/>
          </a:xfrm>
        </p:spPr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3143605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030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05/09/2021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847088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92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798974"/>
            <a:ext cx="1211806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798974"/>
            <a:ext cx="5871623" cy="465988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05/09/2021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66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9148763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24"/>
            <a:ext cx="2057400" cy="365125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24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4" y="6442524"/>
            <a:ext cx="2066534" cy="365125"/>
          </a:xfrm>
        </p:spPr>
        <p:txBody>
          <a:bodyPr anchor="ctr"/>
          <a:lstStyle>
            <a:lvl1pPr algn="l">
              <a:defRPr sz="90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5490225" y="467784"/>
            <a:ext cx="3656410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4" y="1023868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2925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4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50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104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40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1" y="-4678"/>
            <a:ext cx="9150461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1839516" y="1262063"/>
            <a:ext cx="5464969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8" y="6296731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1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57" y="6296731"/>
            <a:ext cx="2086156" cy="365125"/>
          </a:xfrm>
        </p:spPr>
        <p:txBody>
          <a:bodyPr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6" y="1830579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2925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8" y="4176132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5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4515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74" y="2438400"/>
            <a:ext cx="312039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7813" y="2438400"/>
            <a:ext cx="312039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43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274" y="566929"/>
            <a:ext cx="6577930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4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18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4" y="3316640"/>
            <a:ext cx="312039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7813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18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7813" y="3316640"/>
            <a:ext cx="312039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68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80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300536" y="362425"/>
            <a:ext cx="2621984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50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96CE-8EAF-404C-B481-077F8DF5873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143C-A1A1-445E-ADC4-509F316D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19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6429343" y="453682"/>
            <a:ext cx="2557084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66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5"/>
            <a:ext cx="5697780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6" y="3223803"/>
            <a:ext cx="2420786" cy="2872197"/>
          </a:xfrm>
        </p:spPr>
        <p:txBody>
          <a:bodyPr/>
          <a:lstStyle>
            <a:lvl1pPr marL="0" indent="0">
              <a:spcBef>
                <a:spcPts val="105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7" y="6286501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1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6" y="373605"/>
            <a:ext cx="2420786" cy="816481"/>
          </a:xfrm>
        </p:spPr>
        <p:txBody>
          <a:bodyPr anchor="t"/>
          <a:lstStyle>
            <a:lvl1pPr algn="l">
              <a:defRPr sz="3300"/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61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6429343" y="453682"/>
            <a:ext cx="2557084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66" y="1503911"/>
            <a:ext cx="2422969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6076988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6" y="3223806"/>
            <a:ext cx="2420874" cy="2872194"/>
          </a:xfrm>
        </p:spPr>
        <p:txBody>
          <a:bodyPr/>
          <a:lstStyle>
            <a:lvl1pPr marL="0" indent="0">
              <a:spcBef>
                <a:spcPts val="105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366" y="6291073"/>
            <a:ext cx="2420874" cy="365125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9" y="6291073"/>
            <a:ext cx="5698998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6" y="373607"/>
            <a:ext cx="2420874" cy="816482"/>
          </a:xfrm>
        </p:spPr>
        <p:txBody>
          <a:bodyPr anchor="t"/>
          <a:lstStyle>
            <a:lvl1pPr algn="l">
              <a:defRPr sz="330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29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36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300536" y="362425"/>
            <a:ext cx="2621984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474" y="507037"/>
            <a:ext cx="1178719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5" y="524374"/>
            <a:ext cx="4469683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4" y="6296616"/>
            <a:ext cx="1879497" cy="365125"/>
          </a:xfrm>
        </p:spPr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5" y="6296616"/>
            <a:ext cx="44696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4" y="2928736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6833686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380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312"/>
            <a:ext cx="9144001" cy="6924496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24"/>
            <a:ext cx="2057400" cy="365125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24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4" y="6442524"/>
            <a:ext cx="2066534" cy="365125"/>
          </a:xfrm>
        </p:spPr>
        <p:txBody>
          <a:bodyPr anchor="ctr"/>
          <a:lstStyle>
            <a:lvl1pPr algn="l">
              <a:defRPr sz="90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5490226" y="467784"/>
            <a:ext cx="3656410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5" y="1023870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2925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5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500" baseline="0">
                <a:solidFill>
                  <a:schemeClr val="bg2"/>
                </a:solidFill>
              </a:defRPr>
            </a:lvl1pPr>
            <a:lvl2pPr marL="342909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1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13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72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2382" y="1"/>
            <a:ext cx="9138048" cy="6911975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1839517" y="1262063"/>
            <a:ext cx="5464969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8" y="6296732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2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58" y="6296732"/>
            <a:ext cx="2086157" cy="365125"/>
          </a:xfrm>
        </p:spPr>
        <p:txBody>
          <a:bodyPr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7" y="1830580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2925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40" y="4176132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5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429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9485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74" y="2438403"/>
            <a:ext cx="312039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7813" y="2438403"/>
            <a:ext cx="312039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91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338" y="566931"/>
            <a:ext cx="6673867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4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1800" b="0" baseline="0">
                <a:solidFill>
                  <a:schemeClr val="accent2"/>
                </a:solidFill>
              </a:defRPr>
            </a:lvl1pPr>
            <a:lvl2pPr marL="342909" indent="0">
              <a:buNone/>
              <a:defRPr sz="1500" b="1"/>
            </a:lvl2pPr>
            <a:lvl3pPr marL="685817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4" y="3316643"/>
            <a:ext cx="312039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7813" y="2456408"/>
            <a:ext cx="312039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1800" b="0" baseline="0">
                <a:solidFill>
                  <a:schemeClr val="accent2"/>
                </a:solidFill>
              </a:defRPr>
            </a:lvl1pPr>
            <a:lvl2pPr marL="342909" indent="0">
              <a:buNone/>
              <a:defRPr sz="1500" b="1"/>
            </a:lvl2pPr>
            <a:lvl3pPr marL="685817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7813" y="3316643"/>
            <a:ext cx="312039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38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54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96CE-8EAF-404C-B481-077F8DF5873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143C-A1A1-445E-ADC4-509F316D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457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2" y="4763"/>
            <a:ext cx="2835059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07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00">
          <p15:clr>
            <a:srgbClr val="FBAE40"/>
          </p15:clr>
        </p15:guide>
        <p15:guide id="3" pos="540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6308534" y="0"/>
            <a:ext cx="2835468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67" y="1503909"/>
            <a:ext cx="2420787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7"/>
            <a:ext cx="5697780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7" y="3223803"/>
            <a:ext cx="2420787" cy="2872197"/>
          </a:xfrm>
        </p:spPr>
        <p:txBody>
          <a:bodyPr/>
          <a:lstStyle>
            <a:lvl1pPr marL="0" indent="0">
              <a:spcBef>
                <a:spcPts val="1050"/>
              </a:spcBef>
              <a:buNone/>
              <a:defRPr sz="1200"/>
            </a:lvl1pPr>
            <a:lvl2pPr marL="342909" indent="0">
              <a:buNone/>
              <a:defRPr sz="1050"/>
            </a:lvl2pPr>
            <a:lvl3pPr marL="685817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3" indent="0">
              <a:buNone/>
              <a:defRPr sz="750"/>
            </a:lvl6pPr>
            <a:lvl7pPr marL="2057451" indent="0">
              <a:buNone/>
              <a:defRPr sz="750"/>
            </a:lvl7pPr>
            <a:lvl8pPr marL="2400360" indent="0">
              <a:buNone/>
              <a:defRPr sz="750"/>
            </a:lvl8pPr>
            <a:lvl9pPr marL="2743269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7" y="6286501"/>
            <a:ext cx="2420787" cy="365125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1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7" y="373608"/>
            <a:ext cx="2420787" cy="816481"/>
          </a:xfrm>
        </p:spPr>
        <p:txBody>
          <a:bodyPr anchor="t"/>
          <a:lstStyle>
            <a:lvl1pPr algn="l">
              <a:defRPr sz="330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53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00">
          <p15:clr>
            <a:srgbClr val="FBAE40"/>
          </p15:clr>
        </p15:guide>
        <p15:guide id="3" pos="540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6308534" y="0"/>
            <a:ext cx="2835468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367" y="1503912"/>
            <a:ext cx="2422969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2"/>
            <a:ext cx="6076988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7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3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7367" y="3223809"/>
            <a:ext cx="2420874" cy="2872194"/>
          </a:xfrm>
        </p:spPr>
        <p:txBody>
          <a:bodyPr/>
          <a:lstStyle>
            <a:lvl1pPr marL="0" indent="0">
              <a:spcBef>
                <a:spcPts val="1050"/>
              </a:spcBef>
              <a:buNone/>
              <a:defRPr sz="1200"/>
            </a:lvl1pPr>
            <a:lvl2pPr marL="342909" indent="0">
              <a:buNone/>
              <a:defRPr sz="1050"/>
            </a:lvl2pPr>
            <a:lvl3pPr marL="685817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3" indent="0">
              <a:buNone/>
              <a:defRPr sz="750"/>
            </a:lvl6pPr>
            <a:lvl7pPr marL="2057451" indent="0">
              <a:buNone/>
              <a:defRPr sz="750"/>
            </a:lvl7pPr>
            <a:lvl8pPr marL="2400360" indent="0">
              <a:buNone/>
              <a:defRPr sz="750"/>
            </a:lvl8pPr>
            <a:lvl9pPr marL="2743269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367" y="6291073"/>
            <a:ext cx="2420874" cy="365125"/>
          </a:xfrm>
        </p:spPr>
        <p:txBody>
          <a:bodyPr/>
          <a:lstStyle>
            <a:lvl1pPr algn="l">
              <a:defRPr/>
            </a:lvl1pPr>
          </a:lstStyle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800" y="6291073"/>
            <a:ext cx="5698998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7367" y="373607"/>
            <a:ext cx="2420874" cy="816482"/>
          </a:xfrm>
        </p:spPr>
        <p:txBody>
          <a:bodyPr anchor="t"/>
          <a:lstStyle>
            <a:lvl1pPr algn="l">
              <a:defRPr sz="3300"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77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76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2" y="4763"/>
            <a:ext cx="2835059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475" y="507038"/>
            <a:ext cx="1178719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6" y="524376"/>
            <a:ext cx="4469683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5" y="6296616"/>
            <a:ext cx="1879497" cy="365125"/>
          </a:xfrm>
        </p:spPr>
        <p:txBody>
          <a:bodyPr/>
          <a:lstStyle/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5" y="6296616"/>
            <a:ext cx="44696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4" y="2928737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6833687" y="571503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709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4" y="802299"/>
            <a:ext cx="6477805" cy="2541431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3531205"/>
            <a:ext cx="6477804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329308"/>
            <a:ext cx="3730436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798973"/>
            <a:ext cx="608264" cy="503578"/>
          </a:xfrm>
        </p:spPr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781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847088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687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80" y="1756130"/>
            <a:ext cx="6482366" cy="1887950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80" y="3806196"/>
            <a:ext cx="6472834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80" y="3804985"/>
            <a:ext cx="647283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09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804889"/>
            <a:ext cx="7204226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2010878"/>
            <a:ext cx="3483864" cy="344859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2017343"/>
            <a:ext cx="3483864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847088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1777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804164"/>
            <a:ext cx="7205746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2019549"/>
            <a:ext cx="348386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824270"/>
            <a:ext cx="3483864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2023003"/>
            <a:ext cx="348386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821492"/>
            <a:ext cx="3483864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847088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005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96CE-8EAF-404C-B481-077F8DF5873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143C-A1A1-445E-ADC4-509F316D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879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847088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230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08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798973"/>
            <a:ext cx="2454824" cy="2247117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798975"/>
            <a:ext cx="4509353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3205492"/>
            <a:ext cx="2456260" cy="2248181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3205491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411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482171"/>
            <a:ext cx="3055900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1129514"/>
            <a:ext cx="4149246" cy="183058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3" y="1122542"/>
            <a:ext cx="209337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3145992"/>
            <a:ext cx="4143303" cy="2003742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5469857"/>
            <a:ext cx="4145513" cy="320123"/>
          </a:xfrm>
        </p:spPr>
        <p:txBody>
          <a:bodyPr/>
          <a:lstStyle>
            <a:lvl1pPr algn="l">
              <a:defRPr/>
            </a:lvl1pPr>
          </a:lstStyle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318641"/>
            <a:ext cx="41557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3143605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995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847088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8961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798974"/>
            <a:ext cx="1211806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798974"/>
            <a:ext cx="5871623" cy="465988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000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9D4A524-1E9B-4098-92E5-9E0A27CBC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40E3D-23D3-423C-822A-261B7DD938E8}" type="datetimeFigureOut">
              <a:rPr lang="ar-SA"/>
              <a:pPr>
                <a:defRPr/>
              </a:pPr>
              <a:t>28/01/1443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D0562E-F44C-4AD4-AC5B-F1D6AC43B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BC9F8C-9ACA-473A-AE32-9DAC5085B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94C6A-DB69-4CC9-85D5-56B1F2F051A2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6296997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AE9F58-B87E-480A-B63B-80A150C0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85C8E-A1B7-4904-AA81-341D4BD9FC68}" type="datetimeFigureOut">
              <a:rPr lang="ar-SA"/>
              <a:pPr>
                <a:defRPr/>
              </a:pPr>
              <a:t>28/01/1443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3973FF-A577-4534-980A-DD450226A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1BF19AA-215A-4D1D-B08B-25572A05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D83A5-A92B-4102-83AF-E9CEA890C8F2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4804828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494824-272D-4897-8E32-22E460D0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AB782-1E86-4938-9D2A-6CE760363E8B}" type="datetimeFigureOut">
              <a:rPr lang="ar-SA"/>
              <a:pPr>
                <a:defRPr/>
              </a:pPr>
              <a:t>28/01/1443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9FB0692-F7D8-407E-9AB3-2A4CE2171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746023-B91D-4156-BE71-9883D590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A5B10-87D8-48EA-A398-4D2B8DED6AB5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9532677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D78EC4EB-63BE-43DE-8536-2E3139026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C1ED2-AA77-415F-8B2E-7E673775829B}" type="datetimeFigureOut">
              <a:rPr lang="ar-SA"/>
              <a:pPr>
                <a:defRPr/>
              </a:pPr>
              <a:t>28/01/1443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618AD847-8BE1-46B1-A549-718622101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E814D3C5-3F33-4936-BEC4-0DCDBA033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C6B55-436B-4592-A017-FE2A83FE5D6D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834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96CE-8EAF-404C-B481-077F8DF5873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143C-A1A1-445E-ADC4-509F316D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03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63F916C0-A58F-400D-A44D-7E0E4EFBA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653F0-BD05-4883-AB34-D74384B4AC16}" type="datetimeFigureOut">
              <a:rPr lang="ar-SA"/>
              <a:pPr>
                <a:defRPr/>
              </a:pPr>
              <a:t>28/01/1443</a:t>
            </a:fld>
            <a:endParaRPr lang="ar-SA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86231886-3BED-4D63-AFA7-66C35C99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6D1985DB-571F-4A7A-B710-E2F6F3B9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238E8-338D-4F5C-9242-DF6ABF0F2D2A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26357057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DDCDD4A2-B0FB-4F36-9E58-D67776CF8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B4013-AE17-4B78-BB81-6128912923F0}" type="datetimeFigureOut">
              <a:rPr lang="ar-SA"/>
              <a:pPr>
                <a:defRPr/>
              </a:pPr>
              <a:t>28/01/1443</a:t>
            </a:fld>
            <a:endParaRPr lang="ar-SA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55B10F13-126B-43E9-8475-E50FC793B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5B27DBF3-3A3D-4961-ADC4-EE744C3B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AA832-54D2-4EF4-A70F-E9B7C3E88B70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16414712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877A4D64-D44B-4041-83ED-56FE31F84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BF8BC-00A6-4E99-9D0C-0724C4BBE40D}" type="datetimeFigureOut">
              <a:rPr lang="ar-SA"/>
              <a:pPr>
                <a:defRPr/>
              </a:pPr>
              <a:t>28/01/1443</a:t>
            </a:fld>
            <a:endParaRPr lang="ar-SA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BDC61B7F-2D6A-4DDC-A789-8E00E5C41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C2482219-BEF2-408C-B613-127CD5CC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AECA2-715B-421C-B14D-7B1B4938DCA7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9766919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761BE92C-E2F4-4E23-B8FC-6E0A9F91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E7F91-B37E-4B24-9635-748605672E74}" type="datetimeFigureOut">
              <a:rPr lang="ar-SA"/>
              <a:pPr>
                <a:defRPr/>
              </a:pPr>
              <a:t>28/01/1443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C3FD6340-33BC-4D0B-9C48-ACD8C8DC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8A8CEB28-627F-4047-AC68-F6C947AD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35527-CA61-4D3E-8A49-A925460C6F76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28964536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46C08579-00E2-4B6C-80C1-5E8D099D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ECC2B-B057-44FD-9CBE-1A2F8B7147D0}" type="datetimeFigureOut">
              <a:rPr lang="ar-SA"/>
              <a:pPr>
                <a:defRPr/>
              </a:pPr>
              <a:t>28/01/1443</a:t>
            </a:fld>
            <a:endParaRPr lang="ar-SA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273E43CE-B1E1-4F18-9C36-B30863F7F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DE0DE197-787C-40EE-AC75-BCC151DC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84839-D095-4B7B-96D5-6BEBB5148E02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888206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10D739-8329-4062-A79B-AA477B96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FB0E1-6CBA-452D-8073-135683C41D3F}" type="datetimeFigureOut">
              <a:rPr lang="ar-SA"/>
              <a:pPr>
                <a:defRPr/>
              </a:pPr>
              <a:t>28/01/1443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361A10-D9DA-4621-AC39-72EC0D097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FE2C12-2208-4AD4-90F6-B1EA2D26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77E28-2632-4C62-9ABF-499EFD72655F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4519623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5BAA138-9ACE-43D7-B7C8-55E8FB8E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F19B1-BE1D-45FC-9CBA-A3506E81338E}" type="datetimeFigureOut">
              <a:rPr lang="ar-SA"/>
              <a:pPr>
                <a:defRPr/>
              </a:pPr>
              <a:t>28/01/1443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E7A5A19-5C16-4FF6-8379-BFE84D3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3B1AFE-9C62-4C71-BEBE-9261E78B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B1EE7-7AD5-4E55-98AA-CC44011510E7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99230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96CE-8EAF-404C-B481-077F8DF5873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143C-A1A1-445E-ADC4-509F316D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6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96CE-8EAF-404C-B481-077F8DF5873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143C-A1A1-445E-ADC4-509F316D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8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96CE-8EAF-404C-B481-077F8DF5873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143C-A1A1-445E-ADC4-509F316D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8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096CE-8EAF-404C-B481-077F8DF58735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F143C-A1A1-445E-ADC4-509F316DF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5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7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804519"/>
            <a:ext cx="720245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2015733"/>
            <a:ext cx="7202456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330371"/>
            <a:ext cx="26255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EBC37-F519-204E-8436-1E0F93D0FF41}" type="datetimeFigureOut">
              <a:rPr lang="en-AE" smtClean="0"/>
              <a:t>05/09/2021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5" y="329308"/>
            <a:ext cx="445412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798973"/>
            <a:ext cx="608264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79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300536" y="362425"/>
            <a:ext cx="2621984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76" y="568345"/>
            <a:ext cx="6577928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1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7C88E31-9B8A-4001-84E0-778AE56E961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5" y="6296616"/>
            <a:ext cx="4250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750" y="723329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06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9000"/>
        </a:lnSpc>
        <a:spcBef>
          <a:spcPct val="0"/>
        </a:spcBef>
        <a:buNone/>
        <a:defRPr sz="33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5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006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35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2009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2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012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015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5032" y="568347"/>
            <a:ext cx="6673174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7" y="2438403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E6ABD51-ABF9-4721-920A-B7B36FB23B5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5" y="6296616"/>
            <a:ext cx="4250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750" y="723331"/>
            <a:ext cx="1413262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200277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2" y="4763"/>
            <a:ext cx="2835059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684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17" rtl="0" eaLnBrk="1" latinLnBrk="0" hangingPunct="1">
        <a:lnSpc>
          <a:spcPct val="99000"/>
        </a:lnSpc>
        <a:spcBef>
          <a:spcPct val="0"/>
        </a:spcBef>
        <a:buNone/>
        <a:defRPr sz="33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0036" indent="-240036" algn="l" defTabSz="685817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5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0072" indent="-240036" algn="l" defTabSz="685817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35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20108" indent="-240036" algn="l" defTabSz="685817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2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0144" indent="-240036" algn="l" defTabSz="685817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0180" indent="-240036" algn="l" defTabSz="685817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0216" indent="-240036" algn="l" defTabSz="685817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52" indent="-240036" algn="l" defTabSz="685817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88" indent="-240036" algn="l" defTabSz="685817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324" indent="-240036" algn="l" defTabSz="685817" rtl="0" eaLnBrk="1" latinLnBrk="0" hangingPunct="1">
        <a:lnSpc>
          <a:spcPct val="111000"/>
        </a:lnSpc>
        <a:spcBef>
          <a:spcPts val="698"/>
        </a:spcBef>
        <a:buFont typeface="Corbel" panose="020B0503020204020204" pitchFamily="34" charset="0"/>
        <a:buChar char="–"/>
        <a:defRPr sz="105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3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2464">
          <p15:clr>
            <a:srgbClr val="F26B43"/>
          </p15:clr>
        </p15:guide>
        <p15:guide id="11" pos="5888">
          <p15:clr>
            <a:srgbClr val="F26B43"/>
          </p15:clr>
        </p15:guide>
        <p15:guide id="12" pos="6400">
          <p15:clr>
            <a:srgbClr val="F26B43"/>
          </p15:clr>
        </p15:guide>
        <p15:guide id="13" pos="9824">
          <p15:clr>
            <a:srgbClr val="F26B43"/>
          </p15:clr>
        </p15:guide>
        <p15:guide id="14" pos="320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pos="1848">
          <p15:clr>
            <a:srgbClr val="F26B43"/>
          </p15:clr>
        </p15:guide>
        <p15:guide id="17" orient="horz" pos="3960">
          <p15:clr>
            <a:srgbClr val="F26B43"/>
          </p15:clr>
        </p15:guide>
        <p15:guide id="18" orient="horz" pos="1536">
          <p15:clr>
            <a:srgbClr val="F26B43"/>
          </p15:clr>
        </p15:guide>
        <p15:guide id="19" orient="horz" pos="3840">
          <p15:clr>
            <a:srgbClr val="F26B43"/>
          </p15:clr>
        </p15:guide>
        <p15:guide id="20" pos="4416">
          <p15:clr>
            <a:srgbClr val="F26B43"/>
          </p15:clr>
        </p15:guide>
        <p15:guide id="21" pos="4800">
          <p15:clr>
            <a:srgbClr val="F26B43"/>
          </p15:clr>
        </p15:guide>
        <p15:guide id="22" orient="horz" pos="360">
          <p15:clr>
            <a:srgbClr val="F26B43"/>
          </p15:clr>
        </p15:guide>
        <p15:guide id="23" pos="7368">
          <p15:clr>
            <a:srgbClr val="F26B43"/>
          </p15:clr>
        </p15:guide>
        <p15:guide id="24" pos="2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7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804519"/>
            <a:ext cx="720245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2015733"/>
            <a:ext cx="7202456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330371"/>
            <a:ext cx="26255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EBC37-F519-204E-8436-1E0F93D0FF41}" type="datetimeFigureOut">
              <a:rPr lang="en-AE" smtClean="0"/>
              <a:t>05/09/2021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5" y="329308"/>
            <a:ext cx="445412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798973"/>
            <a:ext cx="608264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93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039CB678-4308-4442-9E05-EABE5813C8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8007C639-735F-4910-ACE4-1EDA83F145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4212946-E73D-4A99-A5D2-FFBA315F6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8099EB-3B94-4CFF-821D-A8A70392D1E8}" type="datetimeFigureOut">
              <a:rPr lang="ar-SA"/>
              <a:pPr>
                <a:defRPr/>
              </a:pPr>
              <a:t>28/01/1443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99BF06-A2D3-4296-990F-A0D3BDEBC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85FE0-288A-421A-BB8A-F4BC172FB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DAB3911-930D-4F2E-968D-85FC218413E1}" type="slidenum">
              <a:rPr lang="ar-SA" altLang="en-US"/>
              <a:pPr/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82595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ar/resource/5134472/&#1575;&#1604;&#1605;&#1585;&#1578;&#1601;&#1593;&#1575;&#1578;-&#1575;&#1604;&#1580;&#1576;&#1604;&#1610;&#1577;-&#1601;&#1610;-&#1583;&#1608;&#1604;&#1577;-&#1575;&#1604;&#1575;&#1605;&#1575;&#1585;&#1575;&#1578;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audio" Target="../media/audio4.wav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3.wav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audio" Target="../media/audio4.wav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3.wav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jpeg"/><Relationship Id="rId7" Type="http://schemas.openxmlformats.org/officeDocument/2006/relationships/audio" Target="../media/audio3.wav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4.wav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1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9B92B-4057-4F60-A30A-D5DA04C480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14694-7562-4F31-91EE-915990C336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42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20FF-4C38-4636-B069-F0AC5A837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AE" dirty="0"/>
              <a:t>هيا لنتنافس في تدوين أهم المعلومات التي شاهدناها في  الفيديو في دردشة </a:t>
            </a:r>
            <a:r>
              <a:rPr lang="ar-AE" dirty="0" err="1"/>
              <a:t>التيمز</a:t>
            </a:r>
            <a:r>
              <a:rPr lang="ar-AE" dirty="0"/>
              <a:t> خلال دقيقتين</a:t>
            </a:r>
            <a:endParaRPr lang="en-US" dirty="0"/>
          </a:p>
        </p:txBody>
      </p:sp>
      <p:pic>
        <p:nvPicPr>
          <p:cNvPr id="4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9C671F3C-26EE-41A0-9F4B-AA2EC11802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4810" y="1600201"/>
            <a:ext cx="2980267" cy="1676400"/>
          </a:xfrm>
          <a:prstGeom prst="rect">
            <a:avLst/>
          </a:prstGeom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5992E035-DFE1-4DDC-8A57-F254A9D3A3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8849265" cy="30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65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9A37BBA9-3B28-4E83-8C98-741409EC536C}"/>
              </a:ext>
            </a:extLst>
          </p:cNvPr>
          <p:cNvSpPr/>
          <p:nvPr/>
        </p:nvSpPr>
        <p:spPr>
          <a:xfrm>
            <a:off x="7691131" y="823697"/>
            <a:ext cx="1377300" cy="477054"/>
          </a:xfrm>
          <a:prstGeom prst="rect">
            <a:avLst/>
          </a:prstGeom>
          <a:noFill/>
          <a:ln w="28575"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2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rial" panose="020B0604020202020204" pitchFamily="34" charset="0"/>
              </a:rPr>
              <a:t>نواتج التعلم</a:t>
            </a:r>
          </a:p>
        </p:txBody>
      </p:sp>
      <p:pic>
        <p:nvPicPr>
          <p:cNvPr id="21" name="Picture 2" descr="Image">
            <a:extLst>
              <a:ext uri="{FF2B5EF4-FFF2-40B4-BE49-F238E27FC236}">
                <a16:creationId xmlns:a16="http://schemas.microsoft.com/office/drawing/2014/main" id="{16A764B2-15C3-4435-A141-CA9CDCFF5E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58" y="3833363"/>
            <a:ext cx="2025736" cy="240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AA6B4E-695C-4E4F-9ED5-B0F872308F7E}"/>
              </a:ext>
            </a:extLst>
          </p:cNvPr>
          <p:cNvSpPr txBox="1">
            <a:spLocks/>
          </p:cNvSpPr>
          <p:nvPr/>
        </p:nvSpPr>
        <p:spPr>
          <a:xfrm>
            <a:off x="381000" y="2332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AE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يفسر المتعلم معاني الكلمات الواردة في النص المعلوماتي من خلال معرفته  بعلاقات التضاد والترادف  والاشتراك اللفظي مستخدما  المعجم الالكتروني أو الورقي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46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Image">
            <a:extLst>
              <a:ext uri="{FF2B5EF4-FFF2-40B4-BE49-F238E27FC236}">
                <a16:creationId xmlns:a16="http://schemas.microsoft.com/office/drawing/2014/main" id="{16A764B2-15C3-4435-A141-CA9CDCFF5E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58" y="3833363"/>
            <a:ext cx="2025736" cy="240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EEB830-CD20-43E8-91E3-60B31AAA861A}"/>
              </a:ext>
            </a:extLst>
          </p:cNvPr>
          <p:cNvSpPr/>
          <p:nvPr/>
        </p:nvSpPr>
        <p:spPr>
          <a:xfrm>
            <a:off x="197228" y="1485754"/>
            <a:ext cx="905056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لنطبق ما تعلمناه سابقا من منصة مدرسة حول المعجم الرقمي الالكتروني ونبحث عن معاني الكلمات خلا ل10 دقائق ونكتب معناها في صفحة </a:t>
            </a:r>
            <a:r>
              <a:rPr kumimoji="0" lang="ar-AE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البادلت</a:t>
            </a:r>
            <a:br>
              <a:rPr kumimoji="0" lang="ar-AE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</a:b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682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E5C07-B9F1-46E4-9187-5AC7295E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>
                <a:solidFill>
                  <a:srgbClr val="C00000"/>
                </a:solidFill>
              </a:rPr>
              <a:t>هيا لننطلق لمعرفة معاني الكلمات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F7705-9361-4857-9F49-A0E973716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AE" b="1" dirty="0"/>
              <a:t>هيا لنفتح كتاب الطالب صفحة </a:t>
            </a:r>
            <a:r>
              <a:rPr lang="ar-AE" b="1" dirty="0">
                <a:solidFill>
                  <a:srgbClr val="C00000"/>
                </a:solidFill>
              </a:rPr>
              <a:t>116</a:t>
            </a:r>
            <a:r>
              <a:rPr lang="ar-AE" b="1" dirty="0"/>
              <a:t> و</a:t>
            </a:r>
            <a:r>
              <a:rPr lang="ar-AE" b="1" dirty="0">
                <a:solidFill>
                  <a:srgbClr val="C00000"/>
                </a:solidFill>
              </a:rPr>
              <a:t>117</a:t>
            </a:r>
            <a:r>
              <a:rPr lang="ar-AE" b="1" dirty="0"/>
              <a:t>ونبحث في المعجم الرقمي عن معاني الكلمات</a:t>
            </a:r>
            <a:endParaRPr lang="en-US" b="1" dirty="0"/>
          </a:p>
        </p:txBody>
      </p:sp>
      <p:pic>
        <p:nvPicPr>
          <p:cNvPr id="4" name="10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C81CF2CA-0FCF-4234-98AA-F6A0139711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3263106"/>
            <a:ext cx="21336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5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1DF390-CFD3-49BA-8A8A-EE8C057CA985}"/>
              </a:ext>
            </a:extLst>
          </p:cNvPr>
          <p:cNvSpPr/>
          <p:nvPr/>
        </p:nvSpPr>
        <p:spPr>
          <a:xfrm>
            <a:off x="1828800" y="304800"/>
            <a:ext cx="1287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116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279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46C9D8-0FF2-4C38-8017-B0547EE8F8AE}"/>
              </a:ext>
            </a:extLst>
          </p:cNvPr>
          <p:cNvSpPr/>
          <p:nvPr/>
        </p:nvSpPr>
        <p:spPr>
          <a:xfrm>
            <a:off x="4800600" y="381000"/>
            <a:ext cx="1287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116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6301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71"/>
          <a:stretch/>
        </p:blipFill>
        <p:spPr>
          <a:xfrm>
            <a:off x="0" y="0"/>
            <a:ext cx="9186334" cy="678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881EA3-8088-4FAE-A14E-57BD0438CACE}"/>
              </a:ext>
            </a:extLst>
          </p:cNvPr>
          <p:cNvSpPr/>
          <p:nvPr/>
        </p:nvSpPr>
        <p:spPr>
          <a:xfrm>
            <a:off x="6934200" y="76200"/>
            <a:ext cx="1287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117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745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9" b="1383"/>
          <a:stretch/>
        </p:blipFill>
        <p:spPr>
          <a:xfrm>
            <a:off x="0" y="0"/>
            <a:ext cx="9144000" cy="7010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E559C3-C067-49BF-BC39-288B0E749B52}"/>
              </a:ext>
            </a:extLst>
          </p:cNvPr>
          <p:cNvSpPr/>
          <p:nvPr/>
        </p:nvSpPr>
        <p:spPr>
          <a:xfrm>
            <a:off x="5943600" y="228600"/>
            <a:ext cx="1287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117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2779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2307C-A687-451F-9AEC-247D78EF9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81400"/>
            <a:ext cx="8229600" cy="11430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36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410200" y="2996625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الشق في شي صلب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8100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طرفها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kite&#10;&#10;Description automatically generated">
            <a:extLst>
              <a:ext uri="{FF2B5EF4-FFF2-40B4-BE49-F238E27FC236}">
                <a16:creationId xmlns:a16="http://schemas.microsoft.com/office/drawing/2014/main" id="{7B6C9ED7-C5F2-C342-BF08-B607A18E7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4" t="7195" r="5856" b="16209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8017E6-9CB2-424A-AD23-2CE9A835E199}"/>
              </a:ext>
            </a:extLst>
          </p:cNvPr>
          <p:cNvSpPr/>
          <p:nvPr/>
        </p:nvSpPr>
        <p:spPr>
          <a:xfrm>
            <a:off x="192881" y="1028701"/>
            <a:ext cx="8754666" cy="4779169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defRPr/>
            </a:pPr>
            <a:endParaRPr lang="en-AE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6CB17-413D-0C46-8D49-CEC1193227FD}"/>
              </a:ext>
            </a:extLst>
          </p:cNvPr>
          <p:cNvSpPr txBox="1"/>
          <p:nvPr/>
        </p:nvSpPr>
        <p:spPr>
          <a:xfrm>
            <a:off x="2867891" y="1168209"/>
            <a:ext cx="256613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rtl="1">
              <a:defRPr/>
            </a:pPr>
            <a:r>
              <a:rPr lang="ar-SA" sz="405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النشيد الوطني</a:t>
            </a:r>
            <a:endParaRPr lang="en-AE" sz="40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E5EA65-0E8B-B44E-9E46-83CB1274C0E8}"/>
              </a:ext>
            </a:extLst>
          </p:cNvPr>
          <p:cNvGrpSpPr/>
          <p:nvPr/>
        </p:nvGrpSpPr>
        <p:grpSpPr>
          <a:xfrm>
            <a:off x="1233017" y="1779495"/>
            <a:ext cx="5835883" cy="4392706"/>
            <a:chOff x="1592294" y="1396107"/>
            <a:chExt cx="6436141" cy="58569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F7FD6B-9C65-D947-BA0F-D06D50601940}"/>
                </a:ext>
              </a:extLst>
            </p:cNvPr>
            <p:cNvGrpSpPr/>
            <p:nvPr/>
          </p:nvGrpSpPr>
          <p:grpSpPr>
            <a:xfrm>
              <a:off x="1592294" y="1396107"/>
              <a:ext cx="6436141" cy="5856941"/>
              <a:chOff x="1754349" y="1593871"/>
              <a:chExt cx="6436141" cy="585694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418248C-57B2-C940-9ADF-22C3EDA572C5}"/>
                  </a:ext>
                </a:extLst>
              </p:cNvPr>
              <p:cNvGrpSpPr/>
              <p:nvPr/>
            </p:nvGrpSpPr>
            <p:grpSpPr>
              <a:xfrm>
                <a:off x="1754349" y="1593871"/>
                <a:ext cx="4725541" cy="5856941"/>
                <a:chOff x="1031966" y="533400"/>
                <a:chExt cx="5257780" cy="7433939"/>
              </a:xfrm>
            </p:grpSpPr>
            <p:pic>
              <p:nvPicPr>
                <p:cNvPr id="12" name="Picture 2">
                  <a:extLst>
                    <a:ext uri="{FF2B5EF4-FFF2-40B4-BE49-F238E27FC236}">
                      <a16:creationId xmlns:a16="http://schemas.microsoft.com/office/drawing/2014/main" id="{74D110F3-00CB-184F-A87D-E01E9F67D9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8721" b="90011" l="73034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1966" y="2006976"/>
                  <a:ext cx="5257780" cy="59603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3" name="مجموعة 3">
                  <a:extLst>
                    <a:ext uri="{FF2B5EF4-FFF2-40B4-BE49-F238E27FC236}">
                      <a16:creationId xmlns:a16="http://schemas.microsoft.com/office/drawing/2014/main" id="{00BABC9C-CDCF-0443-A778-2DFC738B6E03}"/>
                    </a:ext>
                  </a:extLst>
                </p:cNvPr>
                <p:cNvGrpSpPr/>
                <p:nvPr/>
              </p:nvGrpSpPr>
              <p:grpSpPr>
                <a:xfrm>
                  <a:off x="2847074" y="533400"/>
                  <a:ext cx="3325126" cy="6735674"/>
                  <a:chOff x="2286000" y="0"/>
                  <a:chExt cx="3096527" cy="7346456"/>
                </a:xfrm>
              </p:grpSpPr>
              <p:sp>
                <p:nvSpPr>
                  <p:cNvPr id="14" name="مستطيل 2">
                    <a:extLst>
                      <a:ext uri="{FF2B5EF4-FFF2-40B4-BE49-F238E27FC236}">
                        <a16:creationId xmlns:a16="http://schemas.microsoft.com/office/drawing/2014/main" id="{2B069039-443E-F243-B08F-209618635CF4}"/>
                      </a:ext>
                    </a:extLst>
                  </p:cNvPr>
                  <p:cNvSpPr/>
                  <p:nvPr/>
                </p:nvSpPr>
                <p:spPr>
                  <a:xfrm>
                    <a:off x="2819399" y="381000"/>
                    <a:ext cx="122301" cy="6965456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342900" rtl="1">
                      <a:defRPr/>
                    </a:pPr>
                    <a:endParaRPr lang="ar-SA" sz="1350">
                      <a:solidFill>
                        <a:prstClr val="white"/>
                      </a:solidFill>
                      <a:latin typeface="Calibri" panose="020F0502020204030204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15" name="Picture 2" descr="Image result for â«Ø¹ÙÙ Ø§ÙØ§ÙØ§Ø±Ø§Øª ÙØªØ­Ø±Ùâ¬â">
                    <a:extLst>
                      <a:ext uri="{FF2B5EF4-FFF2-40B4-BE49-F238E27FC236}">
                        <a16:creationId xmlns:a16="http://schemas.microsoft.com/office/drawing/2014/main" id="{7A695220-A165-CC41-B34F-9E3E2851002F}"/>
                      </a:ext>
                    </a:extLst>
                  </p:cNvPr>
                  <p:cNvPicPr>
                    <a:picLocks noChangeAspect="1" noChangeArrowheads="1" noCrop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6000" y="0"/>
                    <a:ext cx="3096527" cy="237066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11" name="UNITED ARAB EMIRATES NATIONAL ANTHEM - Ishy Bilady عيشي بلادي - النشيد الوطني الاماراتي.mp3">
                <a:hlinkClick r:id="" action="ppaction://media"/>
                <a:extLst>
                  <a:ext uri="{FF2B5EF4-FFF2-40B4-BE49-F238E27FC236}">
                    <a16:creationId xmlns:a16="http://schemas.microsoft.com/office/drawing/2014/main" id="{9361BFE2-8282-5647-BAD7-350282B2F25F}"/>
                  </a:ext>
                </a:extLst>
              </p:cNvPr>
              <p:cNvPicPr>
                <a:picLocks noChangeAspect="1"/>
              </p:cNvPicPr>
              <p:nvPr>
                <a:audi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7580890" y="5969763"/>
                <a:ext cx="609600" cy="609600"/>
              </a:xfrm>
              <a:prstGeom prst="rect">
                <a:avLst/>
              </a:prstGeom>
            </p:spPr>
          </p:pic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6A5BF81-C6F0-6949-8781-64EFC8C698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39" b="57544" l="0" r="303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" r="68775" b="41372"/>
            <a:stretch/>
          </p:blipFill>
          <p:spPr bwMode="auto">
            <a:xfrm>
              <a:off x="4184564" y="3673921"/>
              <a:ext cx="1397832" cy="3251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87327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410200" y="11430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بناء مقوس مجوف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1091625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أسفل الجبل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71"/>
          <a:stretch/>
        </p:blipFill>
        <p:spPr>
          <a:xfrm>
            <a:off x="0" y="0"/>
            <a:ext cx="9186334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239000" y="5334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حفر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كثرة العشب والنماء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35882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السخاء والكرم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3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9" b="1383"/>
          <a:stretch/>
        </p:blipFill>
        <p:spPr>
          <a:xfrm>
            <a:off x="0" y="1"/>
            <a:ext cx="91440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91200" y="4790182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0070C0"/>
                </a:solidFill>
              </a:rPr>
              <a:t>مكان وجود الذهب والفضة وغيرها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4790182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0070C0"/>
                </a:solidFill>
              </a:rPr>
              <a:t>الإشراف على الشيء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2400" y="4825425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0070C0"/>
                </a:solidFill>
              </a:rPr>
              <a:t>مكان يقصده الناس للراحة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5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A5C8B-F494-453A-A293-C9C8A2B5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لعبة المفردات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D5FC8-4B74-46A8-ABDF-58431511C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https://wordwall.net/ar/resource/5134472/</a:t>
            </a:r>
            <a:r>
              <a:rPr lang="ar-AE" dirty="0">
                <a:hlinkClick r:id="rId2"/>
              </a:rPr>
              <a:t>المرتفعات-الجبلية-في-دولة-الامارات</a:t>
            </a:r>
            <a:endParaRPr lang="ar-A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727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0F5563-FFFF-40B2-91A5-4B6FDABB9841}"/>
              </a:ext>
            </a:extLst>
          </p:cNvPr>
          <p:cNvSpPr txBox="1">
            <a:spLocks noChangeArrowheads="1"/>
          </p:cNvSpPr>
          <p:nvPr/>
        </p:nvSpPr>
        <p:spPr>
          <a:xfrm>
            <a:off x="1211580" y="1609570"/>
            <a:ext cx="6549391" cy="393898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71500"/>
            <a:r>
              <a:rPr lang="ar-AE" altLang="ar-AE" sz="2284" b="1" dirty="0">
                <a:solidFill>
                  <a:srgbClr val="FFFF00"/>
                </a:solidFill>
                <a:latin typeface="Gill Sans MT" panose="020B0502020104020203"/>
                <a:cs typeface="Times New Roman" panose="02020603050405020304" pitchFamily="18" charset="0"/>
              </a:rPr>
              <a:t>بطاقة الخروج </a:t>
            </a:r>
            <a:endParaRPr lang="en-US" altLang="ar-AE" sz="2284" b="1" dirty="0">
              <a:solidFill>
                <a:srgbClr val="FFFF00"/>
              </a:solidFill>
              <a:latin typeface="Gill Sans MT" panose="020B0502020104020203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0DD62-900B-46D8-BADB-DA7A5B271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9" y="4343922"/>
            <a:ext cx="1430028" cy="7832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00A413-E481-47FA-BA4F-85E3B95D46BE}"/>
              </a:ext>
            </a:extLst>
          </p:cNvPr>
          <p:cNvGrpSpPr/>
          <p:nvPr/>
        </p:nvGrpSpPr>
        <p:grpSpPr>
          <a:xfrm>
            <a:off x="1211581" y="2107559"/>
            <a:ext cx="6549390" cy="3140872"/>
            <a:chOff x="280477" y="753075"/>
            <a:chExt cx="8583045" cy="58601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33665E-4C00-45D5-AFF5-481DB45CD5B4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BB62796-1053-4733-92E5-5F383E7E9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05C1D0-5729-41F1-A787-46170FF040B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C91F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 rtl="1"/>
                <a:r>
                  <a:rPr lang="en-US" sz="2031" b="1" dirty="0">
                    <a:solidFill>
                      <a:prstClr val="black"/>
                    </a:solidFill>
                    <a:latin typeface="Gill Sans MT" panose="020B0502020104020203"/>
                  </a:rPr>
                  <a:t>EXIT CARD 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3F23082-16C8-4201-8145-AB61F15A37F4}"/>
                  </a:ext>
                </a:extLst>
              </p:cNvPr>
              <p:cNvSpPr/>
              <p:nvPr/>
            </p:nvSpPr>
            <p:spPr>
              <a:xfrm>
                <a:off x="971600" y="2710177"/>
                <a:ext cx="7488832" cy="358877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839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85750" rtl="1"/>
                <a:endParaRPr lang="ar-AE" sz="2031" b="1" dirty="0">
                  <a:solidFill>
                    <a:srgbClr val="C00000"/>
                  </a:solidFill>
                  <a:latin typeface="Gill Sans MT" panose="020B0502020104020203"/>
                  <a:cs typeface="Arial" panose="020B0604020202020204" pitchFamily="34" charset="0"/>
                </a:endParaRPr>
              </a:p>
              <a:p>
                <a:pPr algn="ctr" defTabSz="285750" rtl="1"/>
                <a:endParaRPr lang="ar-AE" sz="2031" dirty="0">
                  <a:solidFill>
                    <a:prstClr val="black"/>
                  </a:solidFill>
                  <a:latin typeface="Gill Sans MT" panose="020B0502020104020203"/>
                  <a:cs typeface="Arial" panose="020B0604020202020204" pitchFamily="34" charset="0"/>
                </a:endParaRPr>
              </a:p>
              <a:p>
                <a:pPr algn="ctr" defTabSz="285750" rtl="1"/>
                <a:endParaRPr lang="ar-AE" sz="2031" dirty="0">
                  <a:solidFill>
                    <a:prstClr val="black"/>
                  </a:solidFill>
                  <a:latin typeface="Gill Sans MT" panose="020B0502020104020203"/>
                  <a:cs typeface="Arial" panose="020B0604020202020204" pitchFamily="34" charset="0"/>
                </a:endParaRPr>
              </a:p>
              <a:p>
                <a:pPr algn="ctr" defTabSz="285750" rtl="1"/>
                <a:endParaRPr lang="en-US" sz="2031" dirty="0">
                  <a:solidFill>
                    <a:prstClr val="black"/>
                  </a:solidFill>
                  <a:latin typeface="Gill Sans MT" panose="020B0502020104020203"/>
                </a:endParaRPr>
              </a:p>
            </p:txBody>
          </p:sp>
        </p:grpSp>
        <p:pic>
          <p:nvPicPr>
            <p:cNvPr id="4102" name="Picture 6" descr="Image result for book clipart&quot;">
              <a:extLst>
                <a:ext uri="{FF2B5EF4-FFF2-40B4-BE49-F238E27FC236}">
                  <a16:creationId xmlns:a16="http://schemas.microsoft.com/office/drawing/2014/main" id="{BA886141-88F2-4949-B5C7-3AE601307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899617"/>
              <a:ext cx="2525889" cy="194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book clipart&quot;">
              <a:extLst>
                <a:ext uri="{FF2B5EF4-FFF2-40B4-BE49-F238E27FC236}">
                  <a16:creationId xmlns:a16="http://schemas.microsoft.com/office/drawing/2014/main" id="{D2F7A134-BE39-4E3A-9DC9-B784FE9A5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D2E7E-E9C7-40FB-BA7C-3D517D40A61A}"/>
              </a:ext>
            </a:extLst>
          </p:cNvPr>
          <p:cNvSpPr txBox="1"/>
          <p:nvPr/>
        </p:nvSpPr>
        <p:spPr>
          <a:xfrm>
            <a:off x="3097178" y="3107177"/>
            <a:ext cx="2502346" cy="67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ar-AE" sz="3808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</a:p>
        </p:txBody>
      </p:sp>
    </p:spTree>
    <p:extLst>
      <p:ext uri="{BB962C8B-B14F-4D97-AF65-F5344CB8AC3E}">
        <p14:creationId xmlns:p14="http://schemas.microsoft.com/office/powerpoint/2010/main" val="50208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7" name="arrow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صورة 19" descr="197.png">
            <a:extLst>
              <a:ext uri="{FF2B5EF4-FFF2-40B4-BE49-F238E27FC236}">
                <a16:creationId xmlns:a16="http://schemas.microsoft.com/office/drawing/2014/main" id="{8D5925E1-B1D3-4BCA-BB45-3C6BD0F8A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010"/>
            <a:ext cx="9144000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صورة 15" descr="179.gif">
            <a:extLst>
              <a:ext uri="{FF2B5EF4-FFF2-40B4-BE49-F238E27FC236}">
                <a16:creationId xmlns:a16="http://schemas.microsoft.com/office/drawing/2014/main" id="{87E791F9-432A-4F88-9AB5-5726906B3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2" y="2582106"/>
            <a:ext cx="6906816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صورة 18" descr="9.png">
            <a:extLst>
              <a:ext uri="{FF2B5EF4-FFF2-40B4-BE49-F238E27FC236}">
                <a16:creationId xmlns:a16="http://schemas.microsoft.com/office/drawing/2014/main" id="{9AB03EED-E672-4610-B4DB-CF90560A3A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49466"/>
            <a:ext cx="946548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وسيلة شرح على شكل سحابة 20">
            <a:extLst>
              <a:ext uri="{FF2B5EF4-FFF2-40B4-BE49-F238E27FC236}">
                <a16:creationId xmlns:a16="http://schemas.microsoft.com/office/drawing/2014/main" id="{26A377D6-BD5A-4460-960E-8EB3B9C4A88B}"/>
              </a:ext>
            </a:extLst>
          </p:cNvPr>
          <p:cNvSpPr/>
          <p:nvPr/>
        </p:nvSpPr>
        <p:spPr>
          <a:xfrm>
            <a:off x="1709737" y="1160860"/>
            <a:ext cx="5832873" cy="2052638"/>
          </a:xfrm>
          <a:prstGeom prst="cloudCallout">
            <a:avLst>
              <a:gd name="adj1" fmla="val -47807"/>
              <a:gd name="adj2" fmla="val 14635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مرحباً يا أصدقائي .. احتاج منكم مساعدة عاجلة ، يجب عليَّ أن أصل إلى منزلي حالاً ، لكنني لا أستطيع ذلك إلا بمساعدتكم ، فقط أجيبوا على الأسئلة ودعوا القيادة لي.</a:t>
            </a:r>
          </a:p>
          <a:p>
            <a:pPr algn="ctr" defTabSz="685800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7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انتظر يا صديقنا فلتقرأ دعاء الركوب </a:t>
            </a:r>
          </a:p>
        </p:txBody>
      </p:sp>
      <p:pic>
        <p:nvPicPr>
          <p:cNvPr id="3078" name="صورة 5" descr="214.png">
            <a:extLst>
              <a:ext uri="{FF2B5EF4-FFF2-40B4-BE49-F238E27FC236}">
                <a16:creationId xmlns:a16="http://schemas.microsoft.com/office/drawing/2014/main" id="{CAEAAA52-E148-43BB-8996-5D03BAEFB5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35" y="4542235"/>
            <a:ext cx="235744" cy="11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C97EFECA-A945-4E0C-B330-DACB31AA2C2C}"/>
              </a:ext>
            </a:extLst>
          </p:cNvPr>
          <p:cNvSpPr txBox="1"/>
          <p:nvPr/>
        </p:nvSpPr>
        <p:spPr>
          <a:xfrm>
            <a:off x="7715250" y="1019592"/>
            <a:ext cx="16549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 defTabSz="285750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الختامي </a:t>
            </a:r>
            <a:endParaRPr lang="en-US" sz="375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دس بنز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صورة 19" descr="197.png">
            <a:extLst>
              <a:ext uri="{FF2B5EF4-FFF2-40B4-BE49-F238E27FC236}">
                <a16:creationId xmlns:a16="http://schemas.microsoft.com/office/drawing/2014/main" id="{87F3A317-60C5-45D1-9B52-391E722BB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010"/>
            <a:ext cx="9144000" cy="518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صورة 15" descr="179.gif">
            <a:extLst>
              <a:ext uri="{FF2B5EF4-FFF2-40B4-BE49-F238E27FC236}">
                <a16:creationId xmlns:a16="http://schemas.microsoft.com/office/drawing/2014/main" id="{720B3388-E102-4561-ACE0-AD46ABED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9" y="2564606"/>
            <a:ext cx="6906816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صورة 18" descr="9.png">
            <a:extLst>
              <a:ext uri="{FF2B5EF4-FFF2-40B4-BE49-F238E27FC236}">
                <a16:creationId xmlns:a16="http://schemas.microsoft.com/office/drawing/2014/main" id="{43515388-22AB-4CBE-8896-8A571E9D9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10" y="5249466"/>
            <a:ext cx="945357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صورة 5" descr="214.png">
            <a:extLst>
              <a:ext uri="{FF2B5EF4-FFF2-40B4-BE49-F238E27FC236}">
                <a16:creationId xmlns:a16="http://schemas.microsoft.com/office/drawing/2014/main" id="{FADC75A4-45ED-4ECB-A692-7A64C9DBB6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79" y="4542235"/>
            <a:ext cx="221456" cy="11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B2EE511-411A-4E1F-9812-3F9D498B325B}"/>
              </a:ext>
            </a:extLst>
          </p:cNvPr>
          <p:cNvSpPr/>
          <p:nvPr/>
        </p:nvSpPr>
        <p:spPr>
          <a:xfrm>
            <a:off x="3006329" y="944166"/>
            <a:ext cx="3077765" cy="3762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1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مفرد أخاديد :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مستطيل 7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id="{82F70A4D-492C-41C2-8494-43C433528F1F}"/>
              </a:ext>
            </a:extLst>
          </p:cNvPr>
          <p:cNvSpPr/>
          <p:nvPr/>
        </p:nvSpPr>
        <p:spPr>
          <a:xfrm>
            <a:off x="4733926" y="1484710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1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خد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مستطيل 8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id="{88B83EA2-397E-4344-9003-021656879B3A}"/>
              </a:ext>
            </a:extLst>
          </p:cNvPr>
          <p:cNvSpPr/>
          <p:nvPr/>
        </p:nvSpPr>
        <p:spPr>
          <a:xfrm>
            <a:off x="4733926" y="1970485"/>
            <a:ext cx="3078956" cy="325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1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أخد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مستطيل 9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id="{D6FF937E-7C33-40D7-9888-89CAD286EDB9}"/>
              </a:ext>
            </a:extLst>
          </p:cNvPr>
          <p:cNvSpPr/>
          <p:nvPr/>
        </p:nvSpPr>
        <p:spPr>
          <a:xfrm>
            <a:off x="1277541" y="1484710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1">
              <a:defRPr/>
            </a:pPr>
            <a:r>
              <a:rPr lang="ar-AE" sz="21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خدات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1" name="مستطيل 10">
            <a:hlinkClick r:id="" action="ppaction://hlinkshowjump?jump=nextslide">
              <a:snd r:embed="rId7" name="بوري سيارة طايرة.wav"/>
            </a:hlinkClick>
            <a:extLst>
              <a:ext uri="{FF2B5EF4-FFF2-40B4-BE49-F238E27FC236}">
                <a16:creationId xmlns:a16="http://schemas.microsoft.com/office/drawing/2014/main" id="{91004534-6C47-4D33-BE51-8E5419F7C5A7}"/>
              </a:ext>
            </a:extLst>
          </p:cNvPr>
          <p:cNvSpPr/>
          <p:nvPr/>
        </p:nvSpPr>
        <p:spPr>
          <a:xfrm>
            <a:off x="1277541" y="1970485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1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أخدود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2" name="صورة 11" descr="215.png">
            <a:extLst>
              <a:ext uri="{FF2B5EF4-FFF2-40B4-BE49-F238E27FC236}">
                <a16:creationId xmlns:a16="http://schemas.microsoft.com/office/drawing/2014/main" id="{0EAB3256-F9CD-442D-920D-CC86E002D4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1" y="912019"/>
            <a:ext cx="432198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DAF29D62-BAE3-408C-B213-A19ED7B49A4C}"/>
              </a:ext>
            </a:extLst>
          </p:cNvPr>
          <p:cNvSpPr txBox="1"/>
          <p:nvPr/>
        </p:nvSpPr>
        <p:spPr>
          <a:xfrm>
            <a:off x="7715250" y="1019592"/>
            <a:ext cx="16549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 defTabSz="285750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الختامي </a:t>
            </a:r>
            <a:endParaRPr lang="en-US" sz="375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صورة 19" descr="197.png">
            <a:extLst>
              <a:ext uri="{FF2B5EF4-FFF2-40B4-BE49-F238E27FC236}">
                <a16:creationId xmlns:a16="http://schemas.microsoft.com/office/drawing/2014/main" id="{67C236B8-A650-4B18-ADF9-5D6399A1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010"/>
            <a:ext cx="9144000" cy="518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صورة 15" descr="179.gif">
            <a:extLst>
              <a:ext uri="{FF2B5EF4-FFF2-40B4-BE49-F238E27FC236}">
                <a16:creationId xmlns:a16="http://schemas.microsoft.com/office/drawing/2014/main" id="{90E0469C-78CA-4761-8C08-2F247408E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9" y="2564606"/>
            <a:ext cx="6906816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صورة 18" descr="9.png">
            <a:extLst>
              <a:ext uri="{FF2B5EF4-FFF2-40B4-BE49-F238E27FC236}">
                <a16:creationId xmlns:a16="http://schemas.microsoft.com/office/drawing/2014/main" id="{E554FEA4-34F4-45F0-BB63-38C430818D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66" y="5249466"/>
            <a:ext cx="946546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صورة 5" descr="214.png">
            <a:extLst>
              <a:ext uri="{FF2B5EF4-FFF2-40B4-BE49-F238E27FC236}">
                <a16:creationId xmlns:a16="http://schemas.microsoft.com/office/drawing/2014/main" id="{990912A6-D2D4-4DF0-AFBD-4DAF070C25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79" y="4542235"/>
            <a:ext cx="221456" cy="11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EB21A84-B0FF-4C1D-A737-30A2C073C830}"/>
              </a:ext>
            </a:extLst>
          </p:cNvPr>
          <p:cNvSpPr/>
          <p:nvPr/>
        </p:nvSpPr>
        <p:spPr>
          <a:xfrm>
            <a:off x="3006329" y="944166"/>
            <a:ext cx="3077765" cy="3762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1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ضد كلمة سفح الجبل)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3" name="مستطيل 12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id="{EC807D82-AECD-47DB-94FB-BE8E17AD8994}"/>
              </a:ext>
            </a:extLst>
          </p:cNvPr>
          <p:cNvSpPr/>
          <p:nvPr/>
        </p:nvSpPr>
        <p:spPr>
          <a:xfrm>
            <a:off x="4733926" y="1484710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1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أسفل اجبل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مستطيل 13">
            <a:hlinkClick r:id="" action="ppaction://hlinkshowjump?jump=nextslide">
              <a:snd r:embed="rId7" name="بوري سيارة طايرة.wav"/>
            </a:hlinkClick>
            <a:extLst>
              <a:ext uri="{FF2B5EF4-FFF2-40B4-BE49-F238E27FC236}">
                <a16:creationId xmlns:a16="http://schemas.microsoft.com/office/drawing/2014/main" id="{A7887BA8-0B13-450D-8CFC-B1A333D6B12F}"/>
              </a:ext>
            </a:extLst>
          </p:cNvPr>
          <p:cNvSpPr/>
          <p:nvPr/>
        </p:nvSpPr>
        <p:spPr>
          <a:xfrm>
            <a:off x="4733926" y="1970485"/>
            <a:ext cx="3078956" cy="325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1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قمة الجبل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7" name="صورة 16" descr="215.png">
            <a:extLst>
              <a:ext uri="{FF2B5EF4-FFF2-40B4-BE49-F238E27FC236}">
                <a16:creationId xmlns:a16="http://schemas.microsoft.com/office/drawing/2014/main" id="{5E988523-CA7D-49F0-BDB7-5C512ED9EF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1" y="917973"/>
            <a:ext cx="43219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9D626402-6E14-4AE7-99B9-CE1FC8D828D2}"/>
              </a:ext>
            </a:extLst>
          </p:cNvPr>
          <p:cNvSpPr txBox="1"/>
          <p:nvPr/>
        </p:nvSpPr>
        <p:spPr>
          <a:xfrm>
            <a:off x="7715250" y="1019592"/>
            <a:ext cx="16549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 defTabSz="285750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الختامي </a:t>
            </a:r>
            <a:endParaRPr lang="en-US" sz="375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صورة 19" descr="197.png">
            <a:extLst>
              <a:ext uri="{FF2B5EF4-FFF2-40B4-BE49-F238E27FC236}">
                <a16:creationId xmlns:a16="http://schemas.microsoft.com/office/drawing/2014/main" id="{048C39A9-F07F-40DC-8AED-C9001A5EB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010"/>
            <a:ext cx="9144000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صورة 15" descr="179.gif">
            <a:extLst>
              <a:ext uri="{FF2B5EF4-FFF2-40B4-BE49-F238E27FC236}">
                <a16:creationId xmlns:a16="http://schemas.microsoft.com/office/drawing/2014/main" id="{569DF0C1-A177-4E42-A8DE-BD608246D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9" y="2564606"/>
            <a:ext cx="6906816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صورة 18" descr="9.png">
            <a:extLst>
              <a:ext uri="{FF2B5EF4-FFF2-40B4-BE49-F238E27FC236}">
                <a16:creationId xmlns:a16="http://schemas.microsoft.com/office/drawing/2014/main" id="{6607D8CE-2A1A-410D-855B-9A73828A0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6" y="5249466"/>
            <a:ext cx="946548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صورة 5" descr="214.png">
            <a:extLst>
              <a:ext uri="{FF2B5EF4-FFF2-40B4-BE49-F238E27FC236}">
                <a16:creationId xmlns:a16="http://schemas.microsoft.com/office/drawing/2014/main" id="{9E4E93CA-6038-44D2-82DC-340E4648EF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79" y="4542235"/>
            <a:ext cx="221456" cy="11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B090DD3-9EBE-4AC1-9955-62C4F07FBD39}"/>
              </a:ext>
            </a:extLst>
          </p:cNvPr>
          <p:cNvSpPr/>
          <p:nvPr/>
        </p:nvSpPr>
        <p:spPr>
          <a:xfrm>
            <a:off x="3006329" y="944166"/>
            <a:ext cx="3077765" cy="3762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1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مرادف تجود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مستطيل 7">
            <a:hlinkClick r:id="" action="ppaction://hlinkshowjump?jump=nextslide">
              <a:snd r:embed="rId6" name="بوري سيارة طايرة.wav"/>
            </a:hlinkClick>
            <a:extLst>
              <a:ext uri="{FF2B5EF4-FFF2-40B4-BE49-F238E27FC236}">
                <a16:creationId xmlns:a16="http://schemas.microsoft.com/office/drawing/2014/main" id="{78B49C9A-CE5D-4A0E-A026-2B1AEC0A2F1C}"/>
              </a:ext>
            </a:extLst>
          </p:cNvPr>
          <p:cNvSpPr/>
          <p:nvPr/>
        </p:nvSpPr>
        <p:spPr>
          <a:xfrm>
            <a:off x="4733926" y="1484710"/>
            <a:ext cx="3078956" cy="323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1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تكرم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مستطيل 8">
            <a:hlinkClick r:id="" action="ppaction://noaction">
              <a:snd r:embed="rId7" name="voltage.wav"/>
            </a:hlinkClick>
            <a:extLst>
              <a:ext uri="{FF2B5EF4-FFF2-40B4-BE49-F238E27FC236}">
                <a16:creationId xmlns:a16="http://schemas.microsoft.com/office/drawing/2014/main" id="{F88945AD-B0D5-44E7-B0D2-C8F1C9ED6884}"/>
              </a:ext>
            </a:extLst>
          </p:cNvPr>
          <p:cNvSpPr/>
          <p:nvPr/>
        </p:nvSpPr>
        <p:spPr>
          <a:xfrm>
            <a:off x="4739879" y="1969294"/>
            <a:ext cx="3078956" cy="3250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1">
              <a:defRPr/>
            </a:pPr>
            <a:r>
              <a:rPr lang="ar-AE" sz="21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تبخل </a:t>
            </a:r>
            <a:endParaRPr lang="ar-SA" sz="21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2" name="صورة 11" descr="215.png">
            <a:extLst>
              <a:ext uri="{FF2B5EF4-FFF2-40B4-BE49-F238E27FC236}">
                <a16:creationId xmlns:a16="http://schemas.microsoft.com/office/drawing/2014/main" id="{84176120-F21F-4A0B-9A90-7CE8DC794D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1" y="958454"/>
            <a:ext cx="432198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652F8-50F5-4F4B-8657-23DA0EB0FD8D}"/>
              </a:ext>
            </a:extLst>
          </p:cNvPr>
          <p:cNvSpPr txBox="1"/>
          <p:nvPr/>
        </p:nvSpPr>
        <p:spPr>
          <a:xfrm>
            <a:off x="7715250" y="1019592"/>
            <a:ext cx="16549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</a:p>
          <a:p>
            <a:pPr algn="ctr" defTabSz="285750"/>
            <a:r>
              <a:rPr lang="ar-AE" sz="375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الختامي </a:t>
            </a:r>
            <a:endParaRPr lang="en-US" sz="3750" b="1" u="sng" dirty="0">
              <a:solidFill>
                <a:srgbClr val="FF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صورة 19" descr="197.png">
            <a:extLst>
              <a:ext uri="{FF2B5EF4-FFF2-40B4-BE49-F238E27FC236}">
                <a16:creationId xmlns:a16="http://schemas.microsoft.com/office/drawing/2014/main" id="{3C0C4B22-B982-4643-8270-76E04632D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009"/>
            <a:ext cx="9144000" cy="518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صورة 15" descr="179.gif">
            <a:extLst>
              <a:ext uri="{FF2B5EF4-FFF2-40B4-BE49-F238E27FC236}">
                <a16:creationId xmlns:a16="http://schemas.microsoft.com/office/drawing/2014/main" id="{81E19D24-0C88-4BAD-B361-854751902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9" y="2564606"/>
            <a:ext cx="6906816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صورة 5" descr="214.png">
            <a:extLst>
              <a:ext uri="{FF2B5EF4-FFF2-40B4-BE49-F238E27FC236}">
                <a16:creationId xmlns:a16="http://schemas.microsoft.com/office/drawing/2014/main" id="{27DF5E18-6FFF-4A19-AB53-509610721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535" y="4542235"/>
            <a:ext cx="235744" cy="11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وسيلة شرح بيضاوية 10">
            <a:extLst>
              <a:ext uri="{FF2B5EF4-FFF2-40B4-BE49-F238E27FC236}">
                <a16:creationId xmlns:a16="http://schemas.microsoft.com/office/drawing/2014/main" id="{530F7AEF-32C6-4CF4-8090-6799D0D1A986}"/>
              </a:ext>
            </a:extLst>
          </p:cNvPr>
          <p:cNvSpPr/>
          <p:nvPr/>
        </p:nvSpPr>
        <p:spPr>
          <a:xfrm flipH="1">
            <a:off x="2087166" y="1107281"/>
            <a:ext cx="4482703" cy="2213373"/>
          </a:xfrm>
          <a:prstGeom prst="wedgeEllipseCallout">
            <a:avLst>
              <a:gd name="adj1" fmla="val -85942"/>
              <a:gd name="adj2" fmla="val 1076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685800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3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شكراً لكم يا أصدقائي</a:t>
            </a:r>
          </a:p>
          <a:p>
            <a:pPr algn="ctr" defTabSz="685800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SA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defTabSz="685800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33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لقد وصلت منزلي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قف سي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A6206-EF85-4DA9-855C-834A6772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2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47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897"/>
            <a:ext cx="9144000" cy="3936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656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7827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/>
          <a:stretch/>
        </p:blipFill>
        <p:spPr>
          <a:xfrm>
            <a:off x="17417" y="0"/>
            <a:ext cx="9126583" cy="6875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5922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731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/>
          <a:stretch/>
        </p:blipFill>
        <p:spPr>
          <a:xfrm>
            <a:off x="0" y="13063"/>
            <a:ext cx="9144000" cy="6844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74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849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650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220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341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2684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000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1645382" y="1324847"/>
            <a:ext cx="5680710" cy="29777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285750">
              <a:defRPr/>
            </a:pPr>
            <a:r>
              <a:rPr lang="ar-AE" sz="18750" b="1" dirty="0">
                <a:solidFill>
                  <a:srgbClr val="AD8082">
                    <a:lumMod val="10000"/>
                  </a:srgb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الحصة الأولى </a:t>
            </a: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25B3FCC1-DAA9-451D-9CC3-D15FBA10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79" y="3175562"/>
            <a:ext cx="2452688" cy="2184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5D2481-CEC3-4B60-96BE-B2C2114C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15" y="1062287"/>
            <a:ext cx="2093086" cy="18045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5764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1821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7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57"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401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05408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"/>
          <a:stretch/>
        </p:blipFill>
        <p:spPr>
          <a:xfrm>
            <a:off x="1" y="0"/>
            <a:ext cx="91439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181600" y="6051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</a:rPr>
              <a:t>واجــــــــــــــب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029200" y="609600"/>
            <a:ext cx="1828800" cy="4616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943600" y="228600"/>
            <a:ext cx="0" cy="3765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871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91"/>
          <a:stretch/>
        </p:blipFill>
        <p:spPr>
          <a:xfrm>
            <a:off x="2176" y="0"/>
            <a:ext cx="914182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76200" y="2808982"/>
            <a:ext cx="13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0070C0"/>
                </a:solidFill>
              </a:rPr>
              <a:t>جبل حفيت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4713982"/>
            <a:ext cx="13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0070C0"/>
                </a:solidFill>
              </a:rPr>
              <a:t>جبل جيس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" y="3799582"/>
            <a:ext cx="13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جبل الحديد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6200" y="5628382"/>
            <a:ext cx="13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جبل الحجر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0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5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81000" y="0"/>
            <a:ext cx="8001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29200" y="5206425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0070C0"/>
                </a:solidFill>
              </a:rPr>
              <a:t>شكلت امتدادات الأودية.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5562600" y="2022566"/>
            <a:ext cx="304800" cy="228600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5562600" y="3581400"/>
            <a:ext cx="304800" cy="2286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5562600" y="3048000"/>
            <a:ext cx="304800" cy="22860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5562600" y="2514600"/>
            <a:ext cx="304800" cy="228600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1219200" y="3200400"/>
            <a:ext cx="304800" cy="228600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4243251" y="1219200"/>
            <a:ext cx="304800" cy="22860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3405051" y="2133600"/>
            <a:ext cx="304800" cy="228600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3962400" y="1981200"/>
            <a:ext cx="304800" cy="2286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181600" y="6858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</a:rPr>
              <a:t>واجـــــــــــــب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029200" y="685800"/>
            <a:ext cx="1828800" cy="4616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V="1">
            <a:off x="5297022" y="304800"/>
            <a:ext cx="265578" cy="4486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616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/>
        </p:blipFill>
        <p:spPr>
          <a:xfrm>
            <a:off x="4012720" y="-23949"/>
            <a:ext cx="5127733" cy="6881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1378" y="-23950"/>
            <a:ext cx="4004889" cy="6881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3234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897"/>
            <a:ext cx="9144000" cy="3936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2099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" y="2177"/>
            <a:ext cx="913746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4325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4" y="1026353"/>
            <a:ext cx="8832897" cy="4805295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5" y="1131861"/>
            <a:ext cx="920749" cy="69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593" y="1480622"/>
            <a:ext cx="1324266" cy="4142059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5884333" y="1480623"/>
            <a:ext cx="1668260" cy="3437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285750">
              <a:defRPr/>
            </a:pPr>
            <a:r>
              <a:rPr lang="ar-AE" sz="1750" b="1" dirty="0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للحصول على أعلى درجة</a:t>
            </a:r>
            <a:endParaRPr lang="en-US" sz="1750" b="1" dirty="0">
              <a:solidFill>
                <a:srgbClr val="FFFF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6072188" y="1866291"/>
            <a:ext cx="1408968" cy="3646303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285750">
              <a:defRPr/>
            </a:pPr>
            <a:endParaRPr lang="ar-SA" sz="275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356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009F88-B856-4A90-9D2F-75A87C0194C4}"/>
              </a:ext>
            </a:extLst>
          </p:cNvPr>
          <p:cNvSpPr/>
          <p:nvPr/>
        </p:nvSpPr>
        <p:spPr>
          <a:xfrm>
            <a:off x="838216" y="2743200"/>
            <a:ext cx="80377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لننطلق إلى رحلة جميلة مع إحدى المرتفعات الجبلية في دولة الامارات</a:t>
            </a:r>
          </a:p>
          <a:p>
            <a:pPr algn="ctr"/>
            <a:r>
              <a:rPr lang="ar-AE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ولنقرأ دعاء الركوب : سبحان الذي سخر لنا هذا وماكنا له مقرنين وإنا إلى ربنا لمنقلبون</a:t>
            </a:r>
            <a:endParaRPr lang="en-US" sz="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18" descr="9.png">
            <a:extLst>
              <a:ext uri="{FF2B5EF4-FFF2-40B4-BE49-F238E27FC236}">
                <a16:creationId xmlns:a16="http://schemas.microsoft.com/office/drawing/2014/main" id="{04AE0E45-FC98-42D9-8501-352C7742D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51712"/>
            <a:ext cx="3733800" cy="190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944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B3F0-FCE1-43A7-8840-C54E33103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AE" dirty="0"/>
              <a:t>أشاهد وأدون </a:t>
            </a:r>
            <a:r>
              <a:rPr lang="ar-AE" dirty="0" err="1"/>
              <a:t>ماتعلمته</a:t>
            </a:r>
            <a:r>
              <a:rPr lang="ar-AE" dirty="0"/>
              <a:t> من الفيديو في دردشة </a:t>
            </a:r>
            <a:r>
              <a:rPr lang="ar-AE" dirty="0" err="1"/>
              <a:t>التيمز</a:t>
            </a:r>
            <a:endParaRPr lang="en-US" dirty="0"/>
          </a:p>
        </p:txBody>
      </p:sp>
      <p:pic>
        <p:nvPicPr>
          <p:cNvPr id="4" name="جبل جيس أجمل جبال رأس الخيمة - أطول جبال الإمارات">
            <a:hlinkClick r:id="" action="ppaction://media"/>
            <a:extLst>
              <a:ext uri="{FF2B5EF4-FFF2-40B4-BE49-F238E27FC236}">
                <a16:creationId xmlns:a16="http://schemas.microsoft.com/office/drawing/2014/main" id="{E344B6FA-0061-4A02-BC6A-8DDC444330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9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معرض">
  <a:themeElements>
    <a:clrScheme name="معرض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عرض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Feathered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4.xml><?xml version="1.0" encoding="utf-8"?>
<a:theme xmlns:a="http://schemas.openxmlformats.org/drawingml/2006/main" name="1_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ppt/theme/theme5.xml><?xml version="1.0" encoding="utf-8"?>
<a:theme xmlns:a="http://schemas.openxmlformats.org/drawingml/2006/main" name="معرض">
  <a:themeElements>
    <a:clrScheme name="معرض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عرض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6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269</Words>
  <Application>Microsoft Office PowerPoint</Application>
  <PresentationFormat>On-screen Show (4:3)</PresentationFormat>
  <Paragraphs>66</Paragraphs>
  <Slides>48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Aldhabi</vt:lpstr>
      <vt:lpstr>Arial</vt:lpstr>
      <vt:lpstr>Calibri</vt:lpstr>
      <vt:lpstr>Century Schoolbook</vt:lpstr>
      <vt:lpstr>Corbel</vt:lpstr>
      <vt:lpstr>Gill Sans MT</vt:lpstr>
      <vt:lpstr>Sakkal Majalla</vt:lpstr>
      <vt:lpstr>Office Theme</vt:lpstr>
      <vt:lpstr>1_معرض</vt:lpstr>
      <vt:lpstr>Feathered</vt:lpstr>
      <vt:lpstr>1_Feathered</vt:lpstr>
      <vt:lpstr>معرض</vt:lpstr>
      <vt:lpstr>سمة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أشاهد وأدون ماتعلمته من الفيديو في دردشة التيمز</vt:lpstr>
      <vt:lpstr>هيا لنتنافس في تدوين أهم المعلومات التي شاهدناها في  الفيديو في دردشة التيمز خلال دقيقتين</vt:lpstr>
      <vt:lpstr>PowerPoint Presentation</vt:lpstr>
      <vt:lpstr>PowerPoint Presentation</vt:lpstr>
      <vt:lpstr>هيا لننطلق لمعرفة معاني الكلمات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لعبة المفردات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HEAVEN KILLERS RELEASE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نوره سالم الشامسي</cp:lastModifiedBy>
  <cp:revision>28</cp:revision>
  <dcterms:created xsi:type="dcterms:W3CDTF">2017-10-02T13:01:20Z</dcterms:created>
  <dcterms:modified xsi:type="dcterms:W3CDTF">2021-09-05T17:24:54Z</dcterms:modified>
</cp:coreProperties>
</file>