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68" r:id="rId1"/>
  </p:sldMasterIdLst>
  <p:notesMasterIdLst>
    <p:notesMasterId r:id="rId17"/>
  </p:notesMasterIdLst>
  <p:sldIdLst>
    <p:sldId id="256" r:id="rId2"/>
    <p:sldId id="278" r:id="rId3"/>
    <p:sldId id="261" r:id="rId4"/>
    <p:sldId id="258" r:id="rId5"/>
    <p:sldId id="257" r:id="rId6"/>
    <p:sldId id="260" r:id="rId7"/>
    <p:sldId id="298" r:id="rId8"/>
    <p:sldId id="281" r:id="rId9"/>
    <p:sldId id="295" r:id="rId10"/>
    <p:sldId id="274" r:id="rId11"/>
    <p:sldId id="265" r:id="rId12"/>
    <p:sldId id="280" r:id="rId13"/>
    <p:sldId id="279" r:id="rId14"/>
    <p:sldId id="270" r:id="rId15"/>
    <p:sldId id="271" r:id="rId16"/>
  </p:sldIdLst>
  <p:sldSz cx="10801350" cy="72009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3CC"/>
    <a:srgbClr val="FFFF00"/>
    <a:srgbClr val="CCFF99"/>
    <a:srgbClr val="CCFFFF"/>
    <a:srgbClr val="FFFF99"/>
    <a:srgbClr val="CC9900"/>
    <a:srgbClr val="FFCC99"/>
    <a:srgbClr val="33CCCC"/>
    <a:srgbClr val="FFBF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45" autoAdjust="0"/>
    <p:restoredTop sz="95426" autoAdjust="0"/>
  </p:normalViewPr>
  <p:slideViewPr>
    <p:cSldViewPr>
      <p:cViewPr varScale="1">
        <p:scale>
          <a:sx n="81" d="100"/>
          <a:sy n="81" d="100"/>
        </p:scale>
        <p:origin x="1483" y="58"/>
      </p:cViewPr>
      <p:guideLst>
        <p:guide orient="horz" pos="2268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535" y="-4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F9CC2-6627-44CA-960E-D11124CA8B0D}" type="datetimeFigureOut">
              <a:rPr lang="en-GB" smtClean="0"/>
              <a:t>23/10/2021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BEA8F-9837-4101-943D-4764C44132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127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ZN_eq0qrBUuqA_TbXZ4ii7O9TMQh9a1GsKkJOakIdThUMVREQkhERExDVDMyNUVXWEkwSjVWSk9ZMy4u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ZN_eq0qrBUuqA_TbXZ4ii7O9TMQh9a1GsKkJOakIdThUMVREQkhERExDVDMyNUVXWEkwSjVWSk9ZMy4u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5: Warm-up Activity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69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13: Self-Assessment as part of re-visiting Success Criteria</a:t>
            </a:r>
            <a:endParaRPr lang="en-US" dirty="0" smtClean="0"/>
          </a:p>
          <a:p>
            <a:r>
              <a:rPr lang="en-GB" sz="1200" dirty="0" smtClean="0">
                <a:hlinkClick r:id="rId3"/>
              </a:rPr>
              <a:t>https://forms.office.com/Pages/ResponsePage.aspx?id=ZN_eq0qrBUuqA_TbXZ4ii7O9TMQh9a1GsKkJOakIdThUMVREQkhERExDVDMyNUVXWEkwSjVWSk9ZMy4u</a:t>
            </a:r>
            <a:endParaRPr lang="en-GB" sz="1200" dirty="0" smtClean="0"/>
          </a:p>
          <a:p>
            <a:endParaRPr lang="en-GB" sz="12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150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mtClean="0"/>
              <a:t>Slide 14: Good-bye slide with various reminders (Stay safe, stay healthy, next lesson, PPT on LMS etc.)</a:t>
            </a:r>
            <a:endParaRPr lang="en-US" smtClean="0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1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2: Class Rules (home and at school).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472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1: Welcome slide to include your name, your subject and the grade.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683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4: Success Criteria (objectives in child-friendly language).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964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Slide 6: Vocabulary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745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Slide 6: Vocabulary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745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7: Lesson Introduction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205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9: Practice Time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398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13: Self-Assessment as part of re-visiting Success Criteria</a:t>
            </a:r>
            <a:endParaRPr lang="en-US" dirty="0" smtClean="0"/>
          </a:p>
          <a:p>
            <a:r>
              <a:rPr lang="en-GB" sz="1200" dirty="0" smtClean="0">
                <a:hlinkClick r:id="rId3"/>
              </a:rPr>
              <a:t>https://forms.office.com/Pages/ResponsePage.aspx?id=ZN_eq0qrBUuqA_TbXZ4ii7O9TMQh9a1GsKkJOakIdThUMVREQkhERExDVDMyNUVXWEkwSjVWSk9ZMy4u</a:t>
            </a:r>
            <a:endParaRPr lang="en-GB" sz="1200" dirty="0" smtClean="0"/>
          </a:p>
          <a:p>
            <a:endParaRPr lang="en-GB" sz="12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150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530194" y="3360420"/>
            <a:ext cx="7560945" cy="1680210"/>
          </a:xfrm>
        </p:spPr>
        <p:txBody>
          <a:bodyPr/>
          <a:lstStyle>
            <a:lvl1pPr marL="0" indent="0" algn="ctr">
              <a:buNone/>
              <a:defRPr sz="2600" b="1" cap="none" spc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0CD4-4486-4B2C-8490-9C4DD829CFB2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solidFill>
            <a:schemeClr val="accent5"/>
          </a:solidFill>
        </p:spPr>
        <p:txBody>
          <a:bodyPr lIns="0" tIns="0" rIns="0" bIns="0">
            <a:noAutofit/>
          </a:bodyPr>
          <a:lstStyle>
            <a:lvl1pPr>
              <a:defRPr sz="1400"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4341" y="1521771"/>
            <a:ext cx="10656691" cy="1603716"/>
          </a:xfrm>
          <a:prstGeom prst="rect">
            <a:avLst/>
          </a:prstGeom>
          <a:solidFill>
            <a:srgbClr val="FFBF4B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74341" y="1466557"/>
            <a:ext cx="10656691" cy="1266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4341" y="3125481"/>
            <a:ext cx="10656691" cy="116059"/>
          </a:xfrm>
          <a:prstGeom prst="rect">
            <a:avLst/>
          </a:prstGeom>
          <a:solidFill>
            <a:srgbClr val="FF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071" y="1581229"/>
            <a:ext cx="9721215" cy="1543526"/>
          </a:xfrm>
        </p:spPr>
        <p:txBody>
          <a:bodyPr anchor="ctr"/>
          <a:lstStyle>
            <a:lvl1pPr algn="ctr">
              <a:defRPr lang="en-US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kumimoji="0" lang="en-US" sz="36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4C95-9FAC-483F-8F2A-ABDD680D3CCB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30982" y="288376"/>
            <a:ext cx="2376297" cy="6144101"/>
          </a:xfrm>
        </p:spPr>
        <p:txBody>
          <a:bodyPr vert="eaVert">
            <a:normAutofit/>
          </a:bodyPr>
          <a:lstStyle>
            <a:lvl1pPr>
              <a:defRPr kumimoji="0" lang="en-US" sz="36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0138" y="288375"/>
            <a:ext cx="6570821" cy="6144101"/>
          </a:xfrm>
        </p:spPr>
        <p:txBody>
          <a:bodyPr vert="eaVert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4E5D-BFDD-4285-BCD7-3C8D3D3EE20E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 rot="16200000">
            <a:off x="5234511" y="1485967"/>
            <a:ext cx="332330" cy="10801352"/>
            <a:chOff x="9821119" y="2"/>
            <a:chExt cx="738913" cy="7200900"/>
          </a:xfrm>
        </p:grpSpPr>
        <p:sp>
          <p:nvSpPr>
            <p:cNvPr id="7" name="Rectangle 6"/>
            <p:cNvSpPr/>
            <p:nvPr userDrawn="1"/>
          </p:nvSpPr>
          <p:spPr>
            <a:xfrm rot="5400000">
              <a:off x="6620549" y="3316633"/>
              <a:ext cx="7200899" cy="567640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  <a:ln w="19050" cap="sq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 rot="5400000">
              <a:off x="6896278" y="3537147"/>
              <a:ext cx="7200899" cy="126609"/>
            </a:xfrm>
            <a:prstGeom prst="rect">
              <a:avLst/>
            </a:prstGeom>
            <a:solidFill>
              <a:srgbClr val="FF0000"/>
            </a:solidFill>
            <a:ln w="19050" cap="sq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 rot="5400000">
              <a:off x="6278699" y="3542422"/>
              <a:ext cx="7200899" cy="116059"/>
            </a:xfrm>
            <a:prstGeom prst="rect">
              <a:avLst/>
            </a:prstGeom>
            <a:solidFill>
              <a:schemeClr val="accent5"/>
            </a:solidFill>
            <a:ln w="19050" cap="sq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A663E-CACD-4A20-8C6A-AF614E6A5B58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821" y="6650324"/>
            <a:ext cx="619342" cy="550526"/>
          </a:xfrm>
        </p:spPr>
        <p:txBody>
          <a:bodyPr/>
          <a:lstStyle>
            <a:lvl1pPr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/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080135" y="1520190"/>
            <a:ext cx="9181148" cy="48006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Rounded Rectangle 9"/>
          <p:cNvSpPr/>
          <p:nvPr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32" y="1000128"/>
            <a:ext cx="9181148" cy="1430179"/>
          </a:xfrm>
        </p:spPr>
        <p:txBody>
          <a:bodyPr anchor="b" anchorCtr="0">
            <a:normAutofit/>
          </a:bodyPr>
          <a:lstStyle>
            <a:lvl1pPr algn="l">
              <a:buNone/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232" y="2675335"/>
            <a:ext cx="9181148" cy="1405175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2DB1F-0146-44C4-A302-E9A499955EC8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5119" y="6480810"/>
            <a:ext cx="4725591" cy="48006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 flipV="1">
            <a:off x="81993" y="2495672"/>
            <a:ext cx="10647215" cy="960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81681" y="2458551"/>
            <a:ext cx="10647529" cy="48005"/>
          </a:xfrm>
          <a:prstGeom prst="rect">
            <a:avLst/>
          </a:prstGeom>
          <a:solidFill>
            <a:srgbClr val="FF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80690" y="2592324"/>
            <a:ext cx="10648521" cy="48006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821" y="6519215"/>
            <a:ext cx="540068" cy="480060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4" name="Rounded Rectangle 13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E7BA-0B15-4872-9682-6F41C70792F4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080135" y="1520190"/>
            <a:ext cx="4428554" cy="48006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828228" y="1520190"/>
            <a:ext cx="4428554" cy="48006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81993" y="1333315"/>
            <a:ext cx="10647215" cy="960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1681" y="1296194"/>
            <a:ext cx="10647529" cy="48005"/>
          </a:xfrm>
          <a:prstGeom prst="rect">
            <a:avLst/>
          </a:prstGeom>
          <a:solidFill>
            <a:srgbClr val="FF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0690" y="1429967"/>
            <a:ext cx="10648521" cy="48006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2" name="Rounded Rectangle 11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35" y="286703"/>
            <a:ext cx="9181148" cy="1200150"/>
          </a:xfrm>
        </p:spPr>
        <p:txBody>
          <a:bodyPr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138" y="1520190"/>
            <a:ext cx="4410551" cy="8001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850734" y="1520190"/>
            <a:ext cx="4410551" cy="8001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CDF38-4D4F-41A6-8F1F-B888CA016132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080138" y="2360295"/>
            <a:ext cx="4410551" cy="408051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5850734" y="2360295"/>
            <a:ext cx="4410551" cy="408051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7" name="Rounded Rectangle 6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1AC-9BBB-4A72-9388-B0A471E312AE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6" name="Rounded Rectangle 5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B38D-8CFA-4D78-993E-DB953C595FA8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2" name="Rounded Rectangle 11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75609" y="73243"/>
            <a:ext cx="10647046" cy="702807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35" y="286703"/>
            <a:ext cx="9181148" cy="1200150"/>
          </a:xfrm>
        </p:spPr>
        <p:txBody>
          <a:bodyPr anchor="b" anchorCtr="0">
            <a:normAutofit/>
          </a:bodyPr>
          <a:lstStyle>
            <a:lvl1pPr algn="l">
              <a:buNone/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80138" y="1680210"/>
            <a:ext cx="2250281" cy="472059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A2E8-9594-4102-9B5C-5C9A9F32FF3F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510439" y="1680210"/>
            <a:ext cx="6750844" cy="472059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5" name="Rounded Rectangle 14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35" y="5145578"/>
            <a:ext cx="8641080" cy="548402"/>
          </a:xfrm>
        </p:spPr>
        <p:txBody>
          <a:bodyPr anchor="ctr">
            <a:noAutofit/>
          </a:bodyPr>
          <a:lstStyle>
            <a:lvl1pPr algn="l">
              <a:buNone/>
              <a:defRPr kumimoji="0" lang="en-US" sz="36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0135" y="5718116"/>
            <a:ext cx="8641080" cy="72009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7A07-C153-4C0C-B720-783A11313D27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0135" y="6480810"/>
            <a:ext cx="4590574" cy="48006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821" y="6519215"/>
            <a:ext cx="540068" cy="480060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 flipV="1">
            <a:off x="80688" y="4917733"/>
            <a:ext cx="10639330" cy="960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0926" y="4883000"/>
            <a:ext cx="10639092" cy="4800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0928" y="5011887"/>
            <a:ext cx="10639090" cy="5124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0690" y="70012"/>
            <a:ext cx="10633462" cy="4810601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5" name="Rounded Rectangle 14"/>
          <p:cNvSpPr/>
          <p:nvPr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080135" y="288371"/>
            <a:ext cx="9181148" cy="12001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080135" y="1520190"/>
            <a:ext cx="9181148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290911" y="6500812"/>
            <a:ext cx="2925366" cy="500063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AC81C8C-6366-4772-B07A-B2E9204C3926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80137" y="6480810"/>
            <a:ext cx="4680585" cy="48006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72821" y="6520815"/>
            <a:ext cx="540068" cy="48006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47746A7-F19E-429D-A3E2-9650D8510949}" type="slidenum">
              <a:rPr lang="en-GB" smtClean="0"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quizizz.com/admin/quiz/6145c1c2f8004d001d43f2cf/long-vowel-short-vowe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tools-unite.com/tools/random-picker-wheel?names=Sara%20Talal,Salim%20Abdelaziz,Sultan%20Mohamed,Salma%20Naseeb,Syreen%20Othman,Shahad%20Ahmed,Shakah%20Sultan,Salah%20Aljarousha,Abdulla%20Mohamed,Ali%20Mahmood,Ghezlan%20Ahmed,Ghusoon%20Belal,Fatema%20Jasem,Majid%20Adel,Mohamed%20Saeed,Mohamed%20Sameeh,Mariam%20Rashid,Nada%20Sulaiman,Wadima%20Abdulaziz,Yara%20Fera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https://tools-unite.com/tools/random-picker-wheel?names=Hassan%20Yaser,Hamza%20Shanak,Khaled%20Mohamed,Duaa%20Elamin,Roaa%20Khair,Rana%20Ahmedi,Zayed%20Ali,Salmah%20Khaled,Saeed%20Rashed,Samar%20Kais,Sereen%20Abdallah,Saif%20Sinan,Saif%20Ali,Shahad%20Fahem,Abdullah%20Nael,Azra%20Abdollah,Alyaa%20Jamal,Ghaith%20Abdulla,Mayed%20Eid,Mohamed%20Abdulazi,Mariam%20Yaqoub,Mahra%20Mohamed,Nahyan%20Musalam,Waael%20Ahmed,Wadimah%20Majed,Wadema%20Yas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0194" y="3360420"/>
            <a:ext cx="7560945" cy="3552398"/>
          </a:xfrm>
        </p:spPr>
        <p:txBody>
          <a:bodyPr>
            <a:noAutofit/>
          </a:bodyPr>
          <a:lstStyle/>
          <a:p>
            <a:r>
              <a:rPr lang="en-GB" sz="2800" dirty="0" smtClean="0"/>
              <a:t>Term 1</a:t>
            </a:r>
          </a:p>
          <a:p>
            <a:r>
              <a:rPr lang="en-GB" sz="2800" dirty="0" smtClean="0"/>
              <a:t>Week </a:t>
            </a:r>
            <a:r>
              <a:rPr lang="ar-AE" sz="2800" dirty="0" smtClean="0"/>
              <a:t>4</a:t>
            </a:r>
            <a:endParaRPr lang="en-GB" sz="2800" dirty="0" smtClean="0"/>
          </a:p>
          <a:p>
            <a:r>
              <a:rPr lang="en-GB" sz="2800" dirty="0" smtClean="0"/>
              <a:t>Unit 2</a:t>
            </a:r>
          </a:p>
          <a:p>
            <a:r>
              <a:rPr lang="en-GB" sz="2800" dirty="0" smtClean="0"/>
              <a:t>Lesson 7</a:t>
            </a:r>
            <a:endParaRPr lang="en-GB" sz="2800" dirty="0"/>
          </a:p>
          <a:p>
            <a:r>
              <a:rPr lang="en-GB" sz="2800" dirty="0"/>
              <a:t>English</a:t>
            </a:r>
          </a:p>
          <a:p>
            <a:r>
              <a:rPr lang="en-GB" sz="2800" dirty="0"/>
              <a:t>Grade </a:t>
            </a:r>
            <a:r>
              <a:rPr lang="en-GB" sz="2800" dirty="0" smtClean="0"/>
              <a:t>4</a:t>
            </a:r>
            <a:endParaRPr lang="en-GB" sz="2800" dirty="0"/>
          </a:p>
          <a:p>
            <a:r>
              <a:rPr lang="en-GB" sz="2800" dirty="0"/>
              <a:t>Ms </a:t>
            </a:r>
            <a:r>
              <a:rPr lang="en-GB" sz="2800" dirty="0" smtClean="0"/>
              <a:t>Maram Al </a:t>
            </a:r>
            <a:r>
              <a:rPr lang="en-GB" sz="2800" smtClean="0"/>
              <a:t>Zubaidy</a:t>
            </a:r>
            <a:endParaRPr lang="en-GB" sz="2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71" y="1584226"/>
            <a:ext cx="9721215" cy="1543526"/>
          </a:xfrm>
        </p:spPr>
        <p:txBody>
          <a:bodyPr>
            <a:normAutofit/>
          </a:bodyPr>
          <a:lstStyle/>
          <a:p>
            <a:r>
              <a:rPr lang="en-GB" sz="4800" dirty="0" smtClean="0"/>
              <a:t>Bridge to Success 4</a:t>
            </a:r>
            <a:endParaRPr lang="en-GB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7" name="Picture 3" descr="C:\Users\Latee\Downloads\Image-1 (11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4" t="19944" r="30075"/>
          <a:stretch/>
        </p:blipFill>
        <p:spPr bwMode="auto">
          <a:xfrm>
            <a:off x="576139" y="3168401"/>
            <a:ext cx="1944216" cy="39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27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95" y="60174"/>
            <a:ext cx="9181148" cy="1740076"/>
          </a:xfrm>
        </p:spPr>
        <p:txBody>
          <a:bodyPr>
            <a:normAutofit/>
          </a:bodyPr>
          <a:lstStyle/>
          <a:p>
            <a:r>
              <a:rPr lang="en-GB" dirty="0" smtClean="0"/>
              <a:t>Let’s Practice</a:t>
            </a:r>
            <a:br>
              <a:rPr lang="en-GB" dirty="0" smtClean="0"/>
            </a:br>
            <a:r>
              <a:rPr lang="en-GB" dirty="0" smtClean="0"/>
              <a:t>	short or long vowel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5" name="Picture 2" descr="C:\Users\Latee\OneDrive\Documents\Teaching\2020-2021\Pictures\Image-1 (15)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947" y="3913956"/>
            <a:ext cx="2782838" cy="27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playback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3003" y="432098"/>
            <a:ext cx="2100064" cy="10894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0155" y="5328642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2000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Get out your white board, marker and eraser</a:t>
            </a:r>
          </a:p>
          <a:p>
            <a:pPr marL="342900" indent="-342900">
              <a:buAutoNum type="arabicPeriod"/>
            </a:pPr>
            <a:r>
              <a:rPr lang="en-GB" sz="2000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Read the question</a:t>
            </a:r>
          </a:p>
          <a:p>
            <a:pPr marL="342900" indent="-342900">
              <a:buAutoNum type="arabicPeriod"/>
            </a:pPr>
            <a:r>
              <a:rPr lang="en-GB" sz="2000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Draw the symbol of the correct answer</a:t>
            </a:r>
          </a:p>
          <a:p>
            <a:pPr marL="342900" indent="-342900">
              <a:buAutoNum type="arabicPeriod"/>
            </a:pPr>
            <a:r>
              <a:rPr lang="en-GB" sz="2000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Count you point</a:t>
            </a:r>
            <a:endParaRPr lang="en-GB" sz="2000" dirty="0"/>
          </a:p>
        </p:txBody>
      </p:sp>
      <p:pic>
        <p:nvPicPr>
          <p:cNvPr id="1026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568" y="1656234"/>
            <a:ext cx="3297163" cy="300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75" y="4680570"/>
            <a:ext cx="1338853" cy="7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05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384451" y="3591158"/>
            <a:ext cx="37240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u="sng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Homework</a:t>
            </a:r>
            <a:endParaRPr lang="en-GB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3" t="11404" r="12866" b="18763"/>
          <a:stretch/>
        </p:blipFill>
        <p:spPr bwMode="auto">
          <a:xfrm>
            <a:off x="2376339" y="15998"/>
            <a:ext cx="5341163" cy="71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752603" y="1872258"/>
            <a:ext cx="360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86913" y="3807182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26042" y="3807182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56659" y="4034239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had a teddy bear called Bruno.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89863" y="2088282"/>
            <a:ext cx="2378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 went to the beach.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99437" y="2088282"/>
            <a:ext cx="3225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My teddy bear sat on a rock while we played.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083" y="72058"/>
            <a:ext cx="2448272" cy="1200150"/>
          </a:xfrm>
        </p:spPr>
        <p:txBody>
          <a:bodyPr anchor="t">
            <a:normAutofit/>
          </a:bodyPr>
          <a:lstStyle/>
          <a:p>
            <a:r>
              <a:rPr lang="en-GB" sz="2400" dirty="0" smtClean="0"/>
              <a:t>Activity Book </a:t>
            </a:r>
            <a:br>
              <a:rPr lang="en-GB" sz="2400" dirty="0" smtClean="0"/>
            </a:br>
            <a:r>
              <a:rPr lang="en-GB" sz="2400" dirty="0" smtClean="0"/>
              <a:t>Page </a:t>
            </a:r>
            <a:r>
              <a:rPr lang="en-GB" sz="2400" u="sng" dirty="0" smtClean="0">
                <a:solidFill>
                  <a:srgbClr val="FF0000"/>
                </a:solidFill>
              </a:rPr>
              <a:t>17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  <p:pic>
        <p:nvPicPr>
          <p:cNvPr id="7" name="videoplayback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947" y="75771"/>
            <a:ext cx="2100064" cy="10894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372" y="6779835"/>
            <a:ext cx="44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HW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344891" y="1934974"/>
            <a:ext cx="288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36379" y="4023206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 forgot Bruno.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02598" y="5904706"/>
            <a:ext cx="720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sad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83213" y="5895414"/>
            <a:ext cx="1209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summer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68627" y="5895414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forgot</a:t>
            </a:r>
            <a:endParaRPr lang="en-GB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72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8" grpId="0"/>
      <p:bldP spid="19" grpId="0"/>
      <p:bldP spid="20" grpId="0"/>
      <p:bldP spid="21" grpId="0"/>
      <p:bldP spid="24" grpId="0"/>
      <p:bldP spid="23" grpId="0"/>
      <p:bldP spid="22" grpId="0"/>
      <p:bldP spid="25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80087" y="6648782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146" name="Picture 2" descr="Make Awesome Exit Tickets with Digital Breakouts – Tom Mullane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4" t="2128" r="21202" b="2684"/>
          <a:stretch/>
        </p:blipFill>
        <p:spPr bwMode="auto">
          <a:xfrm>
            <a:off x="6128504" y="2952378"/>
            <a:ext cx="4358698" cy="376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atee\OneDrive\Documents\Teaching\2020-2021\Term 1\Pictures\Image-1 (19)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3" y="2808362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3863034" y="360090"/>
            <a:ext cx="5138041" cy="2736304"/>
          </a:xfrm>
          <a:prstGeom prst="wedgeRoundRectCallout">
            <a:avLst>
              <a:gd name="adj1" fmla="val -75566"/>
              <a:gd name="adj2" fmla="val 65656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latin typeface="Comic Sans MS" panose="030F0702030302020204" pitchFamily="66" charset="0"/>
              </a:rPr>
              <a:t>Tell me a word with a </a:t>
            </a:r>
            <a:r>
              <a:rPr lang="en-GB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long vowel</a:t>
            </a:r>
            <a:r>
              <a:rPr lang="en-GB" sz="3600" b="1" dirty="0" smtClean="0">
                <a:latin typeface="Comic Sans MS" panose="030F0702030302020204" pitchFamily="66" charset="0"/>
              </a:rPr>
              <a:t> </a:t>
            </a:r>
            <a:endParaRPr lang="en-GB" sz="36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47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2123" y="288371"/>
            <a:ext cx="9829160" cy="1200150"/>
          </a:xfrm>
        </p:spPr>
        <p:txBody>
          <a:bodyPr anchor="t">
            <a:normAutofit/>
          </a:bodyPr>
          <a:lstStyle/>
          <a:p>
            <a:r>
              <a:rPr lang="en-GB" dirty="0" smtClean="0"/>
              <a:t>Type your self assessment in the chat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80087" y="6648782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7" name="Picture 3" descr="C:\Users\Latee\OneDrive\Documents\Teaching\2020-2021\Pictures\Image-1 (7)4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33"/>
          <a:stretch/>
        </p:blipFill>
        <p:spPr bwMode="auto">
          <a:xfrm>
            <a:off x="83964" y="4779437"/>
            <a:ext cx="2508399" cy="18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 you Understand? Umm, I think so... | Student self assessment, Assessment  for learning, Formative assess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827" y="1224186"/>
            <a:ext cx="411754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936179" y="3168402"/>
            <a:ext cx="3363102" cy="1320844"/>
          </a:xfrm>
          <a:prstGeom prst="wedgeRoundRectCallout">
            <a:avLst>
              <a:gd name="adj1" fmla="val -47289"/>
              <a:gd name="adj2" fmla="val 80307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latin typeface="Comic Sans MS" panose="030F0702030302020204" pitchFamily="66" charset="0"/>
              </a:rPr>
              <a:t>I will take the attendance</a:t>
            </a:r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658,329 Circle Backgrounds Illustrations, Royalty-Free Vector Graphics &amp; Clip  Art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 bwMode="auto">
          <a:xfrm>
            <a:off x="-1" y="504106"/>
            <a:ext cx="10807086" cy="592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520815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5544691" y="600100"/>
            <a:ext cx="4213548" cy="1200150"/>
          </a:xfrm>
        </p:spPr>
        <p:txBody>
          <a:bodyPr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en-GB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Don’t forget</a:t>
            </a:r>
            <a:endParaRPr lang="en-GB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2" descr="C:\Users\Latee\OneDrive\Documents\Teaching\2020-2021\Pictures\Image-1 (1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34" y="2520330"/>
            <a:ext cx="1355965" cy="135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Latee\OneDrive\Documents\Teaching\2020-2021\Pictures\Image-1 (1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467" y="1933590"/>
            <a:ext cx="2242924" cy="224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Latee\OneDrive\Documents\Teaching\2020-2021\Pictures\Image-1 (1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299" y="1584226"/>
            <a:ext cx="1559807" cy="155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Latee\OneDrive\Documents\Teaching\2020-2021\Pictures\Image-1 (14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939" y="4320530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Latee\OneDrive\Documents\Teaching\2020-2021\Pictures\Image-1 (15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819" y="2819995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Latee\OneDrive\Documents\Teaching\2020-2021\Pictures\Image-1 (16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296" y="4032498"/>
            <a:ext cx="1392523" cy="13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Latee\OneDrive\Documents\Teaching\2020-2021\Pictures\Image-1 (8)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147" y="337223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1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5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7" t="9160" r="24843" b="22941"/>
          <a:stretch/>
        </p:blipFill>
        <p:spPr bwMode="auto">
          <a:xfrm>
            <a:off x="216099" y="2016274"/>
            <a:ext cx="4824536" cy="429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40234" y="792138"/>
            <a:ext cx="16209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4</a:t>
            </a:r>
            <a:r>
              <a:rPr lang="en-US" sz="2400" b="1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-5 Wheel</a:t>
            </a:r>
            <a:endParaRPr lang="en-US" sz="2400" b="1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Picture 3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2" t="9276" r="25933" b="21700"/>
          <a:stretch/>
        </p:blipFill>
        <p:spPr bwMode="auto">
          <a:xfrm>
            <a:off x="5184651" y="2088282"/>
            <a:ext cx="4545984" cy="426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440139" y="944537"/>
            <a:ext cx="16209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4-6 Wheel</a:t>
            </a:r>
            <a:endParaRPr lang="en-US" sz="2400" b="1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8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World Plays the UAE National Anthem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099" y="827590"/>
            <a:ext cx="10369152" cy="58326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95" y="72058"/>
            <a:ext cx="9181088" cy="755533"/>
          </a:xfrm>
        </p:spPr>
        <p:txBody>
          <a:bodyPr>
            <a:normAutofit/>
          </a:bodyPr>
          <a:lstStyle/>
          <a:p>
            <a:r>
              <a:rPr lang="en-GB" dirty="0" smtClean="0"/>
              <a:t>National Anthem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25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8"/>
          <a:stretch/>
        </p:blipFill>
        <p:spPr bwMode="auto">
          <a:xfrm>
            <a:off x="-1" y="-1"/>
            <a:ext cx="10810728" cy="72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="" xmlns:a16="http://schemas.microsoft.com/office/drawing/2014/main" id="{B81AA9C6-7BFD-4E54-93EF-789C697EC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66" y="1438677"/>
            <a:ext cx="65" cy="38472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77144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1000" dirty="0">
                <a:solidFill>
                  <a:srgbClr val="1C1C1C"/>
                </a:solidFill>
              </a:rPr>
              <a:t/>
            </a:r>
            <a:br>
              <a:rPr lang="ar-AE" sz="1000" dirty="0">
                <a:solidFill>
                  <a:srgbClr val="1C1C1C"/>
                </a:solidFill>
              </a:rPr>
            </a:br>
            <a:endParaRPr lang="ar-AE" sz="1500" dirty="0">
              <a:solidFill>
                <a:srgbClr val="1C1C1C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="" xmlns:a16="http://schemas.microsoft.com/office/drawing/2014/main" id="{47804091-A976-4D78-9925-8E08CFD18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66" y="1530496"/>
            <a:ext cx="65" cy="20108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4729" rIns="0" bIns="-14729" anchor="ctr">
            <a:spAutoFit/>
          </a:bodyPr>
          <a:lstStyle/>
          <a:p>
            <a:pPr defTabSz="77144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AE" sz="1500" dirty="0">
              <a:solidFill>
                <a:srgbClr val="1C1C1C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2" descr="Z:\# Action Folder!\PDF &amp; Preview\PNG\Untitled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459" y="680087"/>
            <a:ext cx="2659082" cy="200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1" descr="Z:\# Action Folder!\PDF &amp; Preview\PNG\Untitled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620" y="3498773"/>
            <a:ext cx="3836730" cy="373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5250CF73-F650-47DC-B1A6-96CABDD74C53}"/>
              </a:ext>
            </a:extLst>
          </p:cNvPr>
          <p:cNvSpPr/>
          <p:nvPr/>
        </p:nvSpPr>
        <p:spPr>
          <a:xfrm>
            <a:off x="1106388" y="343378"/>
            <a:ext cx="4082386" cy="6434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43"/>
          <p:cNvSpPr txBox="1">
            <a:spLocks noChangeArrowheads="1"/>
          </p:cNvSpPr>
          <p:nvPr/>
        </p:nvSpPr>
        <p:spPr bwMode="auto">
          <a:xfrm>
            <a:off x="1337044" y="308373"/>
            <a:ext cx="3701713" cy="73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60" tIns="51429" rIns="102860" bIns="5142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100" b="1">
                <a:solidFill>
                  <a:srgbClr val="00B0F0"/>
                </a:solidFill>
              </a:rPr>
              <a:t>Today is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="" xmlns:a16="http://schemas.microsoft.com/office/drawing/2014/main" id="{6356AC57-13A3-43BB-B40B-6BBFCD0C8ACA}"/>
              </a:ext>
            </a:extLst>
          </p:cNvPr>
          <p:cNvSpPr/>
          <p:nvPr/>
        </p:nvSpPr>
        <p:spPr>
          <a:xfrm>
            <a:off x="6900863" y="2897029"/>
            <a:ext cx="3909864" cy="453390"/>
          </a:xfrm>
          <a:prstGeom prst="roundRect">
            <a:avLst/>
          </a:prstGeom>
          <a:solidFill>
            <a:schemeClr val="bg1"/>
          </a:solidFill>
          <a:ln>
            <a:solidFill>
              <a:srgbClr val="00A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Box 45"/>
          <p:cNvSpPr txBox="1">
            <a:spLocks noChangeArrowheads="1"/>
          </p:cNvSpPr>
          <p:nvPr/>
        </p:nvSpPr>
        <p:spPr bwMode="auto">
          <a:xfrm>
            <a:off x="6942118" y="2880361"/>
            <a:ext cx="4097388" cy="51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60" tIns="51429" rIns="102860" bIns="5142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700" b="1">
                <a:solidFill>
                  <a:srgbClr val="00B0F0"/>
                </a:solidFill>
              </a:rPr>
              <a:t>Today’s weather is...</a:t>
            </a:r>
          </a:p>
        </p:txBody>
      </p:sp>
      <p:pic>
        <p:nvPicPr>
          <p:cNvPr id="14" name="snow" descr="Z:\# Action Folder!\PDF &amp; Preview\PNG\snowflake-n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007" y="4467227"/>
            <a:ext cx="1307038" cy="131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loud" descr="Z:\# Action Folder!\PDF &amp; Preview\PNG\cloud-n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644" y="6054090"/>
            <a:ext cx="1434555" cy="92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sun" descr="Z:\# Action Folder!\PDF &amp; Preview\PNG\hot-su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382" y="3438764"/>
            <a:ext cx="1507688" cy="136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lightning" descr="Z:\# Action Folder!\PDF &amp; Preview\PNG\lightni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979" y="3488770"/>
            <a:ext cx="1442056" cy="12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rain" descr="Z:\# Action Folder!\PDF &amp; Preview\PNG\rain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812" y="4773930"/>
            <a:ext cx="2083386" cy="125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9">
            <a:extLst>
              <a:ext uri="{FF2B5EF4-FFF2-40B4-BE49-F238E27FC236}">
                <a16:creationId xmlns="" xmlns:a16="http://schemas.microsoft.com/office/drawing/2014/main" id="{35ED2FA4-CC08-462E-A2A8-C866AA481D19}"/>
              </a:ext>
            </a:extLst>
          </p:cNvPr>
          <p:cNvSpPr/>
          <p:nvPr/>
        </p:nvSpPr>
        <p:spPr>
          <a:xfrm>
            <a:off x="365673" y="1226820"/>
            <a:ext cx="2477184" cy="6667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0" name="Rounded Rectangle 9">
            <a:extLst>
              <a:ext uri="{FF2B5EF4-FFF2-40B4-BE49-F238E27FC236}">
                <a16:creationId xmlns="" xmlns:a16="http://schemas.microsoft.com/office/drawing/2014/main" id="{CB68A4B7-51B4-488B-BD6F-24EF13CCFA53}"/>
              </a:ext>
            </a:extLst>
          </p:cNvPr>
          <p:cNvSpPr/>
          <p:nvPr/>
        </p:nvSpPr>
        <p:spPr>
          <a:xfrm>
            <a:off x="253159" y="1998583"/>
            <a:ext cx="6595199" cy="15001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A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="" xmlns:a16="http://schemas.microsoft.com/office/drawing/2014/main" id="{502F417B-EAC9-4850-A93C-71AF0AF60608}"/>
              </a:ext>
            </a:extLst>
          </p:cNvPr>
          <p:cNvSpPr/>
          <p:nvPr/>
        </p:nvSpPr>
        <p:spPr>
          <a:xfrm>
            <a:off x="4339294" y="1220154"/>
            <a:ext cx="2330917" cy="61674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Rounded Rectangle 9">
            <a:extLst>
              <a:ext uri="{FF2B5EF4-FFF2-40B4-BE49-F238E27FC236}">
                <a16:creationId xmlns="" xmlns:a16="http://schemas.microsoft.com/office/drawing/2014/main" id="{B1CE5D2D-66E8-4B09-BE9C-F136CEECEB73}"/>
              </a:ext>
            </a:extLst>
          </p:cNvPr>
          <p:cNvSpPr/>
          <p:nvPr/>
        </p:nvSpPr>
        <p:spPr>
          <a:xfrm>
            <a:off x="5226279" y="695087"/>
            <a:ext cx="555069" cy="4867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C1C1C"/>
                </a:solidFill>
              </a:rPr>
              <a:t>of</a:t>
            </a:r>
          </a:p>
        </p:txBody>
      </p:sp>
      <p:sp>
        <p:nvSpPr>
          <p:cNvPr id="23" name="Rounded Rectangle 9">
            <a:extLst>
              <a:ext uri="{FF2B5EF4-FFF2-40B4-BE49-F238E27FC236}">
                <a16:creationId xmlns="" xmlns:a16="http://schemas.microsoft.com/office/drawing/2014/main" id="{10286191-D1D2-49E3-A3C2-0F7175DCB83D}"/>
              </a:ext>
            </a:extLst>
          </p:cNvPr>
          <p:cNvSpPr/>
          <p:nvPr/>
        </p:nvSpPr>
        <p:spPr>
          <a:xfrm>
            <a:off x="270035" y="3490438"/>
            <a:ext cx="2055257" cy="3650456"/>
          </a:xfrm>
          <a:prstGeom prst="roundRect">
            <a:avLst/>
          </a:prstGeom>
          <a:solidFill>
            <a:schemeClr val="bg1"/>
          </a:solidFill>
          <a:ln>
            <a:solidFill>
              <a:srgbClr val="00A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jan">
            <a:extLst>
              <a:ext uri="{FF2B5EF4-FFF2-40B4-BE49-F238E27FC236}">
                <a16:creationId xmlns="" xmlns:a16="http://schemas.microsoft.com/office/drawing/2014/main" id="{8E95160E-E547-4ACE-9A6E-B6014C44B5D7}"/>
              </a:ext>
            </a:extLst>
          </p:cNvPr>
          <p:cNvSpPr/>
          <p:nvPr/>
        </p:nvSpPr>
        <p:spPr>
          <a:xfrm>
            <a:off x="2357170" y="3565448"/>
            <a:ext cx="2210901" cy="603409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13F7C"/>
                </a:solidFill>
              </a:rPr>
              <a:t>January</a:t>
            </a:r>
          </a:p>
        </p:txBody>
      </p:sp>
      <p:sp>
        <p:nvSpPr>
          <p:cNvPr id="25" name="tuesday">
            <a:extLst>
              <a:ext uri="{FF2B5EF4-FFF2-40B4-BE49-F238E27FC236}">
                <a16:creationId xmlns="" xmlns:a16="http://schemas.microsoft.com/office/drawing/2014/main" id="{4ACBEBF3-DA02-4CFE-9BB0-23B90712FB95}"/>
              </a:ext>
            </a:extLst>
          </p:cNvPr>
          <p:cNvSpPr/>
          <p:nvPr/>
        </p:nvSpPr>
        <p:spPr>
          <a:xfrm>
            <a:off x="4641207" y="2098596"/>
            <a:ext cx="2250281" cy="651748"/>
          </a:xfrm>
          <a:prstGeom prst="roundRect">
            <a:avLst/>
          </a:prstGeom>
          <a:solidFill>
            <a:schemeClr val="bg1"/>
          </a:solidFill>
          <a:ln>
            <a:solidFill>
              <a:srgbClr val="8D3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8D358B"/>
                </a:solidFill>
              </a:rPr>
              <a:t>Tuesday</a:t>
            </a:r>
          </a:p>
        </p:txBody>
      </p:sp>
      <p:sp>
        <p:nvSpPr>
          <p:cNvPr id="26" name="wednesday">
            <a:extLst>
              <a:ext uri="{FF2B5EF4-FFF2-40B4-BE49-F238E27FC236}">
                <a16:creationId xmlns="" xmlns:a16="http://schemas.microsoft.com/office/drawing/2014/main" id="{5CAA4CDC-CAE1-46F9-8C60-0D71FA783E5C}"/>
              </a:ext>
            </a:extLst>
          </p:cNvPr>
          <p:cNvSpPr/>
          <p:nvPr/>
        </p:nvSpPr>
        <p:spPr>
          <a:xfrm>
            <a:off x="735092" y="2807019"/>
            <a:ext cx="2915990" cy="651749"/>
          </a:xfrm>
          <a:prstGeom prst="roundRect">
            <a:avLst/>
          </a:prstGeom>
          <a:solidFill>
            <a:schemeClr val="bg1"/>
          </a:solidFill>
          <a:ln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E84D15"/>
                </a:solidFill>
              </a:rPr>
              <a:t>Wednesday</a:t>
            </a:r>
          </a:p>
        </p:txBody>
      </p:sp>
      <p:sp>
        <p:nvSpPr>
          <p:cNvPr id="27" name="Monday">
            <a:extLst>
              <a:ext uri="{FF2B5EF4-FFF2-40B4-BE49-F238E27FC236}">
                <a16:creationId xmlns="" xmlns:a16="http://schemas.microsoft.com/office/drawing/2014/main" id="{50CBFBA1-AD2E-4C62-8B54-C28EF686A771}"/>
              </a:ext>
            </a:extLst>
          </p:cNvPr>
          <p:cNvSpPr/>
          <p:nvPr/>
        </p:nvSpPr>
        <p:spPr>
          <a:xfrm>
            <a:off x="2587824" y="2111933"/>
            <a:ext cx="1938992" cy="650081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13F7C"/>
                </a:solidFill>
              </a:rPr>
              <a:t>Monday</a:t>
            </a:r>
          </a:p>
        </p:txBody>
      </p:sp>
      <p:sp>
        <p:nvSpPr>
          <p:cNvPr id="28" name="thursday">
            <a:extLst>
              <a:ext uri="{FF2B5EF4-FFF2-40B4-BE49-F238E27FC236}">
                <a16:creationId xmlns="" xmlns:a16="http://schemas.microsoft.com/office/drawing/2014/main" id="{5B46F60A-1C24-4DBE-BB7B-6A420007DBD6}"/>
              </a:ext>
            </a:extLst>
          </p:cNvPr>
          <p:cNvSpPr/>
          <p:nvPr/>
        </p:nvSpPr>
        <p:spPr>
          <a:xfrm>
            <a:off x="3793600" y="2803685"/>
            <a:ext cx="2269034" cy="650081"/>
          </a:xfrm>
          <a:prstGeom prst="roundRect">
            <a:avLst/>
          </a:prstGeom>
          <a:solidFill>
            <a:schemeClr val="bg1"/>
          </a:solidFill>
          <a:ln>
            <a:solidFill>
              <a:srgbClr val="009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09541"/>
                </a:solidFill>
              </a:rPr>
              <a:t>Thursday</a:t>
            </a:r>
          </a:p>
        </p:txBody>
      </p:sp>
      <p:sp>
        <p:nvSpPr>
          <p:cNvPr id="29" name="Friday">
            <a:extLst>
              <a:ext uri="{FF2B5EF4-FFF2-40B4-BE49-F238E27FC236}">
                <a16:creationId xmlns="" xmlns:a16="http://schemas.microsoft.com/office/drawing/2014/main" id="{1EF69C3C-FC4B-4F0D-A487-9F221DDB3230}"/>
              </a:ext>
            </a:extLst>
          </p:cNvPr>
          <p:cNvSpPr/>
          <p:nvPr/>
        </p:nvSpPr>
        <p:spPr>
          <a:xfrm>
            <a:off x="378799" y="2096930"/>
            <a:ext cx="2158395" cy="651749"/>
          </a:xfrm>
          <a:prstGeom prst="roundRect">
            <a:avLst/>
          </a:prstGeom>
          <a:solidFill>
            <a:schemeClr val="bg1"/>
          </a:solidFill>
          <a:ln>
            <a:solidFill>
              <a:srgbClr val="E50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E5007E"/>
                </a:solidFill>
              </a:rPr>
              <a:t>Sunday</a:t>
            </a:r>
          </a:p>
        </p:txBody>
      </p:sp>
      <p:sp>
        <p:nvSpPr>
          <p:cNvPr id="30" name="feb">
            <a:extLst>
              <a:ext uri="{FF2B5EF4-FFF2-40B4-BE49-F238E27FC236}">
                <a16:creationId xmlns="" xmlns:a16="http://schemas.microsoft.com/office/drawing/2014/main" id="{B6C56945-B770-41D8-AD47-7F19C7179FAB}"/>
              </a:ext>
            </a:extLst>
          </p:cNvPr>
          <p:cNvSpPr/>
          <p:nvPr/>
        </p:nvSpPr>
        <p:spPr>
          <a:xfrm>
            <a:off x="2357170" y="4173857"/>
            <a:ext cx="2210901" cy="605076"/>
          </a:xfrm>
          <a:prstGeom prst="roundRect">
            <a:avLst/>
          </a:prstGeom>
          <a:solidFill>
            <a:schemeClr val="bg1"/>
          </a:solidFill>
          <a:ln>
            <a:solidFill>
              <a:srgbClr val="017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175B0"/>
                </a:solidFill>
              </a:rPr>
              <a:t>February</a:t>
            </a:r>
          </a:p>
        </p:txBody>
      </p:sp>
      <p:sp>
        <p:nvSpPr>
          <p:cNvPr id="31" name="march">
            <a:extLst>
              <a:ext uri="{FF2B5EF4-FFF2-40B4-BE49-F238E27FC236}">
                <a16:creationId xmlns="" xmlns:a16="http://schemas.microsoft.com/office/drawing/2014/main" id="{BEE2110F-E32E-444B-8ACA-16482A3E3D41}"/>
              </a:ext>
            </a:extLst>
          </p:cNvPr>
          <p:cNvSpPr/>
          <p:nvPr/>
        </p:nvSpPr>
        <p:spPr>
          <a:xfrm>
            <a:off x="2357170" y="4782266"/>
            <a:ext cx="2233404" cy="605075"/>
          </a:xfrm>
          <a:prstGeom prst="roundRect">
            <a:avLst/>
          </a:prstGeom>
          <a:solidFill>
            <a:schemeClr val="bg1"/>
          </a:solidFill>
          <a:ln>
            <a:solidFill>
              <a:srgbClr val="009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09385"/>
                </a:solidFill>
              </a:rPr>
              <a:t>March</a:t>
            </a:r>
          </a:p>
        </p:txBody>
      </p:sp>
      <p:sp>
        <p:nvSpPr>
          <p:cNvPr id="32" name="april">
            <a:extLst>
              <a:ext uri="{FF2B5EF4-FFF2-40B4-BE49-F238E27FC236}">
                <a16:creationId xmlns="" xmlns:a16="http://schemas.microsoft.com/office/drawing/2014/main" id="{301D0EF7-F89D-44D6-B271-BE587D547FA8}"/>
              </a:ext>
            </a:extLst>
          </p:cNvPr>
          <p:cNvSpPr/>
          <p:nvPr/>
        </p:nvSpPr>
        <p:spPr>
          <a:xfrm>
            <a:off x="2357170" y="5390674"/>
            <a:ext cx="2210901" cy="605076"/>
          </a:xfrm>
          <a:prstGeom prst="roundRect">
            <a:avLst/>
          </a:prstGeom>
          <a:solidFill>
            <a:schemeClr val="bg1"/>
          </a:solidFill>
          <a:ln>
            <a:solidFill>
              <a:srgbClr val="009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09541"/>
                </a:solidFill>
              </a:rPr>
              <a:t>April</a:t>
            </a:r>
          </a:p>
        </p:txBody>
      </p:sp>
      <p:sp>
        <p:nvSpPr>
          <p:cNvPr id="33" name="may">
            <a:extLst>
              <a:ext uri="{FF2B5EF4-FFF2-40B4-BE49-F238E27FC236}">
                <a16:creationId xmlns="" xmlns:a16="http://schemas.microsoft.com/office/drawing/2014/main" id="{12951C2C-34F5-46F0-AFFD-F6CCC2331C0F}"/>
              </a:ext>
            </a:extLst>
          </p:cNvPr>
          <p:cNvSpPr/>
          <p:nvPr/>
        </p:nvSpPr>
        <p:spPr>
          <a:xfrm>
            <a:off x="2357170" y="6000751"/>
            <a:ext cx="2210901" cy="603409"/>
          </a:xfrm>
          <a:prstGeom prst="roundRect">
            <a:avLst/>
          </a:prstGeom>
          <a:solidFill>
            <a:schemeClr val="bg1"/>
          </a:solidFill>
          <a:ln>
            <a:solidFill>
              <a:srgbClr val="699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699327"/>
                </a:solidFill>
              </a:rPr>
              <a:t>May</a:t>
            </a:r>
          </a:p>
        </p:txBody>
      </p:sp>
      <p:sp>
        <p:nvSpPr>
          <p:cNvPr id="34" name="july">
            <a:extLst>
              <a:ext uri="{FF2B5EF4-FFF2-40B4-BE49-F238E27FC236}">
                <a16:creationId xmlns="" xmlns:a16="http://schemas.microsoft.com/office/drawing/2014/main" id="{68408CE1-07CC-4683-90EC-74AAFB133DF2}"/>
              </a:ext>
            </a:extLst>
          </p:cNvPr>
          <p:cNvSpPr/>
          <p:nvPr/>
        </p:nvSpPr>
        <p:spPr>
          <a:xfrm>
            <a:off x="4637455" y="3590449"/>
            <a:ext cx="2212777" cy="566738"/>
          </a:xfrm>
          <a:prstGeom prst="roundRect">
            <a:avLst/>
          </a:prstGeom>
          <a:solidFill>
            <a:schemeClr val="bg1"/>
          </a:solidFill>
          <a:ln>
            <a:solidFill>
              <a:srgbClr val="E64E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E64E16"/>
                </a:solidFill>
              </a:rPr>
              <a:t>July</a:t>
            </a:r>
          </a:p>
        </p:txBody>
      </p:sp>
      <p:sp>
        <p:nvSpPr>
          <p:cNvPr id="35" name="august">
            <a:extLst>
              <a:ext uri="{FF2B5EF4-FFF2-40B4-BE49-F238E27FC236}">
                <a16:creationId xmlns="" xmlns:a16="http://schemas.microsoft.com/office/drawing/2014/main" id="{4B0FA7E7-6455-4984-B238-84DD47FD7C03}"/>
              </a:ext>
            </a:extLst>
          </p:cNvPr>
          <p:cNvSpPr/>
          <p:nvPr/>
        </p:nvSpPr>
        <p:spPr>
          <a:xfrm>
            <a:off x="4637455" y="4160522"/>
            <a:ext cx="2212777" cy="605076"/>
          </a:xfrm>
          <a:prstGeom prst="roundRect">
            <a:avLst/>
          </a:prstGeom>
          <a:solidFill>
            <a:schemeClr val="bg1"/>
          </a:solidFill>
          <a:ln>
            <a:solidFill>
              <a:srgbClr val="E52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E52122"/>
                </a:solidFill>
              </a:rPr>
              <a:t>August</a:t>
            </a:r>
          </a:p>
        </p:txBody>
      </p:sp>
      <p:sp>
        <p:nvSpPr>
          <p:cNvPr id="36" name="september">
            <a:extLst>
              <a:ext uri="{FF2B5EF4-FFF2-40B4-BE49-F238E27FC236}">
                <a16:creationId xmlns="" xmlns:a16="http://schemas.microsoft.com/office/drawing/2014/main" id="{71CE11D8-0EA7-49ED-8BC0-41B5E612DB5B}"/>
              </a:ext>
            </a:extLst>
          </p:cNvPr>
          <p:cNvSpPr/>
          <p:nvPr/>
        </p:nvSpPr>
        <p:spPr>
          <a:xfrm>
            <a:off x="4673086" y="4768931"/>
            <a:ext cx="2209026" cy="605075"/>
          </a:xfrm>
          <a:prstGeom prst="roundRect">
            <a:avLst/>
          </a:prstGeom>
          <a:solidFill>
            <a:schemeClr val="bg1"/>
          </a:solidFill>
          <a:ln>
            <a:solidFill>
              <a:srgbClr val="E4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srgbClr val="E4004F"/>
                </a:solidFill>
              </a:rPr>
              <a:t>September</a:t>
            </a:r>
          </a:p>
        </p:txBody>
      </p:sp>
      <p:sp>
        <p:nvSpPr>
          <p:cNvPr id="37" name="october">
            <a:extLst>
              <a:ext uri="{FF2B5EF4-FFF2-40B4-BE49-F238E27FC236}">
                <a16:creationId xmlns="" xmlns:a16="http://schemas.microsoft.com/office/drawing/2014/main" id="{A5D368A8-CD66-4303-8C1F-ADF24CC56D6D}"/>
              </a:ext>
            </a:extLst>
          </p:cNvPr>
          <p:cNvSpPr/>
          <p:nvPr/>
        </p:nvSpPr>
        <p:spPr>
          <a:xfrm>
            <a:off x="4637455" y="5379008"/>
            <a:ext cx="2212777" cy="603409"/>
          </a:xfrm>
          <a:prstGeom prst="roundRect">
            <a:avLst/>
          </a:prstGeom>
          <a:solidFill>
            <a:schemeClr val="bg1"/>
          </a:solidFill>
          <a:ln>
            <a:solidFill>
              <a:srgbClr val="CA4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CA4692"/>
                </a:solidFill>
              </a:rPr>
              <a:t>October</a:t>
            </a:r>
          </a:p>
        </p:txBody>
      </p:sp>
      <p:sp>
        <p:nvSpPr>
          <p:cNvPr id="38" name="november">
            <a:extLst>
              <a:ext uri="{FF2B5EF4-FFF2-40B4-BE49-F238E27FC236}">
                <a16:creationId xmlns="" xmlns:a16="http://schemas.microsoft.com/office/drawing/2014/main" id="{4CD0DE72-9920-4BC4-AA6E-EFBCB426D88D}"/>
              </a:ext>
            </a:extLst>
          </p:cNvPr>
          <p:cNvSpPr/>
          <p:nvPr/>
        </p:nvSpPr>
        <p:spPr>
          <a:xfrm>
            <a:off x="4652457" y="5987417"/>
            <a:ext cx="2195899" cy="60507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641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64196B"/>
                </a:solidFill>
              </a:rPr>
              <a:t>November</a:t>
            </a:r>
          </a:p>
        </p:txBody>
      </p:sp>
      <p:sp>
        <p:nvSpPr>
          <p:cNvPr id="39" name="december">
            <a:extLst>
              <a:ext uri="{FF2B5EF4-FFF2-40B4-BE49-F238E27FC236}">
                <a16:creationId xmlns="" xmlns:a16="http://schemas.microsoft.com/office/drawing/2014/main" id="{EC92DDA9-4C76-4A26-ADC9-0F25B7E689D7}"/>
              </a:ext>
            </a:extLst>
          </p:cNvPr>
          <p:cNvSpPr/>
          <p:nvPr/>
        </p:nvSpPr>
        <p:spPr>
          <a:xfrm>
            <a:off x="4637457" y="6595826"/>
            <a:ext cx="2209026" cy="605075"/>
          </a:xfrm>
          <a:prstGeom prst="roundRect">
            <a:avLst/>
          </a:prstGeom>
          <a:solidFill>
            <a:schemeClr val="bg1"/>
          </a:solidFill>
          <a:ln>
            <a:solidFill>
              <a:srgbClr val="776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srgbClr val="7768AD"/>
                </a:solidFill>
              </a:rPr>
              <a:t>December</a:t>
            </a:r>
          </a:p>
        </p:txBody>
      </p:sp>
      <p:sp>
        <p:nvSpPr>
          <p:cNvPr id="40" name="1">
            <a:extLst>
              <a:ext uri="{FF2B5EF4-FFF2-40B4-BE49-F238E27FC236}">
                <a16:creationId xmlns="" xmlns:a16="http://schemas.microsoft.com/office/drawing/2014/main" id="{6C2B01F8-0B1D-4CC9-B40A-8282FE93C76C}"/>
              </a:ext>
            </a:extLst>
          </p:cNvPr>
          <p:cNvSpPr/>
          <p:nvPr/>
        </p:nvSpPr>
        <p:spPr>
          <a:xfrm>
            <a:off x="348794" y="3787140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13F7C"/>
                </a:solidFill>
              </a:rPr>
              <a:t>1</a:t>
            </a:r>
          </a:p>
        </p:txBody>
      </p:sp>
      <p:sp>
        <p:nvSpPr>
          <p:cNvPr id="41" name="1 (1)">
            <a:extLst>
              <a:ext uri="{FF2B5EF4-FFF2-40B4-BE49-F238E27FC236}">
                <a16:creationId xmlns="" xmlns:a16="http://schemas.microsoft.com/office/drawing/2014/main" id="{142052B4-CE09-487D-B3F1-13C3864F002C}"/>
              </a:ext>
            </a:extLst>
          </p:cNvPr>
          <p:cNvSpPr/>
          <p:nvPr/>
        </p:nvSpPr>
        <p:spPr>
          <a:xfrm>
            <a:off x="348794" y="4348877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13F7C"/>
                </a:solidFill>
              </a:rPr>
              <a:t>1</a:t>
            </a:r>
          </a:p>
        </p:txBody>
      </p:sp>
      <p:sp>
        <p:nvSpPr>
          <p:cNvPr id="42" name="2">
            <a:extLst>
              <a:ext uri="{FF2B5EF4-FFF2-40B4-BE49-F238E27FC236}">
                <a16:creationId xmlns="" xmlns:a16="http://schemas.microsoft.com/office/drawing/2014/main" id="{B30C9D0F-55A7-45B6-A0F2-62D06F239381}"/>
              </a:ext>
            </a:extLst>
          </p:cNvPr>
          <p:cNvSpPr/>
          <p:nvPr/>
        </p:nvSpPr>
        <p:spPr>
          <a:xfrm>
            <a:off x="348794" y="4910614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17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175B0"/>
                </a:solidFill>
              </a:rPr>
              <a:t>2</a:t>
            </a:r>
          </a:p>
        </p:txBody>
      </p:sp>
      <p:sp>
        <p:nvSpPr>
          <p:cNvPr id="43" name="2">
            <a:extLst>
              <a:ext uri="{FF2B5EF4-FFF2-40B4-BE49-F238E27FC236}">
                <a16:creationId xmlns="" xmlns:a16="http://schemas.microsoft.com/office/drawing/2014/main" id="{CDAFFFDB-658F-48DC-AEA5-53F513C247A9}"/>
              </a:ext>
            </a:extLst>
          </p:cNvPr>
          <p:cNvSpPr/>
          <p:nvPr/>
        </p:nvSpPr>
        <p:spPr>
          <a:xfrm>
            <a:off x="348794" y="5472351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17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175B0"/>
                </a:solidFill>
              </a:rPr>
              <a:t>2</a:t>
            </a:r>
          </a:p>
        </p:txBody>
      </p:sp>
      <p:sp>
        <p:nvSpPr>
          <p:cNvPr id="44" name="3">
            <a:extLst>
              <a:ext uri="{FF2B5EF4-FFF2-40B4-BE49-F238E27FC236}">
                <a16:creationId xmlns="" xmlns:a16="http://schemas.microsoft.com/office/drawing/2014/main" id="{FDA37427-CE5E-4EEB-A387-FD8DB308249E}"/>
              </a:ext>
            </a:extLst>
          </p:cNvPr>
          <p:cNvSpPr/>
          <p:nvPr/>
        </p:nvSpPr>
        <p:spPr>
          <a:xfrm>
            <a:off x="348794" y="6034087"/>
            <a:ext cx="562570" cy="488395"/>
          </a:xfrm>
          <a:prstGeom prst="roundRect">
            <a:avLst/>
          </a:prstGeom>
          <a:solidFill>
            <a:schemeClr val="bg1"/>
          </a:solidFill>
          <a:ln>
            <a:solidFill>
              <a:srgbClr val="009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09385"/>
                </a:solidFill>
              </a:rPr>
              <a:t>3</a:t>
            </a:r>
          </a:p>
        </p:txBody>
      </p:sp>
      <p:sp>
        <p:nvSpPr>
          <p:cNvPr id="45" name="5">
            <a:extLst>
              <a:ext uri="{FF2B5EF4-FFF2-40B4-BE49-F238E27FC236}">
                <a16:creationId xmlns="" xmlns:a16="http://schemas.microsoft.com/office/drawing/2014/main" id="{04246927-6158-4C76-8E83-1D09085DF750}"/>
              </a:ext>
            </a:extLst>
          </p:cNvPr>
          <p:cNvSpPr/>
          <p:nvPr/>
        </p:nvSpPr>
        <p:spPr>
          <a:xfrm>
            <a:off x="999501" y="4348877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699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699327"/>
                </a:solidFill>
              </a:rPr>
              <a:t>5</a:t>
            </a:r>
          </a:p>
        </p:txBody>
      </p:sp>
      <p:sp>
        <p:nvSpPr>
          <p:cNvPr id="46" name="6">
            <a:extLst>
              <a:ext uri="{FF2B5EF4-FFF2-40B4-BE49-F238E27FC236}">
                <a16:creationId xmlns="" xmlns:a16="http://schemas.microsoft.com/office/drawing/2014/main" id="{EFD345C2-DEFA-45DC-87A7-B7A58F154D15}"/>
              </a:ext>
            </a:extLst>
          </p:cNvPr>
          <p:cNvSpPr/>
          <p:nvPr/>
        </p:nvSpPr>
        <p:spPr>
          <a:xfrm>
            <a:off x="999501" y="4910614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FBC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FAB001"/>
                </a:solidFill>
              </a:rPr>
              <a:t>6</a:t>
            </a:r>
          </a:p>
        </p:txBody>
      </p:sp>
      <p:sp>
        <p:nvSpPr>
          <p:cNvPr id="47" name="7">
            <a:extLst>
              <a:ext uri="{FF2B5EF4-FFF2-40B4-BE49-F238E27FC236}">
                <a16:creationId xmlns="" xmlns:a16="http://schemas.microsoft.com/office/drawing/2014/main" id="{52364283-5B77-450E-84AB-AB547BC501B1}"/>
              </a:ext>
            </a:extLst>
          </p:cNvPr>
          <p:cNvSpPr/>
          <p:nvPr/>
        </p:nvSpPr>
        <p:spPr>
          <a:xfrm>
            <a:off x="999501" y="5472351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E64E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E64E16"/>
                </a:solidFill>
              </a:rPr>
              <a:t>7</a:t>
            </a:r>
          </a:p>
        </p:txBody>
      </p:sp>
      <p:sp>
        <p:nvSpPr>
          <p:cNvPr id="48" name="8">
            <a:extLst>
              <a:ext uri="{FF2B5EF4-FFF2-40B4-BE49-F238E27FC236}">
                <a16:creationId xmlns="" xmlns:a16="http://schemas.microsoft.com/office/drawing/2014/main" id="{221BDDCC-0E50-468E-98FF-376BD0833F7A}"/>
              </a:ext>
            </a:extLst>
          </p:cNvPr>
          <p:cNvSpPr/>
          <p:nvPr/>
        </p:nvSpPr>
        <p:spPr>
          <a:xfrm>
            <a:off x="999501" y="6034087"/>
            <a:ext cx="562570" cy="488395"/>
          </a:xfrm>
          <a:prstGeom prst="roundRect">
            <a:avLst/>
          </a:prstGeom>
          <a:solidFill>
            <a:schemeClr val="bg1"/>
          </a:solidFill>
          <a:ln>
            <a:solidFill>
              <a:srgbClr val="E52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E52122"/>
                </a:solidFill>
              </a:rPr>
              <a:t>8</a:t>
            </a:r>
          </a:p>
        </p:txBody>
      </p:sp>
      <p:sp>
        <p:nvSpPr>
          <p:cNvPr id="49" name="9">
            <a:extLst>
              <a:ext uri="{FF2B5EF4-FFF2-40B4-BE49-F238E27FC236}">
                <a16:creationId xmlns="" xmlns:a16="http://schemas.microsoft.com/office/drawing/2014/main" id="{127B937D-8C80-47A5-97B0-E68267E1902B}"/>
              </a:ext>
            </a:extLst>
          </p:cNvPr>
          <p:cNvSpPr/>
          <p:nvPr/>
        </p:nvSpPr>
        <p:spPr>
          <a:xfrm>
            <a:off x="1653957" y="6025753"/>
            <a:ext cx="564446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CA4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CA4692"/>
                </a:solidFill>
              </a:rPr>
              <a:t>9</a:t>
            </a:r>
          </a:p>
        </p:txBody>
      </p:sp>
      <p:sp>
        <p:nvSpPr>
          <p:cNvPr id="50" name="4">
            <a:extLst>
              <a:ext uri="{FF2B5EF4-FFF2-40B4-BE49-F238E27FC236}">
                <a16:creationId xmlns="" xmlns:a16="http://schemas.microsoft.com/office/drawing/2014/main" id="{048F6A80-C74E-497A-9A87-C619CA96BD9B}"/>
              </a:ext>
            </a:extLst>
          </p:cNvPr>
          <p:cNvSpPr/>
          <p:nvPr/>
        </p:nvSpPr>
        <p:spPr>
          <a:xfrm>
            <a:off x="999501" y="3787140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09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09541"/>
                </a:solidFill>
              </a:rPr>
              <a:t>4</a:t>
            </a:r>
          </a:p>
        </p:txBody>
      </p:sp>
      <p:sp>
        <p:nvSpPr>
          <p:cNvPr id="51" name="nd">
            <a:extLst>
              <a:ext uri="{FF2B5EF4-FFF2-40B4-BE49-F238E27FC236}">
                <a16:creationId xmlns="" xmlns:a16="http://schemas.microsoft.com/office/drawing/2014/main" id="{802F04F1-A8D5-4335-8460-418E6E5AE0FE}"/>
              </a:ext>
            </a:extLst>
          </p:cNvPr>
          <p:cNvSpPr/>
          <p:nvPr/>
        </p:nvSpPr>
        <p:spPr>
          <a:xfrm>
            <a:off x="1653959" y="4348877"/>
            <a:ext cx="590699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776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900" b="1" dirty="0" err="1">
                <a:solidFill>
                  <a:srgbClr val="7768AD"/>
                </a:solidFill>
              </a:rPr>
              <a:t>nd</a:t>
            </a:r>
            <a:endParaRPr lang="en-GB" sz="1900" b="1" dirty="0">
              <a:solidFill>
                <a:srgbClr val="7768AD"/>
              </a:solidFill>
            </a:endParaRPr>
          </a:p>
        </p:txBody>
      </p:sp>
      <p:sp>
        <p:nvSpPr>
          <p:cNvPr id="52" name="rd">
            <a:extLst>
              <a:ext uri="{FF2B5EF4-FFF2-40B4-BE49-F238E27FC236}">
                <a16:creationId xmlns="" xmlns:a16="http://schemas.microsoft.com/office/drawing/2014/main" id="{B8CE7C5A-3D16-4842-AD25-CF49898D6F61}"/>
              </a:ext>
            </a:extLst>
          </p:cNvPr>
          <p:cNvSpPr/>
          <p:nvPr/>
        </p:nvSpPr>
        <p:spPr>
          <a:xfrm>
            <a:off x="1653957" y="4910614"/>
            <a:ext cx="564446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052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rgbClr val="00521B"/>
                </a:solidFill>
              </a:rPr>
              <a:t>rd</a:t>
            </a:r>
            <a:endParaRPr lang="en-GB" b="1" dirty="0">
              <a:solidFill>
                <a:srgbClr val="00521B"/>
              </a:solidFill>
            </a:endParaRPr>
          </a:p>
        </p:txBody>
      </p:sp>
      <p:sp>
        <p:nvSpPr>
          <p:cNvPr id="53" name="th">
            <a:extLst>
              <a:ext uri="{FF2B5EF4-FFF2-40B4-BE49-F238E27FC236}">
                <a16:creationId xmlns="" xmlns:a16="http://schemas.microsoft.com/office/drawing/2014/main" id="{7D607674-39D9-4FD9-9569-10DE175239E1}"/>
              </a:ext>
            </a:extLst>
          </p:cNvPr>
          <p:cNvSpPr/>
          <p:nvPr/>
        </p:nvSpPr>
        <p:spPr>
          <a:xfrm>
            <a:off x="1653957" y="5472351"/>
            <a:ext cx="564446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D8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rgbClr val="D81D32"/>
                </a:solidFill>
              </a:rPr>
              <a:t>th</a:t>
            </a:r>
            <a:endParaRPr lang="en-GB" b="1" dirty="0">
              <a:solidFill>
                <a:srgbClr val="D81D32"/>
              </a:solidFill>
            </a:endParaRPr>
          </a:p>
        </p:txBody>
      </p:sp>
      <p:sp>
        <p:nvSpPr>
          <p:cNvPr id="54" name="st">
            <a:extLst>
              <a:ext uri="{FF2B5EF4-FFF2-40B4-BE49-F238E27FC236}">
                <a16:creationId xmlns="" xmlns:a16="http://schemas.microsoft.com/office/drawing/2014/main" id="{2E73B4AB-5647-47A7-846E-AF34863CFDA0}"/>
              </a:ext>
            </a:extLst>
          </p:cNvPr>
          <p:cNvSpPr/>
          <p:nvPr/>
        </p:nvSpPr>
        <p:spPr>
          <a:xfrm>
            <a:off x="1653957" y="3787140"/>
            <a:ext cx="564446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641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rgbClr val="64196B"/>
                </a:solidFill>
              </a:rPr>
              <a:t>st</a:t>
            </a:r>
            <a:endParaRPr lang="en-GB" b="1" dirty="0">
              <a:solidFill>
                <a:srgbClr val="64196B"/>
              </a:solidFill>
            </a:endParaRPr>
          </a:p>
        </p:txBody>
      </p:sp>
      <p:sp>
        <p:nvSpPr>
          <p:cNvPr id="55" name="0">
            <a:extLst>
              <a:ext uri="{FF2B5EF4-FFF2-40B4-BE49-F238E27FC236}">
                <a16:creationId xmlns="" xmlns:a16="http://schemas.microsoft.com/office/drawing/2014/main" id="{6BDA53F8-5998-4BF9-A239-B946DD9DDB9C}"/>
              </a:ext>
            </a:extLst>
          </p:cNvPr>
          <p:cNvSpPr/>
          <p:nvPr/>
        </p:nvSpPr>
        <p:spPr>
          <a:xfrm>
            <a:off x="984499" y="6605826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E4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E4004F"/>
                </a:solidFill>
              </a:rPr>
              <a:t>0</a:t>
            </a:r>
          </a:p>
        </p:txBody>
      </p:sp>
      <p:sp>
        <p:nvSpPr>
          <p:cNvPr id="56" name="3">
            <a:extLst>
              <a:ext uri="{FF2B5EF4-FFF2-40B4-BE49-F238E27FC236}">
                <a16:creationId xmlns="" xmlns:a16="http://schemas.microsoft.com/office/drawing/2014/main" id="{B5FADCBA-CF18-4A83-8952-E1CBE0FE09E1}"/>
              </a:ext>
            </a:extLst>
          </p:cNvPr>
          <p:cNvSpPr/>
          <p:nvPr/>
        </p:nvSpPr>
        <p:spPr>
          <a:xfrm>
            <a:off x="348794" y="6605826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09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09385"/>
                </a:solidFill>
              </a:rPr>
              <a:t>3</a:t>
            </a:r>
          </a:p>
        </p:txBody>
      </p:sp>
      <p:sp>
        <p:nvSpPr>
          <p:cNvPr id="57" name="june">
            <a:extLst>
              <a:ext uri="{FF2B5EF4-FFF2-40B4-BE49-F238E27FC236}">
                <a16:creationId xmlns="" xmlns:a16="http://schemas.microsoft.com/office/drawing/2014/main" id="{F4B66B88-92E0-4E53-B7A1-CD027825C0F4}"/>
              </a:ext>
            </a:extLst>
          </p:cNvPr>
          <p:cNvSpPr/>
          <p:nvPr/>
        </p:nvSpPr>
        <p:spPr>
          <a:xfrm>
            <a:off x="2342170" y="6614162"/>
            <a:ext cx="2209026" cy="605076"/>
          </a:xfrm>
          <a:prstGeom prst="roundRect">
            <a:avLst/>
          </a:prstGeom>
          <a:solidFill>
            <a:schemeClr val="bg1"/>
          </a:solidFill>
          <a:ln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FAB001"/>
                </a:solidFill>
              </a:rPr>
              <a:t>June</a:t>
            </a:r>
          </a:p>
        </p:txBody>
      </p:sp>
    </p:spTree>
    <p:extLst>
      <p:ext uri="{BB962C8B-B14F-4D97-AF65-F5344CB8AC3E}">
        <p14:creationId xmlns:p14="http://schemas.microsoft.com/office/powerpoint/2010/main" val="288963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-0.13906 -0.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" y="-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-0.35781 -0.11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9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05235 -0.224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-0.29392 -0.2189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5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4.81481E-6 L 0.23629 -0.319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9" y="-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0.29184 -0.397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3333E-6 L 0.24045 -0.475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4" y="-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0.30365 -0.553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4" y="-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3.33333E-6 L 0.23685 -0.645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-3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0.29618 -0.7108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-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0.24079 -0.3194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0.23402 -0.3974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2434 -0.4754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-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0.24253 -0.5578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8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24809 -0.6317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-3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 L 0.24948 -0.7150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5" y="-3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18542 -0.6347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20312 -0.3918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07407E-6 L 0.20191 -0.4678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8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20312 -0.547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20156 -0.6233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0.19878 -0.32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1" y="-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0.19878 -0.40949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1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19774 -0.50139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8" y="-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0.1901 -0.5879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-2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07407E-6 L 0.19462 -0.6724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2" y="-3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0886 -0.3171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022E-16 L -0.01198 -0.4094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00976 -0.50162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01198 -0.58611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0.01068 -0.670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-3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-0.00977 -0.75509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3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02812 -0.3370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0845 -0.48078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06302 -0.35741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0.05469 -0.5192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2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06771 -0.69005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-3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0.19462 -0.75694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2" y="-3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00638 -0.12315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1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520815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5" name="Picture 3" descr="C:\Users\Latee\Downloads\Image-1 (11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4" t="19944" r="30075"/>
          <a:stretch/>
        </p:blipFill>
        <p:spPr bwMode="auto">
          <a:xfrm flipH="1">
            <a:off x="8638258" y="3960490"/>
            <a:ext cx="1380073" cy="278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8108679" y="2448322"/>
            <a:ext cx="1729137" cy="1224136"/>
          </a:xfrm>
          <a:prstGeom prst="wedgeRoundRectCallout">
            <a:avLst>
              <a:gd name="adj1" fmla="val -2503"/>
              <a:gd name="adj2" fmla="val 91263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These are our online class rules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277 Classroom Rules Illustrations &amp;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8" t="6831" r="6798" b="13548"/>
          <a:stretch/>
        </p:blipFill>
        <p:spPr bwMode="auto">
          <a:xfrm>
            <a:off x="1800275" y="279399"/>
            <a:ext cx="6270476" cy="621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6099" y="144355"/>
            <a:ext cx="10045244" cy="791799"/>
          </a:xfrm>
        </p:spPr>
        <p:txBody>
          <a:bodyPr/>
          <a:lstStyle/>
          <a:p>
            <a:r>
              <a:rPr lang="en-GB" dirty="0" smtClean="0"/>
              <a:t>Class Rules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84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t>4</a:t>
            </a:fld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77596" y="288371"/>
            <a:ext cx="9181148" cy="1200150"/>
          </a:xfrm>
        </p:spPr>
        <p:txBody>
          <a:bodyPr/>
          <a:lstStyle/>
          <a:p>
            <a:r>
              <a:rPr lang="en-GB" dirty="0" smtClean="0"/>
              <a:t>You will need:</a:t>
            </a: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8146" y="5472658"/>
            <a:ext cx="9577064" cy="792088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Learner’s Book 			Activity Book		    Pencil</a:t>
            </a:r>
            <a:endParaRPr lang="en-GB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522,202 Pencil Stock Photos, Pictures &amp; Royalty-Free Images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t="41229" r="4999" b="31016"/>
          <a:stretch/>
        </p:blipFill>
        <p:spPr bwMode="auto">
          <a:xfrm rot="16200000">
            <a:off x="5877304" y="3478044"/>
            <a:ext cx="3869461" cy="5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8165516" y="994824"/>
            <a:ext cx="2376264" cy="2736304"/>
          </a:xfrm>
          <a:prstGeom prst="wedgeRoundRectCallout">
            <a:avLst>
              <a:gd name="adj1" fmla="val -12392"/>
              <a:gd name="adj2" fmla="val 105914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Always be ready, if you don’t have your books you will find them on LMS and </a:t>
            </a:r>
            <a:r>
              <a:rPr lang="en-GB" sz="2000" b="1" dirty="0" err="1" smtClean="0">
                <a:latin typeface="Comic Sans MS" panose="030F0702030302020204" pitchFamily="66" charset="0"/>
              </a:rPr>
              <a:t>AlDiwan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920954" y="4351486"/>
            <a:ext cx="2865388" cy="2865388"/>
            <a:chOff x="8123493" y="3744466"/>
            <a:chExt cx="2865388" cy="2865388"/>
          </a:xfrm>
        </p:grpSpPr>
        <p:pic>
          <p:nvPicPr>
            <p:cNvPr id="13" name="Picture 2" descr="C:\Users\Latee\OneDrive\Documents\Teaching\2020-2021\Pictures\Image-1 (18)2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23493" y="3744466"/>
              <a:ext cx="2865388" cy="286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8497019" y="4320530"/>
              <a:ext cx="792088" cy="1008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AutoShape 4" descr="DSpace at My University: Bridge to Success : Activity Book Term 3 Grade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AutoShape 6" descr="DSpace at My University: Bridge to Success : Activity Book Term 3 Grade 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8" descr="DSpace at My University: Bridge to Success : Activity Book Term 3 Grade 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AutoShape 2" descr="MOE Books | توزيع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944767"/>
            <a:ext cx="2932460" cy="37282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491" y="1939284"/>
            <a:ext cx="3123332" cy="3747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94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7957" y="3528442"/>
            <a:ext cx="10027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feelings and emotions, </a:t>
            </a:r>
            <a:r>
              <a:rPr lang="en-GB" dirty="0" smtClean="0"/>
              <a:t>environment:</a:t>
            </a:r>
            <a:r>
              <a:rPr lang="en-GB" dirty="0"/>
              <a:t>	sad, memory, teddy bear, beach, rock, </a:t>
            </a:r>
            <a:r>
              <a:rPr lang="en-GB" dirty="0" smtClean="0"/>
              <a:t>forgot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37283" y="337025"/>
            <a:ext cx="9299896" cy="781872"/>
          </a:xfrm>
        </p:spPr>
        <p:txBody>
          <a:bodyPr anchor="t"/>
          <a:lstStyle/>
          <a:p>
            <a:r>
              <a:rPr lang="en-US" b="1" dirty="0" smtClean="0"/>
              <a:t>Lesson 7</a:t>
            </a:r>
            <a:r>
              <a:rPr lang="en-US" dirty="0" smtClean="0"/>
              <a:t> Skill </a:t>
            </a:r>
            <a:r>
              <a:rPr lang="en-US" dirty="0"/>
              <a:t>Outcome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576774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32123" y="1090704"/>
            <a:ext cx="10297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En.2.R.CS.1	Read and understand the overall meaning of short, simple texts on familiar topics.	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En.2.L.CS.2</a:t>
            </a:r>
            <a:r>
              <a:rPr lang="en-GB" dirty="0"/>
              <a:t>	Listen and understand the overall meaning of short, simple texts on familiar topics</a:t>
            </a:r>
            <a:r>
              <a:rPr lang="en-GB" dirty="0" smtClean="0"/>
              <a:t>.</a:t>
            </a:r>
            <a:r>
              <a:rPr lang="en-GB" dirty="0"/>
              <a:t>			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7957" y="2820556"/>
            <a:ext cx="52745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4000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Lesson 7 Vocabulary</a:t>
            </a:r>
            <a:endParaRPr lang="en-GB" sz="4000" b="1" dirty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7957" y="4392538"/>
            <a:ext cx="54006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0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Grammar Topic</a:t>
            </a:r>
            <a:endParaRPr lang="en-GB" sz="4000" b="1" dirty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012" y="5166042"/>
            <a:ext cx="99552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FL.31	</a:t>
            </a:r>
            <a:r>
              <a:rPr lang="en-GB" dirty="0"/>
              <a:t>Describing past experiences and events	Talking about a special memory		</a:t>
            </a:r>
          </a:p>
        </p:txBody>
      </p:sp>
    </p:spTree>
    <p:extLst>
      <p:ext uri="{BB962C8B-B14F-4D97-AF65-F5344CB8AC3E}">
        <p14:creationId xmlns:p14="http://schemas.microsoft.com/office/powerpoint/2010/main" val="35578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17" name="Picture 2" descr="2021 UAE calendar with holidays printable in 2021 | Holiday printables,  2021 calendar, Calend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55" y="321823"/>
            <a:ext cx="9505056" cy="67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2088307" y="1233478"/>
            <a:ext cx="288032" cy="2787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5"/>
          <p:cNvSpPr/>
          <p:nvPr/>
        </p:nvSpPr>
        <p:spPr>
          <a:xfrm>
            <a:off x="5884605" y="1440210"/>
            <a:ext cx="288032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091" y="50"/>
            <a:ext cx="9953308" cy="1007823"/>
          </a:xfrm>
        </p:spPr>
        <p:txBody>
          <a:bodyPr anchor="ctr">
            <a:normAutofit/>
          </a:bodyPr>
          <a:lstStyle/>
          <a:p>
            <a:pPr marL="1255713" indent="-1255713">
              <a:tabLst>
                <a:tab pos="2333625" algn="l"/>
              </a:tabLst>
            </a:pPr>
            <a:r>
              <a:rPr lang="en-GB" sz="4800" dirty="0" smtClean="0"/>
              <a:t>Warm up</a:t>
            </a:r>
            <a:r>
              <a:rPr lang="en-GB" dirty="0" smtClean="0"/>
              <a:t>	</a:t>
            </a:r>
            <a:endParaRPr lang="en-GB" dirty="0"/>
          </a:p>
        </p:txBody>
      </p:sp>
      <p:sp>
        <p:nvSpPr>
          <p:cNvPr id="28" name="Rounded Rectangle 27"/>
          <p:cNvSpPr/>
          <p:nvPr/>
        </p:nvSpPr>
        <p:spPr>
          <a:xfrm>
            <a:off x="3816499" y="3130254"/>
            <a:ext cx="288032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/>
          <p:cNvSpPr/>
          <p:nvPr/>
        </p:nvSpPr>
        <p:spPr>
          <a:xfrm>
            <a:off x="1008187" y="4896594"/>
            <a:ext cx="288032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ounded Rectangle 31"/>
          <p:cNvSpPr/>
          <p:nvPr/>
        </p:nvSpPr>
        <p:spPr>
          <a:xfrm>
            <a:off x="1296219" y="4896594"/>
            <a:ext cx="288032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32"/>
          <p:cNvSpPr/>
          <p:nvPr/>
        </p:nvSpPr>
        <p:spPr>
          <a:xfrm>
            <a:off x="3024411" y="4464546"/>
            <a:ext cx="288032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/>
          <p:cNvSpPr/>
          <p:nvPr/>
        </p:nvSpPr>
        <p:spPr>
          <a:xfrm>
            <a:off x="936179" y="6336754"/>
            <a:ext cx="288032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ounded Rectangle 34"/>
          <p:cNvSpPr/>
          <p:nvPr/>
        </p:nvSpPr>
        <p:spPr>
          <a:xfrm>
            <a:off x="3600475" y="5760690"/>
            <a:ext cx="216024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ounded Rectangle 35"/>
          <p:cNvSpPr/>
          <p:nvPr/>
        </p:nvSpPr>
        <p:spPr>
          <a:xfrm>
            <a:off x="5616699" y="5760690"/>
            <a:ext cx="288032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ounded Rectangle 36"/>
          <p:cNvSpPr/>
          <p:nvPr/>
        </p:nvSpPr>
        <p:spPr>
          <a:xfrm>
            <a:off x="5906586" y="5760690"/>
            <a:ext cx="288032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1098679" y="720130"/>
            <a:ext cx="1133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January 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64282" y="720130"/>
            <a:ext cx="8643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March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27008" y="2213714"/>
            <a:ext cx="6335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May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61085" y="3744466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July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68427" y="3744466"/>
            <a:ext cx="9797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August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52203" y="5308897"/>
            <a:ext cx="8707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00B050"/>
                </a:solidFill>
              </a:rPr>
              <a:t>October</a:t>
            </a:r>
            <a:endParaRPr lang="en-GB" sz="1600" b="1" dirty="0">
              <a:solidFill>
                <a:srgbClr val="00B05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89764" y="5256634"/>
            <a:ext cx="10615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00B050"/>
                </a:solidFill>
              </a:rPr>
              <a:t>November</a:t>
            </a:r>
            <a:endParaRPr lang="en-GB" sz="1600" b="1" dirty="0">
              <a:solidFill>
                <a:srgbClr val="00B05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35683" y="5308897"/>
            <a:ext cx="115708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00B050"/>
                </a:solidFill>
              </a:rPr>
              <a:t>December</a:t>
            </a:r>
            <a:endParaRPr lang="en-GB" sz="1600" b="1" dirty="0">
              <a:solidFill>
                <a:srgbClr val="00B050"/>
              </a:solidFill>
            </a:endParaRPr>
          </a:p>
        </p:txBody>
      </p:sp>
      <p:pic>
        <p:nvPicPr>
          <p:cNvPr id="45" name="Picture 2" descr="2021 UAE calendar with holidays printable in 2021 | Holiday printables,  2021 calendar, Calenda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4" t="6047" r="-592" b="39598"/>
          <a:stretch/>
        </p:blipFill>
        <p:spPr bwMode="auto">
          <a:xfrm>
            <a:off x="7776939" y="1229770"/>
            <a:ext cx="2956930" cy="43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69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 animBg="1"/>
      <p:bldP spid="28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2" name="AutoShape 2" descr="Body Parts Stock Illustrations – 13,773 Body Parts Stock Illustrations,  Vectors &amp; Clipart - Dreamsti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data:image/jpg;base64,%20/9j/4AAQSkZJRgABAQEAYABgAAD/2wBDAAUDBAQEAwUEBAQFBQUGBwwIBwcHBw8LCwkMEQ8SEhEPERETFhwXExQaFRERGCEYGh0dHx8fExciJCIeJBweHx7/2wBDAQUFBQcGBw4ICA4eFBEUHh4eHh4eHh4eHh4eHh4eHh4eHh4eHh4eHh4eHh4eHh4eHh4eHh4eHh4eHh4eHh4eHh7/wAARCAP4B3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uQzZ2oM5q3bWCn95IcVdW1ihQscE1kXt3N5pRMhc1+hylzH81xlNO9i7c3YjXy05qgPmcyD73pTmUCPceTTS6+WNgw/elGJnWqXLdteNny5BtB71LcWMMkfmwvub0rNEbldzmnQXkkL7RkiqlSuRTqRQ1vMXLSLiYfdX1p0ENxeMBLHtrbtoIb6LzGAWUdCarXc/2L5dpZvUCoTS0Or2mgqiOxixI2KozyNcMWx8nY1HLc+ac3PzD0pj+ZGoZT+6PQU7o5pTHJdPG4XbxWjE0M0fzNg1npskXkc1E6TRtuRuKLocZly6tX52DIqmXWE7Qfn9KtWd3LI4gwcnvWsmm2uzzJNpfrSckjdVDLs7WW5+addietWpLiOxQpA2/saqajezRN5SZ2VBEvnDdn60aESqCPKZmqe2mMJqIKF6UjMO9O6IVQ0TGt4PmOKoSxTQOVuV2RD7retNF1JH/AKvNadnIupKIbpeB60m0WnzGUGMzbbT94K0LS2EIDznafSrF1Yx6em+1x+FZM15LOdr5BpJpg9C5e3khbZCu5fWqQkkV9zLimqzxnb1qUZcfNWiaJdWxct7mKZdjtikvLMqA1r+8U/f9qpGNV5XrUkF7NCdvJU9QKUrdGEa3M7EcrLb/AOrO5vSpbSOe8P3K1rGytb1PNACfWqeq3X2M+TZowboWAqOZXsjRpokAhsV3O2Jf7tUbmb7Q24VFGWuf+Plt0vrSFfKbjmrjYzdSw9Lh4uMVoQGO4iKu2Mis5mUryOaEZ1BKniqbRP1jUddWs9uT9nTenrUUIilOC373096t2l9IXELK2K020mBIvtSbd+M1l7RI05zPhs5hzOu1PWnXVwgXYpziq82qSs5gkVtv0qF0/izwaakupEpgZXzwOKtWdzsb5uKrKyhcYqPlm44p8yM3I1bmNLj95Cd0npWZMrwn/SBsPanieS0AdMlvatPTo49UXdcjGPWpbSNoxZl25urhtsceY/WtBLeKxZWRssfvD0qa/kj04eVbrx7VlSzyP8z55pppl83KT6ldea22ozt2A55qNFDLnvUa79+O1XoYyr2NSzu4ZIRbzsFUd6jurdsZtxvX1qi6J+NTWd9IjiMKxFS7LY0pvnVyEuyttk4NTW9rcTMCqfJ3NbKWNvcRea4Ab3rJv724sn8qENs9hRzJ7FOCLMjiyXC81n3F01w3SovtD3B+fNSoiKOBVqxm4Ifb3Rt8VoMIbhAd3zHtWW6q1Ikjw85z6VMmhL3Sa5hnhPKfu/WoV8tv+PZt8vpWhZTSXh8uUHZ71blsrSxXzoQC/Xio5kWpsp2ti0aC5nG2Q9RSXd+SNgAqne6ncSSENuAptvtkGW61UbdRSmKH3cmrFpfPEfs5H7t+p9KqyfK2B0pzLuXHeqvEhVGmX7nT4wnnWbeY57VneZJu23i+We1Ot76aykxyw9q2YYbbUo/MkUBvespq+5tOnz2ZkosrkKi5j7GtCO1hgj8xmw3pReOtimxRkDpishp7i4lwSQvvThSCrH2auWrm8aRtijIpkW6OQNjmkKLEmeppnmNIMLwe1bexVrnPWr81jTjuI5f3cjbarXtk0f7yAb6rfLGu5+WqewvJpX2YO2sm0aQmV45WbKzDaR0+tWbO1a5bdc/IB0rW/s6CRPMbG4c1malcNG2xAQBS5os1c9C1NcR2cflwNvNZck8kjbpFxQimRd2eaZET5m2UErTujnnMntrxoW6fL61o+VHexbt3NZjGFyUAxjpVfz7i2k/dk7faloOEya6jltnKheKYu+ZtqjrWtZOl3GPNX5vepZ7WO1t2mUAkelNSibqehXtLMW6eZIcVBeX7M3lqMiqf9oz3Uxi+YAetSSKkQ55arVupjOYjbIgJFOWPartpePINkw2r61RhXGWl5B6U5t3rxTbiRGZcu7MMPMtvnNZ7SbW8uf5WqSC/licRxgmtq1023vI/Omxv96xk0tzpjMyLezmlbKr+79av/uLSP92+X9Kj1C4ksj5cYOzpxWfuM/zA4aqViJzJri4M74l+UU3zTauPK+YVCQej8ntQj7G2yDNaXiY85pxzC8j2twap3FnLbtuVSRUc8jW6+bF+lW9Evzfv5Uyn8azk0bwmUQ75wq5NW7Wz3HzJPlrRNnDFI7HB9KytRupPM8uIEChNDlMtXN4I08pMHtVAtu5PDelCriPzJOTSqyPCXA+atE4nLKZZsrySM7HXC+tWbmxt7hPNWTL+lZcSyHJY8ULeSQyhVyRUSsaU5iuskbETrtC/c96WJbi5bb5fy+ta9tHHqCqZRgr60agDZxfuf0rPS50c7sRRRQ2keWb5vSqt1P8Aafk/h9arJdfaGKy5z7010eN9yn5a1SRhOeg5JngYADitOCSKdPnbBrOVlccjmopFkU7o2xTckZ06hcurRycxjdVUyLCcScP6VNbX0iEIykk1sW2m211GJ59u73qXVijrVQyLW1uro7pI8RevtVxpIbBf9Hfe/pUOp6o1s32WFW29OBVEKzfvSck0udPcznUHSyNM5Yjk9aktrkwGowKRtvetLxOeM9TTVheja3FZ91ayWsxG391/eqL7U8X+rz+Faen3AvIxFcKfxqW0dcZmasryHZAN3rV+1tI0/eTNtb0q5PYxWqeZBj8Kybi7MjFWyDSumTKZavbqTcqouVFVJJnJyRTE83YxJz6U2FZGf5s1atY53PUv2l6uNjHFOvLZmTzbMeZIeoqlLHGnIxmnQ3s0GDDnPfFKVuhtGYxmdflI+fuKkgtpJSDt5rTtIYb5fM27H7lvWoL66+xkxIhL/wB4Cp5kX7QkSK3tU8yaTbKPur61nzztPOXIpjM0vz3Lbm/h9qQkbflrWnFWuYVIc7FeXbKprTWSO4twrNisyOMMCWpjM8bYU8VjKjdnRBxUeUtXlm8fzWw3jvVVZwvyPxJ6VasbuXd5eDg9a0zpdqU+0uF3dauVoqzEqaZmWdtcytm4jKRevtVu4mhhTyo23KO9Vr3U5GzbRqwXpnFUzGwX5mzUxhZ6iqP2aJHmYt8oqS2uNrDdxUMbBRyM01vmbjiqbiZKtc1bhUuot6HMg6Cst0kjY/aV2L609Lh7XkZJ7YrS0+NdUGJxge9Q2kWpXMpY5JHH2Vd69zWlbwLbx72OJO4qW+jXShiAZ+lZkt40w3cgmlFq5T91XJri6521VKjdvoQBzk9aJVYdOla3Rmq9zQtb6N1+yzMFjbqabdWYUZt/nj7GqKxxhC0lS291NCRyWi7KKh2voWp3IDLJE23bx61NElxcEfZ49/8Ae9hWxb2kF7H5mAg7g1Qvrs2LGKzRlPQkClzLoXZ2J2VLVB83OOapTzeecVB5stxy560u3y+ad0Ye3HxzNbfMBmtJZIbqEFmwx7VmKyvwwphLRNlTx2ouilUuT3NvcRnKJlPWoB5J+42ZfT3q9Y3M1wREwOw1fl06zgTz1CmTrxS5kjRK5nWdjLIvn3KlGHQe1Ourwwr5YGaq3Wp3DT7PmCimlllGW60011JcrCbzId1WbK8aFioHDdahCgLxUSDcxxxRoZ87NWWzhmTzoW3P6VlzyTwtsmTavY0iX0tu+I8n6Vs2SQ30YNyvPvSukaRmZEULTn92MrWlbosCfOcU/UI1sITJCPl9BWZ58lyM5I+tNTQ5TLF7cgnCc1URn3bscjpTivl8nmjzB2FHPE55SZo2lykke24Ow1Uu7GTzPMgUsKrsC37xjVq01M5ECq3pnFLmRcJldpGVdsgwals7aSdszLtTsa1o9PjkXzJ8fjWbe3jROYkU7R0oVpaHR7TQsSNDaptibcaoXDO3zMMCmbvOG4daYnm79snK1rGnFdTnnUJLa+kjfaF/d+taZgtb6PIk+b0rMZY/O8tR8lMnL2rBoG/KiUI23JjUJbiG4tGwseU9ag8xmYLCNxP3vatPTppLuMLOD+NWxZ21pG8gUFj6Vk1FHTGoVLK0WFfNY4NF5dI42g1QmvJmmMfIWkeJsBs1UXEznMQuQefu1ds7yT7jLhPWq6+WIv3gzSfM33eFq24mSnqXrm1jlXfbtub0rOkLREpcDZT47uS3bbGCfpWvaWcWoRb7jAb3rKTSOiEzIiS6cbbePfH61oW8NvaxFzJ+9/u+9F/dLpcXlRIT9Kyo5HuSZScd+aFZilVLMty9zMUnGxPWo1k+zNmL5hUeTK+w05iIeG5rW8TPnNKC4W8j2SfKaqXNk1s3mLyKgO5U8yLip9MvJLuUQzA4zjms3ymsZFbzRK+F5f0q3bWs2Q0y7V9a05dLt4G81du72rMvr2b/AFQBA6VMmprQlR9m7xLc0trFFiOTL+lZqyvPu80bT/D71GkWfnY808OpHI5HSqpU7GcouT5pE1ncyWz/AHfl9at3Fvb3qb/M+f0rMIkbqeKdFMYW+XmtZ0LjVf7MRZEdf3Mw2xDo1MSS8kcRxRbk6ZrWt1S/QRuMY9aluzHYwHylyQO1YWUNDZSaRBbWsMKeZO21vSq15ePnZEu5fWqYvJLmYiTIHvUjfuyCOV70aHPOYis2d7cVftLxZR5RNZzP5jYUYFLInkjch5p3RMZFy9sP+WicmqLNsOLj5T2qS1vp2YK+4itqHTobxPMmxketJuK3OiM2Y9tHdTN8keY/WrrSQWi5jfMvpUd/ff2e32eFTt6cVRdPMHnZ560JoJTJJ5jMxkYYc9qS3upI3+ZeKiVWH7xulOaRJBt24NaJxOXn1NMTR3K7d3NUb2CaCYbVzGepqAeZD8yn8qv6ddm6UxzKcdOaG0dsJcysUmbzPlh+ZvSrllYKg8y4O01elsIYU82DG72rKuL6RmMbg1F0zOasW7u8YKI4RuAqjJJI3JXFMQSIS+cg9KI3kZ+c4p3Riqli5ZXnl/I3FTXdsJojNb/PKOi1QmEajPelhvJI1/c53dqG0bRr30G7pIxiZdsncUscLzN05rU0+KLUBmZdsvctSahtsBtC727FaXMth8thLaG3hXddSbCPu/WqV9N50wZeQOlQSGSc7rhsr/CPSnhdqZo0Jc7DJLiRNo21q2txHPbeXI2KzYjG5O4VHKj7/wB02Kd0T9YLstmzE7+Ix0NUJpfs77Lf5zVu2vJpcW75wOM1rw6baJF5pClqi6NVUuY9paz3A3zptFXGMNrHtRs1V1DUJo5DEisFHHSqx3Sp1q1YhzHyzNMx2jNPt5jEwDcVFCRD94Ukx81sitEombmak0cV1EPm+YdBWfNDPEf3ybY/WkScwKD1Iq/YTHU/3UykKfWsZ01e5rBNozUBY4tfnPetCytlDB7g7H9Ks3dpHpib4cEn0rLlupLkFuVb3q6cFJXQNtFm9nWNiqHNUizud22oxu3fvDk1M0gC4ANachm61i3Z3vlgQtwG4NPvLNWXdbHfVFFVwSetLFczwNtTJHtWM4pFwrcxGTJA2Jl2iplja4H7kbjWraW8d6m64A/Gq2olNN5thn6VCtsU5jlht7WMMz4fuKqXdys/yqc1A0jXA3OeT601YxGcitY2M3MWIzWx3qma07aaG7jzcPsf0rNM7Ywc00AA+Zn8KckrCjPUs31nIvzW6l19agj2Y2k4k9KsWl5M7CNQdvStJrC2WPzmx5lZ3SNVNmZZWt1Mxe6jMar9w+tWLm58tPLHNVrrUrkkx4YKvTiqkUxkf56qLXUmUyQk7txqWG/lgfMa7jUUx6baE2ou8irvEy9ryu5pNaW13H53mfveu33rMmaaKQxzptj9aRZJI38yNuK17ONdSTbOPzrJs66c/aoyo4zIQLf51PU1oW8CwD94cVJdxLpsbeSM/Ssv7VLc+o+tXDYzqQ9m7ly8uEwQhzVJdzHJFBj2csc09XFaN6Gaq8xbtrhZ/wB3cfIBwKLvT4wu+3bfVFlaXkHGKktLqVJBCMmsuY13I13htsi4qXy4/Wtb7Cpj86Qg8ZqHbbegpc4uQo215IW/fcD3q5IsFwmIsFqzZdqfLIM/Si3WWJvNhbApxiDxUZRHtazQPumBCe9QM8MbmRHDE9qvnVYpl8q6Ut2rb0jwiNRRLiDAjbnBrnrV1SV5HTl+DeNnyxRyiSz3MgXy8J61qwDT7eMGSVd/oa7qTwfCLQxwyRrJj1rMf4ftJgyzRZ7/ADVwvNI9z3v9Uqzexxt5qCs22FsL6ipLLWIV/c3CqQeNxrs/+Feqo+WSL86a3w9if70kWfrVrNKLWpcuFMStDkbqztJB9otZvMPXbVBrnadky7QK9BtvAslu2I5owv8AvVPeeBba4iHzxeZ35oWZ0UZvhPEnm4uYW4Rhmp4I5GO4r8vrXdWHw/toX3TPGfxqe78GzN8ttNEE+tP+1KA48J4k4iS8s7eAmMqZ+wqiNQLNveQqfSu5b4fIW3tLF5nrupv/AAr3Lbmkj/OhZpQKfCuJOUhvLa5Ty5dq+9Vru3eM7rTMi9/au4k8AJs/dyRbvrVnTfB8tujJLNFgjHWj+1KJk+FMSebi6jT7xGe9PRlnPymu7m+H6STbhJHt+tWrXwPBCpAkiDY45o/tSh2BcJ4k4WFIYhmQgUXGoW0i+WGEe3uO9do3gaaQnzJo8fWoT8PIycmSIn/eo/tOgarhXExOMt9UFu23d5q+pqaZrW6XdGwD+grrx8P0Ax5kX506HwH5bbo5I8/Wj+06APhfEs4Es8B/eL+dMa9V/lGAa9Q/4QyGWDbO8Rl+tUIfh7Gk+9nj259aP7UoEvhHEs4KC3MnzFjirsLWloMyuM+9d3deCsrttpYx+NVpfAKyqPOkjJHvR/alAUeEMTF3OEu72ORt0UpQegqzZ6rbtH5M4X03HrXWN8PVz8kkePrQfh7GR/rIt31o/tOh2NXwxiWcbd2pY+ZbEsPaqyzCE4mOD716NY+Dbi3O1povL9M0X3gOG558yLP1prNKBm+EsSzzmSeGXhGFT2icgt9zua76y+H9rD9948/Wn3Pgl2BWGWIKevNN5rQI/wBTsScTcX1hbx7YmRm9azodTkE+53OzPTtXeL8O4ccyRbv96mr8PTu+eSLZ9az/ALRoGv8AqniTlpbiwvI9oZFb1FZ88bxnn7nY13knw+jC5t5Ig31q9Z+DVEJjvZI2PbmqWZUCf9U8SeZrcQAcsM05D5rfu+a7ef4dq135iSxCL61pReCoIYx5MkQb1zV/2nhxf6pYk4G3WG2fzLgjPoabf6lC+BbsF/3a7S48DS3ExaWaIr9aiT4eopO2SP8AOs3mdA0XC+JSscjZajCF2zkH3NLOkNw4MDBs+ldcPh8pb55Ivzp8HgWeCQNFNEF+tH9p0RPhXEs4K6zav83Aoe7i8vqM4r0m78ExXMG15Ii/rmqifD2IOu+SPH1qv7UoGT4PxLODs7cXB8yRyqetaK3On2i7d6k121z4KX7MIbeWIY96pS/D6Jx88ke7/epPM6LGuFMXDQ4efUt8v7tzt9quQanbNAYZVUs3c11Ufw+Cj5ZI/wA6Vfh+mdxki3DpzR/adDsH+q+LOLmijAylVHmWNuTXpEPgkqf3kse360288Bwzfckiz9ar+1KBP+quMPO0mWT7p5q3aW6xnzLk7R1Ga7uy8C28I/eSR5+tNv8AwVPckBZotg96Us0oMqPCmKe5xN3q0Sr5UCrj1FQ2l1DC/myTlj12mu4T4fxBMGSLd9aiHw6G/LyR4+tT/adA0XCmJOXkltb75l2hj2FUZ4fIOegrupfALIo+yTRBs881ei8Go1uVupYi2PWqWaUAfCeJPMxcRkckUsbNM+Ixle5rvW+H8fm7hJHt+tXh4KhjtGjt5Iw5HrU1MzotaER4SxLZxFutlCmZHUt6Gqd1c7n/AHLbR7V0HjHwy2maVHMxHmE/MQa5QbRCdv3q7MLXjUjdHj5pl1bBTjFsv2d3G3yXZCqOhPelvVjkU/ZcH6VoeFvDjawMSYPHFdNZeCZbd8edGF9M1z4nHxpStc9TDZBXxlBSR51E/kt/pB2j3p0txH9+AhiO1ejX/gWK5+/JF+dRWnw/hgkDeZFt781nDN421H/qdiTgLa1a6YSTkoOtaEt5ZWMW2Eq7V2l14NdzthniC/WqzfD5G+ZpI931o/tOiaLhPEnBnVJppASSozWgl3aXShZWVWrq1+H5/wCe0WPrSn4foBnzYt31o/tOgX/qpiThrqB4T5lvl1qKO7jk+SfCGvSbHwbLECsssZT61Xv/AABBO+Y3jz9aP7ToGb4TxJ57J5ch227bj7VoWIihTN1gfWu6sPAtrapy8YfHrUF74HmuAczR4+tH9p0BrhPEnEXt/bqf9HcH6VHaaplttw2E75rtR8PI1jGySLf35pD8PN3EssW360/7UoGn+qmJOWuGsZo82jKze1ZzHy2/fHH1ruo/h/Jbvm2miA/3qvHwTBLFi4kiL/WhZpRMpcJ4lnmv2iFuJH2gfd96fAJ7h9pjIj/vV3n/AAr6JpQXeMoDxzV6XweRB5dvLEPxp/2pQ7CXCWJOGSTT7GP76s/oaz7jU3lk3RsVHoK7ofD9HbdPJGT9aG+HvPySR7frU/2nQNFwpiTkLXUoZF8qfb6ZNRXdoB+9tDv9hXaH4fL/AM9Ys/WrNh4NmtWG6aLb9af9qUBS4UxJ5wJhgi6/dsOgpUkicfOwDdq9H1TwLb3gDK8e8d80yx8B28a5uJIi/bmn/alAj/VLEnCW0WG3S/6v1NWZ7zTbdP8ARpFMntXaXHguV/kWaIR/Wqn/AArmHdvV4931qXmdA0XCmJOIj1Jnl/eNgVoLcWUqYVlL11S/D5ed8kX501Ph/wCXJvSWMfjT/tOgD4UxJxFzFIrbmBCVF51uq7lkBPpXpX/CHNIgSWaIr9apv8PYPtO5XjEfpmn/AGpQMnwliTz9Jp7l9qR/L6itO3hsrdd88gDehrvY/BsMUe2F4wfrWdd+ApLiTLTRfnSeZ0GVHhPEo4vUNQRsC2bG3070WusfwXCjb6mu0/4V6EC7JIh680knw98yTJliK+xp/wBqYc1/1UxJyM9vaXQ8yGQbvQVRMzwv5Ui/J6mu+tvArwkiOaIf8Cq5N4Kils/LkaPzfXNNZpQMpcKYmx5qbiA8KwzUkEcrncFJWu6h+H9up+/GT9att4OdYtkU0Sn3NN5nhzOPCWJOKS4sbeMmVlEg6A1nT38ksu5GKr7V3L/D7zm3TSRse3NTL4DRY9vmRZ+tR/aVA2/1UxJyNveWEkPlylN+OpqrLEsbl4jvX0rsh8PEyW8yPPbmrll4LMbYkljK+man+0aBL4TxJ5w11GpIYgGmjFwflNeiXXgG2kYskkWT70tn4FFv1ki/OtP7UoErhLEnDW8EUQDS4/Gn3F9ZhfLR1XHcV2t34JlmOFni2/WoF+HcecvJHn/epf2pQNlwpiTh49VeF9o+dD3NWiLO7XeJAJP7orsB8P1xxJHj60i+ADHJuiljB+tL+06AnwpiThJpJ7dtrx4XsT3pjXoA6AGvTf8AhDhLFtupYiR93mqT+AFaXd5kZX61SzSgZ/6pYk4GGP7QdxYgVoWzWdid8jg+xru18FwpFtjkiDY9aoTeAWmb95LHt+tJ5pQZS4UxJxV3qCzPlG8tfap7XVLUJ5Mu1v8AaPWuuf4fgrtSSL86Ynw7jH3pIs/Wl/adDsP/AFUxJyM1pBKfMhl3Z7VTM0cMpjZhkV6DB4HmhPyTRBfrUl74DtpoF2NGZ8/MQah5nT+yJ8K4pHm8k29wsZ61djs5PLEjA471ueJNDt9DmiLpxjnFZVvPJqd19ltG2rnoa9CjilKHMj5vEZPiaeIdNsc19Y2ceI2Vn71RGoNLNvdyqV28PgGF41kmKhiMnJol+H+8bY5Iwn1rgeZQUtz6Glwxi2kcrJfWE8Xlxshf1qlJDIi552+tdqvw7iiXMUsXmf71XrPwbKE23U0RX601mdJPUcuE8XN2PN1uIV4ZhmgOsjfuzmvQb74ewzOGhePH1qxa+BbeCLHmReZ9ar+1aALg/Eo4O1jhiYPdNtPYGk1HUo9u22IX/drs7rwLPcS7pJoyo6c0w+AFx8ksWfrS/tOgWuFcSjj9N1JNpW5IP+9Ukq2s7loWBJ7CurHw/wD+ekkf50+DwJJG+YZoh+NCzOhuVLhfEyVjg5R5T003sRG3IzXpZ8ExvAVkliL/AFqkfh3FuDeZFnPPNV/atAyXB2JRwiWzTrnkJ61ctjZ2C7mkDn0Nd5J4OK2xihmiBI9aor4A3HNxLEfxpPNKDNFwpiUcNe6ks8mY32AdhVzT9StzEY51XOOCRya6pvh4m7MckWPrUv8AwgCYGZI9w96TzOgX/qxibHEywlSWUcHpVZ5ghw5r0ePwXPuG6aIoPei/8CQTRgJJFu780f2pQOf/AFPxO55r58bfdardpbf8tZ/lTsa7qy+H8MPMzx/nT7vwZPKPLSaLyh0GaP7UoFrhPEo4m41aCBPKgVSfUVWguY9/nSTn12k124+H0QX/AFkW760xfh783zyR4+tH9qUDRcMYlHLtdWl5z8qsOOKpXcOz5l6V3R8BRov7mWIN9atWfgzClbqWIj60f2nQM3wriWzzaO6jA2k80qb5XxAu4H73tXfXvw/ikm3QSRgfWrdr4LS2hKxyRByOeaP7UoAuEsScRBHY2yb5JAX9DVW51GGRtqsEA9K7V/ATySFpJoyPrTW+HsTH/WRfnQszolf6qYk4601KPzBFcEGHuxpbtEmy1n8y+1dl/wAK9jI2SSRbPrTrbwPc20o8meIReme1J5lQYPhTEnn4Ywn9/wDL9aUzwkbkYHFek6j4JguoseZFv+tVbX4fxxMu6SPHfmj+0qBm+EsScFbxPePlsqlaP2jTNPjwsiNL6Gu3vPBw8ny7KSNT9azF+HKvIJJpIyw5PNP+0qA48J4lHFTatNM/zfJH6itCG7sJ4RG7qDjrXWSeAFk4WSLy/rUa/DuNTxLFnt81N5nQ6Gj4UxNjiry2ETeZbsXFQG93L5cqhD0zXpNh4NaFtsskZT61HqXgS3nOYWjDfWp/tWkYvhPEs86SVSvkRncfWrlnarAfMuG468129j4Djtxukkj3/WnX3gue4AVZotv1qXmtMS4SxJxd1qsAXZCF/Cq1pqCKx+0ScH1ruIPh/Ci/PJFu+tRP8O/MfLyR7frSjmdK+prHhTEnKyPa3C/uSrN7VRkLwt+8GBXfL4C8kf6NLED9atw+C42TF5JEx7c1qs0oBLhPEnmRmhk+/JtWlhaeRwiJmP8AvV38vw9he4yrx+V6ZrQXwfHFB5cMkQOPWn/atDsQuEsScLC1hZx7pJFL+hqjeamZm/cnaB6V2r/D5pZd00sZH1qRvh+gTEckX51P9p0DT/VTE2OOstQtDBtumUn3qOa2jkzJaNu9hXZr8PYNn754931qW18EzW7fuZogn1o/tOgR/qpiTzsTeVIVuBs96WOeGRiJGx6V6ReeBobofvJIi31qCD4fQrKpkePaPeq/tWgNcJ4k4iGPB3DmP1qee7sYY/3Lr5uOg9a7i48FsWKW80Qjx0zVBPh0ol8xpos5/vVLzSgaLhTEnEQ6lKJ90rH6GtLz4bpNu1cmuvi+H4V5J5mR4wpxg1wHltb31yinAjcgVphcVGtJ8rPLzbJK+WxU5vcmuLFogZAxxVMSxNlnbaU7etaGj3n229+xyc12B8ApcKkgZEDDJya0xOMVDcjAZPWzKF6Z5+lxNcN5cUeR6itC3t7a3XfdSbW9DXfWPgmO1ztki6etU7vwNLdO3mTxEdua5v7Xjbc9Gnwfiab1OKvtQi2bbZhx3FJZ6qi/LcYx712K/D5UUBJIw3uae/w+jkXDSRH8aSzSl9o2fC2JkclcR2V2u6CQBvaqDs0J8phkHua7yHwEYD+5miH/AAKrY8ExvGftEkZbsc0/7ToGT4SxLPNjcQRrtVgTS2cUssm5gdtd3/wr2Mz7xJER9avyeDWWHy4Zohx60f2nQCPCWJOJaaxgj+ZlDCs651ZpX+Rtqj0ruG+HzSNumljP40v/AAr6McCSLH1o/tOgX/qpiTkrS/spIgkrKX96gmtwJPMiYsvpXbH4dw43LJGG+tTWfguaNsSTRFPTNH9qUCnwniTzt7hVciT5RSFopP8AVNk16Nd+BrWYkmSLP1qOz8BwwPuDxY+tV/alDscz4SxNzhrVPLO6YYX3qzcX9jHHsjdR7iu1vPBjTjak0WPrVH/hXSZ+eSPn/apf2pROmHC2Jiji4tV8mT5W8xferbzWF4u5pFST0FdWPh6i/ckix/vUf8K9QMGWSLd/vUf2nQFLhfEs4mczQf8ALPMXZvWomvY1GCADXpMfg52jEVxNEUHQZqvP8P4ZHyskWPrR/alAx/1RxLPP4oxdHO7ir0CWlmwkkkBI7Gu8t/BEUMe1ZIgfrVS48BNI+ZJYyv1o/tSgWuEMStTh77VllbbFhF9VqSx1aGNfLlIfPdq7E/D+MrtSSP8AOmr8PYVHzSRZ+tH9p0Oxf+rGJOPureC5bzYZOvYVVkkW3kCSHFd/D4FlhcGKaML9as3Hga2uE/eyRF8etH9qUCXwniWeaT3EOBsYZNTwQymLzFBNd1B8PIll3PJFtB45rQn8HHyfLtZoh+NH9qUCP9TsSzz4XlqkQVyquOtVTqBWXKyErXcN8PlYlpJoix/2qRfh6QeZYtv1pf2nQNP9VMScqt/ZXEex9oaqc0JRvMiJaP1rtz8PYhzHLFu/3qt2vgt418uSaIp6ZqlmlBCfCmJPOGnibhmGaEeM/Khya9Buvh/C77o3jHrzUkfgW3RcrJHv+taLNaBP+qeJOFtLVUbzLo7F7Z70++1CBI9luQD6iu2vPBc9wio00e0dOarL8PsHPmxn8aylmdNvRmseF8SlY4uw1PaxFw2R71cna1uBut2Bf+6K6p/h+rD5pYvzpI/AM0B3W80Yb61P9qQ3uD4VxLODmjkR8uMUC6t1XazDNemf8IYskIWaWJnxzzVFvh3A0m4yRY+tJ5rDuZPhDEs4FI3nOY8lav20sNmP3mCfeu//AOEMjhgCW7xgkcnNUZPAjSg+ZNET/vU1mdL7QR4RxMTh73VVkO2Ftv0qXTbqBebhw31rrV+Haqc+ZF+dPHw/BPzSxEfWq/tOgX/qpiTjZ4I2kaSNuD0xVSR/J6mvQ7fwTJE2Hmi2duafe+BY5l+SSP8AOr/tSgR/qniTzcXQfhVBqzb2nmjzZmKJXeWXgOCL78kRP1qSbwZM0mwTRCD0zSlmlCw1wniTijqFnaR7ICrtVL7csk3mSSFf9mu1m+HeX3QyR+/NSj4fRFMPJFu+tQszoF/6qYk5Nr+2u0EbKikcA461UuLdV+deldkfh7IrhkliAHvWhD4OGzZJLG3401mdBdCZcJ4k80FxHnaWpd3mnbHya7658ARtMGjkiAzzzV238E28K5Vo9/rmh5nRa0M/9U8RfU4GzgjjG6RufQ0t3efwxDb7iuk8ReGZrS2kmyCAM8VxkUsfl4ZSWzW+HrKpqjyMdhJZfLlkX7S8UHbOcqepNSXlvHOM2eG+lUBCsyntS28k9icxthfSuxq2pwuftkMMM8B/fqVHvS7kb7hzWil5DqC+XIpLdM0q6SIv3gxipuRToWZQSGWZgFXA7mtFY7azh3bgZPQ1XutQhjHlQKVYcGqixzTHzZGBpclynKw46heTTbJEKRZ6+1Wc2v8Az3qtJMMeWRUXlR/3TT5CfakilVH73r70xYp55MRqdntVuzsWvPmk4x61O91Fp58pevSqhLQr2EFTbuMFjbwx7pWAb3ru/h7ceZbXMaNlUjJFebao8tzGWU16H8LIlXTbj++YjmvGzVtRZ9dwbCMq5w2oa7qg8RmOOaXYHIwDUniDVfEXlI9usxGexNSy2i/23I3GfMP869Z0HR7KfSYmnjDZWvkJ1JOR+rRp++tDyOw1zxHNaEtFNke5qpLrfiVZv9XN19TXu0Oh6YqERwgD6U1vD+lucmEZrNyqms8KpO54wNZ8RG3J8ubP1NUdL1vxLJfSK0c2Pqa94Gh6aF2+UMU2Pw/pcLmRYQCaXPVJ+pI8Q1fVvEkf3Y5vzNWtM1rxD9my8c2ce9e0SaHps33oQaF0LTQNqwijnqlfU0eCXWteJjdhljn2/U1pSa14j+xA+VNnHvXsx8PaWDzAPyqRtF00JtMIxRz1Q+po8H0nW/Exn+aKYjPqak1jWvEqn5Ipv1r3GHQdLX5khFD6HpkmQ0IP4Uc9Uh4JHimma14iNmWaObP1NULrXPEy3afu5sFvU173FoOmouxYRimyeHdKkILQAkUc9UqOCR47NrfiDyAPLlzj1NZlhrfiZrp1MUxAPqa94Oh6aR/qRTYdB0xHLJCAT7UKdUJ4FNHiGo614kQ/6uYfial0/W/EDLlo5vzNe2TeH9Nm+/CDSJ4d01BgQinzVTNYCx4Te654oXUgY4Zin41eute8S/ZQVt5s4969o/sHTeghGfpTv7Dsdu0wjH0qXOr2NY4RI8L0rXvFDt81vN+ZpdU1zxNniGYfnXuUWhafEcrCB+FJLoWmyf6yEGlz1RywqkrHiuma14ieD5ops/U1R/tzxKb0r5c2N3qa95h0LTYkwsIAqL+wNKEu/wAkbvpT56pksBY8cvNY8R+RgRTZ+pqnpWteJJJmVo5uvqa91bRdNYcxD8qhg0HS4pCywjP0queqWsIkeIatrPiSK4wsc2PqauQax4ia23eXNnHqa9ludB0yVtzwgmnpoumqm0QjFPnql/V4ng51zxN9o/1c+PqavX2teI/seVjmzj1NezjQNKzu8kZpz6LpjLtaEYp+0qk/U0eE+H9a8TNc4kjnx7k0azrnidrkCCGYgHnBNe6w6DpcJ3JCAaYmh6dC7M8QO72qXWqIPqaPGYtS1+Ww+fzkk9Mms2HW/FCTGLypiM4zk17vJomlopmaIbQPSuVv/E3hGxvPs8ljKzg4yEqfrFUPqSODfVvEi2/EcxP1NVtF1zxI9wyvHN19TXqmiar4d1i/+y28W04+6w5rcXQNLgk3rCASfSp9pVZDy88T1fWPEkVx8sc2PqansdZ8RPZSFo5s445Ne0TaHpszZeEE/SlGiadGm0QjBqueqJYJI8Gh1nxN5nKTYz6mr+oat4i2RlY5unqa9mfQdLChvJHX0qVtG01goaIe3FVz1TWOGR4hpGs+JHu2Ro5unqag1LWvEi3O1Y5sZ9TXuceh6ZFOXWEA/SiXw/pcj72gGaXPVKeGgeNwa14hWzy0UufqazB4g8SNdAeXNjPqa96/sPTfL2+SNtRR+HNJDFvIGaFOqH1WB4zf6v4iW1DLHN+ZqvpGs+JJQ26Obg+pr3OTR9LZPLaIYpltoOlw52QgZ9qrnq9g+qwPCr/WvEqTkLHN+Zq7pmseJGtXZopsj617S+g6VI5Ywgmnx6LpqKUWIYPWk51SXhIvY8Ch1zxO+psvlz4+prS1XWvEaQgLFMDj1Nezp4f0pJTIIRmnyaLpkx+aEH8KOaqJYNHh2ia14jZ2DxzZx3JqpqWt+KFdo1hnyx45Ne9R6DpcLblhAP0qObRtLedWMIyPamp1RPBo8hsNV8QLpK+ckwYDJyTWVo3ijWrnxHDbZl2bsHmvd7jR9Pa1l/dDGw/yrxWwtlXxYTaYAWU/zpurUjqyPqyhqdj8UHmTwnbM2SxIzXm9sym1ZpODXqXxDXd4Yt/PxnIrze+sWltj9m9K+tyqXNTPynjGi5YiNjt/hgCUmZWJxGSK5rXPEWqRa8beN5Nu8jrXWfCq0lt7OXzTz5ZrmNSW2PiX5gM7zXjZvJqbsfccN4W2BVzP1/WNfSFXh845PYmp9K1TxBNpMjOJgw9zXqmkaLp15YRmWINkVqR6FpsKeWsQ2HqMV5NFzcbnv0qClc8Gt9e8QJc+W3nYz6mtTU9U1yK081TLnHqa9fPhbRS/mfZxmnyaFpMy+U0ORRzVR/U0eL6Breu3O/f5vA9TVKbX/EhvtgSbGfU17pb+G9Itc+XABmnL4Z0kv5nkAmjmqjWDR47da/r8div7uXOPU1S0bXPETzbnSbGfU17jN4d0yVQphGBRD4c0uIYWAflRz1R/U0eG63rniJZ12JNgn1NXE1zxAtrykucepr2abw3pc2N0A4pZPD2m7P8AUjFHNVD6mjwez17xI12/yTYHuas6hr3iBrRmVZgR7mvbIfDelR5ZYRk02Xw7pJUxtCMGk51RPBo8Z0LWNekhZpPO6dyapTazrzXwUNNj6mvdIfD+kxLtSEAVGPC+jl9/kDNTz1RfU0eRT6vriWeYxKzY9TVDQte8RST4eObGfU17mnh7TMFRCMGkt/DOlwnckABo56oLBI8N1fXvEQuQqJNjPqa0I9e19bA/u5S/1NexP4Z0uR9zQAmn/wDCO6b/AM8BirUqo/qaPBbbxB4la7IaObGfU1b1nW/EIi+VJgfqa9sTwzpSyFhbjP0pZvDmmScNCKTlVD6mjxbQ9a8QGB2kSXIHcms6fxB4jk1AIsc2Pqa97j8O6ZGpVYQAahXwxpSzeYIBmo9pVD6mjx3Uta8QwWSMI5c49TUGia94im5kjm/M17fPoGmzqEeEECmx+HdLgT5IQKtSqh9TR4deeIPEQu9gjmxn1NXbvVvEK2HmKk2fqa9guPDmltiTyRn6VKNH014vKMQx9KHOqL6mjwrStc8SSylWjm/M1Jq+u+IoTtWOb8zXuEfh7S4MssIFMufDul3Me5oRmkp1R/UkeN2OseIWs2cxzE49TVC18ReI2vdhjmx9TXu9toWmpF5YiGMY6UxfC+kpL5ggGatTqh9TR41q+ua7FbD5ZQzDjk1HoWsa/wDZy8/nD6k17Xc+G9JuMebADt6Ug8O6SyeWsIxUyqVQ+po8H1LX/ElvfoYUmdS3qa2LrXPED6d50kMsfvXpesW/h3TRumtyxX0GayZvFHhWS3+zz2cvl/7lY+3qph9SR5zo+va95rkiVgD3Jp+s6v4g2/aE84DPYmu9i17wZAyxx2E3z9PkrU0668K6xd/2VHBiXGdrDBq1iKpX1FHnFlrXiCSwMipKxVfU1nW3iDxHNdbSkw/E17tHoel2qeSsICtxTF8M6THJ5iwAGr9tVF9SR43qeueILeBdscvI9TTNH1nxDcAlkm6epr2yXw/pdwu1oQcUtvoGmW42xwgU/a1Q+pI8FfW/EC35Q+cBu9TWlqOs64lkGXzc/U17BJ4Z0VpfMMA3Zp83h/SJI9jQjFPnqi+pI8S0nWdekyWM35mo9Q17xElxtRZivrk17jD4b0eJTshApJfDWksu7yRS56ofU0ePf2x4gWxMmyUnHqaoaZ4h8RyXG1o5cfU17omh6a0Zj8oY6U2HwzpMTblgANLnq9g+po8U1nWvESbSiTe/JqTTtc8QPbZKTZx6mvaZfD2lyKQ0IpLfw/pcabVhFNTqj+po8Gj17xI17t2TY3eprSv9a8QrbDZHNn6mvZB4b0lJN/kjNSnQdNfOYRijnqkfVEeGaR4g8RyOVaObr6mm6lrniRbrascwH1Ne4weHNLhcssIBpZfDulyPuaEE0nOqNYRHjv8AbOvrYM7JMOOuTUvw/wBb1e910wyeYyj1NeoeKtIsofDd0YowrBODXmHwueSHxK+9gR7Vcak1uEsPGL1Oj+J8qfabW3lwC6965Hw7pxh14PExIyOlbvxr3HVbKROMCsDwjczjVl3NxkV9fgk3h7n5fmlSKzVx8zsPihqF3p1pb/Z2cfu+xrlNL17WrjT8p5rHHrXVfFfa1rblv+edT/C2xsbm0VXUHivkp1pKu0fpuGowcYnnFrrXic6jt2TkbvU1o6xrHiOOEbY5s/U17UfD2lxyeYsAzTptE02YfPCDRVqTb0Nnh48x4po2s+I3iJeOb8zVC/13xMt6VWObGfU17zDomlwjCwgU1vD2lSPvMIzWfPVB4ZM8gGteIBpx/dy7seprL0/W/En2o7o5sfU17ydB04rt8kY+lNTw7pancIBmmpVSHgkzxXVNa8RbPljm6epqLRtX8STO6mOY4Hqa9xfQNNYYaEUQ6HptqS8cAGevFVzVRRwKTueB3OteKBqAjEc+M+prTi1bxHsbdHNwPU17G2h6ZJMJvI5HtUzaPpoHMQ59qnnq9jb6umeCw674ka9A8ubGfU1a1bWfEkcQZY5vzNe1x+HdKVt4hGakm0HTZU2tCCKXPVIeDTPEdD1rxFJCxeObr6moLzXPEf2kqsc3X1Ne522g6bCpVIQM01/D2ll97QjNTz1exH1A8bj1bxGLUsY5s/U1nWet+JWvDuSbAPqa95/snTdvl+SMfSmJ4d0xW3CAZPtT56vY1+rRPFtX1vxD5W1I5s49TTdH1rxJJGyNFMSB6mvbX8P6YfmaEUtvoOnREtHCBn2pc9XsQ8GmeBXOu+Jk1AJ5c2Pqa0p9Z8R/Z1Iimz+Neyy+HNLecSNCM/SpjoumlQpiGPpRz1SPqB4Naa14lN8qtHNj6mrOtaz4jjjXZHN+Zr2weH9LWQOIRmnTaHpsoAeEGnz1RLBJHiej6x4jeAl45s/U1Vudb8S/aiqxzYz6mveItD02JdqwgCmf2DpW8v5IzS56vY1WDR4vJrHiRbXd5c2fqapadrPiaS4P7ubGfU17wdG02RNvkjFRwaFpcLkrCAfpRz1ewPBo8R1vW/EkUOFjmz9TU9jrniJrJS0c2cepr2e50LTJnxJCD+FKuiaXGAohGPpWkalUn6mjwabWvE5uwPLmA+prVudX8RpZqwimzj1NexyaFpQO5oRn6U+bSdO8pd0I29uKTrVOw/qSPCrLX/EjTfPDMD6ZNSa/rnia1WJoYZm39eTxXtsegaW7eYsAzWR4nu/D+k7FvLZpPZVzis3iKq6FLBI8t07WPEtxFtaGYe+TVW41vxDFeLGnnMc8jJr0NPG3hG3by1sZgP8AcqvF4s8EzTtIunz7wc52U4YqotweCRy0+s+JkTebebGPes/RvEXiSS9kHkzHB6c16HP468KC2/eWMzL7JSaV4o8GNMGgs5ImY9XXFW8XIPqKOB1zXPE3n8QTL7ZNT6PrXiJom3xzZx6mvZYdP0fVYVukiVlPcVMmh6bGPlhApxxEhfUkeCX+t+JftuFjmx9TWrPrXiFbFT5c2dvqa9kbw/pLvuMAzTn0XTCuxohitHWm1oDwSPCtK13xG9zho5sfU0a9rPiRWXy45vwJr3CPw/pULblhApZdC0ub70IP4Vi51UL6mjxjStW8RGz3NHNn6msw6z4m+3/6ufbu9TXvsWiabGvlrCAPpSf8I9pe7d5IzUqpVD6mjxq81vxCtnkRy5+prP0rXvEjXaho5sZ9TXu76DprrtaEYpkfh3SY23LCAatSqh9TR4b4j1rxIt1+7jmA9iat2es+IvseWjmzj1Ne0S6BpUzbnhBNPXQtNVdohGKHKqCwSPA/7c8TfaMeXNj6mr97rPiRbTcsU3T1Ne0nw7pWd3kDNK2k6Y6mMwjH0qPaVQeDR4XoWseJp5SXjnx9TSatrmu24fe0yn6mvdLbQtNhOI4QDXnfxfsYLFovLULvFWpVTOWGsanwx1K+vtEb7VvI2HkmvN9TkkGu3MaLkGQ/zr0z4WqToJ6Y2GuF1D7Pb6zcs4yfMNe/klRuWp8Nx1S/cQ5hfD+nxrqSys21sjiup+Jd/eWNpai1d1Gzsa4/Tp5bjW18lsLuFdr8TI/9As92M+WK1zyTTJ4Pw3Lh24nHWer609j5ivKx+prPsvEHiMaisZSYgt6mu7+Hdpb3aiCZQQBXdReGdIRxL5A3DvXz0ZSaPu6VJVL3PFtd1zxBCd22VR9TT9K1XXZ4CxM35mvZbvQNJuztlhBxS2/h/SYF2xw4FZKVToUsGkeFy67r6agY/wB9jPqavarquvJp5lTzt2OBk17EfC+jNN5hgG6p38P6XIBGYMj6U+aqUsGjw/w7rniOaLMkc2cdyaj1TXvEkNwNsc2Pqa9yi8P6XbthIQPwpZ/DukzEGSEZpc9XsV9TR41ba54hmtS3lzZAz1NZ+m+IfEdxO6tHMMNjqa94j0LTIo9qwgA8VDbeGNKgYusABJzT5qong0eK32ueIoeiTfmafput+IZWG6Ob8zXtc3h7S5T80INLFoGlwj5IQKOaqV9UVjwXUNY8QLflczAZ9TWnJq2trYFv3ucepr2GbwxpEz+Y0ALU9/DultF5ZhGKlzqmLwSueH6RrOuyTnc02Pqadr2va7Fcosfm4x6mva7fwvpEJ3JABRP4X0eY7ngBIoU6o3gk0eQ2mqa21l5h83OPU1l2eva8975Z87GfU17tF4f0tU8tYOPpTI/CmjxyeYtv81PmrErAHjWu6tr0NurRCYk9eTUWka54ikjO5JvzNe2y+HdMmG1oOntRb+HNMgBCwgUuer2NY4NI8In8QeIxelAk2M+prQvNa8QrZk7Js49TXsL+GtKM5kMIz9Ksv4f0yRdphGKOer2KeHTVjw7Rde8RNIQ0cx/E0zWte8RR3AVY5gPqa9xh8OaXCxKwgUT+GtLmcM8IJp89U5/qB41a654g+yAmObOPU1m/274ka9C7JsfU17yPD+mqm3yRio08NaVv3iAZo56vY1jg0jxjU9c8QR2qlUmz9TTdG1rxEylnSbH1Ne1XXh/TJQFaEcU+Lw/pkce1YQBS56vY0+rI8Fvde8Qre/8ALbBPqa07jV9eOnFx52cepr1+bwxorsGaAZqY6DpJi8vyRtq+aqZ/VEzwnSNW8QyXBDGfH1NTa1r3iG1cCJJmP1Ne2Q+HdHhYskABpJdB0eacK0GW+lQ6lVB9TR41Br3id7ZWNvMMjnrxVRdf15dQWP8AfY+pr3K503TbG2dpYx5YHTFcfLrXg6GYu9hMXB67Kydaqg+po4++1zXvspykq4HByeaqaJruvzxFWEvX1NehT+IPCc0SK1nKVPbbTE17wbaSCJLKUMefu1axM0tRfULnnWs614ggnj2edgn1NaT61rw07zlWUt6ZNdtLrXg+4G+Sxl+Xn7tNHijwh5BC2UpTpwlH1mXcpYFI890DWtennm8/zlHuTS6zrevRIfJ85vxNejQ6p4OV48WrRmY8bhiuji8P6JdRCRIQynmrjXky1hUeRaXr3iKSwbfDLnb15rKttc8QNf7GMwGfU172mi6XEnlLCADx0qs3hfRll8z7OM1Uqk+hM8KmeP6xrOuQW6FfN5Hqah0nWNduI8sZvzNe1S+HNJuECvCCBTY/D2j264WDFT7SqT9TR4bea74ja58tUmwD1ya001jxBHZbik2fqa9hbw7pIIk8kc1KdD0149vlDbS9rVD6mjwez17xG92QUmxn1NW9b13xDDDlI5vzNezr4b0qPLLCM05/D2mXEOHhBoVSqwWDR45o/iDxA9o7PHLnHqazf7e8Rtffcmx9TXvEXh3S4kKLCADTE8M6Sr7vIGarmqlfU0eMap4h8RJbARwynjnk1HoWseIJss6zZ9MmvbH0HS9pVoRz7Uy08PabC/yRAfhUOdXsTLBo8Oudf8RrdN+7mCg+pq5eeJNVj06KUmQMXAPNeuaxoelx6fcTeSMhSc4rynxALeawRLfAPmjr9aunUqKSuZrCpSPQNdZn8Ercvku1uGOa8h0i4WVT5igcmvYdaH/FExI2MfZwD+VeWQ2MJ03dCPm3Gvrsqnofl3GlBOq+Uryn95mI5HtUkdtLcPkqQtWNLsmUM03T3qe6vI4V8uGvoJPSx8bRp+zhdjljtbOPIcF/So01Ni21h8tZrpJK/mM3FKxDDb3qYRuFOunKxoSWUM6l42BY+lZ8n2i1k2lTtp0Us1q4OeK1o5re8hw/3qOazJauzNzC6bsjdUO6rDabIs25fu5qf7ItP2gvYtl17qG6XEREZ9BWXc2kqsXKlx61XCuPmhPSr1jqXzeTddOlSlyrQJPSxmXcgCbQ2D6V6X8Mz/xK5/UxGuJ1TTbaWIyWv3q7L4ZRyJa3CP18s15eapOjc+w4Q93EaHA37Sp4kaPzDgyH+de6+FedCtvmz8orxbUrYN4lz/t17X4Zj26LAPaviJN+1sfreHblqzWKbhxxQkW3+LNOj6U6urY7SJ4dxzuxTvL+XGafRRcCJU28VS1u7/svRb7Utu820LyBfXAzitKue+IMog8E60zHH+iSY/EUXHc+X/Df7Xmpat4vXSH8OxxRNKY1YNk8HHNfV2hX39r6JbagU2GZA230r8xPgpYtqfxnt7RRkvcyf+hV+nfhq0ax0O2tWGCigUCLsII+UikCbnbtipS37wCgLgk+tFwImUqPMXkjtQnyjc7YLdqlyqtt702ZFcfN1HSi47kTbhII8fKe9V9X1XS9FtxPql7FaRE4DyHAqn4w8Tab4R8OT63rk3l20I+Ygc1+eXx1+OniHx1rt5YwXLHR1kItUTg4ouF2fVfxe/aS8PeD3MejSW+rMo52NnmvJz+2xf5OPCsY9Pn/APr15N8Kf2ffHPjrTk122iVLEvgmVsM3519I/D/9lPwvDbZ8TWnmSEchT3oEcEv7a2q+ZuPhmMr/AHdwrvvg/wDtVWPjHWTp+tWMOkkkBCX+9mujvv2V/hX5LNDp0iHBx82ea+Qfj78Ide+FWvJqG0Jp8026zdDkrj1pAfpfb3EF9brNaTLLGwyGU1IsfqelfOv7GPxQtfEHg2HQdSui2sK5wP7y19HICCcnNACFaQxZqSincd2MEfy7aQxCpKKLiGeXxikWPGeakoouKyI/LApGjqU9KaaCkMEeB1pkKDed5z6ZqeopNqzoO5qN2DPKvHHxB1ez8aP4ZsNKadVGd4HWq7eLrq0AN74TQnu7JTmmb/hfcsQK48rvXReNr6KC1m+1bCig4x1r4/NcfWo1bRZ2UIKW5xXg5G1T4hHWI/8ARo2XHkr0Fe3KAUUE5NeC/DrUftPi7/RQRB7iveoFBjUnrivXyjFVK0feM66SY7bg9KNmQRmkd/n209Oley5e8cu7I/JyNu6leHdt+bpUlBqm2FiNo9w607Z8uKcOtLTbFZEYi96FjxnmpKKLj5UV2tsvu3U9ocjG7FS0UXYWREsO0feoWPB61KaSi7GtBske9cdKSOLaOuakHSkFFwuRsmTSJGu0g1LSHpRcbZBdjbYTqP8Anm38q+cdIkkXxs+ZCB5x4/Gvo66B+yT5/uH+VfPmnWYfxmzD/nsf51jX+E468nY9A+Jcf2jwrbDzNvI5ri7CWPT7FlZvM4712XxO/deFrZfQivM7h3e0OD2r63JYJ0j8u4rnarFnqfw7mSaK4lVs5jPy+leaax558W7hnAkPH413HwlV1t5i3TyzXOah5P8AwkhzjO8/zrwc5f75n2XDVZywCuet+Dw0mlRbuCBWyqtyOtZfhJl/s5AvpWzEcg1xw91Kx9LSSS0GiPjluKYwjCkoQWqfaeQfu1HHDGrblq7mthFG5Rn73p6Uy5mjs4WmuJAkKjLOT0rjvjD8S/D3wy0ManrjSDz8rCEGSWr4h+Jf7SnjjxBPc6fpF4U0yQnC7CSRRcD7Q8afGLwR4dtJGj12zuLlesQfmvAfEX7Zj2OotBYaBFdRqfvbq8G8BfBjx78Spn1Cxi5k+d3mJHH417R4P/ZM1CKIDXIVdu5BzRcB8H7a1806LJ4XiVCQGO/oPzr6C+GPxo8J+L9KSW51W1tLtsfuWfBr5m8e/smeJy27wzFDtB5VmxkV4P4w8L+J/hf4pitdTVoLtBuUqTg0gP1aTy7qBJreYPGRlSOhp8PzDcy4xXyv+yX8cpNbYeH9duf9UoWPPrX1S5LRhkPykZp3AcwXqcAUx2UMOyetOAWSMbu1R7RICM4iHXNIBTINjO3yxICS3sK4bxj8W/BegaXcTrrtlNdR5CwB/mJr5+/am/aOl0u6n8I+C7gpcwsYbuTGRj2NfMng3wX4s+JHiDydPWWW9nbIZ84oA+lte/bOksr6S3s/DsdwqnG7dj+tZw/bY1DH/IqRf99//Xqj4B/ZK8QpdbvFCROuf4WzXqafsp+C2AaW1O7b696AOU8G/tjLqutwWeqaHFYwSOA0pbhR619U+Htc0nxHpqalot/DeWzfxxtkZ9K+E/jj+zRrPh6GXVNBt1NlGCzDPak/Ys+JuseH/F8Pg64uAukzSFpFY9GzQB99n5/lLYqSOPauM5pieVcKs0bBlbkEd6moAiMPOd1CxYPLZqWincCNY8E85pGhBOelS0UXAjEXvSNH8+QcD0qWkPWpbaGRtFz1xR5R/vGpT2oquZiGso29cDvWB4115fDugvqMcYlIOAK33wQQehrzv48utv4EYR8HzRWU5WTKirs5jRfGGv6lfGabw+8kMhypK8YrO8S+Pr258SjwtB4TRXxu3hOa9Q8JH/ildKaExAmJd2a4RVuv+F6+YXi2eVXyE8fV55K51xposQeK7iygjS48KpuiHUp1rG0E3OqfEMa+qGzUjHkjgV6H40eOKylkZo9wB+teceDtUlufEYiXpmuehmVaVblbKlBWue7RDzLdC3JI61LHHtTaTmobXd9mix6c1YFfa0tYJnExqJtJ96TZ8+7NSGitWK5H5Y5pFhw2c1LRVXC4wx0gj5znj0qSii4hnljNIYyTndUlFFwI3TOOcUbPenmii47kbw7x97FCxbVxuqSlNFxDGXcKFXaPWnCg0XAwvHwJ8I6gFOD5Z5rxD4UfaRrxUhn5617j43x/wi17np5ZryL4VzRx64wHXJqKvwXOSrrUSNb4yBft1nubB21yvhtWbVUVM/eHNdZ8Y7c3Gr2Xpisbw3DHb6mnruFfWYB/7Jc/I84gv7ZfqbPxhdks7VB1MYp/wbeRiqHOAKk+LUYkS0z/AM8xVv4SQqrjHpXxuIVq1z9Ww+iij0l14HNIseeM08t84FEobGV61ul1O7kXMRCLILMcAUPLDbQtNNIEiUZLHoBUkoMsDKvXFYXjKzuL7wpd2Fv/AK54WUfXFVcqx558Svj94R8Lq6afqNrfzJneqv0PpXiV9+2pdxXTx2/hmKWMHAbdjP6155D+y78StX1i7uBDCtu07Hez8sCa9U8H/smwLbouuwKz4+bBpDMc/tsaj28Kxf8Aff8A9elX9tjUMjPhSL3+f/69ekxfsn+A/K+e1bf9a47xr+yjbtCy+GbcJL6seKdwOk+HX7VmkeItRhttVtYdOic4Z2b7te+6B4l8PeJ0I0XVILzYNx8ts4FfnZ8Sf2d/HfgrRbjWr6FHsoeWKcmsD4L/ABN8UeAfEFtJpN2UgnlVJVc5yueaLgfqQ25ZQi8r3NSKOTzmsbwb4isfEWhW19ZyCTfErS47NjmtlZEz8vWi47jcjOXO2lO1l3Zwg5JpHVJG2yda+Yv2qv2gV8NWr+G/Bt0F1SNil0SOi9MCi4XZ7N43+KXg3wzplxcSa1ZvdRA7YA/zE185az+2hNa6hLBaeHI540OA+7r+tfNegaD4u+KXify7NJLi6nbqxO3NfQXgD9knVVaI+J442GRvCtSJsLcftrapJGVj8LxIT33/AP16m079tO/e4t4bjw1EsbOFkk39B617BB+yv8K0t1R9NkMmOW3d68q+On7K8Fto733gi3VPs6mSUMeSooGfTfw68eaL400qK70+7ikdlBZVOcH0rq9g3HnmvzW/Zk8e6j4F+JFvpt7O0dh5xWZG4wQa/R/SdRtdS06HU7Vt0U6gqfancd2XPL4pvk8/eqRelLRcREYvelEfBqSii47kccW2laMMfSn0UXEM2CkeIHBqSkNK4EbRBu9K8YKgelPNB6UdRnL/ABH8RSeE/DEusQW/nshA8v1rznTvGWtz2y6pN4bN2lyNwVlyFrsfjqHbwFN5eB8461a8Ikx+BdPO6Ld5I614WbYiVFe6b0kmeZ3fxC1G51MaQngdATzvEfNWNd+IFxo1vFa/8IXH5so258vnNb2kXkg8dr5jRFce1N+Lcq/23ovktHzKN2frXixzCq43ubSppPYzdF8VaobEtN4JVu/MdVbbWP8AhOLHVBJpCaPJpyErtXG4163DcKNsYMWPKzx9K8b0DUGk1DxUpxsTdnFc88xrLZjVNdj0P4HyzTeDAZnLsJCMmu6MfvXB/AuWObwYHiBC+aetegV9jgv3lGMmcc9GyLyv9qkaDcR83Spu9FdiVmTcjaIEYzSJCFPXNS0VdxDNgzmkMXPWpKKQDNnvTWhz/Ealop3YEIh/2qcE96kHSkou2DYwx+9BQZGBUgpKQ7kHk/vvM3fhXkf7QbsJbMKSOK9hPWvJfjvGHubPPpTvoc9XRGh8IpG/sAox/gNcFrFs76xdNGxk/eGvQ/hjAqaIxHTYa86mvfsuv3SnoZT/ADr1+H43nJnwHHknKhC4zw80ia6sbqU5Fdn8XvN+yWTxk4EY6Vi6Itvd6wsnGciun+JpjSxtlb+5xWmc6vUfB0nHDOxl/CIzPebmyOK9bZSQFz1rzH4VFPP+X0r1A/eWvnaUnqj7ugldsURAJt7+tO8sU5jtpG6itYs6hk+2OB5P7ilvyFfLXxX/AGrLjwdr76VZ6FFeMpILM2Ohr6f1nI0m8I6iBz/46a/KH4r6hJqnjzUtxJ2XLqPzqrgfpp8GPGL/ABA+H2n+KZbQWrXYJ8v0rr5Y9zDnFeY/spx+T8ENDTGMIf6V6ih3HNFx3EEfy4JpfL/2qdnnFLRcQwx8YzTViweTmpaKLjuxir8x9KCvOaXcpJHpTYpN6sfSkKw1GZ3KlMAd6xPE/i/w14a41rV7ezcjISRsE1yvxx+KGmfDXw49/qMwMk6lbdU5YP24r88PHXjbxX8UfFKvqNxLcM8hWFEB+Ve2aAPr34m/tW6V4buDFo1rDqYzgFW61wn/AA2xqH/QqRf99/8A16898HfsuePtaht9QeOJbOQg8nBIr3fw3+yj4bOnqur2uZ8ckHvQBxkf7bF8ZFDeFY1XPzHf0H519D/Br4veH/iJpqMt3Bb37Hi23fMfpXiHxK/ZV0k6Q3/CKWxW6jBLkmvmrSJdf+D3xHtrq48yOa3fOAeoz6UAfqWu4yMjLgDvTo8MpCtn3rnPhd4ibxb4C0zXiylruIMcV0kSpCdi96dxWBoiR96lRCoxnNSUUXKuyMxEnO40uzjGafRRcRGsWDnOaPK5zuqSii4rDAgHvTBEN2alooTZQ1owwpqogOMDd61LTCBvJ74qZbAjxbVvH+taj4su9Gt9KZ4rN8ZA+9Rr3j6602H5vCKM2O6Vo/D7YfiHru4pkMcZ61a+I4ka7Xy2i28cV8hjcfVhUsmdVOCZh6R4n1FLKXVJPCoKFdwUpwKytN8c6jrF6b2HwmpjU7ThOK9QeZR4ClVWj3/ZSPxxXN/BLdH4TuGuWiL+e3PtWFfHzUVqaKK7GH4u8fXWjQW0Z8KpvuvlA2Ve0HXb+Gy3TeFVJb5sFKT41+fJqvh8wvHs88Z/OvSdw/dKGjx5dYVMwqJJphyo8c1XUpvFuorG1gNN+xtn5RjNeseBEk/slXaQtjjmvJdQvzb+Jb5OCN5+7XrPw5m87QA4yPm716eU4yVapyyM60EldHRlQw5GKVI9o5OaTcVb5u9S19VG3Q40NCgU3yhuyeakopjIZYN5HzYpwi+TbmpKKAIkh2nls0NF82QcD0qWigLkQjwfvU/b70poHWncLjWUEj2qMx7pc5xUppRSYzM8RDGg3g/6ZmvnvXo5zaJsZh++HT619C+If+QLd5/uGvENX8pbBGP/AD1H86TZy1G72PQtVVpPAsKMxB+zDn8K850do7Oyy0m/5jwa9K1848Doy/8APsK8f05mltCM/wARr6jJ4po/K+LJqFd8x0FzLFewkJIIzjtWYLWSFfumQetQhXjIOav2t+p/dtXtyVtD4qVVVFZFA8Nnfg+lOxvHPy+9XbyxjZfNTr1rO23DN5eDiney0OWdBw1Q9W2/Iv701NDYSs3nFjGPSrdtZxWqCRuvWo7nUQ/7telTZs3T0Lcd7GqiFsZ6Zp26H/noKyHiLDevWods3qaOQr2hKmSP3fzD2qKVlY7Su1qfNIIDttMnNXLCx88edc8d6t7GUtyrbR3MXzb2ZfSvTfAe3+z55OjeWa871K6SFPLt+tdt8NJZZrW48z/nma8vNf4CPsOEv94OB1K9ceKduON/9a948Kyb9Dt2P92vE7yxRvE24/3/AOte3eHIwmjQKvZa+Gl/GP1rC7GrH0p1RwfdP1qSupncFFFI2eMUgEXOa80/aK1xdH8CXW5tvnRMv6V6aTgV82ft438ll4HstjYDuQaAPmH9kwLN+0Vpe4ZVppD/AOPV+l7HnFfmf+xyjyfH3RpByAzE/iRX6Y45zQA0r+8DUsjFVyOaT5804e9AEKt5kRZl2mlaPfsJfGD+dOZWZ/8AZqh4mulsPD19fDj7NC0mfoM0AfIf7dnxQvbe/l8Aw258iSMO0ma4D9j74PDxvr0uqaxE0VlZlZF3rxJz0rzn43+MZ/iD4+kvVDOQxiXjrziv0P8A2etBs9I+FmimGEJNNaqZWxgk0AdvpNhY6ZZR2el28Vvbx8BI1wKtP8+Nr4x1psMXknan3aesaqWx/F1oAa0mW2hcr61wnx38Nab4h+H2pSX1sk7Wtu8kQYZwcV3O10O1fu1h/EvcPh7rm3r9jk/lQB8CfsYz+T8frcNL5UWXBTPHWv0cVfnZt2Qa/Lv4C3U1n8YUuITiRZn6f71fpv4elabRbWZ/vPGCaAL9FFFABRRRQAUUUUAB6U0049KShAgpoVd4JOT2p1NCqX3dxSW7Bnh3iDQ7q/8AjlLNb3TQny+xra17wrdW8LyXF686nqDWJ4gl1tfjjKul7T+771d8TyeOZIpFkWMJz0r4LPLe3PQw1yH4fmztfEv2eONAwHavZo1ZlQg8V4j8MrB118T3/wDr+9e4RH5FC9K9rIvhMcRuPbbn3pU6GmsPmzTl6V9BL4jkQtBooNWxsB1paQdaWmxIKKKKBhRRRQAGkpTSUAKOlIKUdKQUAB601O9Lzu9qOBQMhvjizn/65n+VfOWmXjjxs68/64/zr6Nu8NaT/wC4f5V896XZqfGjN/02P86yrbHBidYncfFFmfwrbH/aFec7SLMn2r0v4pRt/wAIvbqg6EV5qzGOzYSelfX5L/CPyriyL9oj0L4WPutZl/6ZmuG1Xzf+EoOM/wCsP867j4UFGgmK5/1ZrnL1rUeIiz9Q5/nXz+c/xj7HheL/ALPR6x4KDf2XHu64rejHWsfwrJG2mx+X0xxWxErBTXGtkfV01oOUncVPSkGMFVbJp/zbfeo3j2qWj+9VG55R+0j8Im+LWhWOnJqP2J7WTeHxmuJ+En7K+jeD9UjvtWvo9Wwcsjpwa+jY0YDcfvnrT337fl60AUNN0zS9IiMem2MFqMY2xLirazMYi+zkdqVYujH73ensOMjrQBHB5jEyM5wf4fSvNvj98NdJ8feC721FlD/abL+6uAvzrXpLq4AKdT1pyKqyf7WKAPyZeLUPh98Rvsv2l0lsLpRIV43AHnNfpj8F/HNn498Gw6paqB5arG+DnLAf/Wr4c/bI8L2+l+P73Vohh7qYlgOlfQv/AAT0B/4VJekkn/TT1/GgD6SPyEcfe7V5J+1P4vi8M/DDUFtNSFrqLL+7VWw1eublZjn+GvgT9vzW5Lj4m29jbzt9mW3G4A8EjFAHknw08L6z8RvGybIZbqR5Q9y4Gep6mv0i+Fnw80TwTosEVtawm6CgtNt+YcdK8I/YM8DX2g2t14guIx5N/ENjEc19VTIxUqvegByyZJzwKbIGY/eKilCfuwD1FKwymH6UAZ2u2i6roV9p8ke8SxMgyOuRX5ofF3Rbz4X/ABXYWu6OQN5oA44zX6fQk5I7dq/Pr9v47fjNCwADC1X+lAH2z8G9Qm1f4ZaHfz5EkturNmuxrgP2epzP8IPD7N1Fsorv6ACiiigAooooAKD1ooNJgJ3paTvS0wGS/d3elee/HZPtXgBxt2kyD8K9EbpzXnH7QUk0XgFmg/56Csar0ZcNzH8PeC9TuNC02RdaliUxg7QegrjI/COqJ8bvJOsSlfKzuzXe+Gr3Wz4b0opj/VjFcTBfa5L8c/LbG/y6+AnL95I7oJnTeI/BmqRmSV9Vllj64Jqh4LggtNWWP5S4PWtPxhq/iQebbqFxyOlYPga2vf7ZWa+9e1c2Ff8AtA53tqe6W8ZaCJvMxx0q2Kr2YV7WLHYcVYFfpGH+BHny3A0CiitiRaKKKACiiigAooooAQ0UGigApTSUpoAQUGgUpoBmD49z/wAIjf7evlmvD/hNMy+I2Djv3r3PxuQPC16W6eWa8f8AhatjJrzH+LNTV/hs5Kn8VHTfFZd15aEddtcXo/nLraA5I3Cuq+MUzw6pZeX93bWJ4Ymgm1RPM65FfV4D/c0fk2c/8jl+ptfF+UxwWeP+eYqx8HpmeQfSmfFuASx2vp5Yq18IYVjf8K+OxP8AFP1PD/YPS3HzA09Rg7ieKbIfmFO27hg1utjv6h93kdKXCsM4zSkDG3tUbZB2x9aZQR7dhVF8unoGA5bNDKGHvSjhaAEQsTzTXJYkK2COtKPM3c4xRtUEt3NAFK9srLWrR7XULdLi3bho3GQa/NH9qDwsvhv4pam1jbi3sml/dKowF+lfp1Esakha+EP24Vt/7akC7fMEvbrQB63/AME/NQvL74a3/wBsleXy7nahY5454r6SZwpxsr5n/wCCd7FvhhqWe15gfrX05gNjPagDiPjf4s/4Qf4b6l4hVd8tumUXuTX5p38mqfEX4gf2hDaySTahcqJFUZ2AnnP4V9V/t4+O/wCzEHhPc2bqENtHpXDf8E/PD8N9401G8vrffFHCDHuHcUAfUvwR+GWi/Dvw5bQpbxTXcqq7T7OUJHT9a9KyxBZWyO1JLHvURYxHikiR4zsX7g6UAEbGVCzApios/alltpUJjZSpPqKsON3y/wAPelQbfl7DpQB+dH7bnh6x8L/FiFNJhW3WWDzcxjHzcV9q/s63H2r4NeH3eXzX+zDeSec18i/8FCVx8UrNvW2H8hX0L+x5qEtz4BtLVmJSOEYFAHvCsrD5SCKWmQxrGCF6Zp9ABRRRQAUUUUAFIaWkNAAaD0oNKelLqB558fYmuPhzcRpIYiXXmsLw94M1C68F2BXWpUzCDgGtr9oUTv8ADW5+y/6zeuKwfDTeMl8CWAgCY8kV8xn0rHTRMHRvBOox+MFzq0j8etL8XfC98NY0RU1CT5pQM596g0WXxsvi5VITdUnxYbxf/a+jbgm7zRtxXzlKV4nVK53EHgrUY51l/tiUjy8YyeuK4nwlYx6NceJRNIJi4bOa7O2k8eGVVkWLZ5X9K8/8B2uqXV74rGr443bcVlOzeglex6n8EWibwgDCoC+aeld4OlcF8D4RB4OEY/56tXejpX6Fl3+7QOCfxMKKDRXcQFFFFABRRRQAUUUUAA6UlKOlJTQmKKaacOlNGc80hoaD81eQftAzNHPZ7fSvYDjPvXknx5hElzZ59KOhhW2L/wAJrhpdDZT/AHDXneqbE1y734J8w4z9a9L+F8UcWiMF+9sNed3OnS3Gv3TzfdEp/nXtcO/FI/P+Ov4MBvhsTtrymPIXI6V2Pxe8z7LZBc/6vmsXRJLa11dYl65FdN8Tghs7aR+myqzj4h8If7uyj8JEcSgnPSvWB1WvMfhbPA0wVOuK9Ozhlr5uluz73D7kjcnFOb7vFHHWkjDDO6t0dJV1b/kC3mf+feT/ANBNfk9qVo198Tb61AJaS/kH/jxr9UPHOpxaV4bvp5jhTA6r9cV+ZvgWH+0PjzDGRkTai/6mmB+iHwAsX034X6ZaOMFF6flXegbQaz/DlmLHRbe1UY2KOK0fvCgBF65p1MDfwjrT6ACiiigCvPuZtqrjnk1X1rUrXRdNk1C7YJBEuXYnGKvSbv4OvevJP2q9ds9N+EGs2jTbbqWHEajrmgD4a/aK8VXnjL4r30a6lJPYNcBbePdlFyccCvq39lD4J6f4e8ODVNfso7q6mxJEZE5APpXyl+zZ4E/4T7x4kE26T7MyzHnqQc81+m+m232fTLW32hTDEqAD2GKAJoo4reBY4VWJFGFUDAFKGZl/u+9IYy5+ensPlwKAGrhRjGc9TXxT+3x4NefW4PEVhbBYIYcTMi8Z719rHdsCr+NeM/tdWcK/BbV3VQTtOSetAHm37CPje61u2l8OSSMIrKLKpngV9UhniuBFtLBv4vSvhr/gnW2PHurZ+6bfj6193Z5waAFooooAKKKKACiiigBKKKKBi01sc+uKdTDjJ9cVnN6MEeA+FPC95qPxI8QSxarJAocnCnpzTfGfgfVl1JV/tuZwcd6n8FXWpQ/EzxCLcArvPWneMNS14awrNivz/MZfvjtpGtJ4L1T/AIQ6fOrSjEBOM+1c98IfB+p3Xhmdv7YlUecR1rqv7U15/B935irt8g849q5z4P6hrkXhS4aEDb5x6j3qatRKCNHcofGTwnqMN9oKjVpTmYDOfeu9bwRqUkUS/wBuSqfLHOT6VxXxjvdYa/8AD7SgDMwxge9d5c6jrivEhAwYh0HtWVWrGy0CKZwWl6Iuk61e/arr7WwY8tzXsHgNll0PEahBntXiFjDrFz4kvWkxt3GvcPh9H5WiKp655r1sjqr22xniPhOhVQvU5NSVEPlfnvUor7RSucCCiiimMKKKKACiiigBDQOtBoHWmIKaD81K2e1A60mUjP8AEn/ICvP+uZr588QtL9hQDP8Arh/OvoTxB/yBbv02GvDdaa1Finmf89f61LOSqtUehaxk+AYs/wDPqP5V5JpakWp/3jXsGvLv8DxiPobcY/KvIrBZIrYq3Xca+ryb4T8o4wVqzJHDM464pZGVflUDdQhklbYnWtC3sUjHmXPWvZnufA+zlKVyHThNv3SltnvWuZLQx4ULurLu7xf9XH06VSO+M7wTRJaI9JVI04WZNfeerH7xXtVeJVf2NadtcxXCiObrUV/p7wjzYfu1SkjmlrsVMPGe+Kf5q+lMErMpDdRUefaq5kZODNq2sYbKMtJiQis2+v5JpjFEpjXNKLyZWH2jpV1I7W6i/c8vis7aFy3Mi+tjHbmTzN7eleifC8n+zbhyMHyjXneoQ3doS0g+SvRfhi/m2NwexiNebm38BH2HCX+8HB3N4/8Awk5Xn/WH+de7eF336NCf9mvDru1X/hJi3+2f517j4WXbo0I/2a+Fl/GP1rC7GpbfdP1qWo4Pun61JXW9zuCkYgdaWmSrux7UgAnaeeRXyp/wUXmaPwXoqD+Ocg19V7lb5a+UP+CjeP8AhENDHcTk0AeR/sQaasnxJs77HKt1r9Dq+JP2DdFeacaoF+WOUjNfbdABRRRQBXm8zzhtziuZ+LWowab8PtXMzAF7V1APuK6zdj71eH/tfam1h4JVFbaJVZTQB8T/AAC0OHxH8YLfTZFDJJM5wR/tV+nfh7T00rRrXT4wAsCBQBX5yfscorftDaWp5G5/5iv0qoAKKKKAGtzx3rnficcfDvXSDyLKT+VdC2Fbca8t/aR8XQeGPA17bzOFN9AyLn3FAHwf+zxavf8AxhgiXJJkY/8Aj1fpvoMTQ6TbxNwVQCvzo/Y0jjn/AGgbKN1yp3n9a/SQEZ2jtQAtFFFABRRRQAUUUUAB6U0049KaaaGhaB16Yo7VFCZt7eYBjtUrdgzyGaS3h+O8rTXSp+76E1v+NtetLW1k8mVJiAeAa5fVNEsdS+OUxmdg3ldAa3fEHg/TbaGSUSNzk4Zq+Czz+Od2Gscn8OL6fUPFvnsrJGe1e7Rj92uK8W8CSW0Pib7JDjIr2m34jXNe1kXwmWI3HnpzSp0NI4yKVelfQS+JHItxaDRQatjYDrS0g60tNiQUUUUDCiiigANJSmkoAUdKQUo6UgoAD1pq85p3ek6CgZDe/LZz/wDXM/yr5y0u8ceNXh2k5mPPpzX0Zd/NaTj/AKZn+VfO2mx7PGzKByZj/Osq3wnFX2PRfiTcfZfC1s5TzMsK4lYo9QsSxUR8V3XxFMUfhi28/oCK87ub5PsZ+zntX12S39kfl3FbXtEehfDiFYbOeNV6Rnn14rzfVlmPiVsZx5h/nXoPwuummtJkbqIzXI3ssI19w2M+Yf518/nP8Y+x4Xa/s9HsHgdNuiQ7uuK2tzeaAOlZHhM7tIiK+lbUfHXrXItkfVQasPoooqigooooAKKKKAIZGaJt3LAmpePvdOOtMkDMcCvL/wBoz4iQ+BvAN9NBcKuq7P3KUAfGn7V/iM678Tbrw/Eu4x3AQN7k4FfV/wCxv4LvvBXw1ezvixe5lEwyMdf/ANdfH3wT8K6x8Xvio+qOu+eGZbm4/u9a/SjTY1gsbe3UAeVGqEDtgYoAg1+cWeh390OscLP+Qr8tPjn4nbxV46ubwsW8tmjH51+oHjUEeD9Zz/z6Sf8AoJr8qvDul/218QGsGG7zLp//AEOgD9LP2b4Vh+DPh7C4LWwJ+teiVy3wnsP7M+H2k2IGPKgArqaACg9PWignAyaAIxIqhmb5Qtfnb+3dfR33xiDxHIS3C/yr9AfEdwLfw9qN108qFmz9BX5b/GXxE3ijx7Pdhi5WQxj86AP0d/Z3Xb8HvD/GP9GFegVw3wEUp8I/D6kYItVzXc0AFFFFABRRRQAUUUh60mAd6WkPWlpgNk+uK4D48NGvgNzJgL5q9a76QKcZrz39oCFbj4fyRtwDKucVjU2ZcN0WPCt5oy+GtK8y+gQiMYBYda4o3mj/APC8A8d9CW8rswrY8OeBdAuvDulSTyzB/LB4bvXGxeCNBi+OG2OabPldC1fBTiueVzugz0rxZqGgJaTSfb7dpgD8oYZzXn/g3WJrzxGI1t28rP3u1dH4j+HvhWMyXUk84l5ON/Gay/B8Udtq6wWuDGDwe9c2GX+0BL4T2uy4tY8elTiq9phbaPd1IqwK/RqHwI4JAaKDS1sSFFFFABRRRQAUUUUAIaKDRQAUppKU0AIKU0goNAMwfH4J8IagF6+Wa8O+Esc48QtkHrXuvjVlXwxes3QIc15D8Lri2bX22+tTV/hs5Kn8VGt8ZlJv7Ln+GuW8MDGsJg/xCuo+NjN/aVmE7rXN+ELeaTVkOO4r6vAf7mj8mzj/AJHL9Tqvi9MY4bTH/PMU/wCEFw0kwBz0pPi3EHjtAe0dTfCS3CyjHpXx2J/in6nQ+weosOhpytyVxgetNb7wp+MjHat1seh1IjHufIkpxxnap+bvTfLEThhnFAWOOUzNIq7vU4pjJDjI+bFAcliuPxpDGjENmnE8YUjNADGRt2d/4Ur5KgVFe3VvZwNPdSoiqMkk1514s+OXw/8ADO4arqXl44G0ZzQB6PPNb2ds9zczJFCgy8jnAAr8yv2oNebxB8XtUtrG6F1aCfbEVOQxJ7V6X+0Z+0lfeILafQvB9wp0a4UiWTHzfTNeRfAPwBrXxB8bQpp0bTG1kWaZm6YB9aAPsn9hfw3qHhv4a3MWoRPFJcTiVQwxwc19BswVWY8Adao6NZx2WlWlvGip5MSowUY5AGam1RgmmXMnpEx/IUAfAH7fGoRah8T7WSPB8u32fyr6N/Y38IQ6T8PrLXlVQ95DzxXxx+0tqf8AanjmWXdu2My/rX3x+zHhvgh4dHpbjNAHpdFFFACUBucUVBfyrbWU103SJC5/CgD4F/4KEOf+Fs2iZ4+yA/yr6N/ZD097X4eafcFCBLCOa+Rv2vfFNv4r+JBvIHD+UhjOPavuf9m2KOP4LeHmVcF7UMfrQB6OMdqKZCCFOafQAUUUUAFFFFABSGlpDQAGg/doNB6UuoHAfHWZY/h7O7fKN60zwtqdqPAthm5UfuR3pfj5Alz8O7hGOBvWqPhbwrZz+B9P3SN/qQfvV8zn0bnTRMnRtWtP+E1X/SUPHrTvi/qlp/bGiKLhAfNHf3qnpHg+wj8armQ9P71L8WvCdjJrOisrsP3o6t7187Th7h0ztoeh2+rWqyqpulb916+1eUeH9S8+98UiD5j83SvTIfCWnrMrtI3+rx96vN/CdlY6dd+KWibJAbvWE0wVjvvgOZD4LHm53ea3WvQR0rgfgfOLjweJB/z1au+r9Cy7/doHBP4mBoooruICiiigAooooAKKKKAAdKSlHSkpoTFFNJpwptIaEx3rx79oOZop7Mr6V7CTzXkHx+hEtzZg+lHQwrbGp8I5fN0Iseuw1wetXsiaxdKgI/eGu9+FMBh0c/3dhrjLuO2n1i7xy3mGva4d+KR+f8dfwIGf4bV5dfV3buK7P4vGQWdmqZx5fOK5XSYJovEA2j5ciu0+JrRrZ2fmdfLFVnHxD4Q/3dlD4RIy3AZh2r11dp215l8MDE8g2+lemomCDXzdLdn3tDqPPpTvSk4zSM2GArdHSeZ/tHX32HwHNIeAQR+lfAfwPP2j4+aQ3Xdfk/rX2r+2rqP9m/CsS7sbpSv6Cvif9nFvN+OOgSet3upgfqYoCqFHYYpsa7c5NKfvbvams28YWgAdedy1IOlMXKqM0+gAooooAaoO8mvi/wD4KCeIriy1uy0eMnZPACwz7V9o55xXwf8A8FFv+Sh6R/16f4UAO/4J3Wcn/CfandOh2fZiFJ9ea+76+Y/2IvDB0/wzBrSR4NxHhjX05QAUUUUANHWvn39tTXo7P4d3ulFgGmjzivoE53DHrzXxH/wUJ1ua38VWWko3yS24Zh+AoAo/8E6FJ8eawSOBa8fWvuoNl8Y6GvjD/gnvpcltq9/eFSBLCecV9o8A+9AC0UUUAFFFFABRRRQAlFFFCGLTT16dqdUZ3+b/ALOKiS0BHjvgK60yH4ia/wCfcwo+88MQO9WPGlzoUuqqw1K3HqAwrA8IeE9L1b4k+IJLl5c7zwrYpfGHgXwnb6oEe4nD+m6vgcxh++Oykd5LfaEvg24Qahbn9wc/MPSuf+Dt1oq+E7hTfQbTMc/MKWT4eaB/wiFxJHNOVMBOd3tWD8H/AAToEvhi4QTTf64/xVnW5VBXNDR+Ml9osl/oC/boPlnGMMPWvQDfaHviMl9b58odWFeQ/F7wHoVvqWhM00wzMMfN7130vw/0GcxM802PKH8XtWVZ07LQInCPqcX/AAk9+tk4lTefumvX/h+7S6EGcFTmvINL0vStI1++js3ZiGI+Y17H4DJfRQW9a9bJHD2xFf4TocDjvTxUeORtqQdK+zVuhwBRRRTGFFFFABRRRQAhoHWg0DrTEI3Wl70Gm45pMoz/ABHk6HeY6+Wa+e9d86K1RzGXHmjj8a+htfIXRbonshrwvW721js08zGPNH86lnHWTvoejapN5fgmCQr0twdv4V5vp3/E1hKiPyuTzXpmsLFJ4Mhkb7n2cH9K8qTVI44DFY8vk19Vk9+TQ/LuKmoV3zmgqLpUbkp5zdjWfLNNffPvMftU2nXu4n+0OM1YubRZh5lnyK9mSs9T4qclL4DOVgp8tl5/vUMvl/Nu3+1EyyIdkgwaIz5PzN0qpbHHXhNLUBID8uNhPf0qe2vJbRhnNyp4x1qBbeS+fao61pwpa6PDm6PP51ibweiJDYw3aC53CIjnZ60zyU/551nS3E8032i3P7oHJp/9rN/kU0mapojOJFxIMH3qNC9tJujbj2pfmc5uvl+lNZWkcJbfN9a1k7RMJblyS+S4j2ypn6133w7jCWVwyrhfKOK4M2SwWxkuvlrvfh5cJNYXEUfKCI4NeXmmtA+w4R/3g4C8uP8AipiP+mh/nXuPhds6NCf9mvCry1J8Tlv9s/zr3Xwsu3RoB/s18NU0rH61hdjVtzlT9akpkIwD9afXVe53BQ3Q0U189qAGxJtBJ5NfFf7f+trfRWFiJATDLyvpX2uM59q/OP8AbGv/ALR4+u7feT5cx4z0oA+g/wDgnvaR/wDCrLu6Kgv9qKg/nX01XzZ/wT43f8Khus9Pth/rX0nQAUUUUAMcbhXzD/wUAvms/B+mqpxvYivp7GHr5L/4KOSFfDWgp2aU0AeE/sX/ADfHzSXJ5+b+lfpbX5rfsUQGT466XIeig/rX6U96ACiiigBjnc2zH418h/8ABRjUAulaDbW9yNxdvMVW5A5619f+tfmT+0x4l1DxL8UNQ0XJlFvdGOMZ7+lAHqP7Cfg2WXX4fFvkllQld+K+5APmJ9a8Q/Yx0G98O/B+K11GHypmlLnjkg17bG24mgB9FFFABRRRQAUUUUAB6U00o60h60IaF7UiAgnLZpe1NiZSTtqVuI8L1vT7y5+O8v2a7MJ8utDxZ4b17ypWbWHK88ZqjrfiHRNK+Osv9oTFGEfYVs+JvHXhm8tpY7S6Z5MHtXwWefxz0MMzA+F2lPa+Ig9xcCWSvdI+UXtXhHw0ea68V+cuTEele8xgeWmeuK9zIV7pliNxWYrx1pydKad272py9K+gl8RxoWg0nenCrZTEHWlpB1paCUFFFFAwooooADSUtJigBR0oFJRmgANNU5zTgeaTpmgGyG84s5/+uZ/lXztpV7GvjZ4mXLGY4b05r6JvBus5x/0zP8q+ctOsseNmb/psf51lW+E4sT8J6J8U2x4Xtyfm5FeaiASWhcME46V6R8UQ0fhW2CjPIrzkYNmd5wcV9hkv8I/KOLL+0R6H8LJka0mhWPDCM/N61wurRS/8JGxUH/WH+ddz8LD/AKPMB/zzNclqFyY/ExXA/wBYf5187nT/AHx9lwvf+z4nsXgksNGiDDBxW8OWzWJ4QfzNNjPHStuNcZrjT91H1lNOxJRRRVmwUZFFNIVVOelADqAQelQSmTYPKGR3qnrur6d4f0SfVtSnENrAu6Rz2oAi8XeINN8NaJc6pqV3Dbxxxsy+YwG4gdBX5yfF/wAea18aPiElnp8ciRFzHHGDncAcZwK0/wBpz4y6v8TPEh8P6ewOkwXG21EfBkJ45x1r239jv4EtokUfjDxVZtDqKNuto25G09M0Aesfs2/DXTvAnguzmW1WDUZ4h9obbgt9a9YyFUsFpsqCVVOeBT1Py/SgDC+IEgTwNrDsdv8AocnX6V+aHwViE3xngVun2mT/ANCr9GPjPP5PgXUucZt2/ka/Ov4CIZvjZZgd7h//AEKgD9OfDSiPQ7VR0CCtGqWiJt0qBT2UVc6UALTJztjJp26kPzDBoA434w6zbaP8PtUaZgjTWrquT3Ir83/gtocfin4s2+mSKHE0ztg/71fVf/BQPxLdaV4a0qxsJgrTuVlwegryX9iHwbeXXxDs/FEkZa3iJ5xxzQB93eE9NTR/D1npqqFEEYQCtWopw5K7PXmpR0oAKKKKACiiigApD1paKmSAQ9qWk70tUA1686/aDkaD4eyOoLESrwK9GbkV578emji8BOZPuiVayqbMuG6MXw34vnt/DulR/wBjyyfuwNwFcVF4pmb467/7LlX910xXqPhTXdJj8NaUjbMmJR93pXEHWdN/4XoGwmPK64r4GpJKcjugW/GXiy6vjJax6PNGeV37ay/h7pt5HrK3M1wcE/cNd54t8SaFDZygFDLg4+XvXB+CdUk1DxENo/d5rlwsv9oHP4T3i2XfbxewqyKqQeYtvCIxkY5q0K/R6H8NHny3FNIaDR2rV7Ei0UUU0AUUUUAFFFFACGig0UAFKaSloAQUpopGoBmF4+Ut4Rv1HUxmvD/hNazL4ibOcZr3Hxzn/hFb7HXyzXkPwplJ1xlYDOamp8DOSp/FR0nxYjRr6zLdlrl9Av0t9YVFXPzAcV1HxdKf2haBjgla5Xw7Zg60sg5G4V9Zg/dwSPyfOV/wsv1Ok+Lsu2K0b1jBqX4Qzl5R9Ki+L8TPHaAdoxU3wht2R847V8hWjzVT9TofYPVCOhpWBKnBwaiLsGAqRM5JNa7aHf1GW24g7uea+G/2q/ip44tPH194d0Vb20t7d/lmQHDfSvuVH2ttbvXH+MfhxoPiWfz7y3jMhOS23k0DPzgPxF+LC8nX9YA+tQTfFL4mx/6zxNqafV6/Qu4+CHguZQrwEcdlFYepfs1fD+/z5kcwz/dAoA+Brn4p+P7mIxT+KL+RT1Beub1LVdQ1WQNqF7JOc9XOcV9/3H7Ifw0kJbzL1D7HH9a5vxp+yL4Sh0l28PzXUl5tOxWbqe1AHiP7NHw38O65qsOr+INds4LWNhvt5WA3V95eBfC/g3Qbc3HhWws4hKuDLB/GPrX5hfEjwP4s+HOsDS9ehms3fLRbXOGXsa+l/wBhn4oapd6lJ4X1q4DWcEQ8h2OTn0NAH2S8LNKGVtq9x61V8RHZ4d1Bs9LaT/0E1cdmOGXBQjOaoeKsf8Itqf8A16Sf+gmgD8n/AIj3jXfi7USzZ23Dj9a/Sn9mX5fgj4ePrbg1+Y3iT974n1DHObpx/wCPGv0+/ZwTyfgx4fX0txQB6NRkVHubdg0oUKSfWgBcjsaxfG1xHbeENXkmlWIC0kwWOOdpxWyqKnNfO/7c3iq88NeB7QWrlRduYzg9aAPiXwto0/jD4mf2WS0rz3T++QGr9PvhppDaH4E0vSGXY1vEEIr4M/Yy8NarqHxd07xCttvs4ZCXYjIyTX6K3AZioT15oAlHAooHSigAooooAKKKKACkNLSUuoBQelKKRvumn1A86/aFhkm+HFwkUnltvXmsHw14e1yXwNYGPV2jHlDvXQ/HqeCD4dXEt2xVA65NYfhz4geE4fBlhbzXbD9yFxivmc9mdNE5TR/C+vHxqv8AxPGbj1pfiz4d14a5ov8AxOH/ANaO9XNL8ceDrbxkssd5ITjuKT4q/EHwc+saMZbx8+aOg968GiuaOh0yZ1q+Gdfa5X/idvjyumfauD8DaJe2l34pN3dmbhuteiwfEDwe0yrHeMX8vjjtivO/CGux6pd+KRp7bwQ2M1z1FqF9D074HhR4OARcDzTXentXn/wJjnj8GBbhcP5rV6Ae1fe5f/u8Dgn8TAdaWiiu3qQFFFFUAUUUUAFFFFAAOlJSjpSU0JiikPWlFJSGhvevIfj/ACeXcWZz2r1/vXj/AMf4fMuLP6UdDCtsa/wqnM2gsuCPkPNebXqyWuv3ciybx5pOB9a9H+E8cyaKysv7rYea861GSMa9dpCdzGU9a9rh34pH5/x2v3EGX/D2pCbW1V48HI611XxahaWytGU4xHXK+G7C4bWlllUBciuu+KblLO1VeyU84fvBwdrh2UvhCsq3QDZxivXehXmvLvhPLmYcDpXqDLllr5uk9WfoFCNrkjccjmgrkg0HC0EciuhG582/8FCGZfhHabTwbwA/pXy1+yrpb3HxZ0a6VSwSYcjtX09/wUIuUPwvtLVWBb7UGI/KvLP2E9C+2ahNqbJkQS9fSmB91yMM7e9U9W1C00jTpL27mSKJBlmY4Aq1tjMvm5ySMV8+/tn+JZ9L8FXOlQyGMXMRyQcGgD1vwl420LxHfva6dqVvcuoztRwTXWZFfAX/AAT38yb4q32+aQotoW2luM8198SLucMO1AEtFNG4ijdhSTQAkzCOJ5MfdGa/PX9uzVDqnxEtJD/yziKAV+g10wNnM3+wf5V+bX7Xc4n+IAYHOAw/WgD7O/ZICr8EtGkVeTGM165G24eleUfslJt+Buht6x16qFy+R0oAkJxQelQ5MkpRugpszN5qxfwnrQAt3OtvaS3B5WNSx/Cvzi/bM8UQeKPiQlxburrBGYzg9MV+gfjvVbHR/CuovdzCMfZnC57kqa/MPwtobeOviz/Yu95FvLx8c843UAfev7Jfhyz034V6VrESKJrqAE4HavZIm35Yrjmud+HXh9fCfgfTtBXpaxhBXRxFivzDFAD6KKKACiiigAooooASiiihDFpD3+lLTW2hie+KT2EfP/hPxHPpvxL8QKmnyTDeeQKg8Y+J57jVxK2jyg/7tb/w91KwT4j+IVn2g7zgke9S+O/EWjx6uqqEPTJ218FmLtWO6kPPjWf/AIQu5j/seYbbcjp7Vy/wi8WXUPhG5lXSJmbzjwF969Gk1zRpPBc7rs4tzkbfaud+DniLR/8AhF52+QATHI29awrSvFaGhy3xh8X3Fxe+Ht2kyqfOBOR7139x4wuoriGFdHmZTEOdvtWB8Y9b0cahoDHYd0wx8vvXoA13ScxR/IWMYI+X2qKy0WgRfkeM6atzqniS+mKNB85ODXuHgBDDoYVjuIPWvHDq6S+JNQS1UZ3HoK9e+HTS/wDCPBp+Dur1cjb9tsZ4jY6YqSQQcVJTEdWHy0+vszgCiiigYUUUUAFHeikoADQOtKKTvQIRhzQOtKaTvSbKM7xGu7Q7wf8ATM18+6/aMbRCRuHmjj8a+g9fJ/sS7/3DXhGtXDR2aEgf60fzqWctVano+t7v+EFgTp/o4H6V5PpqxW6GTy9xyea9Z8RFm8CxuvX7MD+leRaPIz2pWT+8a+syb4T8l4wv7dlvclzn5dtPguJbE/eLL6VHKPL+5TraCW5PK/LXsz3PglzcxeW8h1Fdiw7H9adHpLQ/vJW3r6UeRDZJuU/PTYtWZzslwFpNOysequXk94iub6OMGKBNr9MjtVVI5JD5l3J5q+hq7NYxuDJbncTzWZL5sMm2QEU1Y4pPXQlKlHyjbYx1X1qT7Va/88BTAvmJ7UzyVqiNSdYZJJR5ikD3q/Ibe0hBTaX9qsTXVvdDapAJ9Kxr6ymik8xclc1nJ+6XLcivrqe6Qo5Kr716D8LUEdpcDOf3Rrz28l822MeAGr0H4XRldPuFP/PI152Z/wAA+w4S/wB4ORvLhP8AhJCP9s17X4WbdpEP+7XhN5A48Sk8/wCsP86908J8aNCPavhq38U/WsLsbMfSnU2I5FOrpWx3BQTiimuwXGaYArc4r8uv2nLt7r4y65B2S4Kj61+oo/1mPavy2+PUfm/HzXI/71/igD7H/YStTafCWSMjBM+7+dfQleTfsuaaunfDuNFGNxB/SvWaACiiigBh/wBYK+Tf+CjULSeGNCkUZ2SnNfWTDcuR1r52/bj0n+0vBdq23PlbjQB83fsSSJ/wujTx3xX6OfxV+a/7FjbPj5pkfruH5Gv0poAKBQelMU/NQB55+0T4vn8D/DO+1+3LeZH8o29Tmvz3+HljqXjv4t2+rJbPKHvlmuMDOOa+gv27viRfWuoN4D2qbWaMSMe9Wf8Agn94N1DT31TWNUsVENwgNuzLnPSgD620uC3tNNt4beFY4xGvygY7VZiYNnC4pNzK+MDZT06k44oAdRRRQAUUUUAFFFFACDrSHrSjrQetCGgPSo4nUuVCEe9SdqTPI2ge9T1EeK6rpGh3nxxmfUo4WPldHNbniHRfBtpBI8NvaCTnhSK5rWNEj1b46TfaZXjXy/4TWn4l8C6fbpJJBeTs/JwWr4HPP4x34czfh/f26+LPs9tDtTHGK9sRWZUbNeL/AA0sLe08R7Hb96PWvalZgECjivdyH4TPEbjy3O2lUYBoK96EzzmvoH8RyB3pRSd6UVbGA60tIOtLQSgooooGFFFFABRRRQAlFBooAB60nUGlB7U0cZoEyO64tJv+uZ/lXzxYXQ/4TVl/6bH+dfQ15zZz/wDXM/yr5w0y3b/hN3bnHnH+dZVvhOWv8J6d8RWj/wCEYtzJjBI615pe2cktsWhzjHavRPidbyT+FbVY+oYVx1rcxWenlJsZx3r67Jnakfl3FaXtEdd8LIjDYS7vveWa4LVNzeKDwf8AWH+dejfDiRZYJpF+6YzXFaiYR4kPrvP86+ezr+MfY8LJfUEeu+CONMjz6V0CHk1ieEdp05NvpWxCGyfrXGtkfVxSsS0UUVoAUwENwelPPSqOrahY6Ppk1/qMyw20Q3O7dqAGarqVrplnPd3kyW8MCl8ucBsV8D/tR/HXUPGmsyaH4emmg05cxSRKc+Yav/tVfHm88TX8vhvQZsWEbkJJGcFvrVX9ln4HX3ivV4fEOtwSCzR9xLUAdX+yF8D47qePxJ4ksxNGwDwq6/dNfaUcUcdultFgKqhQB2AqnpWnQaNpsOnadCFhiGBgdquBAq71JJoAdGcDy+mKcPlQ004kQHo1IC/kneMGgDi/jbC03gLUCva3b+Vfnz+zio/4XjZ7u07/APoVfo98Q4VuPAmrqwz/AKI5H5V+bPwHlMHxutiP+fmT/wBCoA/UDTsfYosdNoqwao6K+/SYH9VFXh0oATbQSqgsSAAOSaR22ivO/wBofxNceFfhTqWt2rASRDA59c0AfCH7TninVPEvxS1LRnmaaG3uTHAue/tX13+xR4YuPDvwrxqNuUupJSwLLyFPpXxj8M9G134k/FSDU7e183bdJNcewzmv08062jttMt7dI1jVIlUhRjtQBPGzMx9KlqMNwBHzUlABRRRQAUUUUAFFFFJgJ3paTvS0wGyfXFee/H2Hz/ADx56yLXoMoU43HFeeftAtKvw9kNuNzeYuKyq/Cy4bog8LeFo5PDulSM68Rg1xkeixr8dvLaPK+V1rovDd14vXw9pX2e0DJ5YrjBqPiw/HDabJd3l+lfn9RfvJHfA73xZ4XtYxJcybSnXBrnPCF5psetLBbQKHB6itHxbc+KLtJIbi12JyOKyfh/pEVrrSzXLEPnpXJg/94Cex7nY5NrGc9RVgdarwZ8iLy+VxVgda/SqH8NHny3A0dqDR2rVki0UUU0AUUUUAFFFFACGig0UAFLSUtABTWp1NagTMPx6xXwjfsBkiM14d8JZZpPEzZVgM17p41ZF8L3rSfdCHNeS/C5rNtcZ4SDzU1H7hzVP4qNH41Fl1SxwcfLWB4cumTUIxyfmFdD8a1ZtTs2HTbXK+FZIzrKo/XcK+swv+5I/J84/5HL9TsvizOI4rQnvGKtfCK5WRse1Z/wAYY98Vn/1zFT/B6EpIDz0r5Gp/GP1PD7QPVHxvHFOGQc9qQ4JFLyTire53PcHVSM96TaxX5W5p2BjbQqBaYyKJWjyJDuJqUgkfLxS5FLQAwKf4jQSq8gU5l3UzZt+7zmgDwj9szwXpms/DS/8AEU0Kvd2MP7tiOQK+Mv2ddUbSfGtvMJNokkVcZ96++v2nRHH8ENf8w/IIea/Of4R2j3Xjax8vdsE69PrQB+rmnt52nWkgbholP14FVvFS58MamvraSf8AoJqTRlEOi2KZORAmP++RRryNLoV6ndoHH6UAfkhrcXkeLr6OTj/TH6/7xr9Pv2fsH4P6Fjp5Ar84fjVpv9l+OLpVG0tIzfrX6Lfs2O0vwU8PMeptxQB6MGBXd6Umd/Sj5R8nc0YVATQAAfNuJ4xX54fti/EO78WeOZvCqhni0+42R88E+1fb3xj8SN4V+G+pa6rBTAmc/nX5zeGLHVviT8XF1Gxtmm8y8SabjoM0AfYv7DnhWXQ/hrLJqFsUu5Ztysw5APpX0EN0bEs2d1VNCtItN0aztYYlj2wqCAMc4GatgM5/eDAFAEkYIHJzTqRGVh8tLQAUUUUAFFFFABSUtJS6gKKD0oFI2dpx1pgeffHtYJfh3cLcKDGXXINZ3hPw54Nk8G6fJcW1ocwgkswzmr3x8hFx8N7iOc7MuucVh+HPBOmXXgiweS+nXMIPDV8tn250UinY+H/A0njFVSG0PHqKg+Knh/wSNZ0ZZLK1B80dDWfofgTSV8aqI9QnY4/vGp/i14P0061oqvdzD96P4q8Ki2oaHVJHoCeG/BSzK6W1mG8vj5h0rzfwmmk6fdeKf7PWPgNjaa7seBtLa4Vlvp8+V03e1cD4F8O2mn3fik+c7ABvvGsKj1F0PSPgXcPc+DBI+QfNbrXoHpXB/BPy/wDhEB5f3fNNd56V9/l3+7wOCe4UGig9q7epIUUUUwCiiigAooooAB0pKUdKSmhMUU3vThTcc0hoTvXkXx9k2XFn9K9ePWvHv2gYy9xZ/SjoYVtjb+FNx5mhGPtsNcNc29rDrN3ISpbzDXZ/CRGXRWUjjYa8/wBX0+Y63dSIWI8w969rh74pHwPHf+70yxpWqSt4gEKBgmRXVfFt2WxtCATmPmuQ8OyBNcWOQAHIruPid5P2G18zvHxRnHxE8G/wGZ3wkkc3A4NevjPy15h8KVh84FfSvT2YblFfOUd2foVHqPPXmhTzikZd3WkRldsqc7a6EanxV+3nqVxI/wBhLny1lHFbH/BPCxkm0PVbjdiNZuRXm/7bmv8A2j4gXmj943z0rL/Zx+M0nwx8P6hZqsZkuH3IrjrTA/Rlf9Zt2EKO9fI/7fOorbPZ27Rlt8PWsRf2v9Y3gPbWw55+UV5D+0N8YLv4kahayskYSJNvyigDvP8AgnpCzfEy/lXIAtjn9a+9SzbtoQ/WvzJ/Zv8Aicvw58RXOoPsAkjK8jrXsVx+15re6RobW2KA8fKOlAH2oysRw2Kaf3afN8wr4rtv2wNZb/XW1so9lFfQP7O3xST4m6BdXkpUPE+0gDFAHqFzh7CbbxmM/wAq/Nf9rO3e38e4fPO4j86/SxkzEUXoeK/P79vnTF034j2QUYEsBb+VAH1l+yh/yQrw/wD9cq9R5HyivKf2Ty3/AAozQ19I/wDCvVnOyMt3oAZM3lAEDJJ5p0jBcNt3HFCsGjDN1NRmZYYmkuGCKO59KAPmz9vnxDJpfgGwj0+8CXE02x1Vudp9a8T/AGJ/A15q3ji28XgkxWcp3HHfPNcv+1D4l1HxN8Xr7RvOLWiXQjhUHPU4r7I/ZJ8B3HgX4dm1vIdkt2wmyepBH/16APY5hnFBb94FHIpw6FabEu3g9aAJKKKKACiiigAooooASiiikhi00gZJ9qdTTnefTFD2BHiHgXSorz4j+IDwuHOaXxt4bhj1cBkD++Kp+EptYj+JXiD+z4d/zmoPGOpeMV1YZsQT9K/P8y/jHbSO2/4R6GPwTdfux81ucDHtXLfB/wAOxf8ACH3J8sZ889vetX+1PGb+DrnzdPQAQHBx7VgfB3UfFp8LXCfYV/1x7Vz1eblVjR3JPjTocIu/DYEY/wBcua7258OpNNCI8Rnyh834V5j8Z7/xc2o6APsK8TDt71381/4uYRKLJR+6GSB7UVnPlQ43OJs7W003Xb9W2vJuPNeu/D2QSaACw43V45pNjJLrd/LekrNknHvXsPw9UroGJOBur08ic/bmWI+E6TaOCnFS1WYspXyfmHerNfba9TgCiiigYUUUUAFJS0lAAKD1oFB60ADUg60MKB1qWNGd4hb/AIkd5x/Aa+f9eLSWiLg/60fzr6C19l/sW6z02HNeGa0YPsibTz5o/nSZy1T0fUSo8EQh+n2cfyry0W4ax3QDncelepa7H5ngiNV6/Zx/KvN9FdbSx/f9Nx619Xk/wn5bxUv3zuQadbMW/f8AT3q5cXcFoPLjAJ9RUtxNHdQMtvgsRxisj7K0I/0nIavZk7s+JqKKFlkkmO9m49KYIxMNq8H1pFLbsfw1I7BV/d8tVS2OKvOSSsJDdy6e+1yXBrTRbfUYt/yq3vWZujIxdcHtTre0uGffa5KUmdENkPlt5I32KCR7UfZZfetRLiGKPbNgPTftcXqKLl2RjupHzxHbirlhqAY+TcLu7VVVC3TpUU7RocIfnpT+ExluaGsWCGEyQMBXZ/DCOSOyuN5z+7Neewtet/rFOyvTvAG3+zZ8dfKNeZmf8A+x4R/3g4O6uIx4jIYZ+c17T4ZkVtJh2+leE3sLN4nOM/6w/wA69z8IxlNIhz6V8PW/in61hdjah+7T6anTinV0rY7gprhSOadUU6lsY7GmBU1PUI9PspLmVT8qnmvzF+JM63/7QN1ORuWbUlOPbNfov8Y7xrHwBfXUf3lXivzRe7e8+L1tcSDltQTP/fVAH6h+AbG3sPC1jHbx+WrQqSPfFb1U9DUJotkq9Bbp/wCgirlABRRRQBGWw2xR1715/wDHzwz/AMJF4DvyJArW1u8mD3wK713lE4VVyvrWf4rtzqXhrUdPhOZZ7d41XuSRQB+dn7H7pbftA2DOeEdx+tfpRu3fd6Cvy58QWniL4L/FTz2h2XsbtIiOOqk19zfDf46+CdY8J6bNdaxEupPEPtMOeUbvQB64JC0u3BxXO/E3xLaeGPCV/fTXcdvMkLNDubBLY7Vhaz8avhzpKMbvX4EYLkD1r4c/aQ+MWsfFLxKmj2Gf7PgnMdsITjzs8DNAGFFH4h+OXxZFtJclriZiokfnCA1+j3wy8NR+EvBmnaKdhmt4gkjDua8G/Y1+DB8O6JF4o8Q2kltrBcmOMjonYmvph442kJLkE9qAJGO59o6U5GzlcdKYMRjavLVIuccjmgBaKKKACiiigAooooAQdaKB1pD1oQ0L2oBGcUdqarAt71PUR4T4h8RDSfjlMWs5ZlEf8Iq/r/xAjvYpYYNIuY3GRuK1ZuJoj8cpY2hjf931IrpPF9zY2NpLI1rACAedor4HPP456GGPPfhnBfXXir7dK7Kp/hNe8x/6tR3xXhnw71z7d4vKwqoj9hXuScIhr3ch+EyxG4/cQcGnJ3o25GaRDnNfQy+I5Be9KKTvSiqYwHWlpB1paCUFFFFAwooooAKKKKAA0lFFAAOtNJyDindqaFxmgTIbni0n/wCuZ/lXz9plxEPGLqRz5x/nX0FeDNnP/wBcz/Kvm6wt5D47JGcecf51lW+E5MS7QPSvidK6eF7do22/MK81nYy2hMhycV6N8UQV8K2w/wBoV5wi5s2+lfYZL/CPyjiyT9qj0L4Usfscy9vKNcVqccjeI2Yf89D/ADrtfhWuIZ/+uZrmb5oxr7Z/vn+dfOZ1/GPsuF5P+z4nrngoMukRFuuK3y21SaxvCm06RFt9K10POK447I+spydhxyyAg7aQybZFXr70jr5h29APSoNRuoNOtXubpwlugyzntWhqOv7qHT7WW8upljhjUsSxx0r4Z/aq+Pc2vX0mg+Hp5I7NQY5VDfePrWj+1X8fJ9Qmk8L+H5gUVypdDye1cH+z78CfEHjjxHb6nrNq66UW3yyk0AH7NPwT1Px5rqapqSNFZxMJCZAcMM1+g3h/R9P8P6ZDp2mW6QQooBCjqR3pnhXw7p3hrQrbSNMiWOGBQoYDBP1rWZSRjjFAEZbyznrmguI/l2k5pyQhSTnP1pY1YD5sUAEeG+bGKST5upwtOfKjKioJFM6GPop6kUAZ3jRSfBurKvzZs5MY/wB01+YPw/uDoPxWF7eqYRFdPkPxnLV+p1zbJNYSWechkKnNfnD+2PoKeHfikLaGMRF4/MG0Y79aAP0J8AahHqfhCwvY/uPGCK2wxkjO35TXjn7LHj3w34i+HOl6FYaik2pWVuFnizyDXrzzG3iea6KJGgyTnoKAJSyrGXkICqMsT0FfC37cXxKu7zxMfCuk6is+ltGPNSNsqWr1v9pf9obR/DOiS6P4Zuob3ULhWhn2nmIEY/Ovl79nn4baj8SfiNb3F/FNNpDSlp7lucHOcc0AfSH7EPwsvfDGlt4qvpVePUYg0aY5FfUMhVV5Gfaszw7o9roOi22j2mRb2yhYyeuK0cBn35yKACP5eccGpKgLzeZgJ8vrU9ABRRRQAUUUUAFFFFJgJ3paTvS0wGSkY5Ga8++Pknk/D939JFr0J89hmvPvj2gl8AurcZlWsqvwsuG6K/hfxRHD4c0qNomOY1Brik8RxyfHX5Yz/qq9A8J6BbS+GtKZj0iU1xY0G3j+OYdDk+V0/Cvz6rfnkd0LHQeMfGlrFBLbrZyM/IBxXHeBri5v9fEj7lQnoa9C8UaDCsMtwY1IGSa43wrfaamuiEyKrZ6CubCX+sajnbl0PbLTK2sQHpVgdarWzH7NEYvmUjrVkda/SaH8NHnyA0dqDR2rVki0UUU0AUUUUAFFFFACGig0UAFLSUtABSGlprUCZhePsf8ACIX+4ZHlnivDvhHBOfErSKSsWeBXuvjbb/wi17v+75ZzXkvwwaFtWKxYPNRU+E5p/wAVGp8Y1kk1WwVcgbeaxvD9tbR6gnAMm4Zrp/iwyC6tRxv28Vwvhv7UniPdICELDFfWYZ/7Ej8mzj/kcv1O2+KrxrDa7h/yzFT/AAmljeXCjtVP4uoXt7Uj/nmKf8GomW4+b0r5Cp/GP1TD7QPUW3CUelEheRtkeVI6mnuPnFDsRxGMt3rXqd/UcGwQp5NK3y8npWP4z1218N+G7rWr5xHDbJudj2rwDwt+1H4a1HxNPa6pexQaYv8Aq5RxmmB9LBuN1AYt04rz7R/jN8OdWtzcWWvQyInX2q4/xX8CrHvbWogvrQB2rPztFI6sQMNjB5rzO6+PHwttNwfxJAGHbvXinxk/aqTTYJbfwa1vfecChdv4AR1oA1v23Pivp2l6BN4HgZbia+iy7RsCE9jXiP7EXhX/AISLx/cfaLcmCCMSB2HGRXkVrZ+JviJ4pZbWOa/vrmQkKSTgk9BX6Kfs1fDgeBfBNm19aiDVXjxOuMEUAeowAW8cVu3zbV2g1LPH5kEkRPDqV/OhhGr7S3znpUmdoGaAPzm/bb8Njw78SYUEiuJ4jIMe9fZ/7MEiv8EvD+1gSIACPSvAf29vAGo3l4vjCGN2tLaHEjdQPasj9jz442mkSSeH/Fl7HZ2EcYW2cngn0oA+25Dj97g8dqDKjRGVvlVOWz6Vxc/xZ8Cw2huptaiSHGdx9K8V/aF/aY0fR/D32XwJd2+o3F4rRysf+WYIxkUAcJ+278VZby8bwno98JbCRcTIjZGa6z9hf4X3miW0nizUVV472IeUpH3a+ff2evhrrXxO+IFve31tNLpLTlrq5bkA56V+jmgaRB4c0O00bTIz9nt1CqT6UAaudzdOnSnMQBzSBlVgvc0kqFiPQUAOjUKOKdQOlFABRRRQAUUUUAFJS0lLqAooPSgUjcKaYHnX7Ql0tr8OLmZozIA68CuW8OfEi1tfB1hC2iXT4iA4Xiuu+OjZ+Hk52hhvXg1J4QfTR4I09pLeDPkjgqOtfLZ9udFI8w0v4j2i+MVddCuRx/cNN+K3xCtm1nRm/se5OJR1Wux06503/hNF32tuFx/dFJ8VH01da0XbBAxaUfwj1rwqTtA6mPT4l26zrjQ7ofuuu01wfgnV7jxLeeJ2tYJLVV3bgwxmvcYprE3K25tYAPKznaK8m0XVILPUPE1vawxr5m4HaK55tC1PQPgZEYfBoQtk+aa7+uD+CC7fBwz3kJrvK/QMu/3aJwT3A9KSg0V3Ei0UUUAFFFFABRRRQADpSUo6UlNCYopopwpp60hoK8k+PDqlzZ7vSvWu9eP/ALQKM9xZgelHQwrbG18Lm36OxXgbDXntzqTQ6/dxyZYGU/zr0H4SjboBQ9dhrzfVPKTXbsuefNOK9rh74pHwHHf+7wNrRLeC61hZlwrZFbnxcjf7LaBeyVx3h17p9eURKSmRXefE1lFha+Z18ujOPiFwb/AZR+EgYTAGvWcDcteYfCvYZxtr1Bh8y183R3Z+hUeo5yRSALGflGM0SFv4RmhtpIDHBrpRqfO37QH7O7/EDUJNU06eG3vZGy0jV5In7F3iYqfM1+13dq+45dyKNpNOdd6g7mX6GmB8PL+xd4gwN2u2xOeea8e/aE+E1z8KNYstPuLxLk3Me8Mtfp8ZAIZNrElFJzX56/tv61JrHjm2Mx+aFSgHtQBP8Lv2XdX8ceBrPxNbatDEl0MrGTyK6QfsX+JPLI/t+2yelfQH7HtqIPgho900jkSJ0J4FewbAz+YJGwO2aAPh6H9i7xIGzLr1qR6Cvon9nL4Vt8K/Dl3Z3MiTSStuLLzmvWJi4AaPJpZSWwhHBHNADYpdwVh0Y4A9K+FP+CiauPiDpTMCQbbhvTpxX3YqJCRz1r5u/bc8FHVPC83ijyQ4souTjOKAN/8AY216C8+GVhpYmUywx8pnkV7iSzEk/dB6V8B/sMeNNO0PxzdW+v6l9ngli2wbz8u89q+/4mWZFmUgowDKR3B6UAL8rKMfL6V49+1P46g8L/DvULaG6EGpSR/uecH8K7P4hfEDwr4QsZ5ta1OK3miQtGhPLMBwPzr88fi7488T/HD4hwQ29nvkDGC0t4Tw4B4OKANT9mrwLqPxT+JEl5fSsxtiJ3mfoSDmv0gso/sen29qzBmijVOPYYry39mf4bjwP4Gsnv7TyNZkixcLjGD6V6pHCTIZZMg56UASOTtVhkGpOOD3pgYs3T5aXguDmgB9FFFABRRRQAUUUUAJRRRSQxaQ9T9KWkIzn6UPYSPDfBOuw2fxI8QRmIt856VN4y8VRtqqt5LDHtT/AIfaLHL8R/EE0oyN5/nVjx1oKDVlCKNpAr4DMk/bHdSNRvFkMvg65xC2VgP8q5z4PeK44/CtwzQscTHtXXHw/bx+DLjGCzW5P6Vznwd0CGTwrcKwHMxrmrSlZKxpoZXxj8TLJqHh8xxMMzAn869An8W21oIhJbux8oHj6VxPxm0aGHUPD+wA/vwP1r0KXw/b3IidgMiID9KK0p2Wgly2PHYtUk1LxFfywRsgLE17P8NSz+HR5vJ3V5VC1ppniDUIW2j5iK9X+H8iy6Buh5Ga9LIpy9vsRiPhOjK7CNvQ1LUStgAP1qWvt73OAKKKKBhRRRQAUlLSUAAoPWgUHrQANnik706mjrUsaM7xEB/YV5j+4a+fPEPmR2aMuf8AXD+dfQ2v/wDIFu/9w14fq6wtaIHIA80fzpM5p7o9C1eQp4Cifv8AZh/KvIbOZ7m1KseNxr17xHt/4QiNR0+zj+VeR2MYSyLJydxr6zJvhPyfjGVqzsTxLJbkGN8VoQXkMp8q4Tc3941nQtuP7zgUlxu3YiGU/vV7M1qfAKcnIu39iyDzImBXrgVTjDMcBSDV7S/tGMbd6dye1aLRWaAvEwabH3aTdlY9D2cZQ1M+GySJfMuyJO4HpTLi+ZfktMxrVe8lui7B1IXNRRPGRjPNOxyNtMeQ7/NI2TRg+tMZJAd2OKNzUw5mOkkbO2Lv6Vc07TlY+dPj15q1bWcNkhYncfes++vJJJdiDC57VMneJclqWdWvIY4/LjX8q7L4aSNJZXBP/PI151eqywlsZNeifC9mbT7jcuP3Rrzcz/gH2HCS/wBoONndV8SHP9817Z4akVtIhx/drwTUWm/4SghV43n+de6+EkxosBbrtr4at/FP1jCvQ27fO05qSmRHK0+ulbHeFMlfaPrxT6RlDDBpgeefHi1u734Z6hptnua6lX5So6da/P3wL8PvFGrfE+G3NlOhtbtXkkdCAQGzxX6g+RGyFJEVwf7wzVeDSdLhmM0On2sch6ssQBNAD9LUrptomcFYUUj6AVaqMxDzQ4OMdqkoAKD0oooAhbeW3rwPSgJGhEm3LVNTFjCsT1zQB4D+058DZfiUG1bT2ij1KNNqO3XAr4m1PwP4v8Ia1cWf2G5eZDtLxIdpr9WQvvx6VTn0jSp2LTabaSMepaJSTQB+XXhb4c+NvHHiKLTpIZ0kfpJKp2ivrD9n79mGz8J3zap4xjt7+dCHgx/Awr6VtdI0u1bdbafbRN/eWMA/nVwjKkUAQq0ccKmNcIg2gD0pyhWHmYpyRqqbeop+OMdqAI0KsPMxzTkbcTQqhadQAUUUUAFFFFABRRRQAg60h606kNCAO1JhQw45p3aolyrkGpemoHietaZf3PxxlezmEZ8utTxD4f1hopft10JYzn8qyNbv9Vt/jrKtjbeaPKq94j1/xVMk0LaWVUZGcV8FnUeatdHoYe5U+HNlY2fiLy4woeva4uUX0rwn4cWRPib7ZdSslwesea91jJ8tB7V7uSrkhdmFeSciQnnFOAwDTGO0ZHNPX7te/e7OYTvSiilq2MQdaWiigQUUUUAFFFFABRRSUAFFLQDQA0ZzQ/Q0401e9AmQT5+yT5/uH+VfPljKo8Ztjr5x/nX0He/8ec+P+eZ/lXzbp7yr45Ybcjzj/Osq3wnJXV42PS/icrTeF7fb6ivM5d8NoQeOK9P+I08kHha2ZI9xJHFcQlpHe2Jef5Divr8mdqR+VcVw/epHVfCks1pO3/TI1xOpCX/hIn648w/zr0b4awxw2s0cZyBGea4q/aH+33zjPmH+dfOZ0/3x9pwxStl6Z674J3f2NFu9K3scZrF8JbTpEW30rY+8pWuSK91H1VKOg51Zgu1sc818u/tq/E/VPDsQ8K6Zb3LS3cWRJGpIFfUqLtULXNeJ/BOieIbxLrUbWKaRRgF0BxWhZ+UEsOqzXRup7K7knLbi5jbk/lXd+HPit8VPD+nnT9Ivr62gP8KwtX6Jt8MPCrKF/s234/6ZilX4Y+FVcN/Zttx/0zFAH5+J8Z/jVIMLrOpcf9MyKaPjb8Z1+X+2dS/78tX6BzfDHwvI4Yafbrz2jFSSfDTws2P+JZbDH/TMUAfnyPjX8aJeF1nUeP8Apk1IfjX8aCvOtalgf9Mmr9BF+GPhdTkadb/9+xSSfC/ws4x/Z1uP+2YoA8B/Yh8f+OvFvijVrXxReXVzbxQBo2lUjDenNfWKfLuI6ZrI8NeFtH8P5Om2cMDEYZkQAmtvHNAEEcoklIVSuOua8M/aq+DsHj7SJNWs4k/tWGPbHJjkAV7yyAggcZ7io44VWMxt86nsaAPyn0u58cfDfxBdQ6Ol7Z3iHZJKkTYYD0revPjJ8Y762NrPq2pyRngr5LV+kWteEfD+rJ/pOlWhfP3/AChmqNh8PfC9pcCZdKtWI7GIUAfnl8IfhN4n+LHiWWSaOW38tg9xJOhXeO+M19//AAj+Hum+AvDaabYwpG+BuIHU12Fjpun2GfsVjb2+evlRhc/lVgr8+7NAESOJSYyOV60MrZ2KeKlVArFu5pQuBigBFDAAZp1IVzjmloAKKKKACiiigAoopD1pMA70tIaM0wI51kJUo2AOted/tDNI3w+kWHIcyLg16LNjAycGvPfj9MIPh+7sBxKtc9eSjFlw3Oc8P+HfG0/h/SpLTWVij8sHaT2rjJtB8ZN8Z9iasom8vO7NeqeGvEmgw+GdIWbURG3lrlc964pde0Rvjj5qagCvldc18FWfJKTsdsGW/EOg+PURxca0skR6jNV/AGjW9trCyagBLLnk11Xi3xLojW80cN+Hnwdqg9TXF+CLi+vPEQR4yOf0rnwMXKtzIqa9096hU+TF5PyoB0qyOtVYGeO3hXbzjmrVfo9D+Gjz5AaO1FBrVki0UUU0AUUUUAFFFFACGig0UAFLSUpOKACmtThSEUAzB8eru8I36jqYzXh3wi+0R+JnQ5K5r3Txxt/4Ra+3HA8s15D8KpIV11lTDc9azq/CctT+Kjb+MjeXqdi+ei81h+HJ4bnUUXHIYVs/Gld2qWTE8ba5fw0B/bCbD/EK+twy/wBiR+TZw/8AhZfqdp8VSFhtR/0zqT4SyDz+PSqPxikkjtrTYuT5Yp/wX82SbMi44r5Cqv3x+p4faB6qxPmCpFZd5GMH1pkjbZAoqQqGHpWn2j0Opz3xF8Pp4q8HX+gS4YXSFea+IPiB+yf4o0JJ9StLuGayySsacsvtX6Aou0etEsccqFJEV1PZhkVQH5L/ANieLtFnmsrTT75cthiqHBqQ2Xjpo/LazvyDx9w1+qzaJozNubSrIn1MC/4Uf2Ho3/QKsv8Avwv+FAH5l+C/gj4w8VzDZE8DOesqmvU9G/Y48Ym6t57rVLMQhwXXOCR6V90QafYwf6mzgi/3EAqwy5GASKAPOfht8H/CHgpLW6sdNiXUIlGZQP4vWvRBluT0pUXaCMk/WndsUARvGrncPvDoaApx8/NPVcUYoA5/xzoNp4o8NXXh++jEkVyuCD0r4I+Nv7OXiPwbfS6jp+2bT5HJhSIZZfyr9FigK47+tRXNnbXUYjuoY51HZ1zQB+UMmn+OLhRpk9nftGflxsOK9d+F37LPijxCLTVL2eKCzLBnjcYJHpX3v/YWi7g39lWW4d/JX/CrqQRxxiOFViUdAgwKAOV+HHg7RPAejxaNo9osKlQZCo6t611RlUNtpzICOevrSGMEAelADfLzIJDSo252Hansu5dtCrhcUAKMdqKRF2iloAKKKKACiiigApKWjFLqACg9Dmig9KYHnfx+SR/hzcJbnaxdcVg+HPDWuTeCrB47wA+SDjNbv7QNw9t8ObmSFd7B1wK57wxr3ilfBlgy6YSnlDBx2r5jO487OmijD0Pw/rB8aqk0+7in/Fvw/qw1nR2juRjzRimad4k8R/8ACYKE03L46YqP4p6/4oXWNH3aXtIlGBivm4zSjy9TraZ3dtoWuG4WRrrB8rH6Vw3gPSPJuPFkuoSK7qGK5NdpF4i8VM6n+yefK6Yrz3wCupaxd+K5tWRrQRBiAO9ZJc70Jbdj1T4GSeb4O3f9NWFd9Xn3wKaP/hDB5ZyolbmvQM1+hZc/3EUcE9wPWiilFdxAUUUUAFFFFABRRRQADpSUo6UlNCYo6U0U4dKaaQ0Ia8j+PLqt1Z7vSvXcV41+0MHNxZ7RnijoYVtjofhcUbRGZeuw15zcWLXGv3bScASnr9a7v4Poy6KWcndsPFcNrV3O2tXSqm0eYeRXtcO/FI+B48/3eBpaJJBaawsagE5HStr4weY9raMmcFK5Hw2VOurubLZHWu7+JjRixtfMwP3fFGcfETwa/wBwzP8AhF5gnGc1653WvMPhWYfOG1hnFenN95a+bo7s/QqXUlPFMaPLBs804daQx89TXSjUdjI55pr8jaKcowKCOKYFW922+n3EgXJ8tunfivzR/aZGoXvjuR2sbjaGYA7Cc81+m+BgqRkH1rltc8BeHtY1iDUrqwt2eL+ExjDfWgDj/wBk6KWL4FaItzC8Pyf6txgjpXqq7XiYINtNt7W3trZba2hSGFeiIMAVPtHFADY1KxgHrTuCc4pTRjigCKTAbLcjtWP448Pw+KPCl5odwFaK6TawPTFbbIGXFJHHsBGSaAPzG+M3ws1/4f8Ai6WTTbWZraOXdCYkJ2/lSW/xn+MlnDFBHq+oqkahUHlNwK/S/UNI0zUFK3tjbz5/vxg1zMnw18LvMZP7MtuuceWKAPza1O8+IXxE1SC21YX908sgAZ4mCgnvX2L+zL+zungUw+INf8i41fiSF1/5ZgjpXv1j4d0KzhSODSbNNnQiFc5+uK03Xcm0HAoASRXYAqwBoCtjDHNKibVC5PFPoAjdhGuMUkClQdx5qTaM5prR5kDZ6dqAH0UUUAFFFFABRRRQAhopaSkgFpD3HtS01yFBNKckkNHzx4c0nxZc/EnX203VBCm84GelL4p8N+Ol1APPrSN/wKtrwNrWh2PxE17zr8K5c5BNP8deIvD76osg1T04zXwOZL95zHdSTGf2N42k8I3a/wBqgAQHv7Vz3wi0HxwvhS48vVxnzj3r0OTxR4fPgm4VdQUH7Oe/PSsD4LeJNBXwnceZqCg+c3BNYtynD3S3c5T4veH/ABpJfaAZNWUkTDvXc32g+PZGijtdaVP3Q5z7VhfGbxJok2p6Dt1ABVmGcH3r0M+KNBWOMrqCn90Oc+1KrNtJAkzyTQtB1G11q/bXLlbmQE5Oa9q+Hoj/AOEe2242DdXjNvqDXniO/a2Yyxljg+1ey/D7P/COgsNpzXr5JCcavMzKu9DpAvTfyalqJCMDbz61LX2LOEKKKKQwooooAKSlpKAAUHrQKD1oADSDrQ2cigfeqWMzvEWf7CvMf88zXz34gaf7Gm0n/XD+dfQ+v4/sW7z02GvDNba2FkmWGfNH86TOWqtT0PWEZ/AUWfvfZh/KvI9MWSO3PmZxuPWvYNdkePwRE8K7/wDRxx+FeZ6VGNQscXA8o7j0r6vJ5WiflvFlO9ZlGUNJgRAke1aemWYji8y4I2/3TUwgj02MyQ4lI9azLm7lvX3P+7HoK9mT5mfDzpxiS318d/l2YKDv71Ak0g+YHEnc0K2F2oob3pv3Tl+Ktx0OetXcVZGjDNFcKFcc1Bd6fszJH09qq7W+8vAFWbbU3z5O3cfeouaxs0ioZ2/1bA0YrYOnK6+dL8g60zyLH/nsKOdD9ncqwXbg4uSWFWmhhuUzb4Vqz0xOv735Kakj2suYiXFE17pEnqR30dxbZ87LLXo3wykV7CcqMDyjXFTXqXEO2dQv1rufh3EqWdyyfdMRxXm5n/APsOEn/tBxsnk/8JEd2M7z/OvZPD//ACCotnTFeDag0v8Awk5C5++f517t4P3f2LCW67a+GrfxT9awsbo2rcYQ1JTIjwafXStjuCiiimAUUUUAFFFFABRRRQAUUUUAFFFFABRRRQAUUUUAFFFFABRRRQAUUUUAFFFFAAKQ0DrQetFwFHSmdTS01FGSQc1EtUCZ45dNPb/HWS4zth8vGT0rp/G+t21jpVxMMSPtJAXk1r654PtdS1Jr8zGOUjGRWfD4EhiuA0ly86E8q/SvnsbgXUdzqp1UjkPhTY3GsXQ1xo2RCSMMMGvYfuqq96h0+ztdPt1ht4kjQdlGKtbckGvQwuH5IJGE3dgF+XmljOcj0pu/5ttPHFelGNkQB60tIKWqAKKKKACiiigAooooAKSlpKAA9aKD1opk9RP4qOxpx6U1OhpFEF1/x6Tf7h/lXgOmLC3jBycZ84/zr36+/wCPOfH/ADzP8q+a9OlmHjplGcGY/wA6zrbHHXdkep/EdlXw1b7umRXnd3e7bMrHxxXdfE/P/CK231FedCLdZMSe1fX5N/CPybiyo/bo9I+FchkspyevlGuB1SOU+I3IzjzD/Ou2+EzERTr28s1zd48X9vvnGfMP86+azr+MfccNz/4TkeueCVK6NFu9K21U76yPCxB0mLb0xWzH0561zR+FH0+Hn7pJRQOlFWbBRRRQAUUUUAFFFFABRRRQAUhpaQ0AApaQUtABRRRQAUUUUAFFFFABRRRQAUUUUAFIaWkPWi1wQUUUdqEDGuFOCw6V598e445fAciycqZVr0CQkcAVzfj/AMOr4k0E6eZWX5s8VzYmPMmgi7M53wr4R8N3PhvTJLiBGcxgjLd64c+F9BT44iCOJQPK6Zrt4/DWo2lta2kMkuyEAZzWavw8mh8Y/wDCSi6labbt2Zr5rE4ByvodUKhc8W+F/DFrE0ywok45B3dDWH4ItpZNZH2X7/8AfHTFbms+C7vWJNk1zLGr9TnpXVeDfCtv4d09bSOQzkc+Y3WngsvcHexU6mljat2eGOOOf5nPcVcqCN2L7Smcd6sV9TSjyxscjdxKWkNFaPUQtFAooAKKKKACiiigBDRQaKAChulFDdKABelKaRelKaAZz/xA/wCRQ1D/AK5mvEfhFDcSeIGZSQM17l43ZV8LXrSfd8s5ryL4W3Eba4wtwG57VnV+E5Kn8VGr8apPL1GyVgSdtc74Ptnm1ZWX5Rkda634spE2rWTTEDjvXOabdpFqiLa4b5h0r67Df7kj8lzj/kcv1Ok+K6r5VqG7R1d+EXlA4XGdtZfxgLm1tGXqYxml+DLS/aPmz0r5Gr/FP1Sh9g9Uk/14qytQy/6xamXpVdT0OotFFFUMKKKKACiiigAooooAKKKKACiiigAooooAKKKKACiiigAooooAKKKKACiiigAooPSkFFgA9aO1BpDwKHsI4D46tH/wg8sRQtlx0FS6NcLH4G0tUmjUCIAqTzXS+JdJh13SnspcbWPWuX/4V5CY44l1SUKnRQeK8rF4Z1DanOxz+k31svjpD8o461H8Xr5V13RCpV0EozjnvXRj4cW32gTfbHDjuOtPvvh1a3ZjaW8d2j5XNeXTynmbujodaJr291HJOtwk8Sx+V0JFeT+FtQa98Ta7piRsRcOU3AcV6B/wr4M4kOpzpxjaDWt4Y8I2OhSyzxhZZH5LEc1Ucp5ZbGbqIl8A6B/wjuiCx4+8W4966KmRNuXNPr6ChT9nFIwk7gelAoNArVy1sSLRRRVAFFFFABRRRQADpSGlHSkNCBh2oo7U09aAQGvJ/jps+1We70r1mvG/2hS4ns9vpR0MK2x0fwzSMaIXXH3DXA3flS6xdr38w113wiaZtFYNnGw15/es0PiC7bJ/1p/nXs8OfFI/P+PP4ECxpFnKniIMvTIrr/i2kjWNnt7Riuf8O30cmsKrYzkV1fxPdVs7bdjlKrOPiFwb/u7Mv4SRyi5Ga9hX7q5615h8KnjMoxjOK9NY/MuK+apbs/QaPUlHWlpqjmnV0R2NwoooqgExRilooATFLRRQAUUUUAFFFFABQaKKAExRilooABRRRQAUUUUAFFFFABRRRQAUUUUAGaKSgdaAFqN8MSh9KkNRlv3uzHas6iuho8R8D+HNAvPiNrzXUKs+89T71N478J+Fl1NUWBc8dDWxbeCLq38U6hqUckiCdieKh1XwLeXl0JmnlJHvXzmLwTqdDqp1LFqXwb4bTwZM/kKV+zk5z7Vz/wAHvCnhq58KzyLAoHnEHmukTwzqLaTNp7SS7HQr1rP8K+Cb7QdFlsopZTvctXNHKpOOhbq+Zz/xh8MeGoL7Q0+zrlpgOD716DB4P8N+TGhgTPljHze1c34o+H93rUthPJNLm3cN1rauPDuoSSoFmlACbeDWLyepfcPa6bnn+mJYw+J9QsbCLlXK8V7H4KtpbfRhHN1JzXO+CPAEOk6pcahPIZHlOfmrv9q+ViMDHtXs4LLp09bnPUncauIz9anqCJsNiTj0qevbjBx0bMEFFFFUMKKKKACkpaSgAFB60Cg9aAFNMH3qcaTvUsaM/wARjOhXmP8Anma+eNft7h7dAuf9aP519D643/Elu8/3DXiGuXEMVgjcZ83+tS9jlrOx6LqLeX4GhD9rYZ/KvKoborZkx8fMa9Q15vM8ERsOhtwf0ryawI+xbevzGvrMnWh+U8WVmq7NC0vdx2y8r3qW7svtA8y2IVfSqEarjngVLDcTwN8gLR+te1Lc+J5+ZkW4wt5ZU7vWlc4G6U7hWgbi1uo9qlfN9Peq406ZX3TAqnqapy0KqYdSjcqwR3F2+2HKr71rR21pZRb5gDL602W/hhiCWqqxA5xWZLI11JmVyp9KnluSkkixJqU80nl7j5XpTtsHpVfYY1+7x61HuT/npVezRLnYcf3h44pemFUEn1pyWc1xICwMYrQBtrCMZZZH96ib0JmtStHYnZ5lyRsr0LwFNA1lcQwDAEZrzTVrya6iKhTGvqK774Xps02fnJ8o815mZfwD6/hF/wC0HJGONfEhMuD85/nXtvhzYdJh2cDFeC3cr/8ACTkdt5/nXu3hT/kCw/7tfD1v4p+v4PY109qdUcPQ1JXStjse4UUUUxBRRRQAUUUUAFFFFABRRRQAUUUUAFFFFABRRRQAUE4GTwKKxfHN8+m+D9Vv4/vwWzOPqBQBqi6tmfy1uIi/90OM/lUua/Ov4S/ELxX4k+PcV59uujCXZfswc7cA46V+g+jeY1hFJNkOy5IPagC7RUe397u3c+lSUAFFFBoAQdaDQOtBpSAbSbcH5fxp2KWpjqTYbt3daUqe1LRVOCZSYmwHrS44wKO9GaEkgEVQPrSLu53U6imACloooAKKKKACiiigAooooAKSlpKAA9aKD1opk9RDnPtQOhpTTUbINIohu/8Aj0n/AOuZ/lXz9pS2/wDwmTsw584/zr6Cvv8Ajzn/AOuZ/lXzdpz48bOxbBExwPxrOt8Jx11dHo3xWI/4Ri328DcK85QsLJue1emfEOGG68LW4mkEQyK82u7Se3tj9lUzrjqK+vyZ/uj8n4sh+/R3/wAKCGguABz5Rrg9Whuv+ElfYePMP869C+FCTCxlaaHyz5Zrk76aFdfcMRnzD/Ovms6/jH3PDcP+E5HrnggMNEhD9cVun74xWN4VYPpERT0rWjOGwa5o/Cj6fDxtEnoooqzQKKKKACiiigAooooAKQsN2KWmMuX9qAH0zeC2OlfOHx0/aMm+HuuJpljp8d85k2MCelesfCDxlP498IjV7qz+xsSPlH0oA7hWySKdTIQAgUHOO/rT6ACiiigAooooAKKKKACiiigAooooAKQ9aWkPWgAFBoFBoYCHpTCpA+XrUlAqLXFYau7vim+WfM3cYqTFNlXeuAcUezixpsjdgjBXGQelOkUrH+7qG2keYvHLHtC8A+teI/tB/Hb/AIVePstpaR3tyGA2sfWqVJIGz3SHdjnrUleV/s+fFK5+JmjSXt1p4s2RQcDvXqlPYQGilpKBiiiiigAooooAKKKKAENFBooAKDRS0AApDS01qBMwvHyhvCN+rcgxmvDPhNDdR+JG+zname9e8eNCo8MXpbpsOa8d+GE0J8ROqEdazq/CctT+Kjpfiz5LXtmk3Lla5XQ7CRNXR4iNu4Vu/GtmXVbFl/u1h+Frhn1FAT/EK+vw3+4o/Js4/wCRy/U6v4o7Bb2vmc/uxU3wmMBm+Qc4ql8XSfItcf8APOj4OFvtHPpXyFX+KfqeH+weqSf60VOvSopPvipVqvtHodRaKKKoYUUUUAFFFFABRRRQAUUUGgAopKravP8AZtKurj/nlCz/AJCgCRrq1V/La5hV/wC6XANSqyt0II9RX50+MPiJ4i8RfHKA2WqXMNvDNsMaOdpwa+9PALzXXg6xad28zYMsepoA6BpVEgj5yaV2CjJ6U0BVTK/MR3rP8SXDWnhvULr+KO3dx9QKALrXlopwbmHd/d3jP5VKsisgcdDX5yeDPHvinXfj7BKuoXZgS4ZfIDnaQD6V+hOjM82kW8s2VcqCRQBphsjNLTFb24pJFyQd2KAFMgEgTnNPpMDOcc+tIMknPSgBwOaY0gBxzSgbRRlT1xQA49KSmnJk9qfQAGmnkU6kPFAmhiqVbj7tRP5ML7n4Ddz0FTg5FecfHrxU3hrwLqSr8ss9uyxvnlTjrRyJiTPQo7i2l+WO4ikPorg0/a1fAf7F3irxPffGOGxvNSvLyzcsX8xywBzX6AGnblKuMdWZeKj2S8DPHeps0oqWkwuIFCrgUUtFMANAoopW1uAUUUUwCiiigAooooAB0pDSjpSGhAw7Ug60vakNA0IeteTfHbyzdWe/0r1kda8f/aCLLPZ49KOhhW2N74YtF/YrLGuDsNeX6ixPiC7UgtmU9K9E+Es0kuimFo8LsPz1x88drY6xdvvWVjITg17PDvxSPz7jz+BAZ4a02RtbWQMAMjg11PxcjkNpaKnZK5TS7uS48QDZlFyOldr8TGRbC039fLFVnHxC4N/3dmd8JYbgTgk8V64ONueteY/CqaMzAAjpXp56rXzVPdn6DR6kg60tIOtLXTHY3CiiimAUUUUAFFFFABRRRQAUUUUAFNZwHCnvTqrXTMWEe3Cn+L0oAsBhnFKTxnrVaVorezaSaXbFGu5nPpXzp8Yv2ntI8F3pstBWDV2UkNhuh9KAPpPPHQ01pAJAnOTXxNH+2tq5ZQ3heDk8nfX098E/HUvxA8K/2zPaC2bIAUUAd5vG7bTqYzYUFVzSRgk7jx7UASUUUUAFFFFABRRRQAhoB5xSZ5pwFMBrnGKZKpPK8N2NK672HPSvm/8AaP8A2itR+GHjePw3aaPHco0SyNKx5APpU2uI+kE3gDfilwd3bFc58Odck8V+CNM12VPKa6iEm0V0W7advWl7NMdwUtk5x7UDJHzYNKFwc+tLipdPsK5GfN3fLjFPApaWl7NlJjWBbjtUTLIr/uzhanox71VpITI2UNtJ6ipR0pAKWqV+okgooopjCiiigApKWkoABQetAoPWgAZgKBSnHemHOaljKHiP/kBXmP8Anma+etfjla2TOdvmj+dfQuuH/iSXe7+4a8O1ryHsUVmC/vR/OkzmqK7PQdb+TwHFx/y7D+VeT6Uoa1yf7xr2HWgv/CERqcFfs45/CvI4LUpZlrc+Ydx4FfWZM/dPyni+n++Y6VlXjtTY1uJW2Q8R1Ys7NpiGusx49atzXUVkPLhUOPWvYnqz4NrlYyCytrMec3+s61N/a8c37qYEr0rOl3TnzPMP+7UYOflddvvRKOh0yrWiXr/T0jXzbXHzcmqCFR/rFO/1qS3upLR/lJnU+vatJja30OZCsT+lSpNGHNcyS0xPzNlPSl22v9008Wkwl2qpZM9as/YarnFyl9ryC5G2DgmsbUbG4STzZDlc9qaFMLho26elXIb7zsRTLx6miStE1qNFG4njktjHGMNXoPwv3CxnRv8Anma4zU7GL7OXtmDN6Cu2+GiMmn3G4YcRHIrzMy/gH1PCSf1g467hT/hJCf8AbP8AOvbfDAA0iED+7Xgl9dOPE5XB/wBYf517t4SZm0WEn+7Xw9b+Kj9dwbsjZjGBTqbGcinV0rY7gooopgFFFFABRRRQAUUUUAFFFFABRRRQAUUUUAFFFFABXNfFM4+HWvE9BZP/ACrpa5X4tyxxfDbXi7Bc2bgflQB8FfsZwx3X7QEG8Ax5kOD/AL3Ffo4+4EBeBX5x/sUgn9oG0AOBh8/nX6PMcCgBNo37u9OqBI2Mvmljj0qegAooyM4ooAKSlzzjvRmkwEFKaDTSwBwTzQkAoo4ooNDYC0YoFFABRRRTAKKKKACiiigAooooAKKKKACkpaSgAPWig9aKZPUD1poGAcU40gOQaRRBd82k3+4f5V896dHap40aSZSSJj0+tfQl7xZz4/55n+VfOWlXLDxwwMW8ecf51nV+E46z0PSPiXB9u8M2wt+BuHWuPgm/s2wKSkE4rrvidI3/AAi9uyfu8kcCvNX3taMXlL8d6+uydXpH5RxZL9+j1T4eXD3FnNISNhjOPyrzbVbeWTxG7L/z0P8AOu4+EzMbedSxx5Z4rlb+dY/EDjA/1h/nXzmdL98fccNy/wCE5HsHghWj0aIN6VtgZkyKyPCTrJpERHpWyowa5Y/Cj6fDy90kooFFWaBRRRQAUUUUAFFFGRnFABSd/alo70AfmN+0NePqXx1vrNSSsV5tAPrmvu39nSxks/h7DDOuCwB/DFfB/wAYIV/4aVvYweH1RM/iwr9JvC9pDp3h2xhhUf6hDx3O0UAaqKFXavSlqOIHO4nr2qTIzjvQAUUUgIIyDQAtFBIHU0UAFFFAoAKKQEE8GloAKKAaMjOKACik3LnGaDQAtFApMjp3pALSd6OaTIzjPNAC5pGbaMmgkDqcUrfdouA1GDHivzx/bmndvjLJZoxCYU4z3r9DYs5Py4r86P23efj9cLnA2x/hzTUgPqX9j/Q59L8GCaYY86JSte61xfwTsY7L4aaIVOS9qjE/hXZ7lxnPFMdh3ajNICCOOaQ8deKhiHUUdqM8VQBRSBgehpaACiiigBDRQaKAClpKWgAprU6kagTMLx6pbwlfqvUxmvEPhLbSp4lbd617l41O3wven/pma8b+GFxH/wAJE27AOazq/CctT+Kjb+NhA1CyHfbXLeFWYaqn+8K634xwtNq1iQuV29axPD9vDHqKZYA7hX12F/3JH5NnH/I5fqdL8UkDW9pn/nmKm+E0arNx6VT+L0pjt7Xb/wA8xij4OTSPP8ykDFfIVX+9P1Oh9g9TkY+cKsL0qJwC4NSr0q+p6HUWiiiqGFFFFABRRRQAUUUUAFBopD0oAKzPFx2+FdUPpaSf+gmtIc9Oay/GJH/CJ6tz/wAucv8A6CaAPzK+FVpcax8bFt4eWkvJOvs1fpp4VtmstAtrKTiSNApr85f2ZFVv2kbHcePtkvHr89fpc+M+nvQBHDmIFX6npWZ4558Gavn/AJ85P/QTWsq7m3NWP46lVPBusGQhV+ySDJ/3TQB+d37L0a3X7RdosnMRuZNw/wCBcV+k/kqpwAAg6CvzY/ZV3f8ADSWn7eV+1S5/76r9J7hNxDeZt9qAHMcx/LTl+4N1IG+X7tJInmJgNigBJS7RHyTzTIlucfOwrnviF4i/4Q3wncawyeasPJzXi/wc/aPm+IHi260QaWIFgOVcfxDOKAPosuyth+lPYArlajGZ7ZWI2kjNSRArHg0AEJO3mn5pqYK8UtK4C0HpTSyg7SwzQxGOTgUwG99q18/ftqX9vb+EIYJTh5EYLX0AMKmVO73r5M/4KMXclvoehRRkjzWYEj8aGwsch+wzodxD4sS/dQU3H5hX3Oa+Xf2CrdX8A/aGjDP5p+c9RX1CelSm2AvFFNBB6UAg9DmqsOw6ikB560tJiA0UUUwCiiigAooooAKKKKAAdKQ0o6UhoQMO1JS9qSgEFeS/HhBJcWYPpXrPU14/+0DI0dxZ7fSjoY1tjc+FzRroxgUfNsPNeda1YTx6zdSZyDITxXoHwomM2gFTHhth+avP3vWttfu0mPmAynrXs8O35pH59x5/AgM8NSga+qsCDkV2nxajeSysyvTy6wNItLe81pZkYIcjgV1HxOZY7K1Vj0TrVZx8QuDf93Zm/CWGQXIzXry8bRXmXwpeJpvlIzivTWPzLXzVLdn6FRW5KOtLSDrS10o2CiiimAUUUUAFFFFABRRRQAUUE0UAFNlXcpX1pxpu3cwYGgDwr9srxtfeCfhzC+nyFGu3MJx3BFfKf7NvwW1T4naq3iG6VG0eKci5y3zMSea9u/4KHanFL4Q02wXG5LgGtb/gnjG6fDLUdxO1rrIH50Adjbfsw/CdAkg0djKMHdu7/SvT/BnhXTPCelHTdKj8uAngVuOvy4BxikV9ykdDQAudigUqZxzRjA55oHzHPSgB1FFAOaACijIzRQAUUUA56UAIRTcnYSOtKeM0icIeKm4DYQwJZq/PX9viZZvjAmOStvj8OK/Qa9nEVlNKP4Fyfavzj/apuV8QfGWNYnDZwh/OrA+5/gASnwb8N/8AXotd1uVjkda5D4J2/wBl+FuhQHnbbAV17fd4HNS3YLCpuyd3Snd6avA5p1CloFgxRiikpOQC4oxRn3oJwOaaYBS0gpaYBRRRQAUUUUAFJS0lAAKD1oFB60AI+cilHWhjSY5qWMzvEfOhXmP+eZr5816CZ7RNp/5aj+dfQuvcaLd5/uGvCtbaNrJF3AHzR/OplsctR2PSdWBbwJFH3+zAfpXm+iBdPsvMmwRuNej643l+B0I5/wBGHP4V5Hp8jz2p3MSNx4r6vJ17tj8s4sn+/dzfuZU1GFhbcNWT5D2o2XOSaasklvIrLkAdq0orqG9XbIAp9TXtNWZ8RKzZmMrL88fSnx4uBtbg1NdWL2+ZYyZF9Kqb5ro+WIjEfUVo7NGVWDtoBItGKtznpip7PT57pxOpwnvVm3sVs1ElwfMzzzSXWoFl2QLsHtUOPYpRSWpe+2QW8fkt97pUX2payfvNuZsmnbW9aXIHPFAMDpSMYz160MC/Cc1Ys7Hc2ZGx9aupsYuLTIY5J4+YP1r0n4eKTZXEkn3zGc1wV9PBYxZADYrtPhtcfabS5kHAMR4ryc0/gH23CEl7c4y6tY5PEpb/AGz/ADr23w1tTR4V9Frwi9naLxMVz/y0P869z8J/vNGhYntXxM/4p+tYZ3RsRfdOKfTIulProOwKKKKACiiigAooooAKKKKACiiigAooooAKKKKAEfdt+XrScKOetB+VtxbiszU9V0vRB52ralBao5+UytgUAaQwRleteOftXaxcaZ4Enjhfas0LBq70/EPwMvXxRpg/7bV8+ftpeMPD2qeE7eHSNdtbqXa25YZAaAPIP2GLOKT4ux3pBMgLAHtiv0IfczbV/Gvhr9iObwzpM41bV9XtrKYMcCRgK+vm+IfgZCWbxRpg/wC2woA6Ysu7yx1oLFgRH1FZ2l63purwi50i6hvYf+esTZFaBXfhlO0jrQA1W2Lum+9UnJTK9+lRhy82wplfWnBXQ/L8wP6UANZmjj8x/vU+JlZdwpm5zP5boSvrUbvmYLjYAfzoAscnlaZ8s2cfeWkkjdn+U7VpNpPyKNp7mgCSPzMfvMUkvm718vG3vTAsv+qwdv8Afp/zBdhzz0NADz96nVHGpQbSc1JQAUUUUAFFFFABRRRQAUUUUAFFFFABSUtJQAHrRQetFMnqBHemjvTie1AHBpFEF5/x6T/9cz/KvnvSbeRvGTyR44mP86+g704s5/8Armf5V85abeSR+N2Vc484/wA6zrfCcVdXR6J8UN3/AAjNvv65Ga84cItmSPSvRvigr3HhW2ZM5yK83DeTZlZR2719hkr/AHR+S8WRft0eh/Cd0a2nC/e8o1w+qRzN4kfHTzD/ADrufhPtNvO6gY8s1y99cwrr7ggZ8w/zr5zOn++PuuG1/wAJyPXvBUZXRod3XFbi7t/tWL4Tk36TFtHGK3EPPNcaeiPqMP8ACPoooqzUKKKKACiiigCM+Zv9qJGVV8w9qQIyuzlsj0pqS+cSm3I70ASKyvGH7VG822NpR9xVNSqu0bccVkeMbsaf4curn7oRTQB+bPxMk+0ftJ3Ljndqqf8AoQr9MtJ2/wBlWO7r9nTH/fIr8z/ssniD9oSSWIEj7ernH1r9MrFWj0y1XZllhQY9OBQBOqtvYnp2pQvO5utMSN87yx+lOB8wYPBoAF37m3/d7VGAwk2x/c709XydmOlNdysgj28H+KgBxZGIVuop3mKJBH3qGaRQR5eGbPOKds8xg33WoAfH5m9t/wB3tQ7eX838NI/zjYHwRUSyOkwgZS6n+KgCdAv3l70Mwzs70zYCTtf8KFVe780ADSLGwXnJqTHzbqau1s8AkUglBbaRigBVVdxI60vz9qblUbg5zT3YIMtwKAI5SyldvfrT/lD/AO1TVG0NITuHUU2E+YfOPFACoJt5LY29qV0bzdy0kYYuSTgUsjLJ8ivg0AOZFbBbqKQ7mb/ZpJHaPaoUvmnfN97H4UAInmA/MRtr84v21Zln+PNyycjag/Wv0P1QSW2m3VwZCdqFselfmz8d5m8QfG9toLlpFB/A0Afob8J9q/DDw/u6fYU/lXTJsaPjO2sL4cQtB4A0WEpytogwfpXQIPl+7j2oAauNpEfWkX5hsk+9RKoU7g2MdvWlH7xN33TQAqhuVPTtTVdd/ld6GDNgg4x+tNlby18wJuf0oAV9sYIX7x6U+HfsHmfeqtbzGclpI/LK9M96to25c0ALRRRQAhooNFABS0lLQAlKOlJSjpQIwfHu4eEr8r97yzivDvhPDJJ4jZpfWvc/HDCPwtfO3IEZryD4UzQza6xXC81NX+EzmqfxUdL8WWdbuzVP7tcXovmHW0MmfvCus+Mdx5OqWQxkYrB8NGO51VScL8wr6nA/7oj8nzn/AJHL9TovivGHhs/+uYq18JogrcelUvjBL5UdqP8ApmKm+D9wZJMe1fH4n+MfqeH2geo/xiphURHzA1KOldK2O97hRRRQAUUUUAFFFFABRRRQAHmmBgSV9Kcx2jJqne3llp0TXV9dRwR/3nOBQBKZBHKFXp3rnPirPNb+CNUe3YAtbuDn0xSD4i+BGZgfE2mgqcHMorzz4+/EHwq3gu5j0/xFaTSyRMuyOQHPFAHx7+y0nmftG6cWyf8ASpCcf71fpYctOVb7oHFfnv8Asgf8I7Z+PW17WNTgtXjuCVMjAcZr7jb4h+Bs5PijTB/22FAHTkt5gHavLf2ldebQ/A1xltqzxMv6V6BoviLQtaTzNK1S2vFHGYnyK8L/AG471bLwJbsx4csMUAfNf7HVstx8cba8XJxMxH4mv0ZkVJDtbqK+GP2GNB+0a+uuYwscp5r7luJHjAMcRcn0oAejZ+U07sQOtRxNIx+aLb702Q7nwW2AfrQBm+J9AsvEuizaPqyF7WX7wB5NcP4B+CngLwTrE2oaHavHcyn5iTmvS5vMjj3opkb0FKuDGJHQIxHT3oAVXVcRnrjilycEn7tMiPHzDLUi+YGOVJBoATczLmDpTzvVB/e70gTa2F49qk28epoAhcRqvnSZyKepSZBjpTJnYDaY8is3WfEnh/Q0Q6tqtrYbvuiV9uaANMrt/dpXyL/wUhP/ABLPDY/22/rX0uPiJ4Fzn/hKNM/7+18fft5+MdH8STaVb6TfRXaQMfmjbIoA9k/YKhjX4LLMo+drhgTX0Lzt+evmr9i7xP4W0X4MxWmoa7Z2s/mszpJIFIr2n/hP/A1w6ovirT9wPAEw5oA6qMc/L0pjqyyfuu5+ao7C8tNQtxcWNwk0J6OhyKsEso+VM0AI5SJd7U1vMba0f3TUYuC0nlzRbV9TU2NillOR2FACncPvdKVN3fp2qunmMfPYED+5U8SkZYnr2oAfRRRQAUUUUAFFFFAAOlJSjpSU0JgOlIDmnDpTQMUhoQ9a8k+PMYkubMH0r1w14/8AH+bybmzPtR0MK2xt/C9PL0JkH9w15lf+T/bt35vXzTivR/hTOZdFZv8AYNcBcae1zr127NtAlNe3w6/ekfn3Hf8AAgM0CSYa+ohzsyK7T4tKz2Nnjr5fNc9ofkWutrHwxyK6j4pSoltabscpxSzj4g4N/wB3ZQ+EUTx3IJzXrh+YrXmnwteJpBtx0r03HIr52j8TP0OiPVQDTqYv+sp9dBqFFFFABRRRQAUUUUAFFFFAEeGLnd92mF5Hf9190daW6DFRtOOaV/ki+Uc0ALz/AB0RMGJ2dKYH2xhn6ntT4W3Anbt9qAPhD9t/XIrzW20t2Jkil4HvXsf7BFndWnwuuxcLhmmBT6YNfOv7V1xBqXxgms94WQXIBXv1r7E/Zo0Z9H8CxKyFA6qcY68daAPUg21B5n3jSiNd24UK29sFePWklbZ83agBI/O81t/3e1SU0fvEyD1pUG0fMaAI5BNu+T7tPPyrhfvUvYkHNMgkMmcrtxQAuRGAW6mnfeGR1qPcryFSelLLKI1+UbvagByMGJXuKMEcLUbSFVVwnLdfansxRc4zQAg3Z/edO1PZgqbu1RozOTuXrQIWVs7tw9KAM3xRKsHhbVLheNtu7H8q/MlLtvEnxi3HLfvyB+Br9M/HSn/hC9YCrk/Y5Dgf7pr84P2erFtY+PMFp5O5pLiT5cdMNQB+jHw6jFv4I0uIjG2ECt5gxbctV9JsxY6fHbddgwBUzo8i9dlAEmMj5utR+Z+98putI4Yp94gp+tJFJ5o3OmwjuaAJVyuc9KRWWQbh0pqxkEs0mQaR2EMZaP5/YUAPkx8tLIu5MCo4Jml+9GVqV84yKAE3BAqmn0xSG+8OafQAUUUUAFFFFABSUtJQACg9aBQetACkZpueaVjTR1qWNGf4hy2h3n+4a+f9dgc2iEf89R/OvoLX8DRbv/cNeFa1PGtonT/Wj+dJnNU3PRddBXwHED/z7D+VeR6X8tqSv9416/r483wKgXvbDH5V5BpaPb2hMgONx619bkz90/JuL43rstt86/PUcmyOP5M7qG33DARg/hWhbacFiEkrfga9ipufBpNMZo81252y/c961njtuSuN+Ky5b9EBijQemRVNJplm37iR6UpR0O7nSgOupr2WVlm+4Dx9KYjxAbf4q0vtkFzGI9gVu5qpPpbKfNVs0LYwlG5F5JU7+1L5opiytny2Wn+WvrVXOd0GacVj9jUtLVC9vWZykFOi1F1by58vn1qSexS4HmxMEPXAoknbU66tjNuIZGQtcdK9C+GAVbW4Cfd8s4rg9Q82OAoylveu++GJH9nT8YPlGvLzP+CfTcJN/WTj72xM/iTcMffP869s8MRtDo0K/wCzXhF9NMvic7ZCBvP86938JsX0SHccnbXxE/4p+v4LY1YM7TmpKjgUqCCc1JXQd7CiiigQUUUUAFFFFABRRRQAUUUUAFFFFABRRRQAyRN/B6V4Z+1t8P8AxT4/0OytPC+TLCTvw2K90kJC8UiN8vAxQB+cY/Ze+MDMQ1kMepmJriPit8KvGXw3S1fxRCI0uT+6KuTmv1UQllr49/4KQvmw8OIG6OxI/OgD59+HHwT+IHjzQP7a8O2oktN23O8jmumb9l34wNGd1gp44Uynmvp/9g0/8WQi/wCvhq+gCelAHi37JvgfxR4B+H39j+Io9lwZSwXOdoJ6V7Hjc/yf8CqSeQxpuC7vavK/2i/iLD8PvBVySxju7yFhA+cbGx1oAzvjv8dvDXw+eXRDdf8AE42blUdBXyrfftZfE83UzWs0CwFj5e6PJArl/hR8N/F/xt8Yma/u7lonJMt/KCy4B5Ga+ovjPYfC/wCGXwt/4R6bRtPudSNp5Sz7BvD4+8TQAz9lz4/33xAvo/D+uyKdXbJ+VcAqO9fS7xI7Kz9Vr89P2GdK1FvjTBqcdjM9isbqbjadg/Gv0G1OTZYzMrcqp/CgD49/aV/aD8eeDPixN4f8PTwJYRBcBkyXz1Ge1fTOkeMILL4Yaf4q8RzLFvtFmmPvjJxXwR+0FZyeIfjtLZrKFPBaQ+gNdN+098RJdY8LeFvCGg3smLa3ENxFA3MpxjkCgDY+KX7Wnib/AISqceCZI/7IXhGkTkmvT/2SPjfrHjyfULbxbOjXCMBblRgGvKPDnwitNJ/Z+HizXrRba7djmOVcNz3rP/YwshP41vJoJAsaT/KB6ZoA+/4920b+tSU0cgfSnUAFFFFABRRRQAUUUUAFFFFABRRRQAUlLSUAB60UHrRTJ6gfWmhutPNNGMGkUQXnNnP/ANcz/KvnnSbGSXxq2zH+uP8AOvoW9OLOf/rmf5V856XcSnxq+yQriY/zrGv8JyVT0n4mzLp3hm2En94CuHjtYNUsTIvpXcfEgLJ4WtjcfPyOtcC18tvZFYRsGO1fXZNf2Wh+VcW29uj0D4bQQ29rPDH94RHP5V5xqttI3iR2GceYf516F8LbgT207Ec+WcmuPvbqKPxMVZQf3h/nXzudfxj7Xhz/AJFyPXvBOE0WEHrit4DcwIrH8LtHJpkewADFa0HGR71xrZH02H+EmooorY1CiiigAooooAiXfvbf9yuY+JmuyeGPAt/rNkuZIVyOM11lVtQsLPULN7O8t0nt3+9GwyDQB+fms/tXfE2PVJ0tJIUiViFV4+cVieIP2mviXrWmSWF9ND5Egw21MV96t8Lvh87lm8K6aWPUmOvNf2mvAfgnRvgzrN/ZeG7G2niUbJI48MDzQB8D6L4u1TSPER1yxK/ai+8kjPNeuj9rD4qeUkaSWwCqAMR81d/YY8K6L4p8Z6jBrWnxXkUUQYK4yBX2qnwr+HkK/wDIqacfcx0AfNX7Ovx++IXjTxW+m6sY5YRg7lTGOelfWmt61Y6HpH9qapJ5carlm9KoaJ4H8IaHObjStBs7SRv4o0wa4T9sCSaD4FaxLbuY5FA2sO3WgDV8FfGfwR4s1y40rR7tpLmE4avRhuZfmxg1+fH7Dmmzal44u3jyWQBmbua/QcRnanzEYXFAHF/Ez4ieFPhlZRXviK4eFbgkJtGSau/DXx1oPxB0I654flaS2DbMt618fft3+O7PxDf2ugQBRJp0p3YNevf8E/wB8Gpxtx/pbEn86APomOFdxbnJrzX4l/HLwJ8PNcTRfEV5LHeMobaibsA9zXeeJr5tJ8N3+pLlzbwNIMewr83fEN/dfGv42Ipifc7mP1JANAH6ReG9Tsdc0a21rTXLWt3GJIye4NX/ACoy2e9YXw80dtB8D6ZpBG1raAJj0rP+JvjSz+H/AIMudevsSmLpHnkmgDR8Y+KtF8H6f9u1e4EURz35ryu4/ak+EiOUbUpSwODhK+OvFHi/xx8X/HMtnpst9PaXUwCxICViQnqfSur+Lv7Mt38P/hvJ4tudeSd4wpa224IzQB90eCfF2geMdOW90O4EsZXcK3HSWRSJ+IwMnFfGf/BO/UdQuNV1azkuXeCFBtQnhRX2o53Bkx/CaAPKtY+PXw90nxLH4anvn+2NJ5QQDvXp1pLFdWyzRHELKGBNfmVraG6/aekhlO4HWgoz2Ga+nP2xviw3hLwmngvQ7qS01KSGM+fG2CFx0FAHo/jD9oT4b+FtUm0zVNRdZ4mKsqLu5FdH8N/iT4Q8eQi48O3Xm56BuD+Vfnl4a+GHirxjoeoeKNUa5ijgjMolmXmUdetdj+w7f30fxqttMjuXW1ZWLR54JBoA+/ddvrnTNA1HUJMZgjLpj2r4Z8cftUfEa08R3FtprxR20bFVDx8mvvm7hhubd7edA8cg2sp7iuSk+GXw/lkLS+F9OkkJyS0fNAHwnqP7U/xSvLGW0nmtxFKu1sR4OK8juPE2pT+If7cJBu927OM81+k3xK+HXgG1+HuuXMPhfT43itXZXWPBUgdq+JP2UNE0vxB8bI7DUbJLm0befKYZGM8UAaOn/tUfFCx0+CyglthHCoVcpzgV3Pwb/aQ+JXibxrBpuomKS1k+9sjxtr6xHwp+HgTb/wAIppv18vmrWl/D7wVpEwnsPDtjBKOjJHzQBrpeQroaanenaqReZIfSuE0f44eAdW8VnwxZX7Pfj+DHFbvxgZrf4UeIWt/3ZSyfZjtX59/sp6fda78Yof3jG4wXLnqTnmgD9MFcuiSR8q3NZniXW7Dw7YvqmqSiO2Uct6VoafE0NjDC5yyKAa+Zf26vHEEHgWTw3ZzmK8MoL4bnFAHs/wAM/iZ4W+JDX3/CO3DSmxfbKT613MRylfIH/BN1FGmeJHA+ZnXJ/KvsEDHSgAooooAQ0UGigApaSloASlHSkpR0oEYXjxd/hO/X1jNeHfCuCWPxGwTOM17n43/5Fe9/65mvHvhZqEC6+0HlgsD1qav8JnNU/io2vjLsW+sjJ121y3heQtrKiL+8K6v40ANfWjeq8CuW8G20n9tK5BVcivqMB/uaPyfOf+Ry/U634uQedFaevlirPwjs/KfPtUPxck8uC2wf+WdL8H5ZJJ8FjjFfIYn+MfqeH2gepbvnAqYVCy4kFTCulbHe9wooooAKKKKACiiigAooooAbIu5CtebfH/w1rnifwf8A2boWftBBHBx2r0ukHU0AfnFJ+y/8YGmkP2EHLE7jKfm965P4kfBnx74E01L7xHD5UD9D5hNfqSc59q+Wf+Cic8kfgHSY0cgPckMB3FAHyl8MPhH428f2b3nhq18yJG2s24jmu1f9l34vnP8AoIY+8pr6A/4J4J/xbLUZP+noj9TX06xIxzQB86fsl/C/xb4C0yWHxLGY3eTcq7sgCsD/AIKLTvH4K0aNTgPOQa+qye1fJ/8AwUbI/wCEO0Md/tBoAtf8E/NMWT4dXd5IOPtBANdN8dv2hNI8FC503TJt+ow5XAGea8s+A3jC38D/ALKGuXyXyR3/AJrNHHuw3PpXKfs2eAdQ+KXiTV/E3ii1kNkqGZJJlO1/pmgDS+E/7U3jXUfH1pa+JbiD+ypWO8KmCor7a0m9t9Z0+DUIWzbzANGfavzY+MNnph+LttY+HrdLeOMhCI+5Br9DPg7FJF8N9Gil5dYBnNAHG/tNfEbUvh/4Gub7RXQagmNm7kYrjP2P/ix4q+JdxqC+JZI5BbrlCgwCa4b9vfUJY7j7H5pCMg+XNaf/AAT+0uWztb25ZSFmi4NAH05401iHQtBn1d2wIlPNfIfhz9pjxpffFc6G7RNp0lz5cYC84zX0l+0TKtt8J9SdmAAHX86+Jf2ddH0++8b6jr15NGU09/OAbvg5oA+4fiz8R9I8B+FjqV/OqXBiDKvfkV8aXf7WfxCXxBLNazRf2cZfkRk525qr8YvEWofHP4xWmhaPM0NoFWMRg5XI6nFez/Gz4C6bH8GNLtdD0qNNVsLfMzxp80pAoA9o/Z/8ev8AEPwIuuOwMu7a2B3rx39rX4S+PfiBeWUmgw+akLElN2Aa6T9hrS9U0f4RzxapYzWk4uWxFIuCR619ACX5FOMk9R6UAfnIP2XvjAx2tYgcf89TXmfjXwP4k8LazFpOtptuJH2Ku/PNfrSW+UnvivzK+LmpXeqftCyw3U7TJFqIVVJ6c0AWPD37OfxR1jTEvdOtM2zjI/eEfpWvpn7MPxci1S2klstkSyAs4lOQM194/DSNoPClrGRhRGpA/CukeTYRnvQBxnwi8P3/AIZ8JR6bf5yi5OTk5r5v+Ln7SfiPS/iTD4d8MyRmGK48u4DL2zX2E4OHYngqeK/MDxSq3X7Sc8Krw2r7CPXmgD9HfAWrTeI/DUN7dYDOBnA71e8S6iNH8MahqW7C2kLSZPoKPDFjHpehW0MSBV8tflHrivEv20/Hk3hDwlFYRbtupoyEDv2oA4/4HftAeJ/HXxyXw4WjOiOH2/L83HevrQZz7V+cf7DXzfHa1kC8eU34Zr9GlVhIzFsg9B6UAPooooAKKKKACiiigAHSkpR0pKaExRSUopKQ0NPWvIvj5b+dc2Y9q9d715B8f7gxT2ePSjoYVtja+FdqbfQi3bYa8+1i9Y6zdJb9fMOa7z4TySSaMXZiV2HiuH1CCO41m78siNhIa9vh34pH59x5/AgVvD29tfUzdciuy+Llu01jaMv8Mdcho0Elvr65y4yOa7f4nTCOxtN3TyxxSzj4g4N/3dlD4QJILkBs1683G2vMPhVcQyTAIoBxXp7feWvnaO7P0OiSDHWlpqj5s9qdXQahRRRQAUUUUAFFFFABRRRQA3nJ3dKj3r5bOO1PfLfL0qNk+Uwgfe70AQXEiR2st5cnEMSFz9AMmvH3/ag+FMN/LZzapLHJE5jY+XkZFeu30Au9NutMY7fOhaMN9QRXyDf/ALFt7daldXP/AAlcSJLK0ir5fIyc46UAeB/GXxNpHiD44XXiSxctpkt2kgb/AGQ2TX2Tov7Tfwi07w/ZWseoyBo4ER0CdCAM18N+M/BMnhz4lzeC5LsSNHcrD5vbJPWvoqy/YtvrqxtroeKo186NXK7OmRn0oA+tvA3jLRvGWkRahocpkhkG4E+ldER5sZU1558Evhu3w58PQ6Wb4XIiTbkd60PjH4xj8E/D/UPEhXdJbKSIs8tQBe8c+N/D/gnTlutYuljj9ARmvMj+1V8J/mD6lMCDj7ma+NL7WfG3xp8bSwQz3TQTyf6gEssamvWNS/Y31i18PHUo9fWacR7zAE56fSgD7C8E+NdD8ZabFfaBciaGQbhnriuhlk2uI1+8a/PH9nbxpq3wz+Jk3hrUriRoRIIVjY8A5r9DbKRbi1guduC8Yb8xQBxfxP8AiT4U+G1pBd+JrhohcNtXaMkmtD4ceOPDnj3STqvh2czW6nBJGOa+R/299Qe5ubS2dy4jm+UeldT+zH4og+G37Mmr+JruPzJopS6Q9z6UAfQHxM+J/hj4dQRz+J7sRRzNiPZyfyrJ8B/HPwF421iPSdCvmluZfuqwxXxToml+LP2ifG+pXM+oSxW8RMkULHcEz2FQ+D9B1T4V/HvTNOldjNkYHQmgD9FvFt9NpfhbUtQg5lt7d5E+oFfAlz+1h8UIdQuESW3MSysoUpyADX37o8q6t4ehkvIg63EeJEbuD61gN8Lfh4ZGY+E9MLMcsfK6mgD4U1D9qj4oXtjdWc01v5NwhRvk5AI5ry3wP401vwl4xTxRo5UagrFhlcjJ68V+i3xS8B/DrR/A+q3H/CMadFL9mfy2WPBDYr4x/ZI0XS9a+NcVrqllHdWnmMPLcZHU0Aav/DWXxSLMZXt89gqbcGvQv2cf2hviD41+K2n+HtbeF7O4zvCR4K19PP8AC74evIzN4T03P/XKreheAfBui6guoaV4fs7W6T7sqJhhQBvateQadp8+oXLbYLdDJIfYda8x8D/Hr4e+NfFS+GNGvJZL5yQoZMAkelaX7QOozWPgDUFjcqJLdgwHcYr4f/Y1h879oTT5FXhGc59MmgD9IQp5VvujpWB488V6J4E8MzeINbmMVlEQGI65Nb6yFp2j2kBe/rXxJ+3r49vv+EjPgiNmNoUWR+eAaAPrD4ffETw746shc6DO0qMu4ZFdVF5wbDfdr5q/Yb0trPw68jcr5Q219MEEv14oAUbSadTc4PAp1ABRRRQAUUUUAFJS0lAAKD1oFB60ABpB1pWpB1qWMzvEQP8AYd5/uGvn3XoXa0Tr/rR/OvoTX/l0S7z/AHDXhmq3UC2yBlH+t/rUy2OWruei6s62/gWJ36C2H8q810ny9Wsdsf8AeNem68qyeCoyeV+zg4/CvLbK4jt9PxbqEYMelfV5Pfl0Pyvixfv2Xmhj0tcyVSur+S5T9192p7e+WVClyu8npmmSaeJE3QvtHoK9p3vqfDztcqwrFg7s76RNwkO77tBJhfY0Z+tOfbjcGz7Vq9jOq3yoPLRDvj61YttTIbypKrwwSXGVGUq9bWcFoN02HPvWQ4SJ2sY508xOtQ/2fJUEt8/nAR5Vfapvtrf36NToUkZ1yiK49afFLPDhv4KjiG5t0px9adPIZSIUUke1aVNjkc+Zl831rdQbD96u5+HtuI7S5YdDGa8+GmC2h85mHrXoXw5nEllcqO0RryMz/gH2vCML1zgbm2ZvEh/3z/OvbPC8bx6TD9K8Subzy/E5Df3z/OvdPDEgl0aFh/dr4mf8U/WcKrI1IiSvNOpkPQ/Wn10HaFFFFABRRRQAUUUUAFFFFABRRRQAUUUUAFFFFACHHSgbecUvemKPmNAAGAJHoM18J/t7a7/aWrWFnuz5DkV92ELlvpX5yftT3A1L4opYrz/pO3H40AfUX7DUD2/wQhVxgmVjXvS8qK8x/Zo0oaT8Mra1Axk5/SvTwe1ADZC2DtxkDNfC/wC3r4nGt6tpemo4Edq5WQA9K+55Adr467TX5k/HyO81f4t3emPMf3l0VTPbmgD17wD8dfCXw0+AS6P4blSTxGGOEZc9e5ry7w7pvj79oDxgskscktmkoN26nhVzzivU/gt+yrNNfWmva3fQXFljIgK9a+n4rHwP8KfD1xc20NlpiiMswyFMpHagB/wo8C6N8PPCsOg6JGGwNzOw+Yk9ea3PF7yWXhXUZ4uZBEWOa5P4X/FfRvHc5jsYljfJA5yTW58WppLX4Z+IJlYlltHIPpQB+a3xU1+8X4i3OoxsPP5XNdt+yX8Pp/Hvjr+3LjdMmnTrI4boT1rxK9uJr/VHmnkLtJL1Pua/SP8AZR+Htv4L8DQ38W3dqUKyNtFAGT+3HJ9m+B0ggxHH5gUBeAOOBXjH/BP3SXvtR1S5Uf6lgTXsf7eAB+CMmGC/v1+X1rz7/gm8R9i8R8c7lwfyoA+wvTPpTqjjVlGGOTUlABRRRQAUUUUAFFFFABRRRQAUUUUAFJS0lAAetFB60UyeohPOKUcA0Ec5pM5U4pFEN6AbSf8A65n+VfOlhaMvjVivQzH+dfRN38tpPn/nmf5V896ZeA+NWX/psf51lW+E4q70O8+J+V8KWw75FeaOm61JPpXpXxTf/il7c/7QrzlcNZN9K+wyVfuj8m4sl+/R6L8Jwos5gvXyzXDatayP4pLD/nof512/wnXEE5/6ZmuVvbmNfExBx/rD/Ovnc6X74+54bf8AwnI9e8GIU0yMN6VuxdTWP4VdX05CvpWxB3+tcaWiPqMP8JLRRRVmoUUUUAFFFFABQelFB6UANHWvIf2wz/xYnW19VH9a9eHWvBP21tYS3+FGoadn5pFzQB4r/wAE5P8Akctd/wCvYV9yN86ke9fEX/BOa3ZfEmtXBHytDgV9vP0IFACYGz6V43+2NMv/AAoHWsnlgMfrXso4AHrXzr+23qDQfDe9sQTsdc4oA8p/4Jxop8Ua8x+8IRivtPW9Vs9F0ubUdQlEcEWSzV8W/wDBOJW/4SbX2wdvkDmvVf21/HtvpHgS78NQziG/uFDKd2DigD4p+NOoQ618VdcvLaQvDNct5R9q+4f2GLNrP4Pm1mGHaYsfoa/PjS/MfV7R5lZ98g5b+Lmv00/ZpihtvhvFJ5IgHBOeOMUAUP2ofiJa+AfA81vcMN2owvDFxk5Ir5e/Yh8M6he/FKHxN5GbNXb5iPU1F+2L8SF8feMYfCtnbnOnXBjR+zE8f1r6X/Y48GzeFfhgqahb7LuSTfuZcHBoA9vOTIPQV8Lft3eMtak8ejwbbygWLxqWA7k9q+1vEtxJZeHNQvY3O+KFnGO2BX5e/GnxNd+KvHc18xeS4RyoPU8GgD7L+BnhjwR8Evhrb+LNSuP9M1SBXkdyCRxnA9K+ffj58Xtc+K3iVvCvhctPpkrABQv3v/rVx/hrSPil8QjY+HrqXU/7N4SNpkIRR7V9h/Az9n3RPh3ZLcaybe8vs7muCPun0oAn/ZV+EsPw68PLqTb/ALdqEQ+0Bj0Ne0a1epYadNcvxtQ4+uKWJoZo1S1kXy06belc18Xbr7L4Gu5gcEL/AEoA/N/xTqqab8b9T1uZsGK/M0f1zW+j3/x2+NFrCxd2eNV46ELXmnjiWS48XajI2WZpzivtP9hbwDYxeFYvGE1kIb7cUUsuGIoA7L44Sf8ACE/BSHw/bwxIVtPKYgDnAr5p/YXsDJ8Y49QYHChlFe4ft664uk+GbCA8tcKyj9a5L9hDRI2Kaxgb9xoA+x2U793agIrP5g60qtudlxwKYzEPhelAHL/GBdvwt8R/9eT18K/sMDPx3h/65PX2N+0rrn9l/DfUrfODcW7LXx9+wjHu+Niy+kTUAfoe7HeQO1KFzy3WlAw5PrURZzPjnFAHI/GyaOP4VeIQxxm0da+If2EgP+F6r6eQ9fYX7Sl9HafDPVY9wDSW7fyr5A/YNhdvjUJ/4VhYUAfoVcXEUETzSuEjjGXY9q/Nn9sfXItc+M181jOZLUKAuDwTX2t+0t44s/CPw/1C2aURXl7bssBJxz7V+Zd5JfXk32+8eSR3k5du5oA+z/8AgnHbyRaL4gkdSA7rj9K+uxXzf+w1p62fhG7kC4MgUmvo9Pu0ALRRRQAhooNFABS0lLQAlKOlJSjpQIwvHYJ8KXwHXyzXh/wqg2eJWkfOc17h46bb4Uvm9IzXkfwokt59XOSu/NTV/hM5qn8VG78XIWk1Sxk/gC81gaReQ/2lHDD94MM103xXmVNRs4T3FcjounsuuLOvILDpX1GA/wBzPyfOf+Ry/U6n4sRmS3tf+uYqX4PxeXNz6U34rSrHb2u7/nmKd8I51kn49K+QxP8AGP1PD7QPUHPzipR0qBhiQVOOldK2O/qFFFFABRRRQAUUUUAFFFFABSDrS0g60AL1FfJv/BRaZW8I6PEpyVnya+sd3z7favhr9u7XPtl9Dpec+XNgCgD0z/gnkCPhVf573hP86+lxln9q8A/YbsBp/wAKpVxjdKG/Q19AIw2A+tAB/wAtPwr4s/4KB639thsNP3A+RN0r7V75r87/ANtC787xjPD5obZMflz0oA8k8IQeIvF11b+D9KLObhhiMHg4r9JvAOgy+E/glFpN3CkFxa2DCbaMchTXyN+xB8Ob/VvGVp43SbbaWMhVlx1P+RX3F47Vm8G6ztbBNpJ/6DQB+cvgyK38Q/tCRQwEyRtOw59Qa/SPwzafYNDtbUDAjUDFfnF+zJGsv7Rlmp5H2mX/ANCr9MAAAAOlAHwV/wAFB71h8QrayB4MCsR+FfRf7JWirp/w2069VADPCMmvmL/goKf+LxW47fY1/pX2J+zogj+DPh7A+9bA0AYP7X83kfArWJAcYx/Wvzk8M+JdT0KO7i09sG7TY9foj+2gdnwC1hOuSP61+evw9sXu/GOjxi1a6je5QOirnjPOaAPr79hn4W6WujL481FJTqolIQN0Ar6ycrz5igg9ARmsjwrpVhoegWtvp1qtvF5SkxqO+K1V4BkkOe4FAEZjkRx5ESInooxmpl2x4LfeamI7TRlgdn1p0PzEhhnHegCQryx9q/L7xYvm/tL3MZ5zrIH6iv041W6W0sZZm7ISPyr8xdTmE/7Shm/vayp/UUAfptoVsttotrCoxiFc/lVllEhH+zSWp22cA/6Zr/KpDhR05NABM22F/ZSa/MK7IP7T7k9P7b/rX6T+L9SXSfD1zeOcYQjP4V+a3h+N9Y/aNWeMFgdV8zj60Afp5bsPs8Q4/wBWD+lfnf8AtmfEmTxh4tGiZXy9LlZAF6V9d/tL+O4/AfwvmvYbxI9QKrHHEHAdgRjpX58eIPDusXsNx4p1OKWJb7MyM4+9mgD2X9hXR5v+Fgwami/LtPNfftfGv7B2ny7I77BKZIzX2OissjsWyD0HpQA+iiigAooooAKKKKAAdKSlHSkpoTFHSminCkpDQhryD4+2/m3Nn9K9eP3q8i+Ps3l3Fn9KfQwrbGv8KoDDoTemw15nfvMPEN15fTzTmvTPhXceboTDtsNeZaszrr90I1JzKele3w78Uj8+48/gQNzw3eQ/2uqzY3ZFdD8W08yztdvQpxXJeGbCSTWlkk+Xkda7L4pOsVraA9AlLOPiDg3/AHdlP4Q2skdyGbOK9bfqteZ/Cy5jkkCrjOK9MP3lr5yjuz9Do9SQelLTVHz5p1dBqFFFFABRRRQAUUUUAFFFFAEN35m0eWOc805y3lbl5YCnbtzFcYqNFMMbEndQAxYzKm5uHrK8T302l+HbrUpDtkhU7ee1bQO6MN9wmuN+NNx9j+GWqzO2dsXWgD86fHN3Jr/x3a6XLPLfRscezV+nGiSKugadHk7jaxgfgor83/hFpS+IPi29yuJAswbHXHNfpPp6LHp1p8nKRKB+QoAsfKioJDyTx9a+RP2+PFl5prxaHE37q4iBZfXNfXSJuk8xjn0HpXwh/wAFEZ2PxI02DsLUN+goA9H/AGE/AB0jTW8UTQg/bYflZhnH0r6f1zUrXR9Lm1C6bbDECW9K4D9l9FX4I6AqjH7jk+pqH9qHUP7J+CetTCcJMI/k55PWgD4j1lP+Eu/aTubzTV3Q/b1kyvoDX6SaWGTTrKP0gUH8FFfBv7B2ixeIPiFqV3e4kaNN5J9etffiKEVUUcKMCgD89f2xdVS48frazNmOC5y49s1yPijxhqOvWUHgvwdmWxnRRIg7tVP9p3UJLr4x67G4OyOcgA12f7G3w7vtf8d2fiPbnTrZyJFxwTQB9Xfsv/DPSfBfgexv0hK6rPCDck9j6Vu+KPhD4U8TePbXxtepJ/aVsAqbfu8etd8ix2+IIYgiD0HFS7wrhFXr3oAS0t0t7ZIE4VBgVI44460ozzQpzQB4N+2Xrj6N4GRVfb56stfOH7D9m7/E2G/28eYTmvX/APgohcGHwbpKA43yEVhfsFaCLjTDrG3/AFcpGaAPsOThs+tOztTNK3SkxuTFAHhn7YetLpPgbYWwZ0ZRXgH7C+iI/jdNXdf3gkOD7V6F/wAFFryS38M6JEhI82Rgayv2DdJnmsBqQzsWQgmgD608TXn9n+H9QvkID28LSZ9wM1+W/wAcPGM3jbxzcapO251Yx59ga+0f20fiY3g3wxDpdhJvuNRDRuiNyB71+fN0k0c5+0RMkjtvww9aAP0s/ZS0prH4c2Nyy482BTXsEJZhlq4n4CxrH8IvD20Y3Wik13EfAxQAIfmNOpkY+ZqfQAUUUUAFFFFABSUtJQACg9aBQetAA1IPvUppO9SxlDxFzod4P+mZr568R2sr2aFM584fzr6E1/5dEuyf7hrwvWruOOyTOM+aP50mc1Tc9H1gMvgGIHr9lH8q8i0v5rc7um4167r7bvAqMOhth/KvIdMObQ/7xr63Jl7p+TcYStXZakVQQVqa3uZIzz92oeF6mkKSTNtjU49q9ipufCc92aMjwXabV+/UMelzRtucfLUttbLZr5jsM9cVI2qiY+WBx60pN2Ox0+aIy5uoodqR/e71RvGmlXd2q1fWRlUSxHJ9qoxyOp8qRSMetCMpU7IkjVPIOfvVBg1O4GPlPWo/Laqsc7kSPbyXMo8sfLV+OO3s4gXPz1Os8DDbCApNZOpW9yJPMZiy56VN20dFSMVsGp3zSxFW4Su8+GPGn3DLyDEa89neG5tjEq7G9TXoHwtVo7O4iJyFjPNefmq/cH1XCTl9YOIvLdZfExL8fOf517n4Sj8vR4VXkYrxO9niXxNg4++f517j4XZW0WEr/dr4Wf8AFP13B7amqnSlqK2LEHd61LXUzuCiiikAUUUUAFFFFABRRRQAUUUUAFFFFABRRRQAh4OTTRxlu1NlJY+WOD60qjZGdzbsDpTAaPnd2H3duK/Mjx9cT6r+0bPazcquqeWo9s1+mIm86J4o1MZKkAnsa+Tr79lTxFcfFZvFo162Fs16LkoR8/XpmgD6c8C2cOmaBa2cfH7tT+lbabw7M/C1WhVIlhs1X50jC7voKtDKjax3ZpAAkEisR93Ffnx+154avPBvxDtNekiK/aZzJEexxzX6CyMkEXTPtXGfFvwBofxB8PtY6tYxzXGwi2dh/qye9AHifw1/aS8F6b8LI49R1IR6yikCH19K+a/i98TfGHxk8T22nLGzRLKY7SKLI3jtmvXIv2L9aGoFpNctzb7shR6elfQPws+CXhXwZBbzXWnQXN9DjZLtzgjvQBzn7J3wjuvBXhGDUPEkckGsMxPl7uFXtXqPxj/5JZ4ixyDZP+VdRzJJubhPSsjxrpL+IvB+raHDIInu7doVc9BmgD8u/hL4Rbxn45i0eMMV8zccegNfqR4Rsxo/hjStL6GGBY8fQV89/s9fs16p8OPHA8QalqsF4igqqIO1fTM0YkxtYBh0oA+Xv29tSY+BzYbjt8wHFY3/AATihkXS9fldSFLDafXkV6t+0P8ACa9+J2hDSbS6S1uFkDmZ+hAPSt34FfDSP4Z+HPsIkSWUoBIyfxEUAeljDcilqOBxJHuC7fapKACiiigAooooAKKKKACiiigAooooADSUppKAA9KBSjpSCgQhpEGAcUpHNA4oK6EF7k2c/wD1zb+VfOOlQBfGzsf+ex/nX0feH/Q5/wDrmf5V89aTNF/wmbq2M+cf51nW+E4q9rHoXxGiik8L24kPGRivM7u1njtiYVyuK9K+J6sfDFt5f94dK4y1uIlsCsuOnevrcmbVI/LeLIx9qmdZ8KlIsZs/e8s5rhdVtZG8Uluf9Yf516P8PTF9llaPH+rPSuC1O6UeJiMfxn+dfOZ037Y+x4Y1y9HsfgpGTTI8+lbsecmsTwdJ5mmpj0rcizz9a5Y/Cj6mnoh9FFFaGgUUUUAFFFFABRRRQAg618Z/t965cW9/FpY/1EkQJr7M718Nft+2OsX3j+yhstNuriEwLl44ywz6cUAdP/wT90+a3F7cMmEeL5T619dlm2MV6g8V4n+yR4Yl0TwDZXNxEYpZYhuVhg17YX2vt2k5oAVTwpbqa+Pv289fmgP9jtjypEFfYDL/ABnoOcV8u/tr+Ar7xB4fm8UWcTzG3UKIVGWOKAMT9iWzXwp4W1jxDd7FQ2pkQk/exzXkWq6jdfH/APaBgsb0ssR3RoqdMLXFeEz8T7wQeHNN/tW3troiHBiZVAPHPFfcf7M/wL0/4aaQL7VEt7zX5Tu+0gcxgjoKAPiXxfosOlfF6z8JWyjFpfJCfqSK+xvjp48034V/CAaJZ3SJr0tupihB65HWvmH9pLwH4q0f4p6h4js7a5n8+686OSKMkqR0NZHhXwX8RvjN4xtrHWZr0SbQoubuMgKooAv/ALOfgnUvih8SW1m63Sm2nW4lwOCc5r9IoEWG2hjRQqIgXA6DiuN+Dnw90X4e+GrfS7G0iW9SILc3CrzKfWu2OFBPb0oAyfGEG/wlqsaZJe2fH5V+ZsFpp+k/FkjWyY4TOScj3r9RGTz1KOAYm4ZT3FfFP7ZvwhvofEreM9AtDJZqq77eJCTu9RigD618Ftotr4D0/UI47aOzjtRJ5gQcKB1r5W/aW/aXnGpyaB4NminssYeYddw614Vb+M/jAuj/ANjwTawLF02CARNgL6V65+zd+zbfa9Nb+LPFDILTeSbWVfmY+tAHs37Hmu/EHXNKubrxfaeVZOgNm5GC4rtP2nL9dK+FF9dFsBSB+dd9oul2mi6bFp9qixwRrtjUdhXkf7aVvfXHwMvobGGW4lMi/LGpJI+goA+AvCSJrnxO06OQbo7m9UN9Ca/VDwjodp4d8PW+n6dGFRUBwB3xXwh+x18MLzxD4rfU9QsJrdbF1kjaaMrkj0zX6DQjEaZ4CqBQB8ff8FIc/ZfDeOgLZ/Wuq/YN0of8K5TUu/mEVzf/AAUWsdQvIfDn2KynuFBbeYkLY646V6T+xBYXWnfBmC3vLaS3m84sVcYOKAPdiM5poKr8nemqrbyd+RTpcL823JoA+av26dWm0/wzawocLMhBryH9g3SXHj0antOCpGa9B/4KF2uqXWm6Kmn2VxcJg+YYkLY5PpWj+wz4WurPwnHql7ayW0u8gCRdpI/GgD6hkDfw0hcqvP3qZvZmbBxjp70jNtTzGGfagD52/be1dtL8KLErEfaIiCK8z/YT0mx0+eXxJduEIR+Sa9f/AGwfCN14k8JNdWsbTtbxEiNRkmviHwo3xHsnXSdIh1S1R32FfKZQM/hQB6l8YvGl18ZPjfpvhe5zHY214beMRdCM1zP7SvhfT/A/iyLwvY/wlGPrzX1B+y38B4vBanxH4qSDUdWvds0DsuTCTz+dfN/7Z7O/7Qd0Hk3gGMD2GaAPsT9l/Rl0vwFauqkefCrH8q9bRQq4Fcx8Koo4/hzoYiUJmzQ/jiunQELyc0ALRRRQAhooNFABSmkpTQAgpe1IKDQBhePV3eEr9f8Apma8R+E9hIviJpFJzmvcfGzBfC16zdAhrxf4XXmfErrHnGe1Z1X7tjkqfxUdJ8ZNi39kznDBa5zwjfzSawsSqCoI5rofjRtOo2W7utct4bYQ6qjIOrDpX1mFVsEj8kzq/wDbL9TrPi/G0sdrj/nnUnwftzDNub0pfirMsUNozd4xVj4UXEdw+1cdK+RrK9Y/VMPf3D0t2ViNtSp0qLy9pzUq9K0T1PR6i0UUVQwooooAKKKKACiiigBGIC5PSmMW2ho+aewBHNRujnGxsD0pgKv+sy3DYr82P2qNUuNS+M93p7/6pLkBffmv0l85fOCFecda+Xfix+zHqnjD4jf8JLZ6pDbRG4Ejq3UgEH+lAHp37L+lyab8O0hkXaHAP6V6oo6p2XpVHwzpcWiaJa6dGBmKNVYjuQOtaI70AETFl5r8w/2i55tT+N+saexJBuvLUe5PFfp1GdrbT3r5Z8Qfsvalq3xfuvGU2rQtaS3QuFhPX6UAd/8Asf8Ag+88G/DJrO+i2NPJ5oJ6kEV6d48kSHwRrDO2F+xyAf8AfJrS0+JIdOhtY12iJAmMegrN8Z6VLr3hu90mGQRPPC0YY+pFAH54fspLv/aOsB/CbiXJ/wCBV+lcjqgy3Ar5f+Bf7NGqeA/iCnibUNUguhHIWVV64Jr6flVZI2TjpSA/PD9vO6W6+MKMDwtuF/lX2p+z3t/4U54c29Psi14/8aP2bdS8d/ECPxD/AGlGLZQA0RPJr3/wVpKeGfCenaKBu+zRiP5aAPFv23tbWP4XXuk8fvBk14p+wB4ZsNa8Tapd6hDvFsoaLI719JftFfCW8+JmiNZ2N9HaSMQdzdOK3fgl8NNM+HXhW0023hj+3pGFuJ1H+sNAHoCxjK9gowB7USQrIQTnikCv5m7dlfSpaAGugZdvQe1KoCrjsKWkb7poA5f4nahFp/hC6u3bChSM1+c/g+xOv/HoXEWWRdQEnH1r9IPGug/8JJ4Yn0rcEMgwCa8H+D/7Nt54O8cXmvahqEN1HLJviQdV5zQB9I23Frbq33/LXj8KkkZVA3de1AUYXHBUYpHwGG4bvSgDz/8AaGa8X4Z3rWSkzeg+lfAHwt8Q6X4a+Is2ra1J5csNxv5HcGv051O0tb6zktbyFZYnUgqRXx/4t/ZA1bVvGd3q1trFtHYzzmTySOQPSgDzH4japqXx8+NNvaaA8txbbFGwZ28deK9C/bgtf+EX+Hfg7w/FDFFIIPLlKD0HP8q+ivg38JvDXw/sY5bbT4V1NRtaYDnFfP3/AAUd3B9A3HIOdo9OtAHov7CWm28Xwdh1Bl/etK3PtX0QpyM14H+wwCvwLtmY7gZW4r3qIHGc8HoKAH0UUUAFFFFABRRRQAgoNAoNCBiim04dKZu5xQCBiM4rx39oKNpZ7ML6V7EV5zXk3x2miiubPfjpR0OevsXvhJGE0IxnrsNchcQw2+r3kgwT5hPNdz8MJIZdCJjUBth5rznUbe5XV7xmkJXzDxXtcO/FI/P+O/8Ad4E2jajJN4gEagAZHSun+Lkc0lnZiMZHl81xvhyaP/hIQojw2RzXdfFGbyrO0z3jFVnHxC4N/wB3ZS+EdrNFOGOa9b6ld1eX/Cy6DSgYr1AAsymvm6W7P0Oi9yUN82KdScZpa3RsFFFFMAooooAKKKKACiiigApFXbS0UAMkjDgA8YrzX9qCR4fgjr7x/eEPFem15h+1LDdXHwR1+OzheaYxfKiDJagD49/YbtPtvxJuWcbsRgnPrmv0MVcCNQOAMV8Lf8E/dF1KH4i6jNeafc28K23DSxFQW545r7sb0FADcqknPfgV8Kf8FDbOZvHVhfMp2rAEzjtX3TO6xhSy7ue1eKftb+AYfFHgC91KG3869gjGxQuW/CgDov2YGX/hRvh9nZQogznNfNf7d3xEuZvEMfhfSrgPZPD++wc5PpXi2l+KPjBoOlrotjNrdvaQgqsSxNgD8q9Q/Zq+D/iH4jeLIvGHjHzZLG1l+eK5QhpPwNAHtn7Fnw2tvC/hOHxUSwn1KEbt1fRiszS8cpjr71W06xs9OsI9OsbdYbaBcJGo4Ap0zO1u7RfLhTxQB+X/AO0dGbr4569DFy0l3tH1Nfav7Fnhe58L/DB7e7h2STy+Zkjkg18r654H8QeLv2j9RWOwnjhjvxI8jIcFQR0Nfodo1lHYaLa2dvGsYSFV4HfFAF0Z5BHHY0kXynFAfaAp5NPOB9aADcCcCkPyjNLgYz3NNCnHLUAfJn/BRzjwvoPvMRXS/wDBP2AJ8IZ5iPma6P5c1g/8FDrG+1Dw7ocdlZz3BjlLN5aFsflXVfsHWN9YfCCWHULWW2kN0SFkUg457UAfQeaAcUUUAfIv/BSD/kBeHf8Arq39a3P2MdW0nwp+z5deJtZnS3tYp23uTzgdqp/8FCtG1LVfD2htp9nNc+VIxcRrnAr5c8E6V8R/ENtH4Ds/7Qt9Knk3SRvGwjH1oA7S+/4SP46/Gl20WGS80i1vA249Fjz1rJ/a18OWXhv4mw6Xp6gKLZNwH96vsT4CfC23+E3g27v3ZGu3ty8jAc8DvXx38V9UHjj44pL99Q4U/gaAPvz4HLs+EvhxX4Iskrs+d2R0rm/hzb/Z/AOjW68BIFFdN2oAQDBpaapOTTqACiiigAooooAKTFLRQAhooNA60dBCPnIoA5pWpB1qWV0M/wAR86HeD/pma8A1uxaa0TbnPmj+dfQHiD/kC3f+4a8I12YiyTyjhvN/rSZyVXZnpuroq+B4o3/59gP0ryeGzaOzLwjPzGvU9cEk3geJQcObcc/hXnWhxtZWG66k3ruPFfVZO2on5dxXGM6zK9nZtP8A67gVdNxBYr5cWCfepLhlvIm+ysEOO1ZJjeAYuAWb1r2JO71PhpxjB6D7mWW4O6XhPao1CN8sHLUi7ics3y+lK20jFuNreoreysZ1JTa0Jba+n09tsgG1vWtDybfUIvOX7xrJZhEP9JHmk9Kms4biVt9uxjT0rNpGkW2tSBoJo7naR8uaubfar4mgVQkoBf1pu+D1FK7LtAxSGjlDQktita2vkljEVyAtZakhhtpZU3DduGaOhyczbJtX02MxGS0Ysa7j4XbxYXCSDDiI5rgluJ9nlpur0r4dqv8AZ9wxHz+Wc/lXn5r/AAD7fhGP78811CyeXxQWGf8AWH+de7+EE8nRIA392vE7mYjxOUDfxn+de3+GFJ0mHccjFfCy/in6xhtEasTBhkU+kRQo4pa6WdoUUUUAFFFFABRRRQAUUUUAFFFFABRRRQAUUUUANkztO0c1HBGVLM3epMNvznimyrIzDa2B3oAayxy/L0PtQMj5Sx9uaeI1DZHFOZQfrQBGsao280sahSWznNO25XDc0oXjFAFeWNTJ52cj0qRiGTcvVacE4x2pDHz8vA70ANjZpU549xThIoO1jTtuBheBSeWvUjmgBJF3fKeF9aRNm0qh+pp46YNIiqucDr1pXAhWMI+5JGZvQmnMgUFsncegpwj2y7x0qQqCc0XAhyzR5l+Q+op0YVUJVi31pzJub5uV9Ka0ZyNpwvcUXAfE25c4xTqRQFGBS0XAKKKKLgFFGaM0XAKKKQHNMBaKbu+bbinUAFFJu5xijNACmko3ZpM80AOHSkFHakRs54oACeaAc0daF70DILwf6HP/ANcz/KvnDT7N5fGzSLniY/zr6QvCPsk/I/1Z/lXz1pM3l+NW+bjzjx+NZ1djgxOkT0D4iy/Z/C1tv9RXml4zTWpKZ6dq9G+KzLJ4YtzjjcK84jYLYsPavsMmX7o/K+K3+8R6D8J1ZbObcSf3ZridVgY+JyR/z0P867b4VBxDOzNlfLPFcxfXtsniJtyZIc/zr5vOV++Ps+Fn/wAJ6PXPBKldMjz6V0EbAk1ieE5o5dMjaNcAitqFdoOetcyXuo+sp7ElFFFMsKKKKACiiigAooooASqV/p9hfHy7yygnyPvOgJFXcUjLkcdaAK8NrbQQpbwqI0ToqjAqck5AAyKAnHPWljUqOTmgBGIGM1DdxW837u4hSSI9VZcirBUE5NNZAzZPSgCkmm6bAVaHS7RfRliUEfpVplSRx8xB9KWKN1dtxyvYU4xjO4cGgCvNaafckrNa28pHXfGD/Omw2Vnavm00+3iP95IwD+gq0I1GTjk05QQMUAMEi/8AAu9CgOd9Nih2uzNzmn7GD/KcL6UAQXEzZ2QjP972pPKtZYvKeKOcHqrqCP1qfy1BJXjPWkMIVf3fDetAFGPRdGt2aRdLs1Ldf3S/4VdgSGOLFuiRoP4UXA/KnNGzKAxz60giKt8nC+lADJgrY807fSmyQW80OyWNJ0/uuMj9anMYb7/NKqKvQUAVraxsbYbra1gt/Xy0C/ypZ5UkXaDx61PIhP3eB3oEMYGNooArXmn6ffRxrfWsNwB93zFBxUlpbW9mggtYUhj9EGBUgjODn8PalRSF+Y5NAAiqpODnNLlt3TigLzTj0oAq3FtZ3oIurWGfb08xA386WC1tYYvLghjgX0RQB+lTogXPvQU9KAGOsZK5OMUvDP7U4ouOlIp+bGMUAQNHburjYsx/usMiqsWm6S7bpNLs45faJc/yq9CiqzMOtINry/d59aAFiz5bKyhEH3cdhX5r/tZDf8fLpVYtl4wP++q/RXxtdPY+Fr66jbY0cRYH0r80/GF23iP4z/aZ5POJmGTnPQ0AfpB8MR/xbvQlbj/Qox+ldIq7RisLwOoTwXpCKMAWyD9K3R0oAWik3UtACGig0UAFKaSlNACCg0ClNAMwfHyl/CN+o6mM14l8IY2t/ETFx3Ne4eN2CeFr5j0EZrx/4XXlpJrrKY/mzWdX4Tmn/FRs/Gm3a41Ox2Z+7WJ4Ts1j1JBIeQRXT/Fxtl7aMoP3eK4rQ7i4OuLyQNwr67C/7kj8kzlf8LL9TrfjBb+dHagf886d8ILVoZgeelP+K24W9o+7H7sVY+EUglfr2r5Cr/GP1TD/AGT00/MMU9BgYqNzg1IhytV9o9B7i0UUVVwCiiii4BRRRRcAooopgFIDzilpqrhiaAGsB5g4pxOenWlK/MGpFUhyexoAaBufd6U7bzSkfKQvFCggc07gG0bt1QuzLJ+7JY55GelSgNnrShVBJA5pANkGYzjg1GELKN/yhe9TLnvUUscjHhsL3FADftCtGfJO5hRGTjj756inxQRxnKLinqgVy3rSuBFK7RxHby/YUg3KquRlm6ipSmZNxpdvJz07UXAY8O47tzD6GhChDIrZYdaUK+/O7j0pRGqtuUYJ60XAS3BVcN1zUlJj5s0tFwCg9OKKKLgQTAPAfOOwZ6ijdIsaiMbh6mnSRmST5jlPSn7cABeAKLgQhx5nzHEvpUy55LUhiUv5mPn9aE3c7uaYDd++Tb2pJGO9QhPHWnMAi5HWgbQM45NADSkYlMu75gOlfCv7e2rz6nr+mWbAYRyq191yKPKfBBbaea/NT9oPVbnWPi1Jps7F/LuisftzQB9ifsY6e2m/Bm0t2yf3hbn3r2pCpJ2mvNP2a7CbTfhlaW85y2c/pXpihQTgUALRSO20Zo3DA96AFoozTEkDEjpigB9FMMmGxjNKz4wPWgBRQaM80GgGKOlN4zSqc0h60AhH5NeOftAWbXFzZ4J6V7G/BryT48My3NnhwvFHQ5q2xpfCiEW3h8pklwhrh2uZJNavElUBfNNegfDEofDx6M+w8ivMdQ8xdbu8P/y0PH417XDvxSPgOO/4EDY0S1s/7cDxtlsiug+LQP2W0H+xXG+HJnTXVypPIrt/ilNFFY2jSrn92KrOPiDg3/d2VPhMjeeK9eTG0V5X8Kry3kcbUxxXqIUsVYHivm6W7P0Gj1HAHzD6U+kB5pa3RuFFFFMAooooAKKKKACiiigAooooAKguoYpEPnRrIndGGQanqN0ZnHPy9xQBXs7TT7cmS1tLe3ZupjjCn9KshcDb60jxggbeKeQdvHWgBPujB5qNolmz5yhl/usMipQPlwaAOOaAKDaVpczYk0uzIHQmFf8ACpRFb2gEdrbxQ/7MaBR+lWJFY42HFLsUsGI5HegCF2mwpC896eWjBDE4OOlPAbccnikaJG6rQBnQ6dp0N493a2UBnkPzuEGa0N6oQppUjVD8vFDRhnDGgBE5YntTfmaUEfdqXb8pA4psaFUIzzQAr5/CgKCMZoRWBO45FKFweKAKF1ZWeovtvrWKdYzld6g1atYreKLZaxRxIP4UUKP0p7J/d4z1pUVUGF4oAdijFFNL/vNuDQBFeWltdxGO6t4p1PZ1BqjY6VounYht7G2jY85EYz+dab7iPlODUX2dSd0mC/rQBheP5CngLXGT+G0kx+Vfmv8AB2KbV/i6kLAuzzsfyav0n+JY2fDzXdvH+hSfyr8+v2Q7Vbv9oKzhkGQXkz/31QB+ivhKJrfw9ZwMMGOMLitI58z2pAgQBU+UDtTxg0ALRSDOTmloAKKKKACiiigAooooAQ0DrQaB1o6CButIOtD9qQHmpZfQz/EWTod5/wBczXgGuRzi0Ro1yfN/rX0Br/y6Ldsemw14ZrV/AbNI1TDeb1/Gg46rs0ekazIYfAkT4+cWw498V5FZ3N1eWpSddqbjyK9a8QHPgeM9f9HH8q8k00sbMjP8Rr6vJ17p+VcX+9WZNE1xZuGt8svfNasM9tfL++YK/pWYpkHGeD1pki7fmj4avWn8R8KpOLLd9YSLlkHyetVospxENzVb06W6kbZMx2e9axtrWNNyBd3tVuVlY6pQVSJl2Vmv+s1H92OoovNREH7uxAdfWq+pXE8jFZNxUdKjtvLVOmDUozkrIdk3A3OcP6U3yZPU/nSAEyfLxU21/wDnqPzqjklN3IugxD8xp9np000u+4yi1oPYi2G9cHHpVOfU3b9yoK0lsbTp8rLWoT2tjB+5Ku4rsfhpcNcWl07DGYjxXmtxAy/vZmDCvR/hiym0uCowPKNefmqtQPsOEp/7QcBeLJ/wlRP/AE0P86948K7v7Ggz6V4pc7P+Eo/4Gf517h4cIGkQ49K+Fn/FP1vCO6NRBxTsUxX4pd1dLO0diim7qN/rSAdRTN60b1oAfRim7xRuoAdijFN3UbqAHUUzetG9aAH0Ypm9aXdQA7FGKbuo3UAOopu8d6TetAD6KZvWjetAD6KZvWjetMB9FM3rRvWgB9FM3rRvWgB2aM0m5aNy1AC5pcU3ctG6gB2KMU3dRuoAdRTN4o3rQA+jNM3rS71oAXNGaTctG5aAFLYoLAEe9MdgRQ+MrVICTjrTUJOc0jMPu1HPdQ28ipK4Td3JpgP3N5hG3ihgrfNnpUbtuPmRyqyn0OaeskP3BIpJ9DQAOybAzHApQFbDA0jrG37thwKdGABgdKBi9sijnsKYkoM5iHUU857UEjNz78beKVn2uF9aSUvtG0HNOK5IJHNBRWvIQLa4fceYz/Kvm/TY5JfHDPzhZj/OvpK7DC3nLH5dh/lXgNg8R8ZMsS7cynP51nV2OHEK6O4+JabvClsB6ivM5WaO1KsK9P8AibItv4Ytiwz8wriks4r7TyygA4r67JpWpH5bxZH94jrPhUubKZvWI1w2qWcreI2YA48w/wA69B+G1u1tbzKegjNcXfX8a+IGUj+M/wA6+czl/vj7Hhdf8J6PY/BSCPRYQeuK28kuMdKxvCR83R4mHTFbKfKcVyxfuo+qp7ElFFFWaBSUtFACYopaKACiiigAooooAKKKKACiiigAoNFFACUYpaKAEpaKKACiiigAooooAKKKKACiiigAooooAKKKKACiiigBHyFJXk9qbEWKZkGDTz0Paq5EhbBYY9aAJABHluxpdwZd0eDVOTU9LjbyptStN3TaZVz+WanBWW3DWrjB6Ed6AOZ+LkgX4Za80p2YtW59K/OT4LaWdd+KghiZpf3pYE9xmv0R+Ns1vF8J/EC3k8cRNm+3ewG4+1fDn7D1ot98bUDLlBEzE/jQB+hGgRfZ/D9lb9GSFVx7ir8JYJh+DUTJukCx/KE61Y4YUALxSU3a2etPoAQ0UZzRQAUppKDQACg0Cg0AzB8fZPhC/wBvXyzXiPwlspn19nYEc17j43ZU8LXzP90Ic15D8K76J9dYRDHNRU+E5Zv96joPi5dLbajZI2Pu1zugNDcaqhGB8wrY+NMYfVrFm/u1zfh75dVTyz/EK+vwn+5I/JM5f/Cy/U6r4wI5tLbb2jo+CwkEvzZ6VZ+KLL9itt3/ADzFSfCHZv8Al9K+Qq/xj9Twz0gem9aeo4quGO+pg3FEviPSb1H4oxTd1G6gB2KMU3dRuoAdijFN3UbqAHYoxTd1G6qAdSZpA3NLxQAZozRxRxQAuKMU3dRuoAdiim7qTetAD6KZvWjetAD6MU3d6UbqQDsUYpu6jdSAdijFN3UbqAHYoxTd1G6gB2KMU3dRuoAdijFN3UbqAHYqMuy5yPpTt1RBHMoLNx2qkAQndLl+G9KVwwJA5B6+1fPf7T3xzXwFd/2HZWlwl9w32hV+XHpmr/wh/aQ8K+LNPgs7gvb30aBZmlbAJ9aYHue1VhkVG3NsNfmR4zdtU/aNe3cf8xMR/rX3F8UPjh4V8GaBLfGWO5kKlVWNgTk9K+K/hRoWq/Eb42f8JJYW7pajUBcuSO2elAH6LeENNj0rw7bWa8fu1P6VsDcAABxUTLttY1HDKoH6U8SYQcUAOlGU54pDtKjJ6USfNHxSAKsZZyMCgAAXO5WzSyKrYLHFRR3VqRtWZCfTNP3Ko3SuoB6ZOKAE3SB9qrlfWnxZOdwpFO4AxMCvtSsCfuMOOtABIq9WOKGY5AXkUO0ap+9YAe9D8Qlo+eOMUAw3Puxt4oHzHLcYpLVnaEF85pxDbT69qAQzcTMfSvH/ANoOJZJrTe5UY6ivYUUqnzcmvKvjlCs09qXX5QOaHsc1fYu/COMR+GyqsWGw8mvO7+1lk8QXLDOPNP8AOvS/hf5a6KY4vu7D0rz/AFa8W31i6GOTIa9rh34pHwHHf+70y/oa28WoorY3ZFbnxdhaaytSvTy64vRnkuNcVgeNwrufilMIdNtFb/nmKrOPiDg3/d2VfhJaMrKcV62mVQCvL/hNdK20e1epfeUV83S3Z+g0eoqcinU1BgU6t0bhRRRTAKKKKACiiigAooooAQ9aMUtFACUooooAKKKKACiiigAooooAKKKKACiiigAooooASjFLRQAlI/3KdUbbvNHPy0AKrAL15pgaU/wUsrpEQSuc0kjM6/K2z3NACiRhneMelNcM6c8N6VVj1TS3lNu2pWjTKcbfNAOfpVsK4O7O70xQBzPxZleH4ca1tGSbRwfbivgr9jIH/hoiz28jdJz+NfXv7VPjG38NeBp7aSZVa6iZMZ9q+Xf2H/D97cfFeHX1Qm1VmG4DjrQB+grUAUNQDQAppAtLmms3NAC0tNUGlINAC0Ugpc0AFFGaM0AIaB1oNFHQQMaBSNyRSg1L2K6Gd4j50O8H/TM18/eILaVrNPLXJ84fzr6B8QMP7Fuz/sGvDdYvIoLJGYZ/e/1pM5Krsz0XWEb/AIQSJMfN9mH8q8itVmgtS23jca9e1y4x4JjlxwbcfyrzXR2S9sdrL/Ea+ryd2iflfFsHOs+UpxPJMhwvNXLGx/5aS8VZeBLJS5Xis2fUJJjiHIWvXlqz4dw9m/eLd5dRqvlx4z04qlFcTQtuYkigIpG4/epFGTiTkVq1oVOp7vumpFNBcx7W2gmqF7YvG3mR5K1FINvzQ8Yq3Z3xP7qXJrISfMVA+5fLPDU37LJ/eP51rnT1f97HgUn2WX+9TuHsLkEN80Pyy8g+tOlto7weZGBn2qjGFlH7zk06Kaa0kyrfJWkIXQpVOcr38csIKyA4969F+GAU6fcFf+eRrjprq1vIdrDLV2/wwtzHFdLj5DEcV42bVH7PlPruDKTninc88mLt4qO3keYf517Ro+vaRY6TCl5eJG2OhNeUX9jPDrryRwv9884pmv2NzdQozRSHBzwK+Jan7S9j9Uoe0hoke0x+JNCYfLfRn8ajk8V+Ho22vqEYP1rxrTLKX7KW8mXj2NUJrRZLz95bTHB9DW3O77HV7ap1R7wPE2hbd326PHrmmxeKPD8zFY9QjJHXBrx65t4fsmyO2lBx6GqOjaXNHdPIYZcN7GmpMftZ9j26TxN4fjPz6hGPxoXxNoDDI1CMj614trFh3+zyk/Q1NpVjGYCHt5c49DScn2E60+x7EPFHh/dt/tCPP1qR/Emhou5r6MD614NeafKt8Hjgl2/Q1rT2fmWKgwS5x6U1JsSrVOx7BH4p8PyHC6hGT9aWbxRoEIBk1CNQfU14fYae0U2Wt5cZ96d4hsjNHHst5fyNHMw9tU7Htsfibw/IMpqEZH1pD4n8Phtp1CPP1rxvR9OEdqd1vLmsy4s5f7Q4gm27vQ0czGqs+x703iTQVXcb+MD602PxR4ffhNQjP415BcWKGy/495c49KpaHYf6Q++3lx24NHMynUn2PbZPFGgR/fv4x+NCeKNAf7uoRn8a8R1+zJlxHby4+hq1pWmosAZ7eXOPQ0czIdap2PYn8UeHlfa2oRhvTNOPiTQQMm/TH1rw28st2qAi3mx9DWheWKm0G23lzj0qXN9gVafY9iTxLoD/AHb+M/jSP4m8Pp97UIx+NeH6VZyiXBglx9DVnWbEBFxbynPsacZtvYbrTS2PaI/EugSDKX8Z/Gm/8JR4f3bf7Qjz9a8c0ixCw/8AHvKPwrPk0+T7eT5EuN3oavmZCr1Ox7rJ4l0GNdzX8YH1psfinw7IcJqEZP1rx/ULBTY/Nbymqmlaeitn7PL+RqXJlKtU7HtsnibQI/v38Y/Glj8R6DINyXyEfWvE9VszI+Ft5fyNWbCyMdqy+RLkj0NLnfYftZ9j2BvFHh5W2nUI8/Wnv4j0JE3tfIF9c14U1gy3GZLeUnPoa0Lu032m37PLjHoadxe2qdj2K38T+H7htsOoRsfQGny+J9BhO2S/jU/WvE/D+n+VOWS3lB9wah1HTbiS5ZmhlIzRdh7ap2Pck8TaCy7lvoyPrTR4q8Plto1CPP1rxyztUjt9rW8ufoaz302VrndFDKOfeld9he3n2PdpfEehIu975APXNRxeKPD8pxHqEbfQ149d2pbTBDJBKZPXBqDRNJaNmYwyj65o5mP21Tse1SeJdAjOHv4x+NKniTQXUst8hA6814jq1hIbj/UykfQ1dsbWNLJ1+zygkeho5mHtqnY9dHinw8W2jUI8+madJ4m0CMZe/jH414TDYsL/AD9nmx9DWvqOnxyWoP2eXOPSlzPsL28+x6/H4m0CQZTUIz+NLL4n0FWBa/jGPevEdFs2FwYzBLj6GjWLGTf8sEuPoaam+w/bVOx7gniPQ5DvW+jI+tecfGLxVZvHHDp96GYrglD0rntLtykG17eX8jVCfRYrjUEZ7WUpnnijnZXtJ9jf8B+PbSw0o22qXuAFOGc85qja/EKGJb28tbrz5Y2JiTPWotX8LaPNaAfYZPwFV/D/AIW0e3LE2MnX0o52J1ZroL/wu7V5o1juLJYmzWrH8Yr1Y1KwKeKytU0DSGuM/YJP++au2ug6L9lObCTOPSlzyJ9vU7GZafGzWo9dm/4l6tFjgkVbT47a1Hv87S4wM8cVUh0fS1vyv9nybc/3a1dZ0TQjZZXT5N2P7tHOxqpU7DZfjpqf2NJYdNjZz1GKs23xuvH06SWeyjjmA+VcdazNG0DSpI8CxkB91pmp+G9OSYFrKQr7CmpMr2s+xatPjXrF/ut205FVhjcBWXplw8niiCdV5kbcRW3ZaNoqWgMdhIHx/dqDSrIprUTrbuMNxxSneSOecpPc7f4jpDP4UtvtT+WMivPjdLa2ZWzbzBiu7+JjRt4UtlmUnkV5v5P+iN9m+XivsMlS9nZn5bxjX5akbHpnwzumurKYOuG8s5rz7VbNm8SNtznzD/Ou1+EyusVx5jAnyzXK3t5Db+KSZiCPMP8AOvn89glWdj7bhP38tTZ7D4L8yPSIkK9BW7zu5615dL8R9L0iBFIPpxWnZ/FDRprBrkqcrXn07uKPpKdaC0bPQfm9KTJrzSL4saVLLtVWxVm++KGj28O9lbOK2ui3Xh3PQiTTdxrz7SvihpF6GO1uBmqc3xX0o3exVYYOKnmRH1iJ6cWI60ZOK4G4+JmjpaCRlY1V034raPdP5aq3Wquh/WInpCvngdaUnHWvNtX+KuiWhVEVt+eas23xK0uSxMzBuKLor28T0DccZ7UivuHFeZW/xb0ZrgwlGx0q3d/FDRbdMorUXRHt0ehhvajdXnun/FHRps7laoL/AOKujxThVVqLopV0ek7iKX5vSuBb4n6KlmJWVskcVU074q6Vcz7drYpXRXtonpGTSF+dvevN9V+Kel2sg2q3Jq1D8S9GksTc7TuFO6J9ujvstRk15rafFrRZLgxMrZzVrVPifo1onmbWIougVZHoHzelLlq8+034qaPdwsyq3yjNVB8WdI+07CrdaV0V7eC3Z6ZuNKS3pXA3PxQ0VIBJtbpUGn/FXR7l9u1qLon6zT7nogYnpQWI615tf/FjR7eYIqtnPNXE+J+iyWZlKtmi6GsRTfU73LYoDE15hafFrSpbzydrYzirWp/FLR7SUIFbpTuhuvTXU9FLGlBJFef23xQ0aaEttbOKon4saStx5YVqLoh4mn3PTQT6UFiOtee3XxQ0m2gEjK3IzRpfxS0a8TJVqV0CxNPuehZbGaAWrzK5+LGkx3XkhWxnFXz8TtIjg8xlOKOZFqvTfU77dS8+lebWnxW0eWcrtbrRqvxU0m3Pyq1NtCdaJ6O+WUr0z3qJoT9klgDH5kIB78iuF034maVdWzSYbgZqkfivpQuPLAJ5qeZC9uj40+Peh/ETwh49utc8/UfsfnmSP5224z6elb3hn9r7xVoujxaedIt7kxjh3PNfVXjLxB4G8RaWsXiGz+0QleRjtXn9j8O/gBqKlrfw+VbqciqTRSrRPmj4s/F7xt8bbm00+z0+S2SBcGC1Y4kJ9a+mP2QPg5/wi3hy28SatDJa6xJndERyB71o+GbP4L+ENQ36LopinVuuO9d3P8VtDWLEUbjjii6F7eHc9EVlJO38a5fU/HPhvTNcOlXuopFdD+AmsLQ/ido9xIytuGTXkXxU8N/8JJ45fxBp86R7yMZbFK6H7aHc+k21vSxEkhuk2uMrz1qqvibQ2uDCL5N46jNeE3ek+JRaWo/tKIpGo/jrEtNM12bXXMd8gYjGd1LmRLrxPpF/FXh9CVbUIgR70k/izw/Bb+fLqMSx/wB7NfNup+EfEtosktxqMZL8r89W9K8K6vq2ki1uL6MgDPL0cw1iIdz6GsfFvh6+ieW11KKRE+8QelSR+JtDk+7fxH8a+X7Pw1rujzS2FtfxgTNj79aI8L+JrKHzG1GP/vundB7eB9IzeJNFgx5l9GuemTVhtY04WYuzcp5J6NnivmG08PeK9WuAr6nHhTgZerHiCz8ZWlrHpX9qRmJWHAandC9vE9z8X69omoeHbyyhvo2lkQqqg85ry34V6dNa+JHjRSxFZFv4d1Sxlt724vEdAAzgNXT/AA8vlHjCSVJF2kYxmsKrk3yxRm5RnNM0fjQN2o2QJwdtcv4TSX+2VCqW+YV1/wAW4fM1aznYjywORXP+HdUsf7bEFvEQ4IycV9jg23heU/Is21zp+p0HxfDLaW2OvliovhHeQWf7y9kESY6mtD4oxNcwWzJGzfux0FcxaR7dKEbW8m7HpXyNW/tT9YhGMacZR7Hra+KNAd9qX8Zb2NOk8TaFH/rL6MfjXhNlpdybsukUoG7vmtDWNOc2w/cyF+9DlqaKtUvsezR+JtBkGUv4z+NI3inw+rbW1CMH614xoensIm3wy/lVW+02U3uRDLjPoaV2P20+x7p/wkmh7N/26Pb65qJfFfh5m2rqEZP1ryC4sWFltWGXpWfpmnhLgmW3l/I07sXt6nY9xbxRoK/ev4x+NLD4m0KYkR30bY6814vqtiHX93byjj0NJ4f06USSfuZRx3FFwVep2PZ28U+H1badQjz9ae3iXQlXcb6PH1rwa/spIr/c1vMRnsDWyIIZbEL9mlzj0NLnfYr2s+x67H4p8PyNtTUIyfrTpfEuhRDdJfoo9zXhFvp8yXgKQygZ9DV/VrGR7cZhlP4GnzMPbVOx7PF4n0CUZj1CMj60h8UeHwdp1CPP1rxnw/ZxrEytby9fQ1T1Owf7ZmOCXGfQ07i9tU7Huo8S6ERkX0ePrUY8VeHi+wahHu9M15CLLbbACCXOPQ1mQacwvC5t5evoaXMx+1n2PdJvE2hQpvkv41X1JpI/E2gSruS/jIPvXjetWqy2ez7PKePQ1FpFgVgA8iUDHoaOZh7afY9pbxJoK/ev4x+NH/CS6BjP2+P868N1C2m+1BRBNj6GtVNPj+wBjby7selHMxe2qdj1xPFHh9m2rqEZP1p8niTQ4xlr6MfjXhOn2bfbubebGfQ1e1zS7iSJfJjkFF2V7WfY9nXxPoLDK38Z/GmN4r8PKwVtRiB+teO6NpUkdufPikJrOvLFWvhi3mwG9DTuT7afY93bxLoSruN9GB65pieKfD7nC6hGT9a8ivLHzLDbHBKDj0rN0nTJI52MkEpH0NK4KtU7HuMnifQYxl7+MfjSR+KNAcZW/jI+teLa5Zb4cJby5+hqTS7BFtPmt5d2PQ0nJ9i/aT7Hsp8UeHw23+0I8/Wn/wDCR6Ht3fbo8fWvBJLOX7f/AKibb9DWxLan7HgQS5x6UKTJdWfY9fTxT4fc4XUIyfrRL4q8Pxn59QjH414bp1kyT/NbzdfQ1Pq+m+YFKwS5+hp3F7ap2Pbo/EuhSLuW+jI+tQv4n8PeYM6kgYH1rxzSbNkj2tBLj6Gqt9prSXSmOCUc88GncPbVOx2/xZ8E+BviZokljqN5DBI3IuABvH418r+K/wBm640u4lbwvql1Pt+6yHk19DTWUkenYEMm/wClR6BNrlvOdoYJnutHMxqrPsfO3gD9n3VNe1lLPxpq15Z2YOS7sf619X/Cbwh4G+G1i9npN7DOcAeYQM1geIrrUrhtkkblfZaqaZFGiN5ltMSfY0czG6s+x7A/ifw95uX1FA3pmp38SaJHHva8jC465rwfULFpr3dHbzD8DWvLYyf2biWGU4XjijmZHtqnY9bj8WeHZRtXUI/zqvrniHRY9GuWW/XdsO3nnNeMaPb26ybWtJ859DVnWLNpItqwS7COmKOZlKrU7GZpXjJ4vEp33bGEE9TxXX6/8RNL1JYLf7eIinB2msXQ/DWim18y4sJDJ64rIn8NaP8A2ln+z5du70NLmY/az7GsfjFfaLe/2ba2q3Voo+WZqNI+MV5DNM7Qq5c5CntUtzoOh/YdqafJn/drO0zQdHF2N+ny4z/dp8zIdap2HeMfi/q09gvkWwV9w4X0qx/wu7WLWytkh01JztG8kdKi1/RNLM/7mxk2/wC7V7TtE0SOyYyafIWx/dpKTD2tR9Blp8dtSllMc2nRx8dcVLp/xu1WS9Ed1p8ccW7hsdRWP/YWkzXvy6fKBn+7WnqmgaXNFEIbJwVH92ndlqpPsWNT+N2oRaiYLSwjlQDrisjXvHV54us3juLVYSowMVNpfhmxhuzNNZuQR6U+/wBPs7eOT7LZyKT/ALNJyZjOVSR3HwfhaHQCrEn5Tya4vUre1vNYu/Lk3MJDkV3fwzSaPRnMqlRsPBFeY3LPa+IbtosgGUk/nXu8Py5ZM+F47d6FNItaRFPba6qCPI3Cuy+K8LTabaHv5YrnfDl5HNrSiXlsiuo+Kr+XZ2pDADZV577rTRXB0XHDO5S+EsDq6jmvXF+WOvHPA/iPT9KtPOuBkgHpWxa/FnR7i4aFVbg4r5vDpyPu6NWN2j0tSxHSl3etedah8UNLs1BYEipbD4naPcxGTa3Fbu0TaVZJnoPPpSBieleaN8WdI+2m3CtVu/8AibpNpB5m09M0uZDVaJ6Dk+lJk15zpvxV0e6G7a1Je/FTSY5QoVqOZCdaJ6OWPpSbsda8/i+JukvDuKtwKq23xY0Wefbtbg4o5kS8Qj0vJoya89vPilosEYIVqbY/FLSJ/wCFqpNE/WYnoZJoG6vNrj4saOl0YdrcVbb4oaOsG4K3SnoNYiLO++alBOK83tfirpUku3DUupfFXSLaRU2tk0rov28D0fJ9KN1cBafFDR5IdxVulUT8U9J+1BQrdaLol4iJ6bk+lGa8+1L4n6PaWiSsrfNTLL4paNKm7a1K6F9ZieiZPpS5Oa80n+KukrNtCt1q1N8T9JjsjcbTxRcv28O56AzbetAYkcV5zp/xV0S7GGVs0zUvirpNs2xFai6E8TT7npO45xQWIrz/AE/4maTJA0rK3TNVYfixo8s5Xa3Wi6F9ap9z0vLUmWrzy8+KekRIMK1Gn/FLSp+qtRdDWJp9z0Jiw5NIGyMjpXms3xY0mG7aOVWK54q5L8T9E/s5po1bFF0L6zT7nf5JpJt3lHaPmrzuy+K2izIFVW3U25+Kml20wWRWzRdB9Zp9z0Xb+7Xd1pLuEXNpJCWKblIyO1cFD8UdGlTdtaoG+LOiiXy9rUXQ/rNPufDfxpj+IHgb4sXms3j6lDaC98y1cyERuoPTGa9Atf2zvFUFvHCdBtJNiBdzHk4719I+PdR+HnjHTIh4qsPtUcfzR8dK4ex8A/AS/gMzeHzkH0ouh/WIdz5l8Y+MPHHx88Q29nDp77FkG8RcqufWvtr9mr4bxfDvwMmnyRh7l28xpGHzZNc/4K/4VZ4BvHk0PS/IaU9cV3Fx8TNHSPzVB20XQvbw7ndtnPShc15vbfFjR5ZSu1qNS+Kuk25yFai6D6xDuekMdpGeKJGwM9q4DT/ibo15btJtOVGaov8AFjRjL5DKc5pOQe3iemqxx0rC17xbouits1K8SA+5rm7v4paLZxRtJG5VvSuF8fTaN46RntF2uemTilzB7eJ7Ro/iDR9VtHurG8SaJBliD0FQv4s8PpEZG1GIIDjOa+eNB07xB4asrqyt9QRYrhdoG6nR+E9Ym8PMJL6PcW3ffp8we3ifRJ8TaGqK5v4grfdOetNHijQS+wahEWxnGa+Z7XRfEV3KlsuoJtiOPvVbl8P63Z3++S+Qgrj71Fw9vHofQSeOvCr3Jt11aEyg4K571ePiPRQ2030efrXzNp/w/wBRe5l1CO8jD53ffpg0PxXJrG3+0Y9gH9+jmGqqPp0eIdGP/L7H+dSLrGluu9bpCPrXzfq3h7xRHbg2+pxA45+el0TSPGL2+1tVix/v0riddI951/xFoZ0u5gF9HvZCAuec141rVm1xZI0eWXzQf1rm7zQ9ehvQ1zfIwz2auov52sPC8EjyqzeYBwaTdzL2kZyPT9VjVfBESy8KLcZ/KvLra5gt7DdasHO416X4iZpvAcDA8PbjP5V5Jppt47cwhTu3Gvqcoelj8q40qSpVnymxbXq3cLR3WEB71G9msKf6J+9X1qncxkbT/DUtrcSQHcrfuvSvfnTS1PkKM6c43myuVdH3PkH0pxbzht6Vps1tfx/uxh++ap/YZlkwPzrJVXsY1KXtXaBBBbzbsRKXFaEVrCo3XDeW1Sy3cNrCFh4fHNZVxNNcNukJIp2uNckNLl+bUTbjbD84qt/bFx/zyqGMxj5cc0/atPlRX1iwHbjdnFR75Jj5YTI9aeltJcOCvArTT7PaQ/MBvq5PlM50+Qz00kxjzPMOeuK7jwf4msrGL7PM6RlRgk964aS8neXg/LUFxaxzZZchz15rlq4ZYhWZ6GWZrPAT54s9hi8QaFKDJut2PrimP4s8PqSkgt8D1AryCwRbVtsxYr9a0Es9LviRtYH61wVMnhE+qpcX1rbnpq+LPD20+V9nKd8AUxvFfhnPIts/7oryi+0hLNTHDkqfQ0/TdEtZl3zAjjuayWV0+w58X1+jPWofEegzDKrbn/gIps/ifQrcci3B+gry/wAqytT5cec/WqE8MbTbpslSeOa0WU0zllxniF1PXE8U6BIcOLf8QKsNr+hrHujW3I9gK8cuLOFlzFkfjU9kYYkCTZI+tJ5VTKhxlXatc9RXxZ4fziRLcH3AqV/FegKgOLcj6CvMJNItLqMypnP1rPuLaFXWDa/XFT/ZlLsbLi2vbc9cHivw+3Crbk/QVOfEGhbAzrb49wK8sj0W2t4PPb+dQ3DW0qbF3ce9H9l0mZvjDELqepv4q0GM4Vbcj2Ap8XiXw7Jzi1z9BXkMdtbkEHd+dRC1iik3/Nj61f8AZNNkrjLEJ7nss3iXRFH3ICPoKiXxb4dBwq2+e+AK8ztls7hNnOfrUF9osNoPO5Ib0NKWVUo9DSPGOIfU9UbxX4dPMgts+4FOi8T6FJxGIMewFeQWmlpfP0YfU1oNYW2npzkn2NSsrpdhS4wxHc9RfxBoCDc622f90VGPFXh88f6Pj6CvJbpYrhSy7sfWo4bOFkJ5/OqWU0zP/XLEdz2OLxH4fYZQW2fZRUUnijQtxEqQAdsgV5JarbwyfNux9avm0tNSH7rIKdcmj+yaaKXGOIl1PTF8U+H1H/LuB9BTB4s8OluFtyfoK8lvbCKN9m1j9KuWOiW/l+a+Rxnk0v7Lpdi/9bsQup6pH4l0WZtpjg2/QUSeJvD8Jx/ow/AV5bM1nEpijDbvrWebNLiQ8n86f9k02L/XCuup6/H4p8PSPjFvn6CppfEmiRJuC25+gFeNGyitpMnd+dXopbNtquGI70/7IpiXGNfuenp4s8OsMyLbKfcCnjxV4ebjFvj6CvLrvQ4LxfOt+B6ZqlFYR+Z5G1t3TNZ/2XSvsa/63Yjuety+K9AiH7lbdj7AVYHiDRWjEjLbjPPIFeXxaPbWa+dcfMPY1RuCWcgE+X/CM1SyqkzN8X1+56u/irw6pwfs/wD3yKlh8Q6FL/q1tz+ArxtrO2b5mDZ+tSQR+WcREj8av+yKZm+McR3PX5/E2hwttkS3/IUxPFmgt9xYPwArzOGOxuh9nnDGf1zxVPUtIa15hJIPoazeV0k9jdcXYhrc9Xk8WeHl+/8AZ8+4FPt/E2hTfdS3x9BXken6Ms5ElxnHuavzR6fbYSFWB7801lVPsS+L6/c9Pm8Q+H4vmK2wP+6Kh/4SvQWO3EGPoK8kuo45X/ix9aGtbdFH3s/WqWUUzOXGOI7nsP8AwkWgonmItvn2UVDL4s8Pr/rFt/xAryiHyIlDSbip96vz6PaXNv5q56etQ8rpJ7Fx4wxD6npI8V+HymVW3/IUieLPDxz8tuD9BXkgsYom2bWq5baJbsvnseByRmhZXS7FPi+v3PV08SaE6f8ALv8AlUT+KPD0R+9bD8BXlcv2JG2qGx9ap3FpbTMNob86tZRTMpcY4juewJ4k8OyHObY/gKf/AMJHoiqTsgx9BXjYsYoVDDP51o2jWk0flkMD05NJ5TTQocY4h9T05fFPhvdytsG/3RSt4q8Pk7WW32+4FeVXWhxgmZTx9aq21iLmYQgMDnGSaX9lUuxr/rhiO57BF4q8PGXy4Rb59gKnl1/QlXdN9nA9wK8u/s3TdPTLgmbuQazrrZdNt+bb9aP7JpvYUuMa66nrP/CV+GwcK1sfoBUieIdBceYpt1I9hXjq2emxjlX3/WnxwxqMjOz61SyiD2MlxjXk7Nnd/ELV7PUNKSGKRTzxiuCUSRwMq5INa0VtbXNsqpwR6mqt/E1vCVUZPbFdeGwbpNpHj5jiZY2SnNnc/Cu1LLIWYjehFSaj8Lre81I3T3rLlia5Tw9favZW6y28oQH1q1qHjLxBGNqz8+1eRj8rq16m59hlHE+Ey7BKFRGzqPwa0+9UbtRcU60+DunwWzW/9oPtNcynjHxVt3faRikbxt4lKkC4+asf7ArxW53f67ZY7PlZ0K/Bawjl3pqDHmrV18HdPuItjag/T0rm7Pxzr4+WafJq3P4r8SPHuhuRis3ktY0jxvlj+yzX074OafZ7tmoOQRjpUUvwX09pDIt++c+lYH/CbeJo22PMSTwDWhb+KvEcMBkuLgHuKj+xapr/AK55b/KzVf4PWMkAjfUHFQWPwX02zm8xdRc1hSeOvEEkrLFPjFRr418SLKBJcZFWslrHPPjfLF9lm/ffBbTrmbzW1F85zirX/Co7EWhgW/cA1ykfjLxQ1wx+0jy+wq/Y+NtamkEXn4Y+tDyWqOHG2WvozSg+Cemoxf8AtB9x9qlf4M2DxlW1F6xtV8T+KrU+YlyCvtTLLxj4muDu8/AHXNL+xqp0LjHLrfCbtr8GtPgzjUXqK4+C2nSyhzqL1nXni7xDEmRcjP1qknjbxGxx9oo/sWqZz40y1dGdJcfB7T5rdYf7RcBaSy+Dem2/K6g+a5tvGPiWPLNcDB6UW3jbxEGzJcZFP+xapnHjfLv5WdDc/BqxuJcvftjNTL8HrBIPLXUHxWTF4y1yZfkuAD71RufGniaG5CmYlfal/YtY6I8ZZc+htx/BLTUl83+0X3fSn3nwbsrr5H1F9tZVp4o8UysZGuQE9DUeoeN9eVvLhn+b1o/sWqTLjPLl0Zu2Pwe06zjZF1ByGGKrt8FtNabzP7ResAeMvE648y4znpTn8Z+JIzzcA0/7FqnNLjXLW/hZ0k/wcsJYhH/aL4pNP+DOnWjbhqDn8Kwbbxp4idwDccVcu/FPiP7OWiuRml/YtU2hxflr+yzQn+C2myzGRtRfk56VM3we0/yfLGoOBXLweL/Fksoj+0Ywec1qS+KPEUMG57pS3saP7FqlPi7LV9ll23+C+mwy+YNQfP0p198HNPujubUHBrnT428R7j/pHFIfGfiRk3LccU1ktU55cZ5avss6S3+DthFGVGovUQ+Cun+f5n9oPWCnjXxGBzcVdsvGeuyjDXAzQ8lrFw4wyx/ZZt3nwf0+6iWM6g4Apll8G9PtFwuoPWDqPizxNB88dxke1LpXi7xNedbjA96TyWqaf63Zal8LNWb4Lae8/nf2g+c5q03whsJIPLbUHxWFd+Mtehfy/tAJ6cVXk8a+IQNqz80LJapk+M8ti/hZvWvwX02GTf8A2i9Pv/g1p91/zEGrnE8aeJf+filj8ceIhNta44pvJaxpDjXLn0Z09r8H7GC1eAag/wA4xmqlt8EdNhl8w6lIx9xVVvFfiGWH91cgORxzWZ/wmHi2K48qW4JPqKj+xapt/rjl3Y6a++EFlcRiM6i4AFLpfwhsLEYTUHNZFh4n8SpmW6ulMfXGaq3/AI81ie6MNjMVI7mrWS1jCXGuXLozab4Lacbkzf2gxJOeatT/AAh0+SDYLwg/SuWbxr4kjXDXAyKSXxv4k+zCRLjnNH9i1iFxxln8rOhsvgvY28nmDUpOvSlvPg3b3E/mLrM6ewNY1n4119gvmXHXrUl34q8TcyQ3I2+lL+xaxquNstf2WbsfwljWLy21q4Ix3JqGH4O20U/nJrE2761zVn4x8XTTFHuMDPetS48Wa9bWwZrkFvY0v7FqjfGuW/ys1dR+E4vtok1idVX/AGqbD8I47aPbDrVwPxrnB468QzA+XPjFRReMvFEkpT7SOKpZJWM3xvln8rOhPwZhN5HdHWpyVOeSavah8K0vIxH/AGvMo9jXJf8ACd+IOYzMc9K0rPxfrtxB5a3AEvqaHktYa43yz+VmnD8IEgdWi1q4GOvJpbv4Pw3Db31ict7k1zlx4r8YQpI32kEDpip7DxT4se0W4luhg9qh5NVLXGuWfys6MfCmNrYwyatMRjAyaZ4b+EdrourHUE1WWRv7p6Vg3vjjWtnlxzfvMcGqK+M/E8eN9xk96uGU1lsJcb5dzWUWdT8VYI3u7WMyY2rj61xmko9lqnmiAFAfv4puuarqGrFZZ5MyKOKWwu5be3BvTuRuOK93C4edOlyyPgsyzCGLx8qtI9FTxZopijSeaBmAwQ3apP8AhKtBVeFtyPoK80udH0+5RpoQQTz1rMjtUWfyNr4rmeWwb1R6OH4mxUVZy2PYYvFfhtxt3Wyn6Cpz4g0Py8/6OV9SK8oTRbCACaYEjqeaiungdfKt9wQdOamOV02zafGVZO1z1VvFOgxnCi3/AAAqSPxJoEnP+j5+grxkWYB+Yn86kjt/Lbdk4+tW8qpkLjHEdz2GfxNokJAdYMfQVGPFXh1vui2z9BXl8EdrfDy3zu6ZzUV7o8Vqu9cnPoal5ZTXQtcXYh9T1VvFfh1fvfZ8/QUsHinRXb9zHB9QBXkllpEd0+5twA9TWjJDZ2CbVzu780lltO+wS4urpbnps/iPw+g3Si2B9wKiXxZ4dPyr9mP4CvJrpLW5b5g3501rGxiiDKGz9ar+yaZn/rliH1PY017QzEZVjtz+AqBvFmg52yJbj6gV5TYSLGMyFvKHUZq62m2V6pkhyPxpf2XT7Ff64V+56YPE3h5E3L9mH0AqJfFvh12wRbZ+gryKexCziLDEVej0CDy1lORjnrS/syn2K/1vxHc9XHiTQ2H3YMfQU1/Evh6Plvsw/AV5ZN9kA2qG4461Sms45/u7vzp/2XTM/wDXLEdz2CLxP4em4/0Y/gKc/iPQ4x8q2+PYCvGodPWFs5P51diks3/dOG3fWj+y6ZS4xxHc9R/4Szw4T8y2wP0FP/4SvQcdINv0FeV3OhwOvnR5x9aqQ20TSeRtfPTNH9l0uxX+t+I7nryeKPDZPy/Zg3+6Km/4STQyuWNvj6CvLI9K0+zTdcAl+vBqnefZpDsgDD8aP7KpkPjKunuetN4p0BTjdb4+gp0fiLw3KfkNqzd+BXjqWcAH73cfxpYLa3hkLxBh680/7KpkrjGv3PX7jxRocA+ZYMfQVFD4w8PuflS3/IV5tbW9nfL5bZz7mqeoafa2LfKrHPpT/sul2NI8X4j+Y9abxX4d/i+zZ9CBSQeJ9EkcqscG36CvKLHR47w+ccqvuasMlpZkx4JPsaSyqkOfGFfuepz+I/DsfLC2z/uiox4q8Ptwfs4H0FeRXEEM0m75sfWmyWcAAxnj3o/sqmiHxliH1PZV17Qiu5VtvwUVWfxdoCvsdbf8QK8sglt4o/LO786tLo1rdxNKDg4z1qf7Mpoa4wxD6npn/CWeHgPl+z/kKbJ4s8OAjabYse2BXj5sI4rryyrkVp22h2EK+dPk55AzTWWUi3xfXtuerR+ItDkj3HyMfQVC3ijQI22j7OPwFeWXAts7YNwH1qi1vC8mPm3fWn/ZVMxnxnXXU9j/AOEk0Fuot2/AUN4k0CMcrbD/AICK8ea28hssSR9au2v9nXA2SK2frR/ZVMIcZYh9T07/AIS3w4G4W2J+gqT/AIS3QWXDCAL9BXll7o1mFLwg/nVOz003E2w7goPc0f2XS7HUuLa9tz1yPxR4bZ9qLbbv90VYfxFoIX5hbAe4FeWDT9KsZd0isWx2NUb9Y7qZVt9wXPrR/ZVNmE+McQup6y/izw/H8q/Zz7ACp4/EHh+RdwW2J/3RXjjafbq21s7/AFzSwiO3fndj60/7KpmUeNMRfc9dl8UaHG2144MfQUg8VeHOqrbf98ivNVsra+j+XIPuazb3S1tyVAY59DSeV0ux0Q4vrvqetS+LfDuM7bdj9BU9r4j0WZCfLt1H0FeT6bosDReZLn8TUszWsSmKLdnp1pLK6fYU+L8Qup6bc+JvD8B+WO2J9lFOg8U6BMvy/Z8+mBXkQtojIWm3EfWmLawRljBuGfeq/sqnY5/9c8Rfc9kl8SaJHDvIgx9BUMnirw7wGFtz/sivLLYQsgjudxH1qe90mwuIx9mBDY9al5XTN4cX131PTz4q0LyXSG5hT5TwvFeUahLHcanM1qRJuc8iqdvpUYujCwbf65rcsrOz0wbmXLHmtsPgfZO6PIzfOZ45JS6EfhfS7k62szKwGRXqPiXwlF4mtbcTXDQmNMcd68qvNU1KO68yxkCrV2bxZ4oESG2uQAo5qcdltXEbHucPZ7QwdPlqnWH4T2gtvJ+3vVGz+CmnW8plGovknNYS+NPE6wh5LjNW7Hxprt3GypPhh615McirRe59F/rhlylsbN18G9PugN+oyVNbfB/T7eExrqD8+1c5eeKvFlqu43AYe1Gm+L/E903zXGAPWh5JW7mr4xy9LVGwPgrpwujcf2i+atXnwi0+6g8ptQcDGKxLrxjr0L+X9oBNVZfG3iCNwnn8t0pf2JVMJcbZcujOgsPg1p1qu1dQc0lx8GdPllDf2g9c0fGnifzdv2jipT418RoRm4o/sSqOPG2XPozpT8H7FYti6g9V7b4J6bDIXGoyZJz0qlaeMNemjz9oGcVl3vjTxUs+2Oc4qXktU0lxllq+yzpbz4M2E6gf2i4/CnWvwb0+3HGoP+VZdp4q8SG3DyXIBqndeNvECkhbiqWS1jKXGuWfys2pfgppsk5mOovk+1WG+D2nmLZ/aD1zDeNvEnlgi4pR418SKm5riq/sWsR/rvln8rOgt/gxYRybv7Qelvfgxp91Msjag4xWLZ+ONekbDXFWbvxV4k+zNNDcjjtUSyasaR42yx/ZZsx/CDT44fLF8/T0qrF8F7AS+Y2oPnNc9Y+NPFMspV5yB71pSeMNeiX57gE1KyaqN8a5Z/KzWv8A4O6feQrE2oOAvSm2vwb06Bdo1FzXON448Qs7bLimReNPExPNxxVrJaxn/rtln8rOim+C+nvJv/tB6nb4PWDW5hOoPg+1cv8A8J34hWTaZ6vW/jDxBOwRLgBj60PJKyRUeNssenKzSs/grp9vIWGoSY+lLd/BiwnlDHUHxWNqHi7xVbH/AI+M/Snab4t8T3HLXGPrUf2NVNHxhln8pvj4QWKwCJb9wOlV4fgrpsUm4ai/5VmX/jDxBBwLgE+1UG8aeJzIMXPFUslrGT4xyv8AlZ09z8G9PmUD+0H/ACosvg7YW/8AzEH/ACrnJPG3iSNQTcZpYfHXiBl5n5qv7ErDXGWV/wArNy9+Cmn3Um46g457Cpj8HbBdPa2W/c57msyHxV4juYG8q5UMB3NY58a+LY5jFJOTzWf9jVbl/wCt+V/ynTWXwV0+3If+0JCfpT734N2F3KJHv2Uisk+LPEkcMcjXIweozVe78beIfMHlXGFprJqxL4wyv+U6CH4N6fGm3+0H/Kqr/BHT2nEn9pPWEPG3iYn/AI+KePHHiPOPtFX/AGJWJ/1yyv8AlZ0918ILGe1WH+0JMAU2w+EFna2xhW+Y5PWsC28beIFkAmuMhjxTtS8VeK0kDQ3S7MdBWcsmrXNI8aZZb4Wat38GbS5lRmv3AU1Yl+DunyReWdSkxXM2Xi7xfJPtkuAFz3rQvfFmvW4+a4BbHY01k1UUuNss/lZetfgrp0Mpf+0XP4VNffBvTboYOoOPwrmh428SOx23FIfGfiZH+a4GKtZJWMnxxln8rOosvg9p9rEUXUXwRVJ/gbpr3X2ganJn0xWQPG3iEOrNcfID81XE8Y67fSiOwuAnHek8lqouHG2WP7LN2f4R2E9uIZLxsKMA4qGx+D9pZnMWpSCuavfFfjKzdhJchh2xVvTfFPima286W6A+po/sasW+Ncs/lZraj8HY7ueOQ6xOApzjNTt8JYyuwa1cBcdMmueu/HGvqdiT/NUH/CY+KBFvNyKayWsQ+N8s/lZ0dj8Hbe0laRdZnJY+tP1H4Qw3abTrM4Prk1y8HjbxK+5muOFqe38ea23WY5pvJaw4cbZa3ZRZ0lp8JYreAxjWrg5HrTV+EVurbv7Ynz65rKPijxFJA0kdyOBnrWVD4z8VzXXkLPil/Y1Y1/1zy7szqJ/hDFIhB1y459zSWPwhjtl41y4P41nQ+K9etLeRr24DNj5cGsw+OPEMwPk3GDR/YtYzlxpl38rOiuPg/bzNubWJz+NE/wAI7WS0S3bVJXCsGwa5hfGPisE77oYpzeMvE3lhluRnNP8AserHUzjxnlzlaKZ6F4utxY+Ezaq24QQ7c/SvItPWKSyMwYbtx4rpW8VXGpWL2V42XkXbmsR9P/s2355Ge1exl9B0lqfE8SYxZhUbpEUMhkVsjlegpqwvI2ed392rFlayTnzIvlHfNXJZre2HIzN6ivVnK58t9WlSj7xDb2YixNLIYyOQvrV1NUSVTBIgVf79Y888875lb5e1NKGQYHSphTTN8JiFF2RZmsfnaRXLAnIquWKnYy4qW3u3iISXlavNbw3UW5MA02OdFN3MxoVxuVqZ81SSQzRvtPIpdjeh/KgwdM1ppotpFvgn2rIuIp2k3SZC0m57U5jq/aXcd4vlzdaHHQ6KlRT2KRMLLsVhmkk2ogAfkdadq1gbdTLb10nh/wAHXOo6ZHduBlxWM8TGhrJm2CyurjpOMFexyb3C7hwDUiM7/wCrG36V28fw/k2nLJn61bi8DzRp8rJn61yVc0g+p7EeF8X0izkrG4ht4it0wLf7VM1CSG6iC28wT/drp7vwDc3Ry7Jn2al074fzW7neyY+tKOYUerNv9WMVy/Czgwq24PmSbj70JNG5O5hivQrvwD5zjlMfWoJPh6doEbJnvzWqzGh/Mc8+E8W/ss4Xzo843Cmuyt0IruP+Fdzdcp+dSReAJVPJT86TzGh3HDhXFR+ycbZblcM0hCd61vtmn+XtPllvWunk8Ds1uYwyZPvWf/wrm437ty/99Vm8fQfU6VwxirfCcle5dyVnOz0zVUtH03AV6NB4Ewm12Q/jUc/gFedpQfjTWYUe5lLhbFfys8/DQL/y0FEskJX74Ndr/wAK6kJzlPzpw+Hb55ZPzrRZjQ7mX+quK/lZwkOC3yPj6VqafJ5bZum3J23V2Vr4BWP72z86huvAt9MxUNH5fbmpnmNB9TWnwri19lnO313bSR7bTarf7NYky3KktNuK+9dxb/D+7t33K6f99Vdm8GXk8WyRo8fWojmFFdRy4WxX8rPOo2haPPmAe1KkkK/8tRXaj4dyDgMn/fVL/wAK5k9U/OtlmNDuZf6q4v8AlZxEjQN/GKfawsW3QyEAdcV20fw6bOWKfnV2PwPJbxlYWT5uvNE8yoNblx4VxS+yzlbW9sETZKyF/eqmos0nMDEJ7V08vw5dpPM3Jn/eq3B4Kuo12bkI+tYrH0e5q+GMV/KeeqIgcO43e9KHiVuJAK7+f4fhvnym/wCtVj8O5Cc5T860WY0e5m+FsV/KziZJYcfNIDUYki524LdhXdD4eMeNyfnU0Hw9EcivlMg+tW8yoW3IXC2Lv8LOM09p9waQmNfStSW6sXi2KyCTHXvXS6j4MvJRthaMD61Qi+Hd0rby6Z/3qw+v0O50f6sYr+U4+6a5hctuaVPQ1F5kTEMzgHuPSvRIvBd2F2u0ePrVWT4duzM2U596tZjQ7mT4XxX8rOFLQlv9YKdJJBgYkArtE+HUgHLJ+dKfh1IQeU/OrWZUO5m+FcV/KcKJXeURxLx/fFb1ldW1vGPtUqsf9qursfA/kwbMpu+tVLz4eyXTEsye3zVlLH0H1N48MYq3wnO6jNb3MWbWUD2WsYPtJExwe2e9dxYfD+5tZcBkK/Wrd94D+0beUyPeqjmFBdSZcL4p/ZPPRLD/AHhTXli/viu6/wCFdsD95PzoPw7Ld0/OtFmVDuZvhXFfys4NpICgBcVZha8wPLVmT2rtIvh2u794yY+tWpfB+pRR+XatGE9zWcswoN7lw4XxVvhZy8F1YrBi4KLJ71QuY5JSZLeQmIdcdK6tvh3cXHzXLIW9mqxaeCdQt/3KvH5J+9k1Kx9BdS/9VsU/ss8/do1PzEUvmw4++BXoF18Pw5+Up+dVm+HbEfeT861WZUP5jGXCuK/lZw+6Fv8AlsKTKuwEZx7iu3Hw6kH8SfnVi08Ayx9WT86UsxoPqKnwri0/hZyFnJ5RHmyEj0NaE89nJD+62I2OoroLrwJcSDCtH+dVovh/fK3Lpj/eqP7QoPqbLhbFfys42+D4G6Qtz1NR+Yiuo4Fej/8ACDM0ARihb61Tb4fyGTOU/OqWY0O5E+FcV/KzhhLD5zbsdKaJY1DYYGu4f4eS79wKfnTo/h+yn5in50/7UpRV0zF8J4u/ws4O0Ms85VWKKO4rd05oUhZ58Pt9a7FvBMUVoPIC+b35rgPF9jdaXeLbhgFbrzUUsfGs7E4/J8Rg6a5kWL9vtq7bdtgHOFrJWZo38uRc+5rpfBOiXV42Rggiuml8BiRSx2bvrTq4qlCdnI0wfDtfHYbmSPNvMTd9/A9KJXgHzbxmu2b4e3HmncybfrQfh6zSjlNvfmrljsPZe+OrwpiYWSicLuik6MAat2LKjDdNxXcRfD1VbqmPrUs/gFSmEK5+tS8xofzGkOFsUvsHNJdafsw3llsd6yb5iSSrkr6V1o+Hc+/O5P8Avqr8Pgdtm2Up+dR9foLqb/6tYq3wHnMdxDjacBvWl/dxtvZwa7i5+HUjSboyn50v/Cv5WTa7J+dWswofzHNU4WxT+wcQGhAMgkHPaoYz5p/d8H1FdzH8O5wxBZNvbmtDT/Aiwr8xTP1oeYUP5hQ4TxSfwnHaY0cYP2mTeMdGp889rNEwgZV+ldNeeBbiSRvLZNp96js/h/cQ8Fkx9aX1+hvzHTHhjE/ynCvbsJCzTEilM0K/KGGa9Ek8DOybdyZ+tUD8O5i+7KfnT/tCh/MZT4UxL+yzii0eBukGDTiYUTKsGruG+Hzsm3cmR70y3+H8yyfvCm360f2hQ/mMVwniV9lnE26GWTIcoK3La4sraP8AfbJG966iTwPiPEJTP1qgfh/dSSZkZMfWk8fQa+I6YcL4lfZOa1HZcgvBNsHoKzUaONsOQT6mu+g8C3MbY3Jt+tSXPgESJ8pTd9aP7QofzEz4WxMvss4B5IiPvA0wvEsRYuDXbJ8PJ8ncUx9aX/hXshTaWT86f1+h/Mc/+q2Lg9IM4eCdJcqhGfarWm7re4DSyFl9DXaWPw/+zvuYp+dWLzwS0i/uymfrS/tCh/MdEOH8WvsHMXF7ZzIVjCK3qKx5IXV97Tll9Ca7JPAE6Pu3Jk+9Xx4JZotrFM/WhY+gvtFy4fxb+webPLFv25Apxli/1YYV3U3w8ZiWUp+dRr8PZF5Ypu+tNZhQ/mOWfDeM/kOMWWGJeWBpsQE0m5H2j2rtD8PZnYZKY+tXofAoiiwCm760/wC0KH8xpT4exa+wcrZyW0IH2iRW+tJqVzaOm22dYz/s10E/gG5mYksmO3NFv8PpEky7Jj61Lx1C97mzyDF2+A4ghY/mkk3e5pqzQscswA9a9GuPAcckYUFc/Wqn/CvFaLblM/WhZhR7nNLhrFy05DhmeA/dkFI0kZG1cE+tdunw6ZD95P8AvqpI/h9Ism7KY+tN5hQ/mKp8K4lfZOKs1mWQMWIXNbRv7FItrBGf1rqJfBsgtyiMmcetZy/D24YbpGTOfWoeOoPqdH+rGJ25Tk7mJpS0qznb6VSQxGXC4VvWvRrXwTKqFHZMfWoZ/h/85eMoD9atZhQ/mOafCmJevKzgHkjY7dwOKQPGowSMeld5H8PZASxKfnRJ8PpG6Mn50/7QofzCXC+KX2DhOJOEbH0rT0ny7ZvMnl3D0Ndfa+AWi+8U/Om3vgO4mJ8tk2/WpeYUNuY2XDGK/kOav76zuPkg2KfUVj3UbJy8pYehrtbP4eTwy7mZOv8Aeq9c+BXlXGU/OksfQWnMN8M4r+Q85hkiKHkLTRIituV672b4eu2NjJ7801fh5IOpT860WY0LfEZPhfFX+A4Y3UI42qT60kfmyPmIlfpXdp8O23ZJT86vDwO0UOICgf61LzGh/MNcL4v+Q5TTrq3jiMdyy596qagzSORZksnovSunufh/dzHJdM/71P07wTqVnJkPGV+tQ8dQv8RouGsUvsHBzSsjhJo9rHuacsoTqN1ei3ngc3RDvs3jpzXKeK9DbRoQzrjmtKWMhOSjF3OHG5Li8LH2nIZGPMGfu00NgbD8/oKbas9wQqVq6RpwkvAknXNdtSfKtTx8E6k6tmtyhZJJFMGnkMaZ71tzXmkmDbHLG0nr3rpLnwcbuBfM2hSPWsw/DbbL5kLLn/erzauOo9z6ePD+J6R3OSummTL5LJUMU0bDccKfSvSIfBcjQeXIyHt1qjP8PJN5KFMfWrp5hQtuc8+F8ZJ35Dh3kjz98Unmx4xvFdynw+lxyU/Oo2+Hk27hk/OqeY0O4LhbFfys4lXP+rh/i/iHatXTVhtfnvLjcPRq6+y8CPChyUJ+tQ3/AIBnuht3p/31Wbx9DubR4XxX8pzd/JaXC5tJlU+i1kSMykrN09TXbWHw8ubVshkx/vVevPAzXEKrlMjrzSjj6C6lS4XxTXwnnMTxA9RQ0sZb7wxXdt8PX28FB+NNHw7kx95PzrT+0aHc51wpi/5WcK0kRG3cAKltppEIERJX2rt4/h42752Tb9aup4H8pMR7PzqXmFDuaLhbFfys5W1u7MJ/pGxW9TVDVGEzf6NNlfQGuqu/h/NO2dyf99VNZ+A57cY3Jj61P16h3K/1XxVvhZ5+7Ro43MKV548DDAV3118P2kbKlPzqGT4dSFQAU/Oq/tCh3Mf9VMX/ACs4kTIyffpsvkyIFicb/au4j+Hcyjqn51LB8PTE+9WTd35o/tCh3LXCuK/lZxuniS35nkO33rUkudPkhPlmPzMdRXS3vgm4ni2Fkx9apw/DuaLLIyZ/3qTx9B9S1wviv5Ti5DIGJkYsPeoBJCZPvAV6VB4IY2jLcFN/bmqT/Dt2YsCn51SzGh3M5cK4p/ZZw00kYGQ4NMNxGyheBiu6/wCFeS55ZPzpw+HzBhymO/NP+0KHcn/VXFfys4SJi7jY2z3FbNlNbRJ/pBWQ/wC1XYjwLEsfyFN31qlL4AuHY/MmO3zVP9oUH1No8LYpfZZzd60NzGVtpRGfRaxy3kuUkO4+prvLfwDdQzhwybfrVq58BrMmcpv+tP8AtGguoT4VxT+yzzkiLdv8zHtRJJE+FEgrtR8Pbkt95Nv1p5+HcmQQyZHvR/aFHuZPhXFfys4PdHHKFODVqOKTcridlX0BrtV+H8jShnKfnV2fwQTAEjZM49al4+h3KXC2K/lZzEV5YR2/z7Gf1NZN3Gzu0izHYeg7V1Q+Ht2z/O6Y/wB6r1t4InA2SMm0e9EcdQXUt8L4r+U88Uoh+ZsU7dB18wZrvrzwD5g+Rkz9aqp8Op88smPrVf2hQ7mEuFMW/ss4tZoxLlmDCo4mSaZgmF57V3Y+Hku77yY+tWLb4fiIlspn60f2hQ7jhwpi0/hZyOnIkMwaWbcPQ1buLmzmVhCyoy+ldFceBblz8jJj61Wi+Ht1HJu3Jg9fmqXj6G9zrXDOKt8JxU+Wmyzbh704m3UZ8wA16G3gX91glM/Ws2T4d3DyZ3Jj61Ucwodznnwtin9lnFGdGPLD60jtEo3bg1d3/wAK9by9u5M/Wmp8PJt43FNv1q3mND+YxXCeLv8ACzh7ZpJnwjlB7Vu2lxaW0e24dXY+tdUngZYY8RlN31rOuvh7dzTBtyYB9aylmFB9Tqhwvil9k5q/lSZyIZNo9BWbO32dgW5rv7XwHNHJksmPrVm78CrMgBKZ+tCzCiupM+F8U/ss88jnhnT5mC01TCobEgNdo/w7mA/dlP8AvqnQ/DyZQQ7Jz71f9oUO5z/6p4v+VnDxTxsdoIJqzp6vFNuZzjNdhD8PJI7jdlMfWrt34Lk2ARlM49al5hR7m8OF8VHeJzTSae67vOQTenesi9huslgrMvY1seJvCraVYi9P+tzyc1laZrHmL5EvI6dK3w+JU/hOHMMC6K5J6MpwNHnbI+008mGEH98CDWlDpNvf322P7x963x4CMsQY4HHc1pVxcKekmcmFyXEVfep3ZxIuIvu7gRToWy/7r5fpXcW/w7OM5T86uWvgGRM4ZPzrkeOoPeZ6lPhXHVfsM5CwuI4WzdEMv+1S3Zt5gTBII/8AdrqL3wFdTMV3Jt7c1Db+ArqNsbkx9accdh19o6f9VcVFWaZw0qmJ9zSF/rTBcRs43Y+tekt4FDphymfrVWT4e5B2FPzqv7RofzHPPhPFP7LODeSEHO8U1pI3GAQa7c/Dub+8n51Nb/D14zlin50f2hQ/mHDhTEr7LOFt1dWBDEDNbaX1kiKrKhbHU11q+CFCEZTP1rPf4ezFyxZPb5qiWYUH9o6VwxiUvhOV1GIXCl4pto9BWYhWNtsjZ9zXotv4HuEG0smPrTLn4f7xlSmfrVxzGh/MZy4YxX8hwUjwlcBhSJLEo5YGu2X4dzf3k/OnH4eynjcn51X9o0P5jF8L4r+Q4NpFkbEeB9Kv6YWhmXznJj756V2lr8PzE25in51LfeCZZQI4WTHfms5ZhQfU0hwxik/gOav7nTJIdsEkaye1YFwJ1c5BZfWuzt/hrNHceazp1/vVrzeDZHh8v5MY9aiOOoL7RpPhnFfyHmy+RsDbxu7il86E/KrCu6f4enkqyZ+tRR/DuVX3Ep+daLMKH8xi+F8V/IcMZoYjyAaeoa45jcp7iu6f4eM5HKfnVyHwL5UBRSgb61TzGhb4io8L4r+Q5HT5beBMXEiyH/apt9JDMP8AR2CfSumufh9dSDKsn/fVOsPAc8R/eMn51j9eofzFy4Wxf8pwMjeW37x931prPHj7wr0O+8ANNjaU/Oq4+HkhP3k/OtFmND+YxfCmM/kZw8U0O35mB+tRedD5vykYrvJfh1Lj5WT86SP4cS9SUz9ar+0qH8wLhPGfys45EZWSRZiqk84rbS408KFcxl8dTXSy+BZDbLGrJke9Zsvw5vmm3hkx/vVi8fQf2jVcK4z+RnI3iFp5HSQlOw7VWSVGU7iAa9Js/AzpGVkZCcetVp/h45k3KUA+tUswofzEvhXGfys4BXjB+8KN0ec7hXeD4dyf3k/Ol/4V5IP4k/OtFmVD+YzfCeM/kZwjMjLhSCe1X9I2xsGuJsj0Ndjb+AGjbLFPzpL7wLNIm2Jk/Os5Y+g38RtDhjFRWsDmr64tJBiF1De1ZE24PvkcsPeuytfh7dxvudkx9avz+BzJbbAU3fWhY+gvtClwziv5DzhZI9/BApXeMty4ruT8PZAOqfnSj4eyEdU/OtFmND+YyfC+K/kOGcxbQQ4PtTrWN5HEkRMf0rtl+Hsu7lk/OrkPgm4iXarR4+tRPMaL6l0+GMUvsHLW95CqeXcAOfU1U1FfMBMEpVfQV1d34DvJDuR48/71OsvA19HxK8ePrWf1+j3NHwzin9g4Fisf3zk+ppwmjcY3cV6Dc+AjKOCmfrVdfh66/wASfnVLMKPczfC+K/kOEDQrn5wBQHgY7EK7q7iT4dzN0ZPzqW0+HflHzGKb/rRLMKPcI8LYq/wnGWqSxsGdyErWFzp3lYVkEnr3rqJ/Bs8kfl5QD61nf8K5mD71ZM/71T/aFLua/wCq2J/lOPu43aQkyFlPSoNscRzuAr0a18ETeWyzsn+zzVafwBK46p+dUswo9yJcKYn+U4NJ4WO1pBT/AC4lG9Zd3tXbN8Ox8vKZ+tZviLwfPptp5yY61pDG0qj5UzkxHDWIoQdRrRHNFQxBiHz+1a2mZCj7d93/AGqIYrSytvMk/wBZjNZM17LfTGMcJXUonkU5yg+5tXzRshWzwf8AdrDdXinzNkv6GpY3ms5F8s9a0Fksbpv33/Hz607WN62IjUjZmbL+8Kl/3Yp0uRCBHyPWpr+0mUgy8p/Dj0qsJCihR9zpWkZJI81Yd814gu1Rx8xqW3huGk3ZZFqeGxMIE0nQ81JPfw7PLj+9U3udapSS1LkctvHHtbDNjvSfaIP7orCZJy+8nin729aVibWFh/cr8/z/AFqJhvk3L8lSsybT3apbWzmmAbHy1pGSjuZUqMkytd3EqQ7VzL7V7L4V3/8ACERy8xsIicV5Jq3kWNk0i/6wV654MlFz4Ejkk/ihP8q8DO7xgpH6FwNb6zPm7HkureJNYjmnWGaUgOQMGrlj4h8QGwD4mPHXmoLVIpfETWxAMbSHP517FpGg6f8A2bGvljBHPFfHRqVJSP02Kb2PE9P8WeIX1QRFZyM+pq7qXibXo5TxMPxNewQ+EdHjn89IvnqW48K6VOS0kWatxqX3K9nM8d0rxNrk0gB84/iaoXnirxBBqbIomI3dMmvbIfDOi28o2R4ah/B+jSTee0PzdapRmP2cjya58Ua8lnv8uYce9V9J8Va5cSMCs3617NN4c02WPy2jHl9+KZbeE9Jtzuhi60nGp3JdKR41rHinXYX2qsw/E1bg8Ua61hu2zZx6mvWrnwjpNxIHkiyakTwvpax+WIvlpclTuONKaR4dYeKPED3u1vOxn1NW9a8R64kSsvnD8TXsMfhDR45N6w80658J6VcLh46XJU7g6UzxzSPE2vzQFisx/Oqk3irXheeX++HPrXt9r4Z0u1jMaxjBqA+DtHaYzvHz1o5KnclUZnlNzr+ura+Z++6epqnpfi7X7qRodkw298mvaJdB0mS3O6P92OOlR2fhfRYCZIY/ve1HJU7lKlM8Z1HxL4gtbgfNM3tk1oR+Jtemss+XMvHXmvWZ/Cej3DeZJFk0J4e0+IGKSMeWeF4o5KncTpTPFrDxNrwuvLJmb8TU+seKtdhC4WYfia9gg8I6PHL5ixfNRdeFdHvDtaPlfaq5ancFRmeRad4k1+a2L7Zj+JqivjDxBHeGPy5mycdTXuFp4b0u3TyVjH5VEPCWi+cZPKG/OaHGoyvZyPI9R8Q6+lt5v74e2TUOk+MPEEm5fImb35r2m48N6XPH5bxjFNtPDGk2ufKiHNR7Op3J9lM8PvvFPiBL35hMo9MmtQ+ItcNl5mJunrXrN14T0e5k3yRc1L/wjel+T5XljbjFVyVO4vYzPD9P8Ua9Jc7f3x/E1PqvifXoGTCzc+5r2K38I6PBJ5kcXzVJc+FtIuCDJHnFChU7h7CZ5DZ+Itemtt7LMPxNZg8UeIDe+Xunxn1Ne6J4c0tI/LWMYqsvg/RVl83yvmzmk4VL2uP2UzyPUfEmvW1tvAmJ+ppdI8T69cW0rFZiQPU17FceGdKnj2SR/LTLbw7o9orRxx8N14oUKje4exmeJS+K9fWTbib8zV+38S681lK+2bgepr1o+E9DkYt5XPWsy/k8K6WGtp0bng4FTNThuw+rzPL9B8Wa9cXhiZJiKXUvE+vQTEDzuvqa76DUfBOn/wCkpG/P+zUcus+BbqQFo5Mn/ZqlzWvcPYzRx+l+JtelBbZM3HvWZB4u8Qy37xtHMoDYHWvTbbV/B1qxWFH6f3ahXUPBEk5lWNw+eflpJyavcTpTOF1TxJr0MAbEw/OjR/EmvToxxMfxNd1Prfgm5f7LJHJuH+zTrbVfBlojLCj/APfNEudK9w9jM811HxR4gW98secOfU1qXHiDX47ASYm+76mux/tDwLPOGlVlkJ7jFdcmg6TeWaFYwYmXj6VMZSbtcpUJo8V0fxTr8zlSJj+Jpup+KvEEN2iYnAJ9TXtNp4V0a2cmGLmmT+FNJuJN80eSDxxWjhNdR+zmeTL4h1wwbv335mqNv4r103Oz98efU17cnhjSlj2CPioY/B+ipL5iw/NmhRqPqJ0pM8e1TxRr0MYIWYfnT9P8Qa7Nau+6Yn6mvY7nwvpM6bZIhiktvC+k26FI4xg9aXLU7k+wmeHweJPEH28xlp8fU1b1PxD4hjQFfP6epr2JfCOjCYzeV81TTeGtKmXa8YxT5KncpUpnjeheJ9dl3KyzEgepqreeLddiutu2br6mvbLXwvpNs5aKPBNRS+EdFlk8xouafLU7jdKR5Hc+KPEH2BZFim5+tQ6X4r1qaTyphKrE8Amvav8AhHdLMAh8sbR7VxPjbSLDTdVt2tkCtjOKdprqZ1Kcoq5n/DLWtSvfFd5aXhkMaoSN1YfxhVzqsYWQg9q2/hq0j+NL4vjGw9Kxfi/j+3IPXFe1lbvLU+R4su6EbHS/Cdmi058uWdYya5fXPGWrwa+bePzdu8jg11HwqjHkTP8A9MzXKanGH8T9B98/zrnzaShNnbwspxwKbJNZ8T6+tqrxRzE+2aqaP4n8STZDwTgevNev6Poen3OkwtNGCxHNaNvoGmRIVSIflXlWnOzTPo/ZObueF3viTxFHd7V8/GfU1dm8QeIha7gk/T3r2GTwrpEknmNEM1OdA00x+X5Q2/Sq5anc0dOR4TYeKPEZuArLOeferuueIvEMQUok/T3r2NPC+ko+5Yhn6U648P6ZMQskYz24pclTuZ+ymeM6X4o8QvF80c5OPeqeqeKPEsbEpFP+te4L4f0q2wPLHPtTpfDOmS/eiGPpTSmUqUjxuz8T+I5LDcYJ87fes3TPFHiSS+2Mk+M+9e9xaFp0cZjWNcYx0qCPwtpMcvmrCA1HLU7jdJnjWreI/EVupdY5/wBah0jxX4iuIGZoZ8g+9e4T+H9NnG14xj6VHbeG9Kt/kjiAz7UWqdyPYSPErvxP4jR/9XP+tWrfxP4haDPkz5/GvYbnQdHLbZIxn6VLD4d06NcCIY+lFqncaos8IPirxMl3jybggn3rSvvEfiD7JuEc4OPevYT4e0kSHMQ3fSnyaBppj2zRjH0o5ancbos8T0fxL4iZ23xzn86ZrvivxJFxHDPj8a9tt/DemR/OkYx9KJfDmlXK/NED+FHLU7kOhI8f07xN4gfTwzRTbtvvWXF4q8TNe7fJnxn3r3eLw/pqxmNIxwPSq6+HdNR9vlr5vbijlqdxqjI8jvPE3iCO33CGfOPeqWmeKvEdxJ/qZz+de4TaDprRhJYxzx0otPDWlWvMUIo5anctUTwzWPFXiONwoinHPvV3SfEWv+TvkSb8c17JdeGNJuGDSRAkU8eHdLEfliIY+lHLU7idE8Mm8VeIje7RHPtzx1q5qPiPxHHZblhnz+Nex/8ACL6TuDeSMirEmhadJF5bRAr9KOWp3GqJ4VonijxJI53wzn65qXVPFPiFJ9qwzD869sg8OaXCTshA/Ckm8N6VK254RmhRqdynSTPGbPxN4haInyZice9Zc/ijxOL4Dyrjb+Ne+w+H9MiGEiH5UyTw3pbvuaEZ+lFqnch0Dx7UPEniAWkTJFMDjnrWdD4l8RzS7Qk/617nNoel7RG8YwenFVZtC0fT0Ny8YCjrxUVHOC5mxKgzx298Q+IYUG5Zxn61JZa94geDzMT4+prt73xJ4LupmhaOTMRw3y0kfijwMkXlRxybf92nFTetzT2J59qHiTxFFIuPP59zV9PEniJdO87yZz+ddZe+J/AAKCaOTcfu/LVpPFngo2/2cRybf9yqtN9TN0Wecab4s8S3Vyy/Z58A89atap4q8QwjasU/6121r4q8CWrsIYpMn73yVJL4m8CXBw0cmf8AcqVGfcn2Ejg7DxJ4jljLeVOT+NVLvxT4mjmwYpwM+9ei23jDwNAGWOOTj/YpJ/FHgS4QSyRydf7lV7yV7lKgzj5vEfiFbRG8qfke9ULXxT4iafHlz/rXpUPiTwXcTQWW0gy8JlcV0KeHNHRhMsY2npxU0pSqp2ZToSR4/qfiTxElsWWOcce9RaR4o8SNbbjDO3517ZJoGnzR7ZIwVPtS23h/TIYvLjiG36VXLU7k8kjwm78V+JftSr5U4GfetT/hJdf+x7vKmz+Nevv4Z0l33GEZ+lSHw/pmzZ5Yx9KXLUfUHRmeEWvivxH9oKmOc5PvVy/8T+Ioot3kzj869mj8L6Sr7xEM/SpLjw7ps6bXiGPpRy1O4vZSseK6d4n8QzIT5c361Uv/ABV4kgnwsU559690tvDml2/EcQ59qbN4a0p33tEM02qiW41SkePtrWvtYGYNMGxnGTVHRPFviJrwxzxz7R3Oa9vXw/pe3b5fH0rE8W6HYWOnfaLaMK5OKcY1Gr3FKnNI87svEmqyeNtOtzJJ5TuNwzxXa/FaKN7VdwAGRXF2EDr4405+MbxXT/GaWUWiBPUV35XKbrKx4eezUcBNs5W3t4oYw0eDx2qnpd3M3iMRgHG4VBY3UiBBIeMVseH47WTV1lX724V9dilU9mfjmAqc2Ji/M6b4oajdWNhbfZ5GjzGOhrk9H17WTY71kllOPWun+LaiS1tg3QR034V2NtcxCN1BXFfAYyU5S5Yn7zyxlCHL2OGXxb4l+3eWIJ8Z96vX/iXxGkAbypx+deyp4a0oS7/KG76VNc6DpkkYV4hj6VUVNQUep0OEpQseIab4o8RSA5inP502/wDE/iNH4inH517bB4c0uE/u4hz7Us/hvS5OXiHPtS5Z9zNUJnjmn+KPET2Lsbec4781nf8ACUeJGuNqrOOemTXvFvoGnwwNCsQ2t7VCnhfSVk8wQjP0p2n3KVKZ5CfEXiJLfc0c+ce9Z9l4r8SS3jR+TPgfWvdZNB0512tGMfSoYvDmkwPvWIAn2o5Z9yvZzPFdY8UeI4gMQzjj3qWw8S+JJLTd5M54969mu/DenXLDzIxj6VJFoGnxR+XHGuB7VKjU7i9lM8Hk8VeIyxQpOoz15q/D4k8Rpa7lhnfjrzXsMvhnR3JDRjJ9qnXQrGOERwxrt78VXLPuHspnhll4o8Q3F1tZZ156ZNXNV8TeI7WIbIZ39+a9gTwvpAl8xYhvqebQtNZdkkYx9Kdpi9lM8N07xR4lmOfJn/WlvfFXiONwvlTjn3r3C38O6dCcxRLj6Uk/hnS5m3PCM/Slyz7j9lI8bg8S+IjBu8qf9azo/FHiRbxjsuGGenNe8JoGnLHsWMYqD/hGdKikMhiGT7Ucs+4eymeO3virxG0H/HvOnvzUGmeI/EQfLCdvbmvb38P6fMm1ohj6VHD4a0uJv3cYz9KLT7i9lM8V1nxP4izuWKdPzqbT/E3iM2pPkztx717NceG9LmGJIh+VSQaDpsMflpGMY9KOWfcr2UjwaHxX4ke82tFOBn3rSufEPiDyCVSbOPevYP8AhGNJ8zzPKGfpUv8Awj+m4I8sflRafcl0Zng+meJ/Ez3e1orgjPvVrWvE/iSFV2RT/rXtkXhvS4n3LEM/SnXHh7TZ8eZED+FFpgqUzxvSfFHiGS0JkhnHuc1m6l4n8SrcKEjn257Zr3ZPD+mJF5axDb9KY3hvSWxmEce1Jwqdy1TkeQf8JJ4gXSy/lTlvxrJ0nxX4mmu3VobgqD717z/YOm+V5Xljb9Kjt/DelW5ZkiGT14oUZ9yXSkeOar4l8QRwZSObP41Q0fxJ4mmlbdFcEfjXuM3h3TZVO6MbfpXN6hrng/QLg288bbyccLUynKMlFslUZnmus+KvEkLbVhnz+NX18S682nowjm3leetddP4n8D3D7WjfzP8Adpy+KPA8aFfLk46/LVvm7jdGZ5wvinxMLrHl3GPxrTvfFHiNLLcsE+dvvXY/8JR4DYeYscn/AHxT5PGPgZo/LaOTH+5S9617jVKRwWk+KfEU1mWeOfdn3o1PxN4liCERTjP1ru18T+A7WDzjHIFz/cp83izwNcom6OTB+78lJuSV7j9lI4m38TeIzY+Z5M+fxqhJ4u8Stcoghnxn3r0MeNPAsJ+xmN8/7lH/AAkXgUkSeXJnt8lKTl3JdGocfeeIfEK2m/y5gfxrOsPFfiZ5SvkzkZ969Cn8X+CTHskjkx7JV3w9qfg/UJtliuHJ/iFZus4NJscaMzzPXPEniaG1EiRXG7PTmr2l+JPEMtjuaKfdt969kuNB0ydQrxAj6UsWgadGu1YgB9K67S7jdOR4NN4m8SR3XKT4/GtM+KPEX2B3SGc4HvXsE3hfSZW3NEM1NHoOmxwtCsQ2ng8VhKNS+5PsZs8K0fxR4knk+eOcfXNWtX8Q+IYwCqzj869mh8M6XCcpEPyp8/h3TJh88Q/KqUZrqCpTPFdL8UeImX5opz+dUtS8WeJoL2NfJuAGPvXu8Hh3S4R8kQ/Korrw/o91IryRDcnTiqUZleykeQJ4h8RNB5pjnAx71T0/xnrD6xDbyCXlsYJr3B9F082rxrENoU44rw8QgeM9qgYSXA/Os588TCpGSR2vxFmml8HRyNkOSMivO9PAVQXQAnvXpXxMBXwhGzdcivN9NSa8UDHyivscma5Vc/JuLac1WUi74bdv+EiG2YkZHFdr8TdYvNLt7RbXf8yc4rmdAsrW01RZGP7zIrpfiptNraMP7lcmePX3T6LhZKeGujlNN8Sa9NCWUTHj3rPi8X+JY73y/KnI3e9d78L7a3vF2yqDxXaf8IvpPn+Z5I3Zr5pNyiff0XUjCx41qfirxKIgy284/Om6b4q8ROfminz+Ne2z6HprLtkjXH0pqeGdNQbkiAPbiojColuZ+xqN3keI6x4n8SIfkinH51NpviLxI1m8jRTkj617S/hvTZF/exA/hSQaTpSo0EUY546VfLU7lKizw9fFfiPztpin6+9XbrxH4iS33eVOOPevYB4c0kScxjf9Knl0DTpI9kkYx9KOWp3B0WeF2XiXxFNLjZP+tO1fxP4lRlCxT/rXtsHhrSbY70iHPtT5/D2mSruaIflS5KncI0pI8ZsPE3iFrXLRz7se9ZVz4q8Tx3H+quAufeveofD2mInyxj8qhn8M6YVLzRjb9KpKp3B0pnkK+JPEZsVk8mfnvzVGDxZ4iM+0xz9fevdIdF01rURrGPKHTiqaaBobSHbH82fSqtMSoyPJrzxH4g+zbhHMOPeqej+KPEjBv3M7c9ea9wfw7p0kW3yxj6VHBoGlWQKrEOfalaZSpSPDdT8UeJllG2O4Az71p2fijX2tDugmzjrzXsEvhrS7jDmIflT/APhH9MijOYwF+lLln3B05M8IfxN4lW7OEuCCenNaN14k8R/ZdwhnHHvXsS+GdJbEgiH5VM+iacV8qSMY+lHLU7iVKR4fpXijxE0hDxz/AK03WvEniRDujScfTNe2w+GdMjcsIxg+1Pl8N6ZL96IY+lLlqdyvZyPGtM8UeIzZ5eGcnHvWe/inxI13tCT4z717wmg6ckflrEuPpUA8L6V5m/yhmnyz7icah5CfEviBbckxz5x71mWfirxK91t8ucjPvXuz+HtNZdpjGPpUcPhnSon3rEM/SjlqdxclU8W1bxN4kjVSIpx+dTWHifxG1sWMU5/OvZrjw9plwAJIxx7U6LQdNjTYsYx9KXLU7lKNQ8KuPFHiUTHEdx1960U8VeI/7NZvInz6816+3hvSy27yh+VSjQdO8kw+WNp9qEpsTjVPCbbxP4ke4G5JwCfer2r+JPEUUW6OOfGOozXsf/CM6SCP3Qp03h/TZItrRjb9KclOKvcOWoeI6T4o8SzEjy5z+dN1LxT4kim2+XOPzr0y+1TwloE5hmjbeTjhc1TuvEngdzuuI33f7tZQnKaumNU6hxVt4k8RNAGaOfke9Z8/inxLHdgeVPj8a9Jj8UeC2i4jk2r/ALFVh4s8AzT7fKk3/wC5WkeaXUTpTOPvfFHiL7ErCCcHHvVbR/E3iKTlknPPvXoD+LvA8i+S0b4HH3KhPijwHZc+XIB/uVSjN9RexmcZq3ijxBEg2xzD86Sw8TeI5LUt5M5/Ou1m8UeBblVLRyFT0+SnweMPAtu32aOOTn/Yo5Z2vcXsZnmzeK/E32vy/Jnxn3rWfxB4gSDJWfOPeuwHifwI0jSeVJuXr8lL/wAJZ4Iul2rHJn/cpWne1wVGZ53a+JfErXeNtwVz6mrGv+JfEiW37tJ8+2a7o+I/A8XzJG+V+98tKfFXgW5jDFHC5xytZ1qjo/EzRYeocPpniPxI9spaOfOPeqt34r8SJcbBHP8ArXt+kabot3ZrPaRgxuMjinN4X0mSXzGiBb6VrFSavch0pHjv/CSeJVtfM8ifp71SsPE/iOa63FJ/93mveToun+V5RjXbjHSq8PhjSoZfMjiG6lJTtuDoyPGtW8VeIo0C/Z519+aZpniLxGyeYVnb25r2260DTLhQJYh+VNg8PaXCuI4h+VHJPuCoyR4TrfjHxKJo447ecc84zWqniLxB/Y4meKcH1Oa9dl8N6TI4aSIZ+lTS6Hp0lo1uYh5YHpVRUylSbR4XbeK9ZbVbaKRpVDN3NeheOb6aHwQt1tMjkiuCuRD/AMJj9nIGyOXC/nXo/jX7LH4OTzv9XxiuvAzaxEUzxc3ipYKp6HkUHm3JE0khA67atOVKbY1Cn1FWXsGkiElvjZjNUwGV9h6195zJn4VW5ot8oRu0fysN5Pc0k8WU8wSbGpz7lIH8R6VatdOlm/eXH3KpNGNOHM/eJNHvJZENvNCXXpvPari6bbwSmZJBMf7npUM15awxG3t/vkYrNhuLqxn8+Q/KaycW9Ud6lGCtEs3V1MWZJFKL2qiIQW3q2a1jJb6onyfe71SuLOez6crVpGEnUZE0zbdm2o9relLHIGPzdam8z2qjFxmXbbTfssZeQ78VHc6su3yI02H1FOh1BmUpccA06fT7eeLzbflqzlfqbxlqY+rRv9geWR9w9DXsvgk7vh9EVGP3JrxnVhcRWLpOMLXtPgTb/wAIFFt+75J/lXj59/AR91wNriZ+h5Bp7yL4u7/6w/zr6A0Zs6XCfavEbBIW8Ve/mGvcNMULpsWOmK+Lo/GfqVFFoxsy8NinIpjXk5pqGTZ8tPj3/wAddrOgYkYZ95FeEfHD9oa2+Gl+LX+y/wC0HZ9u0NjFe+AjOBX5tfteajHd/Ea/tY3LGKU5GelID1//AIbYhxj/AIRVs+u/p+tOX9ti2xg+FGz67/8A69cn+zD8CfDnxE8AT61qqt5ySbRivU3/AGR/BJhDr5+7/eNAHLt+2xb548JsR67/AP69H/DbFv8A9Cm3/ff/ANet6P8AZJ8Ks3KyhfrUh/ZF8I/9N/8Avo0Ac9/w2zb/APQpt/33/wDXpG/batwDjwkxPYeZ/wDXroT+yN4T/wCm3/fRoj/ZF8ItKqv54Qn5iGPSgD1r4A/EyP4r+EH8RJYmx8uYxGLOcEV6NJlcHqDXJfCn4e6H8N/Dh0HQRJ9nZ97FzklvWusQSZbzPuDpQA11XG9Vyv8AdpLqa1tbbz7mRIIlGSzHAFVda1jT9D0mXU7+byrWMZZjXw1+0X+0Vqmrahd6J4duQLElkZvagD6h+IHxw8I+GYm+y6ha3zoORHJnn0rxS4/bUtYbuWJfC5kRSQrh+v6183fDz4S+PPiDZPqHh2ze5i3kMzuRk9/rXvHgL9lG6ltUHim3aOcD5tp70AajfttQ448IsP8Atp/9eu6+EH7Uei+NtVaw1CxTSGBG0yP979awbv8AZL8Ni0by45PMxxz3r5q+M/wh8UfC/U0vpoXjs3kzbyIecCgD9NIbi2vLYXVnOk0Z6OpyKnjT5Qeua+Xv2M/i1Z63pcPhC/uGbUTyAT2r6kUbfl7dqAE20bafRQAzbRtp9FADNtBWn0hoAYFpdtOFApP4gY3bSKFbO5cYp5qMFskP07VLdmCOR+JfiyTwnpJvYLM3BJ27VribLxfNPaHVdQ8OuY8b8svGK6T4nFriAWsYBG8Hmr2pRs/gCWGZYwPs+OPpXz2Z45wmdEUecQeOV1XVS1t4VMlp2ITjNW/EHj6y0uNLVvCIWeYYj+TnNdR8KrdLTwmgjSIrvPJ61z/xg85vHfhnyVjKeYN+frXk/wBqVeVmnsh2g+IpPsHn3HhN92M4KdqyLLxymvazts/CxjS2fEgVetexymYTyIqReV5VcH8IrZo9R1xmWP5pjj86hZnW5BeyRk+JfiBb6XyngouzcbwlSaP4kW30ybUrjwuzgjeFKdK3vGLXgKo0UHl7x2Fb14ryeHVS3SLBjG70qK2b1uVFqkjyD4j6nHrPhW01Oy0/+zpXnUFQMHrXu3hIMnhfT97bm8hcn8K8H+K2oW9t4ctLGLH2kXC5A6da948Jnf4Y05m6/Z0/lXuZNi5VlzSMq0eV2NFF2ndT3XJBHFBwVFDkggDpX0c5XRzscF96Qrz1pwoohsJCbaTbTx0oo6gM20bafRTAZto20+igBgXmvL/i6Jv7btDGSBt5xXqdedfE3H9sWucdKmWxhiPgOV+Ezyt40vg2f9WaX4n6Y1zrET7ulW/hmir4yvmGPuGqPxT1CW11mJFxg16uVfEfF8TtexidJ8NLVraCcFs/uzXnWtXjxeKtoB/1h/nXofwyupLiCbd/zzNcXqdpDJ4m3N18w/zrlzv42elw4/8AYEez+EZDLoVux7itdeDisrw0oj0aFV6YrVi5GTXFQ+E+lovQk20baOaOa0NA21FNlV80LkjtU3NNbdvGMbaAPOfjt8UbX4XeGYdZurP7SZTtVM45rm/gF8dbX4niRWsxYTK+1YyeTXiv7fXjaw1e2tfDdvJ+/sp90i1rfsBeErO+8PT+JZ94nt5yiY6UAfXpX5qUrxShs0tAEe3mkcbfm6n0qTPNMZf3gbtQAm1XUsUG6ooMkEu+3npT5WfcPJ555rJ8a+ING8J6BceINen8ixt1zI2OlAF3VdT03SIVm1K6it42OA8hwK8Z+MX7R3hvwNKINPMGrttyTE+cH0r5R+Pvx78QePdau9M024K6IshW0CjDketZPw4+BPjzxrAuo2tqzW2fmZycn86APdP+G2IAv/IqsT/v9P1pq/trRDg+F2Pvu/8Ar1t+Av2SfDUlmG8URzLNjkI2Oa6LUP2SfhwdPkWzS487B2lm70AT/BL9pfRfiFq8unahax6M64EZd/8AWH0Fe+FY/MW4DggjI9xX5i/Gb4Y+LPhN4khvp4TBZGfdYTK3oc819l/sifES78eeAA/iCdG1GGTykAPVRxmgD3PbuO48jtT9tQr5wfaPuip+aAE20baOaOaADbRto5o5oANtIVpeaKAG7aXb706ik0BXuH8rB2b/AOleT+OfiLqEHik+H7fRpZ48ZMgHFeuXDYhb6V5jC0h+IWXjjKY6kc15Wb13Tolwjc5bxP8AEK00OKG3k8G5nuOM7OWNXNE8TRrpxuJvBh8zGdhj5q78Xt3/AAkuhSTJFsWUbffmvQ4XE0nmLHFs8r0rwpZrKKSW50KnoeKaX8QLbW9VmjTwQf8ARmwRsrT1z4gW2m24uD4HPp/q6v8AwZmeTxR4jWSOMBZjjA963/iHMsmnhFjh27x2FZxzWtcpUtTlNO8ZW7WZvZPA52sN3+rqpaePYbjUN0PgcmPpxHXpl04j8GAxxxZ8gcY46Vl+ALpRpP72OHduPOBULNa1mNUjjPEHj6xsPLh/4QfEk3QbKtaR4uja2CzeBiO/Mda3xNkdPFGhbEiKs4zkD1ru5po8tCqRZ8vPSpebVuQXsjxbXL9fFOt2b2GlHTvszfNhcV7h4XVhokaSyeYwHJNeFprF4PFNxbWqLtMpDce9e4+FUKaRG8n3j1r0sjx0qqkZVVY0o5DIGXbtxxUka4Wmtu4I6d6kQgrkV9PTbepyLcNtG2nGiriaMaFpcUpoNJiewmOaCAOtLSMMjmiewojSoYcVzHxFjcaINrkc104GAdtc58QUkk0UKvXdVU9kTU2PHNMlmHj/AExTISN4rtfjTJstkHuK5fT7GVfHWmyHGA4rqfjQitboT6iujJ/458xxAr4CZwKx+ZCjDjirXhp2j1hFzn5hVLzdsSKvpV3wxGz6uhb+8K+1xf8ADPx3Lo/v4+p1nxek22dtjvGKk+C8jMef7tL8WIla0ts/88xUvwejCHj0r86rfxz98pfBH0PTH60RxkMWY5HpQv36XcyyHd9ztW3U74/CCYc7ugHavlz4m/tYDwb481Dw7/YBuks32Fw2Oa+pF2qcL0NeLeM/2afh/wCKvFN14h1UXBuLk5cK2ATTGeSL+2zD38Jsf+B//Xpf+G2YP+hSb/v5/wDXr0T/AIZI+Fv/ADzvP++6P+GSPhb/AM87z/vugDzv/htmD/oUm/7+f/Xo/wCG2IDn/ilGX/gf/wBevRP+GSPhb/zzvP8Avug/skfC3tHef990AedJ+2tEUO7wyyt2+ai1/bQ868hgHhpmEjhM56ZOK1vjL+zZ8NfCfw31XXrQXKT2ke5GZ+CfSvkb4aeHL7xJ4zsrfS4TIsdyjtnsobNAH6l+B9Ym8QaFFqU9q1uZlDBSOxFbqDbmqeiRrZ6HYQMNuy3RSAO4UZqyHbduP3O1AA7CJC2Mt6UxSqo1zOwRMZO7oBUmFkfcOor5R/ax/aCj0Rrjwr4XuM6lGTFd+ij60AezfEb4weFfCllJcxapa3csYOYUkB5rwq9/bVtYrh44fC5kUHAbf1/WvmPwZ4G8bfEi+lk0eCW7kkkO4s5xk19IfCj9k2FoV/4TqKSKQjkI3egAl/bQ3MJU8PsuP4M9a0fDv7Ztreanb2t74f8AJjlcKZC3C579a7pf2SPhaCD5V4f+B14v8ef2XL7R7eTUPBNq01rAC8oZv4QKAPtLw1rml+JNNi1HSb+K5idQT5bZAJ7Vqsu7ABwR1r4H/Yr+ImpaJ4zg8EvIRb3Ep3hz0IPIFfeV554Ktb4PPzfSgCcfMKNtETKV4/Gn0AM20bafRQA3bRtp1FADdtJtp56Ugp3AbtoC80/NGanZged/Enxtd6BdfZLOye4fHRRXLT+NF/sxtSvvB7TNGu9tyVv61cK3xZhtJlUwmPJzW74kljHhvV1WOLYkLYwPavm8zxbpYhG0IXPKvDPj2DxJcm/g8FmOJSV4Tip9Z+IdtYzi3bwOSXO0HZ1ro/gPNv8AAUzxxx7xO3al8b3n/E70tfKhz5g3cCvOqZtN/CbKlcwLnx1b2Oj/AGiXwKRz3jqPTPHEVyUk/wCEFO1+n7uu8+KVytv4TLIkeSy446VoeGriD+wtOYxxbnQZ4FZvNK3ICpaHles/Ea3bVRoy+BjuIz9ytY+Nbe10/wA1/Ap/dLk/u607m4UfF9I/LiI8v0rrfEl5Euk3ahIidhHSpnmtblRSonl2j+NrfVrv+0V8DHYOP9XRqfxGi+1raw+BW5OCRH0rvvhzdRL4dOUjGGJ6dax49TZfEDYihK+Z6Cm81q3VxOiYd546t9LsRJP4FL7jjcY/Wo4VEut6Zf2kf2NbhwxiHGPau98c3kTeHdzxxbcjtXna3zX3iDSlth8sbjNVLMXOcSfZ2R77D/q0B67RzT8VHC3yoG+9tFS19rSqc0Uck0JjijbzS0netLAgxRtpe9FJiQm2k2oB90U6o9yNmqQ2JLj7PJj+4f5V82edJ/wnrruP+vP86+k5MfZ5AP7hr51WwkPjt2A/5bn+dYVuhzVtj0fx9H5nhCLcc8iuAgvo7a38tYgDjrXoHxEJg8JxhvUVwdpb2d1bZU/Pivq8o/ho/J+L/jRX0PzbjWlkMhxuHFdj8WnKabaY/wCedcdpEV1b64q4+TcK7f4pIsml2uevliuXOtz2uD/92K/wWnZ5tp9DXq5++K8v+DluI5d3tXqB/wBYK+bpn6HH4UPZQ3WoArSghZMYqWQkD5aZCI48hM7m610I1Y6PEa4kkyfemSGCzjeeXakajLOegFZfi3XNK8O6Y+o6zN5cIzg+9fF/x+/aa1u8uZ9A8LTxf2dIpSV8fMfYGmI+r/G/xT8I+HNMe8/tiynmX/lmsgJrwLVv20bC1upILbw2bhVYjeH4P618/eDPg98SfiJEmqWUE0ltMc7nc8D6V9I/Dz9kjwydKB8VJOLrAyFbvQBhr+21BjnwixP/AF0/+vVzRv2zLPUNSigm8P8A2WNjyS2a7eX9kj4YmJljjug2OCW714z8Qv2U9bhuHh8J25fJ+Qs3b60AfXfgv4geF/Fel29zZ6ta+fIuWhEg3KfTFdM8OXDNJ8np61+VAm8WfCXx1JaTubfULVgJYw5I619+fsx/EmX4l+DJb++/1toQjcYoA9fG0/IvC1HIUikCrDnPcUoZZIlEPIp6tJ5gU4xigBshCqZGk2qOW9hXAfET4ueEvCelTXI1K0u7mIH9yrgnPpXjP7Vf7QCeGbi68M+GLgHU1Jjue4ANfJnhbwj40+JGpzTaXFNdTSyEks5xk+lAH07d/trWsc7xxeFWdQSA+/8A+vVAftqSbju8Nkj03Cm/Cj9k2SZFbxxC8TEc7G716gP2S/haFAeO6z7PigDgtC/bNt7nU4La68PeVFK4UuW4UHvX1R4X8QaT4k0iPUtKu4rqN0BJjbO0kdK+Mfjv+y5caNZtfeB7V5oIstJubnbWH+xp8RtZ8M+OofA88mLS6nIkDnO0jtQB97rJJcOY9pQL3qXyjvB3/hTLmSVWUx4KnvU4UEhu9ABto206igBu2k20+igBm2jbT6KAGbTRtp9IKaAbt5rg/iR4zuNBk+w2dm9zOwyAvWu/715f4pnFv8U7SSQKY9gyDXHjqvJSbHFanPRePZntJJ9R8FySNEu4s6VlaJ4/h12c3Ufg0+UhKn5OK9Z1u5E/hzVZFjiwsDY49q4j9n67jn8DXksyR7luGHQV8zTzBxUtTpjAxdd+IsOkyQxDwOXEp2/cq3N42s7Cw+3S+Bscd462/GN8rajYK0cO0SDHArV+JlwI/BjSRxx5+Xt0rmhmNZ6xNHSOD0nxwt3c+cPArbHPB8uotb+IlqdbXRh4HzIwz9yvUPC97bp4c05ikQd0AOAK5W+lX/hcFuzRxbfL9Kccwr8rF7LyMr/hN4YNPlLeBTmJf+edUfDvjuG/tmv/APhBT8pIx5deo+IbyKKwutscRyh5IFZfw/u4W0CQCOL757UlmFfkH7E8/vfiLBDdpEPAh/eHB/d1d1Px1aadp3nt4J2E99ldC19HNrgV4ocI/oK0/iLPYt4aJZY87hjjpUrNasJrmJdLU4bRfFoUfaH8FtKk/IGyovEOuWurgabD4cGnyEg524r0zwzcMdGs8xQ+WFHOBXnvxH1iNPFyx2qrvwOgox2aynYv2Z6P8NC66YkDZ+RQK60/frlfh0S2nCRvvMozXU8+ZX2GEqudGLOKpuG3rShflpc8UL0rr6EjWXikC8U9ulIOlV0G/hGhMmiQgRv/ALpoyQeKGXKvn+6amIo/CfNl3Mx+IEg5x55/nXp/xE+bwIn1Fef3NpH/AMJ07d/P/rXoHxNPk+BE+orTC/71E+ezVN4Kr6HmlhfS28agsWXHStGOMakMxr5Z9aqaRYtNAsk33MVcku4bQ7LU/NX3qWmh+Ixag/eGta/YGDyjzMetQ3WpNP8ALF8g9BVhb1bgbLvv0xUc+mcb7flafqTUipr3TPYc7v4vWlQM/wDrDuHvQXUP5Z+9T2BgG6T7tPmOGUpU2N2sxzAfK2+lXbTVFQfZ508w9Mmqa77hgtlz65q/Dp9vBH5l4cSe1Q3c6Izdh0uliX9+h2jriofstB1KTd5cf+rp/wBoo5mXczhwhDcmp7eaWFQ2TtpAqNGXbqKgaaSTEKDiqnuRBal3Up4L7T3jOA1er+E08jwCiLziE15FcaUYdPaZic9etexeDFDeCI93/PE/yrxc9t7BH3vAv+8z9DxbTnnbxf3x5h/nX0Nouf7Kh3dcV4jp4t18V9v9Ya9w0zadNix0xXxlH4z9UolxPUdKGbPApIxtjNOH3c12s2Ej+VtvfHWvy0/aR8yb43+IIw3Juior9SwyhTIeABzX5d/HDbc/tAasByJL8D8zSA+xv2GdLm0v4VSQzNu3zbv5178jZcrjgV55+z5pY0rwFBCFxvCt+leiYCnPrQA7vRTSTvp1ABRRQaAIgp87JNOBLMQelBwfnFVNXvRYaRdX7dIIy5/CgD5d/bh+Kn9k6bN4DtYmjnuEDecvavn/APZg+EF18TvFLT3M3k2Vi6yzeYv+tGeRWZ+0342j8cfEWW/gfekQMfHqDX3N+y74T0/QfhppepW8e24vLdWkOKAPR/DPh3RfDVgljounw2UCqAVjXAPua05WKgAd6ZMxWEt3p8Z3RA98UAIiuvLNmuK+NWg6X4g+Hurf2hZJcNb2zvDuHKsB2rteQuWrM8YKj+FtQR/uvAyn8RQB+cH7LWqLoXxutriRdgV3XB4xzX6X2Fwl5ZxXMeNsi5Ffl54rdfDPxd86z+Ueb29zX6S/C+drrwFpFy5y0turGgDpaKKKACiiigAooooATtRQaQdKzv74+goprcsKdTVXnmtWkJHm3xqsZ7vSQllN9nlLj5xWJeeEdfXwLLu1x2JgzjPtW58aJbmHTQ1uMneKy73VtaPgKUeWP9RjP4V8fnVJe0Oykro5/wCHfg3xHJ4YTbrjqvmHvWd8V/DGtJ4w8OIurOTvAzmtr4Z67ri+HEh8oY3ntWX8YNQ1pfG3htvLH3xXkRuom7udw3g7xF9rkm/t5yhixjPfFcR8MfB/iIalrJXXnwZT36V6JdazreXRYhjyvT2rhfhLqWupf61+7BzKetSk+Qi7JfFvgrxF5KbtfcncO9a934R8RL4ZKRa24fyuxrL8Z6vrQClk/jFb0+t64fDI8uFSfK64rlxKlyo0TZwHivSjpPgqyk1JvtNz9oGZG6nmvoHwqVbw5p5XgGBcflXzt46fXb7wxaDUIgsH2gcj619D+E02+GtOX0gT+Ve/kLfLqc+I3NQ9dtPHShcbqG619d0ORiig0UVpHYEHalpKWhbiCiiimAUUUUAHevLPi9JIutWipn7tepd685+J6xnWbUyelTLYwxHwHL/CXzf+EzvjISR5Zqr8XSv9sw/L2rX+Gnlf8JhfbP7hrK+LO3+2oc16uVfEfE8T/wAGJ0Pwp4tp/wDrka4DWbqX/hKyqkgeYf516B8K1/dXH/XM1x1/aqfFBJ/56H+dcud/Gz0uHF/sCPZ/B5ZtEt93XFbgG0gVkeGVCaRCB6Vrg5rhofCfTUdh9FFFamohOKaeGLM2Fx3pWri/jbrz+HfhrqmsRttaBMg0Afnp+03M2o/HTWbeOTKG5CKR7mvtH9jnwvN4V+GrWs+SZnEvI9q+BZtVl8UfEy21B8s9zexk/wDfVfqp4VtYLDw7p0EKhR9nT8TtFAGqo4paBRQAmKR8MNu7Bp1RtGplEhPIoAZGx37cbdvU+tfGv7eXxFubfVR4KgYyWk0IeQBuM19e+K7mS18NajdQ/figZx+AzX5afFDxJqfjvxtM7I0swlaNAOpwcUAeqfsg/CBvGGuy6lrNqUsoAHQyLw/0r790TSdP0WxSy021jt4VAG1BjNcT+ztpKaV8JtDjaBI7g2480gYOa9DNAEc0buRtfApzZU7h0p9IeTQB5J+1B4Ft/GXgKeS4VWFjE0qgjocV8h/sXatf2nxts9GS6dbJ3YNFnjg198fELbJ4F1te32OT/wBBr87f2WJGh/aCsmTtNJ/6FQB+ls5YMu38alFMiJZdzd6fQAUUUUAFFFFABQTRSGkwFpDRQ1CYEF237llxnIrxy90HVLv4j+bDfNFHt+7XslwSIHI644rxbU9R8Rp8RdljCrDHFeNnsb0Dpoox/ix4a1oeJNF36q8iNKMc9Oa7+38K6zFOZF1dtnlY2++K4D4u3XjI+ItBJtkA80dPrXfR3/ixrjy/s6/6nPT2r46dP3kdavY4D4NeHdVHiDxMp1JgWkIBz0rT8aeDdcGjBP7Xct5g5zWL8GbrxaPEviT/AEdT+9P862PHGpeMRpo/0dfvitrS5hKTNw+FtZHgsxtqrlhB/SsfwP4Q1s6OHOpv981pvqHjH/hCmb7MmfJ9PasrwJqvjQ6EP9GT75rJKVmNSZU+I3hbWj4m0M/2o7DeK7SfwjrJujMursB5eMZrhfiXqHjRfE2h4tU++O1dvc6h41BOLVMeX6e1Zu/IK7OJ0G0hstYu0uJVabefmPXNe1+EGL6OgY7vevAvDlje6n4huprwFXSQ7gDXv/hVUh0mOFeor2+GKV1IwrrQ1FGwkE5Bp4xjikwMfWhV2ivtEkkcaWo6gUUtRF3GFIetLSHrTYgoaihqU/hFETtXLfEp3j0MMpwd1dQTyK5r4jrv0RR/tVVPZE1NjxzTrm5Hj/S1MjFS4yK774x2rT2SFWwcjiuPsbZR440x+4YV2vxbuBBao7dMiunKP4581n7/ANgmeeWWnsgRpuBjqa0NJuYIdWRIcOdw6UjXsWpWqwxkZIxxVTw9p0lhrokbJBYda+zxLbpu5+P5e17ePqdX8XpSlpat6xipvgzP5hxj+Go/i3H5lnbH/pmKl+DcWw/hX55W/jn7xS+CHoeoY+bNPxuHPNRhvmqUVt1O+Pwht5oK5znpS0UxjI1K53HNOB5ximtu3jHSnMMigA49qjm3EoF455p0aY61DqdwLXTbq5/54xM/5DNAHyL+3t8QL7SryHwjbsxt7u33yAHiuV/4J+aBJJ42v7+9sy0Hkfu2ZeMivKf2i/HE/wAQPH0kiAytbu0K4HXBxX3L+yt4bs9D+Euj3ZhCXk0I81sc0AetTBQnTp0FIfmiXt7UrAmRT2owWk+bop4oA82/aS8TN4Y+E2rXtlfra36x/ucNhs+1fnl4D8P6z8TfHKFlkubiSZXunwSWGe9e4/8ABQTxDfR+OLPSbadham3BkUHgnit7/gn/AOFb7TdRvdcvLcCC6hxE5H8qAPpj4ZeAND8G6PbRafZxwzeWN5Vcc45rsiuT83IpaKAEI5qlr8H2vQ721HWWBk/MYq9UajDkN0agD8wviPpt38Lfiv8AarVmSbzTKpHGATzX6JfBvVJta+G2j6pcOXluIA7E9TXxN/wUBtorX4uWwiAAe0DED14r7F/Zxz/wpjw7u/59RQB6EoA6ClpFGBS0AFFFFABRRRQAUlKelJUtgBpO9L2pO9Uho8m8bafNqHxEjitZvKmKcOKm1vw7q1v4U1ZZL53Jgb8eKo+N7jVLf4mRnSow8mzgGna3f+PZfDeredZRBfJbBx7V8hnUE8Qjsp7GB8DNC1SX4dTxx37ROZ2wfxp/ifwrq0erWHmagztvHNVfglc+Mk+H0/l2yF/PbH50eLNQ8bf2tp262XPmCvC5HGbN3sdB8TfDOqN4UGdRZsFcj0q74f8ACerNpGmv/aTAKoOKyvihfeM18IAi1TJK54rS8M3/AI0Ohad/oqfcHatHfkJUmc9L4d1Q/GZH+3MV8qul8R+FNWNjfP8A2k2CpxXHNf8AjP8A4XIq/Zkx5fpXWeJb/wAaf2debbVPuntUzvyopSZB8PvC+p/8IwynUG3FjWXb+F9Tj1tgb1my9Wvh7e+NT4Zb/RUzuNZUGp+M4tbbfbLkvxUVrtDuzpfHnhnUF8OjOoHAYZFZUK2lpfaNFHtEhIDN6mpvHd142uNACyWqKhYZIFZ9lp7HUdGkvSVlyOPenTp/vI2Fb3dT3iEDavc4HNSmoIl2lVHTaKnNfo1CNoI8yYDpR3pRRmtmxITvSik70opMSEPWmkKD06049aaVyc00Nkcw2xSnP8Jr5ykvZP8AhO3jViP35/nX0bOv7uX/AHDXzpNZ/wDFdlv+mx/nWFboctbY9F+IoJ8GxB2ycjmvNLWWSBQYwSPavTPiMg/4Q6JT6ivM4J/Kj2KM5FfXZP8Aw0fk3F/xo2fDd7HNqSLKPmyOtdN8WpPLs7Qjp5dcj4asnm1ZJTxyK7D4sRbrC1X0jrlzvdHt8HP/AGZh8H7nzJAuMcV6jj5ga8v+DsO18+1ensf3iivmqaP0KGyJOpIpgUBtuOvenvuz8tKjbhW6N2fIv7dXxHjXQx4Rs2Md1HKDI4PJFeffsY/CCx8c3U3ibWGSW1s5grQuM+ZXJftheZJ8c9RilLeUH79MV9RfsOJpK+BLo6W+75lEn1piPedI0rTdIslttKtIrOBRwka4Aq1FIXRiw24700srTFD2pJTJ0xiPuaAJEfJx+tcB8cfiRp/w+8KXN5NcIt75ZaGMkZb6V0fjXxJpPhPw9Lqmp3CwxohMef4mxwK/Nv43fEPXvi342HnqC0DtDaRR9GXPHHrQBh6zdaz8U/iTLfQ2k9xcXso3qo3FVJ6mv0O/Z0+GcPw18GCx8xXkugssox0JHQ155+xx8HYPCelJ4o1CH/iZXMW1lcZC/TNfRrdSq/c7+1AEqKij93j8K88/aB8T/wDCLfC7Vr6G+WC+SImEBsMT7V6DEiryp4r4l/4KGa1qFt4s03TIZmS2lttzgHgmgDwDwho+t/E7x9vkLzzzTK87YySM1+lHws+H+h+DNBtYrKxijufLUu4XnOK+YP2BfCctprNxr13ADDPDiNmHevtTIPSgBAG3Ek8elBUZyeacOlI1AFPVYDc6XeW7HIliZB+IxX5pfF7RLz4X/FtbmGVkmaUzK44wCa/TfGTXwL/wUMijj+KWn7AButMnHrxQB9kfBbVJtb+GGkalcyGWWaEEse9dhbo0YIZt2a84/Zi/5If4dz1+zCvSYVKg5oAfRRRQAUUUUAFFFFABSCl70UXAO9eQ+PrG5vPifapExVSg5r1415J4+m1lfiRbJp0SsuwcmvPzFXoMunuWda8MarHoGp7NTbBhb5fwrkvgToN/L4FvIFu2jJuG5/Gum1O68YR6Hqxe3XHktj8q5D4EXvi1/Bl4Ut0z57fzr4pU/dkd8C3428LarFf6eFv2b94K1/iT4a1Q+CzjUWJG3IrA8Xan4yXU7JWt1z5grY+JN540XwYW+yp/DmsaDmk0i5Oxe8I+FtVOh6c0moNgKDiud1Xw/qr/ABmt1F84Ty63vDN741fw/pu22X7ozXM3+oeMR8YbeP7MmfL9KqM6nKyXJnb+IvCmpSaZeldRY5Q4rJ+F/hnUk8NSxyagxYyHBq94iv8AxoNOvALVOEPasj4YXvjRtCkzaofnPUVHtKnKHM7FWTwpqv8AbzbdQYfPWt8RvDOof8IgUF6d4YZNYEl/42/4SBsWy/frW+ImoeNB4TJa1QHcM8VjKMqklzFJts0/DPhXWf7Hsc6m4UKMiua8T6TFY+OFku7hW+Uda2fDmoeP20iyEdnGV2jPFcr4ttNWvvGiHWFMfA+7WeKp2aG79T2XwC6tbts+5jiuqB4zXL/D6NItOEachV4NdOfuV+k5fBKhE82r8QgGDmn0g7UprskZIRulIOlK3SkHSq6FPYQY70j52Sf7po27jSt9xx/smpiKOx833lyy+PnUt/y3/rXqfjiWFfBKPOodeODXl+oWDP48dx/z3P8AOvSfiDaNN4ESEdQRWmE/3uJ89ml/qVX0PNvt0jIFhUqmO1NKK/zFgGpkBktoBGy9vSkWPzG3AnNfoC2PwqrLV3H7NvJOcdKmtr6aN9rZ2VEW8vAakLSStsVaTOZVJX900547a7jzFtWTHX3qrBpsyv8A6RIWT3qaxs/s/wC9c+9W5LyOYeWDUWPSo0YzV5lW5eCzQfZ8Bu+KpNNLc8yMce9WbjT2jBk5Oeaz/NcSbMcVooo55xSehIu1WwKkx70GJAm7vUW6q5TK7HrbzSfdyFrUiS1tbYFwpkxU0bx+Sy2uGNYeoxyiTM2V5rKTuzeNrkWtX9xJauqlgma9j8GFj8P4iOvkmvGtQb/iWsqAE8V7T4E+XwFD5nH7k5/KvHz5fuEfc8D/AO8z9DxyxSdvF3U48w/zr6B0RWGlQgnnFeIWU0H/AAlfykZ8w/zr3PSGb+zoiPSvi6Pxn6hSLyfd5pT0xTVJ6npRyWz2rtZ1IyPGN5/Zvhq6uc42qa/MPxlcf2h8bnm6+bqKf+hCv0e+Ol0tl8NtSuZG2qq8n86/M+3uEuvinZzo25Xv4yD/AMCpAfqd4MsxZ+GrCNeM26E/lWz2qpogxo1iPS3j/wDQRVoBsnp7UAOGDzRTIgyqd1OLADmgBaDyKTcMZ7UgYMDt5NAEWdjeX61g/E24itPAGtM7Bc2cgGe5IroOWHzD5q8m/ai1T+zfAky7yvmRsOvXigD8/fhjoS+JviOmlOm8yzsfyav1D8DaZ/ZXg/TdNA2i3hC4r87v2P4Uu/2gdNSTlWdz+tfpZjAwowKAB1DLtpr5UKq9KVFOOetKpYsdw47UAJICVrH8byrB4N1SZukds7fkK2Wbaefu1y3xXure1+HWuNcSBA1pIF56kigD8zdXuj4n+JB8tSx8/AP0Nfpv8LIzD8PtGhYYKWyqa/Nv9n/TTq3xct7ZV35kY/8Aj1fp34dtxa6La2wGPLQKRQBfooooAKKKKACg0UGgBKBQBzS0mtbgxKZKrMBtbFPpDwaJSEjz74ppHHpqtcTqBvHU0uoXGkt4DkVbqAf6P13Driqvxl0y11LTRHLM6ZcdDWNqPw/0oeBpHa9uB+4znd7V8jm837Wx30rWRo/DIaMPCqZvbffvOTuFYPxdk05vG/hwtfQABxxuHrUHw0+HejS+GklXULj75/irG+LngLSW8a+HFN9cA7x/F7148YJ3uzVrU9snfSmVz9rtwfL/AL46Yrg/hK+nR3+thr2BsynHzCteb4eaSC7fbrkHyum72rhfhT4B0qTUNZ231wcSkfeojD3COh1/i2HSpNrNqNuBuH8QrduptIj8NlUu7fiLghx1rz7xh8P9FUKJdRuB8w/iNbc3w50keHQ0d9cEeWDktxXLiafubmtlocf8T7xf+EOs/InVx9oXhT717v4Ry3hjTT3+zp/KvA/HGg2GleD7NlnZz9oHU571774VP/FN6eV6eQmPyr6Dh+Pu2OXE7mmFIfNPNMXcW5FPxX2DWhysKKXtSU0CClpKWpV7iCiiiqAKKKKAE715d8XhIdYtdhP3a9R715x8T8DW7Qt93HNJq6Ma/wABy3wiWX/hNb/fnHlmoPi7DI2tQlc9K1/hpJA/jK+ERBOw0nxFkt11aITnBr1Mq+Kx8ZxOl7GJf+FcbR2k7N/zyNcHqd4R4qK8/wCsP869K8AGNrefy/u+WcflXnOpWgbxQX7eYf51y53/ABGejw5/uCPb/Cj+ZosB9q2P4hWR4VULosAHpWsDk57Vw4f4T6WhsS0UA5HFFaljW614l+2L4gsbH4RatpLuouLiP5Rmvbj1FfC3/BQvVbyHx1YabHIRbPbBmAPU8UAeffsieDI/F/j4o6Bvsu2TkdMGv0ktIRFaQRH/AJZoF/IYr4n/AOCeGkX1v4r1XUZoCtvJb7UY96+29yhyjdT0oAkopOBxS0AFMcH14pwIzihueKAOL+MXiK08O+B9Re46zW7ovPcivz0/Zy0+31v49WNrcRiSKW4kYqf96vr39tq9hs/Atv5kpTcWAwetfKn7HcM0vx60q4RcxK7Fm+poA/SbT7WGxtI7S3TZFGMKB6VOaBu3n0oNAC01+BTqRsY56UAcx8TbmKz8A6y0jAF7VwPxFfnt+ysnmftCWS9czSf+hV9e/tg+KofDnglY5pfLF0rIvua+Sf2No2ufj/pk2CU3MxP1NAH6UMvAA7U6myEjGKdQAUUUUAFFFFABRRQaADFIaWigCC6OImPtXmP260j+IIDyIjY7mvT7r/UsvYivIbzwza6h8Q/MkndTjoDXh5637FHRSY34xXsP/CRaBtu4wPNHGfeu+h1G0Nxs85N3k5zn2ryz4ueEbP8A4SLQMXEg/ejq3vXoaeD7NZPNE8mfK29favk5KTkjqUo8tjifg3fQf8JN4kzcp/rT3961/HGpWo04ZuE++O9ct8HPCdr/AMJL4kJnk5lP8XvWz448FWJ00brmT74/iq/ZtPcpJXOqfUrP/hCm/wBIjz5GOtZHgLULcaEP36ffPent4LsR4OZRcS58jOd3tWd4F8I2o0IAzv8AfP8AFWCpvleoKwfEvU7ZfE2hDz0++O/vXb3OqWwJ/fJ/q/WvNviT4QtX8S6GRO/3x/FXcz+D7PJLTyfcx1rJ0pcj1Bcp5X/apm8RXCaepX94dxXvXuXgoMdDjaTl+5NeK2Nvpug69OiybmeQ9a9u8KSLLo8csfQ173C0naRjiNjVPTHenIpUYPNIwLDd3FKhYp8wwa+zctDhDvTu1N70tZUr63GxRSHrQKDWjEFDDNFDUp7CiNbqK5f4lybNDU/7VdSa5j4jx+ZogH+1VU9kKpseQ6feM3j3S05wWFdl8bMtZovbIrkrG2QeOtMYdQwrrfjQR9iT1yK6cn/jHynEUv8AYJnn9oDbwq8Z5x2rU8K3jXGsqs+SMjrWXaAiNcc8Vc0M41lN/wAvzDpX2uL/AIZ+PZa37ePqdh8W5Qltb+nl1L8HJd5/Cq3xdUNZWuP+eYqT4Mxspyf7tfnVb+OfvlJ+5D0PUwPmqUVGTipE5Ga26nox+EWiiimMKQdc0hA3CmyMScL1oASQszALxXm37RXjaDwP4DnuJj/x9I0I59R/9evS5GYLhcF8cCvi39vPxxY6tptt4bimH2q1nzKgNAHg/wADdJXxN8Z7K3eHzIJ7pnbjIwTmv070TSYdJ0mDTrcAQxABQK+Q/wBgPwXpuqaTdeJZx/pNrcbUOK+zc/nQAjZxtHWoLicQ2c8hP+qQsT9BUpLKhOOe1ZviIeX4a1OQ8E2shP8A3yaAPzk/a38SReI/iIZYmDCEFDg+9fcH7MVtaw/BTw/NHAod4AWOOSa/NvXIX1jx3eQI7P5l26gn/er9OfgFZmw+E+h2jDBjgAxQB3lFFFABUFzKFgkk6eUN1T1leKX+z+GtTmTqts7fkpoA/PL9tXWk1v4prOjBhHCU4+or7f8A2dM/8KW8N+v2Va/N/wARzXPjD4hzRR7pHa4ZV9wGr9LPgbavY/DHR7KQbXhhCkelAHbg5FFAGKKACiiigAooooAKMUUUAHakpaTvQB5T4lvY9P8AihE8g3fJWvr+tLeeF9X8uQRkQNj8qyPFFhHffFKJXbHyVqeIvDVtD4Y1bEjZaBu/tXx+cyf1hHbTempy/wACdR+zfD2eSaUSETt396XxZr8bazp5/wCmgqP4D6DFJ4AmiLsS07d/epPFfhaJdZsMueJB3rw2pNm90zY+KWtRL4Q3epWtDwxrsR0LTv8AcFZ3xR8O28nhDarHKle9X/C/hqBdD0/5zwg70OnPk3EuWxy0mtRf8LlQcf6uus8Sa7Eum3o/2TXIyeHLc/GVWDn/AFfrXV+J/DdsNNu2aQjcpxzUzpy5VqNcpS+H2vQ/8Iyx9GNYw8RwDXfmj3/P+Va/w88M2x8Mld55Y96y4PDcEetsFbPz85NTVhJWY9Ohs/EDXoj4ZBj4JI4rjF1CWfWdF/dMRuHOK7Dx14Zth4e8wSH5SO9c3HeWcGq6NbJgsGArSjJ+0hchtcuh7emML67RxUtQpGu9ZM87amNfpNJ+6jzpCiigUVTEhO9KKTvSihiQh600ZBpx60wklvl6U0Nkc+QkvpsNfO9xcn/hOSv/AE2/rX0VPzDJ/uGvm6SGT/hPmZh8vnn+dYVuhy1tj0r4hJJP4OiC5ByK4bT7SGC3D3GCcd67/wAdM48JxGAAnIrzi4S6kgBuF2DHavr8n/ho/JeL/jRc0m9H9rqkHC7h0rqPivN5dhaZ7xiuI8L7E1hVU5+Yda7T4vIXsLP/AK51yZ3uj2+Dv92ZN8Hbje4HtXp7f61TXlPwZjKyjPpXrHG8V83TZ+hR2Q+VWYfKcUhZY1459cUM3zYFChYzgnk1ujoPlX9t/wCGgv8Aw9/wk+k2LTXzyfvfLXLYryD9k/4xR/Du/fw5qVqypdzYZ24Cn3r9BLq3iuo5Le6iSSGRSpDDIwa+N/2nP2cpIZ5Nf8G20kgbMkwH8JoEfXHhzxBpOv2SXWnXUM7MuSqNkitF5o4raSW6kWKJRlmc4AH1r8y/hR8WvF/wq8R/ZsGTEgjnjnJOFzzXu/7Qv7SGi614BOh+G7xWmvrYLdOhwyMRyBQBxX7ZHxdbXNYm8HaTcGW2tZP9dG2Vb2FTfsbfBu48RakvizVoXhgtJRtSZCDIPbNecfs6/C68+IPi6P7VHKbWNhIXP8RBzX6T6FpcGj6Na6bYwRxJFGEO1cdBQBft4YLaBYYEVI1GAq9BToyrKflwKZEqg7d3zDrSysNwi6A0AMuZBHazSDgRIW/IZr84f2xPF0fivx+jxtkWwaM8+lfotraiLQL/AG54tpP/AEE1+T3iWNtW8f39urswe8cA/wDAqAP0W/ZSsrJPgjoM8UKLI8WWbHJNesIpUdc155+ztpi6b8INGsxn5Y69DQsR81ADx0pppQR0oagCOWQRQPIeijNfnX+3Bq6ax8TYZUcOI4SvHbpX6EeIJDH4f1GReqW0jfkpr8q/Ft5eeLvH1zDJlnNyyJ9A2KAP0Z/Zi5+B/h3/AK9xXpSNuFcL8BrF9N+E+iWbLho4ACK7ofLxQA6iiigAooooAKKKKACkoNFABXlXjS6e2+J1qwkwNg4r1WvLPGVjHefE+1VmxlB3rhzF/uWXDc2NR1ZLjw/qwLDIgb+Vcj8BdThh8GXm5gcXDfzrrdZ8Ow2+gap85+aBsc+1cX8BfD9vL4Nu1eRstcN396+IblaR2RatqTeNdYik1WxZSOJBW18SNeh/4QpsdTtzWH408LJDqtjsckGQd62/iN4Zt28GMqsdw296xw/NZmr5Xa5c8K69FH4f07POVFczfavG3xmt37eXium8K+GIDoGn72PyqD1rmL7w/CPjJb4Y7PL9aa5uVifLc63xLr8S2F4o7IazfhjrkLeH5D6Oa0PEnhmGSxu2Vzyh71nfDXw3bx6BIGc5LnvWXv8AIP3bGWdfi/4SFun361fiXr0K+Eyyrvyw6VlN4UgbX2JkOC/rWv4/8PQQ+FGSJixDDqalOSaB2TRP4V8RqdGsgVK/IOtcN4/13PjNQsLScDpXeeHPDcM+j2bO2NqjODXHeM7Wy0jxisjsCNo61zYuU+ZFNp7bno/w6kaSw3kFcr09K61fu1zHgB4pbQyR9GHFdOeFr9Oy9/7PE8ypq2KaKOwpa6G9TNCN0pB0pT0pO1a9CnsIGwaRlIDt/smlA5pGJKv6bTUxFHY+cL/UGTx86c/68/zr07x7cMvgaOVc5yK8y1C2RvHrsf8Anuf516V4/GPAqBemRV4X/eonzuaytgar8jhbC6s7u2EbKu/HWqd5Zy20hkXJX2qhbQxIVeB2Mnp710lg8jQgagoRPWvvFKyPw1U/bNmbbWrXRDngDrV5mtbeP7qlqfdfKjf2fh1/irGljy26diG9KtamjoxpIdc3FxM/ysQnpUeWUZU81IJmVdqqCvrTQRnK8mrscdTEyvZE1rfyMwSbJHvV6WG3li3IF3VlOyY/efKfapLOO4LgwgstRexpFtrUY1vcCTGTtp/2Z63EeMRgTYDU3db/AN4UuZmiSMR5ZIXBhJA9qvW00N0oSdQW96pKdjbSMimXAVCJI2O70qqm5ENx/iHT3jti8Tcegr13wYrf8IBEp6+Sa8el1C4kgMcifLXtHhJgPBSHt5R/lXi59f2CufecDf7zP0PGbCFh4uz/ANND/OvoHRg39lQjvivCLKQf8JYf+uh/nXvOjN/xLIT7V8VS+M/U6JdjHy4amy5UDaaXcxPTijaFJIOa7mdB5Z+1dO0XwM1uRAd2wf1r8zdEvvsOs22oSAuYZRJ+IOa/Wnx54ZtfGHhW60C/JSG4GGIrwST9jnwExLNqV6rHsDgfzpAeQH9qfVfLtoYzcIkUYTr6U6w/ao1OC73zfaJEz0r1qP8AY18Cqp3apfE/X/69If2M/AZBI1bUM/73H86AMTSf2zdDhtxHeaLdSsO4rpfCv7XHhPXdSWyOlz2pYj5pW4rjPFv7Iem2dnJNotzcXMq/dUkkGvBfEfwM+I2jTXVx/YsyWsGWMoyMKKAP0n8N+JNG1+0SSwv7aVnGdiyAkfhWts2kYOK/Kb4ZfEzxJ8PfEseqaddSXDQnBimclT68V+lnwj8YxeN/BOn6y5jS7niDSxKfumgDrnOGzXzh+3XqJsfB9mucCTIr6Qxhea+UP+CjExj8K6Ig43ykUAeC/sXnP7QGkN/vfzFfpZX5qfsVLu+OulnuAa/SugAooooAawz16V85/tw+NW8LeFbOyVGY34ZOPxr6MbJJHbFfBX7dXj6x8T6xaaHbOhk02UhgOxoA5X9iq1kuPjhZXDQOYcMS2OOTX6QAAdMV8t/sG+F9Om8AL4kdB9qWYxg454r6jRQCWBzmgB1FFFABRRRQAUGig0AJRRRR0BAKYjbiQe1PFN+VvunkUhnmfxt1BdO0oSiBpCHHCisW78cLJ4ElRtLn/wBRj7vtXSfFqaCCwDXIUrvHUUzUtW0dvAUvlLCT9nxt2jrivkc5/wB4OuicT8MPGWzQFRdMn27z/DWX8WvGMQ8b+HT/AGZNneO1dt8K9Z0VfCyJIsIk3nI2isP4talpP/Cc+HMrEf3g/h968jketzole51c/jUefIP7Mnx5X932rhfhR43ji1HWh/Zc+TKei163Nquiq7qRFnys/dHpXA/CbVdDbU9aLeSpExx8vvUxpy5NyLmV4x8bRuVMmkTkbx/DW7qPjJpvDAS30+aMmLripfHOvaOwSOGKFhvHO0Vu3Wp6HH4XDTeUg8rptrlxMJcqNEzxzxe15feEbN5iwX7QOD9a+jPCS7fDOnj0gT+VfP8A8Sta0+fwhZxaayu/2heB9a9+8Hsx8L6aWHJt0z+VfQ8Npp6nLiNzVD/Pin96aqjdnvQS24ccV9g9zlY+kNLSGjqIKWkpaYBRRRQAUUUUAFeW/F7zDrNoqZwVr1KvN/ijIia1absdKqO5jX+E5j4RxOnjS/Lf88zVb4uk/wBtQ49K1fhlIreMb7bj/Vmsj4tEjXIa9XKP4h8VxS/3MTpvhVIzWsyt0EZritVuNviNl/6aH+ddp8K23QTj/pka4fVrdj4kY/8ATQ/zrhz/APjM9Dhv/cEe5eETu0OA/wCzWpF1I96yfBw26HAD6VsRdTXFT+BH1FH4SQY6CkOetNQHzCaUsBxWhZX1GdrfTbq46GKJnH4DNfmJ+0p4yl8Y+PpriSUyfZy0Y56YNfpB8S9YttG8G6jNO4QvbOq59Spr8ntWk8zW7+4+/wD6Q7c98saAP0P/AGZx4a8NfCDTNZk1GzhnlgzIpkUN9MZzTfFf7TXg/QpHUwG4ZDjKMOa+FfB2leNfGsraX4de8uDEuTCkhAA/Cuz039nv4n3SNJeaRcq/8KsSc0AfYHgP9pDwl4puUgVPshY4JlfAFey2l5a6hCt1YXcVzCf4o3DD9K/Ljxl8J/iD4Mi+16tptxZ27H5ZAxGfyr1X9jr4xaz4f8TW3ga8cT6XezEtLKxLRn2zQB99EblyjYNIdyISTk0yNoFi86JwyMPlIOQadCzyIfNXB7UAfLX/AAUUmMXgnR1H/LScrXhH7FTt/wALg0+P+EtXuX/BRv8A5E3Q/wDr4NeN/sSW274o2Nx/dagD9FO9FFFABSOu5cUtNkdY42d2CqBkk0AfG3/BQ/WrW90/SNPt5VZ4JSXANN/YM8ExXMC+LNi7oZCu6vCv2hNSvPEXxj1LTRMzxC78uIZz1Nfb/wCyd4Pn8G/C5bG5QrJK/mc9eRQB7BIeRxT6YGUKu7vT6ACiiigAooooAKKKKACiig0AQXjbYGGMkivFNU0fXLv4ibrLUfJXHTNe2XJ/cPnpivHrzxBoWmfEXN9e+WQOleNncZOjob0jmvi9o/iKPxFoG/VN2ZRzn3rvY9E8Utdb/wC1v3fk9M+1ch8XfGPhWfxDoH/ExBxKOn1r0JfHPg9ZPI/tRfM8rpz0xXyro1OZanSpaHk/wa0bxJ/wkviT/iaf8tT3rV8c6L4nOnD/AImp++O9QfB3xl4TXxL4jxqQ/wBac5+tbnjXxp4N/s0f8TL+MUVIT5tSkx7aJ4o/4Qpv+Jr/AMsfX2rL8B6L4nbQh/xNf4z3rp5PHHhH/hD2X+0l2mDHv0rM8EeMvB0ehD/iZ/xmsKcZWYJnO/EzRvE6+JtCxqv8Y71211onihif+JqceX6+1c18R/G3hBvEuh7tSGQ46V3Fx458HpnOprnZxRUhNUxXPKPD2l3UniKf+0pPMKycFq+gfDEccOkxxoAFrwCDV5tT8SyNZqDB5nDDuK978Mhv7DjX+KvZ4W2kZ4jY1JNwZcHiphTAcKFbrTl6V9f1OHqFFFFV0KAUp6UgpT0qRCUGihulE9gQh6cVzPxDcrooPvXSjjrXM/EZd+hgD+9VU9kZ1djyXTrhT4601e+8V2Hxnj/0NG9xXEadZyf8J9pj84DivQPi3ta1SNumRXRlH8b5ny2fq+AmeYws0wSOIFTitzwzZeTqaNdENyOtJ9lhtYEmiwzYzVfSbue61lEddoDCvssS70z8my2H76PqdZ8WmRYLXOMeWKsfCR0ZRt9Kz/jLC72lpsz/AKoVN8FoZEwXz92vz6v/ABj91hD3I+h6rEMg7qlX2qNj8pC0+LO0ZrfqejFWiOooooAa5Cjce1J95Qy8UsihkKnpTceWgVeaAKut6la6Ppk2pXjbYolyxr8xPjzq1v4s+Nt9cWpDQXF0qLg8cnFfdH7WfiC10z4RaxZ/aPLu5ovkAODXxB+zT4Dfx/49SEl3e1ZZm564OeaAPvL9nXwJB4D8BQ2kIVTdIsxA9SP/AK9ekRRyBtxbNQWlr5NhaW6/8sYlT8gB/SrUZb7pFADvrWZ4uH/FK6oP+nSX/wBBNaTf3qzPFh/4pXVD/wBOkv8A6CaAPyq8OKT8S3Uf8/sn/oZr9QfhQCvgLTAevlCvzG8Gx+Z8V9nreyf+hmv1A+G6eX4L09fSMUAdBhs9acOlIpyKY7MDxQA81518fvGVn4Q8DXjXRAN1C8aEnHJFeirkjmvj/wD4KG69Y3Wg6Vpdrdbp4ZyZUU/zoA8C/ZosI9b+POnQMm6OWd2PpgtX6a2VrBY2q29uoVVGAK+L/wBgzwDDqDjxkV+e1lKA19qJu+0OT0oAkQ5FLQMdqKACiiigAooooAKKKKACk70tJ3pIDxnx/Z6ldfFCJdPuDC2zrUmu+G/Fh8N6n5utZBhbAz7VY8W6pZWPxRiN7J5a7OtaXiTxZ4afwzqix6h/yxbPPtXyWcf7yjrp7HnnwW8M+Kz4HmW31sRkzNjmm+LfDPjIatYq2u5O8ZOa2Pgf4q8Nw+CJjLqG0ec2cml8XeLPC51ixI1I48wY5rxpX5mbkfxK8M+MD4QAGucgrnmtLwv4X8Y/2DY/8T3+Ad6sfEnxd4ZHhAZ1HjK45rV8LeMvC40GxxqP8A60WlyCvoecS+F/F3/C112658+zrmun13wz4w/s+6+0a5u+U4yaoyeLvDA+L6y/2jz5f4V1HijxX4YudPuc6iRhT0qZqXKhrc5bwL4X8Z/2GfK13C7j3rO/4RzxautBRrfJfk5rr/h/4x8MQ+HjGNRz8x61lQeJ/Ch1iV31Igl+OamaYyPxz4W8YroQP9u7kDDIzUFlpi2V/opuiJpsrlveug8ZeMPDS+G/Lj1Dc+RgVytvdXlzrmjyQoXhZxg+1VH+JEnoe/xNnbxj5RUpqOPOF47VIa/RKPwo8+YopO9KKTvWokHelFJ3pRSYkIetN4UGnHrTG71URsjbPkyn/ZP8q+e1njbxy6tj/Xn+dfQsv/HtJ/uH+VfNJt5W8fvtz/rz/OsK3Q5a3wnqPxIZo/CMZhOOR0rz/Tr7fEI7r5uO9d78RN0Pg2IEc5Feb26xzQgs204r6/J/4aPyTi/+IjZ0azjfVlkhwBkV1HxVdI7C0Vxk+XXE+HLiaHWFjUErkV13xg3NZWbf9MxmuHO9z3uDv91ZZ+EUsZcYXtXp24bxxXlHwdB8wfSvVlI3ivmqR+gLZEpxu6c0fK3zFeRTiRn3pFdW6V0o3AkFct0qA+XdQvDJFuiI2spHUU51aR9rcKO9eYfH/wCLmlfDTw/LieM6q0ebeFv4jTA8P/bq8GeC9J8JQ6xpMNpBq8lwFlVGG8r6kda+MEjdlLKjMB1IHSvRGPjX43fEWV7aCe8u7lwzxIxKRJnrivrFP2WPDum/Dq4h0+Sa41maAMwfn58cgUAZ37E/xP8ABU2lW/g/+z49P1iCLL3chAE3tmvqu5V5IT5MgUnoc1+TfjDw74g8A+Kmt7iKazntpAyspK9D619y/srfG2Lx/oA03xHLBbalbbYYQD/rQBjP1oA9+tomjhHmMGfu1SOFI3YyRTCuPkY4XsaArRnC8qaAKuvnPh3USf8An1l/9ANflLpwz8TZwP8An+k/9DNfq34h/wCRe1H/AK9Zf/QDX5V+H4/M+LEiet9J/wChmgD9Mvg4Nvw60wf9M669DxXMfC1PL8CacvpGK6ZwRGdvWgBWIXmkKsxBzxSDmMb+DRufzAoHy+tAHCfHHxda+E/BV5JcEKbiF41JPcivz6/Z9sodc+PNhbyIGjuLp2wfds19G/8ABQjxBZy+FtP0q1us3KT/AL1FPQVyH7Cvw7g1i+Xxk2d9lLtz70AfbdnaxafYxWluNsaDAFWU6c9aZN8xAXkg808DJBoAdRRRQAUUUUAFFFFACUUUUAwFeQfEWz1C9+JFtFp9z5EpjGGr18V5L441C2sPijaSXUnlxBBk1wZj/BZdPcp6p4Y8aW+jao9zrnmoYWwufauX+CfhvxTceD7o22s+STOwHPvXpOteNPDM+g6lHDqAZhC2R+Fcb8DPFnh6Dwjd+ffeWPPb+dfGpaSO1N2MrxX4X8ZrqdmsuvBj5gx81a3xE8M+MR4UONc6Y70/xt4s8Ky6lYPFqROJBnmtf4h+MvC7+Eih1H+7isaKdiuxS8L+GvGTaDYY1z+EZ5rmL/wv4u/4W1B/xPOfLz1r0Pwr4u8Lw6BY51HqoxmuVvvFnho/GC3m/tE48v14qoqXKxM0/EHhjxj/AGfd413+A96yvh54Y8Yf2FJnXP4z3rrvEfjLwubC6zqXOw9Ky/hz4v8AC50GTGo/xnvUWfIO7scvJ4Z8Yf21t/t3Hz+tafj/AMM+Lk8LnOu7sEd6kufFnhf+2iTqRxv55rT8ceK/Cj+FyBqhIyO9Tb3lcGUvDHhXxm2j2rJr+0bRnmua8RaFq8PjBRq179pGB3rvPC/jLwtb6Xa/8TI/dGOa4zx3r9vqni5V0mTzuBXNi7cyNaPxM9a+HiJHZbU6AV1TVyPw2Eg08eYMPtGRXWnpX6RgP93ieT9pjj0FAoPQUDpXQQ9wPSk/hpT0pOxq+hT+ERehpuTsfP8AdNOTvSOQY3/3TSiKPwnz5cyRf8JvLnGfOP8AOvQ/HkLXPghEibHIryq+t5m8eylc488/zr0/x3NNZeAY2jXL5FaYVXxUT57NLfUqt+xwlvHaWkC71Bkx1qG6vWlXbk7fSqKZuolkkYhsdKmSPCbT0r79U7I/DJycW+UdaXckZIQkKetaEZtp1w6gtWbHtXIWjbt+cMc0bGar30mWLizaM7g3y+lV3ZT8qLg1bspp7hvLkX5ema0fsFvEu/d81L2hssOqmsTOtdP3YknII96muLqK2Ty4cA+1Vb28mVihXC9qqIvmHdkk1Rm3bQdJNPI24scUnmyepqTzCvylRik3L7UGbYk8yqduMmp7HT5p3EjHCe9WrXTEVDJMcY9aZe6sIU+zwAHtUzd3oaR3GeIGtbWxKqoLcdK9W8HPv8Axv/0xNeKalDI9k80xIGc17Z4F2/8ACBw45Hkn+VeNny/cI+74G/3mfoeP6e5Pi77p/wBYf519BaNj+y4fpXhtkIz4qPA/1h/nXuWlD/iWxY9K+Ko/GfqlEuo3O3FObA7U2IjGO9OBbcQw47V3M6Br7lO7OR6UBVf5jTHaQPnb8tPRM/NnrSACj+vFKoHK45pctuwBxQzbaAEU7flqtqNtb6nYz2Fwm6KVCjgjqDU0nlkbi2KevAXZyD3oA/Nb9r7wVpXgf4liw0m1EME0fnHA4JNev/8ABPLXtU1DU9Y067uGkt7eEGJT/DWD/wAFAJbVfGsMTbTMYQRnr0q3/wAE4jjxLr+e8IxQB9vH5lP1r5L/AOCjiFvDOhN/dlNfWfzbunFfNv7d2jPqnhCxkVSfIJagD5t/YlOPjrpmfQ1+k9fmt+xef+MgNKzwfm4/Kv0oIzQAtFRvtx5e7mooXw7RucE9KAKXirW7XQtImvrtwkaqfmJwM1+X/iRYfFHxyuoiBNDf6jsGDngmvsv9tvxdpVj8Lrzw+uo+Vq0hBSNThsV8+fsTeArPxj4vudQvGO/T2WRSeeeKAPtn4Q+DbLwH4Ot9Ds1VUKhyF9SK7KLcMg9O1NEIwnP3VxSxNIWZWXAHQ0ASUUUUAFFFFABQaKDQwEoooo6AgFIAqk46mlFMAXd96kM85+Mlr9q04I3TeKp33hyNfAMpQAN5Gf0qx8ari8h00G1i3neKydQ1nxMvgKXbpuf3HBx7V8jnP+8HZRKfww8KmTw8szMM7zxWV8XNBX/hOPDi7f4xVn4Xaz4q/wCEdVv7NON54xWR8W9c8Tf8Jx4dH9mfxjtXk8l76nRK9z1W48MhppG4/wBT/SuG+EfhmI6jrfmL/wAtT/Ousm1nxR50mNN48r09q4b4Ua54o/tDWv8AiWdJT2pRguTcz1NTxt4djhK7Vx84rdu/C4n8MgyEEeVnFcx4v1jxHOF3afg7x2rYvdd8UR+GxGNN4MWM4rlxMPdWpor9DjfHdjpGl+DbPZCBN9oHP41774TYN4a08jp5Cfyr518YWWpX3hazn1GJoU88H9a+ivCgWPw1p6A8CBQPyr6DhtWlucuI3NEK2/O6pM800J8+7Jpy8nmvrpbnKxxpDSmkNPqIKWkpaYBRRRQAUUUUAFeX/FxGbV7Vh2WvUK84+J0irrdpG2ORTRjX+E5X4ROx8bX6kH/Vmq/xeI/tqH6VsfDWONfGV8y4zsNU/ibYC61mJiTxXp5O/fPiuKf4MTZ+FShbWZv+mRrjdTuF/wCEiYZ/5aH+ddz8N7X7PBcL28o/yrzu/s2bxM7An/WH+dcmffxWehw3/uCPdvCWG0SDH92tSLIzWV4Qj8vRYQT2rXXFcdP4EfT0PhH5wuaTZzmmzPtVfrTiQzBD3FWaHzn+3j4guND+HtkLZyrXExQgelfEHw08K3vjvxvaeH7Ntkt5Jyx6CvoT9u3xkuqXsfhwOCbObpmtH9grwPBqaSeK2UebaTFVP40AfSHwe+E+gfDzQbaOxs4V1VYx9ouFHLmvRIpTKpK8Y9acWw3PAoKqEPYUAc58SdF0vXfBmpW+q2qTxx28jpkfdYKcEV+VtpqL+H/FtzdWpKyw3TCNh2G41+sHioq/hPVlRs4tJc/98mvyl07Rn13x7PpcOWaW7cDH++aAP06+CV9LrPwr0W9uW3yywAkn1rsbdZFOJGye1cp8HdMk0b4aaPprKQ8MIUg11suEG/PPpQB8p/8ABRv/AJE7Qv8Ar4NeV/sQL/xXdqe++vZP+CgthHe+BtLkZ9jRSllrwb9i2+uovi1YWPl/u2bk0AfoyPvGlzUbth/l5Pem4R3Dh+nagCavNP2mPEU/hf4Rapq9rL5c0YAUjr3r0aOQO5Qdq+K/28viDqdnrh8DwKpspoRI5J/SgDwz4TaLqvjz4nW2pbWlcXayzYGT1r9QrGFYdMt4FUKEiVcfhXyp+wf4BvdDhufEF9bbo76IeU7L0+lfWMpPlHjBoAAFYAHtUlRjBRdxwakoAKKKKACiiigAoooNABRRSGgCK7GYW/u45ryC+0Xw3qnxC23sMbPt7mvYLhd0Dr6ivE7/AMOwXfxN3NeyR/L2NeLncL0d7G9IpfFfwn4Ph8QaFutoVJlHAb3rvl8G+CzL532O33+XjO/tivOvi54NtW8R6Ju1Ob/Wjq1d5F4LsxNkapOT5PTd7V8s6fvL3jpS0OC+D3hLwY3iXxHttYCfNOct710fjPwX4GbSxm3gHzj+KuV+Dngq1/4STxJjUpv9aeje9avjbwTANOGNUn++P4qKqbl8Q1udJL4M8FL4UP8AosGwQ9d3tVHwV4O8DvoQ/wBGg++erUsnguH/AIQxj/aU/wDqf73tWZ4H8GwNoY/4mc33z/FWFOOj1HYi+I3g3wWPEuh7raAHeP4veu3n8FeC3OWtbfO3+/8ArXA/ErwXb/8ACSaFnUpvvj+Ku1ufBEEjn/iZzj93/eoqL93uKx5/bSadpOvzW9qgZfMwu3nFe4+EXMmjxydAe1eEaFokdj4huPOmZwsnBavevDTA6PH5fSvZ4W2kZ4jY03G8gjtTx0pirtUkcmnRklea+v6nF1FoooqugwFKelIKU9KkQlDUUGiewIbjdXN/EAhdFGT3rpCcGuW+JkZfQwAf4qqnsjOrseXafdp/wnGnJ3LCus+MxIs02nByK4awsnXx7pcmTwwrtfjPhrJNxxyK6Mo/jfM+V4glbATOFsrmRQgmYsuK2NES3n1RDFhDuHWsCElYl2jPFW/DSGTWl3OV+YV9niv4Z+T5ZP8AfR9TtPi1Isdvahuf3Yqx8IpFkX5fSs/4xZ+x2oHP7sc1L8Fgw6/3a/Pa38Y/dac/cieqKpXJqVORUS8sKlxW/U9CLvEWigUUDGSZI2jqaam5B+8PA709229OtZ/iO6+yeHr+4chSlu5HPfBoA+Jf+CgXiK4bxnZaZZ3ga2MH7xUbIz6V1/7BPga70iWfxNKCYryDapxXy54rudX8efEWe0LPLO9y8cQPJxuxX6Rfs/aHN4d+FOj6VcReXNDFhxjkmgDuYVdC+85ycinr94mnUUARsrZ5PFZ3iz/kVdU/69Jf/QTWowyMVleLVZvCuqp/06yY/wC+TQB+XXw/A/4XAoY4H22T/wBDNfp94EwPCdjg8eWK/Lnw2HT4qOVyCt4//oVfpr8Mpi3gbTjcfKNgAPrQB1owBTQVY0hPQD7vrTZUL7dvQUAF1dQ2yGSdxGgGSzHAFfmH8e7+78R/G3UdPa8Mtu96I4sN8uCa+4f2rfFVroPwp1OFLzyr90HlqDhq+Kv2b/Adx8TPiCJrmeQvaSLO5H8WDnmgD7i/Zn8Dv4B+HcemyYzORNx7j/69eoI24ntUdnCsVjBbr0jjVPyGKkdeBQA9RgUtA6UUAFFFFABRRRQAUUUUMApO9LSd6SA8m8W6Xp9/8UYlv9m3Z/Ea0fEfhbwnH4b1MrFb/wCpbJDj0rK8baLDqnxOiEl08J2fwmk1jwHbx+HtYb+1rhswt/F04r5POP8AeUddPYyvgf4Z8JzeCZRJDAymds5bpU3i7wp4M/taxURwABx/EKxvgl4Ghl8Czr/ac4zM3Ib3pfFfgK1/tewX+158+YP4q8Wa5pPU2sdT8SPCvhBvCZVobdQCu07+taXhvwl4QGhWW2G3P7sY+cVzHxN8A2o8KD/ibXAwV/irS8O+AbU6Hp3/ABN7j7g/iqXD3dwWxjN4V8Ij4uqDFB/q+m7vXX+IPCvhD+zbr91bqdpzhxXn8ngi2/4XElt/ak/+rz97muq8RfDy1g028k/ti5+ZScFqU4PkWoLck8B+FfB39hH9zbn5jnLiqA8H+EH1ksqwBVfkbhUXw++H9rN4aLf2tcfePRqzYvA1qNaMP9rz8vj71TOFrajOq8aeGPBq6D5iQ24II24frXNyX9vHq+i2tjGVQMBkdK0PGvw8srfQxL/a9zgMOrcVUtLW3s9S0aOJvMwR8x61pH+JAX2T3KEEIu45OBUhqNAfl+lSGv0Oj8KPPkKKTvSik71qJB3pRSd6UUmJCHrTeoNOPWm461SGyJxiKX/dNfPnnJF44c9T5x/nX0LN/qJP9w181YcePnJyR55/nWFY5a3wnp3xJmV/B0cjDgkcV5lp9rNcYMfyrXqPjqJbjwjErcDIrgWuYrC22xYJIr67J/4SPybjD40aPh63hhv0EmC+RXQ/FVo1srbcP4OK4bw81xda0sjZC7hXXfF/P2GzC9o64s73Pa4P/wB2LnwhaIuNq9q9NBXzBxXlfwYzvGfSvUz/AKwV81SP0KGyJT94gdaiLqsoVVOT3qVuvFRzSw2sTTzOqRgZZj2rpR0M4r41fEjSfhr4Tk1fVN0jPlIkQ87scH6V+ddzP4w+NXxHjtTPPdSXVwywMykpChPGfwruf2vPHl14o+Jlx4dt7jdpsc6qhznJJxX1T+yp8LdO8A+DVvGVLi5v1WbzpEBZcjoPSmI1f2ffg9o/wt8OQ7oIZdcZNtzdIPve1epblV/kX5m71ITuTK/MKEAHXrQB4/8AtFfB3T/H/h6e4tIYotVRS5lxy+B0r4E8J6tqnwz+I0dxcQ3EQs7gh4yCN4B6iv1d65z0r4W/4KDaJs8Y6de2djHFH5P7xo1A3H1NAH178LPFUHjfwFp/iGAEJcoDg9RXV9hXyd+wj49fU7T/AIRHd8lnCWAr6wC7SSTxQBS8Rn/indRP/TrL/wCgmvyy8J4/4W+2eB9vk/8AQzX6l+JefDmpen2WTH/fJr8rNL3Q/FSYH5T9uk/9CoA/UH4eYXwXY4II2Cui54PauT+E37z4fabuOf3Y5rqd7eYFUZXuaAFb95wOKZPdQ23+uYRpjJdjgCgtI0pXbhR3ry79qHxTY6D8KtWj+3LDfvF+5QHDZoA+G/2jdRvNe+N2pae14ZrdrsRxAHK4Jr7h/Zc8CyeA/h6ljJjN1iYfiP8A69fEf7Ofgm5+J/xEBupXd7ZlndvXBzzX6XWMItbC3tV/5ZRKn5DFADz+6O485qRPWjPHIzQh3c0AOooooAKKKKACiiigBKKKKAYCvLPGdppt58TrWLUFUxlBnca9TFeQ/EDTIdS+JtrDJcNDmMcqa4Mx/gsunuauveE/CMeh6k9vDbq5hbJDj0rkvgV4Y8Ly+ELr7RDBJ+/bOW6CtzV/h/aW+h6rKur3LloG4LcDiuT+Ang2OfwZeD+0JwDcMMg+9fHLaR2rbc2PGXhbwXBqVkFhg+aQdGrR+IHhHwevhYu0MAAxj5xzXL+NvBFpFqtih1WckyD+Ktj4jfD+1XwgX/ta5429WrnpRunqPsdB4a8KeD5tBscQwYCDHziuYv8Awz4OHxVt4fJg3eX/AHh1rS8KeAbWfQbHGrXAwo6NXLX3gS2X4w28P9qz8x5+9zRGPuvUOp6Brng/we2n3RaK3B2HPzis34feE/B6aG4WK3I3nPzik8ReArVbG7/4m1wPlP8AFWb8PPANqdAk/wCJtcffP8VRye7uPoWX8KeCzrB3RwEb/wC9Vzx54T8HDww2yG3UbhjD9a5lvAdoNb2/2vPy/wDerU+IXgKCLwsQuqXBG4clqUVZoGb/AIa8J+C30e1zBbMwQdXFcf4xt9D0PxerWEKE4HCHNbnhz4e2Emj2Tf2zchto4DVzGteGo9M+IKBrl5k2j75zWOL+JGlH4meu/Dybz7PzcEbh0rqmNcx4ECrAwUADHFdN2r9HwP8Au8TyvtMcegoFB6CgdK6CHuB6UnY0p6UnY1fQp/CIvek24R8/3TSp1ok+5J/umlEUdj57uriOPxvKMc+cf516N41lhbwWjTLlSRXlN6rf8J9J/wBd/wCtemfEPafAaBjtGRWmFdsVE+ezN/7FV9DgpdOZrcTQsNuM4FVEkLfumUqfU0/SbuaGNQwLR471ozW8d+v7nG72r71VHY/DakHNvlMoL5ZI+8T6Vbs7J5TvZto9DViOzFipkn6jpmq9zeG4BMXA9qfxGaocusizcXEFsmxF+b1FUVup2fczHb6VCrnfj7x96e/T958op+yL+scmkTQCwXybVwGHrVK5tZLRvUe1V2aSNg1pl/WtKzvY5o/Lu8K3vRawcvNqUt0ci+hpnl1fk0sM/mRMStH2E+9O4vZhFesy7JjwafPpsMkImixu61myb7hCWGz6VNY3L2gAJLj3pT3FHczdVkmW0eKUHbmva/BPHw/i2/8APE/yryvWXt7zT23BUPqK9Y8ERqngWJFOQIjzXi5870Efd8Df7zP0PH7Azf8ACWnr/rD/ADr3/R939lQ564rxHT/LXxVzj/WH+de46YynTosdMV8VS+M/VKJaBVYzIRnFJJvlRWjOPWnRgg4I4oj3eawIwvau5nQKWyQnX1pCGB4PFct4q+IXg/wlqCafr2swWU8g3KJD2qz4b8beFfEMpGi6xBeN3CNmkB0nam9fvUhD7sinPtCFn4A60AMKRt8u2kd1jjLZ2pGMt9K5/XfHfhPQUZtU1i3tlXqWNeAfH39p3TNE0x7Hwc9vqb3aNGZN3+rBGM0AeH/t1azZ618VoprGVZIo4NhIOeRivd/2HfBTaFoba48eBfRAqa+TfhZ4J1n4reOo4LiS4FvPKWmuOoXJ6V+l/gDw3D4V8Haf4ft23JZRBA397HegDoOc+1eYftG6JJq3gS8kVcrBCzHj2r0xmfZ93msfxrA974L1a22bmktZFA9TigD89P2NlA/aG045AVXfr9a/SKQNu3BuB2r8tfC2pah8Mfir9quYTHIkxxnjgtX6R/DXxJYeLPCllqNrdrLK8YaVQ2SpoA6Ysp/fYPFVdZvrXTNKn1W6wsdvGZGJOOlSajfW2m2r3V5IsVsg+ZyeBXyT+1r8eLE2H9h+F71LgyZSba3T60AeE/tNeOLf4l/Ew3ejwysi/ulQAkkg4r7a/Zi8AaR4P+H1jqFpaeRe31uGnyMEmvmT9iz4Yz674qh8Y6ja+fYI5yGXK5Jr7vWBLeMLbqFjX7qL0FAD4vMaI5b5s1LHux81VwGkXzRwfSrKZ2DPWgBaKKKACiiigAoNFBoASiiijoCAU0Ku7NOHWkUBSecmkB538Yb6Oz04NIpYbxVS98WWQ8CS4hfP2fHT2q38XbX7VYKrLxvFR6hoMa+AZdsYLfZ84x7V8lnN/rB2UUupifDDxXat4cUeUw+c9qx/i14jtx448Ofuz98dvet34W+HFfw0kjoFO88Vj/FrQ4W8ceHMY++P514rS1OiVrnodx4mtUkkXy2/1WelcD8KPFlmNR1pWif/AFxPA969DuPD8LyOw6eVj8cVwvwi8P26X+uB1BJlOOKUV7hnoS+LvFdkpVlhb7w7VtX3izTz4b3GF8+UOMVk+MPDu3b+6G3eK3rnw5C3hwfKMiLOMVzYlLlVjVW6nkvxE8Qzal4Ss7W2V0AuF6j3r6F8IqT4Y07d977On8q8L+IZs9M8I2asqBvtA7e9e5+FnL+G9NZeQYF/lX0HDdkzlxG5qKW34PSnk4IoGM+9A6819i9zlY6kNLSGjqIKWkpaYBRRRQAUUUUAFeWfF4N/bVoyddtep15v8T9v9uWhbptoexjX+E5f4RyTN41vhJnHlml+KV41vrEQWtD4beV/wmF6Y8Z2Gsf4syIutQhsc16WTfGfFcU/wYnVfDS6+0Ws+evlmuJupVXxGwP/AD0P866z4VL+5uGHQxGuE1COT/hJnxn/AFh/nXLn38U9Dhv/AHBHvXhj5tHhI9K04xisbwfuXRId3pWvGxzzXJS+BH09D4SVlVgM9qQLmUP6DFOHQ4pkXykhqs0PzE/aomku/jjrdup5WbaMnvX1h+wTpc2lfDK8imZWaW48wbe2c183ftheDtT0P4mah4jlidbW+mJjYjgmvUv2LPixoHh/wtcaT4k1GO13S5VnNAH2PHHJvJlYFe1OYcFnYBB1zXIj4l+BpIBN/b9sIOok3cGvC/2g/wBpzT9AuBpHhKS31OKWPElxG33T6CgDsv2pvirYeBfCLW9nMktxeq0TJEwJGR3r5R/ZM8LXviL4wWWtm3LWCTs8hxnknOK4/TtP8afFTxeZLW2vNQjupgHGSywqTyfbFfoN8BfhXpnwr8JjTrR2u7iciWWV1GQxHIHtQB6TGkcMYjjUIqjgCmqvmHLdKJVMiqeh705lUjduwBQB5N+074QPivwRMAoItI2k/SvjX9kC4a2+P+n2cjYBlZefY4r9D/Ftu194U1S1RdzSWzqvucV+Ydrdax8Lfix/aNxatHcQ3DOqtxlS3WgD9T9ymZlAw2OTShY1UlRXmfw4+MXgzxB4XsrmbXLZL54h58Jb5lar+ufFv4faJE7T+IrXzgpKx7+TQBofFTxXY+EPCl7eSTLDcyQt5BJx82OK/OnQ7PxL8ZPi3Fp2qXb3V5NIQsh6KoPT6V0v7SPxm1T4n6+uhWaCKygn8uBo2/1uenSvoz9jr4QzeGdAi8Q69aNBqhbdGGXnae9AHufgLQW8L+DNN0MMpktYgjFehNdAgO3DnJqMqscjSO/3ugPaiMbfm3ZFADwys23HSpKbnoVGc06gAooooAKKKKACiiigAoooPSgCC83CJmU4AHIrxDWfGulaV8SvJuNPnlcL1Vc17dd58o46d68xVdPb4j/vrSF229WUGvFzuMXRVzekcJ8V/iJpLeIdDP8AZtycSDqnvXeW/wAStFe48ldLuhJ5Wc7OOlZvxcXTU8SaGDY25PmjnYPWvQIzpJbaLG3DeVnOwdMdK+VlCldanSk7bHh/we+Imlr4l8Rj+zrkfvTnC+9bfjP4kaOdNH/Erufvj+A1d+DUOmv4k8Sf6DAMSn+AetbvjE6OmnBWsbf74/hFFVQctCkY0/xM0geESP7MusGHGNnFUfBXxI0aPQx/xK7n7/8AcrvpodHbwgZPsdttEPTYKyvBJ0aTQx/oNv8AfP8ACKwpxjZgjgviV8SdJ/4STQ/+Jbcn5x/DXbT/ABN0lGI/s26yU4+Sq/xHj0dPEmh7rK3OXH8ArtriPRyW/wBDtj+7z9wUVFD2YkeG6ZeXWra/PNHuSNpMgHsK+gPCCmHQ41fk14hFqFlD4iuY7bZ/rDwO3Ne3+Em8/RI2biva4V2kZ4jY1VDjLE8VKhyuajDMflK8VIgwtfX9Ti6hRQaKroMBSnpSClPSpEJQ1FDUT2BDH6iua+IzbdEX/erpz1rlviWpbQxj+9VU9kRV2Z5bZ3Cnxtpi/wC0K6f40LuskwcciuNsIWHjzSzzjcK7X40QyPZJ5YJ5FdGUfxvmfKcQRvgJnntsyxwqG54q34ejkm1pTHkDcKSwsWEKtLkcVoeH5orfWVVcH5hX2eK/hn5NlsP30fU6T4rov2K2DdRGKm+ECqF4/u1T+MbEWtsw6GMVL8F3Lcf7Nfntb+OfutOPuxPUF/1gqxUA4eplrfqejFWihaQ0pppoGI+F+c84rwX9tbxhfeE/hxbz6dMY5LqUxEA8kHFe8jd5oGPlxX58/tpfEC/1jx1e+EWjzb2cvyc96AOe/ZU8M6j4g+Lmna55Ja0huN8xxnk9a/SpFVAFUBQOgFfL3/BPvRZbLwHqNxfWQjle4zGzrztr6fUfvC1AD6KKKAEbO3iqOrp9p0m6tRy0sTJ+YxV+mKE3nByaAPzE+Ofh26+HXxQJ24MrmbA7jNffvwFuv7X+EuiXk/zCSIMvtXy3/wAFA/DepXPjWz1yC1P2OK2CySgcA8V0v7I3x/0uLRo/CPiea3061sIQLedz972oA+u3lRHEe01Be3KWFnPfXMoSCFC7Z9AM1xZ+Mnw16t4nsgR6mvmP9pj9o06kJvD3hl1e3JK+bG33hQB57+1x8To/iD46W20BpvsUCeS0Y5LuOK+of2PvhtZ+E/Blt4g8nyrvUIQZAw+b8a8A/ZG+D9/4g8UQeKtatWa1jk3bZF4OecmvvKC0gt7ZbW2URRoMKi9BQBLysny/dPWlUkuc9KZArRxnPJzUj8qCeKAHgYooByOKKACiiigAooooAKKKKACk70tJ3pIDx3xrrUOj/FCOS5geYBOijNO1j4iaXP4e1hI9NuUIhbqvXirfiW6sbb4pRfbEjYbP4hmtXXdQ8OzeHNW8uG2GIWzhBzxXyecf7yjrhsedfA7x3YW/gWZpLG4IEzcBaTxZ8QNL/tmxf+zbjmQfwmtv4GXuhJ4GmZ47faJ2yCo5qx4s1Lwu2rWH7u2++P4RXjNRcmblH4nfEHTD4UH/ABL7g5K/w9K0fDvxA0xdD07/AIl9x9wfw1e+Jd94bXwrlktiMrj5RWl4ev8Awy2iafhLb7gx8oodOPIJbHncnjzSP+FtLN/Z9xv8vGdvNdF4g+ImnzWF6rafc4Cnqpqq954e/wCFxqvl2+PK67R1rr/EOoeF00y8G21J2HOFFKdOPKtRrc43wB8Q9Mi8NMBp9wPmP8NZK+PtM/tzzP7NuPv/AN012vw+vfDTeGy2y2A3HOVFZ8OqeGV1oosNsQX67RU1IRQyp488cWN/4dEMNnOpLDqtZdjFcTalo0y5VdwODXX/ABBuvDcfh7ehtg24YAFcgNWmm1nRY7WAGLcOR6UR/iRF9k95iD/Lk8bRUxqKLkISedo4qU1+iUfgR50xRSd6UUnetRIO9KKTvSikxIQ9abH3px600YGapbDYyb/Vyf7pr56kjj/4TZ/+ux/nX0JN/qJD/sGvm0zM3jyRf+m5/nWFboc1XY9P8fN5fhGIjpkVwkVrb3Vru4LYrtviKG/4QyJfcV5tYF7dQyuSPSvr8n/hn5Nxh8aLOiG4t9bWPB2bhXc/FFVbTrQt18sVzfh+7im1FVkRQcjmtv4vuUs7Tb0MdcOdnrcIf7sy58IFUPx6V6W/+sFeWfBpizjPpXqbf6wV83SP0WnsiXua434zXFxZfC7W7iEkzJAzLjrXYnk1V1jTLfVNKn026+aGdSrfSulHQz8l11B73xvBeamrMzXS7wev3q/VvwQ0E3g3SjCQ0ZtI8Y/3RX5y/tM/D3WPBHxFu77+zZY9HaYG2uAuEY56V6j+zv8AtL3OnXll4d16NE0/IUzufuCgR9upKobykUjFPIOdxYVwifGL4aM2F8U2BOOzVFL8XvhkkoaTxXZqfQvxQB6EG3dK+L/+CguuQ2+safpyMHkeHnB6V7V8QP2gPA+l6LNJpOt213PsO0K1fB3jnxLrfxV8cxjaZJpZCkC5ySM0Ae1f8E9dLvIvH99qTxOtu9qUViOD1r7skYZ2eteWfs2eB4/CPw406K4tRFqGz97kc16o+O/WgCneW0k1heW7sCssTKo+oNfmh8ePDNx4A+JLyTLiSaUzKfbNfpwU3EZbkHOK+Jf+ChXh7VbnxXp+tWti72UNttmlUcA8daAPpr9nW+e/+EOj3ch3b4674HghOK+Qf2Qfj7pdvpEfg/xRNb6ba2UX7i4kP3j6V9Ct8YfhqVO7xTYqPXdQB297dRWFhLdXLhY4kLMSewr88f2vvibB488aJZaCZfs8A8p0Xkuw4r0b9pH9o+K4Sfw/4YlS4tzlRMh+8Olcb+yZ8J7/AMS+LYfFWs2zNbRy7yrrw2e5oA+gf2N/hva+F/BVt4iaDyr2/h+cEfNXvduHRXaU5JORTbeCKzhS2toVihQYVVGABUjMXGB0oAXeuM9jSgYYY6UhQMoXPSn9xQAtFFFABRRRQAUUUUAJRRRQDAV5H8QdVs9N+JFtJPA8jhB90V64K8u8ZSWKfEu1N2EPyDhhXBmP8Fl0tynqHj/TZtE1aP8As+4GIW/h9q5f4E+NbODwVeMLSbHnscBa9G1e+8OtoOqKsdsuIGz8o54rj/gHN4e/4Q+7Zmgx9obOR718cvhkdq2Mfxl4+0mTVLJm0243CQc7a1/iL8RNNbwkV/s+5IO3+GrXjfUPDLanYIkdscSDJ2itj4h3nhpPCJZktSPlx8orCjFNO4zJ8K/EHTIdBsNunXHKj+GucvfH2lH4uW8v9n3G7y+u2vRPCt/4ZbQrH5LUfKMfKK5a+vPDv/C4LdfLtv8AV9dopxhHlY2XfEnxA0w2N1/xL7g/Kf4ay/h58QtMHh+T/iX3H3z/AA12viC+8NLY3QZLYnYc/KKy/h/eeGW0GTalsPnOflFRyR5Q6HFS+P8ATW1vcNOuPv8A901t+OviFpreFCHsLjkjqtW21DwvHrJ/d2xO/wDuitHx9d+G7jwsWdbdBuGPlFTZKSsNmT4e+IWk2+l2bHTbk5UchTXI+Jtcl8TePUj0yKS3O0cuMV6j4Y1Dwsuj2ceLUnaAMoDXBeO9YsrPx2h0yCJm2jlBisMXa6Lo/Ez1X4fRyRWXlSnMijDGuo7Vy/w+kaay85xhmGSK6jtX6Pgf93ieV9pjj0FA6UHoKB0roIe4HpSdjSnpSdjV9Cn8IidaG6P/ALppU60kn3JP900oijsfPFyif8J5J/13/rXovxGiV/BCL2yK8vvJW/4T6Qf9N/616h45AbwSm9sDIrTCr/aonz2aWeCq37HmelQSMFV/uVo3VxHYJm3+97VVF7/owhRBjGM1UjjKy+YzF/Y196qeh+Gym6bfKaVrd/bwVuv1qK8sJIjm2Pye1VZv3pGP3ePSrFpqE1ufJZNyf3jT2J9up6SK4liT5Sp8z1pVBkOZTla0J7SzuE82KUGXrtHrVNbK6lbZNGY09apVUJ4fm1iQ3DbSFtFPvitCw09Hi865I3e9Ot2tdNU+UwmbuD2qjqFxNetkZiHoKm7Yc9tCzJfvDJ5an5Kf9vWs6NWVdrDPuaXYvrVWD2g6KOVx97io3dd5jwSR6U63+0TsFZSgNaVpZQWpaWRgxx0NJjiZb2krae7scDPevY/CYdfAaBDz5Jrx7xDqRuNMlhgXbzjIr1/4f5XwBAJOT5Jzn6V4WeN+yVz7rgb/AHmfoeQab9o/4S794ePMP86+gtGA/suH6V4hZeS3irgjPmH+de46SuNOi+lfJJJH6nSLaeYDkninqSWPpTdu47s9KSbO0AcVutjpPj39ub4X+JNf8SReLdPUSWEFuI5EHJB46V8v+EvFfjTwVdO2ivd2r5wd0bGv1Zube3u4zaXMC3EDfeDjIrC1bwB4R1CIRyaFYoQeGEQFMD8+Yv2iPjLEoVdYnA/64tUdx+0B8YrlCkmrXDA9cQtX3o/wk8IMcjS7X/v2Kt2Pwy8I2pBOh2cmPWMUAfmhr/iTxr4ucWuom7uDIw48thXoXw9/Zo8beJxbXmIorRiGfeMHbX6BJ4Q8KxD934dsAR6Qitm1tbe2gEdtCsCDoqjAFAHn3wg+Feh/D/QI7e2tUFzjLMPWvRt+EXPehdrLjdupR6EcCgBrSBW2kHNJNtZQrAFG+8PanblLdAR61Dt2SEqd+7t6UAfGX7anwV1qbWJvHWiRxNpscQEsKffDeoFeD+B/il8RvA8DQ6PPdW6EYAaNuK/US7tba4tGt72JJoG+8rjINctq/wAOvCGp43aLZRAdCIxzQB+euu/HL4s69p72Gp6lcT2z9VELCuj+BnwB8R+O9Vh1nUVCWJcSTLLwWB+tfdel/DrwjYJ5f9gWMv8AtNEDXSafp9jp8Xl2NrFbp/djXAoAzfA/hXRvB+gxaNolsLe2QcqO57mtwKAMUIciloARVCjApaKKACiiigAooooAKKKKAEozQKDUsBaYB81OHSmjg8c1SdkNHmXxvXUpdKEenSCOTeME1zd5pfxHj8EyM2pRGPyM4zzjFdb8X2tY7ASXFyIRvHOaZf8AiDQH8BSQjWI8/Ztv3uelfKZvJOTZ109Ejhfhtp/xEm8Oq0OoRiPee9Y3xX0vx2PG3h3dfRk7xyDXf/C/XNEtfC6R/wBqofnP8VYvxW1rRpPHHh1v7UQYcd/evEpS62N5I6C50n4jedIyalF5flYxn2rhPhZpfj59S1ny9QjDCU5Oa9ln8TaKJni/tKP/AFXrXDfCrVtEi1HWn/tZMNKSct05q3y2skZWZi+L9N+IgiUSahGfmHetG50z4kHw+Auox7PL5Ga1PGet6C0aGLWUc7xxurZufEfh6Lw4Ek1iJWMXA3c1x1LM2XQ8k8W6LqX/AAitm+uSrIfPHQ9819DeFAsfhvT1X7ogXH5V88/FDULi+8M2aWe6W3+0LiQd+a+hPCQ2+FtN3dfs6Z/KveyNWjdHPiviNbIxuFOHPJphG6IbaUttKrX2UdUcg/tQKD0oHWs3uAGlpD1pasQUUUUAFFFFACd68u+LrSf23aKn92vUe9eb/FHb/bloW/u0mY1/hOZ+Eyzjxpfbzx5Zqt8WkjbWod/XFbHw0eNvF96q4zsNY3xaidtchKg4r1cq0kfFcU/wYnR/CrcIJ1/h8o4rkNQZV8Rtn/nof512HwsVlt59w/5ZGuD1gufEjY/56H+dcmd/xGehw3/uCPd/CjBtFhP+zWpHzkVjeDM/2FBn0rai6muKg/cR9RR+EenXHao3ZTKFanLkSHPSklQMdw61oWee/HP4baf8RvDv9m3sKu6AmA/3W7GvgX4qfA/xZ8Prt49QjNxG2WiMAzle2a/TsyOq/dyaqXmnafqmP7R0+C4I4HmIGoA/KTT7fxhfRQ6TDDeLC52KCpGK9s+GP7Kni7UdUs9Q1v7P/ZTENKmcMw9K+5f+ET8NBgy6JZKVOQViAxWtF5UcO2JQqLwAOgoA5H4afDfwz4DtNmh2KwyugWR+5rsgBz70Kdyg0tAB2qGVdvJ+53FTUyVVdTGWwTQAkeCnbYa+bv2pPgNJ48kbXNCSNLxE619G5dF8vbx0zRDDsB+cuD1WgD8o9R8L+MPBuszWyW1ws6Ha5jU4NX/Dfw/8aePtVRFhlE78AzKcV+ntx4d8P3Exlm0e0lkb7xaIE0troOi2d2ktppdtA47ogFAHzV+z7+zDaaDcjVPHVtFdzwESWwB4Vs19S2zJIgEa7Y0+UD2pblWbaFzjPNAJSURqmF9aAHyxJJjcM4pdi7duOKdRQAigKMCloooAKKKKACiiigApDS0lABSnpSUooAjnYLGc9MV4vq2k6xc/E7zrGZVi29M17Nd/8e7464rxKfXNUtPiWbeC0aRcda8bMtY2ZvSMz4u6brcfiHRPMmDEyDBFdxa6H4habzvPUL5WOvtXD/FfxHrP/CS6Kr6WwxKMcV3P/CWa/HP5P9itjys5x3xXx07e1XY7E3y6HB/Byw1k+I/EaRygHzDmr/jvRdeWxDPMMbxWV8IvEGtx+JPEDrpbMWlJIx71teO/FOutpoDaSw+cdq3goOb1JszWm0bXV8FH98MGDpn2rH8C6Hrx0UMsoC7zWqvirXpPCDZ0duIcZx14rN8FeLvEaaQI10Riu884rKmocktQsyh8TdI1v/hI9DDSgkuMV2U2ieIA5/fD/V81xnxE8U+ID4i0U/2KwIcYGK7Z/FviJgf+JG33PSsmo+y3DU8+0DR4I9euWuMeb5nPPevdPC7LHpKKv3a+ftKbUNQ8R3D3Mb2+ZORX0B4UjWDRI03b/c17XCVOSUrmVV6GzuyvFKudtMyGXinJ92vrk/3jRxyFzRmigDmrnfQSFpe1IetKelPoMShqKGpT2BCCuc+IWP7GGf71dH2rlviSW/sMY/vU6eyJqbHl1i6t4300d9wxXa/Fm6itrFDLzyK860zzP+E+0w4ON4ruPjQgksU3HHIrpyf+MfK8Qu2BmctHcrdwKIjjiqulWki64jNz8wrOtmkt0Ux5bitjwreiTWFEoxyOtfZ4pWpn5Nls/wB9H1Oo+LUXmWVoP+mQqf4OQiH/AL5qt8YJzFa25X/nnS/Bm6MzYP8Adr88rfxz91pz92B6mx3NxUidKixt5qZDlRW/U9BO8ULSEUtBpgQXaztaOtqwWXHyk+tfn18UfhT4v8Q/HW9lMYkV7lXkc/3Qea/Qdyy/MvPtVKLS9PW8e/a3j8+TqxHNAGb4B0Kx8O+GbO0sYREFhXzRjq2Oa6GM5+YdO1MfO9UVfl9qehw23HAoAfRRRQAVCNplOz73epjUAj8uRpRzntQBzHxU8H2HjXwtdaNdRI0kq4UmvhH4lfsz+MfDV7JcQCKSydz5W3kgV+ihRpG8zJUjtTLiG3uk8u8gSRRyAwzQB+YNh8F/Gl9drbrEQ7dCwNe1fCT9lDWY9Sh1HxSYZLcEMEBr7Oj0vSy25bGGNx0IXBq4jCP5D8qjpQBmeG9D0/w5oyafpMCwxIBwO5rUhX5dx+8etRuzeYNg3L3qdenTFAC0hAPWlooAQAAcUtFFABRRRQAUUUUABpKU9KQ9KnqAZoFJS05aWA8k8YaSuo/FOJW/551b1XQrCz8Oa0JIWLeS3P4VS8cXd/Y/EuKaxt2nfZ90VFrHjDxFJ4f1dZPD7fLC3OPavk821xsUdNJmT8C9BtbjwHOWjIUzNgGoPFXhi3TW7ImNtvmDFU/gj4s8RSeDplGgsqiZsECrHizxZ4k/tSzVtBb74wcda+fqPlryR1Xujofij4Zs28EiQRnIK1e8NeFrdtE0tkjIAUbq5v4i+L/E48LeWfD74JXJxWloPjLxPDo2nIPD7EMoB4rS6sSrmdcaDYf8LjSJYmz5db/inwvaiwvGWJsbTmuNn8VeIl+LSONBYny/Sun8ReNPEy6ddL/wjrYKntQ2rDVw+Hfh2ybwszeU2NxrGtvD9ouvMhjbLPxVnwF4u8SjQGVfD7Y3HtWfB4p8RTa7l9CZNr+lK6ZpDc6Px74Xs4dBXzYyTuFZsNvbWd/oqw4HI4p/jnxbr8mmi3bRW2kj5sVl2OnXf9s6PdXTOm5gQp7VzS5vbwt3JqS93U98RSXV88bRU9RRpna4PG0cVKK/T6fwI82QopO9KKSrRId6UUnelFDEhD1prYpx600Nk4xVRGxsv+ok/wB0188Jp5k8cyMjAHzj/Ovoa5H7iT/cNfN6SSL45kw5/wBef51hW6HNW2PS/iQjReEI0cgsCK8xhb92AOuK9L+IhZ/BkR6nIrhNKt4/I3yEDAr67J/4Z+S8YfGh3hq1kOqI56ZFdd8V7cy2VpjtHXMaVeBNXWNBkbhXTfFm5MNhaYH3o64s7PZ4P/3Zk/wfiWNh64r0wn94K8r+D1w0ko+leqqPmFfNUj9DhshzqSeKc2MfNSZ+cilPHvXSjoZzPxE8E+HvH+gHRvEVoLi2DbkH91vWvj34sfso69DeSX3hYQpYRg5jJ5xX3M6h1+U4qB5ZDKIWh3IeCTTEfl/c/BjxlaylRCcjuAadafBXxnfXCxrCSzd2Br9O20nTGf5rCAn1KCkGl6bG4ZNPhB9QgoA/P/TP2SPiJfW8U4mtERjyGODivpH4H/s7eHPCDW+q6rYrJq1vgrJ2B9a98G1EwuFA6CoxumiZWBT0NAD127iVx0pEXJ3Nye1JDF5SY3ZoTKIzGgB7LzurmfiT4Ss/GPhe60e5jRhMpHNdJ5jFQQtN8vcwIkIPpQB+evxI/Ze8XaLfz3OnCJrEklB1IFcJpfwd8XaneixhhkEhOPnB21+oNwFk/dTQCVPcZqKLStLhk8yKwt1f1CDNAHxf8Jf2TNbh1aK/8WG3ktQQyxqefyr7F8KaDpPhvTo9N0q3EMYABAHWtRC4c8Hb2FKWbzBhPxoAeGUsV9KUKAMCkVlLEDGe9OoAQKAaWiigAooooAKKKKACiiigBM0p6UlKamICV5H44tI7v4pWsbqTmMV65XkPxA1W8074lWzWll9ofYO1cGZfw7GkNzR1PwzajQ9YZoz/AKlv5VyXwF8P2EngW9KxkH7Q3862NY8X+KJNH1RZPD7qnkt82PauY+B/iDWYvBd2I9LZj57HGPeviql03Y6YyLfjTwxb22qWDtGxDSCt34leHLP/AIQvzPLbotcr4y8ZeKG1Kxjk8PNtWQYJXrWx8Q/F/iUeEiv/AAjzYIXJxUJo0Nzwh4bsv7B08tE3KjFc7feHLP8A4XNbxiMj93Wh4Z8YeJzoVgB4ebAUdq5q+8YeJP8AhbMH/EhYHy8dKaaHqd14p8JxNY3pVT9w4rP+Gfhm0j8HyiaMmbeeaXxF4r8VCwuWXQXI2ntWZ8OfGXiZtEdm8PtgOe1K6DoR/wDCNWra380Tffra+IfhqzXwrt8s5yK5ubxt4mbWz5fh1jh/7taPjrxX4kk8PebJoTJyOMVlN66GkHZm14V8K2KaVaNNGxJUba53XNGsbX4gq0yhU2960tC8YeKJdKtNvh9iEUY461yfiW91nxT4vWyvrN9NGB844rmrRcpocp2Pa/ARXbKqcoPu10xz5m3+GuU+HNv9isfspcvsGN57113G7NfpeGVqEbdjzKnxAeopabnJp1dS2M2IelJ2NKelJ2NV0B/CIvekLBldf9k0KcGkdOJG/wBk0oijsfPN5Ys/jt2RgP339a9I8fWsj+Ckh3DII5ryu/uJF8fOgYj9/wD1r1Dx4xXwPG7SEHI5rTC/73E+ezT/AHKr6HlwSSMKpB471YDxqmOrVchuo76zWCSNY/lwG9aqNYSWPzR5mT1r79Sdlc/DJx5m7DYxk5emylpH8uMGnwwtcNuTPvjtWlCba2jy7Lu96bM1Qa1ILO1+xr57/WriatHcgxVmXd6077AMLUDRhBujbJqeVG8a6grE15ZOrGSHvzUMM235JAQ1W7C8+znEnzZ9alvoYr5d0eFPtTUjNx5tSgwfO4kFaPOi/umkS2lgbByw96l5/wCeVVzIXszYD28yH7MMGsO7N2tw6yHKe1PgkeJsx5Iq9DdQTHZIAGPrU2sOJi3oiXS5GjGHzXsvgvc3w9iP8XkmvJfEFg0Ng7R5YHnivXfAZ2eAodw/5YnivCz3+Ej7rgb/AHmfoeN6cLhfF/OceYf519DaI2dLhz1xXh9ncQt4pxsGfMP869w0rH9mxY9K+TP1KkXmVvLOzrTkB8sK/XvSJ8w604jIraOx1EO5Ym8lfvGgK2f33I7VKyK3bn1pQOMHmmAmPl+Wmr5meTxTyKAKAE3c470g3ZO77tOK5oxxQBGI1VT5fBpsImVm845XtUxX5cCgDjB5oAiXA+79ylVCASnfpSmP95uzx6VIemKAICNtuRPyM9qX90yKMHHapFTC7W+b60BQO1ADNsolGCNlOZWByv40oU7s5obk9cUAOHSikzxzSFvlJXmgB1FRJNuXkYb0qRST1GKAFooooAKKRmVRljgU3zF4ycZ6e9AD6D0pjPtbDcD1pVbOePpQAo60pqNn2jPf0pxbCbsc0MBwpilSTt60B28vdt59KVTkfdxSaugPN/jJY2V7pojveULjvWde+A/C3/CDSSxwkH7Pndv74rqPiF4Zl8QW3lJM0eDnisKfw1qU2iNpAnlCsmzdXz+OwTqM6IyMP4XeCvDknhxTIpJ3n+KsX4teDvDy+N/DgCFcyDjd711fhzwTqWiaaLJbuVwDnNVvE/w+1DXdb0/VHvJUNkwIX1ryo5ViFrFGvtTppvA3hsyvI0R3eV/e9utcJ8KfB/h2TUdajaMsvmkY3e9drPo+qSzNJ50oBTbisXwv4I1Dw/NezJcSSG6Ysfam8pxHYn2pS8YeCfCltGphQhtw/irWufh74VudAWaWFsiLIbfVbVvBepaljdcyrg5q9NoOqS6aNN86VQV27qwlk2J7Giq+ZxPiTT4o/DltpmmgNGkwIA5PWvb/AAyv/FP2SOMFYVB/KuR8C/D06Ld/a7y7N0COEfkA13/lgJtQBQOmK9vK8FOhG0znrT5pDxtVdq0i7XOe4oii2dWzTlXaa+hWxgONIKWipa1AQ0tFFUAUUUUAFFFGaAE715b8XhIdbtNn92vUq88+JpjXVrZnxkLSZjX+E5P4SLKPGt8X6eWaufEfyv7Wi34zR8MbhZfGd8qqBiM81k/FxpF1uHax6V6uV/EfF8UfwYnbeAFj+yy7P+eZrgNSSP8A4SJs9d5/nXXfCuR2tZ9xJ/dGuD1OSRvErDn/AFh/nXJnf8Rnfw3/ALgj3bwoANFhx6VpxtgGsnwcSdDgB9K2VQA1w4f4T6ij8I9cMoNG3BzQ67gADilUYGOtaliFgcjvSRB8HzOT2pwXkmk2ndnNAEe9hIQ33T0pwjRUKjoaeVGelNZMuGzx6UAOQAKAOlLRRQAVDIy+aBzv7VNSbRnOOaAGLvBO/kUbRH8w6U/FNKfNnPFACdTlOvenN7fepHTOMHFLt+YNmgBu4oPn5pyndyKAnzEnmk2fPuBwPSgB9FFFABRRRQAUUUUAFFFFABSHrS00su7bnmi4C0o6U3cQenFNkk2puQbqAGXu4W7leuK8ugnt4fHnnzAbsd69VyJI+e45FcbrHgOO+1o6kt2Yjj7orhxWGdRGkJWOK+NE3neJfDslqylVlBc/jXpMV5byNu3Jnyq5i++GQu7hJptTdihyue1W4/AMytn+1ZOmK8KeUSnPY3VSNjjvgxcOvinxJ9oZQhmO0+2a2/iJeRzacFtym7eK0NM+Gq2ElxJDqDBpjliKa3w1LvmTVHcehpxyGSkP2yLVzdRR+CPkZPM+z4x74rN+Ht/t8PhZmTzN5q9H8PJFheJtUkZGGMelV7X4ZtbyZj1WQL/dFZxyCVpAqyMX4n3b/wDCUaD5DIUDjd+dd5PqEabm3JgR5rnNQ+GP2y4imk1Ry0ZyuauyeAZnj2f2rJ+tL/V+XIHtonnHhaSbxJ4l1COyQr5UpBJHvXteiWsmn6WkFxy49Kp+FvC9loKyfZ1UySfecDkmt4L/AHua9nKMH9Wi0ZTncQLtXcvTvT0O5cikdN2OcAdqcBivR+3cxYtAooNaPVkoKU9KSlPSmxiUNRQamewIatc78QQv9jDd03V0ROD0rl/iWzDQxj+9Tp7ImpseYWAi/wCE207HXcK6P417jZJt/vCuK04yjx/pfXaXFdx8a1xYIw9RXTk/8b5nynESvgJnn9oQsC7/AEq14ejWTW1K/wB4VRsi06LGB2rZ8N6Z5erq7ylfmFfa4v8Ahn5JlkP30fU6f4rwrJZ2qt/zzFSfCC3WI5X0qH4vN5drbfN/yzFP+Dc+8468V+dV/wCOfutOPuxPUE5ODU44HFQdW6YqZelb9T0oK0ULQaKDTGRltpwaHVWAp+0UgTDE5/CgBpfbhe9PXpz1pFTHXk0uOc0ALRRRQAjHA5pAeM9qdSEUAQszOp8ninKjMg87kipQAOgxSEc0AROrOwZO1HyzfI45FPKfMGBxTto/GgCIjyxsj4NSpu2jd1o2/nS0AFFFFABRRRQAUUUUAFFFFAAelJSmkFRf3gAUd6WkYcGqauB5N4p1CfT/AItwTOpNt5YycVt6/r1vJ4Y1hol+ZoW28deK6jVdCtNQiPmopm/56Ec1lL4OhMTxNNlWGCMV42MwTq4hSRrCSR598B9ZEPgKZbtcTCdiBjrUnjfxF5mr6Z5KZVZBu+Wu6tPBNpaW5gt3CITnAFC+B7MtukYOexI6VwPJnOo2zX2qRz3xJ163k8JZgXLkqcY6Vo+F/EVq+h2QkX5lQZ4rRuvBlvcQ+Q7hk9xTk8H28KxokgCr2q/7EQlVR57/AMJCp+MCyMh+z+XjO2us8R+JrR9MvEjXJCELxWvJ4LsWuftOFEuPvY5obwbasTucEHqMdaP7DQ1WRy/w88SW6eGSsyEShjxisk+Jol14KYzhn/u139v4Ms4Jd0ZUJ/dApq+CbASPIQpZuhx0prJLD9skcz8RPE2mW/h8fumaUkYwuayvCdpqniO5srxuIICCARjiu8XwbZE/6TtnX0YVvWGn29lEIraJY1x/CKxWUt1E2tjOVS5Oh2lYx0AqWkRdq+p9aUV9TCNopGAo6UlFHenFgHelFJ3pRQxIQ9aYdqn3p560xutVEbGT7mt5Mf3DXzvDYzP44kOR/rj/ADr6Jm4t5P8AcP8AKvm/7RI3jqRQ5X9+f51hW6HLW2PUvHcXl+FI43wcEV5jetPHEBFnGK9D+IryR+C4mXLtkVwuk6hHPb+VcRBOOpr67J/4R+TcYfGhvhMK+poZfvZFdt8U4Y5bC13do+K5HStLB1pZoZiRuHArp/i2xjsbMbsYjFcWdntcH/7syb4RW6pICvpXp4bDgV5h8G5vMYDOeK9Q6nd6V83SP0KOyHMp3ZFOzxg0gO7mn10I6GMkyq/LSqx25anUYpiEB3DIpBvzzTu1IoxQAxtmcNSyb+NnSnbRmkVcd6AEUPj5jQWUnYaUKQ5bNLtGelADEVlJH8PalCLnI604LznNLQA0Nzg0FePl607FNZcjGaAFzhRu6007u1Lt+XB5oC/KRmgBkWzzDgfN3qWkVQv1paACiiigAooooAKKKbuGfagB1FR+Y27G3j1pS/zY7etAD+9IaKWkmAleV+MLn7H8ULWaRCYggycV6r2rI1zQ7XVBmRFEvZ8ciubFUvaRsVFnOa14itp9A1NVXpAwUAe1cZ8B9Ytbfwjd/aEYSeexxt6816Fb+D4I4ZIml3hxg5FR6Z4Ls9Ot2ig2hWOSAK8CeWyb2NVM4nx54kjk1DT/ACo8gSDPy1qfEbxDbnwWwjUmVtvGOldA/gazmuUnlZW2nIBFWNW8G2eoEB2UIBjbjirjkt1qV7VGH4Y8TWsfh7TldCGKANxXMX2spN8YrZok/dCMZJWvRYvCFpHCkSsoCdOKhbwTZm8F2GUSgfexzT/sNB7ZGb4m8TRpYXUMa5OwjpWb8Nddtl8Ouk64k3k4x1rqI/B9sPM8yQSb/UVDa+CLa3cmOYKvoBR/YiD2qOJfxLbwa+cR8F/7tbPxE123bwkZkXOWHGK3/wDhCLHzDI20se+KSXwXbzL5csu+P+6RxUPJeV6IHW1MzwvryS6LZtCoVUQeYCK4HxVrR1v4jJYaZG4faPm28V6nH4PhhXZFNsT0Aq9pfhrTbKcXC20bXA/5abeawnlUudaDdVDvDOnyWlggl/1m35q2I+lOAwtAGBX1dKHLTUTmk7sReppaAKAMCqvoD2A9KTsaU9KTsaroJ/CIuM801m3eYB/dNOXvSPxG7f7JpRFHY+eLvT2fx27ZGfP/AK16H8SID/wg6RsRwRXmN7cSt49kAYric/zr0/x1A914GRfMOcjmtML/AL3E+dzX/cavoeXwPtiRDknHGK29NaURD7VjyPSqtnb2tnAGeUSOB0NQ3d9Nc/u1jMaetffbo/D1PlbuaVysPkyPpoxj71YXkzTndIasWl01m4wN6nqKuusGoHd5ggPoKF7pTrKRnKiqNveja0fNWb20a3T5MuPWqVqzb/m+b2qjllRlN3Hyp5Y3yc56VJYyys+IQQKmisDO26Zyqjsasy3cFlH5UUaufUVDidCdlYuRrGEBnIJo32P92sHdPJJ5hZgM9Km+0H+7UuDK5kQqxgbZ602aHkTL161JKw3gEc1LFaSyYYk7a1ZlEgn1KSS2ML9OnSvY/Cw/4oZNv/PE15Hqn2aC1PC7q9e8GsreCY27eUf5V4Oe/wAJH3XA3+8z9DxvTY5P+Eu/7aH+dfQGkLjSofpXiNiYx4q7f6w/zr3HTD/xLYselfJn6lSLkH3akpkP3afW0djqCiiimAUUUUAFFFFABRRRQAUUUUAFFFFABSUtJQA0ruPPSmI8avtTOag1S+stLtnv9Ru47a2QfM7nAFfOnxU/at0fwjqv2PStOj1YFj8yP29etAH0oVj83d/FTlbcTXxrJ+2wQwKeE8jPI39B+dfV/gHXh4o8I6dr6w+SL2ESbPTNAG7RRRQAyZUZMP0qGQwttBz8vSrD/d6ZrF8TeING8NWL3mrXkNvhSyh2xu+lAGwyh48OOKSMMB83QdK+UfGf7YlloutyWNhoS38SH/WK/H86g8Jftif294m0/SG8M/Zlupli3784JP1oA+tQAzbu1BznPYVGWM1tGR8m9Q3506JGjwpO7NCQChnZty/dp/NfNnxx/aYk+HPj2TwyuhfahHgs+cYBr3rwhrDa94W07W/LMf2yFZdnpmmBs/Wj5R2FIGOOlAOe1KyYXFBUjpR8voKKXj0ouhaifL6Cj5cdKX8KQ0XQajVK54FOKr1wPyoxikLc9KYXYqkHilxQPWlFS0hoKKKKEAUUGkFMBaKKKACiiigApKWkoABXlnxe8067ZqnTbXqYrzn4nvGmtWhcDpSZjX+E5r4TxOnjK+Zv+eZqn8WDnW4fpWv8NJo5PGN8Fx9w1j/Fpsa3D9K9bKviPiuKf4MTpPhWcwTr/wBMjXJXkUf/AAkTH/pof511fwp/1Nwf+mRrh9SmceJW6/6w/wA6487/AIjPQ4b/ANwR7r4WGNHhx6VqrnNY3g5i2iwZ9K2Qfmrhw/wH1FH4SWiiitSwooooAKKKKACiiigAooooAKKKKACiiigAooooAKKKKACiiigAooooAKKKKACmMg37+9PpkgLfKOPek0AySVR8h6nikRoYF2PKin0LAU9tqbdwz7+lfAn7YXjbxNpvxqe20nXLu3tlVSscb4XOaEB9+IF5ZTkHuKdXL/Ca6nvfhvoV1dOzzSWis7HqT611GKdwENApaKNB3EpeKMUVN2TqJml4oxRRqGoUUYoxRqGoYpKdRTiuUdxBS4pDSihoAoNFFJAJSnpQaD0qgEpH6UtBqZ7AhK5n4jDOiL/vV0rH5hXM/Eo40If71OnsianwnmFlHH/wmemnvuFdj8V4RPZojdMivPbOaQ+PdKXnG4V3nxinMOnJt65FdGT/AMY+W4gf+wzOPexisbdZo8ZC5qnoGoy3GurG+QAwqHT7+RtonyV961tHt7e51ZGg2htw6V9piU1S1PybLZL20fU3/i9AZrK12/8APMU/4MWzQtlv7tHxZn+z2lsOuIxUnweuhMcdOK/O6/8AHP3WnJckD0xjuOBUsfC1EF2nNTL0ro6noJ+6LRRRTEFFFFABRRRQAUUUUAFFFFABRRRQAUUUUAFFFFABRRRQAUUUUAFFFFABRRRQAHpTRTjSYqHHW4C0hoNAqwCkNLS0rp6jGDrTfMUkgdqkxzUW3e/HGOvvTauKQokXG5mCj1JpjOkp/dSo5HXa2a8M/bT16/0f4VTtpN9JZ3AcfPG2GxXnf/BPbXtd1q48Qrq2qXN7HGq+X5zlsHjPWp5H3JSPrtC2Pmp26mxLsXBbdT6XK+4xMmloopxTQwFGaO9N7001qMcaBR3oFEZXEFKOlGKKSWoCd6UUnelFNiQh60gOTSnrTQMGmhsZPzBJ/umvnU2v/FbSt/02P86+i5+IZP8AdNfPBuV/4TSRf+mx/nWNboctbY734iP5PgqIn1FecWiLPFu7gV6R8RCreDIi3TIrziytZZYwY8gY7V9fk/8ADPybjD40W/D11JDq6RjpuFdf8W4Gn0+0cf8APOuc8OxRRamokwWyOtdP8WLgQ2FsMcGPiuHO9z2uDv8AdWM+DMDRyc/3TXqi8A15d8G7jzHx7GvURyDXzdI/QobIeh4p9RxjAqSuhHQwooopiCiiigAooooAKKKKACiiigAooooAKKKKACiiigAooooAKKKKAA1A+VkEa9DU56UxGHLNxQA0vGvyecgPoSKXp8p6V+cnxJ8Z+Ll/aNurO28Q3sduNUREjWUhAm4ZGPzr9EtPZm0m0Zmy5gQk+p2igC4BxxS01M7RTqVgCmS7/wCHFPpjLuP3sU0A3zEVf3jqp9zikWWMsFjZXz3BzXyr/wAFAfFGq6TpWiwaLqk9mxkPneS5UkfhXY/sM6nqur/CKS61i9lu5/tLBZJWy23nHNPlQXPfF3ZOelLk02NdpJ3bqfUtagJk0ZNLRSs+4hMmjJpaKOV9wEzS0UVSAKSlpO9TZORQtFIaUU1sT1Cig0VKVhsQ9KTsaU9KTsavoD+ERO9D8xP/ALpoTvQ3Eb/7ppRFH4T5yubbPjqU/wDTc/zr0vxzI1r4HRh1yK84uLgL45lH/TY/zr0nxwyN4JQv0yK0wv8AvcT57NP9yq+h5UkbSASsfepvPyuwU+OwkZA6MduKRtsfykDNffrY/CqkXJuwkagH5u9Mmj2tvjNLksdoHXpU9vp8xfc7HbTM405Jk9hctOBFJ06VbbT4o8yJ1qCeaC3i2oF3Yqva3sm/94Tt96Wp2QqxirMhur2VmMY4A4qJF43N1rVaO3uAdm0N7VnXNrLE+eSKvmRg46kfmsTt7U6gugXGBmo9xpXRDTNNbHyj5l0OnpRLfKAI4elSDUEMZSXnPrVWfT2lXz4mwOuBWTbNYpXM3xDGGtGl5zXsvgbLfD2Hb18k14zqs+2xeJ05r2jwIQvgKE9vJP8AKvIz6P7lM+54H/3mfoeQWcd0PFue3mH+dfQGh5/sqHd6V4fYTRnxUQcf6w/zr3PScHToselfGRleVj9QpF9MY4p1Nj+7Tq67WOpBRRRQMKKKKACiiigAooooAKKKKACiikJAoACwBxSZGaUfNzQfvCgD5o/bk8dWdj4DuvCyTNHeTYYbTg189fsw/Bb/AIWLqEtxrccn2JQCDntWr+33dyN8XUs+diwK1fU37KvhpNF+HGn3wABu4FNAGEf2TfhWoVhb3QK4JJk617d4c0uz0HRLTSLEEW1tGI4wfQVaZibgJ2pL26hs4vNnYJCoy7noooAmDLu296FdWJA7VhWHinw1ql0bXTdbsrq57RxShm/KtxMKvIwe9ADiflJFfE//AAUA8WxXlxpel6fcOGjJWUK2K+1dxKOcY4NfmJ8XNSl8RfHO4sLg7oo9QMQB+tAHqX7Ln7Pek+OPD6694mika2cnjOCa980f9mH4Y6XrVrqtla3C3FpIJIxv4yPWu3+CmlQ6H4BtbOFQFADYHvXat1UqMZ60AKijy1X+6MCmwMzM27oDxUo61WvJhaWM9yeiKWp3A/On9tZmb4+XRbGcJ0+tfe/wm/5Jn4fx/wA+Mf8AKvz0/abvTrnxtlnQ7t7ov61+h/wsTy/h1oKelkg/SpauB0Y3UvNLRQlYVhMUYpaKLDExRzS0UWATmlxRRRYANJS0UwCiiilYANJS0UwCiiigAooooAKTFLRQAgryz4vpI+t2gTrtr1SvNfik6rrlpkdqDGv8JzPwjikj8a33mf8APM074pWbXGrxMlW/hlIr+Mb7A/gNVfifqH2XWIl216eUu8j4vin+BE3/AIaW5htpwevlmuIvooz4iYn/AJ6H+ddx8Nrv7TBP8uP3RrzzVZ2XxMw/6aH+dceeu1U7+G/9wR7r4VVV0aHHTFasR3HIrJ8Htu0GAn0rXhwM1y0VaCPqKPwktFFFWWFFFFABRRRQAUUUUAFFFFABRRRQAUUUUAFFFIwyMdKAFJwKRWDDIqOIHcQTml8v95uVsD0oAfuGcUm9d23vXhnxt/aFs/hrq1vYS6O120z7chsY969J+GPi+Lxt4cTWI7YwBsYWgDq8jNBYCo1H3uaI/ljJb5qAJRRQvIFFABTWbbyelOpsoylAFDxJcG10G7ulOPLiLflX5o/F3UV8U/GTzmYsPMCn8DX6QfEB/K8Dau/920c/pX5reAbQ+IvjMIUXdmY/oaAP0k+GEYi+H2iRL0W0UV0eKzPCNv8AY/DVhbEY8uELWpSsAlKKKKLAHNJzS0UwEo5paKAE5opaKAENApaKAA0mKWigAooopWAQ0vag0HpQwEoaig0p7AhPeuY+I67tEGP71dOK5f4jtt0Qf71VT2IqvQ8rsI4/+E30xu4YV03xqYC0TPqK47TZs+PNNX/bFdt8Zgn2FA2M5FdGUfxvmfJcR3eAmcBEivaqW6YqfwpK8OuKICfvDrVaD93EpJ3DHSrfhofaNaXyl2/MOlfaYt/uz8hyty9vH1Os+L6eZaW27r5dO+DEOxsj0qX4ryLFaWyuuf3YqX4Qzxvwi9q/Oq7/AH5++U4e5D0PShnPzVMuMcVCj5bBWpx0rdPU9CPwhRRRVFBRRRQAUUUUAFFFFABRRRQAUUUUAFFFFABRRRQAUUUUAFFFFABRRRQAUUUUAFFFFACGloooASg01z6U4dKjkAAeaQcH60BcHNKBzmqQHyl+3Zq1qvhebTNx80sOKrf8E9NJmsdN1W6kXH2hQR+def8A7e2sk+P/AOyVGPlVjXvv7HOm/YvBEcxXHmQqc0wPeAMUtNiBx81OIzQAUA5zTc7TinjFADcc0Y5p1FTGPKO43HNOooojBREFAooqgE70opO9KKTEgNMznpT6aRhTimmMjn5gk/3D/Kvm/wCzyL46kZunnn+dfRz58mQ/7Jr57W6j/wCE5dWx/rj/ADrGr0OWtseg+PURvB8Qb7oIrg7a6jjg8u2+9jvXofjuSJfC0bMAUyK85e1W4QPbnbx2r67KP4Z+S8YfGhmkNM2tq0394dK6/wCLqB9Psv8ArmK5DRklh1dFky3zDrXcfE+WOPTbTeoJ8sVxZ3uezwc/9mZH8GIdjZPpXqf3SR3NeY/CS6VnAVe1emFvnHy183SP0WnsiRP7tSVGpy+KkrpN2FFFFAgooooAKKKKACiiigAooooAKKKaVO8Nnj0oAceBmo45VdSy9BTXwj5aTg9qkRVC/KoANACggjPakV1YEjoK+U/i5+01f+H/AIgt4Tj0CWOOG4WMzk435OOK+k/COqNrXh63vnhMBkjVsH3FAG0rBulKDmotuIwF596arNHIIyM570AT0UUUAB6Vj+K75NN0G4vpjt2Kea2K4P49XX2H4X6pcE42r/jQB+fl0y63+0RJcL8ynUA4/MV+memp/wASyzLdVgT/ANBFfmr8DrCTxB8XJLmMFts4b9a/S6zUjT4F7iJR+lAEwOaUUJwPekbOeKAHVGozLuHTFPxxSKuD7UrAfAn7cGuRaj4hTT0Yl4ZSMV9BfsP2/wBn+DwVlxmXP6V8q/tMzR33xjaxVQSbvafzr7e/Z50X+xPh/b2uzbuAbGPamFj0VVGOKKd0o4oQDaWjFIM5oAWilooAQUY5paKTVwENHelopKNncdxpFKOtLRTSsIQ0UtJQwYh6UnY0p6UnY0+gP4RoYLnND/NC+P7poHQ8Uhb92/y4wppRFH4T5suo3HjyUnp55/nXpvj8Z8BJjrkVwctzB/wm8oZRnzj/ADrv/iSw/wCEFRo1zyOBWmF/3qJ87mi/2Gr6Hm2majNGixy42Yq/NbwXY32+S5rP06zeWFXZSOK0INQhsfkaMZr7xN2PxFSjFvmEit0th5lz/D0pk99NMmbbGypLi+jvCF2YU1BcWLrFugYhfQVa8ypPmXulXCO2ZCd9OI7N0pkT7SVdPm9aeow5LNkUzgqQknqNRmhfdCa0Yb2KWPZN96s6MtvKqm7NXI9L2j7Q8m32NZtHTGTsL9hV23IDin/YB6Uq6vHn7OseO26n8/8APYUalpIyVh86MseoqzZ6hNBiFvudKibIUleBSSMrwhVT5vWiW5lF6lrW4bObTnkU/NXqvg1ceAY1H/PE144LOf7MzSyFVz3r2nwgFTwWg3Ar5R5/CvIz1fuEfecDf7zP0PGrCGQ+Lf8Atof519AaIpXS4QfSvDrGWMeKzgg/vD/OvdNKbOmxH2r4qn8Z+p0UXo+lOpsf3adXadAUUUUAFFFFABRRRQAUUUUAFFFFABTJOcU+mSZyKAFY7EoTkZNNmPyY70jSCO3Lnoo5oA/PT9vYg/G3/t2XP6V9s/BJd3wj8N7f+fND/OvhX9tS6F98Z3kRg+YwvH1r7u+B4K/Cfw4pHIs1oA7HaN27vWD8RNPuNV8Eaxptn/x83Ns6RY67iOK3i3zbaDg/Ud6APi79l74I/Ejwb8W4Ne8RWbwWEYYO/mE+YT3NfZ8i5IYdKYyyOdu/j6U+Nhgqe1AA7Bon2/3TX5faxCtx+0pcQ/39Yx+Oa/TrVLhLXTp58Z2oTx9K/MbzPM/aXWX+9rQP60Afpj4asFsNFt7f0jXP5VfG4Nz0pqA/Zo8Nj5R/KpEO4etAB/HWH8QZ/svgnV7gHGy2Zq3q5b4tZHw118jtZvQB+bUM7eJPir/fPnf1r9NPAkXk+DtKiPG22UV+cn7MWlNrnxnS3CGQ72bAGf4q/S3TIPs2nwW+MeWgXFAFiiiigAoo70gZScAg0ALRSEhRyQKWgAooooAKKKKACiiigAooooAKKKKACiiigAooooAK8t+Lwk/tm0K/3a9Srzn4nTRR6zarIoORQY1/hOU+EbSf8JrfB/8Anmar/FwL/bUOfStf4aPC3jG+8vGdh6Vj/Fp865CpWvTyj4z4rin+DE6X4VbPs04Xr5Rri9StQ3iRj/00P867P4VKFgnI/wCeRriNUuyviVh/00P864s+/inocN/7gj3LwmmzQ4B/s1qW+efrWV4Qk8zQoD/s1rQd/rXPS+BH09H4SaiiiqNAooooAKKKKACiiigAooooAKKKKACigmigAoOccUU2VWZCFODQAigqST3oQfNkdKUKfL2k5OKZFlRjOaAPM/iZ8EvCfj/UILzV/M8yF942+tdn4O8O6b4T0lNJ03cIl6Zrb2NnIOKTyxv3Hk0AKFPPvSIMLtah1ZiCrYFPJG4KetACjpQaKSgApPamTzRQRtLNIscajLMxwAKxv+Ex8KAkf8JBp2QcH9+tAFb4psV+G+vsOospP5V+f/7Hdqt/8e7ZJBkEux/Ovuj4m+KvDE/w716OPXtPYtZyABZ1JJxwMV8OfsY3thYfHSK5v7uK2hCviSRsDOfWgD9IUVUQKowB0pawm8YeFVJU+INNyP8Ap4Wrena/omoy+TYapaXMn92OUMaANKiiigAooJA6nFFABRRkZxRQAUUUUAFFFFABRRRQAUUUUABoPSg0HpSYCUGig0p7AhK5j4ix79FA966euY+I8hTRAQO9VT2M6ux5Lptnt8d6bJ6OK7H41W0k1ihj65FcVpl8W8e6ZGQeXFeh/FqdIbJC3PI4royj+MfM58l/Z8zzXTbWQxqtyMLitPQvs9prC/Zzk7hSfaI7yBUjwhx1qno9tNa64rMTICwr7LFa0z8kyxL28fU6v4yo0lpbEdTGKf8ABONo2+b+7UvxXmSOytdy/wDLIVN8IJo5Oi4+Wvzyuv35+902vZw9D0ssp4FPXpUWQp+7UqnK5rfqdSegtFFFUAUUUUAFFFFABRRkZxnmigAopCQOppaACiiigAooooAKKKTvQAtFNLKGClhuPQUtAC0U2gMp+6c0AOopo56c0ooAWiiigAooPSk+tAC0U0YPTml7UAAWmOzZwtPRgwypyKDgc0AMHmHrSRs5fB6Cuf8AEXjXw9ormG91W2gl/uu4BrMh+J/g/wCXfrVmNx6+YKAPiP8Abu5+OTL28hK+z/2fdN+w/C/RZFUfvbZW/DFfDv7ZutWGt/GaS+064juIPKUB0ORwa+zvhj8QfCem/C/w5FNrVmJVtER08wZU+9AHq7btvHWmB2U/PXG23xM8JT3qxLrdmAf+mgrsYZYbu3SeB1kjcZVgeCKAJRhhS1GjIreXuG/Gcd6WPO45oAfRRnmmq6MSqsCR1HpQA6igUUAFFFFACd6UUnelFJiQU1uhp1MzkGhDGS/8e8v+4f5V8ztayv4/kK9PPP8AOvpZ/wDVS/7pr55eZY/HD45PnH+dZVehzVvhO/8AiJHt8FRK/ByK850+5mtkGzla9F+JbNP4LiYfKcivOLSZYbXa67jivrco/hn5Lxj8aN/w9Lb3Woq0n3sitn4wRs9pabOgjrlfCdvNPqyyLlFyK7P4qzLBZWqMu75Otced7nr8H/7syv8ABtSso3eleshlzjvXmXwhkjkYYUA4r0ssocCvm6R+jU9kSD71PpgPzU+uk3YUUUUCCiiigAooooAKKKKACikJA6nFLQAU2RtqlvSnVHMp+91Hp60AQzRQyqskhIHWnRyGSVTHyg4NOkXfGvy4HpStHmApF8hPegDzvxv8HPB/i7WY9T1GE/aYpBICoHUV6BaWkNrYRWMQxHGgRfoKWELjyhIDIv3jTgxjba3Oe9ACASR/Kv3BUiMsnzLQFbcSW4PakQDd8nTvQBJRRSbhu2559KAFryf9rK4a3+BmtzKcEKP616xkZx3ryH9sH/kgmu/7o/rQB8v/ALA2mLqXjvUJJF3GOMNk19+fcjA9Bivhr/gnLj/hMNc9fs4xX3M3K0AIuMbqcKbjjFDHYpJ7UADbu1C7u9crq3j3wvp9w9vca3aRzIcMhkGRVOL4oeECGDa1Z5Ckg+YKAPz7+J8z3f7SlyknIXVVQD23V+lHhyBbbw9ZpEoH7hP5V+ZfjPUrO6/aHn1GOZGtm1RW8wHjGetfoda/Ebwha6VZx/27ZMRAmf3g44FAHbR72Hz07kVx2j/EjwnqVybZNcs0lzhF8wZY+1dbAzOoOODyD6igCUNS01WRiQpBI6+1L05zQAtFGeM9qajrIMowYe1ADqKMiigAooooAKKKKACkpaSkwYh6UnY0p6UnY0+gP4RE70kjKY5Mf3TSbsZ4zS/L5b8Y+U0oij8J80XcErePZWXOPPP869X8XbI/BCed0yK88nuoY/HEq7Rnzj/OvQfiBm48EJ5anqOK0wv+9xPnc1/3Gr6Hny6mqRCOPGMVTkjjuX3uaZbqsSASR9u9SPhvucV9+lofhLi23cDtiXbH1qzZ38kSCOT7tVVIX73NKzecuxEOfWhgpuOxpSQW1xGZI/v1nJZ3TTYZflq7p1rJbKZZJPl64NXE1K3djGqjPTNTzM64KM17xAv2axTP8VULy8nuTheEqa9tZLVjLIxmVuQPSqifvTlT5Y9KuLRjKyY1Y4v+B0vlzU5sH5QMH1o+zyf89v1q9DJyY5FeZSsIzV+2tEt4xJccGrUaQpAxhxn2rHvpbln2vu2VhJ6lRjqN8Q3yzWDxW9eueCI2b4exK2d3kmvGtUSNdNdo8bvavZ/AbEeAYWbr5J/lXk58v3ET7zgb/eZ+h5Dp9q6eLt3P+sP86+gNH/5BUI9q8OsbmI+KsHH+sP8AOvctLIbTItvpXxNP4z9TosvQjC0+mQ/dp9dp0BRRRQAUUUUAFFFFABRRRQAUUUUAFRsZOdo+lSVHJufhGxQBQ1bVLTR9Nk1LVZBFDH95vSvLNa/aK+E8EF5aHXx56oVKbcc/nXoHxD8Oy+JvCVxoqTBJJR9418feJ/2PtctodS1c+ILfy41aYJjnHU80AeO/ErxDofiT4qrqxuC+nbwS/wCNfZ3gb9oL4U6T4R0rTP7cCvDCsZTHTFfCvgvwNdeJ/Hg8I2dwvnFyokHIyK97j/Yt8TNGrHxBaqSOhHSgD7N8JeJdH8VaYusaLci4tDxvqv458aeHfBdkLzxBeC2hcE7j6VzfwC+H138Ofh+nhq9vkupgxbeDXhX/AAUdmnj0fw/DHIVjdm3qD160AfSfgbxx4e8a6SdQ8L3gu7fdjdjvV/xL4i0fwzp7Xms3AgiVdzH2rwj9gfTfK+FP28PtV52+X1NemfHH4f3nxA0H+zrO8W1ypVie+aAOT1/9pD4TzaRc29trolkKsoXGMH86+I/DeseH2+NT+IdSuTHYpfefGw7816H8UP2W9Z8DeF5/EF1rltNbxHBUDBHpXmnwi+GV58RNWl0+xvEgZG2hm6GgD7ztv2kPhJKkUJ8QAOwChdvf867vxT4kjsPhxf8AijSyJUjtDcW5xncO1fII/Yt8TKyN/wAJFaHkEjFfYXhXw5Hp3gKz8NaoFuo4LYQSg8hxQB8Ov+2F8SA7bbWw25OMryB+VU/EP7WHj3XPD15o93a2axXcZjdkXkA/hX2avwX+GEiFl8J2SgnJ+XHNcd8Zfhr8MtB+Hmr3EHhm0huVt2MTqvIOKAPg74VeP9X+HfixfEWjxxSXQUjEgyMGvY5f2xPiOzFltNPGe23/AOtWB+xt4b0bxN8XfsetWUd3aeWxETjIzzivuJ/gx8MdzSf8IlYA9eEoA8J/Zk/aG8ZfET4mR+HdchtltpImfMS4wRX1Rrep2mjabc6pqUnlWluu5m9BXM+G/ht4J8Oal/a+gaHb2N5jHmIMHFZf7Q10bb4Va1FKdxlt2/lQBJ4F+M/gDxvrraL4c1b7VfgElNuOBXfQxorPtYl+9fnn+wcuPjgjbCcW7DPpX6IDas3yjlutAHP+PvF3h/wZoX9reJrsWtpu27veovh/478OeOLN7nw7di5hjxk18h/t1fEd7zXpvh/5LstuyuXzwD2r0f8AYG0e40vwnqDzSbhNhlHpQB9OilpBS0AFFFFABRRRQAUUUUAFFFFABRRRQAUUUUAFeYfFuHzNYtcddten15t8UG267Zs3TFBjX+E5n4S28kXjS+Zs/wCrNVPi9v8A7bhCDNbfw3nik8YXqx4zsNQfEVYf7Yi8zH416eUfGfFcU/wYmj8KUYWsxb/nka4nVbUN4lZv+mh/nXovgAItvOY+nlnpXnGpXRXxKw/6aH+dcWffxT0OG/8AcEe4eEY/L0KAf7Na1v3+tZXhJt+hQH/ZrVts8/Wuel8CPp6Pwk9FFFUaBRRRQAUUUUAFFFFABRRRQAUUUUANk24yxqGe4WFDNIwWFRyxp1zMItu5SwJ/KvKP2tNS1DSfghq2oaRcm3mjAw6nsc0Aef8Ax+/ac0/wrOdO8JzR3WoRNtlVhkA14oP2wfiRuz9msevTb2/Ks39kXwFpvxJ8bX03iGZJjDiRvNOTIa+sfij+z54L8ReCbjSfD+jWel6iQBFdKuCPrQBc/Z0+L+n/ABO0cr5qnU4Iw1zGOimvWHZI4XlH8IJrwD9lv4E6r8I9V1PUdU1SC8N3EIwIhjABr3S/vYYdNnnmxHGEbJagD48179prx1Y/GN/DEUFr/Z4v1twCvzFScZr7Jt5JZoreTA2SRhm+pFfmZfxf2p+0rI0RBj/tQMD7Aiv0ytMpaWvzYURKCPwFAHg/7XXxf8SfCyLST4fhhc3bEOZVyBiut/Zo+Il58SfAY1zUhGl4H2lF7Vj/ALWvwzPj/wAGfaopVR9OjaUepxzXy3+xl4s1HQ/izb+H7rVPs2lFn8xJGwuQaAP0C8Q3w0vQ73UWIH2eJpCT04r5H0n9p7xXrnxNTw/pFrBLZM5Tdt54PNL+2/8AFWd4bPQPCetFVLFLryHyZAe1J+xL8IxNaJ451i1aKQSELFMpDN780AfTXiyG+1r4Y30EYK6heWbKgXg7yOK+AZv2fPjSJJHfS7sKXPzee3ze9fpQixkAKoAT7o9KSSRkG7qPQUAfmD4p+DfxU8Pac15rNncxWoXcxadiMfSuT8CeD/EfjDXBpnheCSa79FYqfzFfdX7bOrzad4Jihjn8tZUbI9a8k/YN0hjrQ1ZYyMswL4oA80k/Z3+NisQdJuiR/wBPDV7b+yh8J/iD4N8ZpqniiKeK2AI2u5YD86+u2Em4bWAFMeT995bD5SKAPNvj/wDEKb4feGpdQs9jXDRlkVuhIrif2YPjB4m+JCbtYt4o13EZQdhXEf8ABRDUpLHTtGtkPFyCP5/4Vo/sI2GzwlHeherGgD6mKGRzv6DpXzd+03+0BffDrWV8P+H1im1LcuUcZAU19A+K9SOj+Hr7UuvkRl/pX5gfHPxP/wAJZ8TJ9YEnmMzhd2c9DQB+mPw21afXfBel6xdgC6u4FklA7MRXR1ynwjVU+Gfh/gDNkh/HFdXQAUUUUAFFFFABRRRQAUUUUABoPSg0HpSYCUGig0p7AhK5j4jc6KB/tV09cv8AEf8A5AoP+1VU9jOrseS6bZ/8V3pkno4rr/jSf9ETnuK5DTbzHjrTY/VxXWfGn/j2T6iurJ/4x8pxDK2AmcBbMyKjZ7VteHLz/iaIpwfmFZAC/Z09doqbw1/yGE/3hX2mLX7s/IMsm/bx9Tr/AIxEm2tsf886m+DSkD8KPiwF+yWu7/nmKs/CMLtGPSvzquv35++Qb5I+h6WvIqRPu1GlSL0rbqd9PYWiiimWFFFFABSP0z6UtI2MHPSgCFTHOd8bcrXzt+0n+0bZ+B5G0bw1NHca1C+2eNhkLXt3ju7utN8H311pisLhEJXYOc1+dmnWFt4k+N91N4kmjBkuN0iSnk80AdRN+1R8ULuNr37LD5MfVlU7R+lek/s+ftTahrfidtK8cvBDbyALbvGvJY9jX0Fonwv+G1xoUEdt4esJrdoxkgZ3HHeuC0z9m7w7Y+P5tcjtYBZb98EIH3DmgD3e3kaeFLhOUdQy/Q9KdPIlvbyXErBUjUu5PYAZNNWNokihj4SNAoHsBXzd+2/8Qr7w/wCFLaw8PasIbmdyk6Rt8xU9qAMj45/tU2+h6g1l4JmhvHjJSQsOjCvLLv8Aas+LUNnFeTWNtFby/wCrcpgH9Ks/smfAtvGN8PGvipAulQSsXgnXHmnrnntWv+25qHgWHRrDw/4XsrSKeCXB8jGPoKAPcv2U/i5f/EbwpNceImij1FJiqKgwGWvXvFF3Npvh3UL+2AM0EDSKD6gZr5n/AGB/DF1H4LuNWvoJICJyI1kUgsOxr6R8a8+D9YOeDZyf+gmgD48+FH7QnjjxZ8aLTR71YfszzNGFXqADivtaBpXH7xcV+a/7LKLJ+0jYIwzm6l/9Cr9Lty5IyOOtAHlf7SPxCbwH8O7690uRDqa/6pCa83/Y2+Kni74h6rqkfiJUMMMe6N1XAJryL9vvXLqT4kQaVaXxe0MAZ442yN3HFfTf7LXhXTdB+Fmk6nb2oju7u3DSkDk0AerlmjJjTljyK4L4x/FPw38PdBluNUvFjvWQ/Z4xzuftXSeNvEtn4V8L3PiC+TMcC884/wA9K/O3VpPEXxu+LlzHHNPdWP2n90gyRGpNAHZj9rP4o6ldvb6ZY2r7mPlhU529s8VseBf2qPHl34vsdF163giWWdYm2rgjJ717LF4N+GvwU+Hzax4h06zur6OLOxsb2PoBXyB4UtJvH/xvGraHp8kdkb9ZhGq/cXPAoA/TqF3mghkHR0DH8RXz5+2R8VvEnw3tNLXw/wCWGumIZnGQOK+g7FSlhbxngrEoP4AV8V/t761Freq6Lo8S7Hjm2Fz05oA9v/Zt+Jl74i+EE3i7xhLHbiKUq0g6ECvFPjF+1drNnrk+n+E/Ikt1YgOw7VzPiHx/YeEP2f5fhrburX1wQ4nVuBmtP9lP4V6be+EPEniDxdo4uUFoXtnkXIBx1BoAufAX9pfxXrHjy00fxE0I02bO9l6qa+17W4gvLSOeFt0Moyp9RX5f/DiGC8+MyQ6fBiETEKi+xr9MPDELR+GLGLBVliHFAHyT+1N8FviF4r+Jzah4Ztp5tNeMfMHICmvLIv2bfizh2ubW4jjXvvNfo5GziHnrWV4xvJbLwhql4jYkitnZSO3FAH5WeJ/Buu6T4qHh65jeS+PQMcmvSz+zl8SptIsrzTYbmVZ1BK7zgfSsDTNYv/FHxqF5M7PKJSoJ64Br9KfBgZfCemh/vCBc0AfBvgn9mr4kN4kt/wC2YbmC0VgzOrnmvuKPd4Q+HAAJaSwtON3OSK6KaRvJzGfmrnPiROP+Fc65NIn+rtHJB9hQB8h6d+0Z421D4sfZbeGNo92zbjjFfaPhu7u7/RLS8ukCSyoGYDtX50/sx2UfiX48oGUBHZmAP1r9ItOh+y2qW3aMbR9KAPP/ANofxxdfDz4eXPiOxVGnRgoDd815r+xp8UPEPxHudfl1sL+5YFdvTnH+NeY/t3/EG6bXJvBG52gUB8dhWv8A8E3WxF4kXb1K8/lQB9jRDb8tPpFHHPWloAKKKKAE70opO9KKTEgpmM5p9Mj70IZHN/qJf901817WXx7I3/Tc/wA6+lZv9XJ/umvnqRY/+E2fp/rj/OsqvQ5qux3vxE3v4Ni8oZfI4rg9L08+T5l98o7V6H46AHhKLb1yK84llumhAfdtxX12Ufwz8m4vXvmjpF8sWrLDa4K5Fb3xhZvsNoccmPmuR8Nhf7XT13Cu2+KYQ2Vnvx/qxXDnZ6/CH+7Mg+C2/wAzn0r1R13SLXnPwjWMY246V6UpG8V85SP0OGyJAMGnUwf6win10nSwooooEFFFFABRRRQAUUUUAQS7Jm8vPIqLVL600nT5b69lEcEK5Zj2qWWPdICh2nPJ9a+Vf25/iffeHPK8K6fIwa8h3MVPC0AV/jr+1NNol8LHwU8NxKHwxcZAFecT/tUfF2G2F1Lp1vHFwdxjwMV0f7LH7PyaxaweOPFrw3FlcLvSOTt7nNQ/tg694F0SaLw34d022lmaPDNAQQpoA96/Zo+Lz/ErSFF8UXUFj3Soo6V6h4r1R9F8PXWpcZiBPNfOX7DfgC+0TTW8U3GUhvYjtjI6Zr139o/UWsfg3rd5HkFI6APmzw/+0F43vfi/caXZQxyWrTbD7DNfadnI01hbzzAB2jVm+pFfm/8AsuBtX+JL3Dwl5CwYn8a/R2OJ5bK3VGwAgB/KgCbfhHdiBGoJz7V4f8aP2gvDHgnTLi2027WXVVzsjPOTTP2vfiRL4E8FQR6bdD7XcsYyqNz07180fs8fCLV/i5rreLdauFksYpv3iSfxf/WoA07b9qr4s6vLN/ZWnW0iRgs21PuisY/tXfElbnzNtsJQcEHP5Yr6z8TeCvhz8O/A+ozf2Tawyy2zIrkAEtjtX526Hpw1jxlJBEMq1yxVfUbjQB+ovwd1298TfDrSdf1NAl5eQh5QOxrz39svVY4/g1qunqRvlHNeg/B60aw+Gui2hXBSFQR6V86/t56lPBaGzichHjGVHegDl/8AgnTCyeJdbupPljEH3j0r1P8AaI/aLtfBbPp3hyaO41ADAUjPNeQfBPxdpXwj+Gd1qt0q3FxqtoyRKp5RiKm/ZN+Ez/EjxBN8QvFbrdWKTuFt5eSxOcUAY/hf9qv4jXfiiwtblLbyri4SOQAHOCcV98WUoutNgmf/AJbQqx/EV+ZXxKstOsf2kJbDSrZbe0h1ONI4x2G6v0x0kKmk2MZ6eQn/AKCKAPhP4wfAD4nax8R9X1TSbWeWyuJi8Tbz09K5K6/Zz+K1natcXVvOkSjJO8/41+kEU++R0xjHQ1x/xk1CfSvAd7ei4CBVweKAPy8t/DepXHixtAVWa8Evln1zXrU/7NfxX2xyWttcSRuoYEuarfBixk1741T6guZALkNn8a/SGHcsEI7bBn8qAPhf4Kfs1+MP+Etg1DxV9qtI7OVZIwrn5iD3r7E+IeuzeFfBkmpQgFoIwvPsK6ps44OK8f8A2vbqWy+B+qzROQ4I5H40AeNfBP47eMvEvxIv9Nkije1MuB3wM19fR+dJDHv/AIlBP1r4C/YetzfeL71yhaQEMWr9AIFdYVVmyQtAHh/7W/xX1b4YeH7FtHjjaW93IN3arX7JfjLXvG3w7bWNUVd/nFc+tfIv7W3xDu/F3ja70WYu0elzsiEnivqD9ghs/BVVxjFy1AH0D8pxuPNSVFGuJGLfhUtABRRRQAUUUUAFJS0lJgxD0pOxpT0pOxp9AfwiL1pH+7J/umlTvQ33X/3TSiKGx80ahGw8fyHn/Xn+dep+ObmS08CRyRqCcjrXn16qf8J2+cf67+tehfEgL/wgyDtkVphf96ieBmTSwdW/Y4OH7NfWaknEhXoPWqMtvLan5x8lVrZnRE8rOcdq3LL99CPtXT3r75PQ/EasFUb5TLgge6cCIZXvWmiW1iPnPz1LIscUEhtcbvasfdJIM3Gd3vRucjj7Pcnu7qafgjEftVTy1BzbsS9Jufdt521IMKP3fWlYn2jlsWrS+ZcR6h8o7VLdafHcp51kcis6YCQfvuvbNSWM10jBYd3l+1LUpJjCXjbynHNO8t62RFbNHuk27/eo9sftRdlcplwzyW4zGdw960Yp4b2EJLgNWZt2QMDyaZBvX5gdtXKHUcJpsfrlibSyeSPLDNeu+C2L/D6I9CYTXkN1fMLVlnzInpXsvg9o28DRuq7U8k8fhXiZ7L9ykz7zgZXxM/Q8ZsLeU+Ls848w/wA6+gdEBXS4Q3pXhlhcR/8ACV4H/PQ/zr3fSPm02I+1fGRVpXP1GlEuwtuXin02MBRxTq607nSgooopgFFFFABRRRQAUUUUAFFFFABUagbjtOTUlRRuGZlVSCKAEKKreazEVhfEpifh7rrKcf6FJgj6Vvld8ZVjzXN/FCRIfh3rgZgv+huo/KgD8/f2RkeT4/2qIN7F5Ov+9X6UFgBjjd6V+b/7GgK/tEWR7BpAT/wKv0ffaGDY5oAhjQNP5jsQ/pXx7/wUdkZk0CPsrH+Rr7H2/vDJntXwv+3trS6tq+n2kYOYHIPvQB7V+weN3wRj952Fe9bmLheQBXiP7EVqbT4LwQkYPmk/nXuSqFz3JoA8O/bgkkT4GX2xiAZBkg14F+wHo51TX9Tm5Atypz+Ve7fty3Cr8DruHBy8i/hivK/+CbrL53iQbecLz+VAH2c3yoMk8UxmbHAp/DjnpSMduOOKAGN86bTw3pXz/wDtp+IH0jwgtqpwLiJhX0CB+88zPHpXyb/wUQuPJ0fSEzjepH60Aea/sFafI3xN+34O3YwzX35I0gkARcjvXyX+wboqDRo9WEWGJI3Yr63Zgre5oAa8Ks24nFeFftia6ul+Bp7VmA8+FgK90mfyhubkelfIH/BRe/mt4dEtY2IWZSG/M0Acr+wLpLr4zbVGT5WVgGr7Y8U6nHoXh7UNYfG22iMjZ9q+V/2DtNmXTo79gfKOcV2P7aXxOTwf4bHhyKNppdWiZSqH7v1oA+Nfjl4uj8cfE+616MhlldVBHsa+7v2TdMksPA6SSLtEsakV+bNtG66hBHIjIxlXhhjvX6w/B+xjsvh3ooQDL2iMfyoA60UtFFABRRRQAUUUUAFFFFABRRRQAUUUUAFFFFABXmHxcOdWtUHUrXp3evN/ij5f9t2jPjIFBjX+A5b4Q28sfja/aTODGar/ABf83+24PLz0rY+GkiN4wvgpH3DWR8WN41uH5uK9TKVaR8TxTL9zE6b4VyM1nMjdfKNcPqdqW8Ssf+mh/nXa/CziGc/9MzXG6pdqnicr/wBND/OuPPVepc7+G5f7Aj27wkvl6FAP9mtSA5B+tZXheTdosBHpWpFwa5KLvFH1NF6E9FFFWaBRRRQAUUUUAFFFFABRRRQAUUUUARXO8rtVc54PtXNfEHwbp/jHwXd+FtQkYQXA5I65rqHbaKiYrGfOlcIo7k4oA/NrxToPjf8AZ/8AHU15a20senvNi2mY8SKOmTX1N+z7+0donjLTo7LxJdw2msk7ViA+8PWvX/iD4L8P+OtCew1myhu1KHyXYZ2MRwRXwV8afgZ4k+FtxJ4ksLsC3ik3xtH/AAj60AfonGYXQXSyFo3GV5yK4b49332T4ZX9yrlFA5Ydq8m/Yp+KGo+OLK60XVWeSWwiB3Mcg16D+1ZKtr8FdU5wOOfzoA+H/gzBJq/xfFxGDJtuQ278a/TCBVazgWQ4Plr/ACr4A/Yg0j+1/G99N5e/yiHziv0Dwvko2OgAoAr6laC+sJdPlXME6GNz7HrX5xftX+Dbf4efFI2+hSyRQSx+Z5inBBPUV+i/ifWbXQfD93ql5NHElvC0nzsBnA6CvzS+Mvi+/wDjB8RpLnTLSYqMqqgZyB3oAvfs0fD7UPiL41S8aSS6XT5VklEhzkZzzmv0o0y1gtLKGGGFIFRAuxFwOBX50fst/EKb4YePpdJu4HzfzLBJx905xzX6OwSrJbxyrgh1DAj3FACgAMdvfrTVL+btC5j9acBz1xQ5KHP8NAHyL/wUbu5ItK0G3jYhZC2/9a6j9gqwt/8AhWAusDzfNPNcj/wUgj/0Hw9IGHDNkfnXoP7BiL/wpSNwPmM7DNAH0DlQ3Xmop0aVvLIwvrT3C43ZBIpUk3IXxgUAfHP/AAUi2+V4b9QWx+tej/sKWsafBaC4AzK0p/KvI/8AgobqUd9e6NCgI8gkfzr2D9iCWO1+AsFxcOsUayMxdjgAUAan7WPxEtfBfgebTZmVZNUgaNCetfm3aq8moxsoLkzDB9ea9u/aZ8cX3xP+IJ0eyhknj0+cxrIoyoHTPHauQ+HXhRovifb6HebZsYYkdKAP0l+GCZ+G/h8NwRaR/wAq6qsfwhCtv4X063A2iOFVA+lbFABRRRQAUUUUAFFFFABRRRQAGg9KDQelJgJQaKGzjilPYEIK5r4iLu0QD/arpT2rmPiRL5eiA/7VVT2RFXZnkdhYt/wnmmS84Diuv+NH/Hon1FcpY327xzpcQ43MK7j4sJHNbpCyc5HzV0ZRK1Y+V4ghzYCZ5jBl0Rfatfw5ZN/aqNj+IVJPaQ2Vsr7RIdueKq+HruV9aXDELuHFfZ4qonTPyPLaVq8fU6j4xZW2tQP+edTfBpywH0pfixF51nbevlipfg/bmM5z2r89rfxz95ptckfQ9OXhTT0ORUWfmxUq8cVu1qd8fhFooooGFFFFABTZACPmOKdUc7hF5UnNAEbDLiHYHiYfNkV8b/tT/s+6p/bE/jTwXFNNcM5muYk4CAdxX2RuS3iaWeZEjHJZjgCoYr7TdQSS3t7q3ugQVkWNw3B4OcUAfBnwK/aU8QeF9XtPDviHyhpIk8ueV+XjI4NfcnhLxVonirTUvtEvFuIXXIINfNf7UP7O+mXlhceJPCtrDZeWpkniQcs3rXm37GvjPVvCvji50HVJpZLQDy0iJ+6aAPvWN2+YyYCjvX5l/tDau918fL5bq4d7K2vlwrHIC5ya/Su/uMaW0qqW3x7hj3FfmD8XLFtX+Ouo2GfLa5vBGN3vxQB7D8T/ANo77J4btvCHgWOE20luqyvGuCGwMjis74AfAXxJ431+LxP4yhuI7AsJYmc53nOa9x+DH7Nfhjw/pkM3iCyh1C6kUSB+u3Iziux+MPxb8K/BvQrGEwLcgny47WBxuQUAemaPplppOnw2NlDHDFGgXCLjOBWB8VdQXTPA2qtnl7Z1GfpWV8D/AIpaZ8VPDM2t6ZZzWscMnlskh5zXN/tVajJa+BJFjcpvjbJ9eKAPj39koLL+0TZTHr9okI/Fq/Qfx7qttofhfU7+aYRv9nYpk9SBxXxF+xD4fkvvH41gW7kxzN+9xwOa7j9uj4m747fwnoVy8d0spS42nlge1AHjPwotZfir8freLXXaS1adtzHnaAeK/RnQ9Lt9C0m20uwU/Z4QFUHsK+bf2IfhtHpnhdvEWrWTJfmTcjOvzYNfTwLCUM3KseB6UAfPf7b/AIrjs/hnfeH43CS3CgnB5r51/ZX+Ivhj4Z2eravfyxvqEsB8qNx/EOgFeg/t7LNJr0aCTahiUYzXKfs7fs6t4saDWtWubeex4Yxe1AHHeJ9X+I37Qni37VBZuY1PlpDESEC/TucV9lfs1/BfS/hnogvHRn1a7iH2gOM7D6Cut0zw14F+Gmlm6sLG105Ik65ALcV5ppn7UnhfUvGv/CM2el3MsnneV5qnKnnGaAPflMrSMrLhMda/OD9rXXWvvH11aKebWc4PpzX6QxMZEWUHAZAQPTNflp+0feJcfFnXI0XGy4YMfU0AV/g/4Yf4l/Eay0G+uJQso6g84FfozqmhQ+Gfgpf6HboqR2emvGpH8WF614F+wd4B06fw0vjNokW9SUojkc19H/FO7WP4e69lGJ+xuvA9qAPgT9j23huvj9axTgMC79frX6RkMmFjUBRX5xfsZLv/AGgrTjnc/wCHNfo/I2wZoACwBwa5z4nN5fw81117Wch/SugT94ucYNc38VPk+G2v572Un8qAPzz/AGZ7KTXPjdFGqB5HdmA/Gv0psoWtbCC2wMqoU4r87f2Kfl/aEtR7SD9a/Ror+8Yk9elACLEEfd2rmPjBuHwx8QeWB/x5Pn6YrqFOPlbn3rg/jzqqaZ8NdZRzzNbMo/KgD4j/AGI13fH229Ar/wA6/QjxZqX9j+GtQ1TgfZoGk59q/P79hq2km+OUdwn3URyfzr3D9tD4l3Vh9j8G6BfgzahmGdI2ycnjBoA+SPjd4zbxx8QLnWic5OwH1wa+rf8Agn1pj2Gj6rK6bfPAI/Ovkvxf4FvfDFqn29sTswOCMHBr7j/Y102Sx8GtNKp+eJStAHvqv8+09afUNsRInmEc1NQAUUUUAJ3pRSd6BSbEhaZkAGnmo1PXIppDGS/6iQ/7Jr5tMrN48kX/AKbn+dfScn+pk9Npr57Om+Z43do5FUmY/wA6yq9DmrbHefEJnh8HRNGMtkcVw+m3yXVv5d4FTjAxXc/ElGtvB8aO29gRyK81tITPGH3AYFfWZR/DPybi92mjW0nTyusLJa/Mm4V0XxfV/sNnjqI+a5fw9fS2+rJDkkZHSux+KqmTTbZumY6486Wp7HCC/wBmZB8GN5kw2eleqHiVa81+Dse1Qe+DXpuPmya+bpn6FBaIlPWlpop1dKOgKKKKACiiigAooooAKKKKAKmrTeVpd3Mv3ooXf8gT/SvzN+JXjCPx98WxL4jl8rT7Wdonf0UH/wCtX6Wa8wbQtTUDGLWTJ/4Aa/LDw34VuPGXxZl8MWsgjkvb6RAx/wB40Aey+LP2h59G8IQ+CPBWya2VPKSUDnBqX4Afs/a54q1iPxF4yinSORxIvmc5B5zXuPwn/Zk8K+GdkviC0t9RnjwyuezetdJ8WPjZ4Q+FKQafJCLjaoCxwMDt9uKAPSvDml2+g6XDo9mgW3hXahrgf2qV8v4EeIFX/nlXTfDLxvY+PPDFtr1jbSRQXC5TdXJ/tX3Ah+Beuo4JZo8CgD5d/wCCfdmt58RNRDqGCW4bn8a++YIhCm1Sce9fCf8AwTp4+IGrtnra4x+dfc17MYYXHcg4PpQB+cH7SesXniD463OhXU7myS+WJVz2LYr7y+DXgjS/A3g610/SslJo0lcn1K5/rX5+/EOI3n7StwjHd/xMVJ/A1+h/iTxRp/gvwBHrmpf6m3tUyoOC3yigD5s/b98Z6XN4fstC0vUd1/FOftCIfur6Gvmn9ne0+3fFzSLfG7e/IPfpXUy6BqXx6+JXifWtHk+zWtujXAV/7orP/ZXtGT4/aTZN95JnjJ9wcUAfpZotuLTTILdVxsABHpXxR/wUB1j7P4ztdNXkvAGIr7iRlEhjA5A618Bf8FCV/wCLtWUn/ToBj8qAPE/DTaj4q1jSNBkLtbCZVIHQAmv09+FPg3TfA/hO303Tc+U0ayOT64/+vXxn+wT4VtNc8Zahc6nZM8VvGHiZl43e1fcHjDUk0Xw5Pc9EjQqPbigD83/iU279py6ZOQdXTH5iv0u05FbSbPccYgT/ANBFfmWZ11b9odrpkLq+oBh+Yr9N9PH/ABLrX0EK/wAhQAs6sQojHA6mvJ/2vJmt/gVq00bEFcYI/GvXh8v0NeOftlbR8BtYGQOmP1oA+af2C7M6h4y1Auu8oA2TX30uAqr3xXw9/wAE5Yg/ijXZP7sIr7edwJQME0AOIz97gCvFf20m2/APVnTkAr/Wva8hq8A/bdv9vwbvrNPlDHkUAeQ/8E5YIpNf12RgCyIMfpX1T8aPFzeB/Al54iG3bCNpz718uf8ABOFSuqeJJmUiNYlJc9B0qv8AtdePNS8Y+Nf+Ff6DemeycAskZyCR9KAPmTxjq7+IfFuo6sBlr2Yv+dfoJ+xBZyWPwWijdcOZSf0r4Y1bwlLoeuaPp85HnTShWHcEmv0e+AmiHQfAFtZHGSA3HuKAO9ZQ4UtwakpMZpaACiiigAooooAKSlpDSYMQ9KT+GndqTtTWqB/CJH1pH+6/+6aBSMwKuv8AsmlF62FD4T5t1CZj4+cD/nuf516b4/hmuPAsaRDLZFee3toG8duwxnz/AOtejfEB5bbwQhibDZFa4aNsVE+dzVf7DV9DgbO3t7OzV5W/ebelVri7e5ymNq+oqtFJJcRjzGycUoXyevIr75QaR+GObg3YmtLlrST5fmU9c1feO3vxvDYb0FZfDDdjgdRToxIv72GQIPShoFVUviJLiGaE7WXCetV98cZzCdzelX7O++2N9nljb03HpWj/AGTb2y+cdr98ClzpblexvrEyLazkvCGvB5ajpirst3b6fF5Nvhz71Wur03BMcQMeOOaqeVtO6T5z609GQ6ltLCs8ssnmkkd8U/7Q9M8wDp09KTzF/wCeZqrGbq+Q24k8lsRfNVmKCS6hXeu0VPBp/wBnUyXHz4pLq+RkEduNpFJyLprUj1O2trHS3kZsketeseDnE3gGN06GE4rxTWPOk091mfcCa9p8BKsfw/hA6CE/yrwM9/hI+/4G/wB5n6HkOnwP/wAJcTz/AKw/zr6C0bjS4R7V4TZTx/8ACV4/6aH+de7aQd2mw46Yr5Ox+oUnuX4+lOpqdKdW0djpQUUUVQBRRRQAUUUUAFFFFABRRRQAVGrPvPy4FSUyUO2NjY9aAGn5ZN7cCvHv2q9e/sXwPMqvtNzEy9favYZFZoSpPNfOP7dFvfXHg+1Wxt5ZmQMSEXNAHzz+xJCZfjhBMw7tz+NforKzZ2qMnvXxN+wp4Svf7aXxBc2ssOxyuXUgn86+15HEUuSCd3pQAsa7VYnrivzR/aO1y8174t3Omsg2290VXHfmv0ul3KJJM5Gw8V+ZnjvTdSu/2hrgjT7rY+ojnyzgjPXNAH3D+y3aPZ/C+3gkTY27JH4V6oi7Sa534e6auneGraGNdmY1498V0EJYswY5oA+df26NSjPwquLLjzC44rhP+CcFvIi+IpmXCuF2n16U79utNYmkaG0t55bclchFJrsP2GNFudJ8OXElzbSQtPGD8y4oA+lVwyfKeKGIUAUBdq4U0Eg8MKAI9ih9247a+O/+CkLtjw4i/d+bd+tfZBCt8uK+OP8AgoxHdXE3h+O2tZpQobeyITjr6UAelfsJxxj4K28u0bjKRmvenHmSAjtXh/7D8M1v8DrSO5t5IH81sq6kHH0r3PIXpQA2QLI2wmvjL/gpA5+2eHUxxtbH619mGNjJvDc18h/8FD9E1LU30G5sbWWdYVbeEXOOtAHa/sm3ej+Ff2crfxHrc8drb/NmVjj6D6188Lda/wDHH46Wq2ts15o9re7fMxkLHnqa4nwm/wASPFmlW/w5t5LyPSg+4xNGyqv419s/AX4Zw/CTwRdXlwqG8liDs/Ug470AfHX7UXhuy8LfGqTSdPx5SCI4A7k1+ifwx4+Huhf9eUf8q/On4x3U3iz47yTSSiRnlTLZ7A1+jvgCLyfBWjxf3LRB+lAG5RRRQAUUUUAFFFFABRRRQAUUUUAFFFFABRRRQAnevL/i7bvNrNoVzwvavUO9ebfFSUx61aLnqtJmNf4DmvhLbvH4zvtxP+rNU/i7ga3Dk9q1Phe+7xnfc/wGoPihpz3WsxODwK9bK/iPiuKY/uYmx8KgPs0/P/LM1wmswk+Ksj/nof516J8NbX7PBMCR/qzXDau8Y8T9vvn+dced/Gzv4bj/ALAj2rwku3Q4M+lbC4zxWT4Xw2iwY9K1Y1wa4aHwn1NFaEtFFFalhRRRQAUUUUAFFFFABRRRQAUUUUAIQDXgf7V/jjxX4V8NXD6bY504Ab7gdQa94uA5AKHGOtY3ibQNK8XaRLpOsWwnsZBh42HU0AfLX7Pn7Ui3sv8AY/jmSCxtoEHlTg8t9a3f2qPjF8PPEXwf1HSdH1qC9vpseUi9RWB8UP2RZtR1Ey+EpLazg3HajHtWT4J/Y+1qx1yG48RXdrdWiHLRxnrQBJ/wTnsryPWNbupIWSB4hscjG6vbv2zyq/AXWFLEEkYP5133gnwXonhHTYrfQrRLZgoEmB1rG+P/AIJvfiL8NL3w3psyQXUxG1nOAKAPmX/gnCP+Kg8QHaD+6Xn0r7bPBLN90Amvn/8AZR+COu/Cm61G41q8t52u1AHlHgV73eiR7SSKNsOykA/WgD4i/bU+Ko1/UYfCehXUglglMcqRE/MfQ13n7FPwhg0nQh4r8QWW3UHLBIpFyNp7ms+z/Zc1qb4rXPirVL23ltJLrz1j3DPWvqywtbextIrC3jCqiBeB6UAfnh+1R4Gvvh/8Sj4oij8tL67M0CkfKCOf6V9W/sm/Eh/GngCOTVpFTUI22BM9VHpWr+0h8Kf+FpaBDYxtGk8AJidjjax71gfs0/BvVvhtZmDWbmK5l3lg0ZyAPSgD3R18wg9MVIxAQk9AKj8zc+1e3WlcHJ3HKEYxQB8Rf8FBNcttTvNKtYJdxt2IIr2D9hYhfgZEYfmInb86xP2gv2edW+IHiC01HS7qGC3jfdMjnlh7V7L8HfB1t4H8ERaHZxiJUOSB60AdesRCGTkuRnFNtpLh9wljCjFTIG2Y3c0FjHHmTmgD4I/bmZn8V6fHL8sZkIJ9qgv/AIr6X4f/AGek8E6HfH7c0g+4fm5r6D/am+B958UI7CbQpILa4hyXZ+Aa4n4L/smxaHrCX3jb7NqMafMEU5Ge1AGV+zn8ObzQPhD4o8WeI7BfOurQzW0kq5Y8da8h/ZieXxD8bke65LZP05r7z+KVra2fwi1yxtY1it4bBo40HQADgV8NfsPRq3x3hjcZAjf9DQB+h1tbhbWCMnaIxgY71cqOQMzgDgCpKACiiigAooooAKKKKACiiigANB6UGg9KTAShqKGOKU9gQh61y3xLUNoY/wB6uobqK5r4i4/sUZ/vVVPZEVdmeQ2Nuv8Awnmlt/tCu6+Md0I9PSMfeyOa4+yaP/hN9MAIzuFdR8afLaxRQP3m4c105RG9f5ny2fytgJnEadfuirHNyrDqav6RZxNrC3Fu24lhxWLaLtjVJhuJHBq9oE0tjrKybt8bMAFHavtMXC1Nn5Jl0v30fU6z4vzNBZW2OojFL8F7x532sP4ak+KsaT2dqzDgxipvhDbxRHKY6V+d1v45+6U/hgelkYOalTpUQ+9Uq9K26npx+FC0UUUwCiiigApshUL81Opk23b8wzQB5/8AHuz1i9+EWs2nh9XfUXjPkhDzmvgn4WfFzxn8I/F12LxJbiVm8u6gunJ2jviv00jQKpL4NeYeNfgZ8PPFF7calPosP9ozfflx1oA8p8a/tNeH7v4bXL2txFLqEsf+px3PavIf2StOvvG3xVv9XkgCg/vDtHA5r3rRP2XfClrrCyXtjFLZ7ssgPavYPBnw/wDCvg9mbwzpkdk7DDFR1FAHTWqJHbx27YJVMYNfmt+0hpeq+G/jpe61d2bw2hvVkgkA4YA5r9K3QK4l7iuL+Ivw38KePrCS31jTkml2ny2YdG9aAPmHXf2vb+z0W3tdJs4JZlgVCxHfGM14no3h/wAdfGvxy18La4uUuJw0pDErEuecCvqzwb+y14d0/VzLrFrDcwbyVUc8V7l4R8F+GfBqOvh/TY7TzBtbb3FAGH8F/hvpvwu8JromnSSSxzESTs/UPjn+dcJ+2dFcS+AoxbqSoVskfSveJiBGS3K+lZXifRdK8QaQ1jqVsJonUqoI6UAfnx8D/jtN8MPCF7Y2dlDNePKSu5eea3/gh8OdZ+NXxIuPGfihZbe0MouEGPlcg5x9K9vs/wBlnwx/wli393Zwvp5bc8Wete7+HfD+i+FdPjsdHs1t4FG1VXsKANK0ghsbKK1t40jSNAoVRgcDFTDIAbGc0SMsaeYwzTYCzAuT8p6D0oA+bP23fAjat4QuPElvuaaBQAo9q8F/Zy+Otx4BsL2xvsPsixEr5+YjtX6B61pmn63psun6jAJ7WThkPevn/wAefsv+HNX1VLrRrWG2XfucHjIoA+Z/ib8bvGPxXn/siG3MDSttSOEkZFe3/smfAqXSJP8AhIPEsDJO4DR7x3r2DwL8CfAvhvyrx9Ihe/T/AJaelepQJCIlhjTbGgG0UASKFVQnQBcfhX5Z/FS0TUPj7q1iTlZ9T8o/iQK/U7Az+FfP0f7Pmk3fxLufFV5bxs5n85CfXNAHoPwH8FQ+BvAVvpURIWQCT8xUH7QHiCPRPh7qUeFJmt2Xn6V6GiKtuka8BVCj8K57x/4Y0/xN4fuNPu4RI0kZVCexIoA+Gv2H9Pkufi+urbDsEjc/U5r9CWAY89q8l+B3wisvAKPL5aCYuWBHoa9XUlmcflQA7cCPlrhvjvqkGnfDbV0lfa0tsyr78V3EEZjX5utc/wCOvDtr4k8P3mmXkaySTxskRP8ACSKAPgf9iXa/x8t2brhyPzr9GJIwxLZNeM/Az4HaT8P5zqM8MT6pvLLMvoa9juLhYWRWUnf6UAKNrjy8815B+1Tb3c3gO6eBSUjhYtivXp0wm6PhvWqHibSbbXNCn0y8jDrPGVIPvQB+ZvwL+I3/AArfX5ddt0WS7YMgRhxg16d8B/hz4g+JvxVfxt4ijmW2F39oQNkgjOfyr1fS/wBlPSbfxr/aVzHA+mZ3eSDzmvovwr4d0zw3p62WmQLDEoAAAoA+Bf24Lrb8ZDpNuix28MceAvc19r/AnS4tP+GWilVw0tqrH8q+If24dv8AwvmbaPm2Jn86+7/hJk/DHw/6/YU/lQB06YQ7BT6ai9z1p1ABRRRQAlAooFSxID1phbqKeetMJU54q4jYyQf6PJ/uH+VfNZuJF8fONx/157+9fScmfIk/3TXzwuml/HbuXUfvz/Osaxy1vhPQviLJnwZEz+orzOzjuJVHlKcV6p4/tlbwrHCxBAI5rz8zw6fbgIATjtX1eUfw0fk3GHxoseHLWKPUkMxw+R1ro/i7MYtOtgvTy64/w/cSXmsK2cDcK7T4qRK+mW27r5dcudbntcHf7sQfBu4Zio9q9YXmvL/g9AigEDtXqHQ183TP0KGyH4wadTRTq3R0MKKKKYgooooAKKKKACiiigCnq0L3Ol3tuq/NJA6L7kqRX5o+I7fXfgx8Z11q6tSt3HcPcQRsOoJ61+mkrtG27qD2rgvi38LPCvj6zN1q2mRz6jFHiCY9VoA+aPE/7YOrN4aRdOsLb7fOpWRSP9Xkda8f+HPgbxd8aPGaXl2t02mSTk3NznIjHcCvq3wd+zB4Ut7v7RrNhFOh/hr2nwf4S8O+DdObS/DunpZwyHLKo6mgCH4Z+GLTwZ4Ts/C9l89tZoFR/WvL/wBszXFtfhfqOl8bpY+K9zXCgJj5hXD/ABk+H8HjrwxcWJVPtTrhGPagD5Z/4J12cY8W6pebjvMBXHtX21qELXVnLD0cgha4D4J/CzSvh5oyeRboNQKYlkX+KvQ4md0Y5AbtmgD8wPiveSeH/wBoDULxhzbXwZs+ma7v45fGbWPiSdP8J+G0a4WWFI2SMdTjpX018Z/gN4Z8bSNfWFhFFq8jZnnP8VP+C37PvhXwSi399p8M+rq+Y5xztFAHO/AX4Zab8KvhLf69qztFquoae4nRzjadpwBXy7+zFKD+0jp8q/xXcpH4tX2z+0xeR2vgOWN+Mxtj8q+Pf2QNLW4+M9tqLRlljnbBx05oA/RmQhRvPbrX55/t6X0eofF23EBL7bfZgeuRX6EMGErFjmNuMV4343+Bek+KPivY+KL2GKSwhUeZCTyTQBd/Zh8K6fo3wt0fUY4hHdXFuGlYDFbHx9vkt/hJql1C+4KOv5122m2dnYWUemWEKw20K7VQdAPSqPinQLLXdAn0SaMNbzfeU96APzt/Z/sW8SfFN5tm4xTB8496/Se3UjT4VHURqP0rxr4P/BPTvBPi3UNUFvGI5jmMDtXtCHBC9hQAmchV7968A/be1m1g+FN7pTTYmcZC19B7VUlq89+M/wAOdP8AiH4YmsjEgvGwFkb0oA+Yv+CcOD4m8QDPIgU19vqV3EdTXmnwi+E+i/DnS4xotskN+6gXUg/jr0UjzYsx/K/rQA4KzS/NwAePevnD9ujzl+HNy2393kc19IfMItpPz46+9cx8QPBlj408LT6Pq0SzCTP3qAPzz+E/xfvfh74XvtJ0K2SW51SEwyHHKk8V7F+x38IdSuvEn/CdeJY5GOGYCUZzn613vw8/Zh0Hw/4kmvtatYrq235t1XnZX0Xpem2Wl6cLOxiWG3VeFHagD81fiffS6n+0TJaooEcOpiOJR9a/RrwNbTWXhm1juV2P5anH4V+b/iLaf2nZdvQayP51+mtl+8sbY/wmJTj8BQBOg/i9adTUI+6B0p1ABRRRQAUUUUAFIaWkNDBh2NJ2pexpO1EQew0UjrhZG/2TSr1pGOQ4/wBk1K+Nih8J81ahfSJ4/kUD/lv/AFr1Xxmwm8Ep5nGSK86vLSFvHbswGfP/AK16H8RtsPgdNnqK6KH+9xPns0/3Kr6HnH2BvKDx5PFQCby22TcU/S9SkVVWTJWtC4sItQTdFjdX3ilofhko3bM1m3cwjIqa102W4fzHyq+lW7e1WxU+cBioLrUJG4tjtT0o9CeSxZnnt7ePy49u+qcV7cRPufJX3qAbZPmb7/rS7tvEnzLRylqpymi0NvfJuVtre1Z8/n2r+VsyvqaJPMTDWrbR3q7a3tvJH5VwuZPWkU6iZT8mFE87f83XFRfbm/uD8qutpU5k83cDH1x7VL9lt/8AnkaaZm4pj474SQtHPhc1VlsmH72H5gagkHnoWHBFS2l89uBG+StFhQepnauuLNt5wc9K9p8Djd8P4gP+eJ/lXlesQ21zpzuuN1eseCVEPgWJT0EJ/lXhZ5/CR97wN/vM/Q8gsrT/AIq3duP+sP8AOvftFATS4RntXhtjLG3isj/pof517npa502HHpXylz9Qpl9DkcU6mRDAp9arY6VsFFFFMYUUUUAFFFFABRRRQAUUUUAFNVcEnPWnUUANddy4zUF5YWd7D5N5bRXCYxiRQas0UAUdM0nTtMgMNhZw26E5wigVdCjHPP1paKAIzF+937j9KyrrwvoNxdrdyaXamcNu8zyxnNbNBoAaiqiBUUADoBSIu0k+tOxRigChq2jaZqsJivrOGceroDU9lYWdlbiC0t44EAwAigVYFLQAyNNgxnNPI4oooARVxVDU9F0rU5EfULCC6Kfd81A2K0KKAIbS0tbSEQ2tvFBGOiRqFH5CpccYpaKAGom09aq32mWN9GUvrWG5B/56IDirlFAGTZ+HNCsVH2XSrSJv7yxAH86y/ivJ5Hw11uReCloxHtXUNXHfG9ivwo8RMvazagD84vhrBJr/AMUgrsWbzic9+tfp54Vi+z+G9Ph/uQKv6V+dn7G+nLq/xkSF13ZQv+tfpFBGIYI4V6KABQBLRQOlFABRRRQAUUUUAFFFFABRRRQAUUUUAFFFFABXmPxZh8zWbRh1C16dXmvxSmWPXbMN/dpMyr/Ac78KInXxrfFs/wCrNL8T9Sa01eKNVzmrXw0mifxhfBOuw1kfFiPdrcRr1cr+I+K4of7mJ1fw2lE9vPJu+YxnivO9Wt2k8TlskfvD/Ou6+FSlY7j08o1yGpTIPEjf9dD/ADrkzv42ehw2/wDYEe0+EI9uhQAntWvHyayvCrZ0SEj+7WpbnrXDQ+E+no/CTjpRRRWpYUUUUAFFFFABRRRQAUUUUAFFFFAAelNRAg4p1FADVUqxO4nPanUUUANVcEn1pHj3H5WK/Sn0UAMaPcoXcaEj2nrmn0UAMljLgfMV+lKqBVx39adRQAwR4VhuPPf0pLeIxJtLs59SakooAQKBRt+bdS0UAMZCSCGIHoKcVGMdKWigCF0IYEE4p5UFt3X2pzdMUyJXU/MeKABdzHpgCgKTJvLH6UisxY+gpxZcbqAPNf2jNTksvhvq0K8CS3YH8q+Nf2FlZvjrC/YRPk19Pfti6suneCJIWbBmhYV4f+wboa/8JSNY2/MSwz7UAfc753DFOoooAKKKKACiiigAooooAKKKKAA0HpQaD0pMBKGooalPYEIetcr8TIy+hjBP3q6hxyK5v4isE0QFv71XT2RFXZnjVhazL8QNKbLbQ4rt/jQv+ioe2RzXL2l9D/wnGlx9ywrrvjLDI1grg5XI4rpyd2r/ADPlOIFfATPPFmP2dV2jG3rVjwojDW1aIecdw4PaoNOtZbgp/Cg65ra0qW1sNTRIFxLuAJr7XFtezZ+R5av30fU3vi422yts8HyxxR8GZGZuueKZ8Xo2ks7Zh3jFS/BiFkOT/dr86r/xz92pL3YnqQzmpVqItzUqfdrXqepH4ULRRRTAKKKKACgjNFFADDHlSuTSooRQop1FABRRRQAzy/n3Z/CnFR24+lLRQBEIf3ocuxx2zThH8xbOc0+igCNYgD1z7U5YwGJp1FADXQsPvEUoUbQDzj1paKAEKg9efamJGFZiD17VJRQA1F2jFJ5Z3ZDEU+igBhjyckmnBQOlLRQAY5zUc0XmFTuIx6VJRQA1k3D0oVQPenUUARPDul37j9KkVQKWigBGGRimmMEg56U+igBkke8feNKFXABAOPWnUUAMl2kbSaCo2jJwBTXZWk8vHPrTlVsEOeKAIjlj8jkj60y/m+y2UlyOfLGSKkd47deFP4VleNJWi8G6pOh2sLdmHtQB+dv7UWpf298c3uOMs6Lgexr9BvhdtX4daEq9rRB+lfnB5c3iH4zbLjMp83+tfpV4IgjsvB2mQhcCO3XigDbUjd7+lOqKErIfNWpaACiiigBKBQaBUsSA9aTgZpT1pq4OapDZHKP3Mp/2TXzbJJNJ47kTcyjzz0+tfSUv+qlH+ya+cpInHjiRh/z2P86yrdDlrbHpHjsCLwbCskhAyPmrgVsUkhVoXMpIrufiOpk8EwhuuRXndhdSWZjGSRX1eUfw0fk3GHxos6AssOurGybRkV2HxckK6faAd4xWFoM8F1rKs2N2RW/8XYi9la7egjrlzrc9rg//AHZjvg1IWIX2r1L+MV5X8G42WQfSvUif3gr5umfoUdkTd/anU3PzU6t0dDCiiimIKKKKACiiigAooooAbsG4seaVV25paKAGquGJ3HB7Uixge5p9FADVQAk0gj+bduNPooAaQQcjmo5URmC7tp9BTphIQNhxjrTQY2/eFTuFACkxxKAzY96SVW4ZSTSssc4G5TxSgsx+Q4AoA+df27tbOj/D60CnDzuUFeafsHafFIZNQkUFxMeSK63/AIKMLnwLozdxcmm/8E+bCKfwNeXUiZKTkA/jQB9WNyfUUFTuDbj9KZv3OY04xUtADXQN7UiJtNPooAZLHvxyRilZcrtp1FACKMLijb6cUtFADVXHfNBXnI4p1FADXXIHtUcjLIvls21qmqJ0j8zcw+agB4XCBT82PWsfxddtZ+H7iYNtYIcVrjd68dq4f45aiulfD68u3bBUYzQB+d4Mt5+0OkiAszasrH6Zr9RLX/jwgA/55r/Kvzg+AdjH4g+Mk9+6h9t0GB/Gv0hg+WGJf9gfyoAkXoKWkNLQAUUUUAFFFFABSGlpDQwYdjSdqXsaTtREHsMxk0rDCP8A7poBxSMdyyf7pqV8bFD4T5u1CV/+E+dckDzz/OvSviJj/hA4yzdxXm99Cx8fOf8Apuf516l40hjk8Fok2NuR1roo/wC9RPns0/3Kr6HmFjDLPAqmLCY+9V+B49MG+OTzG9DVeW/WGFYYumMVW8tpV8wmvu0ro/Dr2bNN7mPU1PnsIsdMVRktZIObdfMT1qBFIBPpVq0vmhGJD+69KaVtgciqSJDg/KaVVC+9Xri3iu1MtrhSOuapxQTM/lbSGHUmncxcLu5HEX37UG7NX4dOjP76VthqVVgt1zxv71Ru7ySVtq5ApG14WNH+0kh/dKdw6Un9oL/dFZQg43E80m1qVkZ86HlSEJXpQzLLGEwN1IPMYbUBxWnaWkMcIkkHzVbkmKEWmZM9lcQ2TyMzba9m8JqX8Bpjr5JryLXb1nsXjjYYr13wJu/4QWLcf+WJ/lXgZ6n7JH3vAsk8TNeR41p8Mo8X98eYf519CaKD/ZUOfSvD7Ge3PizZxu8w/wA69y047dMhPtXyXK2fqtJF6PpTqZGflyacGzW0djYWikLUbqoVxaKTdRuouFxaKTdRuoC6FopM0bqAuLRSbqN1AXQtFNDc0pbFA07i0U0NmjdTsOw6ikzxQDmkIWikLYozxmlcBaKaHBOKVjimtQFopAcik3jOKdgHUUE0maQC0U0tilzxQAtFN3c0M+04oBa7DqKa7hF3NUSXtmz7FuoC390SDP5UASTnCVxfxzkWP4SeId3GbNhXaN8/GDXkH7VXirT9D+HN/p9zIBLdwMEGaAPlD9grH/C7/wDt2ev0PJ+civz6/YGsLlvi6b/ym8gQMu7HBNfoI3BJoBajx0opgfPFOBp2G1YWikBzRupCFopGYAUgYGgB1FNZwozSNKqsB60APopskgQZNJHIrjI4oAfRTFkUvt70NKquF7mgB9FGaaWANADq8v8Ai5btNrNoVzkLXp4INec/E6QR65aFiNuOaNzCv8Byvwlgkj8a3xfOPLNQ/FkkaxDj0rW+G93bzeMb5Ih8wQ1i/FNy2tx5U4FerlXxHxPEyc6UeU6X4WEmC4/65GuA1dJD4nbGf9Yf513/AMKhmKc9vLNcneCJvE5jONxkP864s7f7xno8OxlHApM9j8GgjQoAf7tbUQxms3w5H5ejwgEdK0YDhTurjpe7FXPqKScY6kwopnmLR5i1pYu6H0U3eKN4xTsF0OoqPzlzinbhjNKwXQ6io3lVQDQsysM0XDmRJRTPMGKRZQVLUrhzIkoqNZVY0pkANFw5kPophkAGaTzVouF0SUUxZFNIZl3baLhzIkopu8UnmCi4XQ+imeYKR5lVtpouF0SUUwyLjNHmDGaLhzIfRUfnLmnM4UZouF0OoqNZVal8xd23vRcLofRTHkCkZoaQKOaLhdCynau7uKgeSSSDcq856VI+HA9Kw/HHiS18J+HptWuI3eJB91Bk5ouF0biqfIP94jmmQL+68tjzmvl7wT+1R4fTxRd6frnn7JpdsBA4XnvXusfxH8MPp/8AaC3cezZu++M0XC6Pnf8A4KJ6k9rpujWsbYMwIP5mrX7BmnMPDcd9t+Xcea8l/a9+JWk/FLxPpuleG4JZJbOQxk44Y8ivqP8AY/8AC914Y+E9tb6hHtuWYseO1MZ7LG26RvY1JVe3kDSSfWpjIoGaBXQ6io0lV+lK0gWiwcyH0VDJcKjBSDzTzIAaLBdD6KY0sa43Oq59TikeVFXcWBHqKAuiSimrJG33XU/jR5i7tp4+tA7jj1oPSkJFIWX1zRa4XFoYZFNdwgyQaEkDrkZolFtCTQE4Irl/iWu/QgB/erp2PIrm/iIf+JIP96nBWSM6kk0zxuwsmHj/AEqTnhxXoXxYZYoUkZs8j5TXGWbn/hONM5GNwrq/jMu6zRhwcit8rjKNY+Zz9pYCdzmJ5obq1URERvt4C96ztDs5/wC21FxuCBhhj3qrbM0YRs8gVsaDfifU0jm5AYV9hiVakfkmWzjKsrdzpfirMsVlbKcH92Kl+EFwr8LjpVL4xKDZ223/AJ5in/BeF0USNnBFfAVl+/P3GnNKMT1RWy/Sp1qEMg7c1IGAFb9T1Y/Ch9FIGzSNIFOKAHUUgYEZpryBQCe9FgH0U0sMgetJ5gzinYB9FNMgFG8YzRZhcdRTVYMMijzBnFKwDqKQtgU0Sqc0APopqSK4yKRZVZyozkU7BcfRSFgDikDAmlYB1FN3jOKC2KAHUU0uBSGRcU7MB9FIrBhmmLKrMVHalYCSimeYuaXcKLAOopNwpokBOKdgH0VGZVDbec05nCgUWAdRTd4pDIBRYdmPoqPzVp26iwWY6imhxR5i5xRYQyZ9gyqgv6Uzy5JcM+Ux2p2P3zN6LxXxx+0X8aPiF4M8ZxQ2NxJHYCU7htOCM9KLAfZLfLxt3CuY+J00g+HGvTFdpjtXI/AV4T4Q/a78FpocS68t016B8xRetcj8d/2pdF1/wtLo/hEXA+0xlJt64JB7UWHY8m/Zgh/4SP44pHcKPnLMPwNfpBbQR29nHa5GFXaK+Jv2F/hprX/CRx+P7qPy7EbkUMME+9fbTyQnLu6qF7scUWFYkiTyxsHSn1DFcQzfNFPG4/2WzThNEc/vUyPekFiSio/Oiz/rU/Ol86L/AJ6J+dADu9FQC7tjP5Imj346bhUhliBAMic+9JxYIfTI127qXzI8/wCsX86NykHDrj61SGxk3+qk/wB0/wAq+eWvYx43dTj/AFx/nX0LM0ZgkHmJ9096+bprN4/HjuwJUznBH1rGrrY5aydj0n4l/vfBkRT1HSvNrWRVVFcAnHevSfiOG/4QiHyuDkVwun6aPKSa5IIxmvq8o+A/J+MYtTQzQbSV9fWRCQuR0rtvirMIdPtVbr5dcxpl9Db6wojHy5Arf+LkbXFlZsveOuXOt0evwd/uzRZ+D0ytJ26V6cf9YK8r+DsJhlG70r1Q43g183A/Q4apEv8AFS5pO+aRGDZxW8VodDHZozTWcLSRyq4JHamTckopu8UoYGgLi0UjMFppkXOKBj6KQEYpglXdigLklFIWpCw3BaBXHUUzzF3Fe9IZVBxzQMkoqLz1zjmpC2BmgAY4qMsfMCooK9zRJKoA681wvx98Q6n4U+FWq65ou77ZboDHtGTQB3chdQNqZ9aaVZWDJz7V8LfBv9qjX9N1qeX4gXcl1ZsP3aqvINeywftefDNoy0iXiH0C07Bc5f8A4KK3Vu3g7R4FlBlFxkqD0FbP/BPRlb4U3vADC7I/nXzB8TvGGrfGD4nPHai4k0iW6At49p+VT3r7v/Z88AQ/D/wTHp8ahWmCyMPqKLAei/dc4HWpKrJKXnZF4x1qZpAp2nrRYB9FNLADNIJFNFmK6H0U3eKVWDUhi0GojMobbg5pxcbwveiwDs0ZpiyKzFe4pd437e9OwrjZozJggkYpvlM0wlPbtTNQmaOxnkj+8ik18U/Fb9oLx14V+K4tFunj0ZCN0e3r60h3PtucE4OcYrxz9sm4ltvgXqdzHkFSM4/GuW0b9rn4eNpsH29boXIUeZheM14p+07+0HB8QtMfw94bWY6bLgMhX5mNOxXKyj+w/psuoeMbqZVLeWwJNfoMARs9lr5c/YW+Gmt+FNOu/EesxqkOoRBoE7j619RQSiRC9FiWPRsk06oIGy7mpQ4IzSAdRTWkRRl2VR7nFIk0Mn3JUb6MDQA+imebFz+8Tjr8woEsbDKyoR9aAH0hqNLiFiQJU496XzoC23zo8+m4UNAxx6UmeKQyR45kT86QvGq58xcfWiIdBV60NjY/+6aEKEZDqR7Gkdo9j/vF5U96lL3rijoj53v7lF8eOOP9d/WvRfiHFJeeBkSEkNkdK8x1i0kt/Hhkk+ZWnyMfWvS/Ht4bPwHHNGCDkCunDq+Ki0fPZqmsFVv2PMY1MESxycnHepgxWPPatGyjttQslkOPM29/Ws+5hkhcq/3a+9UlY/Cpp3dhIcsDIOcdqTasx3A4f+7T7ZJGcJFwG61oeRb2fzy8yeoqWyVGS3ILK2kjYSTMY1Hb1rSN9bzJ5IVV/wBrvWTd3rXPyD7tVQpQ8Gp5WzojKCWpYu7OWJy+5mU1Csi42kAGrlpe7sR3XI7VNdaasq+bb4p37kOlF7MzFV93fFS4okDwgq3JqDzW/ut+VUR7FnQeRBawkoRIax76e4kONpRaRJpoRmY5FaMU9reQCMfe96iMeWRs5Kp8JganGP7OcpJub0r2nwIGb4fRK3ynyTzXjuu6fcWlk8q8rmvX/BchPw/hZuCYjXiZ5K8FY+z4FpypYmbl2PJbHTRH4w85bgt+8PH4179pTk6XCpHavChdWen640856OTXpNh8QNCTT41LNkCvkI1Gkz9Spzb2O6Qn04pzFscLXn8PxN0Yz+TuOTU198StHtVDMx5rojNNXNfapbndKWxytJ82elcPZfEnR7qMurHFQP8AFLRUn8osc5xTbQ1WgegtnbwKam7uK4qf4kaPFD5pY4qGy+J2i3TFVY8UXQ/axO7fdngUZbH3a4K9+KGi2z7GY1YT4jaO1v5244xmi6E6sDtBvz0pSWPQVwFv8U9Fmn8oMc1Lf/EzRrVQWY8000L20DugW/u0nz5+7XE2fxJ0a5i3qxqs/wAVNEW48ncc5xTug9rFnoPPpRk9xXF3HxH0aGDzWY4qrY/E7RbuRlVjxUyfYaqx6HeMTngUu7jpXAX3xN0W2l2MzVPH8RNHaDztzYxmhXfUyeMinY7dSw7U5mJ6CvP7f4oaLNP5Ssc1JffErRrUAux5puMu41i4HeBjjkUgLZ+7xXD2fxH0e4i8xWOKg/4WloguPJLHOcVnySudEJKSud+X9FpQ/qK4e7+I2i28PmFjio7D4laJd52s3FUtDKdTlZ3ZZs8LxSFz/d5rgrr4oaLbzeUWNWD8RdH+z+duOMZpOoio4mn1O3QnHIpN3PFcBafFDRbiXywxzTr/AOJWi2hG5m5pKVzOeJSd0d4GbPK0AtmuItviPo9xD5isaqr8UdE+0eTuOc4rRxfcn65Gex6Ec9hSs2EJxkiuHvPiPo9vD5jMcVHp/wASdEvo5JIWYCP72amz7g8TCJ20++XT5xtw5jYD64r81/G+tfETwL8WLnWtSl1SKCG+aSJJJGEcibuABnFfdzfFDQ0O4udvSsPx1B8NviFZK/iS381Yl+Ugc1Sv3NIYqnM8FH7a+p+WF/4RaLdjBO/qfXrXmHxF8ceLvj/4js7e002WKKI7XWPkDPrX0HB8J/2f7qXyYbGXfmu18J6T8JfhgC+iWpWWXnJGeaOVlOojS/Zp+Glt4F8GW6zQj7eRlmI+avV3Zy/3eK422+IWjz232lGwvaqcPxQ0d5zEznOcClyyM3jKdPc9B7dOaaHYHGK4a8+JGi2yb2ZsU6w+JGiXSFlZuKHfuKOJ59juSWPO2lLHGNtefP8AFPRY7wwMxq3N8RNHSHzdxxjNCfc0deC0O2Xd3FNuZobe3eadxHEoyzHoBXB2HxQ0a5l2BjUHibx7od9p8uluzZuF20XQe3gdRb+MPDc8/wBmg1OGV/ZqvzalptoFNxdxpv5Xca+Zm8F6lDqpvtFmCx53Dc9XtUj8VatqNpE90hSL5Ww1F0P20D6At/EejzXjQi8jOB61JPrmiBxu1CJD6Zr5t1nRPE9nftLZ3Cgn/apNP8P+LLq3kmu7lSw6Yammh+3gfRt94o8O2kKvNqkKKTgHdVi38QaHND5sd/C6465r5j1Lw9qN7bx2t5OCVbjD96sXPhvxZp8Ea2tygtivIL9qd0L28D6Uh1rSy5k+3IV9SeKF1vRZ5QqahEW9A1fN+kaX4xuHaP7UnkY4+aq0ml+JbLUl8m5UOT/epaD9tE+nrjVtMt1BlvEUZ65rzv4ltaatqlsbG7WUgc7TXmmraN48urYSPdR+X/vVN4JtNYg1WL7RMpAPzZai19iJzjNWOr+FVnLaeNL3eDnYetXPiZ5LXqblUHFN+HlxLJ8RNSidgVEZxisr4szvHrUKdjXp5VFqWp8RxRJ0aSsdn8OUhi06Vo2BYxnj8K801Xzm8YBsFV8w8/jXefCpt0M27OPLNctruF8QHbE/3z/DXLmyXtrnp8OSlUwKPV9B1LTbTSIvtN+itjkE1di1zRmOU1CIj6141rdvNNbLtWTFRaHaqqGN0m3H61xTqwSWh7inN6Htza9oYODqMIP1pw1rRQN32+LH1rwPULNxf4CzYz71rzWO2wyFlzj3q+c29oj2P+3tDJx/aMOfrSya5oqj5tQiH414Pp1kz3J3LNj8atavZ9Nqy9PejnH7RHtq61ojDI1CI/jQde0NTg6jF+deIWNqfLwVlqve2Tbsqs360c4e0R7uus6MxJF/ER9ab/wkGhF/LGoQ59M141Z24+yEbZd2KybewkXUgzLLjPvUe3gR7RHvr61o0Y3PfxAfWhde0N/uahCfoa8Y1i0ElqFRZc1V0fT2jjPmLLnNHt6Ye0R7dLruiR4zqEQ/Gnx63ozruW/iI+teFanaMzgKsvX3q9p9pttDlZc0e3ph7RHso1/Q2fb/AGhFkds099b0RVy2oRAfWvAks3/tBvllwT71qalY/wCifKsucUe3plqqrHtEevaI33NQiP40NrmiK3zahCD9a8N0SxYu25Zf1pus2jLONqy0e3pkuoj3U61oxG7+0IsfWmrr2hk4GoRZ+teOWliGsclZc7ayIbV1vcbJcZ96Pb0xqoj3063oqjcdQi/OmrrmiSHK6hEfxrxe9s82/wAqy5xVXR7Rg2GWXr70e3pjdRHuMuvaIpAbUIh+NPGuaKy8X8WPrXhWq2TeYCqy9ferdhZZh+ZZf1o9vTJ9pE9mOvaEx2jUIcj0NSNrejInzX8WPrXgkNi6X7Flm25461pala+ZbYRZc/jR7emP2iPZ01/Q2+VdQhP0NNbXNEhbc2oRD8a8M0rT5FlJZZcfjUmt2ZZcxrL+tH1imHtEe5f23oso3C/iI9jTf7e0Mnb/AGhFn614votn/ozB0lzis6W0ddQxtmx+NHt6Y/aRPeZNa0UYLalGo/3qgvtU8M6nbPY3V3bTxupUo3NeRalZwrYqGSXzGHy49aytKsTBNunSYydutHt6Ye0RwPxL/Ze0b+1LzW9J8R7vtEhlSBMfIeteTz/Cr4jHVRY2t1qElnnbuBOMV9VXy3VrskiVyh5ORWto+saoke+CJRFjHKc01iKe1g9ojzz4Nfs9eEfClzaa3rWvR3N+2HaGXGVPpX0j/a2hwxLbx3UMEYGAF4GK8N1WE3V+91JHL5itnitAWr3mk+cVl30+dD9qj2Q65oYwn9oQgnp83Wh9c0WJcPqEQ+prwjR7XzLh/tSTZQ/L1qfVrNpzlFlo5yXUR7jFrmisMpfxH8aa3iDQ1f5tRhB+teLabZmKEhll6VQvdPeW4+RZetHOL2iPfP7c0UrvN7Dgd80xfEWhycLqEJP1rxi5hjWwESpLuK81maZYskoLJN196Ocr2qOm+Pnir+zLywWxvceYOdjVJpvxEt7TwZFuuBNdMcEE8gVz/iXQ7HW1imuIZGMA9Ki0vwrpLJ5jwS7fSjnIdRGte+OLfRZIb5NS893+YxbuntVaT4zahq1y1qNN+zQKNwlHesfUfCWiS30e+CYnPHWti60PSbfTRDHbvu9QKOcpVEWdO+NUl5Y3MRtlV4PlU92rO0741ajbzFpLDenvVGx8J6WlwGjt5ArnL8Vd1nRtAt4BGtrJu9lqXWY/aI0LX49TzS7P7JXGafefHhoGCf2emc1l6LoPhxYzI9rLk/7NVtS8L+H7i53rbS/lUe1ZLqnWH4z4sGuVs0ZgM4rnbz4wTeJkXTzYCEbuoqxb+GdCj09w1vJjHpWVpeg6OupH7PbyAg9xS9szN1DQswy+OdGI5DkE11/xuDfYkVSeorBjhUeNtJCRthSOcV0Hxrylqj9sivTyureqmzweI3H+zptnn1pEywKzntVnw8ytraqv94VWikaaFVX0rW8G6c39shmx1FfZYupH2B+OZRVg8RGy6nU/FUpHZWzHDHyxxS/DTV7eG0XzwsS46mr3xN8M6nrlrB/ZWAVTHNcZYeA/GcVp5LyRjjsa/PqzbqaI/oB06cacLdj1yPxRoO/y/wC0IS3pmpJPEugx/wCs1GFfqa8Ki+FnjIXvn+cvXP3qvah8MfFFxCMyDf3+aqbaWiLVSSW57MnibQpOU1KE/RqSTxT4ejOH1OAH3NeM6X8M/EsCkPIP++qr6l8KvFE8xZZBj/eqOefYXtme5Q+JNDkjLx6hCVHUg0xPFOgySGP+0ISR7147YfDXxNb2Lw+YMn/aqha/C7xdHevK0o2n/ao5p9h+2Z7o/iLRAN5v4sD3pieJ9BmOF1GHI968em+HHiprZkEoyf8AaqppPwv8VQTs80oKnp81HPPsP2zPa5fFHh+PhtSgH405PEmhSJldRhI+teJ6l8LfE0zZWQf99VYsfhn4khg2tIOn96l7SfYn2rPYP+Er8PxnZ/aUGfrU6+IdEZPMF/Dj614Vd/CnxRLNvSQf99Vfh+HPixLXyvNXOMfepqU+w1WZ7EnivQZH8tdRhJ+tPm8RaHCNz38IB968Mtfhb4tiuvNMq4z/AHqual8NvFd1EFWVf++qd59h+3Z7HH4l0B+I9ShP0ah/E/h+I4bUoAfrXi+l/C/xNbn95IP++qg1X4W+Kppg0cgxn+9R7SfYn2rPcV8Q6Gf3n9oxY/3qRvFPh/O3+04M/wC9Xj1v8N/Ev2Py2kG7H96s7/hVfikXIfzBjP8Aepc830GqzSPdG8RaFGu9tRhA9c0kfijQJuF1KA/jXj198NvEktkY1kG7H96qekfC/wAT27kySDH+9Rep2H7dntcvibQoR82ow/nT4vEmhyLuXUIT+NeKan8MfFM7ZikGP96pLH4Z+KoYirSjp/eo559he1dz2NvFmgpJ5f8AaEOfrUr+ItCChzqEIHrmvCpvhZ4ta63iUY/3q0Jvhr4na1EbSDOP71HPPsV7Zo9jXxR4fk+VdSgJ+tJJ4m0GH7+pQj6mvEdO+FniiG48x5Bj/eqTWfhh4muQPLkH/fVHNU7Euuz2uPxLoUnzJqUJH1qNvE+gpJj+0Isn3rxqx+GXiiC0KeYN/wDvVTm+F/jFpg3mjr/ep88+xHt5HvB8RaJs8z7dDj1zUUfirQZWKDUITj3rx/8A4Vz4qNl5RlG7/eqlYfC/xXDcM7yjGf71HNPsV9Yke3SeJtAh+/qUI/4FQnibw/N93UoT9GrxbVPhj4mufuyD/vqo9P8Ahf4mtz80o/76o5qnYPrLPbZPE3h6EZfUoR9WpV8QaDt83+0otp5HzV4hqnwu8T3I+WUf99Va/wCFbeJvsKQ+YMqMfeo5qnYf1pnsZ8VeHSdo1ODP+9Tj4i0JV3HUYcfWvCYfhT4pW43tIMf71atz8NvETWuwSc4/vUuefYl4hs9dTxLobSeYuoxbfXPFcH8XvDHgbx5p4sry6tIpJAV83AyM965K1+GfiqO32GQbM/3qdq/wv8TXMMf2eQBlHOWo559hKuzzO+/ZH8O28H2q38XfaYyeFBHArY8IfsveB9E1ey1bUPFcdwInDm3cjB9q7/T/AAL4ytdL+ztMpOf71Ubr4ZeLLlxJJKMjp81ClO+xX1lnsem6x4V0e0SzsZLW1tEGAEAC1yfxN1SDXNMeHSdS8shSN0Z61x0/w18Uzad9mMgzn+9S6b8PPFliyx+YpQ/e5zT5p9hfWWc54F1HxJ4V1Npppri9t8EAuSRV6fWfE979uvYBcdSyqCa6G/8ABHjKQ+TC8Qt6dpXhDx1aEoJIfLPX6Uc1TsV9YZwkXi7xfJp4t5Le4STd1yc1sP4g8TxwQxhJyHHzNk8Vv3fgvxlNfFozEFqdPB/jYQtHI8XPSjnn2D6w7bnn327xPDrxkimuZBj1Nadz4u8W20iA2k7fnXS2PgjxpDdeY7RVZ1Hwj40m2+W0XFNzn2IVd9zlT4z8Wyt8tlP+tXdP+IviiysLiOXTZXcj5c1t2ng7x1HyXh/Sq154L8dPco++Hbnmobqdi3XdtzmJPE/jPULdZmtLmFWbnr0rdtb1ItSsPMQNM+N2eua3G8NeNTa+QrQ7axrf4e+LxrEN5M8ZCNnrWdqjexyzrSfU9B8bnz/CMe5NvI4rzKT7R5RG5gAK7/4izXVj4KiWYgzBgDiuJ06ZJ7UB+pFfXZUmoH5jxrVu4pMr+EiH1wJJzz3rtvilxbWnYBK5LTrGS31ZJ4uhYV3PxB8Patr1haf2YyjEY3Zrlzdts9jgqL9i7sq/DTULG2QNNOiHHc12h8U6D5uxtShB/wB6vJbL4d+K4oyDIoyPWs0fCvxU175skoxn+9XgwpyPvOeUXoz3P/hJtBXn+0oT/wACoi8T6FJnZqEP5141efDDxIYv3Mg3/wC9VbTfhj4thYl5l6/3q05ZLY1daV9z21/E2hJ/rNQhH1NEXiTQ3QumoQ7R1INeJan8LvF1z/q5l/76qzpHwx8V29nJDNMpLf7VZvnGpSZ7AfFfh/dt/tKD86lbxLoSpuOowgfWvEf+FU+JfP3eYMZ/vVduvhj4ka22rIM4/vUl7TsPma6nr8PifQZDhdShP/AqSXxNoEX39ShB9zXimn/C7xTDLuaUY/3qfq3wv8TXDApIP++qdqnYl1Wup7RH4i0ST5l1KIj/AHqH8U+HkODqcAP1ryDTvhr4kit/LaQZx/erOvPhP4qkm3rKMf79JKougKo31Pcx4j0Ty/M/tGHb65pieKvD7HjU4CR/tV5HH8NfEn9niEyDcB/erOt/hT4ojZiZByf71P3+xV2up7g3iTQUHmNqMIB75psXibQZ/mj1GBgPQ14/efDLxJLYiJZBu/3qp6T8L/FdpG6+avJ/vUP2j6CdR9z2uXxPoEZG7UIM/WpV8SaKybvt8OPrXhV98LfGEsoZZlxn+9Wjb/DXxUtt5bSrnH96laoCqSPXj4q8PbtjalAD25qK81rw3NaPbajdW01u/VJcFSK8WX4UeKjd+ZLKCoOR81X774Z+JrpAjyDYBj71H7wrnfc5Dxz+zV4D8W+JrrWrDxNDZR3DZWCMgBa5O5/ZN8Nw36W7eMNkbdX44r1TSvhd4qs53bzR5Y+781P1D4d+L7rLmQYH+1R7/Yjml3L3wd+FfgH4ej5b+11GRRw7gEg+teqHxX4f8wQ/2lCvYDNeR2Xw38SR27fvBuI/vVlP8KfF29pmlXfnj5qP3nYftX3Pdm8QaGF3Lfw8dSDUcPifQ52+XUISR715E/w38UmwVY5QJCPmy1VNL+F/i23clpV6/wB6lep2Byb6ntk/iXRIx82oQj8aSPxJoci/LqEJ/GvF9T+GPi64I2yr/wB9U+w+GXiyFMNKuf8Aeo5qnYLs9kk8UaFGQG1CEE+9PPiPRRH5n2+Lb9a8P1L4XeLppVZZlwD/AHqvf8K48Vf2eYfNXcf9qqtUF7R9z16PxT4fkOF1GAt9aWbxLokK+Y9/EPxrwyw+FPjCK6aRpl2k/wB+tDVPhn4rubYxpKuf96j3w5pPqeww+JtDm+ZNQhP40TeKNCh+Z9QhH414vYfDDxdaxgGVf++qbqHwt8XXS8Sr/wB9Uv3g033PbU8RaLLEW+3QlCOea8c+MXwr8AfEiczPrNtY3B/iXGc1JafDXxZFZeUZVztx96sb/hU3i1rnzVkAGf71HPJboUuda3OEuf2Q/DMKo7eNPkbo3Fdd8Lf2dfAfgvxNFrV14gg1ZYx/qpcEE11V14E8UXNglqZBujGB81Zmm/DPxdFcZnlBj/3qaqy7Gf1maPaD4g8PWkMdvFeQQwrwqrwAKlPibQwmY7+Ej2NeM638NPFN0qrbSAY/2qdp3wy8Uw2m2WQb/wDeo9pJ9BqpOR7FJ4p0GMoDqEILds1O3iDRUG838QX614VL8LfF0s29pVwD8vzVof8ACufFrWnlSTKT/vUrz6I1VRnYfFDULPWNJaLStZCTbSB5bd68q8B6h4o8J6g095Nc3cPON5JFbVj8MPF9rc+akq9c8tWrrHgzxvc2PkxvDmlep2Jc5Pqc9FrPiS8k1O8jM+HyyKCeKx7Hxd4wi04wtbXBfd1ya7jSvBvji1txGHi5GDUM/gfx79p8yN4Nn4U+aoEW+5gTa94n8qBvLnUn73JrFuLrxYmv/wBpQ3F06Y/1e44r0aPwb42a3YTvCTjiqFl4I8epd7/Mh8n0NK9SRbk7bnOXXjDxbIEVrWdAvfnmrMHjbxP9n8kWszn1rptU8HeM54wsTQg45pNK8E+L7eP980JarUZmftGupg6T468S6XbXKzWk0jSj5d3as8+JvFs8f2lobiNCfU10moeB/HFxcqyvDsBrSk8H+MW04W26Gk1UBTb6nOWN9jVbGS6j3SMwJ3etei/Ea5VvByuIAVOOK4ofDvxa19BcSvGREc8Guw8a2d4vgNLeUjzwwzW+Xqf1iNzy86i/qNTXoeW2sbqyzQTHPXYDXRWZ+2RBL2PyB/eNVNOhtLOEPIP3uP1qK/vJLptmfk9q+9abR+GKVmzQu447SBls8TkjqO1YwkkI/wBJYq3oantLhrRht+5/FV97a31JfOXANEdNxudzLjbJxtwvrTpFXrG24+lE6SRN5WPl6VG3+jjevNbp6HPKndizSCQBWGz3p1pPdQtttt049qfaWUmqsDF8qD7+eK0JLiz0eLyoR+/HU1i3rZbmiXKPit4WHnXDhZOuw96k3Q/88V/KsIXEl1P5khOc8Vb33H94U+UtVrECv8hVl3U1otgEiPtPoKNwUZFLBG10+1Ac0ub3jlpt30HTai7WTRSRl/rXr3hGEXng+CD/AFW5MfSvLHsxZx77rG3rxVq38Y6rYxLHasPs4+7Xm5ph3WguU+04azKng6rdTqbWq/CFb+Z5jqrLuOcUsHwgjjtxGdUJOKq2vjrVrhNqMN9Vb3xh4rhYtuXZXg/2XNrY+5jxNhOjLcHwajiufO/tQnBqfUfhFHdoF/tIjHtWPH4+192zuG0dabceP9e+7Cw3fSpWWS7GUuJMLfc29P8AhHHaxFP7SJqs/wAGonujN/ah656VFp3ivxRInmTMu2i98b6yvyQuNw61X9mz7Ef6zYTuaNx8JY5oPKOpGobH4PQ2rkjVCc+1Z9v4515nCu61pHxVrjRbkdc0/wCzJ9i1xNhe5Hf/AAbiuX3nVCPwqxH8JY0tfJ/tI9MdKwbjxx4piucMy+X9KVvGvio/Orpspf2ZPsU+JML3NC1+DMUNz5v9qEn6VPqPwgiu1VTqZGPasmLxt4muDsiZd9aUHijxHFGWu3TpxT/syfYzfEuF7liw+EcVtD5Y1Imqj/BeFrrzv7UPXPSq9x4215SdrrT7bxp4gk6utH9mVOw1xNhO5p3fwljnt/K/tI9PSqmmfB+KzlYjUyc1Wu/GPiZR+7Zaqr438RFGywDgU/7KqS6CqcTYVWaNW/8Ag3Fdy+YdUI/CrMfwljW28kakSMYrAsfHHiZW33LrsqWHxn4rurn/AEVl8sHnPpS/smqug4cUYKr7rZftfg1HDc+b/aR/Kp9S+D0V2ozqZGKiu/GmuQx+WXXzcVlxeN/FHn/vXXy80v7Nq9jR8Q4Kjrc27P4SQ2sHljUyaoP8G4jded/ah656VO/jPUpItsLjzKzrjxd4ntnDzkeWemBQ8BKCu0YS4poT+E1rr4SR3UHlf2mR+FLpfwZjtc7dUJz7Vjav8R9Q8PaU3iDVJkXTV4I/izXg/jr9qnxR/aAHheYeRnuueK5p0T28BjVileKdj6OvPgolxceadTNW/wDhUK/ZvJ/tE4xivkN/2pfi5LNtglQeg8omr1t+0J8cLwZjkQL/ALmKw+rtvY9GpHDwV5yt8z6ksfgpHbz+Z/ahP4VJqnwYju9v/EzIx7V8s3X7Q/xrs0w0in/gFVrD9qT4ow3iDUpV8nPz/JjiqWHaHCpRcL03c+sLT4Rx28Plf2kTVVfgrF9q84aoSc5xivNfCP7TulXiqmpTnzMc0zxT+1No0Mbx6TOfOHAyO9P2Ee5xwrS5uXkZ6zffB8XUHl/2iRRZfB1LWIomoEAjnHevlLWv2rPiJ5hXTJkAzwSmeKz2/ap+LTAbbiMep8o1nKgl1O6NGG59XzfA9WuzP/azbf7tXIPhGkNvJCdUOHGPpXy14d/am+Ij3SrqsqmPPJCYr2Lwr+0x4d1NY7G6nIvXwo9M1UcOn1OWtV9hdwjc7nTfhBBY3JkGp7jUs/wejupDJLqhfuAagh8ReIrhft0M8TWbD5QGyaoR+NfFENyfOZRFnj6V2Ry+Ul7p4UuJKVCb9srG7H8IgsW1dSKr6Vnw/BiOO5Mv9qE856VSvPH/AIlEmYGXy6tW/jTxFc7WiYAD7+a1jlVZ9BT4iwFbVMv3vwgiuogjamRS6d8HorRCBqhOaq3fjTWki/duu+qNt468R+ZiZ1xmh5PWfQI8U4OHu3Ltx8GInvDcf2oatzfCiOS38n+0j0xUH/CWa7On7l13Vl3PjPxOsm2Nl461LyucdGjKfEuFvuaWnfB2K1l8z+0yfwp2ofB9LmZZF1QqV71mp491tV2SsPMph8eeId3lqw3N93ij+zZ9gXEmF7nSQ/DK4htfJXWpOmM81QtPhHc29w0v9vSsSc9TUVt4u8RBf9IZc1Uv/HHiFGxCy0/7Mn2B8TYTubF98Lbidedckz9TT9L+GFzZ20kLa5I+/uSeKydN8a65J/r3Wn3XijxQ/wA1qy7aHls10J/1mwj6kq/B+b7cbltekI/u81e1H4ZXV5Gsf9uSooGOprB/4TfxFD8tww30xvHniJDudl2Uv7Nn2KXEmF7m9p3wqubNcDXpT+JqG6+Ek9xcCb+3ZAR9ay7fxn4puH8yJl8o9KuP4w8Qxpl3XNNZZU7FviXC9zXPw1uvsvkHXZSMeprPs/hJPBKZBrkhOc96zh481wPhmFaEHjPWJrdlidfOP3c0PK6nYUeJcLJ2ubvhHwL/AMI5q0+pNfGd5FIOa474qDdrUDMvGOtPufGHii05vWUofSsnVr241mZJp8EAc16WX5bUg9UfN8RZtSxEVGB1vw61O1syTLIqLt7108/iHwysm6SO2ZvUgV4/I0eBBGWBHpVi00aOYb7ln2/Wt8TlXPK7PLwnFlTAQVJI9dt9c8O3mFEcGPwqafVvD1vjbBb/AFwK8hmis7MYtWfcPeo4bhZJAk7Ng+9YSyWLsep/rxWSvynrDa74XJ3Ottu9wKd/wkXh1htKW+38K8qn0O2uB5kTNn/erPnsGhbZIzY+tWslh3Mf9d638p7KNe8MJyi22fYClj13w3cc7Lc/gK8Yjsrcchn9+aR7GR226ez4PXJo/sSHcP8AXit/KeznXvDEbbQttn6CrMepeH5F3eVb4+grx+20SGKITXzNv+tQy3BD+VbO2360LJYdx/68Vv5T16bXPDsDbTHbgfhSDXfDLDesdsT9BXlccNjdRiOZn83vzUFxo/2cFombZ9aP7Gpk/wCu9b+U9Y/4SLw2TtZLcflTh4h8NjhVts+nFeMNFYsdrNJv+tO+wxqu8M+/tzR/Y1MP9d638p7Mdc8M9ZFth9QKWPXfDrHbHHbsPbFeN2ukvdN+9Ztv1rRa0tdPj2o7bvrR/Y1MP9d638p6y2peHUXzPJt8/QVXPiPw2W8uRLcD3xXk0Uqs58x22n3qR9Lsbgbgz7vrR/YtMr/Xit/KernXfDcYzGlt+AFN/t/wvIf3i2wPvivHpdPaE4Vn2/WmLZ2Tf61nDfWj+xqYf671v5T2QeIvDqnYkduV/CiTXfC0fzbbXd9BXjL2bFttuzbfrV6z8PxSL5lwzZ+tDyamL/Xet/KeuW2t6BcDiGAj6CiXWNAhb5IICPUAV5LceXY/uoGbnjrS2bRsPLmZsH3o/samD44rfynqh8Q+GGOGW23enFOfX/DsSbtlvj8K8nvdBgk/fQM2ev3qofY3z5czNt+tH9jUxf68Vv5T2U6/4XIDBbbJ9hTzr3hvZkpbkfQV4yLGyj+8z5+tC2ZmfbGz7PrR/Y1MP9eK38p7IviDw1/Cttn04qeHVNAmHzQ24+oFeSQ6XYW6h3Z9/wBajluERvkZtv1o/samNccVv5T1m48QeHbV9nl24H4Uf234XceYFtifoK8qjs7O/X52fd9ap3Ok/ZW/ds+360f2NTD/AF3rfynsDeIPDjEB47cgdM44pTrnhdm6WufoK8aMELbQWf35p76dbbcxO+760f2NTD/Xet/KexDxD4acFZBb4HTOKcmveHlG2GOAj0GK8dttDeVtzs2361ce1trJPkZt/wBaP7Fpj/14rfynrM+peHolVjb27buvA4qMeIvDaHyttuq+nFeRRzSySYkZtn1qzPpNncRbo2bf9aP7Eh3D/Xit/KeqNrHhofMiW3uQBQ2veGAvS2J9OK8Yks5bYlXZ9n1pU0+CRfMR3x9aP7Dh3F/rvW/lPZote8ONn93bgfhTH1/wyr8LbE/hXjRt/NbyYGfd061oWWgxwr5t8zY+tJ5LBdR/671v5T1xdW8PyFf3MBB74FNuNZ8PW8m0wW+PXAryS5k8k7YWbaOnNPtUjvF2zs350/7Eh3D/AF4rfynqjeIfDIwirbnd16UsuveHLeIbVtz7cV5Nd6JCvzW7Pu+tUWsWVv37Pn60LJIdxf671v5T2WXXPDLBRttyzd+OKcmt+GkXy5Ps7Y7nFeLG2g6Rs+761Nb6S0x+dm2/Wj+xIdx/671v5T2FfEXho58tLckemKsR6j4euIvMkt7f8QK8kXSbGyTcWfd9ajF4qv5YZtv1q45JSa3D/Xit/KepjxD4bWbymt7dBnrgVN/bnhfdwtsfwFeWNYWd0m4s2761nT6asD53Ps7c0/7EpdxPjet/Kex/274cVTkW5HpxUcWv+F/MO2K2U+vFeOmy3DO9sfWhLO13YZnz9aX9iUu5P+u9b+U9n/t/w2rCfFvvT7rccVzPxAvrbW7BPIkVxu7VxcOi+ZyzN5P8XNWJ5LaxgENqxOPWtKOWUqM00znxfFksXRdKa3LEVmttEpx2qtZ6xJaamWVDgU+y1AXXySn2p1zp3mMWhxXoVFGUeVnzUoWSnTR0sfxNmjRYjZnAGM05/iVKq7ltC1cRJCbckXY+mKaRkbovu1hDKKMlc9yPFmLUPe6Haj4pT4/48DmlHxSm4H2ElvSuJiXzm2RL89aUOnw2kYmusbvauWWW0lK1jSnxfipK9zs7X4g3EybjYFaguviTcQNg2Bx61x8t9Ix/0TG0etSRXNvcDyrn79P+zKXY0/1uxPc6f/hZ0rDK2RNNl+KMyqCLEk1yN/p81sd9uB5R5NQQeXKduPmHWj+zaXYh8XYnudr/AMLPm3D/AEE807/hZ8wJ32JUdjXC3EkcLbf4j0qe1sri5AeYDyu1J5bS7AuLsTfc7SH4nzyyBF08ketaL+OrhYPM+xH6VxAjt7RMr1FVm1a5Z/LGNtSstpdjR8XYnuda/wAT5kJU2J3elKPidLjc1mQfSub+xwXNuZFx5/as+a28j/j4HPtVrLaXYh8W4nudmvxQmY4FiaST4nzxnixJriAyk/uqU7s4YZJ6Vf8AZlHsT/rdib7ncH4oSiPc1iQfSp9N+I894+37CQPWuMtbL+K96e1SXE0VuMWXBrL+zafY1/1uxHc7TUPiFNaDiyLVQX4pSHrYkVy9vdGY/wCm4206502Ir50Y+Q9Kay2l2JfF2J7nTD4pSk4+wmlPxQmHSxNcQ0Sq2MU7aijJq/7Mo9if9bsT3O3HxOmC5NicUo+KEjHCWW4/WuGjjlupAsY/dd61YbG0s4/Mb7+KzeW0r7Fri7E23OztvH08ke57MqfSqV38Sri3kIexOOx9a46bUJGlwn3atweRfxlLj7yj5frT/s2l2E+L8T3Og/4WhcH/AJh5xR/wtCb/AJ8TXG3VlfQyZwPKqMruHy/e71ayyj2JfFuJ7nbf8LQn7WBJpV+KM3O+x21w+7y124/eVcsdPe5+aYfLUyy2l2LjxZie511v8TbieYIliSPWr1z49uIot/2I/SuNuFtbBP8AR/v1Wj1KaZts2NtCy2l2B8V4nudS/wAUJ0OPsBzSp8T5m62BFc3Naw3C7osZrOaOWKQrIPlq1llHsT/rXie52rfE+QdLImkb4nXAHFgTXGSfZ0Tcv3qCfOULbD5u9J5ZS7EvizFdzs4/ihMThrAg1pWnxAmnx/oRArh7LTWRfNvMYp1zqUMf7m1+90qf7NpdjWHFeJ7nYal8RZ7RuLEsvrVaH4oPMDts8Edq5q1mjuI/s95jeaq6hpUlufNtcbe9H9m0uxUuK8Rbc60fE+XzNj2JFH/Czps8WJxXGRNbsu24B8ymfdYg/d/hp/2bS7GH+teJvudr/wALRmzzYEUsfxOmaQKLEnNcdb20kzcgba0VtrW2j3HG6j+zKXYv/WvE9ztF8dXDQeYLNvpWX/ws+dJmR7AjmuWXVpvP8qPG2pZFsrtcH/W/1o/syl2H/rXie503/Czpt+FsDj1pG+KEo/5cTXGy2d1bncwHl0xfJkPHUdaP7Mpdiv8AWvE9ztR8UJCM/YTmkk+KMyj/AJB5riZfJB2qPmqzZ2EzfvJwPLpf2bS7AuK8T3O4sPiLcXQG2xIqXUvH81qFzZls1xct1FajbZ/fqKG+81tt/wB+lV/ZlHsP/WvE9zqF+KEzOV+wHHrUsfxKeSN2a02kdB61ys9isi77TG2qEiBG2sDuprLaPYzlxViX1Og8U+Lv7Y0lYXtsEt0NYBRvLV4jjA6CkCLj56clveH/AFGNprtwuHhT0R8/jcXPH1FKbL2i6w1vOFeLeV9a7Sz8c3HlhRZnC8VxdpbR2o865+9Uc+oziT/RceWPvVyY3Bqo7o9fDZpPLadoM66/+JVxbPj7CTTB8TZim5bEmucgmsL1dk3+sqnfafcQtutgNlYU8rh9pHRT4pxU1dM69fiZMw/48iD6UyP4nysSv2M5rjY9uMN/rO9NZLdDuGd9X/ZlLqjGXFWMT3O2f4nXEQybE0+x+J1xcybfsJArjIbS6u+w2VdK21jbsv8Ay17Uf2ZR7G8OK8Xbc7mbx5Oke4WZNZLfFGYS+X9iPWuRg1Ofdsm+5VqW1s7qPfa/63+tDyuiuhUuLMV3Olm+Js8a5+wmoj8UZsgfYTzXHtBcQsftg+TtimlYZv8AV/e7U1llHsc0uK8Z3O3X4lzbd32I0wfFSbdg2JxXEbmjby5RnsMVpWmk4Xz7jHldTSlllHsa0+K8Wup2Vv8AEW5lwy2JwaL34iXFuwBsTg96465vkjHl2HQetOs7uOYbL/GTU/2ZS7Gj4rxVtzpF+KEhkK/ZKQ/E243f8eJFctqGlL/rrTpVFJGP7tx8/biiOWUuxhLirF9ztX+KFwDg2JqQ/E24C7hZE1xJj2jM+Me1Oggmnf8Acj5O+at5ZR7CXFeL7nYr8Up2YKtgWPetaDx1cPFv+yEe1cSlnbWaeY3+sPWq76nKj7Extqf7MpdjVcWYrudXcfE65guChsCR60jfFCXeP9CO3vXNKsN0mZPvVVubQQgvj933pLLKV9iv9asVbc66L4mzTO6/YyoUce9EPxOneJnayIIPA9a4yOON1zHwKjk+VtuK1/sql2MP9acXfc7aP4oXDHmxIFWbb4kXE7hVsSa4u00+acB1A2dT9KszslsP9CxuHXPrUPK6V7Gi4rxfc7S78f3NvFv+xE1np8UpmO1rIj8a5q31AyfLe4x7UXNla3C5tPvVP9l0+xf+tmL7nTN8TZs/8eRxQnxNmb/lzNcRJBNnywOV60IsY+Vfv1osso9jJ8VYy+52rfFGdX2/YTTm+J8qsALMk/WuHWMl9sg5PStC20+NHEk9J5ZR7FLivF9ztdK+IVxeMweyKAdDTNR+ItzaTbFsWZfWuM1C+aABbXtTrG7W4j23WMmp/sul2LXFuK7nUf8AC0ptpIsiSO1EfxTlkiLCxIb0rkbuyWNjJCMqetU0WHdiIYf3q1ldC2qMp8Y4xaI7aD4nTyMwksDH7+tIfidNEdv2IuPWuPkwo/0jGO2KS3tpLqTZbj5feplltEVPinFN3kztrb4oTzPtWwNaZ8eTmLctmS/92uJigt7Rc8b1+9VK41d0uPNtu3FSstona+LaqW51jfFG5ErxyWBjIpw+J04j3fYia5+eC11C3STjz2H61mz20toPKmHzdsU1ltF7I5JcWYlu8WdiPijORxYmnH4nTLHuayIrh8CIbmHJ6UkbeY+bgfu/aj+y6QLizF9ztI/irMzFTYkehrR0z4gzXkm02pUetcPHpagiaYfujyv0qa5uYLaLFnw1H9l0yv8AWvFdzs9U+IN1ZsFWxZ19apH4nTb/APjzOK5W0vbibIusbKdPYJIPPhx5dEcrpJ6oHxZin1OiX4p3Bm2/2ecZ61LdfEyaNcrZlq4kmNH245+lObYF3N0q3llFdDKXFWM7nZr8TpvL3CyJNNh+KNw//Lic+lcTAyXD7bcHA+9kVr21nbxp5jY3VDy2l2HDivGdWdrb+PriSEubMjA6Vh+JvGsuoWBga0Kc9a5+41GSJ/LTG2p4jb3MX77rTpZdThNSsXiOJcRXounJ7max89dxbb7UQgA4HNWbnT5E+df9XVUMmdkOd/vXqto+UkOk+VumaZmaN/MSQqP7opWZox+9+92xUtna3Ny25vuVDFG5at7z7ankmHB6bqkXSzanzWPmj+6adLJa2ce2P/Wf1qoup3O796cpQk+h0xt1EvL0yfJCPs2ODjjNVkhMnzO3mH1NX5baHUV3W33h96qUsd1anyxVKxFQRnjH7tQA1J5Mv980xGgLc583tVjbceop3OKSdywdMaRvMkfygOxqR9Tgs4/IigDv03CnRXouBsvjgn0qvcaeQfNt+U96ycfeVzsnBL4Cm32iaTzJpCyf3TSpGu8s3CdhT5ZIyPLH36j2ySjy36Ct6sU4o55e0jqxx8uNw0OOPStCC+iePy5gPxrNzbwfIpJaprbTZZ281uEqVCKgaRhUl8LLMmnJMDLDgL7UttHa2x/eopPvUwu47JhCp/d/xU6WOxvkzGx31imlo0b+8l7z1Kl7qGRshXC+1UxtI3cFj1qSe3Ns21vu0wCL7yZya0Tgc8pO4xoCfmVsVLDcTQnBJIoPmBcjpUavubawrROARmy/5sN2nklQGPekGky4/wBadlPtbKOPFxJwop76ou/ykPydKzna/unXTldbjYo7e26SLvqjqE0sj/604zVy701Jk863Yl/rWcAsTFbvII+7VJwMajYqRkj5jTgzRn5aQM7DjpTS23hqfNAyUpF+1vI/+WgH40stpFe7mhkCEdh3qpDaNdfczV6JbPSYybpj5zj93j1pSnGKujWM23Yi/szNkfPk8vnvT47qO3t/s8IBYjAYd6mgkXUrQ219lZmPy444rM8cajoPgLS47vXptpkH+j7TnJrkq4lLc9CjlssT/BWo42c0MRuL2QoufvNTRd+GmXE3iC2iYdQXFfOvjr40eINduX0vS+bVuAQtYVh8MfH3iRDewLJhxkfMRXm1Mwnf3Fc+lwPCjjaWNqKJ9VWmpeFIG/5GC1Y/74qS/wDGXhLTNOuLyXVLW5aFSyx7h83tXy3H8DfiWoMgRyP981yvijwL4r0e9hs9RE3mzttjAY4JrmnjKlRWcT36HDuAjLSrdHYeNfF2s/FPxWbLS4ZotPY7RbJyp98V6p4C+Aul+HLSLVNVuIrqSZQxgcfd9qvfs/8Age28I+H01LU4gNb/AIVPIxXpEwOqGSUnEo5AB4zW2Gwik+aR5mdZ1PBJ0sK7RWnqZdtpvg2GIQf8IvbFx/HsFLFa+HQ5WPRYYx/uikcXEORKo30GSLbz9817EcBCx8RVzjF4l+/Ift8NxSbZfD8Mw91FY/ijwF4V8T2j28Nhb2LyjAbaOK1B5yjzGA20Qqt1IFQsDUVMDCwUs1xtGa9nI+f/ABR+zzdaTO/9n6l9p7goKwfCPwN1nWtQkt7pJbRA2PNZePrX1raRNYndOAye/NStryyBraOONVbjIWvO/s2nfRH11Li3GxhapLU848KfBHw94N09ZL+aDVH77hW8nhfwiR8mg2xz6KK2LrTp5UIViY+vWqUZkjbbbDOz7+a6oZbTtY+fzDiHMaknKMjlPEnws0LXAY7WCGxJ/iAxXmvjP9na60O2bUtJ1b7TMvzqiDkGvd5pmm+SMnzKsWl6tiuX+eb+ENyM0Syul2HlnFeY4aX7yV0fLXgf4geMPh5rySeIFu57UHYYJScD3r6i8OX1h470ZdT064QNtDNGpzg+lc98R/h/H4/0WSWOBBqABYgDAxXz58NvGurfC/x0dNeRl05Z9l2G7AHnFef9YlQnydD7PE4ahxDh+enpM+rY7FbOP/SCMjsaSfVoXXybe3CdiR3rHvPjF8LtZlXy7xyCB7c1a07UtB1U50mZWB6bjXq0cRz2bPg8TkOKy+TuKVZX8xnz7Urr9oHy/Lirdxp1xGnmMVKf7JzVRHOSsXWvQVa55M1JO7CB5bZ/9Ya0IriG7XayCM+p71mOsjPiT9Kv22nzOnmS8IKynKLeprTk5CS2ILYVNw/v1NF9jsUzJtkft7VIuq2tsPs7njpUNxYW92DNbsSOp5qU4vdG17Lcr3V59o+58tV41wfn5pz25h+7TA/96touBz1JMJY2Y/uztxVmO9lUBFzx1qDc2Pkot4rmV/8AR1z65qZuHYijJtl/ZHcL8wG+ohp7K37wfJ71Oix2a77o4enx6nDdHy2+50qOaPRHXH1IJLiOCPyolGB6VnvcSyN82cVcu7KQSGSHmLtVQtztI5rWLgZ1JeY9Y4yMkjNNdXVT5LEH1Hajy+M01pHUbI+QetVJx6HN7aUXc0bW9j+ziG7QSnpuamNp3BuLeXcnXaKSwsHuV/e8JU13fWek27QwMST1zXNKv7LVHeoTrSiRLHa2qi5ndQT/AAmorrWreRfKjKr7g13Gg+ENJ8QaFBeXW/c4ycGrMfgDwij7DI27615084pp+8fRLgvF4pqcWjzOCaGNjJJIrZ96dLcWtwwVXWP3r1GX4f8AhdV3M5x7NUK/D/wrKCEkbP8AvVSzug90VPgbMdNVY8zjvhZvtFwHX61ofa7O9jx56BvrXdP4B8JxjZI7Z+tLb/DvwqreZHI3/fVQ86w5quCcXbdHn6WcKsT9pXH1qRL2x09SEmR29jXoz+DfDKr5bSH0+9VQ/Dnwpu3GR+f9ql/bWHH/AKk4vujza4vhdybjcBV9M0ols9u1J03eua9LPgDwpt2+Y2P96o4vhz4TRtyyNn/ep/23h+wf6k4vujzPzYd2EmXcPerltrUUH7udgw9zXokXgHwuZD5bsX7/ADUt18PvC7D98xH/AAKq/tvC22F/qTi+6OAlTT7tfMikjDHsKjhhjT55ZgAOxr0Wz8B+F4Duikb8Wqa58H+Grn928hz7NU/23hh/6k4vujziTU7RV8uKZAfY1nytHI++S6H0Jr0v/hXXhOFtxkfJ/wBqpf8AhXvhaYZEjY/3qpZ3hewf6k4vujy957ZVAEqn8aWC9jibd5gx9a9MHw/8KBtokbI/2qcfAPhfGN7fnT/tzC9hf6k4u+6OBj1qzkXy22ZqKe1guvmSZU/GvQF+H/hMNu8xs/71XI/BnhuNOJDj61H9t4boWuCcX3R5vbyWlgmJJkY/Wq97qkcx2xThR7GvSLjwF4Vn+Z5G/BqiTwD4Rj4Ejf8AfVNZ3hhPgnF90eaxtbkFpbhSfc1FJLA5+W4VT9a9RPw98LSjd5jYH+1TV+HnhRzuWRuP9qn/AG5huxH+pOL7o87s7+O3H7y4DL9atSXFjeLhJ0DfWu7fwB4TceW0jf8AfVFv8O/C1q3mLI//AH1Sed4Zh/qTi+6PPltYS3zzLgd6kOpWdkPLGxj616N/wifhqYeWsh496gk+H3hdmzI7Z/3qP7bw3UP9ScX3R5pc3kVx8wmA9s1HDcW5G1mX616gvw98Mj7rnH+9R/wgfhXPl7zn/ep/25hewLgnF90eXSXUduwaOQEexrQtNctZE2Tbc+9eh/8ACAeF0HzMcf71Rn4d+FJDuV2/76pPPMK+hX+pOL7o4JorW6DMkyL9DUUUMNs+6S6Uj616RF4H8NQceY3/AH1RP4F8M3K7TI34NS/tvDh/qTi7bo84utbtlXy4pVz7Gs93jk/evdD6E16b/wAK48IwnLSNn/eqX/hXvhWReHbH+9VLO8L2B8E4vujzT7RatFsEqA465pltOttLu+1Bh6Zr0sfD7wnu2+Y2f96nt8PfC0Yy7tj/AHqP7cwxP+pOL7o4Zb2wuk2yTRg+5qtLp6s26G6Gz2rv1+HfhWQ7kkfj/aq7D4T8N28fkrIce5qP7aw5X+pOL7o85iu9NsFw00Zk+vNUr7UVvDj7QFT616NP8NPCdxJ57SPnr96lPgHwnt8syNj/AHqazrDIr/UnF90eYG4twArTqfxqRJIWHyXCr+Nelv8ADnwngFpGx/vUsfgDwoBhZG/76p/25hiFwTi+6PO7XUIbdv3lwrD61YkuLO/OVnRc+9d2/wAO/Cb/AHpG/wC+qlt/h34XhG6ORsf71J53hi1wTi+6PPk062g/etdIR1602bVLSMeWkyZ+teky+C/DTpsaRsf71UT8OvCe/eZGz/vULO8P1JlwTi+6POHnSQ7muAR9aYZ7b+8ua9QTwD4XYYR2wP8AaoPgDwqDzIc/71N5zQfQS4JxfdHmMN3HGc+YMfWtCLVLG4XyZWRfcmvQP+ED8LkY3tj61E3w88JyNjzG/Bql5vQ7Mf8AqRi+6OAltIpmzFdKF9jT44bG2GZbqMn3Nej2/gvw3CuxJDj3aobn4e+F7g7pJG/76pf2vQD/AFIxfdHnNzqULKYYp1CnuDVWFoYWLPKsoNelp8PvCYPkrI24/wC1WP498H6ToeixzQbh83HNOnmVGpUSRxY/gzFUaUqzeiOLB3PujTaPUVZtrjy5PnuNuPeoi+xFCfdIqxpVhYXt4EuS3zHHFerX5Iw5j5vCRryl7OJZa60+9XY08e4ccmq/2GJJNwuV2fWu8g+HPhq3iSeZ3XcM8tV9fBnhySDCSHb9a8mOd04PlPro8GYupS1a1POpLvTrOPck0Zcehqg98l05aS4AQ9ATXoyfD3wfJLhpXL56bqluPh34VRMO7Bf96hZtRTu0xLgPMIwWqseYNPbx8RzKfoaVZLVhu+0IG+telwfDvwowPlyMR/vU1vh74REmGlbd/vVX9s0Owf6jY/ujz+z1aGH9zcTK6nuTViaKyvF3Wtwit7Gu8n+HPhVkxI7Y9mp1h4H8K2LfuZWJ92pf2xQBcCY7ujz2K2s7U7rq4Rj2yadNq1rt8uORQo6EGvQ77wL4XvfmmkYf8CqCP4eeEmXy1kbj/ao/tmgP/UTHd0eaS3EUjbjcLj60i3dmox5iZ9c16afh74TAwZG/76pn/CuvCJOfMf8A76o/tjD9iVwNj+6PNEuRHMJ0uRtH8Oa0odSsbkYnlQH3Nd8vgHwovyiQ/wDfVRSfDnwizbmkcH/eoedYfsP/AFEx3dHAz2dvId0FyuPY1JbyWVqP386Fh0ya9GtvBPhiBNscjEf71QXfw/8ACl04aSRgc/3qP7aoD/1Dx3dHnVxqlvNlTMqjtzVTzoCfluFP416bL8OvCeBukbH+9RF8PvCSfckY/wDAqf8AbOH7E/6jY/ujzTfbt964Vfxqe01KGF9klwrIOnNejSfD3wrIPmkYf8Cob4b+FWTBkbb/AL1H9s4fsH+ouO7o4Ke4sLxdsU0at7Goo9PjiPmSXSlfc139v8P/AAjbyZSV93+9V+fwX4ckh2vI23HrU/21QK/1Ex3dHm7anp9snlxyRk+oNZ891HctkXQA9M16NH8OfCDk7ZXJ/wB6pv8AhXfhWEf6xv8AvqqWcYfsS+Bcf3R5gtxaxcNMhP1p32mHIZLhV/GvSz8OvCcp3eY3/fVJ/wAK88Jg7fMbI/2qP7Zodif9Rcf3RwVvrFuq7JpVI9SaZPDb3bbre4Vfoa9Dk+HXhZk/eOwH+9U9j4F8MW4xBIx/4FU/21Q7GkeBcd3R53Bb2luu6e5Qt7mobrWbdcxQyKO2Qa9KvfAnhmb/AFsjA/71U1+HnhHP+sYn/epxzmh1CXA+OXVHmoeJj5kl0re2ad9qtHG0TIp9c16Y3w98LAfNI2P96mr8OPCb8rI3/fVV/bOH7ErgjH90ebRXsdm//HwrD61fN9Y3ke3zo1b613T/AA/8JoNskjf99UsPw58JhvMSRv8Avqk86oFLgfH90eex6fAX3NdLt+tWEksLPJE8ZP1r0UeC/DQG3zG/Oqp+H3hOZz+9fPf5qX9tUB/6i47ujze81ZbhtiygL9ajU2aL5n2hC/1r0x/APhOMbWdvzpifDrwmx3LI3/fVH9s4fsS+CMeuqPNDLDMuVuFWT61bsdSS2+W4nDr7mvQv+FfeFVl3+Y27/epZvAPhaYYkdsexp/2zhxLgrHt7o4G5SwvjviuI1PsaSK1gjGZLhcDpk139r4A8J27ZSV/++qtTeC/DUybTI2PrSWc0C/8AUbHWvdHmranaRfu1lTP1qncTLM277SAPTNekj4c+Emfd5jZ/3qlbwD4VA2mRv++qr+2sP2JXA+O7o8wElrs2rOm/1zRHNbRtkXKbvrXp0fw48Kg+Ysjf99VGPhz4R83d5jbs/wB6j+2sP2K/1Ix3dHCw6tbFdk8ike5pkljb3jeZb3KqO+DXoF18PfCe397IwH+9U+n+D/DEKGO3kY59TUvOcP0H/qRj+6PPETT7Ff3txG7e5qvPqkbnakoCfWvRrv4e+GJm3TyMG/3qQfD/AMKqm3e2P96j+2aCJ/1Jx/dHmDz23UTqW+tKJbWQfNOoP1r0lfh54SLZWRs/71Pk+HPhUYLyN/31R/bVAP8AUnH90ec294lu3FwCn1q4bnT7tdqzRh/rXer8PvC7R7VkJH+9UcXw88JwSb1lbd/vUv7aoB/qRj+6PP4tPSWYx/aRgc5zU7yxWkbKkwcj0NelxeC9BaN2gZiwU968xuNIhhvLpQSdrnHNa4THxqzdjzc44cxOXQU2yreTST24bcevShZMIsfl4BHJpjCRT5YHyipWlR02r1HWvTlNNnzkqdarDUje3VT5kcmD6Cr1pqBCeXJz9aoAKp5zmpIrO5mcMo+WtZSjyCwtR0nZlp7L7XIWiOPpT47NbY5mwfrUzTfYbdTF/re9J9ohv02OfnNcik5anfJRlqRXGoKqbIBj6VQIaRvMkY/Q1JeafPaNvQZWmRMsg/edRW0Ucs5NCsqyDPSi3LQv+7b8qY6yA5/5Z0b1I22uTJVOLJjNs0ftkbLsuAOeOail0uSNs2+XV+cjtTbPTpZvn1D5QORirY1Y6f8AuYcGP1NZPm6HTCKe4kS29im642yv6HtVK7uprhtyOyJ/c9avTWsWoR/aIz+8PJFZJWWCXbKPpSSuZVHy7DwV2/KPm7io2BY/N8pqSRdo82L7x60iskgzNw3aq5WZKbZYtp5YR8zFkqw7298u6FVVx6VmxrczS+Wo/d1pR2kOnAPGfmPNDi0dEFcjisJVfdPnb71PNcRQJthxn2qQarHcjyZsCqd1ps+fNt+UqdeoSS6FaSaS6bbkjFMyF4K5NKZI4ztXPm/xU8BCMnrVWZi3YI9w+YNgVbt9QhyIZgCp6k1QZ2ztWpoNMW4YeZkCm4u1xxkye6tTcN/ov3f9mnW9qtuM3PX3qaG8h0r92pz2p80iaomVNZqcrm7iitc3xUFLfODxxVHLjkHdmlubW6tH+QZXvQhOP3fX3q02ZS0GNE0hyxxU0Ej233WLfSms7D/WU0Mv/LPJq0Y87NHfHeJgERv396jFi7Nt2lR/fogsXjUXM3CnkVOdYjb/AEc/drLXodiirEe6Oz+VlEh9fSqtzO0zbUc49asz28kyZh5U1nGM25MK53GrSZlPQcgEJy/z5oZPNO5DsoUbR++oYM3MPSrUWc8ptFmz1P7FlJo/NB457VLLBDfjdAyxMfSqdvbyXjbVH3fvVpJDa2ce5WO+sJNKR1UHB/EV4tNFsd1xNvHoafJqsMa+TDEE/wBsU7z7e6+WVj7VWvLBY0Mn/LGtIqDWpWJso+6QyQmBvNe53ibtnpTgqRrsih80n0qO3iiunEblto+7R4j1vTfCOlPfXUijaO5rGrKETmwWXV8XNJEiRzQsGLshboPSrcd18wgulyT/ABtXzgfjHrWs/ECys7R1NrLchR9Ca+ldW025eaFmAEZjBP1rCjWjNtRPazLI6uWRg6n2ivdWDZDRfvVb07U5beG0i82ZgT/cNWZNQj06FY4eWPBzUbW0epQ+bIfm9q6VJnlIp3OotMAgUqnaoHjG3cDk1Jc24iIVvujpUblQn7vrW0URJgrMUIwQKda3MsR2EkxfpSIzbD5nSmxlpm8mMfJTktCIt3NM/ZbiP5Nu+oF09w+5/uVLb6dHajzmPPXrUratBJ+4Y1i7nRGKYyWSztE2whNx64qhLNJI3yscVauNOhZTLCSSeTzWdl4ZNpHFNJhNWFbr8y053MUYYH8KkMkbL71CNu7999ytOSyOX2jvYv2t8zR7ZM7feka1EzboOvtVe2t555MKP3f9K02ki06P92fnqGzpiislr5LrJccgetJd6huOLZcL7VYW5TUUMc3BPSqFxZyWRxGMpSj5lOKRG6+cNzN81JCREcSjI96C8eMrnfSJukP+k8L2xW6Whyym0xQ7xv5kL7B/dHer9vfx3a+VNGEP941mlkZ9q5z/AA1dt9PklUPccR+1c7eppFtj5bAOdsK5z/EO1M/sO5/5+Wq0upQ2w8i357HNL9um9qV2bKkjJhUzDczYIqSLUJIZPJbJXpTJgVI2dKCI5Ex/HW82mcsLo1DbW88XmRlQ1ZjQzPMYlVhj+Knafb3iyZx8tbqz2qx7SR5veud3OpNNamdb2cMCb5sM3vUFzfODshyF9qfqKzyElfu1TTavyv1raHmS3bYY7NI4ypIp/wC8j+aIlfpTt21dqDrTFkdT844rRuJzvmuXbW6jkHlzjJ9TTrvT12+ZDIDnsKpCJZz8mc1f06GS3bdL933rBxOiNrala3tZXfaxIHqauv8AZrROVV2qxcypLEVhwWrDnguI5C02cU0hSsSSzS3LbVYqnpUTAfcC8+tOjlUnalK2A3PWt4yikc7XLLmuPtriazO5mLr6VfRrXUk+ZVRh3NZskibcSVHHb3Ezj7NnbnmsZxvsXGpKUtET3FrNBJmIGRPUVah05JkEzyBSOSpq7BdRadaeRNjcfWq1zA8kD3EJ6jNYqDOmOJ5XblIp74J/o8EJU/3hVPW73TtJsv7Q1e8i/djcqOepp+mXMVvayXWpfIig8mvlf4m+JtS8a/EJNC81hYpchE2HqM1y42s6UVyntZHkkszrSnU92K1PUvEP7RGn5e2stG+cZVZVry6wsfGXxY8TFdQuLlrESfuw+SsYr3PSvgb4Rs9Fia5kfzmUMcmus0Cz0vwzZtZ6VGh3rtJI5rgp4SpX1mz6HEcQYLK4OlhI3l3KXgv4S+GPDWkrZ3SW19dEbvNwMj2rbjMnmfY7CFrSOLjIGARSaRZSrcZ3MSTnk1usMxtGuwPivVp0IUlY+VxuNxGKSqSk0V0v5dMtvOmujKP7uaxtTm0jVp47q80tZJIzujZh0NF/ZTPKbefPrUIljdfJX/ll1q40ot3scFTH4mnHRssXCrcsLhZBHgYCVDFJLbBm3FT296YkIlk85iRGKdKGlO+UYWLlPet+SK2OKpXnWXvMvWVzHdQf6SuyT/apL23j2fuUDn2qgXW8G9sqw44rU0uT7PjzB8vvQ7paM6sJKLXLJFTT7GWZ/wB/JsX0NWbma3sGCQxhyf4hV29jF/GRa/e9qxntLu1YxzDlumaiOu7HPBtPmixLqaed8mQlPSqep6vpWjywQT3EXmz8DJ6VpRwP5RiGPMrl9T+Hun63qcd/qk8qGBtyhWrSpZL3TTD0KdaX76dkdPaPL5om+07oCPXir0UdpcI/kyIrd8d6y2hhS2On2LM0QX5Seua4/wAF6d40XxDcG6gxZiT5T/s1zSmk0aww7lGV3ovx9Dr3tJorrCRsf9oCr8dnHHtmmAcjnBrRuL0QIIlVTJisy/jvSnnbeOtXFvqzGpQpRXNfUkGtmKVoraIxZG0sK8j+Jnwbi8U6pHdWl0ls8zbpD6mvSIGkkbdIoFSyncytGSStKphoTWqN8tzXEYKpz03ax89al8ANR0iVvI1HzSBn5a47WdF+IXh2fy9ON+6esSnivrlZpwfMdQfrViDUn2MI7OB4x98sleVXwjXw6H0tHjSq53q01I+afh78aNY8JOlr4mhnu3ztKS9RX0L4N1vTfGunNd2LRwOwzsB5Fcr4++Dei+Lopdcs1Iv2BOxeBXhuh634n+E3ir7Lfq0do0nf0rKlUqUn7z0PVxGBwec0fa4dWqLVrv5H1pJbR6bb/vmEso7d6oSXkl1lUk8oDtVXRdXg8V+GovEFhJ5jSYBGaVltmxsY+b3HvXs05KdO5+cYr2tCs1UjZ9hrsu/yXi3H+/UqNNZkMjl0PVRUiJI0exgN1RfvrUEyjjtXZCK5DllGcnzGlatFfLl2ER9DVbULYwn90vm/SqkUM94+6LIHtW5YvHZR4uMZ965oJxZ24en7WFp6FDT7M3H+tbyfrU1zexaeNkShj6inajuvs/Zf0rLMLRk/ac8U46t3Ily03yoc/mag3mOxA9DTW2IPLRcH1pwbcMQ9KFjwct1rSyMZSbJrS8ktsLJmRf7tXZLeDUI96ssLelZhZIzu/iqW1t7qeQSdFFS0OEWNMFxDJ5WxnX+9V6Czit4TM8iseuKvJf28cP2dsb+lZOoWtyH3pkxHk0RvfU6HTjbYLzUWkjEVupj9xWdqKqlozSje3rVp2hWIAfeqpqfzWjbqiaTTHhm/bRPYfAZZvBMJjO392cV5nq2qakt5PDFM+/eduK9J8D708CxeVyfLNeV2zXjeMQkiDaZD/Ovgczk1N2P2/LW/Yxt2NfRZfEYidpvPlUrx1rJF54oF6QkdyF3ehr33R4YY9Li3RJkj0qYW1qDxDHz/ALNcy5rbntTu0tTxGaXxA1vlopy2OuDVLTLjxMtxhluNuemDXv8A9ntyNvlJ+VNFnbIdwhQH6UvZy7mfspHgfiCbxL8hjS4HPoauWd34iNgQ8Nxux1wa9vktLebG6JDj2oeCJF2+TH5ffij2cu4eykfPoufEy3f3bhgT054rQ1KfxFHEFjjn5H3gDxXuEWm2efMWJDn2qR7OJojG8cew+1Hs5B7KR4HoF34k+0yLJHcYI4ODUWp3/iiDUFt1huZVb+IA4FfQMVhbRptSKPHrigWcS8CGMj1IpeykHspHiFtc+ILi3ZPLnjZR1IPNY8N54oF9t8q5YZ64NfQhtrZmKmNB+FIlvaRyBVhjyf8AZpezkHspHiGo33iL7IAILjdjrg1Fos3iT7A7SeeDnjrXu80NsRteJOf9mkXT7YJtWJMH2o9nLuHspHz9rF54oRovJiuevJAPNaX2zxF9jz5Nxux6GvbDDbsfLSGMleuVqU28MkeFiT8qPZyD2TPALO88SC4O+O4Iz6GrOqXniTZmKC4xjsDXui6fb8HyY8/SnfZvm2+VDs+nNP2Ug9lI8F8OSeJVaeS4S4YY4BB4qpNceJLi/wDlS4Rc9MGvoaO1iQtiGMA+gqN7G0U7mhT8qXs5B7KR4nd3XiGOyCRw3BbHJANZmkzeJ/tGGW4I+hr6CSC3ZMCNCPpTY7S2VsrCgP8Au0ezl3D2TPBtZm8SKyGOO4Xn0NXLC58RGz/eR3BP0Ne2XNpbyY3RIfwp620Cx7REmPpR7OQeyZ89zT+JY7zcsdwFJ9DWpe3XiFtP+WK4DeuDXtk1patt3Qp/3zUgt7cpt8pMf7tHs5dw9kzwHRrrxR5jeYtyR7g0ur3PiXzt8cdwPoDXviW1qmdsSD/gNJLbWrpgwof+A0/Yyl1D2TPDra68RvZHdHcE49DVCyuPFH2rlbnb6YNfQUdrbqmBEmP92kS2s1bIiTP+7Sp4aSerKVNnhl9eeIPIMflzhmGAcGqtldeJ7Szw0VzI2euDXvVzaWUjKXjTPbimX5tbGyM0scYVevFVXpNLcPZM8F1qfxP+4kVLgA9Rg1ow3XiIaaJRFcE/Q16K/jPwnKWjndcx9fk6VFF8RPBiSfZkmGP9ysqSVtWH1eXc8ukufE6zLIsVyRnJGDWhqN34ibSvPENwG9MGvRrrx74NswplmVd/T93SL498I3C7PMBj/wBynyw/nD6vI8v8L3fieRJ2lhuQB0yDUN/eeJZbvasNwi+uDXqdr8RPBckjQ28ynbw2I6Lzx74IjGLiZR/wCjlp/wA4/q8jzyK88SfZt3k3A2D0PNZsF34mur3eIrgD+7g16yvxA8JeUPMkCxkfL8nUVAPH3gqKTMEimT2Shxp/zh9Xl3PONbvPE0cKiOG56c4BqTSLnxG1iJJIbjd7g16Pd/ELwbFt+0TKC/QbKlTx14RaDKSjZ/uUU4x5X7xMsPLueT3154oM4VIbkDPoauXtx4mg0dZI47l3z0ANeiRfEPwXM5RZgWH/AEzqW5+IXg6zhDTTqq/9c81lCMeb4io0Jdzy3S7jxNdESSJcJt6gg81NrFz4jMY8mK4H0Br0yDx14NkiM0cihepOyrHh/wAXeFdf1JtO06RJJ1GdpWtoxi5W5gnQlY8v0u88SfZmDwXAbHcGs17jxSNQ5W5256YNfQqxx7iskMY9MCkksrXdvMKZ/wB2tZQknozNUmkeIapceIhZjy4rgNt9DVPRJvEsh/eLcfUg1760Fu6bWiTH+7SQ2lrGPliQfhS5Z9y402fPuv3PiiNgIUufwBrS02bxJNpC+YtwrjqSDXuP2a0c8wxk+6025hh+ySosaDCHt7UKM+4Tpux4Lpl7qZ8Q26SXjjDcqTXf/E9Wm8HwZ+ZsivL41vH8d5C/Isx/nXq3jpgPCluX6ZFdmXc31iNzxs3bWX1Lnl2nwSOyiRSF962NFa3t9XRdof5hTzNbTwCO3wXxWZo8M1v4gVp84LDFfbVdabPyDANe3Xqdv8VLq5hhtPs8xjBjHArm9EudYmtWEc0jHHatf4xtILezaMZHlCn/AAfm859kyjp3FfnVe/tmfuMf4cfQ4u3fxNHq2T9oK7vQ1pa5feJDEoWG4/I17h9jslbe0SZ/3afNFavGAYkI/wB2tZc7W502k4WueGaTf+IlwGguPyNUdXm8Tfa/MSO5AJ9DX0HHa24GVhj/AO+ajurSGZVCwoSD/dqeSXcj2cu54hHceJPsm11uCxHHBrOtrnxN9t2tFckZ9DX0K1pb4DNHGMD0pjW1uuJEhjOe+KXJPuHJPueGa7c+I1RfKiuBx2BpNCu/EbqwkguAcdSDXu0trHIBuhjP4UJbwRrt8qMf8Bo5Jdw5Jdz59uZ/E/2vhbjbn3rTWbxB9mH7ufOPQ17Z9jtWfd5KZ/3aeYLfG3y0/wC+aOSfcXs5dz54hm8UHU0yLgJn0NaOq3niKOPCw3HPfBr3P+z7U/N5KZ+lLNaWskYSSJMD/Zo5Jdx8ku54Lo1x4mAJkjuGGfQ0zV7vxNFIDHDcncccA8V73HDHGdkEEe3/AHal+xwt96GLP+7RyS7hyS7nhaXHiO10d5HjuJn7cGsu0m8UNIs7rcqrH7pB4r6IW0jEZURxn8KiNraSnyvLiLL1AAo5J9w9nLueG6xe+JIrXdBDcOcdgaTSr3xNJAGkiuMkdCDXui28MP7oQoQfUVILe3XpEg/4DS5Jdw9nLufPWoz+JvtQKx3AH0Na0N14iNiA0VxnHoa9teztnO5oU/75pRDbgbfLT/vmjkl3Dkn3PnyyufE7X4t/LuVUn7+DgVc8RXHiWG3SOJbiRuhIBr3WS3tY4iTDGF9dtNWC3ZAyRIw91p8ku4vZy7nhmiT+JY7ImaO4Le4NUbvUPE63OVt7kjPoa+hGtonhPlRxZ+lKtlBsG+GLd/u0+SfcPZyPELe48RXFr86Tp9QazNNk8URX03zXEi54HNfQctrAYyrRoF9hUVnYWsBZ4okJb2pezl3K5Jdzwu9uvEzRk+XcA/Q07S7jxFg74rgn6Gvd2tbd/meFPypkdvaoxCxID9KboSktyXCXc8AvbrxR9uAC3Gz0wauz3XiSO3RkiuMjrwea9yks7Vm3NCmfpT/JtSuDEmB/s0UaElux+zkeBWUviO4vRdSLOEH/ACzINGrXnieRwLeG5jUHsDzXvSWVmzbliTP0rC13xPoWjSiLUNic4GFzU1ouL3H7KXc8o0m58STN5UkNwP8AaINUdYu/FFlqMKRQ3Lq7YJAPFesy+P8Awfb2/mmZQv8AuUq+O/BzxCfzFI6gmOk1Fx1kNUZ9zzrU5PEP2cbYpy+OmDWXpF14ouJ3V47lAh6EHmvVI/iN4NkmwkoaT02UsnjzwXE+9pVV+/yVPLDl+MPq8u55fql54mebyo4bkH2Bq5pmoeIRCYJra4LMMBiDxXpC+OvB0n+keavHcx1FZfEPwfdySLDIpaP/AGKcowsvfD6vI8p1O48U2lx5axXMgz1ANa0s3iIacsixXG4rkjBrvp/iP4LgGbmZVbp/qwatN488Ji0+0GUeWRkfJ2qrQv8AEDoTtueTaXfeJpLjY0NyB7g0/WrjxOrL5cVz+ANemWHxC8FzjMMq5z/cp2ofETwZauizTKS3T5KIqOvvCVCfc8606bxNNa4cXCH3Bqg03iq3vlXy7l1LdcGvWk8c+EJY9wlXZ/uVBB8RvBkkjRrKu5Tj7lSlHk+IPYS7nn97J4ini8oRzhsehrM0y88TQ36wtbXOC2N2DXq1z8QfB9svnSTAH/cp8fjzwlMgmSRSOufLpSsoX5ilRlfc8u8QSeJ47vMf2gj0Gan0u68RCLM0NwfqDXpOj+MPC+va3/Z9o6yTgdCtdUbaHbtWJMfSqpyc6DszOtRlz7ngDz+JTqhdVuFj9MGr11L4jSydts7HHHBr28WVpj5okz9KdJa24XaYkwfatOSXIh+zlZHgfha88TvdMs8VyUweoNP1WbWrfzfOuJYt33c17zDBawj5Yox/wGvJ/j8JYWtlt0ALjsKyp05c2rJrxkoXRu/DK4nm0dhNMZH2H5jXm15cTW2t3nmMXUyHiu++ECSr4fPmj59hrz7UJV/tm9WTr5hx+dfTZE7ydz4PjSTWHgaSeRdw5XCMapXFo0L7UXdu7io4La5JEkWdlbdrcQxxbJ8b+1fTtH5sp2gZ9rY4G+Rh9DS3V4IR5cf6VLfLNICYelZDRyK/7zNKm9Xczkk1oSb5HbexJBpdpX5oztNSI8ezFRvuByOldN42Odc1y1Z6ht/d3Hzj3qxcWcU6edCwXH8I71llRKfl61dsIriGRXf/AFQ61zSv0OiFupXW3meTawIWtONbWwi8wqrN1qzNdW0ibYyN1Yl5b3G/c+dlEb9Ru3Qkur974lY8xgVXjjD8SHJojMY+WPrSOj5ytbxaSOepzX0HB5rV8ox2+gq/DPBdriRQG9TWf5y7dsnWmiGVzuhzUS12LhfqXLmzaMkxtuHoKZa2DO+6Q7R71e05jboGusCnajJ9qTFpzUK9zb3bEVzcQ20WyNQW9RWX5s0rmR2OB2NKYpYW/wBIzSh0b7vStYyUdzJz5dQaJZhlDsYVLa6nNat5MmZAai8tsbkpI2hMgWT71HJz6o58PGbm5M1zbadcRfaLi4jtRjO5jiqaxWVxG39n3kd0QcfIc1xfxv0/VrnwojaVvwoJbae1fPfw3+J2seC9bMUkhaASfPvOcV5GNxLoysfb4Thz+0sI5037y6H1/a2os1824XJP8J7VDczb1Jik2HsKXStSfxT4VttatSjeau4gGs6BY2LNISJVOAK9DBVY1IXPmauHnScqdRWsSbd4/e/MfekUyxN+6YqPanbSeaXzFUYrpikeepyhotS7bXq7dk43E9zRcWiuN0LjnsKzzE0p+XrV/TYprZg0/wB2s6isdntFWjyvQrR2UzvtkyB6mrqpbaem5tsp9Ku3VxDcRbIMF6w5bS5ik33QIjqYO+4+SNCGmrH3l3LcDKkqh6L6VHAkYX5gC1NMiZwnTtQI2J3DpWuhy3m3cVZ54ZOGO30rRiuLe6Ty2jCuf46z5ZEVcHrUdoks8wWMfLUM0jfqWL2yltzuUmYHsKlsbfzBvkbyR/dNaMU8OnxjziCT61BeINQQyQH8qi7ubx5eoyWaMArBhCv3mHes6eRpDuU7/YVCyzRyGKTIHSpo1SyXzU5+tbe6oanLib9BPLym/dsYdqmtdQdY/wB7CZEzjaajdfPHny8DrxVuxkhiga/u8LYqDlj61lblg5M1o0ZucYx1uSeIbjSdD8PzaxdXUUDLGXSNjgn2r4t+KXxB1HxfrkrxzPFZglRFng+9dX8YvFl9428XLoFnK5gSby4Qh61S8e/DSLwj4QN1qQMepHDKuexr5TE4mVao4p6I/Y8gwFLCU4qovfaOX+Fmj3d1410u5tY2lWK4Vn2jOOa+4vEd+8jQLExUCIZ/KvBP2OtGZY9SvLmIEFMoSK9mupfNYn0OK9TKKTinKR8lxtjfa11TTvyjZ4jMisWyacjzRw7UkIp1urOhqM/u5MHpXs6Hwt2X7S8iulEM0e0jjce9Nv8ATxGu+GQP7CqJDXLbYutaemK9lhrjp71Dv0NIq5Qs4ppZNkqFF9TWhI9tZr5SBWb+8KtXlxDex+Xb43e1Yc9rLBIVkzmiLb3NJQSQ64uJpGxvO30qJY1+9gZ9aVSBTm56Vo7HPK5JBdPAeW3D0q/EkGox7TiJvU1kqEXJk69qfDDe3Mg8ofLUvYIX6jryxls5f3YMwPcVcs7BJYvOmkC/7BrQtbqCxh8u4I3kd6z9Qt7i6Jntvu1N5XOn3bbDLnU0gzBDHz0yKpHzGPmSMWHpQI0jb999+nswK+1Xoc8riBsjdH8hFWrXUgP3c6b/AHNVFXglenemkxvwPvUiY3uaVxawzJ5kOAfQVTFvK7bWBx61Y06KaNtz/crTkmt2TamN1K7OqDj1KZS3s4wzKrtiqVxfSz/LHlV9KLuGcuWf7vaow0aptH3qdhTkug1Y1HP8VLl/WmIG35PSrG5PamcrcrkOHdgFBIrRt7NI4/MkIB9KteREsZbTMSgetYt7eOJjHc5Rs9BWcZXOhpFttS2PsVTiqsod5DMrde1IIn8veR8vrRbsqudpya1sjFstW14FGyUfnUslrHcfNGRWdeKXO5uPpUlncSQjEfNQzRCXe61lClC1Pt42ujjyyK1LIJdx+ZdAKw6Ul5I1sn+iqGrNN3KsiEW8dqmWdQapXN5I7bVJIqCaR7l/35KmnpE8S9Mr611QWhlJirM8H7zOauQXUd4Nkg2/WqIww+Xk0wL8/wC8O30xSkhxZoXVisaF4cH6VRKMSM9as2c139qWKNd0R6k1rSWNugE0jYf0rmk3cueHc4XMy1sfMG6Xge9Sy3UdiNkPzHpxUd/eSE+SownqKo2/klzhizd81vFq2o7qlT03HXEpm+aQbjTre6nRlXcfL9ParJ0+5lhM0Sr5A6kmsrUvGHgjS1+z3l+EuF4cZ6GubEYmMURg8PicTP3UVvjtdxWvwhvLqzxFKO46186fs8aams+JZby5TzZImD5PrXp/xv8AH/g3VPhtdaPpWoGW8c/Kmaw/2JdMW81PVXmXiNM1408QqlRI/XsDhnhsqlzKzZ7rPLcXk0a/MEVQMVPZWkNqzSXO0k/dzV/UNsUTPaANg4rBu7oXTKLpijKflA717FBpqyPyfF4P2dd1L6mD8T/iFH4Z0Vmjs3D7gBIKyPHN9r02i+GtZ0e6kK3W1phHzx710fizQdH8U6OdJ1RtmSDkDmtHw9ZQ6JpMWmBRLDCu2EuM1nVozbeuh7LxuHp0ISjG81e/a1ixY6pi0jluoy0m0Ak1Yms47qLz7VQCeWA71BPbyRWjX2oKsdoOrZrj9Z+LnhDRFkt9KvTNdjjYRkZonjKdJe8ceDwdfGXjGN0dStvdzH7OsEkSf3iOKtXKw2eiXeoXMqhbJC5Q/wAeK8mj+JXxU8QKYdA0aGWAnhtvNUtUsfjFq1tJaalpXlQzDa+30rmeZwlok7nuYThunSfPWkrepqaX+0ZodxKbK08KzTzAkAIuScd6vT/HjcrRjwPfg+8ZrM+Dvw1bwh4iTWL62VnGcq4yM169eakrTF00u02k/wDPMVl++nrFlY/G5Fh6nJCnf5nkX/C7NTjbzIPCV+g9BGap3/xm1i8Qr/wi98r9iYzxXs66qpXC6XaE/wDXMU06rarkzadaq3bEYpvD417SIjmeVcqXsvxPC4Pij4jjHzeHb8t/e8s1Ysfi7rVnIWuPDl9OpPK7DXu9hq3nnYNLtNnr5YrQaDT44mkFhal2GcbBWTw+Oi/ekaKWUy1dL8WeGQfH+ys5w1z4UuIex3Liu88OfFLQfEUQEdxDYlxyHYDFN8TeFNC16dv7ShjgB/uLiuTvfgR4QmR5rDVLpX64V8VSdan8WpbxeS1f3dnG3zPRJI7WaTzrbVIblj2Rs0v2i6jwsyuU9xXjA8IeOfC94f8AhFYpb1U5HmNnitXQ/ivd2Nx9i8eRrZSKdo2rXRDH046TR5lfh+Vb95hpXX4/cesyWkd1b+bFIqH+7VKaFrNDu+YnpUOjX1h4hhW58Oz+ep9TW3b28kqEaguwpXZDEKWqPHxWFqxtBKzW5jaes95LswVX3rQkt47HCiRXDfeAqxes1nZ+dbqCvTNYVvPG0jSO7F85wa6IwVQ55VFQXK/iNUX0mPJtJPIx1rzz47+C7fxZ4WudYjRVlsYyW45Y12bxM7ef0qYeTfaRc6bIfkmG1q4sVhdDuyfNp4OupXPnb9l3x1/ZPiD+xNWm8uxAICucAGvpq7stDvkN3p2r2rO3zBEcE186eL/gzO2qySaSsgJ6FTiuWl8N/Ej4dOdWaGdreI7/AJmJGK82NadH3Wff4vDYDPV7Si7T7M+nmsb9X3HeF/vYqxb2M0rh55NyL1BryD4X/tA/2tcrZ+LDFbWwGAwHOa9ksdTs9Z02a40WQS2+Mls9q9PD41SVrnxWbZXXy1/vESXMsUAxb4X6VmTXDyN8+TTI0bZwST71LGPlO8c16MUrXPFhVqVNVsSQXbQj5ARVy2MN8p8zAPvWdDmSQrjioyypJ8rENWLVmZJKUmT39u9q/wC7BK+1NiLSrx1rQ09p5lCyoNnqatNa2sPz27bpPSi5vGmVLazjhiE85BP900y5vsqUtxsHtVS9mmkuWSTg+gqNVZDVJdwcuUTcQ+5+W9auQ6gyjyZMlT39Kr8MM0hG5CrcL61TRMavM7GjcWUMluskbKSewrI1iNo7Rt3FTW80kLBbXLn3rQvLYXmmPJffIQO1csnudOGX76J6P4BOfBEOP+eZrzq3ZT4tDekhr0nwYqR+CkWE5URHH5V5JbNP/wAJYeOPMP8AOvhcyX7xn7fli/cx9D6E0grJp0ffirQVSeBVHQBt0iFj1Iq8FK/d71nBaI91rRC456UrDIpG3YBA570jMxHyDNaaFaCqAO1Q3EsFvA9xdzJDAoyzOwCj6mpJZFit3nlIVI1LOfQDrXxT+2D8fpL5p/BnhO6R9OlQrczrwwYdQDRoPQ9H+J37VXh/wrrd5olnZfbTFlUniOVPvXgWt/tMeIrq6d7Wa4SNiSFz0FUfgD8CNY+IFwt3rEM0emOAUlycn8a+mdM/ZJ+Hlnb+WZruRiPmLc8/nRoFz5huv2h/GHkgx6jcKT23V7Z+yv8AGzV/EmtQ6LqjTXEkrffY5xXiP7Tng3wZ4N1FtM8P3Rluon2up7V6R+wh4cF3cjWinMMpAOKWgaH2vdRbyCrBSOvvSkqE8zZ8wp7qpfOeaUZxyOKNBDIysgDMuPrSMX+0gLnbinHaxx0xXD/Gjx3b+BvBV3qyyJ9ojHyKaNA0NnxR4u8P+G7O4uby+t45IlLFC4BPtXzf4q/bH0WA3FjYaJO8gJUShuK+W/iJ8QPEPxE8R482XM8u2ONGI3EnivYfg3+y9rOrTRTeOLSWyspRuDA84PvT0DQ5jxF+0h4rvrySaxvriBGPCbulZtj+0F44hmWafV7hlB+7u619Q237Ifw7t5PNhurt1P8AfOf61Pc/sk/Dm6HM90Bj+D1/OloO6MT4OftS6Z4ga10LUbJoLvATznbhie9fSto6fYVmEouFcBgRz1r82vj/APCnU/hD4miu7PzFsml/0SUnO7FfW/7GfjyXxZ8OtmrXCm/jlKBSfvKOKNBHu0O0ruAxntTwBjpTGVlf5Oc9alxT0DQbweoo46U7FJt5zRoGgmFPajC9MUu2jbzmjQNBu1R2pdq56UpXNKBQAmFA7UwxjrTyMml61Cm7giMovBIGe1eReOfF92vjn/hH1t5ZI8ZwBxXrzryD6V4/q+raVZ/GcG6Zd3l45FeXmWJcImtNXZR8Ta9omjQRwy+Hi804xnbzmrXhODRJoDe3Hh85wTgrS/EzxD4bOq6c0kqlg/8Ad611eleJfD81odjoP3fQL7V83HMJO8bnUoK2x5tpmu6J4i165tl8OtstHwflrY8Ya14e0XRBcR+HDgkLkLVL4P8AiLRW1/xGuUwJDztrU+KPiDw+fBAVnXHmj+H3qFXqX3Hy+RX8PTaFZ2C6k/hwuJ13421nWt5our+Ki58PlYMfcK122meJNA/4RKz+ZCohGPl9qxfD/ibw9/b5Ksmcf3alYidnqNQXYp6/r3h+xQ6c3hljJN8sbbelSeHI9Hs7UyXXh8yvgn7tT+PfE3h/+2dOZmQlW/u109t4n0GSBnyn+r/u0lialtxcitsedaZq2ia9qVyo8OsBbvjG2r/irW9D0TRElPhxsFgudtTfDDxJoH9p6zhk/wBaf4an+LniTw/L4UiV2XHmj+GhYiutLilBdg0IaCbKK+PhwnzVDfdrDk1TRdV8WPpZ8OsEUZwVr0HRfE/h9NAsF8xceUvG32rmNN8Q6EvxFmljKcp/dpKtXUtxwgrbD7/UvD8Jj02Pw2UL/Lu21T+GWl2tn8S557eNYwYz8orW8W+JtBllAtWVrjsNvesP4UzXt18SJpJ02oUOK2w9eu8RFXFVilE9ywHbJHSpMBhg01ecrSgbelfb0k1H3tzgkARR2ppUdKfTSozmtRJiAKpptztFvKenyH+VOI+YVFf82ko/2D/KjQU3oeCW6qvjRsyDmY8fjXdfFBtvhGEJ6ivMFWRvHoZicCY/zr034mEDwfAfcVvgrfWUfO53L/YKlux5hYNLbSLJuJ71v+H547/V1WTCkEdaw7F1cir2iov9uLklfmHSvtaq9x+h+N5fL9/H1O0+KskSR2iuAR5Yqb4WG3LZjjGcVR+L6BrW05/5Zil+DW5Ztp6Yr86rL98z92p/BE9T8xSdpjJqYKhX7tIXVWAxTgOciuhI9GK0GeYFYJt60ySYRRTybcCNC35VKyneDiquufLomoEdRbSH/wAdNPQeh8Y/tCfH/VNP8XCz0eeRYoiQ6o3HBr6h+BeuS+JvhbpOsTsWknTJJr8xfH9xNfeMNU3ZdhdOFH4mv0j/AGWoJIfgboEMowwi5o0A9PGcdabt+bOc05QaQKQ5NGg7i4HpSFRnpSsTtOOtNEihfm4NLQQ4/d9KqaheWOmwG41C6it4v70jYFO1C9tLOykvLyQR26DLMe1fA37Vfxy1nxJrl14W06QR6ZbSfupIzhm/KmB9BfFb9p/wz4H1hdNt7I6nkZ3wvwK8J8d/tTalq05n0gT2asfuA9K83+E/wb8bfEK6ivIrGabTN376d2JIH419R6J+yB4Cawha9vLz7VgGRQ2QD+dAHzZe/Hnx1dSi7t9auIkXrHv616N8Jv2q5dFuli8QWc96JiEaQt93nrXsq/sm/DxXVlmucAYx/k15d+0D+yxbaN4f/tXwJHPczR5e5jc8Ko70tB6H1j4G8Wab4x0yPU9NkV4yoJ2nOK6TA9K+AP2MPiPreh+OLfwM/wA1rczMH3HJUg8ivv8AOcn0p6C0Dim7FzSKflLNVHXNUg03RrzUGdR9niL8n0FLQB+rappemwltSvILdAM/vHAr508b/tbeG/DevXOk2+kveiFtokjb5TXzd+0R8aNW8ca7Nb29w0NtGxj/AHbEdDU/wj/Z98XeLvsmrapYyppV1grMSSSPWmGh0Hjv9p/WNU1f7TorT2cGPuA4rlP+GgPGxuhN/a1xsByV3V9O2f7H3w7jiRprq9Z8Ddk5Gfzq6n7Jfw5AK+bdEH2H+NGg7o85+FX7WMKzQ6XrlnJIXIHnOeK+tPDGu2PiHR4dQsZUKyruAB6V8L/tM/s8xeAdOk13w/5z6bEAWc9Qa7L9g/4hzXF5eaFrd2BHFGBbFj1PpRoLQ+yI/lXDNk04Rr1pGjVyJM9uKf2xQ3ZCbDCsKaFWlUYoZcg1nGbGjkviprreHfCUt/ADuDAAiuJ0HVrW50tNT1rSXvhKu5Ny5xXQfHxo4fhzcGT7okWq/hfxJ4fTwNpyzSJlYQMbe9eBmeMlBm9OKZxI1bSNZ8WrYJ4eaG3I+6V4rV8Y674e8Nxwaa3hsyvdfIjBfumnaT4o0GTxouNgGOoWo/iz4j0Bdb0bc6k+aP4a8X69OorXOlQRb8NW+iwWpSfw8WmI3h9vasCw1jRfE2u3Fra+Hmi+wP8AvPl+9XqMHiXQSFUOmfL/ALvtXnnwp8RaCvivxBtdQfMOfl96n28+TcOXyLPjXWdBsfDnnQ+GmQ7gvC1Lok2hWmhJqP8AwjpzIm4/LV34ieJ9Abw+clCN4/hrUsfEugnwjFudNvk9NtKWIqcq1DkS6HE6ZeaFrur7W8OlU91qz4u1/Q7CS30weG2Af5R8taXhHxP4cS5OGQHJ/hqP4ieIvD8msaU29CQ4520/rNW+jHyK+waMuh2kG4+HCTjd92sPTNW0HxBq88X/AAjp/wBHfB+WvSLfxT4fJK7kH7v+7XE/DDxD4eXXdbcOv+sP8PvThXr66i5F2E8b6poum6Coh8PMjbgMhas6M2gwaTFfN4cLsyBidtT/ABO8TaBL4ZXy2Qv5g421uab4k8Px+FLZd6FmhHG3viiNevyPUTiux5zp+u6NrXjZtOPh1liAzgrxXQ6zr/h7TNTtdDHhohrttivt4FZvhLxBosfxBdpNijaedtafxH8QaPJ4n0j7KyPLvGDt70Tr11Tu2CSuQ+BtHttM+L0kccQUeVuFe1MpDls8V4t4Svrm5+NcglXC+T/Sva27g9K9/J67q4Y5sQlzkZILbqkO1sU0xjbtFO2AYr31blRlK1hHCk4215X8d498tmdwXAr1Yfe5rx79oVystoqk8ipehz4l+4b/AML9v9gsAwY7DXnk9ismtXjyYGJT1+tdv8IEZdBLcn5DXA6reyNq95HJ8v7w4xXq5A7zkfn/ABx/u0C3cXi20Xlxrn6VnyeZOwlztxQscxQOo3L70rScZ9OtfawirH5RKT5SWDUGiIRgSKvhYrqPIxmskBZ+F606OZ7V8d65ftM3g/dHXVrJC5Y5C0QRySnaATWnZGW8H+mKEg7NTrpVtVJtMPU82pSWhFDbx2675MD61Wu9Q3/uY1ODxmqlxdvcPtusoPalVdqHyPmTuTW0dSJEiK0S7w2asWt8Lg+VKMDpk1TSRQNueaa6N95/lHtVNBFmldWSIu+HDfSs9mkU7cGpLa7ljIW3+fPBzW3BbWbIHmbEh7VhNtGqSZj2ti0x3vwPercssVqu1cE+1JqUmoRErBEDD6+1ZwaB/wCMmX0961p6mc9Bbi6kuTt5Ue9JbXD2bd2HtR8zDa6gUu3aMDmtZJWMrs0o5oL1Ruwp96q3lg0bBo+U7kVTEZVt+SK1dNupZIjCVBh/iJrmmm1ob0aaqOzMwSSbvLUE/Sr0FgmPNlIB960Ra2sKmS3O6T0NYmoT3LybZl2r7VVKpZWEpqEnE0prq3l0y8spIhIHiKr7HFfD3xX8OvoHiKZJiMSuXA/Gvs+2kWJkCnO44Oa8V/aq8FNNOmvW6nyY4/mIryM2o8yuj7ng7MpRxfsm/dZwHwM+K+peFdYhsb6WW40+ZhGsZPCZOK+w7+CyvLKC60/Y4ljDkpzjIr89dOsbqcia0jLGL5uB0xX09+zJ8QZL2x/sO7k3Xhbaiua87L8U6cuW573FmTwxNP21Jarc9Rmjlh4YEU63tXm5rcSzuZLyUarGsUQ+6R3qneu1vJ/oK74h1NfTUq19j8ujheW6Y1Fjt1y2MiqVzqTXBMaqQKjmka6fDkgil2hBtTlq2mjz6cmqrixIme1/e5yfSrkGoC+/dTKUHTJqovyHM/BPSo5AzNmYbIe5FZo6NY1fIvXFgACY8Ee1UGeSN9nNW9Oup2k8qNd0PYmth7C1kTzGPz+lDlY2aRmWdiJgHkwB71JczQWh8mEDd/eFR301xCCgXEfrVFBG6F1Yn60zNizNJM2ZGLCp7WZoR8jbR6VCh7CkZeaqxm2zTgEF6SrYRh3PeqU9lJDqoLZkt8c+lQS4yo3Fc+laWny3jTLZvGDaHq/esqt7aGtBKo+WRSs7eTUtUEUZ8uBG+b0xXlH7UHxBXRXbwbpLbS6gmVDwK9S+K/ijQfAHhuWZ7gLcXEZ8sZ5Jr5i8D+F9a+KXi3+1tTic6dvOZfxry8XjOe1OD1PvuHsrp4aEsXil7sdUd3+zb8PhJdr4g1hRJgiRXftXJ/taavdan8RUtbW6ae1CKojQ5Ga+lJrS30H4e3tjp+P9EtyAw68Cvlr4P2aeMPi2seqktFvPJ56GvIxFD2TSW7PUyfFTxGIqY+T91Jn0V8FtPi0PwTZSPB5TXMQzkYrqJbaF2IjwSfSoNUKiFdNiULBafKhHpVSwmkjmDRZb619RQhy00fnWOqvFYmcvMS7E1q4G0gGrFvbtNGJCDWsIheIGuFCkVU1CaW1jMdqoYVomcMqdgYQQxjy8B+9ULi4lkOGJIqIvvIOTvPUVId0abmFUjPnsJDM0B3IDmr0U63K5lPz+9VEZXHycmoCGSXdyH9KGWqvNoXri0+UstUQr7tozWha3FxIQki4WtH7NbLH5kZy/pSuaJGdZ6f5g8yZgoXse9PudSjgXyoI8H1FV9QuLl3AlXYi9MVCJbdhhGy1NK+4pIYS8r+ZMS1TxalJbttCsU9Ki3AH5+Kf1GVUEVcloYKTuX1ghvE8zcA3pVC6t5IWwQcVAsrQy5hJL56Vt2fmXkQF6oRfUVjc3SMq3jZnCjJB61ofY7eIb2Zc0+7UWqMLMb/rWQ8hkP+kMVb0q1qDSJ7i+YnykBx61ATImHDZoVWUZUZX1pwYE/LyaowlJ3LkN8kihJBj60+axR08yMg/Ss65hiYBixB9qn065kjPlp8y+9JlxTZA4dW2c0eW3rW4LWGQeZLwaPs9j/fqeY1VJGP8AaprZsW7EL3xWhbx2d6m6ZV831NZwbyztQbh70jKFPmqxDelVKNjCM7kuoWl1D91i0foKgTaIxgYer1lqrsRHcINnTJqdNNjaY3Sk7G5FZ85qoXM2CKWZ/mzitRbeCGIMduajvLlIV2oBmsySSaY98VaXMDVizcXfz7I+PpT7W5wcS8j3qpFDtQyHqKUfvvlHFU6Zlz62NSa1hnj8yLGaypDPG5SQNtHSiK4ms5R1IrXEsWpQBMANjtU87iaqFzGU/wDPMc+1WrG0eaTdNwPercFgtoTI3IHrVS91LzH8qIAfSnzXBxsWruaO3/dw439iKoPfTGQCQkjNQmORXEpyT709SGyZABVqn7tzOpXlGFkaXn2bw7jGM06bTrbSdNm1m5dBEqb9p71mLBHNbHy3JbNefftQ+LrzR/CGn2Vm2C42vg15uJrch7HD2E+v1lTZ5z8TvjJrGq6o9n4ZkmtYgdnlr3NUfB/wx8WePpPOuLiS3d+S8gIzW5+zd8NZPE1yviu6hLWsb/MSOM19NXF1Z2NobSzhjj8sYyoxXmqm8Rqz7zMMfh8niqdCKuj5y1T9l3WLK2N02uW8jjsDXbfs8eDb3wHNqbXlwG89MA13JmN1EzS3EmM9N1Mdg6osh2IvQjvXXh8thB8zPjsfxbjcXCVHaLJI7qVXZGbKk5rRC2N9b4WICVR1rJuNjDNud1SWqXUboYF3FjyK9B0HBXR81CrUej1EaM277ntXlbPUCs3xr4v0nwhpqz3Tx3c8y/JCp+ZD6Yp3xJ+Jtv4O0N7e3SKXWCMLERnrXnPwx+Geo+L9Zfxh45ea1hdvOtoyflbvjFedVxc0+TqfXYHJ6U6SxGIfLFfiZNrH8Qfitrf2PTr240jTGP3ZQQuK9R8OfDPwf4bt/J13TYdQvVGGmxnJ9a6vUNTht4RY2VrFBAo2+bGuDWYZJJAcEye5rahgVUfNPUrH57GFP2NBcvp+r6lm2Fjpq/8AEjgFqg6BRWhZeIrhm8q6Yt7mseAvGM4qM75ZOV2j2ru+qU10Pl/7RqxfvM2dUtJroGeO4BX+6KxmeWBtkgJFWYblbVwRIWPoTV9Fi1BecA01TUTR0qWIXP1MoMzf6sHPtV+001Zk8yfHHrUotY9O+c8/WqV3fyTNiPhR1xVX7My9jH7izPdQ2yFIVAPtWelzetNuMjbPSlEKynerEmlZ5MeWFHpWtomc6zn7qL6tb3CbZAC1VJbK4gkDW8mUPXFQrbsh3sxFXbHUVhzCvzq/DE9qynTiwjZgupTW6eRFLtk7msnW/CPhrxDC0eoaYk93KPllI+6fWtuTRoLhvtCyHBpZJ/sERS2Afj5ie1Yyo0ZK1jtoYuvSfNGTR4h408C+M/hxCNa0PVGNir/8e8XJxXcfDz4rWHiu0hsLuL7DdxALI0pxvNdeNQe8hNvLEsyHqHGRXmnxO+GdrcD+1vD8rpeRjd5cfALVx1aEqSuj6TDZnhszpujWXLL+Y9MuJ5LObc+bm0PTbyKttFpuoW/mWsKwuB0ryj4SeP7qO4HhLxOiwzp/e616PcxyQzC5t+Yc5GPSnh692rM8LE4SWBqOFSN/MgdbiGUo+dlDrsIeHr7VoxXkepJ5OAG9hUiWC2fztyPevTnNSjqedKmqjuhmlysx/eKVPqRVia70+6RrHX7cXcD8bWGRiqV/qKNH5UIAYelU1xcxN9o+WYfcHrXBLB+095GlLFVcNNOLsfPP7Rfwxj0O8k8T6JbiLTJG+SBB901V/Zx8cajD4lttDnuW8m4kClCe1fS1/p1v4i8Nz6PqSgCONmGfXFfHPhCH+y/jPDEMosV4Qv0zXiyg6NbQ/U8txlPN8vnCqruKPtTX7Bo9RZLYYXbnArKjYwyhZh+daZ1nbKszAEFQOaJbVdUIlXj6V9DGo4w1PyrkdGbfS5myKzTnyM4PpV60sY4x5k5GfepmiTS4/MPP1rOuriS9PycD2rVPmRTpxh76e5YvL3yz5cI49qiS4ZRvzzUMaCNcPyfekxtbd2p2MZVkaCrDeRZGFl7k1VuIJbb74Lj2qF2YHzbckt3FaFlqcbx+TdgK1K9iV75mhSx3hsD0qW3je6lAVSqDrVx9Lkml86EExmpLq4hs0FvFgsRzT5r7Fqg4e8SSQW9nBvXaW9qyb/Uml0+VOQKU+buLuTtqrqKq1hJtrFrc2w0v30T2LwD/AMiTFnp5Z/lXm9mI/wDhKT0/1h/nXongLI8CRDv5R/lXllo7/wDCVn/rof518JmX8Rn7jlb/AHMfQ+gNM/5BUOKvZwmaz9EydHgz6VoZwKzj8KPefwoA2Uz602IbMg96fgMKQL8+T2o1FY8i/al8f/8ACBeBWnBO68DQgD3FfB3wZ8LzePvira2clu8lvdTl5HK5UZPc17J+3Z43bVtSXw3uGLObOK7v/gnvoVhN4JvtYlhVrqO5Ko2OR1phY+lPB3h6z8K+HbbR7BURYVC5A61e1C+i0nTJb69k/dxjJNWBEHk3sx3eleYftT64ui/B3V3jmC3Rj/dqDzQFj8//ANoXVF1j4ta3fRPuieYlOeAK+sv+Ce0Kt8Ob+bb8wnIB/GvhO9nnu53urhizuclvWvvj/gnpt/4VVe+v2s/1osB9LLzz3pjyYfB6U5VIkJPSklXf8nY96LBYbPJHDA9w5ASMFmPsK/Pn9tbx9L4h8fDT9L1A/wBlrFteNG+UsPWvuzx9d2th4M1Xz5vLH2SQA55yVNflz4Y8PyeMPiQ2ipNJIbi5fDZySN1FgsfU37GvwNtbeL/hMPEttb30U8avZqy8IfWvrhhlhEuPKAxtFYHww0L/AIR34f6XohBH2aAIc9a6CNEiQ7GLGizAdIwiVVVfl9KULx8ny0i7nPzDAFLKBnKn5vSizCx41+1P4HXx34Jlyn/IORpQSO+K+VP2Lta1Cx+NFpoC3DfZXkYFM8ZBxX3p4+Kt4E1vpkWcmf8Avmvz6/ZA+b9o+xP/AE2l/wDQqLBY/SPB3k54p1MGfObPTtUnFFgEopeKKLAJRS0cUWASil4pDTQ7BQKBQaNAsIxFeO6zpdjc/GZWngD/ALuvYiM814b4lutah+NIFlbeYNnFeLm6XIbUtzT+J+g6L/aFhmxXO70rodC8P6WtuWW2U/uzxXC/E2+8WPqNgP7PAG70rpfDl14ljiZms+PLP8q+OVuY7or3Tnfg5ouljxD4k/0Qf6w9vetT4p6HpJ8Fr/oi/wCtH865X4Rah4kPiLxJiyH+sPatT4oXfic+CV/0IZ80dverh8bVyTtdK0LR/wDhDbXNomPIH8q5/wAMaBo7a6f9EXvUmn3Xin/hD7TFl/yxH8qxPDV14oXXT/oVYwfuS1GbXxA0HRxq1h/oi/erqdM0DRzat/oi/crzz4hXfiltXsMWP8XpXT6ZeeKltW/0H/lme3tUQl7i1AyPhjoejrqutf6Iv+tNWfivoWjt4VixaL/rRXO/DW48UHU9ZxZcmQ9qm+KN14qXwvFmy/5ajtRUupx94cjvdL8P6Qug6fm1X/VD+VcxpOh6WnxFlY267CvStCwvfFJ8P6ftsf8AlkO3tXLaPceI5PiBKrWmH29K0lFqXxCidh4q8PaLbyC6jtUUjmsP4YXUUvxDmjiwAEPFO8SSeKLi5W3ubPZETgn2qL4Uacln8QpmLHfsOQarApvGwXMZ1Xoe2RPuZhtxg0401SdzZGOafX6Vy2OGSEpaKDwKWpKQx+oqO6/495f9w1K3JFQ3o/0aX/cP8qauRUWh4BCsf/CbHOP9cf513/xQCjwhB0xkV5krOfHBX/psf516f8QIDL4Ot42z1FbYF2xMTwM3j/wn1PQ8utFVwBEOfatbwpat/bgNx0yOtFjpy6fGJzz35pNI1D7dr4jTAww6V9tUfuM/HMDG1ePqdZ8VWRYrYMuRsFTfCV4ml+WPBxVT4uNIltahVz+7FL8HJZjPyoxivz2s/wB8z92o/BA9Tdl3j5alVs1HIzBh8oqVfu+9bvY9H7I1H3An0qnrx/4kOon/AKdZP/QTVuNcK1Zni+dbXwtqMjHH+jOP/HTU6k2Pyvs7cXvxRuIHGQ99ID/30a/Tb4O2osvh1plugwETgV+bvgG1OofG1LdBkyX8mP8Avqv078G2bWHhu1tWXBRBxTA1/Sg0gzg5py9KWoWGLlVO7mkGx+1OPPymmF4oUdmbAQZb2o1Cx4L+2H8RLXw14GvPDkD+VqF3FmNs4xXyH+z58Nr74teLhbm6Ef2NhNcSP/Guc4rsv29dattX+JlobOcyRxW+wgHjIxXu37E/gCPQvC8PilVwb+Hr60wse9eFPD+m+GNEg0nSLWO3jjQBto+8QOTWkhXef7/c0+UuM+WMmo1MbfeOH70tQsNkima5WSOTEfcVBrsDzaFqECn5pYHUfipFW4yFHyHK9zSyKPKc9Qw5p2Cx+Yur2d78L/jCuoSS7WFw0ikcEZNfox8NdYk8Q+BNL1ZpMtPEGJPevg/9uOGGH4pRiLHMRyB+FfZ/7OK7/gn4dG4n/RgSaLBY9CaNmlBDfJjkV8p/t4ePLnT9EsdJ8Pap5ErOUuxE3JX0NfVzyRQQtNI4VFHJNfl78eby41j426zapcSSwy3flxqTkAH0osB2v7Ifwh/4TbxRb+I9YiS60aCQ+dEwzub3r9CNPs7TS7CKxsYEgtoF2xxoOFHoK8i/ZF8I/wDCIfDX7GVO6eQSlj15FexH5gQOo6UagRuzSxFlytPQN5a8896bAzEHzgFPpT1DZY9j0pahY5X4qeHk8YeELzw4y7hOuST04r85dCjvPBPxzj0exnaNYtQWFwp4IzX6iQ4UlT97+lfmR45JT9p+4OP+Yyv8xTsFj9M7As9hbMepiUn8hU4qvp+Rp9oO3krn8hVgYp30CwUh6U6mmhWBI4D48pGfh5cLMu9d65FVfC2g6RL4GsJHswf3IPSrH7QJm/4VzcG3Xc+9cCuf8N6l4qTwRYRw6eGXygM4r5bO1G51UUyppOh6RJ40VEtVXij4u6DpA1vQwbVc+cP51kaNceKF8aK8llg4pPi9deKG13RCtlwJR2r5qm1qdbVj1W20LSPtiL9kX/U+ntXAfCnQdI/4SzxF/oi8SH+ddRbXXihbxJDY8eT6e1eefCe+8T/8Jd4j/wBCHMh7Vpf93uTqdb8QdC0n+wiBaLjeO1bdj4f0n/hD4/8ARF/1Ncb8QL3xQmgEGxH3x2rasb/xQ3g2P/QR/qfT2rKb91ajK3hHw9o5vCPsq9aPiXoWkRavpIW0Xlx0FY3hK58VfbM/Yu5p3xHvPE/9s6VusujjtQ3ruPqeh2nhvSSS5tV/1dcX8MdB0f8AtvXF+yL/AKw1uQal4qBI+wjHl+ntXGfC258TNrWuE2fPmGiCevvAzo/ib4f0iHwqsiWqg+YK2rHw1pR8K2svkLnyQa4v4mXXij/hG1WSzwvmCt6wuPEv/CLWn+inb5Q/lVwXuP3iGYPhTRdMuPiA8bW4Awa1PiBoml2fi3RnWBRmQfhXM+GbjxD/AMJ+3l2vOK0vH0niCbxho0NxbbUeQAmion7LclPU1tAa3HxtkWED/U9vpXr4O5z7V434W0/7H8bZMsSfJ7/SvZmPJA619Rw1Tf1XXucuI+IVuBxSA80LweaU9a+inpYyaHYFeSfHhI2urPfjpXrI+9Xjv7Q6OZrLZnpTkrowxK/dm78MI9mkM6tlNh4rhJzZ3er3qFQriQ8n612fwiMo0ArIPl2HmvPNUiX+2bx4HJYSHgV6+QRtJn5/xt/u9NFm7tLiFf3bEp6Cq6bdpLjHqD3qxZanMiiGdBj1NWbjT1vnSaE/IPvYr61VLbn5i6d4mZFE80mLdSnvWjHaxwJuusO1SSzQ2Ee2DDPWbLetctif5Kzh70mVbliS3l8zr5cPyoOgptvdMhHmZIqNYth3LyvrTN4kbZWrpGHtDW+x218m4bQ1Z13DJZt5a5Kn0qMtPaHchJFX7S4F1HtlA3Gs3LlZqo8xnoqkbv4qnggknba2QtX/AOyAP3oJx1qvdaiIR5KAZ6U1O43GxIY4LJc8E1RluJJG3qxGKRY3n/eOTikXC5Har5LmUqnKXbXVgy/Z5FPpmmXGljPnwkZ68VUdY25X71TWt5Lbn5+V96XwlRfMV2MjN5ZBVh3NKpZDtKlz7VrSLHfwhoMeYeoFJDHFp6k3XDe9L2lyvZla2smb95I21fQ0+4uYomEUC4Xviqt7d3F1Jtt1/d+oqMqsK+Xklj61cFrdmVScqavEla6kjbKkkVet2gu4/wB5gN71mxrs5amujs++MnArF0256CSTsy1c2nksWUZHbFYHxKt31L4Y6jayqZJmB2n0rpLK6LDypB061o2elRalm3HzWrA7z71jjEuSzPWy3EPD4hSifI/wCu9D0Txbd6T4htVnW6Hkxhv4STirvxo8NX3wv8dWmo6MzJDMomWSPoua5P4n2qaP8ap4YWKRQ3alSOOAa+nvFulWnxD+Fn+igXF8kAVe54FfLRott8vQ/V8ZjI0HSnU1VRalf4SeP5fiNo8WnrIVu7RA0zk/frrX1JYb1bcwNsHDcdTXyV4A8R6v8KfF8tpDHmWVvLlVuwzX1hoVxLruhDU4o0YlQWx617OCxHNoz4PifLJ4asq1BXg9i69vFqAb7LiFgOvrWYySWgZJFLPnhqFuJY5NsHMg+8K1ILiK6i2z4E3YV7CbsfNTpwqxTWjMuA7iWm+f0FWbOzluJx5zYg7qatRWAhkMs/yp2qve6hI7+VCo8vuwpehjKLhG7J7loLPKxAYHTFUft07PuBO2mKpc/MSRQ0qIdgxWiiZqqaEFzFcr5cgGfeobvTWgfzI2Bj9BVUwnHmITmn2epTRyiOZf3fqaTRSdyFyWOFGwipIG52Mu4+taktnHfIGtuT3xUSww6ev+kHD+hqeY0VO4kVokSmS4wd33Qe1WdNu47Vma4I8oKfmPSqEMk2p3QhxhM4U15v8AtC+L5fCmnvoFuw8+QZGDzzXLWrxpXc9j18sy6WKqqEUeH/FHWNT8W/E+XSbiZ7m0S52RL1CjNfV3wv0G08L+CE0yKJVmcBtwFeNfs/eAmv5p/EXiKIxbx5kDMPvGvcLCe8muAkceYkHB9hXk4XDyU3WlsfS8SZnFU44Oj0Vnbucx8afEUfhHwrPHcDLX0RUGvMf2YNAAuz4jYBl3tVT9qPxVF4rvrHw/aMDcW8mwqvc165+zx4RuNB+G4GpxmKQtuAPpVqarV79EbQpvB5Iru0pdDoruGS6v2ePKozc1bkt4LVcrtJx2pkt+oMkcADYrOV5ZD+8Jr3Kadj899rySdyWa/l3bUyBUtvcj/lrz9agLRp9aiceaflq7ESq8xrXdnD5Syw43EZ4rNmWTGJM4pIJZrZxvyV961T5d/DtAAPtU3sSqfMZaKAhMfX2q1Y2+6Pzpvve9SrZfYQZG5HvVe4vDMMpwPahO5aouGpPcTRqu1MZqqt1Ip6nFQKjFtxJqVmXGKqxLnYu280NyCkij8aiutNWP97EB+FVNoUFlbBqxY6hsby5OR70ApcxW86P7ki8j1pUWaR9sSkLWlPpcN5iZWI78USXsGnW/lrgt70nK+xp7PS4lvaQwp5kuC1Vb2/kLbI8gVHPJJcjzRnHWooplzsbGaLGblYuWl3t/1nOasva292Ny7Q1ZrICeO9RhpraXcpOKBKdyW4gmhbbyVqMMq/dHNa0F5HeQ+UwGcYoi0dVYyEnHWlzGqp3KFhZSO5aY/KfWrlylvbJlNufaobzUC2YYwBt44qisUjnc5OKoG1El+2ySHaCcU7L+tR/JH060vnUGTxCQhXAz0pI45J32rmrUFlJI2ZgUFWZLi1s02xMGeiUrlKkoiQ2sFom+6AcelVv7Rk+0EJkQfwiq8s814/70bUpQFx5Z+6OhqORD9rY0DHDcpuXGaoTxSxMQAcUxQYJA8bFh6VpwX8c8YjkVQatabCd5GUGZflY5HpT3Kqm6Pg1audPfaZLfL1JY2ECKZrmQq/Xb71TqaGfsmncr6dbNdHdMMD3q4ZLe3LJCArL39ar3GoPM3khAidNwqnNDyDvOB39aztfc0jU5S5a6kZJvKnU7T61Nd2MLDzYMZ9qzXkMi+XtC+4qSymktWyCXB9adi+ZSEKyZ2scfWhdjKyt2q/J5N+m0sEf0FVX024VlVVJGeD61ftUlZkVqMnC6DRI/MuvLA2jnrXzv+0vcTXOrR2MudiSYGelfUNtDb2Nubq+YQhR1r5j/AGpNa0W+uLY6PcJNNE+ZAK8LHyunyn2nBWG/e83U9Z/Z5mm0r4VS2cJ2qz5rtoZ7WSEK8eZG+8a87/Z11a21L4XS/aXEcgbGK7G2KgNtOVHQ11YGKcbnj8Q1akMa41izeaa1v++Q7ov7gqpKVk2hhtX0NW9P1B1fEY832NTXlkuo/vYziROSo7V2tu/vbHkTbkvd2KLBY8GLgf3aqeLtcXwt4fnu7k4lkjJhB65x2rb03T4owb+8fYqA8HpxXjviHUr74seNV0qCPba6LNk7OjAHvWeMxjguWB62TYCN3WqfBHcb8KPC1z441M+MvEymS2Ryoik6n0r2eXU0ijFjt/0SP5YUA+6KqbobO0js7SNYkVQCqDAzVcJzufrSw+FjVjzT3MM3zSVeo1T0itkaK20FzbkLgZqjLC9sCF6UxZJUfK521p289vcxFZGAIHNWr09Oh5Mabq6vczIWO3c3PtTZSysCoPParElq/n+ZZAy+1WlSFNsl5iNl5xWiqJk1MPKSsyOx09ZiJZhge9F1cR2bbYRg+1MvtQaeTy7cfL7VXHzf6zr700rhRi6Oxbt7wXHFx8wpbqyVkMlvgKOo9aoSjacrVmzvDEQX6D1pODNVJSepBG5AwqlPrUZaRXz1rXm+zagm+MhW9BVWO1nV9rx/J60+aKWop0OSXkV90koCgE1pQWNvbQ+ZMASRmhpbWxXcrBm9DWdc3M902SCF7UlBvXoa1p0+RKG5NLfyLLthYiL0q2phuYtqDaxHNZi+XGn3stUcbXSSbkQ4zTUIvRHPSqz2mWrm0mtc+Tkn2pdIlGyVnIDDqDU9pqkkMvzRhiRgg1Hd6aWk+0WxJ38uB2rOq2/dKq0HdSp7nnvxV8E/2rZnWtBUQ6op3NIvUgU74J+Mv7eWXQtTl8u5tj5RMhxuNel6QkNrKzzHcHXaVPSvC/jx4OvvC3iC28UeGA7RBvNn2cAfXFeViI+w9+J9rlyWNwywmJfv9H+h7pfLbaQ/lxxEv/fHSorO435lvblFi6/MccVzfw38YQ+L/BkMlwV+29GXvUnifw6+r2T2jXMkG8YypxXp0ZKpR5j52rQeFr8lTRJ6nTyWGl3qmbT762eT+4jgmsaeN4p9smQ4Pyk1y3gL4e2vgfUP7Zn1y5n3cCOR8ivQpRb6sn2mYiMpymP4qnBYqaXLNCzLD06kubDS5o97WKumOT9oVgTIYjk/hXyN4tt/sXxZheHhmuCePrX2JpFvMz3Rij3AQtz+FfG2oXa6h8ao4c5CXZVvY5rzM35YzTifUcD0Zxp1pPazPrvwpbRXHh2Ga8TJwOTTry/WMGGy+U9OKjjublNGi09IsQhRhxVMxtauGHzA9Sa9XD01Uo8z3PkM1xNOTcIGhZXa3KfZbwbmHc0y6sJIDuhb5T6VXuF3wiUfLz1FWrO+KgJJyPU1ty8iVjig+aCRApXb+85aofm3/MPlrRubWC4XzIXy/oKht7e6dvLuItkf96lzFrDN6kMcTO2IflHrV+O0tYo99wod6Saa2tU8mNwxHes6WaSRu+KpK4+eFMsPqk0UnlwsRF6VbVLe+gMqgLIPWswRjGT1pU3xuJFJ47VXIug1WnPToDrNHIRJkpVbVWVbR0QcmtqO8hukEc+1DWdrtlIkJa3XevrWE3ozXDJe2ier/D9f+KHhDdfLP8q84tbQf8JQW3D/AFh/nXo/gZWXwRHu4byjx+FeSWdxP/wl5XnHmn+dfBZk/wB4z9xyz+DH0PobSBt0qEe1Xhg4FZ+j5Ojw+uKuKcfM3ArOOyPdvogfczbU4x1p3Pmj5h06UpbIBXnNRlI0nEjSYODwTVjPzZ/a+aJ/izqQj5fzTkCvpz9gO1Nv8LrrcMFpwf518v8A7WOl6jY/GDVtWkhb7LPKfKY9DX0d+wV4s0658DXOk3dzFDfmf93HnG5eelAH0+NoZm6AdTXw1+3n4wvZPFsGiaffB7NosSIhzk19U/Gzx9pPgHwncXN9cJFLNGyxZPfFfAXwyt5fip8cLW11SZpI7mVyuecDPFAHlTRSrGNwI9q+/v8Agn/btb/Ca8LKVZrknn8a+P8A4taJH4f+L194dgwYbe5EY49a++v2XtG/sXwAluE2iTD9PagD1RmYqtSHsc0DOT8vFMl3NCeOadwPD/2xfFkPhfwKhkUk3W6MYr4//ZG23H7QOjsy5R5HY/iRX0L/AMFGGK+CtDX1uDmvKP2IvD63Hj601cr80bYBpAfoMQfwppjG3jg07+I0tADQDtAoC4OadSMNwxQBwHxz1yPQ/Aeo9jcQOv6V8L/sfNv/AGi9OZeA0kh/8er6R/bx8RzaD4O0+OEZ+1M0dfP/AOxNo91P8XrLWPLPkoT831p3A/RZutGKQthyG/CnUgExRilooATFGKWigBMUhp1IetA0FFFFTFANcNkEdB1rxfX/ABTb6d8Y/LezkkPl4yBXtR6ivKdRtopPjGpMCOfL7ivHzdfurmtLcwfiX46RdRsBHYz7Q/da6XRfHkEtsY/7PnDBM52034m2TNqOnmKxiYbuu0V1GjWqCyw1lCrbP7or5BR987lbkPH/AIQeNIf+Eg8RlrGbiQnhfetX4oePIW8GBlsJhmUfw1f+EVnGviHxCDaRDMp7D1rX+JtjEPCgj+xxf6wdhReKk7E9StpnjmGPwlaSGwnz5I/h9qwvD/xAhOtk/wBnzY/3a9B0+0jbwlbILSInyRxtHpWD4c00rq5LWMX5Cs6ajyyGjnvHfj2CPVtOX+z5zlu6101v4+g8gg6fPkJn7tRfECzDazpu2xiPzegrrLWzjEB3WUI+T+6Ki0VGwtLHk/w48ewrqWsF9PnI8wnhatfFDx3BJ4WjZNPnGZR1Wtz4cWQ/tLWN1jCB5hx8oqf4oWYHhaILYxZ80dhQ4xdmx6CaT48t49FsN2nzkmIfw+1czp/jy2b4izMunTAlP7tek6TaK2iWANlDkRjPA9K5jS7Ff+FkzCSyiVdnXaKuKjKWpOiRR8V+OkmAt4rGdG6BitZfwge6uPiHNPMxIKHg13HjO3jjAb7HEI+7ACuP+GF1C3xGmhgIPyHpSwXKsdH1NXTTouR7aOWNOFIvenDpX6dc8m4lIaUUpoBMZjnNMuubeX/cNSHpUN3xaS4/uH+VNETeh8/wWnm+M3kVwCJj/OvQPiTI9v4OgOfmyOa8utLib/hOnQZx55/nXpnxMbb4Ot9/qK1wX+8xPn85lbL6noef6ZfyS4S5bch7VoaXZR/2wk1phCWGaw40OxWT0rS8NzuNVRWz94V9pU+Bn4xgaj+sR9TsPiopMFopYZ8sVN8J7do5N24dKzvjHIyw2ZXP+rFT/ByaR5Buz0r89rfxmfvtG3s4+h6mwYuOalXPSmkcipFroWx330DFcB8dtaj0XwPcyydJI2QflXes3Ga8G/bY1E6d8M4pM43yFf0oJPjz9nvZcftEaSzDKvfMfzNfp4+4YC8Cvy9/Zi3S/HXQpVGf9I3Gv1EZgoyaAEbhKTDFBg0pwy8UqjauKAGr8x3elUNcIh0XUpj/AA27t+Sk1oqMVm+KcL4Z1Qnp9kl/9BNAH5V/ErWZfFHje7kCt8s7RjPpuxX6Rfs5QNb/AAa0GBhgrBjFfnP4G0wat8Xhp5XIlvpBj/gZr9Pvh/pw0nwhY2CjAijAxQBtx7hwaRo4wd23JNSU1Wy5HpQAgRVO1RgGoNVmFrpdzP2jjZv0qeX7hZeorI8XSLB4P1WZ2x/okh/8dNAH5tftM66PEnxHeSJt7LmMfnX39+zrC1v8GfD0TDkWwzX5v+F7GbxH8VDaNmR5bt+OvRq/T74a6e2l+B9NsGXBihC4oArfFnV4tB8B3+pS/cjXn9a/M66v01b4w298nKXGoIcexav0B/a1me2+A2tzL95VH9a/Pf4QaVLq/j3TMZby7lGP50AfqpoVvFb6HZxW6LGvkJwB/siruxtvy8N61Hpq7dNtV9IUH6CrFAEKxNsPmHLetPOVQDvT6a+3ucUAUNWvodJ02a/uW4RTk1+ZXiO8TUP2jXvF5SXVlI/Ovvb9p3VH0X4P6pexsQUA5/Ovzz+GNneeJvifp90iFsXaSOfxoA/VLTeNNtFPXyU/9BFWQKgsF/0G2z1ES/yFTmk1cApGHFKaG6Uoq2gzz34+XH2X4dXEoUnDrxWR4a8cW9t4LsAbGdmEIHC8Vt/HZPO+Hs4RQ3zrU3hKxRvAmnr9kiZ/IHBAr5rPI9jopHnWmePI28ZqWsZiMdNtL8UfHUC6zoyiwnx5o6rXRaJp0kfjZTLYRBcf3RS/Fu0h/tjRmW0iP70fwj1r5unTioNnVJ6o1V8e2+5V/s+4z5e7p7V598LPG8LeKNfJsZseYf4fevZbezhO0taRf6vH3RXn/wALLSIeK9fzaRAeYew9acLShqToUviB8QLZtBK/2dPneP4a1LPx5AvhSJ/7PuM+Tj7taHj+yUaOdljCRvHYVr2toh8KRL9ih3eT02isZKOiGzz/AMKfECH7Sf8AiXz9T/DTfiD42iOsaURYzABweVrpvCtji6ybCLGT2FR/Ei0L6tpPlWUTDfzwKqcYqVh31LcPjy0YlBp1xnZn7tcT8MPGg/trXGNlNjzCcba9atLVFHzWUIPl/wB0VxHw1tmGua3/AKDEB5h7CnCMdRaGP8SvH1vL4bEf9nz5MgySvFblh46gXwzaj+z58mED7vHSrPxNslbwmoFjEG8wdFFblnZw/wDCJWq/ZIt3kjjaPSnFR5GSzyvwz44t18fOfsExyp6LV/4g+NIpvFOjwx2UytvGCVq74PsdvxCdpLOMLtPYVp/Eu3jj8T6NcfZYtiuCzbRRUUfZAtzH8Iy3Vx8bJJZidph6H6V7btAYmvHPD19DdfGqT7OF2+T2r2Irwfevq+G5f7IcuI+IRvXtSjtSRjaOaXvXvT1sYt6Ac7q8l+PUbPdWXzYGK9bHWvHf2hpGSaz2+laN6GOIfuG78L4HTRWJcFPLPFeY37H/AISC7jiUgmU8/jXo3wglaTQzuPOw1x98bSDWbpmYbvMNerkUnzSPgOObLD0xILCNIhJcMGNVbjUmWQJZ5SMcMPWq95ctNcERsdtIo8sYAyD1NfVwipbn5VKrJOxfhktrpcYAf1NV7u0ER3Fd30quYkB3xud3pV211HaPKlUH3NEVyt2N6T517xRWRuh4X0qRVjZSy4VqvXNik6edCct6Cq9jY75M3hMQBq/aMh0OqIraKa4l2Nnb61dmWCzUAYLn0ovdQ+zf6PbIrp/erNkUu4bcWz19qztzbk8/IW01WXf5ZJ21Yns7eaLzVwX9qzWGV2EY96bbO9nJvRi/sapRS2LVTmFIuI32nKr70s/GNpz64rR+1Q6gmy4xEfaqk1hNBKPJUup71XO0KdDmIVxgAD5quWdi0h3Tn5PeporeCOMSzNtf0qtf30k0ZhiXC9MipbuJLkLF1dw2Y2Wi4YdSKZa3kN58t4u49s1Rij8mIMDvfuDTfL8072+Qj0oUUV7W5fvLGSMb7VgE9BVHOThlO/1qxa6hJE3ksuU9TVx4LeYiWBtzelVe2g1Dn2M2NxkrJ2po86SYRxZANWVsZZLkmZdi+tWWnhsyEhw5rL2jizOjFRk1Mkhto7WLzJmUsRzUGn6pNa6okkDEWg++nrVORjczOZJCvtmo7YmOYR4yCaupSVSPvA5yhWTjseKftU+G7Sxni8TwxqGuZMnHWvRf2W9Ta68CXF7glYztxVX9onQ01nwjDhiTCC2B9KxP2TfEFrBoN14bd1EkkpAB6187OPs6/KtmfpntI43KU/tQOU/aE8BahHqknia1UyLO+4BBkr9apfs8ePNaTxlaeHb7UvLs5Gw284UV9Q6rZQC1ubFIUunmQptcZ259K+L/AI0+Eb7wT4lMcXmQmVvMDrwVzUYinLDz56ex0ZJjaeY0Xg6+/Q+zLzS0XUJJraRGjb+NTwaiuDa2y8KGm7EV5v8As9eOYvEXhqDQLm43TW0eC5PzE+9d3d2L2d150TGVuynmvaw9b2sFY+GzvLXgKzsS2+pNJL5d0CU7A9qnvLWKTAtiACO1Z0hN1n5QsvcDtTbSSa1mEbZL9ga66UX1PGp1XPSWwTBoW2HqKeixsm4rlq0RHa3IzK4WT0qrJZ3CybYo90frVSmKvhZL3o7FRGkaTaucelaUVmgTzZ1+XuDUiR2tnF5u8GXGdprPvtSurqIny9pHAApX5th0pwUdSzLfrF8tl+7NSWLC+lCXUZkY98VTFqhhibd+9fovvXNfEn4hweA9MePEZ1bH7uE9xWGJrU6cNNzqy6lVx1dU6KGftAa9/wAILotvcafdoJ5vuhTypr5z8JPrnxN8dxJq9y1w7Hh26AVUvL7xN8U/ERCpLLl8ugJIQV9H/CX4U2vhawj1BWJ1EDIQ9a+ek6mLkoy2R+m8lDJ8K6b/AIr/AAOxhih0jQLXSFUFoVC8VDq/iGDwP4Wm8RahE01uoKlQPWtS009ZZpZ75igHLZ7V4f8AtMfEO1Oiy+DdOaOa3kIy/fNetiaihQ5UfEZTgKuMzKMpK8b6nFfDHwtdfFL4o3viaxZbaztrgTsj9SM9K+ptS1RjeRW1udlokYVk9SK81/Z98Kjwv4Yg1FGZTexgt2zXc3Sxtc8NyayyrCxteR2cXZnVqYr6vD4I6I0GhtrlSbUBH/i96zbqKaBvmzRHvs38wE/StGC8S+XE6ha9Z+67I+WnKnWSS3MyIKwywpx44SrF3YuTm3BYVJZW8cQzet5f1pXM/Y8mrI7WzkkIaY5Wp7y4itY9sK4b1qK81ArlIQCg6GqSs9w26QYFUkmNTf2S/Z3pm4uDlfelvLNWHm23Cegqk0UZG0NipbW8ltT5YXevvQ4paor2zn7rK4LoSHBH1pGOTwDWtIttfR5Zgj+gqmtncRybRHmP+9U8zE6ZFEhkwq1fhs7eFPMmAY0eTa2Kbo5dzt1B7Vn3FzJK21elUtSeVRLM+pbX2W+VWrNstler5cyDzPU1lKoXlutLIG27lJH0olFW0H7drRk13bzW8uEyY/QelMIhdPlXD1bsdRDJ5MyjHTJpLuzX/WWp3k9qjmYezdT4SipaM/McntU0FrNdSdcL71NbWLO3mXWUC1Lc36xDZbAMvrTF7P2fxEkscFlDlcb8dqpRatO0m1iQvvULNvbzGclvSlx53yyKEHrVKK6lKv0Rpz21vcxb7cAPjnHrWS63EMhVycVJFNJppzb5lB65rQtri21FP9IYRv6ClsOSUjMbbjpzTcj0q3PYSLOPLUsmetS/YfanzIwdCLLEGoR3alF+Un1qjqGlyq/nBgw68VWMePmQ4PtVuz1CSM+XMMr6mlbsbTqKRWEoYeVtKn3pB8x8v071pXUNvdJuhYbvQVnGK4DeUsZ470zH2UmwZfLG3qfaltbOV5N/QVbtbKOH97O+D6GpLrUl2eVCox0yKR0U/d3JjqEdhFtf5vpTfJ/tKIzRuFGM4NY7RsxLMSfY0+LzrdhJGzf7uaLdjSVaL0CRWWXyypHvT0IYlCelX4LyC/j8u4CxN0zVW609t2bclwvf1oTOSdNyehWIw3TApwOTtAz9KliW4uG8mWHYv96r8Vva6em/zA7ehobKhBx3ILSzdP8ASM4x2rSt9St4Lee6u3VI7dd53HGQKyJ7y4uZNsKcegryr9qPxNHpnhqyttMuiLl/lnRDjH1rkxlRQpt9T2cow8sbi40EtGcX8cfjLc67rD23h+Z7e0T5GBPU15b4b0LW/FWriONJC0jYZyDg5q58NPBeoeM9bjt/LcWTtmScDoa+zPBfhHQPCehxWsKRSzomAxAyTXzmGhVq1by2P0vG4rCZHQ5KaXMcx8MvBbeDPC32K/KyM/zfLXSGSGKIsi/KR0qW5+1u585CI+2aSwtW84tOMR9s19dS9nSgkfk2NnUx2JdaZFZR/aoCLJTFLnqa1LJX01CJXDSPw2KjurpLeYR2qAjHUVVtVknne5kY7IvmfPYVFRNxcgw8oqpys5v45+KP7L+Hk9vYvtvmcAAdcGoPhL4Zm0HwxbeIYRtuNRjDXBxya4vXGg8WfHO2sY5/M03Z8/dciva1vFtY10mOMfZ7f5VPtXj4XmrVnfoe/mM/qeDjhY7y1v8AoZsjrLL5yqQO+aGcOPlq9cwxyLiDBB9KoLa3CSfcO2vdi+TQ+Qqwkkkh6SAjy8c1KLH7Fp11q88qrb26GR1J+8BViCC3Rd8jgN6Vl+KrJfEWnyaZ9qeCJ1KMVPUVGJfNF8u56OB5KckqmxD4O+Imi+JbNm0ezkh2sVLkcZFb91FHqsJ2MC6D5q4OfRX+H/w3k03w1bDULtpN24D5uaufDq81xdPeXU7V4ZJV5U9jXDR5tFLc9TGRpe9UpP3L2Xf7jZSSO1byvKYt/exxShvNbIrSs7y3ntDaXCIjE53Y5qpc2rRn/R13r613wfc8OrZ7EMhCrzQkDTKVXvToYJZD86kVfRo7SMucbh0HrWkpKxyuMou4mmWRs08yRgPapX1aGV/IVeemazZ7ibUMscoPQVCiBTtTlvWsYU+bWRupyqx5i7f6c0i+YrA+wqoJNo8sKQRxU9tdyW8mxssfQ1dMdvMuQR5jdqpycTopKnOOu5mrEo+dyDTw0s37u3BB+lTppN2bgmZGWIDJPtXF+O/iloXhVGj0q4iu7uL76ehrCriIwV0zTCZbWxdTljE7WHR5eDLfQpJ/dZsGrpm/s+AxuwbcOo7180eD/EXiT4k/EM3DST2sZGdiMcYFfQIiJto7eaQ74RtJPes8NU9s7no5plby20ZSuzRt7i11BPs0a7Juu41S1TSbrUtEvdFuWDvcqUjPYVVeNc4jcqR3Fa+m6rtKiQDKdzV4yj7p49HMZRkn1Pnb4e3U3w5+Ls2gay261AO0Dpk177cLcCaK6aQGGf5ox6CvNP2nfB1muhQ+NrG4JvmmXco9K634Za0PFvhS12Nuksogr49cVxYSpy3pn12fw+t4OliILV7/AOZn/Ebwr4t1+ONNH1BY0Dg7c9q6nQtA1a10y3+2XSMYUAkGeprQsXGmsbvzC7kY2E1TluJ7p5HZ2QE9Aa6Y0Wql0fOPM406CoWWgvjXxhbeEvCkt6kLs8iFMqPUV8dfDVo9S+NVpdTkLFNeF23H1NfX1zY2+u2L6XfKvlbThiK+Z/in8NtS8G61/bGhrLNbqxd5F/grz80pO6kfccLY6i6E6F7SktD6p1uGaPVitvzZhBt29KzfM82TplV615N8Gfjo2pRxeF9eijhgUYW5Y/MT6V7Hc2rWtvi1XzYbobg/oK9DAYmLpWPj81yKrgK7U1vqVVkWSYwr/qx0pyQtI21RTrPT2CBJcqo/iq7JNDaptjIY13OSkeZTpRg22LbwfYV82RgR6VJ/bEN8fIRSp6ZNZUsj3D7ixx6UHhdu0L/tCpcepnUrSTsiS70uVZTJuDD2qDd5Z24q5b3hjjEMhyv941LJbQzpvhYMaCFFT3KG7IzQr/IR3oeC4WTbsNXbWxWMedcHYw6Ke9UpWLjTcWVLWwlnlDj5R71f1W+jsrIxONxx2qK61EEeVGoUDuKydUYmBmzuHvWE+p0Yb+NE9m8FyLL4OjkHQxmvNbS2i/4SYvxnzD/OvRfA3PgaNl/55H+VeU2lxcDxYVKnb5p/nXwWZ/xT9wyz+DH0PoHSSBpUI9quPt2fMMiqWijdpEP0q+o6ZqIfCj3XsgQqUG3gVFL5ZkCyLknvUrLzxTJFMnykY96sZ4L+1n8Hbrx94Zim8PeTFd2rGSTP8YFfDemXHjfwFrjrp0d5bXMDkB1iYjIr9WobXyXZt5cNwVPSqNz4a8O3Lkz6LYux5JMK5oA/Lvxj4r+Injx7a019r68+cCINCwGTxX2R+yH8H7LwZ4c/4SXxBaxtq2d8UhH3FIr3iLwv4bhcbNBsAR0PkrxUfjRk0/wndmFRGioeB2oA/N3423Av/wBonUJ15Emop/6EK/Rr4a2v2PwhY/LjMCn9K/NLxbN9o+NwkbndqMf/AKEK/UbQVEehaeqrx9mj/wDQRQBbeTCqcdacT8wFGfUfSkDcdOe1AHyf/wAFG2/4pLQ19Jya5H9hMk3qHHSQ11X/AAUXcN4Y0ZR1EvPtWL+wRArW7THqJT/OgD7RoozziigAopryImNzYzVbVtRtdL0+S+u5BHDGMljQB8O/t4eNrXX7+10OFh5mnyncM16T+wL4fs5Ph6+tSRDz1nKqcV8ofFF4/Enxx1FFmLw3eobEOexNfod+z/4KTwL4Ct9KX/loBLg+4oA9C+V2x6U+ooxh2J71LQAUUUUAFFFFABSHrS0h60AFFFFKIxGIyM9a8J8Z6V4muvjD5mk3ywjZxk17rIm5lbOMV49rWrWVn8ZglxdeWNnrXj5x/BNaW5zXj3w98Sn1Kxxrke3f/erpNK8OfEWNCZNajI8vH3vak+KHiHTv7R0/yb7PzdjXUeHfEWmPbFHvxu8s8E18kmubU7lflPH/AIS6H8QP+El1/wD4m6DEp7+9a/xR8P8AxBPhkN/a6f6wd6u/CHXtNHiTxITej/WnHPvWr8UvEmmf8IWv+nDd5o7+9XKrFzvYnUq6T4e+IX/CL22NYTPlDvWVovh/4kf2uca1Hj613Wm+JNMHgy2IvRu8gd/asLwp4k07+2CJL/H41lTnGz0DU5vx74d+JD61ppXWo/vetdPF4d+JKwkf23H9z+9TfiP4k01dZ03y74fe5wa6rTfE2ltA2++H+r7mplONthWdjyzwJ4d+I63uq7dajzvP8VT/ABE8P/EVvCkQbWY8+aP4q2vhp4g01tU1ozX+1fMOMmpPil4j0weGolh1DcfNHeqVSO9iktA0rw/8RhpNgBrUYxGP4vaufs9E8f8A/CwJVfVlZtvY16Tp+vaYvh6wY34B8od/auT8P+JNMPxHmb7YH+Q9TTpTjzPQmS90g1fw94+WcSahqySW2eVz1FTfCi1t4PH0uFHm7Dk1peOfFVpPMsFlcb36BQaw/hKL6T4iSyXMRjXYajBTj9ejp1Oj/mHZ7spyWFOHSmqMZpw6V+lHioShulFB6UDQDpUNz/x7S/7h/lU3aoLv/j1m/wBw/wAqaImeAafBF/wmbyHGRMf513fxWTzPCEG3+8K8ytLiYeOnTacGc/zr0/4m7/8AhC7fYuTkVrg/95ieBnEb5fU9DzGCTy4Qp9KveHV8zVkIH8QqpY2s0u0yIQK3NAS3h1RFDjduHFfaVPgZ+LYGD+sR9Te+K6K0NmG/55irfwmjSM/L6VnfGNpFitDGM/uxUvwclkeTDjHFfntb+Mz97pJ+zj6Hqwb5wKlNQsvQin5+QZroO6Ow4Divmf8A4KFyGP4WWCj+K7x/Kvpr0r5i/wCChoB+GVhk9Lrj9KCj55/Y70+Ob4l6feMmTHKOa/SGQbhXwd+w1or3mptqG07IZuW9K+8SM4IPFACoNoo6nFGeQKXvQAHpXPfEW6Fr4N1NjwTbOP0roG/SuG+N0rReBr0r3hb+VAH57fAvD/tAWRPIN7J/6FX6d6fxbqO2BX5h/s+Dd8e9Pz/z9yf+hV+n0PyW6bfQUASH74oC7WJ9aRztjJpYzuQGgBmD5mP4a8b/AGtPGJ8I+BC3mFRdK0f6V7OOuO3rXxJ+3x42tdXW08OwSL5lnNl1BoA8p/ZNthqXx60yWWIvE0zMxxxyc1+lzL5YVYwAvoK+R/2BvBGn3nhqTxZcDF1BcFI+O3PNfXbnpQB5D+2If+LB66PVR/WvjD9ku1juPHY3jO1lI/Ovs/8AbFGfgHrp/wBkf1r4z/ZKZ18bgoM/OuaAP0otOLWIf7C/yqSo7X/j1i/3B/Kn7hk89KAA1HKhdlwcYp+QRkU1pI442lkYKiDLE9hQB85ftxeL7G1+HN54ZZx9qnAYDNeMfsB+HrbWvFWqTXEYItVVgSKwP25tctdY+LINheefbpAFIU8BhX0j+xl8PY/C/hCLX48k6nCGagD6DjGAqqflUYpxqKJfKbZnOealNAAaG5XFBoPSl1A85/aDium+G1xHYyCOTeMGuS8N6D8RZPCFgbXWURTECBntXZ/H1lX4eXDM+0B15qr4Z8Rabb+AtPU3gD+SB15r5vPTppHndp4f+JTeLlDa3GTj1qP4o+HviC+r6NnWEOJR3re0DxHYHxwpkvvlx3NWPi74j02PWdG23o/1o6H3r5+jJKGp1O5oJoPxCWRQNXTHlevtXCfC7w/4/XxNrzHVk5c969htvEelu6/6cM+V6+1cD8LPEmnf8JVr4a8GPMPf3pUakeR6E2ZQ8d+HfiMdCJGsoPnHetSx8P8AxG/4RaJf7ajz5X96rvj7xJpp0c7b/jeO9bNv4g0seEIiL/nyvWspVI6aDaOG8MeHfiP53/Iaj6+tQ+O9C+Ig1fTf+J1GcuO9b/hPxNp5u8G/4z60vxO17TW1bSCl/wDxjODV1JxU1oO2pYi8PfEfcWOtR48v+9XH/DTQPiINY1rOsx/fPevVLHxJpgBDX3Hl+tcZ8NNe03+29bP2/wD5aHHNVCpFJ6CcWZHxC8P/ABFTw8rSazGV8wcbq2rPw98Qj4dtT/bCY8oHGfap/ib4i00+FFRb7LeaO9b9p4k0v/hEbVRejd5I7+1KM48j0E0zyzw7oXj9vHbBdXTO31rT8aaB44/4S/Rxeaqklu0g3jPUVY8H6/YR/EJ2kveNp6mtL4na/ZTeKdHjtLoPJvG1QetFScfZbBZ3J/C1jFZfGR0XG7yefyr2Jy2SR2rxTwgbuT40u1yhQ+T0Ne2nvX0vDf8AujOTE/GNQ7hzS96T5c/KeaXvXvy6GLF/iryX48xLJcWW70r1kferx79oWSSO4sygzxVy2MMR8BufC+FYtHJXH3DXA6xp7XOs3LKw/wBYa7f4Tl5PDxkYkHYeK8+u7ySHX7pWJ2+aefxr1ci+Jn55xxL9xTGmJbWUq3WlWRdpXruq/Jb2t4PME3zHtWbPBcW0nlpGXDdDX11I/M+S7BUMZ3E05bdp5AVUirdnp4YCS4YpTrnUI7UeXCqv70urLj7qZZgkFlDmQg+1MjuE1QlIyExxzWY7NcDzGYjPao/LZW3IxQj0pqN9SqdeKjZk99btaymMgt7ioh+7Iz3q9aagzL5NzENv980lzZRMC9s/mZ/Slr1OepBzehUJ3mhkAHHzfShY7gnyjFgetaFpZw2K+e8m49cGhuwoUnErWmnvcMG+4BzzV+bUooGWIjcRxxVHUNVe6PlRJ5Y9VqmsRibdkuT60orm3OyFWMVqat5CbyASIwHtWagaElWU/WgzyKwOSB6VqQSWt5B5chVCR1qnoYVPf2MqRtnzjkHsKdGwlXPT61JPZSWshaMGSPsTSW9pJcvucGNR6UrmCpSRAEaSTy1U/WtO0t20/DyMD3xT3mtLOHYrKz1mmeaaXc2cdhQtTopz5TVGoRXjmFRtPvVG5s3jmDfeHtVRlJlLD5fpV20v3jcRum5fU1LiRUqRckVWj3ScHFOkAUhh2rQmtLW43SRz4cj7orNjW5j3W8kZ3E/LmrctLCxcJOleIl/pv9s6DqEbEHZAxGfpXy78EIr6y+N8GlLN5Qe4bknAxmvrnSbNYrO8E0hRpIiAPevj34lNfeD/AIjLfwxmOcPuQjgkZrwcXG0uY/QeC6jq4Wph5btH2frF1DpV4dw3yjGXHesXX/C/h74hWzDUbdGvQuI3bsKoeDNTHiPwFp17kS3bqDKDyRUys9pqSNbyEHuBXfSgq9O3U+SxNarluLuu58heJ21n4dfEPUbTSXktUhkI3dAw9q+l/gX4mm8V+AZ766nEl9G21cnk0/4u/D3TfHuivI222vLdS4ZB80h9DXzp4K8Wa98L/Eot7m2ZVR8CJujDPWvLi5YKr72x+i4mFHPsvXs1+8S+Z9YXIa0hSc58xvvUyUtNbG9QEuvFHhvUP+Es0a31e3UNLcAGSIdErWEcGlyhZMEEcqa991lKClHc/KXgauEk41FsU7CzlkhW4dwM8kGrn9sQ2/8Ao7KSfWs+9uZJZWaPKp7VFAiyxlh8x9aqEedajni9o9C/dWD3CfaVcEHnFZ8DGS5EIQqfcU6G8mtZeclfQ1tSXmkwaa+sapKlrHGDk9KznP2S1O2jhY4hJQ3Od8U6zZeDLZNR1aVJVPzRqDyK+XPizr0nxP8AHkd9pEEoAATOKZ8XPFOreM/FlzpulvJPbRyEQ7TndXuH7Ovw9m0fwt/afiHTxBdBsqrryRXzdWU69dLoff4HL6XD2GeIlrN9O1zp/hl4P0Pw/wCFbKWxsvK1SWMefIR1NdeBd2cG6a4Vpu2D2pL2+hgiC26qc9AO1Y08Ush+0GVjJ/czXv0sOuW58BmmZ1cTW9pfc2tQv7dvCGrzTMIpUgYgtxk47V8UeFNPuPHPxD+xlGfMp+Y8gYNe6ftQeKWsvDFlaWkhid1KyhDjPHem/soaJajw23iCWFNwc/ORzXj1qnPXVM+8ya2ByyeJqLV7M9SSAaX4esNJ4Bt1CmoJIyp87NamrQR3UhmjfOTkVmC3uJG8sqdvrXvUoezgfm+JqzxNd1GJdSebGoXnFT6fbPIM/d+tWrW0tLdfMmlAYdAaivNR8z5YUAHtWidzOlTVK7ZYGoR2J2yfN9KbcJ/bCfuWC/Wsww+YN0jHNLFK8B/dk/hQ49S/ac2jFuIGg/dEE7eM0QuNu3GK0ra5inXbIBmquoW0mc265HtQZzi/slXYd+cinZ3NtCk062s5n4mBWtFGt7KPb8rv70xwjy+8yO0sXX96zAAc4NWW1aFf9H2kn1rMvLyW4OOUHtUEZxx1PrScb7miqJl+8sHx5u8MG5wDVBV8p/mFWLV3tycuXVuue1Wnjt7hf3bAv6UEyVzPl+bpQjfLtNPe3uI3wYziprayDPuuD5cfrRcyVJ3K0NpJPL8oIGetaiyLpsY8whvpTbq9S3iMcKhhj71ZSFriXczE+1Kxup+z2NkXaajE0cfyk8c1mS2r2XyMN3uKYytG6shKkdAO9aFvfI48u5UA+9C0L9rGa94zDGf9Zn8Kej+b8o4+tXbuxAHnQsWHXFUhHcTny/K2+4oucNWjJu8RGPlAqRvz6Va07S5JT9o3BB6GrFnDbafGXkcSOecNVS71KaeQrGuxPap1NI3S1LzalHFILcjJ6ZqX7QtYqohYNuy1TbZPejlZfMQqS5+Xj60TDavz/N9KcyNc/wCpGPpVq0tBB81wfzrQzp03F6lawjmZ/wBxlT71ux3Fv5Ih4+0j7xrOub+KIf6OoJ9qzSsnmfatx3N1Wk1c7Y1IpFzUoLzJZ2ynoKqRyQY27SG9av2d+XGyZePepLm1tplzEw3e1M5qnvbGcWK/J1Y9DSokyjdIwK+lDo1uDGwy56ZpkNvdyyfMrBKDmVKfNcRpIXfbGh3+taelrdwHfM48s9BUkUFnbpuZlL+lU76+km/dIuFHQilud9OaitTVunEkREJAesG4t7zzCZmytOiM1u3mbi3tWlBdLeJ5cihTRaw5zi9iPw+ANRVTjbtOa+R/jLcy6v8AFK50gEsrXGwD6mvsCxsHjvd0ZJG018pXNml18dLwyYzHdgjP1rx8wu5xR9twlGnShUxElrFH0D8MfClt4L8ECAxqtzIA4OOea1kW6vJEMZIbPU1r39q1zc2cjEpGsKjb26VHcTw2wZYcE98dq7aHJGJ8nnderi8Q5Nk/2lNP2x6oPOXH8PNPvrN7y0NxaTxpFjKoTzWTaTNIT5y+ZF/fPavOfFV54rsfFNm2m21xNZtON23O0LmoqUZ35isGniWqSO7giuFRpXbBBxg07V7v+y/CmqzSMA0kDbfyrZ1S3t9ReCZZRE/ljdGPWvNv2i76fSLDSLCPIF43ln3zW1bExjS5ZDweAliMSow6foZX7PWixXOi3Pii4XMiTsAT1616PfSeZJvh/jPNZnw50aTR/Bn9mbSglO/866KztI7RAZm+mazwdP2aTZpm2KjicS5x2RBYwXiuGVsR9wa2i8fk7cjdism9viuYol49RWcktwku9i2K65pz1POvGPvFq+SQSEkErUUTRsP3Y2kdc1pW2oQSJskC5qG/sllxJatn1xUq7epz1ZOo+aJXW6ETfKOfcUPPcSc7hj0prssQ2FQWpsFvNM+7BC1sooy98aAksm1VPmeta1gzQjEx4oRLa2h3Fl8z0rPu7ppjtXj6VLVzSD7mvd7ZEP2bAasK5EySf6Rk0+C6kszu5f61opLFfRF2UCQDhfWsrNM6bxaM2MseY/lHvSlfm3R8N3NTTwXckGVtyr+gquhZsW6czHjb3zXRJpq6IpxtHyFuHQp8ozP61atoTa251K6mSJIRuIc4zTLmbSfDtibzXbxLaQDhXPU1414p1zxD8UNbTS7SKXT9MjfZ58WQHX1rzsRi1H3Vqzuy7JKtap7Wo7Q7m58QfipqHiO6bw34PEsd6TtMoX5cfWub1vwNongTwvdv44jF7r2rxFrRozkq59a9b8L+GPDvwt8NG9vnhucIf9KkAzn615F4ajvfir8RjrF07yWOl3G6NTyrLmvJnCV7vqff4KtSw9NypaU47vu/66HYfs8eGF0Lwims3kWy9ZiAWHOO1dyZD50s03O85GK2dcFvfxLZ2UawKqj5EGKx7pPsiLE/JxjmvawkeWKZ+ecQY2riq/NHZsR4GaIXEZAX0qOaSMqAqnPenxQ3E8QCqQme1aMcdvAih9ue+a6m/aKxy0MFeXtJla40OLxN4em0+8XMKRsyg+uK8s/Zf1W20nVvE2h3B2ubhkhB+tevHVFQPb2+AGUrke9eBeKNFm8KfGDRXgdkW/nDuBxnJrxq8fZVE2fYZDjIYilWw3l+R7dqNrd290XnO6PsBSRnzBhTit3VbqJrwQygBdg5NZV3p7N+9hY49q9mnJNJs+LqYOMqjlEqPKYH+bn6Vfls7TXtGn0ydVKzrtIIrOEhDeXIuT71b06ymN7HLGzAA9BWGIgppiwtarTxEebofH3xS8Njwp8QhZ2qGOBJlIx9a+zPCd7DfeENNZSCUt1B/KvCf2pLOyiMd4rKboyjPrXf/Bmeebwb++JGIxtz9K8XBpqu4n6XnGJeJyyFXqju9SWSe12WzAEVhQq6uRcZODU9hNPaSeY+WQ+taEiQXi5UgE+le5C6bufmlR+0d0Z7tHt/dcGo18zP7w8VJc2rWp3LlqjiaSf5dmK1uRfoDlQfm5TsBU1lbX7uHtX2R9wasWumqjebM+F96kvdQ8lPKtUDe4pPyNoUupfWe3ihCTYM/rWRqMd9I+53ynbHpVVfMkfzZGIb0q7b6iwHkzJjPQmnGNnc6HXjblKUZiUkOPmqvqSZsJCnStp9OjmUyh8H0rH1NXhspVAyKxn1Fhv40T1/4fZHgSEd/KP8q81tYS3ign/pof516T4Db/ig4Wxz5R/lXl9rdMvigjH/AC0P86+BzL+KfuOWfwY+h75o4KaTCB6VeBORVDQ236RCfar/AHFTD4Ue49kPoooqxhTWHzBqdTG+4aAHHkVw3x41AaX8MNVvCcBE6/nXasdqLXln7WrMvwH19lOD5Y/rQB+dmn3Lax8TrO4jyxkvkb8mr9XdGJGi2A/6do//AEEV+X37PekjVPHdoCu7y5Vb9a/UbT122Fqv92JR+goAsEZApGwPm706oyT5oHagD5O/4KMRbfC2iyj+KbBrO/YE8v8AsmQN97zjj861P+CjZx4Q0Metwa5r9hCQjAB48w5FAH2nIr7wUOPWknWRh+7YA1ISAOeKjAG7crZ9qAGiPzAPO+YrXjf7X/iH+yvg5qaWVwsd2cbVzzXsbEQbp3bCdWJ/hFfAv7dPjEah8RE07StQ86xWAeYEb5S3egDk/wBlzwLN8QPHgupGMkljKszMx685r9KLZBHBDE2NyIF/IV84/sVfDGPwp4dXxY1wWbVIQQp7Cvox48yi4V847UAPjcPIy46VLUUjMNrIvXrUtABRRRQAUUUUAFIetLSHrQAUUUUojGuGJXacDvXj2t6Lo998ZAbwKW8vucV7ExHAJwa8P8U+GZNS+MW+PUJIiU6A14+b/wAE0pbl34k+GNAW/wBPKrGhL8jdXT6P4W8OraeYqxlynJ39K4D4ieA5G1Kw8zWp1Bbu1dLo/wAP2hQzLrs7gxkbd3tXyStz6o7vsbnO/CPw1oJ8Q+IeEP70/wAXvWt8S/Cvhv8A4RMZCf6wfxVyvwi8Fy/8JF4i/wCJtNzKe/vWr8TvA0reEx/xOJv9YP4qcnDmEdlpfhfw2fC1suyPb5Iwd/tWLoHhPw5/bp/1f/fVLp3gSU+FLVf7ZnGIRzu9qxPDvgGT+3Sf7dn/AO+qim6dmC2Nnx34T8OnVbAny1O7purpLPwn4d+zHAjPyf364Hx94CkbVrA/25OPm7tXTWPgGRbU/wDE8nPyf3qiThYOhk/Dfwz4dbUtXVwjASHjdU/xP8K+GU8Ox+WqA+aMfNXP/DjwNLJqerr/AGxMMSHo1WfiZ4Cmj8Oxk6zOf3o6tVJwsC9TuNH8M+H30SyEgQjyx/F7VzGl+GfDUPxImEapjZ/erT0zwTJLoVio1eYfux0PtXM6R4ImX4gTQtqkxXb9/NOk4cwpfCdZ4o8O+G9P/wBMhRBMvIw2ea5/4Vasb34jTQBSFCHHFWNe8ByWl0tw+sTypnJVjR8L1t4fH8sUSqSEPzCpwbh9ej6nR/zDs9pHelHSmIuCx3ZyaeOlfpR4qEpTSUpoBCdqhuf+PWX/AHD/ACqbtUF1xay/7h/lTRNQ+erCJf8AhOGY9POP869P+IjRr4UgP8ORXlFpOT43df8Apsf516X8S8t4KgAPcVpg/wDeYniZq0suqHHiaKW122+A2KzPD8NxH4kDT5K7hVPTpHtGDZLe1dB4Yuo73WgsihMEV9rU+Bn4xgpL6wvU6D4sruhtMf8APMVL8JYisufaq/xfk8uO1A6bBT/hFcF5ce1fnlb+Mz95pNezj6Hqh3cUrj5RSFulSLyK6Vsdiego6V8f/wDBQPXVuPD1ppKtzFOCR+NfXhY+eF9q/Pr9tzUmm8cXVluyI5OlAHrP/BO6zjk8EatcOoOLjbX1a3yKAtfLf/BOnP8Awr3V/T7X/jX1H/FzQA9enNFD/dpvO0UAK33gO1cb8YYPtPgy+jAziFj+ldlx941k+MbdLjwrqitg5tZCD9FNAH5s/s/oI/2hNPjPT7Y4/wDHq/TqMDywq9gK/MP4EEL+0JaEnGL6Xn/gVfpvbNtgR85BAoAmbn5TSMCqgLSnmQEdKVWy5XFAFDXtVtND0qbUr6TZbxLljX5ifFzUIvF/xyvZbUmS3u71UjGc/KTX2j+2T4007SfhxqHh1rwQX93GCnPOPavmL9jTwFF428azS32RHZASq7DOSKAPtj4H+CofA/geDT7ZVTzkWQgdiR/9eu7bOxd3JpkMaR20dqH5RAo/AYqSJSvynnFAHkf7YQLfAXXFHdR/Wvjb9kMn/hOivbK19lfthZ/4UJru3rtGP1r41/ZEmjh8cnzGA3FQKAP0jgDfZotv9wfyp4UAE9+9RxsRZRleTsH8qWMbBuZvvdqAEMik+UgwTXP/ABE1ODTfBOrySTLFItq+3ccZOO1dFtC/MgBavlL9vrxdHbeHtO0/StT23JkKzpG3IHoaAPlTwhoeofEb4lf2U0xkuJ52wSewbpX6efDvRZPDvgjTNFkwHtIBGcetfG/7DHw3fVdfh8fNK221kKbe2c8/yr7mZgwZVbnFACRKernLU81Ba74/kbJ561OaAA0NwuaDQ33fWl1A8++PSxTfDq4WT7pdaqeFfDOgTeCdPaZUyYQSd3erPx8g+1/De4jLGIl15Fc34c8DT3Pg2wYazOg8oHAavm89OmiQ6V4Z8NjxoqkIeP71HxV8M+HG1nR/MVB+9HG6szSfArR+MF26xM5x/eqP4r+BpZda0f8A4m8w/ej+KvnqTXJqdbPT4vDPhsEbUTPl/wB/tivPvhX4a8P/APCU6/kI3znjd711UPgORCG/ticny8da4D4V+CJj4p8QbtWn/wBYe/vRScORkdNzsfHfhPwy2gll8sDeP4q0rXwt4dPhaNcR48rrvrk/HvgFxohX+3Jx84/irUtPAMn/AAisa/23cf6nOd1ZS5LobDwt4Q8N+eT+76n+KofiH4X8P/2rpfEa/OON1ZfhXwG5uf8AkOz9f71J8QfAbHVNMLa5OPn4y1XUcOYa3PQoPCnhzyvuxn5P79cZ8N/C/h4a1rAHln94f4veteHwBLsONcuMbP71ch8NvALLrGsf8TycnzD/ABU4OGod9Tpfid4W8OJ4YDBUBEg539a2NP8AC/hz/hGLVtqf6kHO72rjfiR4DlXw6rHW5yPMHVq2rLwNN/wjVr/xOJseUP4vahOnyMVvMxvDPhzw6/j5wwQ/KeN1aPj/AEHQLHxVo91GqCRJAQN1cx4c8EO3j1gusTZ2/wB6tTxt4KaLxfo00urTMokHBPWlVcPZBbU0PDeofbPjfJsyB5NezqG3Nu6dq8e8N2dvbfGmQROGIh/pXsIbczD0r6bhv/dWceJ+IFC7+OtL3poXY27NO7178uhix3evI/j1H5lzZD2r1vq1eQfH+Qx3NmR6Vb2McR8Bs/DJo10JoFHz7DzXml3GP7YvTcYYeYa9I+FbpJoTNkb9hrgW05pNbvZJmKr5pr1ci+Jn51xvH9xTKkat5g+zqQK3oZoYYgt3hpCPlqpc3ltaxeXEFZh3rMuPMuHErMVI6CvrYR5tD81UrMv6nFeSLuhcbPSsyExxttmUlvWrlnfyoRG65Wrc0dtOmcqGoWjZS1TM+T5VDr909qXynZN4YDFIYZLZy7AmPtmobSO5uJSAGC5ppnA6c+a6GzXKsfJKkn2rQ0uOaAiQnEXUg1NFbW1q26YjPvUOoXoZgsIGzvih6noUWorU13kt54/3OA1YN+LmOX97lk9qiCS7vMjdsegrTs76GRfKuFUdsmptZGk5Rexmw+TJ/qhtb3pLhmhO1vm+lXr+wV8yWrZ+lUYC0WVuFye2apM4KtOUnoSxQ74vMYjHpVYbppPKtlIbPWrEdrNPLuG5Y60vOtLKP5NrSYobN6Pu/ELp3nWihdQYOnapNR3XUZ/s4hBWZNeNdEiQbBUUN1LaSfu8utTy9TolUi0RlFhci7Us/rU2NyF1IwK0N9tfxfvCqyVQubCW2O5SWWjY5no7orrJufBBqdgNvBFRwzBz5ewA1Yj0yTeJWYhapHN9XlOXMV7WC5kuAYCVIPJNdCtxaxSIbsBpgOGFUby7SG3WK1UM/RiO1ZtwjMuwOW3clvSpkuY9CjWjH3GaGrC5eUTxNmMngCvNf2gPC+k33gW68RTQBr63XCOO1eh2WoG1QWzL5gPGT2qv8QtFh1H4cX9hFJ5jSjIFcOKpXg7npZXipUcfT5HZX1PIv2T9X1DUknslm+SGL7pNev8AyGV26SAnmvBP2Xkl0Hx9q9hMSuFKgGvfp7dmVgo5Y5pZZO0dTs4xoKGPco7PUjtLp4LlvNyyt6VwH7QfgGy1PwddeK4rfNzAOABzXpVvFHZQCW4wWAyAafDdf23C8N1ABaYIKH7prXMMOq0bpHDk+YVMFXjK+h8f/Cv4k+J9B1qy02O8aKCSVYyrdhmvsLXYC8NrftIs0bRKzFDnkivkP42eC9Q0TxZc6nDaPBavIWhZRgfhXpf7NXxNvLq6h8FagpufPPEshyVrycFiHTnyTPvs/wADSzPCLEYZa9T16NSi+cf9Sf4e+KcqmQefZnZCPvA+tXtX025tLuRYYy8YPTsBWYUkkTy4shs/dFfQKrGOp+VVcNJPl6os2KrdSHepwnLGvHP2kPHVnFYSeF7MszyY+4a9M+I/i2z8EeEnb5DcXMZXnqDivm34SaTJ48+JUf8AaDF4Xcnc3PevLzDEe092PU+14Xyr6vB46t8MT1j9l/4cWcEA13XoFYMoeHd2Ne1eJLi8v5xBZuq2wGMCse9gW0tl0ez/AHSWgwCvGaTTbyaCEh1J56munDYVKFzxM3zqpjKzUtiJWjDNCynenermkIJLkyzfdCnrUsy21wivGV3/AMWKx/iJdvovgifU4+NoIyK2nU9lS1PPwtD21ZQR82/FzV4/EXxGXQwSyC58vHbrX0Z4Q0iPwd4Qj0VUwsih8D3r5n+GXh6fxn8R21NGZvJnEjY+tfX99BH58BnICpGF59q8fCUvaVXUZ9pxU/YUKOGg9Laoy9Otr7ImZ/3PXHtW4L2xki8iFcTetZF3qTKTBFH8nTIqk0JVvOjkO70r3JLmPieeFKHKtyfULWdJS8x3JntUA8th+5G361o2OoKy+VcqAOmTReWMbrutmz9Ku9tGctSLm+ZFAll/1h3D2pyeXIPlGPrTNslu2JV496kWBrofuePpRcSvLQhIbfiPOa1dLkkTHnHimrHDaxjcQWHXNVLq7MvyxjH0otc6ISVLc176RZExCRmsCcss+yQEv60+3nltzubJ+takUlrew7m2rL6UrcpNf31dGaqFV3MRimmWEnaqnNT3OnyqSwLbargLnaMbqdzCEWhWjmxu3DZ3FEEU0jj7JlW9TU0NrMSGfISrUtzFbR4gwz+1B0xaRetXWCLbfEO2OKztUt7y4y0DgW/YVns9xPJvlLL6VattUmt2EbR5j9anltqU5J6FOPdE+ybJFWX8sLuh4NaUkVvfRbgwVsdqx5raS1k7stHMc05OIqszcsfm7UjyRt8sikyeopwjefAUEGtKytre3XdcMN/oaDONKU3cr6bFfRN5kz/ufT2rWa4tZU22wCyetZOoahIx8uNPk9RVWPcvzxsSfSjlvqehSnGkrSJLu3m3s0nIqGOWMfu8c1owXi3AEcgCnpTbrTI8ebG2T7VaaMZWbuijJEU/eLTPtUnvUiNIreW68VN5UftVXRk4s02t47VSYMZrJvbmaR9snSpLa6aM/vGyPerTJDdj5cA1mjorVIy2M+JIUG5etI77j8vWpprN7c5XLVXZwD0+b0ouec4zbF8ttu5jSQzNHJ8mc1JDHLNwVIFXooobUb3AY+9O530I23JrO3S8AuJ/vL0zS39x5KbEH5VRvr4yODB8gHYU6zvV+7MgPualJm0q8PhsUW3SvubIp+xsfL1q7d2iXA3xNj2FU9s1vwVJ96pnn4iEt0IGkT/W8rTWDsd1ucUGR2/dsvzHpVqzsWlGJmMI7GpUgw8JPc0fCt5M+pi1l+bKnmvkrxReHT/2gLofdVr0Ak/WvrKzvodDuBGqidiPv9xXzV+034Zk0fU4vFUGd91Lv4HQ14uZwldVFsj9B4VxFPnlhZfaVj6Y1u6LR2clswaPyFyR9Kx7JNt2WuDlZTgVxP7OHjay8QeEDZaldodSB2pGxyxFeg3WmzW05mOSM5APaujB1VWjofP5vgZ4PFtT2OU8U+OdJ8NeJI9AuoZGWUbsqOK6WG+aWxjuoQPszjKgjnFY/iLQ9O1Jxe3EMbTr0cjkVpRQkafb28f3AMcV6VKrZ2kcmYYijFRjRjZ9SSHdcP8AarfOF7V5T+0FrkeseJfC2njJeG6UP+de26DZQ29780g27CdtfOd//wAVD8XrqBRlbO5yvtzXl5lHnkkj2+Fk4OpVlrZH0nrsS2VnbGIDiFen0rn7q5ku1RVyNvWtKa8MSwrJ+9AjA5qIxRX/ADFiMjqBXcotRUWeBWtUnKMUZ/Kn3pzHcMNT7m1aE5Oahgb5/n4FdakqcVc810pQk03caY4wcjOantbx7Vgi5Ibg0sULXV6IwMQ45ftV2WOz04HbIs7noPSpfI1bqdOGjHqy7b2VncRebIPm96oahM9uTHD0qibme6n8vmH2FWrG9jdntblQOwY1g24MVevCLskUSksx3s3NKm1TtxzWhc2H2dTJbyed7CqAdwxE8fl57muqlJS3MY++xxKKMzDIpgMhcSWp27fWhpDu8lU3r/eq9pultOf3rGH+6P71KrOMUEqUk1Yfo97qFxqIRueOuOKzPiT4q8O+AbQ3N7++v5gWhEfJBqD4kfEHTfh/oTi3SK51U/KIf4ue9eVfDLwdq/i/XpfFfippTb7/ADoreblSOuBmvGq4mUp8kEfZZbltKlh/rOJfu9u5Y0PSvEvxV1L+2tfZjoJPEZ4Nev8Ah7SdH0OGOztIgsS/KSR0Fa1sbG7jFppsKWaqP9TGMD61518V/FzeH4f7B0WMX9xego7ryYTUzpKnHme5NXETx1SNOjpFdP19TkPjPqWqeMfE3/CA6RKTbqwc4PGO/NemeEfD+meDPD9tZ6TH5d08YW5J7tWB8JvBcOh2A8RapdeZqbZyr/ewa69nm1OZpFiKhT+db4PD8755nPm2NcKSw1L4F+L7ka3MttN5yn5zWpplst/G897jjkVDDaxxjz5j83901DeXTONsR8seg713yirWifOUJKMvfNDUCLWwD233c1jvMlwu053mp7TUCi+TIm9feppLKK5IuomClOdo706H7t3ZtiZynTtBlO0jjV1jwRIDnJrzj9oVJv8AhMPD2pwj5bTBYivR7gyNL5jR+X71znxUtRceDb27aPc0MRIf0rhx1PnfMdXDtd4etbrLT7zc0y7Os6HFqrNkEAZqzaXl0WESn5KwfglAdQ+ElrJJIVG8/NXV+Zb6dFsG2RiODWmHm6qVi8fQ+q4pxvsXYbKzaPzJwN9QW8kkepxLH8sGfmJ6YrJku5LqULuKDNYvxh8fWfhfwnNZRFDdTRfI+eQa2xP+zQcpdRYHDrGYmMYrqeE/tJaz9s+JB0uN98QlXocjrX0T4d0z+zfCGnfZxt82BSfyr5P+GGn3/jvxz+8R55Q28k8nGa+wbkvbaVa2Ug2tFGE/KvGyp+0ruofXcVVoYLCwwcVqimHkmhFuTyKafOtcFWp0Kl0Cp971q5Bp+3Ek0hIHY17lSV5aH53Sg46sl0yT7XhZh+dXri2t7ddyYJrNudRSNfJhjAPqKgtZZIX86SQuOu01CudPNDsMu5ryWUrnEXYUyNWj6VqSeVfR71xGT2FUZbeW2PClxW0WYzcnsRMSTk9aHAkG9/vDpSbgxz0PpUkaSXPybCo9a0VjKEGndkcF5cLJsBJWtS4to5tIlaTG7HemwwQ2CeY2JD6Gs3WL57mxkCZjHtXJPqdmGf76J674KjVfBkaDp5Z/lXl1taq3ikn/AKaH+del+A2MfgSIsdx8s815fZ3n/FVkf9ND/Ovgsy/iH7jlj/cx9Ee+aKBHpMI9qvBhkVR0Vt2kwt7Vf44qYfCj3eiHUUUVQwpG+7S0xnIkC44NAAy7lFeTftdyKnwJ11SfvIP616w4G8fNjmvAv21dReH4aX1mGOHj6UAfL/7GdmLrx/Jlc7Qp/Wv0chGIoR6KP5V8Hf8ABPfTYb3xzqcsjcxQg4r7xdsOsajigB4PzGkU07HHvUTN5gMf3TQB4D+214VfxP4HthGpLWpaTI7V87fsW+IpNP8Aida+GZCQJpTj0JBr7q8f6dFqfg3VLRUE0wtn2DvuxxX5meE9d1j4VfFiPXrzS5FubWd2EMgxkFuooA/VR9uMNSIqocKK838FfGbwPr3hWw1a916wsbieMNJbvJhkb0qj8QPjt4L8O6NLd2Oq2t9Oo+WNX60AXP2gPiPovw98HXL6pIfNvYnjgVeu4jFfBHwa8MzfE74uQWuppNPbTyszMc4AzwM1J8TPG/iL4yeNEtYI5pInm/doMkICetfbX7L3wrs/AHg6P7TAkuoSHzPOZfmGe1AHqHhnQ7TQvDtnotsoEFrGEQD0FaUaqBtX7tSUCgCOMSBju+72qSiigAooooAKKKKACkPWlooASijvRSiFxHVWIJ6ivEvEWrNp/wAaB8rFdnYV7aScgYryLWbrR4PjEDeyxBvL6NXkZwn7KxrSepkfFHxNHPqNgFjcYb0rofDniICJoyj/AOrPb2qn8SL/AMLyajp+65tQ2/nGK6jSNQ8Li02R3FqW2c9M4xXxqk+ex3KXu7HmHwj8RKPEXiP5X/1h7Vf+J/iZv+ETX5H/ANYO1HwgvvDn/CSeIcT2/wDrT1+tbvxRv/C48IjM1tjzBjpVRXNJ6CuJYeJW/wCEQtflf/Ujt7Vg+GPEi/26flf8q7fStQ8MHwrbA3Frs8kemelYfh688Kf24dt1bd/Ss6fwydguYvxD8SL/AGvYfI/3vSun0vxIv2Vvkk/1Z7VS8eX/AIV/tWw8y4td27tiunsdQ8LfZjsuLX7nPSs73hew7nm3w48RMuq6uUV/9Ye1Wvib4kkbw5EGV/8AWDtV/wCGt/4YXVdXP2m2/wBaetW/inqHhdvDiD7Va/60YxTUtUrDvbQm07xEyaFYlVfPljt7VzWieJpZvH8qFXyF9K77Rb7wwNEst1zbY8sdfpXM6Xf+FR8SJmW6tgNntW1KNptWE9UR+KPEk15ciziVwzHHIqp8J7C+tviHLJcMCpQ10Xi3UvDKurWs9s83+z61zfww1S5uPiRKvlMYth5rHCyUcwhG3UuU/wB04nugABPvTh0pinJp46V+nnk2sJSnpSUN0oBB2qG65tZf9w/yqbtUF3xazf7h/lTRFQ+dbW1z41kYf89j/OvRviSxj8GwL3yK83sr/b42dMf8tj/OvR/iaom8HQOTt5Fa4L/eYnzuc3eAqJdjzWyUjDTcrVvQWV9eUWvHzCqCXRdVhRc8YzWr4YsXj1RJWyuWFfa1F7jPxbAxf1lLzOr+K8e+3tA3XyxU3wkgVJM+1V/i7P5MNoP+mYqb4Q3PmPj2r87rfxmfvVJvlgvI9SUjjNP3BfpUZ+8KeDuO3HArpTPSirIXblw3tX5nftgXbz/GzV7cNwknSv0yDDOAa/Mb9qRd37QmtRt0Nwo/Ogo+pP2AbT7J8Ob0Y5eYMa+kZmwRXi37IOito/w/ZWz+9KsPyr24gelACAcc0A9qWmu23GBmgAOCNtZ2uqZNB1KH1tpFH4qavyDH7wdu1R3EP2qEKSVB+8PUUAflpDLN4J+MJvplaIR3bupIxwWr9K/hnqw8Q+BdO1POfOjBzXxR+3r4dbT/AB/a3ljp/lWhg+d0XjPHWvWf2Svjj4fuPCFr4V125t9ONhDtWeV8B6APqLcsZAqHU7uGw024vpmVI4Y2kYscDAGa5C9+K3w9tbWSZfFGnSsoOFWTJJr49/aZ/aM1Dxb5nhfw8jWltFIVaeF/9dntQBxn7RvjI/Fr4mK2ixyOIcwqp6Eg4yK+0P2Yfh/pvhDwDYXi23l6jcQjz2NfOv7GvwVutR1mDx1ryvDDayErbyr/AKwetfcICwqogRRH0CqMAUAI6L5om9Km3rtz60Ntxt7ntTPuD19qAOL+N+h/8JD8NdS0spv8xen51+dHg2ebwb8XobBMqq3qxMPT5q/U0hZFKyKCCOVNfmR+0Hpeq+FvjZf61PprxWxvfOtywwr45xQB+mGnvu021k6gwof0FTlQ456dq8I+AHx98O+KPBiSeI9QtdJu4MRiOV8bgBjNd3rfxd8A2Gmy3UfiWwmeNCyxpJ94+lAG/wCO/FGm+C/DNzr2qPtggXkZ5Jr81PGGsXPxP+L7tH581jdXgEark7UJ61137RPxr1b4lay2kaVHJHaE+WIYySHr279iz4QtoMUviHXrFZZbmMGISp/qz7UAe8fBrwNp3gHwXBo+mx7FdRI4/wBoiuwRQC3l8P3qSP5Rt7DpTuO1AEcJccSctUhpD+tKKAA0HpQaGOFJHPFJAeeftAyGL4c3DejrWJ4b8TRQ+BrCPy5N3lAdK3fjm8bfDy4a4wi71zmoPC974ZXwTp6zTWw/cjrjOa+YzuXM7HRRdjgtH8QS/wDCaqyq+PpU3xf8SN/bGjbFcN5ozxWxo954Xj8Zqy3Vu3HtTPizqHhr+2dG3z227zR0x6189Tfu2sdbZv2fiSXzV8xXI8r09q4b4X+JB/wk/iDYj53ntXqkGoeGvlxPbZ8v9MV598LNQ8M/8JVr+2e2z5h6/WiKcY2sTci8c+I2/sUmRZM7x2rct/EynwhF8j/6r0p/j2/8K/2Id1xbA7x6VqWl94X/AOEVi/0i12eTWT16DucT4S8Qr9qzsfr6UfE/xEH1XSdqvww7Vu+Fr/wp9oOLm26n0qP4iXfhhtV0svdWww46YolK7vYaeppWPiVBCVKPny/T2rjPhvr4/trWW2vjee1elwah4WEeFuLX7lcZ8N7zwv8A21rBF1bf6w8GnGXkPmKXxN8Sq/hhI1SQN5g7V0Fr4kx4StF2PnyR29qi+Jd/4VbwyEW4tc+YMYxW3Yah4a/4Re1Uz22PJGPXpVx+G1iXI8w8I+IGj+IbMyvjHpWx8SNce78V6PDCrBmcAcVJ4XuvDMfj92+0W5O04zitD4i6h4f/AOEl0iSKa3MyvwFxyaVV/u3oCepU8G2t5D8aJGuWz+5/pXtZwGO3r3rxjwnqTXnxqkBj2jyf6V7PtIcmvqeGdcI/U5MUvfDaS3PSlHWl3c0AYr3k+ZmDDGDXkfx8h824svpXrvevIfj7L5dzZfStHsY1/gNL4VQCHSmPfYa881e8u5NXvEjOFEhz+dejfCqbzNGLY/gNcLdzQ3msXkGwR/vCN1etkS96R+fcc/7vTMyNIdu6TJepSTt+b8KkvrGSyXMQMwqER4XzJGwf7tfW0mflkk+YAG6npQs6I46k0I81w3lrEcetaENhFAvmSsM9cGknqzektHcms3julEdwPk7VJfIbOPdb4xjtWde3quvlRKEx3FJaXrKds3zj3qbam8JQUSGSQ3XMuc02NVX/AHO9adxDDdx/usIfas/yJIG2spKnqapHBWu37oxvOJ/0c4SlMcbD5/v0jTeW2F5X1qeG1kvPugqO5FO9iaUZX1I4bua1YKuSCcVuQ2dvPGJLjG4jNUQLfS152zv6HtVC4u5pn3KxQegqZe9senSlCK94valPJbgx23C1lpGHbe/3q1LK+jaPypUBPqaiurD5vOhbd3wKEcWIfN8JWwrcN0pSVQYWmNub5ZFKEUJu+6i76q5zU4SvqN4Vt6ferQ0+4uLhglxylRQWRz5kny+1WJ7yNIjbxoMn+IUP3j0IcsV7xdurOxhi81F+f2rFlvbx2Ma8J7iiCaS2l3uxkX0NX2nt75NqqsZ9qSjyjlUjL4TKRZI3Lxn5m+9Tn3QuGP3O9WJ7eS1G5QXBqBnVxhzj2ovdnK6TTutQmh89BJb8dzV3Rg11MLbqpByDVaFJD8qKdvtWx4etoo9SSR3C8HilVaVNm2Gb9rFvQ+Vr2+udD+Od3DauI1kuQh+ma+rtcjjsbK0kQZkeFWyPpXx78bo5dN+Ls+pglY1uQwPrg19ReAPFUfivwhHf7Q4gjCE/QV8/gpSdRo/QeIqUJYGGISvdIbLdG7wtxnaKkRpVXy7U4i71b+zxagp8sBCvpWeWuLWTy2hIj7vX0POmlE/N052bsSa5otl4k0C6s9djWTZEfs2OobHFfGmqRa58N/HH2qFjFcpITEf9nNfZTybpYnhl37WBZRXA/tB/DWTxhpT+JtOgP2qBNogQctXkZlg+Ve0juj7nhDN1Rm6FZ+7I6f4N/Em38ZaPHbzTJ/aGz96WPU13b2Vn4fifW9VZRaoCSCa+ANE1LWvCPiW2Z2mtJLeUGSPJGcHoa9c+Kvxw1Txxp0Xh+wtWhDRhSUPU15/9ouUOW2p9DieGIfWPaRfuvU5f4peI7/xv8RZtPgZ5NPM+2BV5wM19DfDDwPpfgrQo7iWIDU2AZWHYGuK/Zx+Hh05n1TXLfcZVyjSDoa9k1e0kZg8TGRFGBXVl+HknzTZ4nEuaQpQWHofCu3UpXEjSv56/ebl6RiZo9sXFMj2glZm8v607+MLB8/0r3Ipp3Pz2HvzuMj3QOqrncTzXO/tCaotv8Ibq1ziQmu30+0RZo2ujt3EYzXif7V+rGAHRlHyOAc1w5h+8TSPq+FsPfME5Gd+xRE4u9YuZFJAjyCRXt97fNeMwOeuK89/ZYmtbPRJvLiXcYvmPrXpxS3vWbywqHPQVOBSpQ5To4wxP1mu+XSxnxjavzdKaW3H91T7i3mSTY6FUH8VIzRQr+7cOa7ob3PhoOcJXlqIUTYfN+92p1lNdQNhckU2G3uLtxsRivc+la8XkafHh8OferqvsejCPKrvqTQW8V5Hm4xmqWoTJpmfs6mq9zeySyfusqM9qmgvI1XE6Bz71mrhJx+yZxea4bzJDw1SoqR896uT2SlfOgbdu52jtVJg0Z+Yc+lbRaMWm9xzSI3DVEYmjHnQnFK6iQfKfm7CrVlZSCHzpiV/2TRUemgqaalrsJY31xMwilzt6dK1WsLVU80Y3VUN3AqFFjUN61n+fMLjcXYr6VirnQ5IsXlzcE+XHwvQ8VSEbB92fmrWluIriNUVApxyRVSWxeP8AeKS1axZlLUjDMw/eUpMbrsI4qJvmO1221IqOw8tEz71crWMHGRWDXEEo8tvlrcsgLyICUc+9V7XT1g/fSyZ77TTL7UsjyoYwnuKwszpo2+0XbmFbOJnTBI6YrFmme7O5sg1csrnYP3reZnsamns4bweZG4jb+6KpaHVOUbe6Z6MEG1+RS7lBzDxSTRyQnZIpA7E02MDPt61dzyqsZtiyJvG6Lhu9Psru4ikEcuSKkitpJGB5UetXS1vax8hXb3rK7OqMbIs/ZobiLcuA2Kh/s5vUfnWa99K0ny5Vfan/AG2X++aLMvmSITH51RhprVvlPFPmcx/dpbWOS4PzKcVZzU03uW7S+EvEtWP7KBP2rjYeRUX2aKFcsQtNGqNnyefLHQ0nfodijGws93Fbgqo5qm0z3B68VeMEFwNysCap3FvJByqnFM56krbEYjWI89KSXbIP3fWkjfepVutKoWM8Nk0GaTepJbTS25+Y8VdS7husR4+ftxVaG3kmIJU7fWre63soyyBXkx09KGzpoJS3HPYmxcXl9goPSql7eveAG24iHP4VJY6o96pt7lCVJ6mhtNG9havvz1Ve1Zq63NKqjHSJXtYY72cbeAOpNeR/tQeM/DWoaPDoMWWu7Q4bHrXonxN1iDwr4Cu7oSiO9XO1M4Y18x/DrQbv4jeM3vZizKkgeQHnIzXk5hV5vdjufZcMYCNKm8bWdlE0f2fvBnii+16LxBo4McUTfxcV9TR6peIottSIMw4bFQ2+n22j6fFZ6NEsOFAYR8ZNXYLNZ4lku28t15JbvXVltBUoXZ43EWYzzSvzJaLYe2nx3NoWQUGa0srdUcHcBUVzqzQ/uYYty+oqWKS3uoT5qqGx0Nd0otO540p0qcddxuh3C3ur8Z27DXjXwm0oXXxf8VNjPlyEjP1r2rRrd7e7aWOElQp5FeS/BKVm+Kni5lXnecivNxbvUh6nv8Pup7DESXVfqelSMqt5cvWo4ZJLJzIv3WpZsSlnY4OaW3hkumCgEqvU16FTSx8nXqV6dVxpovafeW15OI7kHB9qtT6PDasZ7ueEW7fcG8ZxXOfE7Xrfwb4Fn1WCFZp14AHWvnj4dLrnxW1y+F54wm0oA5ihMhwfYV5+NruNkj7PJOHZYmi6+Idon0fq3jPwxoimCSVTH3wa5mb4keDBOJQszc54Ga5mH9nK+lkD33i6R26hWOc10mk/DOx8NOkdwqXozglhmpw9adT3dgxOW5TS0jO7DUfi34JjQSokyyZC8rXWotnqmkW+o2bKwmXcuDXMeJfhfoXicGCEw2BxkEDHNcD4d1HWvhT4iOk6k0t/p9w+xJX+7GvrXT7adOVp7GSyjA4in/s79/s+p7Da3s1ids3NaUiJrMQaIYK9aba2dnqlmmqWFwl1Aw+8vIzSG6SwIhhALScEDtXTzxkrxPAq040HyyJLW3t7Y7JRk1jfEHxZbeGNHlnu3Hn7CbUL1zWxqmqado2lPcalOkRwcFz3rwzS9K1X4qeL5bi5MkOn6fLlAfuyrmuHEV3B2juexleX+2/e1NILqM8AeFNS8ea//wAJ14qDPp24qBn8uK9wu7mBLSGxsFCwoNsYA7VEotdPsV0m2RYYFA+QdM0lkgtg17KuYIfmZj0ArejQjCHM9znzTMamMrqFPZaJeRl+NNcs/BfhhtbkkAvW+QDPrXH/AAJ0d73UNQ8ReJ1Mi3DebbZ54Ncb4z+1/Er4s/2Lp90z6aMN8pyuRX0Jp+m2mjaHZ6aCu+FAh965qd69TyR6mKUMqwcf557+Q270+G7vPtSDEGMACmTXkNgvlxDBPSm/2qbW5MPl5T0pIIodWdmkYQlTxmu6SdNWPmpYhYh2KcklzM3mOflpuzd0qe6t5baUpy0X97tVdpN3EfPritIu6OPEQsrD/wB2BtP3qWKaW1Vhn73SmBBjLNhvSp4IJZvldDt/velaIMPKVrdC3a3FveW/2ecZl9qpeONOaH4Xa8bjBXySV+lWo44dOfzgwlNVfGt8Zvhnrhc5XyTxXFivhdj2cthTVeL63RznwOl2/BW1VeEEh/nWzvSWVS+cCsn4Hwef8Irby+R5h+UfWt5z9nOww5JowStTTFxCpyxU77XF3Wglxg4rjfjf4Bs/Enha41e1BMtrGSBmuvgaOSZo2UKcVY0qFpJW02Vy0VwcFT0Na421WnZnHlWOnQxVP2b6nyr+zZ4jj8GfEGSTUBtDgx8ivry8tjqqw3kY/dyjcPpXxx8cLFNF+ML2VqgiVZlOF4719hWepeR4R0fy1yfsy5I+leJlrcKjij73jDCRqQhi5dURPCmnuWeqct5JcEqhwKuxzxXw/fMFPvVS8sZE5gUke1fRxS6n53UnzRViARoOW5alPA+b7tMjBX/WnDehp/3jzwvrTaRkrjl8xVDxH5at22oRsPKm5NUoUmaXailk9a0BZwRJ5kjKrDsaybNUSf2V5h89fumo7q7ht8QoPnqP+1mU+UmSvrSyW8dwvmqwL+lFNu+pTtYqO0zktIflqtf+WdPk2dat+VMpIkUqvqao6muLCTyzu+lKfUrC/wAaJ7B4BTd4GiVv+eR/lXmdnYj/AISkn/pof516X4AYr4EhJ6+Uf5V5nZ3f/FVFf+mh/nXwOZfxGfuWWfwY+iPeNJUR6TCtX15AqhpP7zSYT7VoJwBUQ+FHvdEOoooqgCoptzIdn3+1SnpUbfvIzt4NAELMsaobjls8Yr5y/bQ8N+J9U8NT31iA9giYdRya+ktqmLa+GIHeqklrBfWj2eoQLPC/VHGQaAPkb9gTwZrei65qGtahAYre5g2pmvsc7d/vVPT9P0/TIxDp9nHAo4wgwKssP3wbNADkLbyD0pkgVJBIakZguPeggHk9KAIFjhjZpv7/AFr5w/ah+A978Qr/APtbw5DEt4q4BPyg19JInzMTyvanA7ozsO2gD8xdR+AfxC0+8e1ntVEkZ5wxq/pH7N/xN1qPzLe1R+cfO5r9H5rCznk3TWqu/dyOtWIIbe2G2GJYl74GKAPDv2fvgJoPgvSLe61K13a3tHnseRmvdbf5UCYAC8DHpSSSBPmVd2eppY5A5+UcUASUUUUAFFFFABRRRQAUUUUAFFFFACUUUvakgGk4rxLxB4bsdS+NAe7DFSnY17Y9eFeLPE2oab8YhHb6W84CdQK8fNvaOHum1Jajvif4P8MQ6lYBo5Qxbsc11GgeCvDv2UzIkv8Aqz39q4z4geONS/tCx8zw3IcNxla6DSPHeruCg8OSqgj67favkFCvz3sdsV7pzXwg8HaC3iPxFhZP9ae/vWv8UvBOhP4RA2yf6wd65f4SeNNV/wCEh8Q/8SGT/WHt71qfE7x3rP8AwiYx4el/1g7VrB1lN3QHVad4F0MeEbb5ZMeSO/tWF4Z8E+Hf7dPyy/nVvTPHesjwvaH/AIR2UkwjPB9KyNC8eauuun/impR/wGsIOqoyVhov/EDwR4cOr2GUl+9610+m+BvDn2VsJKfk9a4bx1481j+1rAL4blPzf3a6W18e6yLY/wDFNS/c/umpi6vJawuhh/DjwZ4bl1XV0VJciQ96tfFDwN4cg8NxsyS48wd6xvh/461aPUNVZPDcmTIc4WrHxG8eaxL4cj3+GpRmQdVNO1ZNOwSZ1+jeEPDVxotiipL/AKsd/auX03wP4b/4WRNAUlzs9a2tM8capFo1kY/DkhPljotc5pvjjVW8fyzHw7J5mzpt5pxqT9pqOL0Ol1/wP4dsrhZolkDZzyaq/DHyY/iFLDDjaENUfEXjDWtSulgbQpYFzjcRS/Cixk/4WDLcSSkMU5SqwsU8dCTJqP3dT3Nc72z61IOlRp1PepB0r9Ivc8+QlKaSg0EoO1Q3Qzay/wC4f5VN2qvdHFrKf9g/ypoiZ872eng+N3l7CY/zr0r4kW7TeEbeOP8AvCvOLK+H/CYyQ55Mx/nXo3xEna18HW7YycitcF/vMTwc1X+w1PQ4S30uOziE0g5AzTtK1DzdWSNOm4VDBqH2qNUkOBjvVvRLOMaojR4PzDpX2tT4GfjeBS+tr1Oh+LduJoLPPXyxVj4R2nluD7VB8XZfKis/+uYqf4SXPmOB7V+dVv4zP3akl7noemH74qTJU89KiK/ODSxys0pjZOB3rpWx6UiVUUHcOtfn18ffhp4o1f48Xl/Dbb7ee6Vt/oAa/QJjwWRt2O1Um0/Tbufzp7CIy9dxXmmQZfw00T+w/CVjalQr+Su4e+K6amxldu1RgDgCnUAFB6UUjUANjLFTvqO583C+T681K4+XHSgfKg70AcB8bPh9p/jrwldWs1ur3hjxG3vXwz4q/Zt8faPdO8VuptS3yNk5xX6QHcql+p9KbPDb3kIFxGGHoaAPzJsfgP47vr9LSzt8u3diRXuPwJ/ZVu7XWmvfiBbq8UeHiVT3FfX6afYWo86CzjVx0IHNWfMbylbbyeooApaNpdjplglhp8ax2yLtwBjpVyNXjO0fc7U6WMNAVVtme9MRmijVMF/egCYqpYN3pGIU5PegKSwbOPamlSrbvvA/pQA4j+LvXk/7RfwusPiRoEdv5IN7FkwsBj5u1erHP+rz171FBMzSvE0e3Z0b1oA/NbxF+zv8RdG1L7Jc26Fj/qyrEgiq2m/AL4halcG3htlL9AGJr9LJbe3unH2u3V2HRyOlOj06yjYNDAkbA/eAoA+XP2eP2Y/7B26n40t1OpK+YwpyFFfVVhaw2VpHawKFjjXaoApzSHeEUZ96SNCrk792e1AD368UqjilC0EigBD96lFBGaOlKTSWowozxRnNI3QilGz2A89/aBhFx8OrmN+hdelY/hrwRo9z4GsHmWTd5IPBrW+P9xJZ/De4kWMysHHHrXL+G/HGtW/g+wCeH5ZAIgM4PSvmc5jK+h0UkZuh+C9CTxqqlZcY9ad8XPBehHW9GOyQfvR3qrp/jnVpPGC/8U7Ipx/dqD4seNtXXWNGUeH5eJR2r52kq3RHUel2/grQsr8sn+q9favP/hV4J0L/AISvX/lk/wBYe9dfB431c7f+Kfl/1Weh9K8/+FvjfVz4q1/Ph+X/AFh7e9a3rW2Fc6bx/wCCvDv9j/Osud471s2vgrw5/wAIjF8kuPK9a5vx7451f+wSf+EbkPzj+GtG08d6t/wisR/4RyXPlehrK9bsNlTwp4K8N/afuy9fWm/Erwb4eXVtK+SXlx3qr4X8dauJ/wDkW5Ov92meO/HWqf2rpu7w3IfmGMrUXq9UHU7q18EeGzDnZLny/WuK+HHgzw4Nb1gbJf8AWHvXRRePNY2nHhuXGz0Ncj8OPHWqtq+sf8U5IDvP8NUuewM2fid4L8Op4XV40k3eYO9btl4N0H/hE7VtsmfJHf2rkfiN461dvD6hvDkoXzB/DW3Y+N9X/wCEbtf+Kflx5Q/hqlKfYVjnPCnhDQ2+ILBlkxj1rV+IPhPQ7fxjosiK4YSA9a5/w/431T/hPG2eH5M7f7taHjjxfql34r0i0fQpI/MkA3kdKJuTi1YFudB4cjtovjVIIf8Anj/SvYVky7LXiXg23mh+NknnMSfJzg/SvbiF3HHWvqeHY8mEZyYl++GPmoOTTVzvp4617dLdswkIoO7NeSfH2386ez+letuTmvIPj9cGG6s/pWr1RjiPgNb4XR+TojJ/sGvOdS+XWL3yfvmQ/wA69J+GEizeHzIOuw15peqza1eGP5j5h4H1r2Mi3Z+ccbN+xplyw1RYEEV7yasSac12RNH9zrTbXToZYBLdERt71HJqUkEgihBaMcEivp4X6H5/GMepO09tp6bSPmrKuri4vH/dn5a0n+y3qfNIu/0qs1q9uDtUketNbmc9E7FcwgQgfx96TapXHehpMP7+lKNvXNUebGU7hBLJA+c8VoRXkN0PIYctVBbeSdvlU4q/HHbWcJkZl80dF70jvpRT3JP7HaIeZJjye1QXGoLGpisOPXNImqyyf6zIU/wmnPawzjzYmAPoO9JJ9TWailoZ6K0zlpD8/epFCNwO1R3Xm7vLKGMD+L1pduFGw59cVRw1ZSvoEsa/8s/vVYsrqS1O645WoFbnGfm9Ktw2rSj9+u1fU0jair7lpoY9SHmQDrQII9NXdMOaja5SxXbbkPj0pqXa6gds52fWlr8jpcYpFa61A3J2w9KgGBw33zV25sFiXdCN30qgqnd85w3YGnexyVUpaMft4/edKFjZTui4FOLYX95x9abHHM7fulLL7U1qcypyvaJctL5SfKn57CpjpDXB81OlRx2karukIVvemtq727eUoJX1puL6HfSl7H4h8txHYr5bD5qpG4nMv2iM4UVd8uG+XezANVK4t5oDtVCY/WpkrqzFVg6y5onjX7VXhkjQLTV7ePMkrZcitr9k3UY/+Fd3mnyt+9aQ4BNej61plv4j8Mahb3aqy28DMu71xXz5+z1qRtPGsmjq+Ea4Ybfxrx5clGul3PvsFUnichlSSu4n0Qk0ljKWXp3q/HqFvqS/Z9pwevFMurMteyBh8nrTfPg004hhWX1Ydq9d2smfG/BFxkST2NlpwWSNTk/eqz/b8OkWjanOQNORTvz61UOpLN96HcG4+lZ3jzw1/wAJB4LuNKs73ZJLzhTWNf3qdi8toUZVU5ysfGnxi1Fdc8f6lf2an7O8hZMDtTvhJfafp/jO1vdaVns0PzADJr6G0H4FafDp/l6hfIZpF2lm6iqmn/s8afpOrLff2wlzEDnZ2rwVg5KWx+mT4my+GGlSlLZWXmerx6pb3miWs1iu20kA8njBxRbXd1auIpSCh5qAGKz0+2022hDCL5Rt7VbTTW4lnkI9jXvUKfKtT8txGIdebktiaazt74BsHNEcNvYJwPmpjaitn8saeZ9KVbpL8YkURk+tdNmY06fLeSKxnuL6/i3EbI2BFeIftW2bzX32tVJVUHNe5XGntbsskchI9q5j4v8Ah9de8DTpbx+dedlAya83GJ2dj2+Hsd7HGqpU2PO/2NLz7YdVtrpxhI8ICa9icSWc7KuQ2eK+QfAXiS98D+Mlt/miAlCzDpxnvX2RpF/ZeLrKLUNPdXGwA7fWuXL66XuyZ63GGWTlXVeC91k8WoLJEI77kHgYoj0iBj58QPle9Mks4dPffLIHb+6aU6wzjasPlpXtyjdXgfKThDk94WfUktVMNlwejZrNczXTFpDWkLG2vUMiyqjjnHrVKaOS3+VlIqaNm2cc2xEaOFdvemMglOe1CRq53MaJem2OtGkJXH2txcW7/Kfk75rQTyNS+W3H773qnb2klwB5gMajue9WTJHZLiHG71FZSv0NESDTl09hJdct2xVS+1BppNifdqZNSa6PlTrkHjce1E2nqqb4jvHqKKer94J7aFOOH+JqZIy7sVHI0ivt5qVEBXJrZpGSuKW8sAr1qzaahtISXpVZY/NbC84q5FaIF3SYX61kzRE0mmG8HmxdKb50enrsk+9TP7Ua1PlxAsPan4gvV3SMob0NQm7mmhRuLiedtyn5KRFiZefvVJPbSxn5UOz1qDK5+Vhu9K0MZq2wjRsG469qck0kEnyn95THZj8rcHsantIZJR5ZjJ/26ZjGUr6l2O4hvEEdyMyH7uKd/ZMkI8yTHk9qZ5UVgN24O38qBqkjH58lfQ1Nn0O+motakdxfoF8uLtxVHbLK+5zxWlNZxTL5kJBJ6gVRlWSA7XUitFY5ZN3HMYQm0dag205VBO7dUny09CdSaGxmkbJHFWJLiCyTafvU9tQWcbI12Zqlc6fJnznYuOuKzR1ziorQgmne8J/u0wR4Gxvu9qcsisfKVdh9aUZkPk9CP4qZxSqSuNQTQNuh6VoW2oQygR3PWqEm6AY3b6fa2puG3bdnvQawXNuWL3TmkkEll9zvT7O1t4ubzINSrd/2ewhJ3g96W6aO9j+QgGpd7HRCK1Ib68dBss8bKopt+Z2zvI5pWglt25yRT0kiIwcAmnT1OdyaloMg3CFnPBzVjSLqW0vo3j5DsA+fSqzFo+D92rMcRmsppohzGu7ioxOiFhZSqYhRZ4D+2Prb/wDCaW9jbyf6M8Q3gHvXon7OPgttC8NrrccY/wBNi6mvnv47XsupeLw0zHcp28/Wvr34f6gkHwj0CNVwREAT618/TvPEcp+rZvCOGyiMYaX38y3FNa2SP5n/AB8Z4zVK8nnuDum4j7YqbUrQagwnibBHYVRQuuYJQRt7mvpKaVNH5lOtanoOjDLIHTmLvTLiC581Zo/uZyasWQ3D7N/Ced3pVGLW9K+2y6e2pQiVTtC7hnNFWasefh6M693udV4b1A/a/KbHk7DmvHvgYhl+L3jP7PyC7Y/OvUfDlpL/AGh5PJRkJ3dq8o+CmpQ6N8YfFUUuMvKQM/WvGxulSDR9rw7N/V68bbL9T1X+zpY2Y3HAzUj3cFlEUg6sMGptVuPtc3lo23dWZf2EluiyMxevV+K1z5+dOzck9SnqWk6d4itWsNWybd+orxX4mfD5fAWr2WteHA6wLIHkIPYV7fJMJLXCDa+fxqTU7GHV9HOn3aiXzV2bj/BWONw6lFHVlGfYihVdObvHsUvAPiWLxdoSatFLmeMBCM+lblveLPMYLr72cCvnm6TVvhF47WSN5LnRSctt+5k17/phs/EekWus6dMhaVQ7Kh+7WGHilvudeb5TKNRV6LvCX9WGX9jcR6kNmfL9qPFHhbT/ABHoE1tqyjzthEBHXNXxqQjP2aSPe39+mSBrsfLcbSPujNdNS0lys8ylOeFlzKR4T4c8Va/8LNa/4R3VMjQtxOSMnn3r10eKfCz6OdbE2QE8wc81X8X+FbLxPpb6XfQIlweRcOK8hf4Q69baotqmtySWRbBQH5cV5MlVpy5YbH08Fgszgq1V8slv5/8ABG65qGr/ABW8TCw03edL3fTpXt/h6Gx8IaPa6bGoEuwK5x3qr4Z8O6Z4T0FbOzjjF31Mi9atSsLjAaPznPVv7telhsPZc09WeRmeZuyo0FaC6Ghc2trqCB4Mm4Jrhfjn4ivPDGgx+H7Vl+0arGY1A65Nd/p0cGk2cl7fXCwwhDh2OBmvDPDuj3nxT+ItzqN1fFbXR7jdHuPDgHtWGKqtR5ImvD2DU631qr8Mf6R2nwD8H23hPwiuo36n+3WYn5ueDXVXclxc3n2lzwDlq0tYthKitaNwqhcD2rMRGYgbsBfvV15fBU46nnZ1iZ4nEym9mwlZJ5fMj6U19yOu0kGhpFWbbCuU9qfM6uVHQ11JKczx3Fp80TQgu1aAQ3eNlQS2Bf5tN5z1zVWDT57i5+ZyErVMo0tAFbd9Kma5XZHRH978RUgtDE26+4f2qS+vZYwsdvjyj96pmkXUY87grVmy2s0LlWJYHpTir7mlRKlH3RsjLnLZ2VU8ar/xbHXCv/PE4q6HjYfZmxuFZ/jiZYfhrrcbtgmE7feuTFfCx5TKTxUPVfmZXwEmuk+EVt9lx5gkO7PpXaLcWeoAeV/r4+H+tcN8DPMX4QWzR5DGQ5x9a7HSLHcGnP7jHJz3qcKl7BM9jPE6mMnHzGPpt1Ld7oR83f6Vt6XDaQajbzznDxnn61W/tJQ32eMfN/fFVNeVrHw1e6402RbIXK+tFaVoO55uDoRhiIqKuz5V/aNmivPjlLNByplXH519Q2EMyeG9IST+KBcflXynaeZ8SPiY0trGQwcMcc8A19ZXO6PSdPt1fMlvEEI75Fedl1Nuo5dD7LjHEcmDp0XulqUngAujHzuFXrLUJbY+XcY29qpPuZQxO2Tv60LDK5GFMle3OXQ+CoNOCNG7s478ebB1NQQWcwbypx8tWbMfY18x5Nv+yakk1RLs+UsWztuqVJlNIhkuY7Vfs9v98etUJ3eZv9JP5VPeWTIPNR97eoqrFlsiUYPvWsUmYSbFEYVf3fSlglaJv3X3qjYsHwv3albaq/Ly1aqKJjJ3NKK8jkj2X2APaqGq2bNYSvp/K98022s5bh90mVHvV2+uksdLkjX5q5Zq1zrw38aJ6T4DjkHgeJJPv+Wc15nb2X/FTlh18w/zr07wRcb/AATHNjrGa8vsr7Pior/00NfBZl/EZ+45Z/Bj6I940EMulQg+lX23bx6VQ0lydJhYelX0OQKiHwo9/oh9FFFUAUAYoooAaY1LZpSoLA0tFACADOaQopp1FADSgIA9KVlBGKWigBMfLikWNVUqOlOooAAMDFNdQ67T0p1FADVRVTb2pIo1jXC9KfRQAUUUUAFFFFABRRRQAUUUUAFFFFACGjtRSnpUrcBjkjBHTvXkOo61ZQ/GULMvHl4yVr1yTOR6Vz+r+FdOv737d5CJcY+/jmuHH0J1I6M0g7HD/FHXLOLUdOO0Mu7rtrp9F8QadJaHChV2f3aWfwPbXNxFLdOsojOQCKut4UtvtPmQFUi242ivHp5VWld8xv7VWseY/BvW4V8S+I/tKBU807Dt7Zra+J+vWkvhYLbRgnzB/DXU6f4Fs7CS5liCBpjlsCnS+C7W6tPJl2kZzyKaySrf4g9qtzP0/wAQ2MfhW1+UbxCMjb0OKxPD3iS0bXj5sagY67a66HwfCsXk/LtAwBio4PA1pFcecuzP0pLI6tn7we1SOW+IHiOzj1jTRCoYbvmJWultPE2nsrK6gDZ/dqTUvA9rezxSvtzGeOKsnwlbquBt6YoWR1bfEHtVscH8NfEFnHqusfaECgynZ8vap/ix4ktG8MRi2QFzKONvQV1UHge0t5GeMKpc5OBT9Q8DWd5AIpdhUHPIpvJKv8wpVEVtD8Q6aug2LMBv8oZG3ocVy1h4n0xviLLsj+fbjO2u5j8IW8dsIVK4UYHFVovA+nxy/aFjQXHd8c1H9iVE7thGojB+IviS1t4Y1t0BkYcHbUPwv0i8mvv7fZcFxiurHhG0mkDXSrJt6ZFdFYWcNjbCG3QKg6AV1YfKeWopsVSorWRLCysDjr3qUdKjiUDOB1qQdK+gtY5hKG6UUp6UAhoHFQ3YJtZf9w/yqViahuT/AKJL/uH+VNEVD53sbBT42eQfeExx+dej/EtGbwdArdcivOdOvdvjplP/AD2P869D+KrPJ4TgaPPUdK2wX+8o+dzh2wNT0PM7ZOm7oK0vDdxINaVI+m4VRsSBEA/XFWvDSE6+No43CvtKnwM/GcDJ/Wl6nYfFuFp4bT18sVL8IbVoZMt6VH8WLj7PFaf9cxU3wmu/tEmBxxX53X/jM/dqcn7h6e5yRt61Io+XnrUJUoQ3Wpkbcua6FsercbFGsedven4oopgIqhelLRRQAUjDNLRQAEcUUUUAJtGc0141Y5NPooAO1IQCKWigBrIGXaelKqhVCjpS0UAB5FAGKKKAEKjdu70MobrS0UAI6hl2npRtG3b2paKAERQowKRUCsWHU06igApNozS0UAIaKWkNTK1hhimtSihqINMDgfjuX/4V5P5a5bevaofC3iGwtvA+nq6jesADLt712eu6ZDrGmNZTqNhPQ1jxeELWO1+zjbtAwOK8rMcNKq9GawkkcHpXiO0fxgsvljZ/u0nxb1u3bV9Ea3UOBKC5K9s12Vt4Es4ZvOXZu+lSXngm1vHR5grFDkZFeZHJ6slua+1Q9fEmmiNSAN3l/wB32rgfhbrlrH4n11rhAoeQlTt969CXwnEH6jGMVUtvAtra3LzRbQZDk4FX/YlX+YPaROf+IfiS1OhmO3jUneP4a1bDxDYf8IghZR5gh+7t74rRu/BdrdLskCke4pR4PhWEQqVCYxjFL+w6v8we0icj4O8SWvmn7RGoGT/DUfxG161/tfSjAgZN43Hb2rrk8D2sX+r2j8Kku/BNpdeW0gQlOmRS/sOp/MP2sSO18Saax2lQB5f92uI+GfiC1XX9a+0IFQyHYdvvXe/8IjCnQr0xUVj4Gs7WWSWMIGc5PFP+xZ9w9rE5b4qeJdNXw0qqmcyD+Gtyx16xXwpaSMi7fJGRj2rRuPBVjdfLcxpLH6EUh8GxCSNfMUQL/wAs+2KP7Gn3F7VHnHhPxJpsvxGdY48Lt6la0vizr1rba/pPkrum3fKQtdtc+BtL+0faLWCOCb++BzS/8IZYzTRzXqpcPH90sOlDyedtxe1VzE8L6Tc3HiEeIin79kwfpXexycnd9+m28SWsYSJAFHpUyqoO4jk162BoeypcpzV5XkPB2jLU8c81Gfm+Wn9BXoRVkDA5zxXkXx8t/OurLd0xXrYJ3V5H8frjybmy+lCehhifgNT4V27RaUy/8s9hriL2Szt9WvGhz5nmHr9a7j4TXBm0hgRxsNcJq1mh1O9ZWBPmGvZyH4pHwHHMEsPTZXuLi4u0/enC+1Rw/cZI/u/xVHF5iDawOKkXoQnfrivq6Z+USqNSIBAiS74Sd1altesE8u4xiqDMIj6mpYLWW6O7kCpW7Oqh7ydye6t4J13WmTJ3p0GntGu+56CpYpI9OG44c+lSPcC/QqrbM09bmqpQsQyahb26+Xb9ay7hGuJhNITkdKnurF7Vt+C9RrIJBn7uO1ByVJOOwbcrlqLaWSGQFP1pVVs7j0pJv3g2Q/e9qZEZykabXVpNHtu+p6Y9apS2dxE/7kZRuRTrDTGyHuGwPetCTVobHEHlibP8XpUt22O6jTjJakMFvZ20fnXP+sqrdX090THHgRdKsT2f25ftCy5B52elZ0gaE42lcdqEY1vd2CNVVtiZ3d80s0ar8xzu9qH/ANWJF+8eooikDD5+vvVHIqkmyxY3c8Zw+PLq7Jb29+wmtvvL1+tZIjllk2qCFrRisms4/OW4xj+D1pM2UOYqizuJLto7kYjHTFaAmh06EqmKe2qQy24iKhZOmayrmyu92/a8imlzq3vHZGrTpxtbUSWd7ly8n3T0xTEjAOZfu1PFazbAzxMo7cUC3uZm2CFyPpQ8RE4KkatWWiIicEG1PSr9tqkWz7NedTUB097Yb5mMa9yage78Mjm41q2jkHYsM1jOsrHVh8BipNKKdjVe3UeH9Xktwdv2Zv5V8kfAVoz8cIzOcRfaG3fnXt/i34/6J4bsr7RLeyS8MkbRCRTxyMZr56+Dk7XXxWhnQ+V50xcD0ya+bxMpTrxZ+p5NgZYXL6nMt0fZviK5K30q2uPLrIh+4UXoeuaua5byW9pDJksWxk1SLjaNtfSQbcUj8nxdCrUqykpaIX/VA470Wck9vMJYDlvemh/71D7z/qwfwrsjFKGpnCUre6acklrfriYkTd8etVDp15G3yZMX1qSGxaKNZy3zHkirsWrIq+U61zezV7o6IYZ1pJyIIfsNqu7nzvf1qrd3d1cNubHle1TXtotzmSNuvYVSxJAfLdTj1rWKSDEtU/cigVR/yy5PfNB2qfn4b2p2VH3KDtYZbGapyOS1S6Se5ZsrmUKxuP8AUgfpV7T/ACpc3unYYcqQ3SsQPcM4gWFnR+CR2rVgsxpcXlrcAKfmIrOUFLQ7XB0orU8D/aV+FjW2PEGjwnzrgl7nHauE+C/xP1LwVqKWlxKRp27D7uua+wLm/sNb06XR7uJW8xSgZu1eBfEz9nCa1t5tW0zUBOMlhAgr5XH0alOqpQP0zJs4w+Ow/wBWxGx7HY3tn4h06PVoJAwlXeMGiPdMDCv3q+cPgf49u/BviObQdZkaaNn8sK5/1dfS9xJb3Fut1YSK8bKDvXoK+iy3FKpStLc+N4kyqeDr+78L2KdiWE7hSd6GtOO6juPlvsb/AGrOk+4PLGHPUipbO1kLbZAcf3zWmzZ8/QV1qTXNkz/8eo4NSWkFvYjzL/pVpLuPTgAMTE+naobmJdTG/eB/sVSbeho0iC5vppSQuPJ/h+lU22sepzQ8U0LFCDtHSm9enWtYxRhJsU7guD0qzZXFxCmDj7P+tVwdv3ulA8yR/wB3lk/uiiorIdJ3eppt9hu0/c/6yqv2G4jk/ej5PapbazEY8xm8rHPNTnV1H+j+X5n+1WSkzdpDC9haqNpPmGqN5dSufm+57VYvdNE4E8coPfaO1U1+Rtko/OtIpMwlcdAqsuY/xzTDhZup3051ZeYuntQRHImCwV60cVYhSdy7bajIV8m4xsqO5sY5D5ljkvUEMMsx8sxEL/fxWhHLHpK7g4mb+6Kx22OqFnuQ2lsFO7URjHpU1zeKibbHG2laZdWX5v3B7A96zLq1mtZMLlloWu4504pCNI0j/PndTiNvMnSlTbsycbqYh3NiTp71RwVJyT0HW888L7rP7v8AFmtFLyyvE8u6/wBdWccOcRfL7DvVi20zzf3jHyj6ms2zritBsum3KyZi/wBWaX7BcelW11Q2x+ztGXHTf6U/7bB/z2X86abKsjJ+UfNb8mrVpfybvLucBarxruGfuUx8M+0DJ9asxhNy3NS5sreRPMteXrLk8xT5Sj973q/Y2s0Y3GUgelWvtVqrFWhBfu1LY6FSTRTsLF8eZdDAp95fW6Dybc/NUl1FLOhaObC+lZDfu5drRnP96gwn7mxIA7PtuPvHpRIz2pDR9KV0OzPmbm7U2Ju0vI96ctiY1tzSs7qO7i2ydaqXemsrmWPp1qEq7SDyFIHtWraq9vCZJ5Nwx0NTC6LwkbzvMy4Ue5by2Fa0AjsNOuY+8iECnWk1rdwssYWGTPBrNC3EWoCOZWljZgM9qjEtzVkdKhGnXU1sfH/xztZLbxj8wxubP619T/Du5gu/hhotvC2ZFjG4eleHfta6E8HiqK+hQiERgkjpXR/sqeLrfUBcaTfzLD5MeIt56n2r57Dv2WL98/Tszj9dyeNSnqlueypcNp96sf8AAetaEkdveqWX7xrLvkeCU+dGWz90n0p1paXO8TRyFVPavpa/vRUon5PH2nM4taDn8yycxyD92e9YOn/C/wAOz60+vXE84kZt+N3Ga7S7vNPsbIzaiU2Dq7HgVALjTdZtt2kanBLtGTHGwJrilOM/dZ7eAoSpU5VKbavuWbXUoIL9bezwUVNuTXznqYfRfixLcnKm9ucfXmvcEzBcZZCknTBryv8AaBsBYeIPDN6vyGa5UsfxrLHQUIRmd3Dt51qlLo0z1rVYbi2uYHi6GMGprW9+0Dy7noKNQcTPaukoePyVyQeOlUYV3SShOSK9Gn7yTPnJuSm+TYuXmnqy+dY8v6VTgkuUYwqvztw3tV7S4Z4x58k21f7hq3DdWitIPKBdujVGJbtYlS5nqZ+ueENP8ReGJNK1VR5TfNuH3s14p4N8Qap8NPFVxot8WGnTyeXbFueM17hdwXrRkpcnbnpWB428N6f4p0R4zbol9bofLkI53e1cdXnUOaO59Dl+ZQhS+q1/gf4G0Q17AtxbFWLAHg1Bbnyp1aQkOp6V5N8N/FWqeFtdHhbxC0gBJIuJeAB6c17DdwxzW4u4JBIjDIYd63wklXXv6Hn5plssNaUXeL2fcuPd219IIZjiTHaql6G035nXKt901TijeaDdGpE2evetuGSK3tl+3KLg46HtXVOMaXwnn0qTtzNmVaWzXMv25s+X0rStkt7R9kPLTHvUzNbXdmY7ZliH90VgarcDQtC1G9v5gskSFoAxwWPtWPMrXOikp1KijBXTON+Meq32u/8AFBaaf9LLByFP8NdH4L8P6b4V0KC3sS32yRALrPrXJ/C2wuNevD48nYrLuKbT1xXok/lyyGThCeT71lRoKUueR6ebYqeEprDUVot/Un0qdo7gxpyoGTn0rlPE/j/wnB4ms9D06dmuLiTZOMdDXRo4bfDGMOyld1cP4Y+GWleGddvPEfibULdnkkMtuJTgj6ZqMXzxa9mY5LGjiIzWI3toluzvL+0+x3YgtASpUNzS21i27zrngDmrcWsWOpWS3VrslX7odeRTdUSVoEELFt45x2rpp1OWHmcmIwyw8HEjur5VTZbYNZheeZj5tCQvC2185qVunXmtE9Dyqs9NBIo5oDvTpV+C8W4wJcZWs3dL3Y4pjF94SFSSepFaKOlzWhUbVmaN1pm+QXUXJJrz749X8lrLYeH4TzfrtK+tep6HZyrC0k82VRS20+1eL+KdTTx58WNImtISIdKn2ykcg4NeXi6yfurc+gybB0/be1nsvz6Hpnw60mPw38PbezuhtcHdipLi/kunCw8Qj72K0/FiFrnzYPmt9owg6VkWTRupKqFx1X1row1krHBm2LlOXMtyWws3kuSyf6kDJJNeS/tG/En+zbFvDmiTBorhCs/fmui+NPii+0HwqZtPjkjZvlyteCfC7wzc+PvFi3moXuQsuTG561w5nXS/dx3Z9VwplUY03jcRsj1L9k7wgNOuf+ElmQnzkKgtXsWtQXFnetc4zGWLVJpWlx6bZJoVnH5AiUHcBxVq2mRI3S9kEoXjmujLacqUNUeJneP/ALSxD9psUktnuolvVHDdauiaOzi/0bBOPmzS/LcRFbVwidlFZJSaN2EuVGeprsirzdzw5px92It3PHdufNJD+gpEEsC5Yfu/Wjy4z8y4J9RQZC3ytyPStLIzu1uWra8UAc5T3qae3juo98fWsuQHGI1z7Cr+nQzY3MxjHoaltjjKLKeySOTy8VdgshGRLJ9aui6tVfY0YZv71Q6tG8gDQyZXHQU4SdzZ01a6I7u8Xy/Lh61j3jFrCXzetTxho2O5Sah1UK+nyYIBqJ9R4Zfvonr3gFFPgeIDp5R/lXl1raFfFhbHHmH+deofD87PAsJPOIjXnNrqEZ8TGPy+fMPNfA5l/EZ+45Z/Bj6HumhjGkwg+lXuhFUdFO7SoW9qvccVEPhR73RDqKKKoYUUUUAFFFFABRRRQAUUUUAFFFFABRRRQAUUGkzQAtFNV9xIp1ABRTEk3MRjFPoAKKKKACiiigAooooASl7UmKU9KlLUBkg+Q4+92qKHzWT96MGpm9aj2sxMm7Ax0pVKamgGxqx3LIwAPTmnxR+WNq8rXxj+218R/EVjrWn2Xh/VbjTwjFZPJbBY17l+yPqWs6t8JLa61y8ku7sucyOckiiFGMUK7PXELHdu6UhYrHxTyvpQE+XBo5AuwySoPejnb704LgUYp8iDUYuQOaASeD1pzKSRzSbD5m7NHIGo1ctn2pWZlTPen7aTbxUxgU2JuOB70m1d+e9Kyk45oZM9+a0srCTGybf4qFyF46U8KP4uaa0Z3cHA9KL6BJuwseMGnjpTVG0U4dKSbe4lsJQ3SilPSmNDQeDUN1g2sv8AuH+VStwOlRXH/HrKf9g/ypoiZ85Wdru8cO3/AE2P869K+Jsht/BsGOeRXnlnfIvjSSPZz5x5/GvSviBNDH4RgkmjDrkcVtgv95ieBm6/2Co/I8u0q3lumDMMCtzw/HFa60B3yKbbXVvLb4gQRnFUtKhuV19ZCzOCwr7WonyM/HMBBPEp+Z1vxeh86K194xTvhHAYZQfaj4sXAhgs8rk+WKm+Et8kj48vtX51WX75n7rRinyHpwbdhakXgYqLd83C1KtdKWh6TVhaKKKCQooooAKKKKACiiigAooooAKKKKACiiigAooooAKKKKACikdlRSzMFA6k0iuGXcvK9iO9ADqKZE+9ScYpwNAC0UUUAIaFzSmgUAJQaMUpqY3AheQA0pycEU941YdKQocAA4pSpqT1FdhSSMVK470oU560jMCQpHNU4K2gK45ulIpJBpuW3+XtOP72KSV9hVVGc9cVPKO4pYquacT8m6l2hkxS44xRygMiZmHNMUvvPpU2OMDijHFPlHcaVycUiEnI9KcFIbOaRUwTzRYLijO33prBW+op23H8VBwqlqLCuxD8y4NNwNpC02Pc7eaOnpT1ZWyEYE98dqLAnqNDCNPmppBZlI6VLsBGG5pCvIxwKqySsiZq8riSNt4FOVuKQx5bdThgU3axp0AEZrx/9oKHzLiyx6V69/FXkvx7uFhubIsM8VCT5TmxL9w1PhTF5Xh4+uw153LLIutX2/p5p/nXo3wwuFn0IlRj5DXmWskx61dop3FpD0r2chWrPz3jeTdCmaY8maLA61nXEUtrJtUcNU+mW0xOWYrWibq2gdY5oxKT/F6V9TBtH5qqSepTsbFZvnm4qS7vEtB5cWKmv4mki3W0oX2FZAVkY+euT6mhasfwJhO+4edNnDUxEuIz5sP3etSo0ZYhwCnYU3dIWwCVT0qjidad7F+z1OGVfJuvvUl5pu4efb8qOaotDGT8qgt6itCzWeNN8kh2DqvrSOqnHm3M5Wmd/K28VpW9pHZJ579etWlurOUbVhVW9ao39vOPn80un92hGzpxQT35vsxx8VRhiEAYT9CaEYMcIPKYUKGkb94ePei6RyVqzg9B0M1zBNvs+U759K1Vlsb9ApP+k44HvWVLIYl2xrn6UtjaSzvujzE+etKS0ub0IusPu7We3Y7hzS2Ni1w25hgCtqGfRbSIJqmr2yyjqHcZqO51Lwy67bfXrOP6OK5p42lHRs9OGT15K8YlaaaK0TYuN1Zzm7uZwyDIqe5k8PIplfxFZyH08wVzeufErw/4Xja8E0N2IwfkVhzUPHUraMFkONqPljE6y30lXilubhlXylLn5sdK42f43eE9JeWyvLgCVGKj8K+d/iF8XNf8Qa5c3GkXs1lbTEgRKeMU74c/Cufx4WuLzW4rKRm5aU9fzrz6uLc/gPsst4OoUYqeLlr2O1+IP7QF80xXQWR4g3HFc5aftB+Nk/1cSH/gFeheD/2Y/seqvLdaxBewKONo4NeraJ8PvB+jReRceHYrlh/Fsrk5MRN3TsenVnk2BjycqkfL2tfHXxpqkJt548A8HC1yNtp/ifxXqINsZzM54GSBX2xd+DfBbHzF8KxD/gFQQ6Vomnnfp/h7yHHRlTpXVSwtd/EziqcSYOhHmw1OzPmTRvgL41uXS4v7c+WTkkt2r0Xwd8Jo9C8QW2ohCJYsfnXr8l/qCov7x0X+7UFzdOzByCg7k120sHGLvI+XxfF+LxMnB6LyL8d0lxGLW7xgcCq19YLAMx85qgwlJ8yPMhPp2rY06NksjdXkmdv8DV2+7Fqx8/Rqc7kpdTKgt5JH+YcVpxLBarlqleeGdR5ShM96ztRtZoZOZPMU1eIqNw0IdP2Pwajb/UHJwn3ahgjE43N1ogEeT5mD7Urgs/7r5RRB+6jCWMxFth8Nw9tLt/hzWg7wXybeN1ZbbV4ZgzU61t7gTiRdyp60m7GlCo5rmkLdWslo2QDg1JZWrXJ8xuladxcQwwqZU82liaO6tGa3IjPpUKepq6VJe83qRyXsdjCY4QpcjFZErvLlrkkE0yOOZbqUXAJHYmpiykYYZrXaN0YOcpS5amxGYrdGR4WO/NbOk6tPa3g+04aIrjnmskRoVOCAe1M+ZYtrtvbPBqHRp1IvmDBYirTqOS2R4d+0X8MJbLUX8UaBGSbhjJLjoK2P2dPHlveaevhS+m/0ot0Y17WdLGtaBd6dfNt86MrEX7Gvjb4g+G9V+GvjJvs8ziQNvEy8cV87W56Fa8Nj9Qy7EUc8wn1as/eW3c+02sIbEeZN909CKoX+oMVKQY8v1rhv2evHkvxA0i4sLqNzNYxjc7c7q62WLypCO2elfQYaUasL3Phs6y+rl9X2ckNTcTujySeualjm8o7oj+99KaPnU7PlIqOHiXDjafU1vyroeQ24/Ea63EV1GFfG/vVS6tTH8yVWt45JZjsyvPWtSNhbD9/89RfsawipK5Qt4HuW2MKuqsGnjy05m9DU4mhuPlhAiPrWVqEM8VxzmT/boi+aVmKpHkjdD7u6a4+W4+UdsVWjSRT+45X3p8exh+8YE+9KzFTheBWrgkZRk2SwXJtWAznd96rxtIr2PcPvVlNsA6hmNWLKG7Ztyu0a1k3Y0ViKUSWcnl4yDVi30xJCLqbIWrxvLWEBJoxK3rUN9FJcW+63l2j+4KnnZo6atcW7vzDB5MYG3GM1kwxh5vMUkn3p214jib5vrQ7bh+7G2rsc7bQs7MsiseCvTFXrW+WX93NjNUU+6fM+Y+tM2M8n7tefUUyVVbepo3lkoXzY/rWekcs77AK1LVZIY8zPlfQ1Ol1asdscYVvWkdlOjGauVbe1htQHuThv4aiv72Vht6RdsUanbzt8wcuO1VrfAXbN+RqlExldMas3nDy1+6eppP7Nh/vN+dKYwr5j4HtUnmf7VWooyc2NTzLptuMVp29jFBHvbrU+y32kw4B9qxtQmukcjLFayNpU+QsXN982xap7meQ5pIdsnJ61JJgDC9aZk67TsTwXJhIBPFW3jhu4+2aygMDL06GSVn2x5FBpFc4l1D9jfauST0qWyt57o/vFwtadpBH5e67IL9s0y8dgpW2UgeopXNnhoqNwkls7FNobLVn3d1JcFf7maidAXzOwLe9O2nb8owO1BwzqODsht3DJFIskJOMc1p2+qwyQxxnHmL1rNtJHEvly5Ipixxw3MsnBz0osa0qjkO+IfgzTvGnhmaO45nI+XFfIviLw5rnw68RJcmOSKCOTMTD+LB719i6NLcvJuDlYwelaGs+H/Dni/TptP1GziebYVSRh90+teRj8JzP2nY+3yHOPqsPZT1g90cN8GfiPoXjfTYrTXLhY9XACxoOMgV22qtJpztGoUoeExXx38UPDup/C7x2tjpd551w53xvF1APavdPgNq2uapZyyeJPOl+TMZlHelgcW6kvZs24iyilSw6xNF2izsPEOk/8JBokmmak7RQyHllODWd4E8E6P4Fke70y8nneQfMJGyK2ZhM5bdJ8ueBTxEXj5bgda9Spg4xlz21PjIYvEUIOip+690XxLb6pKLqQ4lHAA6Vx3xy8Oz69osF8qZGnAyAjtit8Tqq+TAmH9RWsI5L/AMN6hp0uQ88JRSfUisMTDngondlmO5a1o6eZxnwWnu/E/gSS7+8IpDHnPPFdeIYdPQc/vPSvJPhLql54M8VN8PJN4a4kMgbtzXqOqwXEV0xlYsFNLC1GlZmufYZYet+5VovVeg25nlmbnj2FVxvVs07zTKdwUrUh+7zXd7PmPn+drVk9teHG1qs+SZiJoMFo+cetZLHn5aWI3jTJ5EjIoPze9Q0tmdWHXtPeMP4m+CR4y05pTGI79eR5fB4rlPhX42bRtTbwv4wcwpE3lWpP8XavaoGEIEjSgPjBBrifjN4AsPEOkDVdIjjTULdS+5epavLxMJxlzUz6PLsVGpF4evrF7eT7o7WeO3tFF1akMCuRzmud+0XNxcylx8hPNeTfC/4iX+nzjwr4m8wThsCeXgAfjXtklvZzR27WN5FMkv32Q5Cj3rrw2Ihb39zycyynE4Sryp3i+xX03TmeczQMSqjJya8e+LnixvGXjbSfDumuWjt5hFc7frW18ePH6+GtObQdDug943/LWJvWqX7O/hNbCG71/XIDPdXY8yKRhyDXDiqjnUSp7HvZbgo5ZhpYuu9X8KPWItAi8N6LHp+njKbQx+tZoVrltgzvFalncXU1zm4LOnQVft4LQJLImwSdh3r0oyairnzVef1ht3KFlY/ZkEtxxiuf+JPhzTfHcESXt1LALcYXy2xmtWeS8mnMcm4R+/SmXG2ADbz6gd6t01P4kZ0MZLCS5qbs+5Q8J6PB4f8ADi6Tp8jSqpzlzk1p2F/PasUkAOfWmo3mQ7ox5R9TUcDqY5Fdd7dmrRUVYzxGLnVblN3uajCK8G5P9Ye1ULq2a35lyPSoIWmhXMTFm9q2dNVblf8ATcD/AHqzb1JlRVSKtoZNqJrh9qr8laojtbCLfnLEc5o1Hy4AVtFz7rWfbRSz3KrcN8hPJPaidaysXSiqT5bXKPjzxIdB8NtqW4KkoMYP1rjfgJpTWMOsahfJ+8vnMkJI9awvi3eT+K/FK+AdMJPkOJCy8jAr1zT7KHTNBsLXaBLbxBX9yBXFDD+0qc3Y+mxb/szBLXWpuvLoWtM1BFJtbw/nTJdOZZGmt+VJzVKWNbiTzgQpqa0ubuOdY2DFM13+z5dT5Z1FUfL1Idd0Sz8T6NcabdKN0cZbp6Cvk/4batJ4d+MKWSPttVvCj/QGvt7RLW3UXtwzKpMDZz9K+Bbr5fize+Weftr7SPrXz+Za1o2P0bg+nP6pXVV3VtD7s1m+t5Ihe2TBg6jmufSNZ1dpmIzVfwkzv4PtxISz4FW/s7SEYfaK+gw9rJH57i5Wruwls/2PmFicetalvPBqy7LnCkccVmTRrAg+YN9KjfMmPsv7s1c4oxhVs9SzqFnJYt/o43J6mo4lEy5X/WelXtO87aFussPU1beK1jO6Irn0FTc3VBz1uVbaCO1Tz5fv+lQX2o/aBsjwPpUF41x9pZpM+X2Bpq+S3+rABoMaijT6ESrJ75q1aXElt8sn3D1JqJm28d6QZfh+nrVxV2Y06spSsaxW3uov3HLVgaxC0FpL5uRVyDzIX/cHP0rQuYYp9Kka6wD/ALVYz0ud2G/jRPQ/h9+88Cw+hiP8q8zs4P8Aiqif+mh/nXqXgoJH4NjWPG0RnGPpXmFnMP8AhKSP+mh/nXwWZfxGfuGWfwY+h7rpA26TCPary9qoaU2dJhPtV5D0qIfCj3XsiSiiiqGFFFFABRRRQAUUUUAFFFFABRRRQAUUUUAIaazbVzTjSYDcGgBIxn5vWmvuc7V+7XzX46/ak0/RPHknhT+xbhHt7gRNKejnOOK958La03ibQ49Qhie03gEK3WgDbQqTs7ipajiQRoA2C3c1JQAUUUUAFFFFABRRRQAUUUUAI5AHNMY/6O5H9006QZxTZMCB/wDdNAH5sftJ6s2s/FP7Bnd5dyVx+Nfbn7M1n9h+GFpb7cEHP6V8EeL/APiY/tE3EB5B1Ty/1r9Jvh/pY0nwza2wXHyKf0oA6CiiigAooooAKKKKACiiigAooooAKKKKAENKOlIaUdKAEoNFDdKAQduagujm1lx/cP8AKp+oqC5GLaX/AHD/ACpoiZ85Wtu//CbySY6TH+dek/E3LeCrce4rz+yu4x4zkQjnzj/Ou++KTf8AFGW+3+8K2wP+8xPns6lbLavoea6e7RKK3PDd8n9qqGx1FYdlGxiBY9qu+HzGusKCAfmFfb1fgZ+N5ZP98vU634ur5kdqR3jFT/CKLa4OO1RfFWVUhtM/88xVv4SzIzfhX51W/jM/dMNLSJ6XuwwFTCoTt3iph0rfoene4UUUUDCiiigAooooAKKKKACiiigAooooAKKKKACiiigAooooA8Q/ap+ImpeCfCc0mn7Q/HPeu6+CGtXfiH4Y6Pq97jzbiEMa+Wv+CgmvvFrEOhjOJEVv619L/s5L5fwV8Nr0/wBEFAHoPIOFHFCb8ncOKQD5s7s0qhtxyeKAHUUUUAFFFFABRRRQAUUUUAFYvjLUpNL8KanqluAZbWBpEz6gVtVyvxWcR/DbxAwX/lzk/lQB82fs8ftC+NfHXxgi8NarHALCQv8AcHK4NfWsqssn7sZB+97V+fX7D+lzzfGhNU/5Zxs6/U5r9DDjn1NACIoVcCnUijApaACiiigAooooAbIAV+bpQVBTb2pSMimS54C0Ac7461qfw54emvogp2KcZ9a8f/ZU+Jeu+Ptd8Rx3wXyLOYqp9s11n7VOqjR/hVc3LPt+bbn8K8Y/4J0gyf8ACU3W7IllDEfjQB9gCg0Cg0IGKOlNpw6UnegEIxGa8e+P8LTXFmB6V7Ay/NmvJPjxOIbmzz6U+hzV9jR+FEDR6KyN/cNcVPZxJrl1JIf+Wh613fwrmE2ksR/cNec679oXXLrDHb5h/nXr5F8Uj4Xjmmlh4MsX94quY4qzl3sTuzk0+Pa0nzDmlc7W2jqelfVUz8nlWajYWO5ktW55HvWiiRahHk4zWeyKF3S81Ckk3mbbfIHtSW7Oim+eOpNd2i27nk4psCXE7bFX5fWtOzh8wA3LfnUt0UjjIt159RRc0WGVrkMVvbWab5W+aql3dPMf3Q+QdaqymdpCbhjj0NOVwo+QfL3xQctSXJsNw/3hVuxuznZJ0qsG3N8vSlkKxjOOaYoVXI0LjT4rhfMU4PXis2Q/MY5OCOBUlvJdSMPLZgtbdpb2bpmbaH96hzUXqjrhh41VqZdjbSfe25T3q1LOyHbagF8VX1d7iNilsGKeoqnb3D237x1LN6Vo3zoyhN4adz5j+Ntl4qfxZeXEhnSAn5dpNeXNNq0TFftN1/30a+67u10fWBuv7FWJ67hVd/DvgK3TEnh2GVj3214FfLOed0feZfxxh6NJU6lPY+JdPs9f1CXZbz3TMe2410KfDfxxcwfaGgleIdckmvrm08P+EVbzrPRo4T1xtre0uawSBoGsfk6YxRLJWoXTOv8A18pSlaED4D1LSdQ0m7K3ELK6nptrSh8Ua3bQDyvMiCjjbkV903PhvwPfZlutFglk6nK81j/8Iz4BabypPDUUa+rLXNHLayejOr/XLDSivaQufL/h/wCPHjTR7RLaBd6qMZYEmtyz/aR8YK37y3Qn/dr3+Xwt8O4pWH/COQMOx21Wl8D+BLjmPQYU/wCA1f1LFx2kebX4nyab9/Dnik37SnirH/HvF/3xVrQ/2kNdnvUhvIIViJ+Y7a9Ov/hr4RmBEemQr+FYd58GNJvlMNnDFFI3RsdKtUcXHqVRzjJay5VSauTp8aPC1xGGu7oJL3AFXLH4t+AbthHqF/sQ9xXK3X7Mk9193VYImPqa5/xL+zLq2lWzXEeqR3AAzhKznXxUXsdtPL8krLV2PoLRfEfhO/gX/hG7sTsR/EatXmm6jencdgj9mr45fRfHXhiQx6aLtNvAKKajbxb8XIfk+0apj/cNa08ylTXvRZx1OEqOIu6NVJH2GNJ1Y4jt1Qhf9qrsMbQjyL4qJD2zXxcfH3xOsl3S6jfRZ67siur+DfjzxJqvxAs7fVtSlnRuoY1Us+hflcDjqcF1qUHNVU7H07caWjlnQmsrfLDceTt4rVSS4N0+CfL7VcSO1cZZV317VOfPFSsfH1MHOMnFsz4NNRiJ3J9afqF+yRfZIVHNR3q3Xm7YWbZngCsHxV4t0rwlaNcahseYfwE8mipUjFe8Xh8PKs/Y043ZpySyGMRt1PFFu09gvmPwtc34b+Jnh7xQdi+VZMvdyBXWI1leQ7Ib6K5z2Rs1NOtSepeIy2vCXvwasW0mg1GIbsBh0xVS6tJIvmYfJ61A9vNE2I1ZMdOOtXrF5pcJdAhfVq3k425ovQ5HG8rSM2KKSWTEOTWrb2ltCm+7baRVm4jhhj3WuC3+zWJdefcPtkYqPQ0qaVTyHOm6OttCf+0Z7q72y/JDCf3RHeuW+Mvgu18Y+GpZrdA+qAfKB6V0e9GjECphhxuqfRpGsbzbM2/IPNZYyhT5LJalYTGVsLXVak9j5G+GfjTVvhb4vmsQoWB5Al3uHIXvX15omp6D4x0ZNQ8OT+e5Ubue/evEP2iPh5Ed+safb7jLl5Sg6fWsT9lTxK0PiyPwy14tjCckyO2FzXzVCtWwlXkm9Gfp2LVDPsD7eC9+O575OLiCUx7fnU/MKtWVm96PMuRtX2rdvtPjtZ3kdxMrniQdGrJv5pY8xwK232r6lVFKCcT8yrYOcZuMiUvDbLsTHFZ91cGVsCoHkc/ezmnwqrc0onNUrqi+Wwse9Rwa0LW+jaL7LJjdVCTI6UwFegH7z1redNRhzdSac3J67Ghc6VGFMyE+tZh81pfLxxV60F4WHmM2ytQQ23l5wu+sFNs3dFvVMzrXS1TEzk8c0691QLH5MeKi1BrpWGxm2dxVcPA/BUb6pRuQ5qG5HGHZi7d6njmltZPNHI96jclPpQpJ+ZhlfSqdNE+0b1NNDa3q53fvPSqF5BJbNlh8lRMjId8DYPoK19LInULe9PVqh6amkaftdjLt0a4cKg+XvWiUhs1yOtS6isMClbPBJ7rWJJJMGxNkj3oTuU6Kp7lie8a4baOlVpVki+Zc1IrR7coADQpLH5+lM55V3e0S3ZX6gBJKlvLGKdfNQ8+1ZrxqnPftUtj9qaQfM2yp5jZaoiJkVvKxx0pfs7+9bxjthGNwXfiodqe1PnH7NMx4ppYHGzJFa0MtvdRbZMB6zJAIz/e+lNY/LmP5GoM1U5ye6sJYm3xrlarLIqsd33qsWF1Or4nYutaY06Fs3RxtPIWi9ty/YX1MyC3kuGGF+WrpS2s49wOX9Kr3l55LeXChX3qqwaZdzSAn0oJcvZhdTTXTec2V29AKnsdUeM+WygjpVWIOud3T0qQ+Uw4jwfWixH1tvQvXVha3Y84SEP6CqMn2qL920f7tehpqNNE24ScelaNjKNQJhKlSvc0bFql7Qzoy0snTBqxaaezTlrjKx+taFxbw2KGQqHI9Ky5bya8YpGxiA9aL3L9lyFi/uYreUW1odynqaERxpN9dqxDwxFuD6VTDR2pzIhkb1FWNsq+H9VmD5WSBsL6cVniF+4aOzA1k60YM+bfB1yvjT46W39qHeiuV+bnoa+pPEFlDYW8drYwoiR9Coxmvkv4OSpYfGaOacbV81uv1r6s1XUttwJmBlic/KBXhZTBqbkz6vi2XLTpUo7WRm/fceb8ooKTu4SFcpnk1rJbx6owaFfJHoajv5F0pBHt3HpkV9FWr81kj4itQlK1xIbazsx5sjfP6Go21OaS5QwqNiNk1UeQ3EZkY8elIoDoVh+Q45pukuS5SqKlFKO5558abe90fWE+ImnwgyQYTgcV6X4V1qx8W+ELG/SRTfSRhpUHY1BcWUGsaNJod8glicE4PTNeQeFdam+F3jS5sdVVnsryXy7b0jGa8qcfZ1L9D6XAyWYYT2Mtaq2812Xoew3MM9rl502rUJmWQDZzmtUX8M2zcv22J1Dbk5AzU40yCBDeYBXqE7ivUpV1FWZ89iMFKlKzMyxsZZHyy8Vdmkt7NcREGTuKpNqjPc7442ijHGCKrOrNK0pbduPHtU8vtJHFKrKjL93qhLxpp5PPJIPoKu6bffYJ4vLPmK5/eBugqsI26lxj0pC0a9E59aupBRVhUsS3Pm6mN8WvhrpfjLdqGmnyr4rwI+K8k0nTfi14OhvtK0/TZLiC4BQO5yQPavd7e7ubSQSxSEVtWepPfLtcfP6kV5dXB+0d1ofVYHiGpQhyTipLsz53+Gvwi1nVtdW+8XpLGudx3HPNe/WMENrbjT2VUt7cbYyO4q1etc2qb2k3r6CsWe9NydoBX61rh8OqascuZZlPHSvV0XRFm71DySYrVQy+tVBmFvPRyWPJFMWPaakbG2vSVJI+fqSafumnFex3ln5c6qjeoqgbKRQ8ijdj7uagj+9nNWLa+cNtbLAdqiyjsaUbVNGVfOkmi8mddnPap4LeQRlYV3KeprUj0xb5ftAZYx/dPWqt1c/ZwYo0K7eCfWl7ZbI2nheTVjooYNNtftUhy/oaqXc8l+u77ij+7TIUlupDJPIGhxwlRReYsjxrwmeK0hFbsynPnjp0J9Pu2t8R/fX1NJ491fTdD8G388kwTUHiJt19TU9hHBCXmucCNVLZPSvFfEN/c/EX4g2tvY7hYWM2ycdmGa8jFy9/Q9bh6k6s3Vq/DHdv+up0fwN0WVYf+E/1BM30xKFW9K7y5na7uzJN8qsc4Fa1hHY6fGujwQD7KqjAHTNSLpsNnummKzIeQo7CuzDyjTj5k5liamIrv+Xp5IzbexaSbdz5PY1ce9jiHlRqpxxnFUri+kmuTFbK0UfpU9sum258y81C3Q91ZgM1Nevy07nJhKCnWUY7mR471xfD/AIbm1K5lMUUiFQc18g+BbdNb+LlsCSYri7JLexNek/tKeO49Tu38M2MnmRI3Gw5Fav7M3gMLBLrGo25SaMhomcY/KvEnetUifpuCpQyfLqlSo9ZLY+gbzSY9I05Lez+YKB1rHTzpA3mjbVm71CeObzJZDInTaK0rS3j1SHzI8Q46g969ulLkep+XUmq1RykYkcTSPtTLfWtKCzihXzHOGpbqSGxYxLEWcfxCs955ZyfnxXRz8zMXDlmye+1OfHkxoNvrVa1xE3neYxbrgmgJ5fzMd1IZYzxsNBLqTiaiTRXyeXNhfpVG9042p32+WFV1WR2/dvsq7bXbRERzZlB9KC41VPRlKORG/wBYcP6VYhjmm/dsuIz3rUGn28y+eoCn0qld3qwH7OsZVj0NVB66Gv1bl98sQx2+nJ5kbb39DWRrc8l9ZSFvkA9KUiYMZJH3qe1RX37zTpNh2VlNbl4b+NE9c8Brs8BxLnP7o815fZwynxZjHWT+tepeAOPA8Ibn92ea80huQnjNR/00r4LMv4jP3DLP4MfQ930ddmkwq/BxV5apaYRJpsR9qujjAqYfCj3Xsh1FFFMYUUUUAFFFFABRRRQAUjsEXc3AparzKzTgMf3fcUATRyLIMqc0b13bc81GAuSsQxjriklQ+USvD+tAExYDrQCCM1AZGjjQMjOx64FSN8o3Y49KAH5B6Um4KcGo2VmAZDtHenja/wA3WgDyDx5+z34N8X+KbfxDevLFdQzCX5BwxBzzXq9pZxWVtDBbqFWJAigDqBU6qwJJbjtSqdw96AEbkAvxinqwIyOlN2nnd81R/MJNwBCelAEwIoDA9KjdjHyEZs+goILx/KCje9AEpIFFRMf3YXOW9aIg0aYkbc1AEgYE4pah8wFtqqQaRfME+0glfXtQBPSbhnHeo2Vg2c5FDtHCvmyuqr6k8UASN0qKUq1vLg/wH+VZ0viPw/G5ik1qxVzxgzLkVW1PxJ4fsdLnmbWLFsRtjE6kk49jQB+b0yj/AIadKt0Otf1r9PLXalpCOgCKP0r8w9LaHUP2kftZuI0g/tbzS7HjGa/SqPxB4fEUaf2zp5+QY/fr0x9aANegnArG07xJod5cPBb6tZyODgKJRk/StFhIsu8ksnoKAJwwPSgEGmlc4K8DuKU4XuBQA6k3DGahkjkY5V+Kdny4skZoAlopFOVBpaACiiigAooooAQ0o6UhpR0oAShulFD9KAQmMA1DdfNay/7h/lUw+7UVzxay/wC4f5U0RM+b7Sykbxy8nO3zjn869L+JyY8GW+3sRXnlreBPGci/9Nj/ADr0n4gR/avB9uFOwbh1rbBf7zE8DOY3y2r6HllnK0iCNBk1r+GtP/4myvPlfmFSizgsbPzAAzYzxVLw9qEtxriocqNw619rUd4M/HMsh++XqdT8XoS0VqE/55jFT/CC1mWQFhgYpPizII4LRj/zzFW/hDdeY+Pavzuu/wB8z9zw0NInpIXDCpxUT/eBqRa3Wx6bQtFFFMQUU1mAbaaaFbeTu+WgCTNJkYqMjKlQ4BNMEuzEbKSfWgCckAZPSgMNu7tTGx5fJz7U0tuQKoIHegB8UqSglDkA0+qphI5gbaO4qSQOIxhuR1oAlLALk9KAQRkdKhRvMGdpCjqKdGrKxbOV7CgCQsN23vQGUsVB5FR53c4+akjIZiAMN3NAExOBk0hZQASetMZtqnd81BUOoOMUAPJAGTQCD0pCNy4oQbeKAPgT/goPIW+KdnCvJ+zqR+Qr67+AChfgx4cWb5T9lX86+Rf28LeS6+Oem28YJL26AfpX2N8FoPs/wq0KGVclLZePegDsgixjdk4qQHIzUKv5g2mnYIXrwKAHhgTS1CkgcfKpBpCzRH5stmgCcc0gYEkDtUTJITlWwKRclsLwR1PrQBKXUNtzzSlgMZ71FJIq/MVJNLEu75mOQeg9KAJCw3be9LUZx5nvS8qfm5BoAeDmuT+MEix/DHxCzHH+gyD8cV1L8javHvXmH7SmrjTPhtqcRyTNbMP0oA8I/YK0mNlm1Mj5/tDjP419i/K7kZ6V8ufsEaVP/wAIVLqW/wDdG4bj8a+oiAGZl/H3oAeWVE3E8UeYvHPXpVdAZZdx4j9DTjIm8J5Z46GgCbeu/Znmk8xN23PNINvmcj5vWo5FVgwVcMehoAnyM470uarRI8cO133SetODNCMtls0ATFhikI4z3pI2DJu20xUk37i3y0AeDft2hT8EJi7Ff369O5rz7/gnBEyaX4hkPR2XH6V3v7emT8FH9PtArnf2AYVg8L32IipdVOaAPqQUGkpTQgYo6UlKOlIaAQ0k5rx39oRC09nj0r2I9a8l+O80MdxZ+Zg8U+hzV9jR+EcLReHjJ/sGuGuL6KbXbuObAxKRXd/DBy+is6t+72HivNr5oP7Zvfkw3mHmvXyJe8z4LjipehBF2809iTNAMrWc7bW/ecMOgqeC6ulIXeSnpWqmnxXyrMMLt+8D3r6iEktz8w9gpRMiKG4vDgrha0Io4NPTk5b3ov7pbJPLijOfUVnB2ujukbHsaa3Y/wCHEnvLp7kYXge1Ntr6W3IXG4e9V/4ti8Y71KskSjayZPrTMVi3saLR2uox/vm2N7VQnt5bXMcK7oj1ao9rk7o32j0q7a3HmkWrAkvxupbGsYe0KCyxp8icmrVpZPKfMmGFrRewtbRcyKHas66u5GykeUWhO43RUC5Jc29mm2HBNZsm66fzCxX2BqB1bO5juqUMbgfuf3eOtNW6mbr8hetNUa3XyHRSvTJpbiAS/vrcBn64qhhV+WQbm9akjmltP3gbI9BVXivhFGpKo7WIrppSAkybGHXFOgDMm2Nd2fWtG08vVD80exvU1JdRxaYM7d59qxk7s6lho2uVba1aM+ZKNtOmvWU/uUUgVWmuZLwfJJsHoarKXgOGy1X7z0OWrKa0gh0U0iXjXDZye3atUS2+rkLd4ixxlazPOjk42YNBiZfmV8Uezl2NKVapH4kT31n5LeXH80K/db1qs8zRDbip7XUvs77LhDKG4GO1aqaSsw+0Fl29dtVz8m5pKSn0Me0gmuG3c4rRaSOxg8xW/ejoKr398tuxghjKkcZqptZl86Zt49KbqJkNyguaJYu7qS8iWQSur+gNJZaldwsI5RvT/a5qBWV/9WNtBVu/NZS5v5TOGPrT0Z0D3FrNAGWyt3b3QVQkuY9+JdKtAP8ArmKz1aaMblkwBzir2lzjUX2shTtzWXJG2qN6c68paSZha34R8PeJLG9e4jjieKMsNq45r5t8GWFrpnxlt4Y2IgVyM/jX18NPhttM1RxgnyW6fSvkHSFa4+LsaRnZ+9P868rFexTV+5+hZBVmqc+Z/ZZ9c3Vzbx6fH5JBJHFYqySrLvkJFS/Z2XTYFLZK9aYTvcBq+gwvK6eh+e1cV7XET59LGnpOoL9rijnACMwANfMn7ZxaH4jwrBI4haAHaDxmvo23i86+gVP4XFfOf7YwA8fW8bcsY15rwM0ck7I+u4JrN49q2ljyfw5oPiPW0lbSEmdYly5UkYFbvhPx34i8EXohVpJZFPKyEmvqz4EeDNM0jwPYak8Kf6ZEPM46itDx14F8B6pYyQ22hxpev0m29DXD9UrSjeJ9XiOIMK6kqVeK5UcN8Kvjdo2tM0fi64jtHUfu8dzXqn9o2/iOyL6QyPCejA184a1+zbrQFzq1rqcIiQGRIwefpXAWvjXxf4MvP7P+3zQpG2ChOM4p0MTXoPlqLQ8jEZFl+ZpvAz97ex9d2zXGmzsrZb1zWiEt9RG5m2yegryv4c/GPRfEtvb2F1D5d0gAllf+I16NdwPJtvNLnV4cfwHIr6GjiKdWN4s+MxuGxmDk6WIhZCXNrc2sn+r+TPWoHdPNG05q7bX0i4iu1Mu7j6Vek06GGL7YVDL/AHB1rXnS3OCnCMnaJVjtxe2cmn3EavBcjY7MPug18u/HX4Yah4N8QNqOgCX+y8hvPU4IPpX05Lf7j+5UxBexp+2x8QWkml6rCJYCpO1h3rlx2DVeHN1R9FkObf2ZUcW9GeU/BP4s/wDCQadD4e16URyW6iO3bPLn3r18ST2AEU8a7SMg+1fGHxCtLrwl46uJrG3ktYo5yYjjAxntXv3wb+Iv/CU6VHpt/unv+zHrivPy7EtS9nUPU4jyv3Pr1D4X+B6Xd20c6h4eWbtWc0cts+2RcVMVngkLGXaE/hNX4riHULfDQnd03kV7VT92+Y+Gp01WeplGRmICjJPStCz0+NR9onOH9Ksi1h02IvMomLj5cfw1lTTTyOWEmF9K1VT2ysVUpKhqX73UdqeXEoPas5Jpw29qbgn6+tKdyjk5pezsZc0pbGha6hG6mGcAbuBUN5pKqPtEBJqqjRSA/JtYdCalt7+WFtjkunoKluxSt1IEkBOybgipYvNkk8uJcrWrHZ294nmiMIevNV7m+gsR5SQEv/eApe06D9l1HRWkFqvnM3z9cGqOoXk14fK27F9RTCZpm81pPl9Kc0kTrsRdretMiUmvhFsZGszjJYHrmtEpa3q/ew1ZiIV4c7gaHZoj+6O0+tAlX6SFuLN7V8jO2ms29fl61dsb0TkQTRlyeN3pV+XSo7dPtAZXH90daTklozVYdVdUZOn2c0j7rhdq9qvXV1Fax+XFgmqUt9JdsYocw7eOagc+V8sv7xvUVSgQ/d0FMsrPv5p32l6Yqt97ovpTt8f92q5CPatDYcWw/e9felEcl0+Y1+WrgsGY7rg5ApZb63tU8uFcN7VJo6fIPiiit0/fEA1We8mWYhc+V2qs7TzNukb5acrhRhhle1BPt+hpK9rcRbdw3msu5sLqCUyxqSlBT5vMhO3FXrTUsDyrj5hSKS5ymkqyrvf5SvakaZXO2Pk1fn037ZIJrQhYv4hT/s9tar8yfN60J3F9UtqVLaykYhpAQtWriWKziH2YguetVZ7qZjtjbC1EvGWk5NAe15NCxZ3v7z/Sjhfep7+wjvU32ZyevFZjKJT83Ip8c1zakeTJtHpQ/IfteYUf6GhhuB83vUlvII4pITytyNgH1q1HJa3sey4XdMejUiaTM0ivuG2M5X2rOprGxcINyXLufKvxvsbrwL8QYrqzQhjh+lfT3wzvtJ8ReBdPvIrhZb0RBpkzyprJ+LngzTfGvhSeAQqdbx+7mPYCvnTwF4r1v4ZeJJtL1NZjCjbGODgivG5nRqeR+i+wp5vl0acbe0h959TX+oXC3ObdMIOOKsx3FrexBbhwHrG8KeMPDvi+xU2UsNo5HO9gOa0o9LtIpmb+1bVj2w4r06Uoy1bPhMTg8XQm5TTaQl5aeXGfJ5FVI1faexHWrxuPIlG5hNH6ryKne3W+jLWhCHHNdjqq1jh9oqj+EzYrgW6+YxwRWR448Bw/EHR3kuV8ie3QtbFRyzV08enJ9jK3ABbPWm3OqNCsMNk2wxnmuerBSR14adTB1FiE9UeJfDvx34i+Gesf8Iv4mswtjuP76UZIHavabDUo9ajOo6PJ58ZG5hngCszxX4f0XxZGW1W1WS7IwHIrybU9H8cfDXVUvbW9ebSHbPkR8/J6V5ntJ0pbXR9HUq0M5hzQahPr2fp5nuyi31GErIFjk9AKy7iCWzkKoCyn1rC8I/EbQ/FUiWlrbtptzjBab5ea7CCWKEtHMwuieFZORXpUqy5eZM8HE5dOg3Ta1Mny2I3MSKVH+baBmr8mlXNy/mRvtT0NP2W1muJk3P611QqxmtTjlRhSV2tRlpY+ad0nC0l3cxWh2QkFqrXV5NKNtuxQUxFRl/eLuf1qJ6bGTxdN6Jaly1vnk/4+OF96W4s4p1MkJ5HpWe25DluV9Kkhu3V1MeVQfeFVFaXHCftPiG+XMv31xRuU8Z5rUM0N2uEXBqJdLYN5mRil7YpUXU2KH2eZsFFzWnBbWtnEJrhtsnVQe9NlvIbNdrDJ9qzpHkuGLztuX+D2pN8w5ONH1Jbq+uJJ9yZVfQVehmtr6IR3JCSAYX3rLDbRjvSbedw/1n8NHs7ijiZT+LYnvrC6tT5lspc+ntT7ON5nTcuI/wDlqf7tWdLa6Qma+nCRAdX4FedfFz4k2lup0Hw3Gz3lyCnmRcgH8K5sVifZRO/B5fPF1FGmin8Y/GQkl/4RTw2/n3O4btvXFdX8J/BMfhnQ3mkXdc3yhpCw5U1hfB74eSaZbr4p8SgT3r9S3WvQL/VzdyCG1yirwK5sNB1XzyPXzN08FQ9hR+Hq+/8AwOxPvt9Pg2M+6T1PWqljc+TI7SOWjY55PSq8ZUSXH2v96wjJXHriuH+Cmrahqt/r8OsxymOKYrBvGMDNdcvdko9zxaNCWJpSrQdlC1/meowxWt0s0luQzeWcY9a+N/jVe+JR4mlgnkntx5hEYViNwzX1xpkn2a6kWLIUKeK+av2hZV1LxxYQ2jAvvwceua8/NIWp2PruEo0/rLqqK2NL4RfCC11fTrfxBr9xKpZgcsc5r6CvxDbWlpYabGqxxoFyoxmqHw+0i4h+GdnBcckEHGK15/ItY0BA3gcVrltFOKPDz/NK+IxM41H7q2I7LT0jPm3ZwvvTNSuWX/kHnco64qvPJdTHLSfuvSok3Kf3Pyr/ABV66o+/qeFzRnR9zQ0dLvLeZfLvCBJjvUV1prIzPDkg8iq0kcUoyi4l9altryeE7ZmJArJxtJkRqJq0iELIhxMMCkkkiUfJya0HVb0YTrSwaZHCd0ygigfsJS2KMdrPdIPLU/hWjbQw2UR+0Nhveo7u9WAFLX5TVDdNdHdO26jUOSNPdE015KJ90WTHVwyWmoxbtwEijGBWWf3Z2/w+lOVV/wBZbDZjrVRWoo4lyfL0JJIZ7diWXKVT1H95YSFePpWpa6jER5V0u6o9W09p9OkktCEX0rKb3OjDfxonpngUH/hA4VHXyzXl9vau3jNTz/rP616p4ERofBESycsIzmvNbe5UeMlH/TSvgsy/iM/cMs/gx9D3TSlKaZEvtV0D5gaqaa+7ToiPSrq9qiHwo917IdRRRVDCiiigAooooAKKKKACmyoJEKk4p1MlDFcLw3rQB4r+1N8VtU+Evh6wvNFtYbia6kKES9B71Y/Zb+J2u/FHwlcaxq1pFA0Upj+Toa8y/wCCjQH/AAh2hH+L7Qa5b4IeMpPCP7Imvaho97HbarHO3lnPzd+RQB6b+0j+0hZ+ALiPSvC0ltqGrJIVuYn5EdeW+EP2wvEV74it4NdsbO201yBJIg5X9K82/Z6+HWpfGXx3e6jqkhkCOJrqaQfK+TzUP7WPhXRPC/xIttD8PQpHB5IDKnQvwKAP0Z8L6vb694ctNWtHDwXMYZWHcGm+JL/+xNDmvV5CAnmuZ/Z9ga3+D3h6F/4bUVF+0HfGw+F2o3StsCjr+dAHz7Y/tReKL74nDwyunwC0+0+SHA5Iz1r6/tXZ4YWx9+MMfrivzh/ZysLfxD8Vp7yVQ5ScOD+Nfo/bLtgiA6CMD9BQB82ftHftAa18PNYt7DRLSG5eSQqwcZxXpvwo+IkmtfDg+KvFHl2CqfmJ4GK+Jv2htTGsfHNdPd8xxXwU5PHWvQfj18UNL0H4bj4eaZE32qaJW8xOgyKAOg+LH7Wd9oOvSWfhaC1voQx+aToBVv4A/tM+KfiB8TrLw1qmm2kFpcA5eMcjH4VxX7NPwa02+8A+JPE/jPTRcqbJpLPdztOCc159+yZbyTfH6zhszsxJJt9huoA/Sd1MOWQZzRCokbziTn0pwJRFWQ7ieprG8beI7Hwj4en1i+z5EQ5+tAGZ8TviD4a8B6U93rmoRW0rITAjHl27V8k69+2V4oh1WWLTNLspbVWIVmHJryvxxrHiv40fFCSwhnnurU3RW2UDKxKeK+o/DPwY+Gvwt+Gxv/H1haahfBCXc/ez2AoA474S/tX654i8VW+j67Z20C3UgSMoPWvrDxBZ/wBo6Q9iJGTzIiQwPOcV+ZXha3h1j47283h2zkNgNTV4lRchEzX6jQrizhLDLCNR+lAH5z+Ofg98YpfGWqSWdhqctu07GGQTMAy54xXNa98Mvi/4f05tR1Sx1SC2HV3nYj9a/UKPzCPmx7V5L+1rqR034PX0mQNzAfpQB+cvhvw34i1/U3j0mGWa7VudpIbP1r0AfBv42yKJBpmqkY4xcNXafsTWVxqnjG9ul5CyBjxX3+SwRVXG7FAHw5+zp8GPiHH4uh1LxT/aNjFbSBkR5Cd/1r64+Kniw+DPCcmrBVZkGAG9cV1Y83YQxG7tivCf2355rX4HXEiORJ5qjcPegDk/gR+0F4n8eeLLvTrixiW3jl2qy+ma+oJI/OiUMSpIBOK+FP2BrFrrXNRnAz5bAk193O22Iv6LmgDxL9p/4w3Xwp0+zWwhSWa6U7A3XNbP7N3j7WfiJ4Hi1vUrZY97EZFfGn7YHxCXxp40Niu7/iWStHz+VfVn7Dy/8WHsNvBMjUAe7CigdOaKACiiigAooooAQ0o6UhpR0oASlPSkpTQCE7VDdc2sv+4f5VN2NQXTYtZf9w/ypoiZ8329sy+OHk7CY/zr0v4mO/8AwhNu0XXI6V5/Y3Ef/CZyBhkecf516D8UGz4NtzD8oyK1wX+8xPn86lbLavoed6PeyYCXXC+9aul2tvcaqjW5GdwPFYVrtaIbxk4q94aaWPWF8tsDcK+1qfAz8cyyf75ep1PxfiaSG0UdowKsfB23ZHBPpTPivLshtN3UxirPwknDPj2r87r/AMZn7nhp6RPTHzuAqZelRfxipq6I7Hp81wooopgRTMR1+53NNjk5AHKHoaWdGZhz8ncVU1q5W00O+uFYR+TA7qT2IBIoA5zxz8QPBXgq9hj8S6xHZTSDciseornIP2hPhVcXiWsXiOFnkYKvHU18ZDSfGHx9+KFwtxdPNDb3DQK5zhVzXafHn9nm18EeArLUdOeNb+E7pJQ33iOaAPuOynt7y1S7sZRLHIoZTnqK4H4hfF7wt4TvbbTZ9QiW/mlEZiPUE1wH7CPiXV/EXw5vDq901w9rOIoyT0UZr5m/aJvBqn7RU1vyEtLxWfJ7BgT/ACoA/QXV/Emi+HtAXWdWvFt7VoxIXY9iM159o37Qfw21HWjY/wBvQjzGCwkn7xr53+OHibVfi18QfDPw98KXxgsZrRIpl3cEgDOa8T8ZeBrjwB8T7HQLuZZZ4byMOVPowoA/U6KaN4UlQgpIoZT6g9KYXaMPM2BGoLHPoKr6AA/h/Tj/ANOseP8AvkV8+/to/E7UfC/hyz0vwzqQivruTypFRvmweMUAej678c/hno1w9tf+IYY51OCnfNa/gT4neDPG8slv4b1aO7mQZZF6ivj34f8AwJluvDE/jnx24lj/ANYVkJBOea0P2L7aCP426+ujqUsFGIwDkAZoA+3h5iQMVXc2eBUkDM0Y3jDdxRLu8v5ThqWIHZluT3oAUfKM0LzzSSH92agvZPI02ab+6hNAHxr+0bZtr37VuiadEgkHlKD+GK+pJ9c0TwB4Psv7eu0tIkTaM18pQ6zDe/tkaXd3cyfZ41IJY8cUz4v3/iH44/EzUvCeh3u2x0iXLjPBWgD6Z8H/ABk+HvivXU0PRdajnvpD8sYPJru9Wu4tP0q6u5WwkEZdj6ADNfAvwm8LR+Df2odFsLZs7FywBz83Ga+1/jBqEOn/AA91lpOslq6j8qAMn4Y/FPwz4weS0sb5JLlZCm0e1dvqd4bDTru+nwI7eMyEn0AzXxn+wzpSTatdaiinP2p/m/Gvd/2qPHK+DvAlzHI+BfwtEPyoA3/ht8WvC3jWZ7LT7+N7xZCnlr7Vb+KPxG0H4eW9tca9dpbxXBwpbvXyr+wtofnas+sIpDtMSGrqv+CiVuLu38J2udpluSgPpk4oA+jvDPj3w3r3hN/E1nfI+mpw0vYVw95+0B8OYtaXT4tcjMu/aVzXzF4w8cxfD/4Sn4ZaUryX11tk3RnPWvP/AIr/AAu1HwT4Q8N+KrqQibVwJNueQ3XmgD9LdG1Sz1mxXUNNlE0ZHBFXITM24SLj0rx79kCe8l+EsMl85eQP1PpitL9ob4rWXwv8MvJdLI93eRstoU/hbFAHZ+LvGHhzwfYm58Q6jHaRDksxr5x/ad+M3gLXvBUtnoGtRXs8kTLhfevIvCfhH4q/HtmudR1d/wCzmlziQ4AGar/tWfCbRPhjo2gQae0T3koxcMrZJOO9AH0h+wPHs+Cgc9WumP4V6J47+J3h3wzr+naPcXyLdXkojVM9TXAfsKHPwOiIGP3zCvnf4165DqH7ROiJO2Y7TUF3kngDdQB94eKfEmjeGdBfWtcu0tLJAN0je9ec+Ffj98P9b1o6YdZhSSWTba5/5aV8/ftG6p4o+LHxhtfhr4b1Rf7KaCN/LVvkzjnNct47+DGofC/x34FxE96ZrlPNeEFgCG7+negD9BQQ6j3GQfas/wAQa3pug2TXepTrBboMs5PQVcjIFkkmduIgc+nFfCP7QvxO8RfE3x2PAPhNblFE5tpmTOGOcdug96APptv2gfhIl3tHieIyZ2+2a9F8PeINJ8QWK3ul3KzwMu4MPSviD4wfAjQ/hp8A1vdWuLabxOZlYurYOD2A9K9Y/YKj8QDwpeHWGla2KL9mD/3c0AfTG4Om6LBFc1458feE/Bixf8JLqsVj5o+XcetefftK/Fiy+H3huSC1mC3xOFVT82TXzX4I+GvxG+PWtRa94i1IjR4ZAwWYkZQnoKAO1/a/+MnhDxh4BTw94Z1GO9d51JK969i/ZP0NNH8A2z7drzwqTxXxV+0X4R0bwP8AERNC0q3ERiZCxB461+h3wetI7f4b6EVUbms0Yn6igDraU0lKaEDFHSkpR0ptAIGwTXjn7QNm1xcWe0npXsJU7q8l+PM/k3Fnz2p9Dmr7Gh8JrWS30JlbO3Ya87v7drjW7wIP+Wh/nXpfwqnabRm5yuw1weoX1tb6reqiYfzDzXr5F8Uj4TjinbDwY6C1jtrcGU4NVbjUJI322/K96rzNd3Xz+Z8npSqqqAR2619TTPyp1+WJoWk1tOMXBAaq+o6WzHzLckr7VTkCyH92MGrNnd3EGEkkytJbs1i/aRK8Oc+TJwRSu6g7V5NaN1arexBrXCy9zRDZx2yZuF3MO9UR9U6lW3s5pTuwQKuMsNtEWyPNHQVXudQZfkgO0VV2yTHLN81IpT9mTJfs8n784FXpYbe6g/csC2O1ZRRQdjjJpUjuLc+ZG+FoB1uYUQTWsh3rlfemS4+9Dz61oQahBKvl3C7mpBpkkrb4DhT2qlKK+IlYZ1Xcowu8h2bfmrQtbHZ89xwvvUga1sVxLHmT1qjeXk9wcKxCelZuSb0NrRpKxYvb+GMeVZ4JHpSWN8sv7u8IBPTNUYlijO7b8/c0s0aSDcB83Y1aptrQ5pTqSejLt5oxY/aLUll68VU85kPlzKARS2d5fQNsaQ+X6Vfb7LeDhBvqLTpu7ZvClOWz1M5/JYfI3NJDDcyPjadtX10sxnzMYWny3UcSbExuq/bORE4Tj8THQwWdmnmXLAFumfWqcl9dRy/uwTF61Cd87n7Sdyfwimksvyscp6UuSUhKaNSNbS+j+Zh5lUbmzmt23AEpVfa+d1udhq3Z6g0cgjvf3id6Pq8l71xNylomVdwbnpSrcMPlUZq9dWi3rbrMbFqa3s4bNM3ADNTc2zelSjBe8VIbOSciRgQo5NXLie2jX/RiNwHOKo6heSk7bVtqdx7VWTDr+7BU96HC6MZ4jll7pradds2l6r5p48lv5V8q+EIjffGqGCLkmRun1r6j0yE/2Pqpdgf3Dfyr5i+F6M3x3txE2D5rc/jXz2PprmXqfoHDEvaUqjl/Kz6ZeC4tlMUinCVWilV3xnmt+9uIpbia3bBkHBNZK6XIrGQDjNe7gGlDU+JxtOEa0rITTi9u091j5Yxur5O/aO15df8AHaXG4bUwpIr7Amijj8K6vJwWS3Y8duK+L/Auk/8ACZfEs6dOu9TM3X2NeNmdVe15T73hHCxw1OWKeyR9b+DLp4/hNoSrwBCMH1rRsLxLi1MF1hFJ+93qGC1jsdFttFUYW0XaBVTb5km1eEr2cPyqhZo+KxGYU6+IqNrS5ptDd2+HQs9qOpJ4IrhPG/wh8I+Or46xJetbzBdpVOATXYRX1zG3kyyboOhX2q6y2LRbbCLZnqPesJ0YVdJIjAY+tg6vtsPKx8j/ABL+HOpeB5TNpglNuTxIOuK0vhJ8bNS8N266NdgS2xb5pJOSK+pZtJ03UrbytegE8IHCkV5b47+CWh65O03h2CK0QjofWvLxGDqUnzUj7nD8R4LF01Rx0bt9TvfCfjfwRrVoslvqUb38g5jz0atVm1G2m+0TxYt+3PGK+PvHPgPxR8M72G5tZJJDI3ytECdtdR8O/jdq2lXccXjF5ru2+6YyOajD49xfLVWplj+Fo1Y+2wMrp7LqfTd0tjehZEcBu4FUbiGW1fzwuIh/EKboWo6NrunJqWn3kECzLuSMuMir8HmQri8Bnt/QCvchXTifAVcLXpVbVIvQ5H4q+DtP+IPhp5IokS6s4yU2Dlz7183fDbVr74ceP1k1OPynVtuxumK+wVtZGnV9LYQxE5kX1FeK/tP+AN2mP4pt4t0i4+VRzmvJx+H5X7WPQ+/4fx3tqbwdb4ZaHtBsY9W02y1guVjulDtg8YNNvLxbJ/7PtFV4Mff718//ALOfxeubHd4c8TySXSygRWan/lma94vrOS1jEsgJ3fMPoa68FiPrasz57PMEslm4tXvsxba+jjkMU7Z8zgZqW40sj97HkiqQW3uI92zEg+6T2NLbXV5AcTThk9M138ro6HzlKpKv8QyTzVbaVpRhRk1pC5s7pNqqA/rUa6a6t5kjhk9KftLm31eotkUE3XThY14HXFa0FlbW0XmTtg+9R3F3Y2qeXCgWQ96y5DcyybpZ1aP0zU3TFy8u6Lc+qHzfLt+U74q5by2NxHsmYeZWYGs1XCABu9RZhD7lxu9c1XIhXn0Whau7WZH3RKSlQsquuOjVatL7b8srgrU1xax3YzasqNRcfsZz+FGckhi+RuhqWCznuHyUxB/eq5Baw2qFrwrJiq11qROUtnCRelJsPqrjrJFyWS0tYDHaMHkxz7GqNrfzW03mSEnPBU9Kr+WD+8jkUN35pyNE3ErKT9aFZoHUnDSKNO8hhvog9oRvI5A9azPIms2/fqfxoima3fNtIEHfmtKDULW4Xy7rDv60c7iL2c5a2M8yCT2FNxH/AHq0J9PEnzQOoX0zUH9myf3h+dV7QX1afYsi+8/5J/3eagu9PRV863bzD6VVUGcZPB96mtrtrV9jHK0hKpz/ABFMTTu/l3Eflr61Pt3r5a8qO9akqW98nygBqyzHMZzbQgqV6k9KCvq/WI0FIjtVst6VPBp8853yRlY/71Xre1tLWLzLsB5PUVQutQupJfLt32w56e1K76EtuHxFxbpdPPk27eZH/EfSpJGtb6PiX5/Sst9pYRgHDdaaYWtT5kZp2H9bvp0FuYrq3fCxEp60qqhQMW+Y9R6Ves9QSZfLmHNNvNPMgMlsQAOSKBOlGesSiDt/1fzCkbdMdqct3FSWcTzTCOMFPXNacotLGP7oMvqPWi4lSlHdFe0sY41825cxsO1TrrCbvswI2dN1Z01zJcNtkOQehqI28YII6io9m5SLp4nknaJqzRG1uBc2rGU+lc18QfAWj+MrJXvY47SfruUck1r/AGqSFPlOau2Dfb1PmOFK9MmnWopwszowmOqQrudOVmj5b8Y/Cbxbol03/CNteTRdijEVxl/D8QPDLC41Zr6JTyN7nmvtS6ur21bajAx59M1xP7SWjrqfgq3ukRd6oWbA9q+dq4ScJXTPuso4oq4qaw9emnfqZH7PXiLWPEnhvy5rcyLuwZDya9SeJNNJbzDv7rXiv7LmqSRaBLptrIFn8w4r1e6F21063L7mzzXpYGd0uZny/EvLhMbP2cdLmh9u+3Dyj8v0qtPpgt/30bFz1qsVMI3R8Grel3TyShJzkZxXp+6eXUnTxFLcrQb7qXypP3fuKnS9TzPstxbpcxocfOM1zfxC8XWumaoNHsrWU3TYIkVeK3tNib+zLaeZT5kw5NQ6dKaJ+qVcPCMtkzlfHXwz03xJdHUbC7awuMcRwfL/ACrmdO1fx94HuVtRo73mnqcSXEgzhfWvXlj/ALOcXMjBx6Cm3uqx6nA1vNHm2IxIpHUVx1cIvsM97C5xywUaq5ku5m6F8SvCd9aKh1ONb48GIHvXQXWlyahaLdWgMgcZGDXlvi/4UaRqlo9/4OiFneZyGY45rhLjxN8TvANzBBqF7LcW6HGEGeKyjz017x1rAYLMdaM/e7Pc90a3ktwY9QXyPeo1uNp2INydmridN/aD8Hy2SxeItJu3uOhYpW9p/wAQ/COsIGsVWFD90McYrop4um9JHlV+GMVSftOU2JWdRuC5WiFJrghYo8j+LHarWkPYXmJDqFsIf7pcVozz6XChWyvrZG7/ADjmtXiaL0TOGGWYlSfNGxTitVtfmZiKmbU7d18oSc9Ky7vVrOFT9ov7dx7OK52+8deFtKffNF5pH905qnyW3OmOW41fYOqmsTMd6ksKbHBMp8tUzmuLk+PHhWAeXHpF2+P7qGszXfjBb60I4fD+m3dvMeNzIetc0sTFbM2eRYyS5qkLI9MbSLqIfaJIyIu5rD1/xf4J0WJmfWE+1oP9WT39K4T+x/jLr1sHs9YEdo/8DHnFdD4R+DukQxveeN4lvJ/vEg96xeMq9Ed1DJcBBJ1at/Tocj4j8V+O/HcQ03QtIc6YzY+0xDtXfeAPhr4d8I2aanLfHUNUdQ7xTYO1vSuls5tP0KzFn4Yh+z244CkVTuAiyi5YEyNy31qoUHWfNIyzDPKdCH1fDqy/M3Le+XW2eF1EEiKSYl6ACua8O3lpqk2oR2cgc2rlXx2NbOitClxNeKNsrxlcmvGPCt9qPhD4gXUE0cz22pXJL7RkYJrp5nQdraHHhaccdQmqj95apdz1m1kVJC5+Ye9PaaKMk29pHED94oMZrV1OytpLZbmzj/dsB8o61BYWEVvGbq/u4Y4E5ZHbBIrSWIhBcx5tPAV6r5KexVu7yz0PSZ9Yv5BHE8ZVSfXFfKnhgXHiT4zW8zAyWf2vO48gDNdX+0D8QG1jVW8L6OzPahwFVOea774G/Dz/AIRXQH1TXFWa4uFEkGOq149abx1TTZH6Bl1J5Nl7lV+OWyZ67fahHprrpluqtbqowazL61S6HnhzvHIWqiyi7TceH96himuLNz57bwTxjtXq4em4I/P8dVlUqMeVnH3kIFAGOvFX7aZbpeePrVe8gZT8vP0rsdSxlTpx5dGVy0a/xYNLbR3F822SPao6GrVjZRy/NLxjnmpbu9SJdluMEcVn7TmFyNPUVIV01d27P1p6ajDd/u5GCCsv7TNO2JiSKV7eMjMfBpWK9vylq9s8fNb/ALwetU4mlU7ZV21NBdzWuFkOVq+Fhvoty4DUEuftDNdI/vbqjZgTiHmpHgdJ/LYEjNaUVjBaxea2PWmnYI4VxfMUbXT/ADTvlytTahefY9Nkjj+YVHd3/mfu4OKzr5iunyebyTWUup0Yb+NE9h8FyGbwRG+OTGa8qt4HPi8Nz/rD/OvU/ALAeBoW7eWa84tbiP8A4SwD/pof518LmX8Rn7hln8GPoe46S3l6RBnritDnI9KoWGG0uEjpxWgvQVlH4T3Xsh1FFFUMKKKKACiiigAooooAKR87TjrS0nzbs9sUAfIP/BRK7WXQNHgz8yS8ivkbw/Jrmqwr4X0ppZFuXB8lTwT9K+gf25dcW/1lLHfnyZTx6Vi/sZeB7rUviDYeJJI99jA2G4zzQB9bfA3wdb+B/hDFJ9lW3v2si05AwQcV8SeO7k+IvjUivIZyJccnPev0c8afufB2rsmAFtJCAO2Fr81Pg9FJrnx1gV8sz3L/AKNQB+jvwtt/sngLS4cY2wjiuD/bFkZPgHrLqxU8cj8a9U8PWptNGt7Y8bEAryf9s5lT4Bayh6nGP1oA+Xv2GNKk1HxneOgJ8oKTX6Dpwip3C18Q/wDBOJVbxJr5I5WFSK+3sYcuemKAPyr+O9xJb/GnXp0Y74r0kH6Vo/CPw/d/Ff4oWNhqBfySAGf0ArG+PrbvjB4kI/5/Gr6z/YP8G2J8Fr4ne32XqylVZhzQB7X4o02w8IfBm/0mEqscFg8akfxHHWvh79jHa37Qtm5OPmfH519qftGTiH4f325gAYG/Hivjn9ibTZLj42Q6io/dRuw/WgD9EW2g5PWvm/8Abd8VSW/w0vNFjGxpGBLA819HsuXU+lfD37e93fJ4n+zrJ/ojIMr70AZf7HfjDwV8P9D13W9ZurdtSMO63jfruHYVxXxE+JXjz44eI/7P0uxmbedqW0BONvarHwg/Z18TeOBaalHLCmnkq8obglfSvtX4ZfCLwb8O1j1S2tYbe8jjw8zEADjmgDl/2Y/gfpvw30SPVtRH2jWL2JTMkqA+S3oK9yaZI490xCCvLfD/AMcvB+ueL7rw3b7jc28vl78jDH2r0+cQzFYpVzuGRQBMhUgOpyp6V4V+3Ln/AIUbesDjEgr3JVKL5Y+6OleEftzzInwNuoSw3tKuBQB5R/wThiV7zxDIyglQuCe3Ar7THpXxn/wTc+94l/4D/SvswcnNAApyTXgX7dsgX4I3Cd2mFe9opVia+ZP29NUH/CvX0/PO8UAcj/wTfhVh4jkIBKlcfpX0x8YvGlv4C8F3GuXAXavyDce5FfN//BOGCSOy8RTtkI5XBP4Vj/tu/EaXWtak+HmmlroIyuRF8wz+FAHy54v1H+3fFmpanGMm7uGkAHfJr9Ev2LrWW0+BmnwyLh97HH5V8CP4RvNJ17Rra6dC964+Xuv1r9J/gNpraN8PLSwbG9RnI96APQR0ooHSigAooooAKKKKAENKOlIaUdKAEoNFDdKAQdqgvObWb/cP8qm7VFc/8e0v+4f5U0RUPnCygb/hOHPOPOP869I+KCj/AIQ63GcciuDs5I/+EykHfzj/ADrvviejP4MgC9citsF/vKPns3jfA1PQ82twq242nJxVvwtG8msrkYG4VU0i1mGDL92tvRpIY9VQR4zuFfa1PgZ+OYCH+1L1Nr4xRs0Noq/88xUvweieOQEjtT/i06rHZlv+eYqf4TTRsw+lfnVb+Mz91hDSB6Vv+YDFTjpUHy7xU4rpWx6VrBRRRQA18gZHNeR/tTeIbjw78OpbiBirTK0ZwfavW2kVXCnvXgn7blvcXHw1TyQSAzZA+lAHKf8ABPCGGbwXrl88KGd73O8jkZzWp+3/AKncad8NdPS3zm4uTGfyFZ3/AATpB/4V5rH/AF+f415n+2D8QJ/FPxGsvBMQaaGxvkyqj/aFAHtP7CXh+40H4bXIuVZXuZRLg+hFfI/7S9y9j8ePEcsP3jKRn0zX6QfD/S7XSvCumQW0Xl5tULfXaK/OX9oOGO6/aO1OB13JLfohA7gnFAHtf7B/w3s9X3fEDUbmZr2znKQoT+teSfG/7Tqn7UV5EoaRl1FMD0AYV98fCPwhpvhHwpZ2ulwiKOaBJJAP7xANfD3i2F5v2rNTeIbiLsE4+tAH6DaDiPRNPjPDfZo+Poor84/jTeRT/tHak2u3zpaWd2JEVzleDnFfo1pOf7FtJGH7xbcY/wC+a+CD8Opvij+0v4h0+aWNY4Zi0gc43DPSgDT+Lnxg8QfEqKy8DeB7HzbWSFYmaAEZI4r6D/Zc+DcPw50KLVbxpP7Wu4v9IRx90mrVt4K+GnwR8OP4pexjims4sk7huY+1T/BD46aF8VtcvdO0mzuIPsyb8yDqKAPWyAzeYpzjtSpncS3FRiVdxijUg561KQ2wAnmgACgndWf4kbb4e1FumIH/AJVfJKRE1leMJNng7VZfS0kP/jpoA/Lz4ha1d2PxEuNStZmE0cjAMDz1r65/ZJ8Bv4d8Kax8QLx2kl1WzaQF/oTXyV4P0GTx98Wxo/UXFy+B7Bq/R6PRm8O/BmfRVAU2enPHx7LQB8a/BjVH1v8Aa7s7pm3qsrLz9a+rv2mbtbbwBeKzbd8D/wAq+L/2UGnl/aRs3DEn7RJuP/Aq+m/25tY/svwHCofaZgy/WgCh+wJpdr/wru81FTuc3jAH8TXmP7evjqx167s/D9rMvmWEp8xAe/vXXfsteLLXwH+y3q3iW5YHybl8KDznnFfLXiU3fjLxBrXiiaGWOG43SxM460AfYH7Aemq/w4kvmXBExUGsH/go1KE0zw20bfvYpi309K7H9gB8/BqUel239a8d/bx1aS+1aysw27ZIQFFAHK/st6Bf+PPjBY6tq9p59jEu1mcZXivWv2/4opG8HaPaqAonCCNeijPFdt+w5oNvp3wrF5Na7b0yElmHOK8p/a91U3/xN8M26vlkvVGPTmgD6b+AmjSaF8Pre0aPadobH4V8z/tm61/wlfxB8MeG5AEiW7EbY9Ca+wfB8ckXh208w/8ALFf5V8C/GO/e+/aP0yDJPl6ioH/fQoA+5/h34Y0nwN4RhsbUqkaxh3cjGeK/OX4/eJNQ8UfFPUrKa4eaCK7aOIM2cfSvs39rzxvL4V+FX2bTLsRarKiBQDyARivinxD4P1jRrnw74i1cln1eRZCT3JoA+6f2Q9M/sr4PQWu3b8xP6V8HfHS7mj+LOusjkMt021u45r9F/gZCIfh7AqjAK8flX56eL7D+2v2h77TZhuWfVjGR7ZoA+kP2IfhvBcWMPxMv7yaa/wAmNVc54r6wvbWzuniluLOG4KnKM6AlPpmsH4Y+ErTwf4Ut9HtFVYQoYqPXFdOilcqenagDzn9orxQ/g/4bXeswttK/J17EV8ffsyfFPw74Nu/FniXXIbeTUJyZbUSLli3XivpD9ujI+Bl2B081a+cv2Pvg/ovxDe7utehWa1gIyue3pQAaPovjr9pb4ijXdViurXw/v25Uny1A7AV93+D9CtfDXh2w0aziRY7aIR7gMZwOpry7xX49+HvwG8Ow6PY2ojtUbiGE5OTXdfDnxzZeNNDGrWkEkUDIHXeOooA+Mf2ldDm8aftRPoMd07QlVJXqB64r7ItFh8EfCVZLWCOP+z7EMQABkgdTXzh4eW01T9uOcvFmMW5IVvXFdx+2H47uPDul2/hWyuAZNYQxLEh5XPGDQB8X/F/xhJ45+IsmtSDlpQg/Ov0z+FZ/4tt4f28/6FHn8q/LvVvCeoaHf29ve4S4MynB4OM1+ovwxAt/h3oCHr9jjH44oA6cUGgUGhAxR0puacOlNNAIQtzXjn7QULSXFnjPSvYyOa8k+PMircWefSn0OavsXvhDG8ejsrdNhridU06O41W8dW5Eh4r0D4XSI2gtt67DXms1zNDrt7lvl80/zr1cj+JnwfHMr4eCInkmth5Wz5fWlAYY28hutape1uoRkDfVC6t54nAjztPpX1dPc/KpYZuJG8scQ+XBb0p1vazXbbmUhat2NrbMN04G73pl/dNb/Jb8D2oW7NYw9nEnDx6euVfc3pS/akvPkYgZrKLGRd8nLGn+U0a+ZGcU7agsU0uUlu7FoD5kfzVArMR8w2kVZtNSBby5+as3MMcsReHGaCZQjU2Zm4/j6mnCWS4/d7cCkhgm83Dg4rUeO3gh3DG7FAo0ZR3RVt9KRMSFjVo6kbUeXbKJB3qiLyR2KA8VD/x7k993pSaT3NViFS2L8scF+PMlk2yf3apypPbna0WI/wC9TUVg3nZq9Bex3g+zyjg8c0WJcvame0isuE5pUkEY561avbEW67oeR7Umm2JnO+XgD1p3J9g0QRpJcvjbhfWtCK0hs187zMuO1Je3MFqPKjHze1Zj/apZPNZv3fpRbmKjNwNQ6w1wfs7qFXpmop9NXb5sblz1qk4jdf3Yw4p1rfzW7+XMSVpezsN1eYjD7ZClx8gHSnZH8PzCtJo7O8j3MBms+S0nWXbFnZTUrE8txobPA4NSwWUs0gMi4j7tV61t7eOPdMBuqtdX0pf7PCcKaftW9AVJ3uWkuI7H5YyGpZGS+X5nxWTIrf8ALQ5NNjaVT8hwKiS1JnX5HYmubV7ckxgsKgWZiPu4rQt7tOEm5zxT7+1ijTMIBJ54q09B8qqjNOj3aNqzFiP3Dfyr5j+EfzfHOFF5Pmt/Ovp3TI5f7G1UNkDyG6/Svmj4Op5P7QFtu6ea386+dzO/PH1PvuFqfJRqp9j6jvdNji1Ca4eQhs5xVf8AtqQfu/KHl9N1HiqaYarNtb5CelZ1vG1wvkoDk817VCn+6TPjMfWtiHCnq2TeNNR0nwt4P1C8u7wK19AyqrHvivFP2Z/C8U13P4rXlUmbB/Go/wBp/wAQRatbad4ds2/0mN9jDPevTP2fNHbw18NX0vUF/wBImbeDjsa8Tl58Xd9D7eDWCybmnKzl0Ojmnkvb6cqvGetVTJNHJ5Jj696sahaXNqVktWxvNW7CHZiS9wxr6Oc1ZWPzunSm5Sk1oynFZCUjDEk9faryxxaanmK28jsaiuLyGNmEClSelUMzySbpmylTy8zuhxkqb901Vu11EFJCI/pVea1mtmzbyMw9jVKVWGDbnB71asb51IjmOWqnBWKnW59xUazvEe31W1ilBGAZBnFeO/Fn4Ow6nO+oeH4/Ok7RoOK9seG2vgRGArDrVeBb+3n+y2LbJP7x6V52Iw0ZdD18rzjEYOacZaHx1qXh74g+C7iK8vYry3gibcoLHaQK9N+Hn7QN5JNHY6pbRLAMKztX0PrGnafq1iLfxSsd2oGMAV4L8SPgT/ad4954RWO1tD/CTzmvLlTr0X+71PuKeeZdmcPZ4myb6nsOm/Eb4cLbrdSeIYUlYZZN3Q1Hqnj/AOGWtW0kN5rsBiKkbSRjNfLNx8EPEkbMpkBZetUG+D/iUS+UM/0rOpWxLXvRLoZRk6kuSvqReMJtM8P/ABBGt6JOs8Mdx5kYHQgGvqD4c/EGfx/pMbNbolxgLsX2r5E8WeEdc0JUS7t5pVH8SqSBV34ceNNZ8M6pF9juGhXcBg1lh8U6M77HsZtlNHMsGuV8zitGfZ9xCqX0Nqx2l2w3tXSHwTath/tLkEVheH7WTU9M0nVrhx5kyh2J713z+ZlUQ/LivYq49zirM+EyrKGqri4nOx+DrdHDC4bitAaHbLF5ZuGP41pbmThj1qWKzab5gRXJHGVLn1Syam1qjmG8GWlxJua4YZ6c1OngC0x/x9vj611MFvtYBuatTbUj4FEsTJvcyfDtJu9jiZfh/ZDkXb/nUJ8F2OfL+1Nn613MSiRDkVnXFsftBK9af1ya0uX/AGDQijmW8E2aj/j6b86t6b4UtkbAuW/OtaTcvDVb08LkHFS8bVWxdPh+k1cybrwZbTja1wwBqn/wruwH/L2/512TuNu0DmowGH3qyljK8xf2FRbscj/wr2x7Xj/nTf8AhXVkT/x+P+ddmNtNbPaq+tTpK7lYmpw9Rj0OQT4d2OP+Px/zpV+HNij7hdv+ddfyoppl5pLGVaiumV/YtJLYwIvCNpAmPtTH8aX/AIRyy/5+DXQAxv8AeFL5UH92snjMTHSw1k9HsePy/P0+Ue1MMalcKdzUsiyswWPpWnY20EMfmTY3V9SfkkabXxFGxgulfLKyrW0bqzkgEDFUcfxdzWXe37yN5dvwKp7AWy3Mnc0NXNfbqGkSzd29wjbod0qVXBQf6w7X9Ks2t7NAwR2ylW5oLK9TdEuJT396DKV625m72ZNu3nsaSMBeZG/A09oZrM+VcfM5+6R6URWM904yeKBLCtEb7pHxCv4itDTy9n887HB7GpG+z6bHhxl/aqE0k10xZm/ddhRuWqkaWxrXc1tdRH7MVWT/AGaxZbe7ZytwrKn9402M+TIDBw1a0GoRvH5d783pS22H7d1DNVI1/cq25T1b0pkaKXaNWzjvVy8sfkNxa8RdxVJP3PzAHLVtGS5TKVFp3iLE32d9uN596RLO4vJmdWaIDnirun2DTHznwF96lub+K1PlxD5uhNQql3YrCSp0ajlMtWU1rDZm1uHUye/Ws/xXp8ereEtUVW3iKBiB6cVQuMSXQmkya0NPn2pJbf8ALG4G2QHuKzxFFcraPWwGY06eKjJrQ+XP2etbGkfEoWt5J5UHmtknp1r6l1QiaZrmHmFzlWHevmb9oDwdL4Z8WjV9AhaO0GGbA716R8FfilperaXFpGqPidFCgse9ePgpxp1HGZ9ZxJgFmFCOLoK662PRkbA55pgDSSfJx9K0Y9K+0ShoryAxsMjDir1tov2VjJNdQlf96vTlWpn5+8POCtGDKNtY2kSi6v7OJ1H/AC2dRkVfubnT5bdY45EAI+TFcd8TNJ8X6tZNb+HdSt1t8jKB+am0axubfSLO3vGzdxKBIfes41FKVj1MSp08LGVR6Pp1NG7tLq2UyrumT3qJLgtEVaEJkc8Vei1FrVgt4d8PoKfd2InQT2+AjcgV0QWup5UPeV0Z0HmJFiJ2UZ7GrLPp1yix3VnDcMOpcZqDY9udr9Kdpdm1xJI6DH1oqpMeAlNVJOGjMDxD8OfDviSUxeTBau39xRXOyfs46PneniWe3HopxXpzz2diPnQm7/vCsDx14iTQ1tmu2O24+6K86eGjPc9zAZtmVOfs1O5ykX7PtiBiHxte59Fk/wDr02b4ERxjEnjC9Ueu813Hh+4XUrL7VZZQ9efSm2vjTQNQvzo8yN9qVthPbNT/AGbS3sdqzjMsRKSjO1vJHnp+BFmx3f8ACYXb/V6u2Xwd0y0YF9Xe5x2Y5zXouo6WbPlOVPPBqpCu87VyGrop4VrY8yWeZpL3ak7mfpHh3QNIAWWxtpsd2QGtuKCxjdWtfD9rsP8AEIxxRFYq/NzyKdd6oUj+z2XygDBrdYc56ua15K0pG1FqVnbW+2NlST/nmKxr83V2xk+bHYetZyWzSt5zt+99c1ZguLq3Yec4KCr9hFHHzzqPcgjLQSFpEAPpQPnDS9SOi1rEWupRYiGJfesqU/YpDFIpLHgYramlEw+pNT56gsD/AGgBZP3P0qW91TQNNeNNcht4FPSZwMgetR2VtJd3QVVPXNeQftoX/wBhOlWdvOp3x4cI3SuXH4iCg7H0OT5ZLH4yMI6I7jxt8XvD/hO2abw/eQ6o/QR5yBXzx4z8deLPiNqqrpi3ELE4EULEZNQfB/4c6p4uv18kHyjyWbpivpnwl4B8N+EpInjtQL9f48cbq+coxxGJqcstj7PF43L8gfKlzSOH+Cnwgl0uNPEXiZWN6w5imGcV6zLKsbqiNuRPup2xVybWJJrsxX2GXGBtFQXOnGT99bkY619LQw6w8eWx8bm+bvH1PaJlNvluTct8gP8AD2pA+0NuXcG6E02dJFO2bmrdpYyXGJcgRJ1Bro5lY+fvKT1KsUd07ZgjJX2raspY4kxeYU+9RyXkdqu2DgVlXcpvG+eolFs392KNS+VLjP2N8/Ss4xyQHMi/nTbYy2v+qOBWnHdW94mxh83fNKMHEx9q5aGb5iSHGAKPK287zUl5Zm3bzF5X2pkTC6HlxghverJdFyI/NLv5RXj1qe2t7uNwyKxTvVuG0js4xJd4P0qK41Rph5Vmdo6c0r9i4w9maS3Fi0W2SRVl9Ky76C6d8puMXrVQ26hvMm5k9atQX80aFZGzH6UJWNvrKkuUrKiRng5aob/DafIX4NbJtYLqASW2Fc9c1jaxDJFbOsgzWb6lYb+NE9d8Bru8CRKOnlmvK4oyPF45/wCWhr1bwDx4Hhx08s/yrzq0ezbxOdw+fzDXwmY/xGfuGWfwY+h7bpH/ACBoM+laIHSqGmhTpUOOlX16Cs4fCe70Q6iiiqGFFFFABRRRQAUUUUAFN3N5m3HGOtOphkAkCetAH5hftMX0upfGXXLN3IWKcqn1r61/YQ0qTTPhZOLu3CO85cORzjniuH+KH7M/iTxD8VW8S2kkP2Oe6Ekqk87c19S+FtE0/wAOaVbaPYQiNBGA4Hc460AJ45+TwTrb5yDZyY/75r88v2T0SX9o2wR8EGeX/wBCr9FfEdr/AGp4f1HSoOJJrd41z6kV8xfAX9nHxJ4L+KMfinVpoHijlZkCtyATmgD6zyM4r57/AG4L5k+Fd7aZ4YdK+gJVYsrRkdea8n/aX+HOrfELwXPpeivGl2+MFzgYoA+fv+CcK/8AFQeIG/6ZKP5V9neIbv7Fo9xcZxtQ14/+y78ILj4YaZJ9vCG+nTEzKeCa9f8AEVi2o6XLZpjLqRzQB+XvjKKPVPjvcQzH93c6mqsT6E4r9Kvh54ZsfCHhO303TFyhRWOBjJIr5x8G/syaovxWvPEniJopbP7R51soboc19XRSRwtFZqDlUCj6AUAfP37b/iD+xvBdvDv2m5VlNeWfsJ2MP9qreAgsZCc171+098Lbv4m+HIrPT2QXMAOwse/aqf7Kvwmu/hz4QeHxAiPqZmLBl6BaAPanIjl3E/er5F/bv8LXb2T+JzE32eMqu7HGa+uZl8wqfSsbxx4Y0Xxn4fn8P67b+fZzfeX3oA+Wf2SfjhoWn+GLvTvElxBp/wBjiAhyceYRXEftEftIap4vtZ/Cugp5Fs0gH2iFiGb2GK0vHH7IfiibxHK3hyS2j0wv8iu3IXNer/Cn9l/wto+nRHxJZrcagpB3g5FAHlX7IXwT1zVNXbxR4iF3p8MTLLAzdZq+4iFXbt5ZRimabZ2+nadBY2qBIYECIo7AVMirnd3oARCzEFlxXyL+3l4iI02TQ9/BwcV9efNu9q+df2pfglrnxGlF3oUkST5XO88YoA4v/gnPAI9P1yXu4GfzFfXkefLrzT9n/wCGcPw58MQ2pRReSRgXLDu1elMfKO7+H0oAkzjAPWvkP9vI/wDEocFv4xxX1ynzfOfwryn9pD4Xf8LG8Gy2WnLGmolgVdjQB8p/Bn4pab4J+GGsabBcJFeXluVjIOGziug/Y28A6rrXjG48eeIrNr23aKTa043An8at/C79kfXLTX47jxg1vNaIwwkb9q+wNB0HS/C/h9tL0m3WCzhiYhR9KAPzZ124bV/2hJYJG8uOLUmSFB0XB6Cv0b+H8cln4dt4ZkIAQfMfpX5yacqTftNqr8q2tH+dfp1DCiWccKjCqoAFAE45FFIowoFLQAUUUUAFFFFACGlHSkNKOlACUppKU9KAQnaq95/x6zf7h/lU696iuf8Aj3l/3D/KmiKiPmyzV18cSMc4E5/nXqvjyRP+EQt3bG3Irz+ze0/4TN1cdZjn867n4pKn/CIQLDwmRW2C/wB5R8/m8rYGp6HIC5guLXy4cFsdqoaHbzQa6rSZA3DrVOzVrdA0RwcVr+Hb1JNUQXYz8wxX2lTSDPx3AT/2pep0HxjXdBZ/9chT/g+h8wc9ql+K5i2WZf7vljFW/hV9nyPKHOK/O638Zn7rCekPQ9F2jcKmWocHeM1PXStj0b3CiiigQyUAqc8e9ct8SvDlv4j8I3tnJ+8ZYHKAjOTiurYBhg9KRY1ClccHrQB+ePw5+Jvjj4Q2+t+FrXw6ztdXLGIleep6V3X7Mvw517xd8TL/AMbeM9He3imHmR+Yvf2zX1Rq3w48J6pqa6jeaar3CnIaunsbS3srSO1toxHEgwqgUAQ3hNvpbi2XJiTaoHsK+BbbwdqXjb9prU91oxFvcCQ8ehr9BRGoUrjg9awNF8G6BpHiC612xsxHfXQxLJ60AacUMkGkQxIDvigVcfRcV8UfDXQ7jXP2q/Em6EyNDIWII6c19y1zOheBfDeieJ73xJp9iItSvR+/lz96gDftotscOflKJt218B/FiPx38Nfjvq/jLT9JuBaXE+5HAIVxmv0DxzWP4q8NaR4ms1tNYtVniU5APagD4A8e6z8Svj5rVrcDTLm0tIkETQR5CN7kV9W/s1fCOy+G+hrqMmV1C6ixKpGCK9M8MeENB8Nrt0myWEVtyRrJjcM46UAQwu0gJePZzwasKOPWlI4xQBxigBk3MZrF8cLv8D6uo72cn/oJrcKgjHaoru2hurSW1mXdFKhRx6g0AfAv7IfgXV7j4t/8JMtq72VrcupfHH3q+4/HhD+CtbWM5YWcnHvtNL4P8K6L4TsZbPRLUW8MshkcepNalxZwT289vIuY51KyD1BoA+Bf2NvDmpH4utrTWriKK4ZdxHvXtH7evhTWvEnhTS5NItZJxbOWlCjoK938K+CfDvhkudHshAXYsfrW5f2kF9aSWtzGJIpFKsCOooA/L7w7J481LwdL8PdH0me4t55gz7Qeuea9u/aT8L3Hhf4EeENMsNHEeoNEEvPLT5hxzmvrHwv4B8MeG7w3ek6esMxJO7rya0PEvhnR/ESImrWonCfdB7UAeK/sIWF5p/weeK9t2hka6LBWGDjmvnj4+2Wuav8AG62tXsXe1+2gA44xur760LR7DRLP7Hp0IihznaKydQ8C+G77U01K5sVe5Rt4b3oAl8AaJb6D4YtbOGNYx5SswA74r4d+OVjrNx8fdLMtq5tv7QXY2OMbq/QIKoQL2AwK5nWPAfhrVtRhv72xWS4hfejehoA2tPVrfTrWFEJUQKM++K+Ev2mvBmteE/idZ+M7GzkuAt0JyuOODmvvlFCoFXoBgVj+J/DOj+JIBDq1qs6DpmgD4l0fRvGn7RHxds9W13T7nT9AiiVWdQfL+Ufzrq/2wNK+y6z4B8L2dti3tZ0jSQDlhX1p4Z0HTPDmlrpuk24gt1YsFHqaoeKfBXh/xNqFnfavZieezcPC2fumgBPCGnNofhGK1VSXWDcB74r4j+Fvw/1Hxd+0TrWpmBxHZagZTge9ff3lrt24427fwrD8N+EdD8Pahe32l2ghnvW3Tt/eNAG1Em2NFJ+6oFMMj7uVwo71PSMAylT0oA82/aJ8JS+OPhvc6TbKZGJ3AL7V8V/DHx146+B15rOgW2gvcm9YojMp+U+or9HI41jXao4rldZ+HfhXV9QW+vtOWSdW3BuOtAHw54H+G/j34zfEOOTxda3thpRJkaVh8o9hX3r4W8PWPh7w9Y6LZqqxWsYjBC4LYHetLTrK20+1W1tYljiXoAKnKgkE9RQB8LfG3UvFfw1/aQuvG+laK9xA0XlqdvynNTfBnwD4r+LHxIt/G/jNbm2htrgTwwyZKsM5xzX2P4n8J6H4kiEerWazrnNaOk6XZaXaR2tlCsUcY2qAO1AHwT+1P4f1TV/2jBZ6Vp7CFBHhYxwMdTX3J4Bt3tvBOj28y4eK1RWB7ECmXXgzw/c+ITr01krXxGPMNb8UaxRhEGFHQUAKKDQKDQgYo6U3vTh0pB1oBDT1rxv9oRWNxZ49K9lbrXk3x0MQubPzemKfQ5q+xc+EuP8AhHyM/NsNec3rbdavVfjMp/nXqPwyW3OjMYRyUNef3OmMut3c90wMYlJx+NerkfxM+C44VqEGU4bWU4kjJIrXtL2KGPyrhVz71TuL+IsYLEFcetUZTvO6blq+qgubRn5h9aUYl/UrX7QPMtpD9BWfE00HyzR59zT7eW5hPmRtiP0rRSSHU4iiDEg4yfWmtGPn54maFRnL7se1R75Vf7p21LPayWcpE3zD2pkazXThY+B70zFYeTB4EmHyHDe1W9Ojmt5A0gPljqTVqC3t7GLfcct7VQvb6Sd9kPEXcUjT3aZsz3lnIu2Mru9qxLu2uWfd82yoo4lT5l61etr9hiOblaSVkP6w56FJPk+XvTl3R9Ruz61fubEXKmS1wD1rN3SKSrg5HFMiph+fVDnAPzFse1IkUlx8sK4PqKsWlm9y248L71ZmuLexGyFf3nrQOH7vcfYMbUCO8+6O7U/UJ/OTbY/N/u1mTyzXPzXDZU9MUy3kltm3Wxwvei3U1VdNCi1ZDvuSQ3oaGnZvkVfk7mr63MF4vlzDMnrUFxptxbqWDAoeaalYzlHmK2zZ8yHNIWjlO18BqSNmZ/LQHNX49MCDzpyD3p+0uZqm0V7awdn3GRlQcitiG8ghj8s7WPqazby+R4xb22VK9aoHdI3y53VLXMbRdi7qVvNcsZIyQPQVTSSaD920WT61YtryW1OJjla0MRX0J8nAk7ZpcltSvaKxlbmf7wxSFtowBUk6m3by5RlvUUtvbyTN8vSiRyOi6jIfJMvfDHpV/TVktZ1F7kL/ALVSn7NYrunG5/4cetU7q4lvQWmOfT6VSu1Y3X7i1zduLi3l0jUEtdpJhI4+lfJPha4OjfG+C4n+QCQ9frX05pkbQ2V4UOP3ZzXyp4pm2/FaJnPG/wDrXg5itUffcMVfaqaX8rPqm4uDfZuiPkflT61Lol5Fp7tLcABADyabZWrN4N0+aLkFAa5T4t6vDpXwyvJ48peDhTXoxxChQsz5LB4OU805fM8N/sl/FXxuvLmKRpIbe6D7R0xmvqLVGmle2W1twqJEqnaK8M/Y3sf7R17WNU1Bd5ZNwJ717teapErNHaqVwcciuXAwUryPo+L6spVlh76RSJ7aSAIv2xwm31qDVwl5IPsT7xjtWZMHuSWmOaLOSSylDQnAr14UnJNnx88TZKCHygoAky7WWmtIZBtAwPWtUfZ9RTLD94OtULi3eBvl6U6b5Y2OZ0ryvEgQNF70Ptb5ujU6NJZmwtXoraC2Tz7sblHalKZ0RppK8ypZW955gkdGSL+97Vtrd2US5WRS2MZ71l3upTypsgOIew9qzvLWQbY8hqhe9uP2kH7qLsllcCWW48x5FfkA9qZbXUkK7Nxz/dqS1vprbalyd0Y7Crk1rDff6TZ4U+9NpR3RFXCWXtIsz/tGJN00AHPfvVh7q3eP5rSNR/exVK7Zg4jmBJX0qzbWkt5H5S4C+9NwpyWqFTnWUVKL1Af2fe2U+mz6TbzC4UqJGQEr715Vrn7OegvefbRqzRHfu2CvYz9mtIwgH7xO9ZVxcSXVzhzla5KmBoz3R6cc5zHL0uSpa5rWdvp8Nhoukre7TaqEXB+9Xoq2saqu5udtePRwp/b9gTniQY5r2l4xIEx12ivNxVKFNpRPt+GsVKvHmk9TMutP8xsoxq1ZwiGPazVIjbGII6daSV0mbZGp3Vyc6ifVtSuKFw2V+anO2RyKfBG/CfcJ7mi6ih0+M3d7fW5hHVd4zXLOsuY76Hvrl5SJJVXipFgkkbdHHuNcN4j+MngfRZTFLDJK4OPkGa43WP2jNFYmDRrC8WXsfLOKp1Kc9nb1N/7Br1nzJ6Hsc+kX8r8W5qzZ6PfR9YCK+eX+LPjvUI3TTZJY3k/1e5elVdP1z4+alO1vb6oqMBuJPpXLUx8Kb5OZHpU8klGG59MPZ3K/ehxUf2G6kPyxGvkbxJ8Xvib4auDb6leNcyIcN5QzzVLTPj38QNXnFrp8k8Ep7uuBXXTrJw5lJHNDJp8+59i/2Vff88moNncR/fjIr5q03xl8Ywn2ibWoZY+pRWya0rP46appk4h16G5kZfvYQ1ipqpL32jqrZLJx3PenZgcFaeuCvIFefeFfjh4L8QEWyQSxTnglxjmvR7Bbe/tRPbXMLBhwA3Nbx9yN1seXVy6cdioVO7il2N71JJBLBJ+859MU7dWEsyjB2aPJqYeonY81VY4EIgUTe9ZN+rs5dpCh/u0sVxNC3+jn5e+avI1pdpiX/W19rsfh85+18jLikaQbDHtH96nGPbwp3e9T3NpPAdzYMXtUBkVRlelM5XQcXdAcFcNwaLYzRSbo8mlt4ZLiQHHFao8i0iBbGaDopz7kkCreIGusR47moL6WS2XZZoZR/eFZ93evPJhDiHuKmtL0w/KPuGlY6JYlNcpW8w53Sne3oaad2dyd+o9K05bSG7Qy2vD+9Zp328hVwd3c0Hn1KN3dMcI+N3eozjd8xwaf5j/w1btLHz/nk4pl0lJaNDLS4ulkCJCZI61I7bTyPOa4Xzuvlehqnc3i2cZht8eZ2NZRTdN9oUnz85PPeokm9mdka0Ie6aGpXFznaYjCnrVKIJL1OT61pQXq3MfkX/J7YqG4sPL/AHkH3O1EYtPU5quFhUlzXK0ZH2gRsvFOL/vDsX7lMMin5yDuFJE3zfKCc9a1l7ysY4tqS5Y7j9WtNO8UaLJpF5FGJX4DEc18/fEn4I674el+3+GjcTlySREPu19IW1jbxL9sXiQUDxFqEJkjG0x+4zXl1sv9pqj6bJc6r5fTs9UfJmizfFnSE2Lp+ozgHqSatar4j+J8ds01zY30UYGWJzwK+p7bVZnhMipHszz8tXJo9N8UaXPpiRIJXQqxK4rhng5Q+0fRYfizDYqXLKij5S+Cnj/UF8fQSapqkwtujI7nGa+npnimja+3hY5uYj/er5P+M/w+vvAfiUvGhEBbfuXpX0b8J9e0zxx4KsrK0kC3OnxDzNxxk1phGoO0mHFOBhiMPGvQWn5GrBbllN1csQo7GpbS5uFlPlKzp2Hap7bTdQuZvLmwbUdcVeX7NZo8SDDgYXNe57SChofB4Sj7PSQqWlveR+ZdzCBvSquqzz2Plx2kJeM8Fx6VG2mX95EZ5biILn+9VuCZorcxzOrqg/h5rCLcnuX7yk01ZGY0rNON8e4+prgfjlpmpeINc8PR20DiCOQeYV6Yr0ie1kurc3VmQFz0NVbi4khRVuVy/wDCcVbw8JrcMJXlgMQq8NR9hYR6SqWkL/KYxnFcovgW1XW31WK9+ffvKj1rppJJPsvnSZMmccVas7VYEWaUHEnJq/Y00tzNYqtCcpx2kSWk91IFR4S6AY3GrbWtmo8yOYGX+571VuNQaNPKteF9xWasnlTecc785qUpj5oPdlm+nuclZYjEn96obTZJu4H1rTt7hNSTy7rG2qN9Zy28oS1HymtVVUVqYTpc3wleQhJMeZil2rkF5OPeprz7Dptn9q1NguOuTXPp8RPBayNDMSQDjrWM8ZTXU3o4DGy+CFzZjZre58+FiU9q39JtTfRtJdQ7W/gyOtcZe/Fr4a6TZiS6DmPPAHJzXnvxD/aG0qe32+FneN1HybhiuDE5lBJ2Pfw3DmYVkuaDsz1v4geNdF8D6FLcedC1+VK+STyPevirWb/VPHXjJklmlnNxMfKUnO3J6CqvirxNrnivUDd6nI800rYG2voD9m/4SzW9sfEGsxqJxiS1z2rw4Sniankfd4bCUeHsHKpJ3kej/CzS18I+AbfTJIBFfLglsYY1rT3Mt+wSdDEezetWdWk85h56n7SO4HGKqmXzdrN1Svr6FOnSgu5+T4+tPE1pVKj3Di3/AHB/eEfxGpbaa5jb9yGlHcelLbWklzJ53RferRubezUrAPn71Dbmzjo0nTXvFuG3t5o/NnYJJ/cNUL+W4XKxxlEHp3qlPdSTS7ud9aNlfocQXnJbgVKujoc21sZa5k++cVIFCD5eavajaLyYKzP3kR+et4SOeVNPqSEsaRgrkEP5bDsO9A3ScJWhZWEcY8y959Kc2i6cH1JNNlkKiKaLdH/eNWZ7ayhHm2syvL12D1rNvryQnybQgJUERFn++JJk61k03qdHtFAbc3VzNcFLiMxj3pDGkYzEcn2rWi8nUoA8mPMPWs67s5LR8ryKaZhUqc+xCjO5+cYp00YA35yR/D60Bt6570+3hkmzx83aqRjTpNS5hqSzMq7Moc9BWleBJ9NYXaiLjqadttbO2V7jmT2rD8QXk1zbsGP7v+lYvqd2G/jRPY/Bqxx+DEWJgy+UcH8K8dtIZv8AhMC3OPNP869c8AgL4EhC9PLNefWTQ/8ACSkd/MP86+EzL+Iz9wyz+DH0PbND/wCQPBn0rQFUdK40qH0xV4c4rOPwo917IdRRRVDCiiigAooooAKKKKACmOAzY7+tPpj9ePvUAQyzSo4URlh60+eQRpv2gv2FG6ZW+bGKc8YaQOaAGRjKCUjaxpw3yxnOUp+A39KjxN5o5GygBkcbhipY49alA2rgNk0gmRnKDORSjCtz1oATPykg7mA6UyJpJoSWUo2ac5WJgwHLGlm8448sigBGDMoG8gj9aRpFVN5Ub6czLGgMnJoXy5hvxQA2MMkby8sSM7abbSSTQl5IyhB6VKu7OB0pWLK2f4aAGFm4+WlnIVN/enIW5LdO1IwRk+YcUACMXj5+XI601A0a8sXPqaRnU7VXpUwwvFAEYLOeRipB8ooLAU0ZY+1ABK2Bj171AweFN6MX9qkneNMK38XSpI12rjtQBGoyu52ILdqb5XltuLFvanhd7Ev26U47fvHpQAzG0hs4B7Unklp/OWQ49BUjrvA9KajIr+SM5oARHMjEbsbT+dZfjO7+x+HrqbOP3bD9K1W8uJunLVwP7QGqLpHw7urottHT9KAPz78Klrn9pC1kQbs6xuP0zX6iIfuD/Zr82/2ddOTW/jF/aRG7Zd7gfxr9JVx8vrigB1FFFABRRRQAUUUUAIaUdKQ0o6UAJSnpSUp6UCQxO9RXn/HtN/uH+VTL3qG6/wCPeX/cP8qaJqbHzZDHKfHbEZx5x/nXpvxKyPBtv9RXC2bRf8Jo6nqZj/Ou9+KP7vwfB/vCtsD/ALyj53OFfA1PQ8wgZlC7umK0tE8qTVI+RncKz4v30aqvpWr4Y0/GqIz/AN4V9rU+Bn45gIf7UvU6L4xqxtrPbn/VCpfgysgk+bPSpPi1tWK0Vunlip/hKU3fL6V+d1v4zP3WEX7h6Y/UVIn3aiwd4qYV0LY9JKwUUUUDCiiigAooooAKKKKACiiigAooooAKKKKACiiigAooooAKKKKACiiigAooooAKKKKACiiigAooooAKKKKACiiigAooooAKKKKACiiigAooooAKKKKAEFBoFBoQMUdKTvSjpSd6AEbrXjn7Qau09ntz0r2M9a8l+OzKtxZlvSn0OavsXfhCrroh3Z+4a891eW/bX7pSjiLzTk9sV6Z8MGVtELL02GuBn1SGbXLq0YcmQjp716uR/Ez4Pjl3w8EZr+Wsv7pgW9qey/Mu78as3+lm0lM8fIPpVQMzKd/XtX1dI/JZYduI+RWXp9z1phnMZAtPmbuBSW7zSSfZ8HH0rVSxg0uP7Q+CTzQnZnRThyR1HWKG4iBvBtb3qW6SKGM/Z8Fvasy91A3KboeKbaTtEd0pzR1N44pcvKQSzzNKVnBVfepYxH/CQR3rRMVvqEfHWs24tZLWTav3TQc1SkpO6YkinPy9Ka+3HXmlMu0bantLFpGEj9KYoRkt0RW891G48tWZa2litJUDzMscmPu+tQST29qhXvWRcNJNJ5hPzfw0mjqhUjTNK+aVV2xqUjHRh3rMWTzX8thkH+L0q7ZX4K/Z7zlegqa404bfNgx5fU0GVRe02M0KVk8vOVHQ1Nt2r7VFISrEAECmK0sj7FzzTMlScSQsqndGct7Vd0+4u5f3dzGyxd3PanW2nrComk+tMutSWQfZ4+EPBqWr7GsZ2L80FrDHvs2WaT0FY80t1I5+0hoV9DTYGezk82E9eua0xdWuoJtuB8/SpUHEpyTMt9rALFzjqw7087VT5eWp95Zy2Xzx8xt0qELsG9utaRdjNq4iqH/1vH1pFMyTAQZI9qfHDJdN8vStGL7PYxfvuTVe0RPIyWzRbhdt0oT/AGj3pl8GtV22a+av94dqzr26mmOUOIu1PsNQeH5P4O+ayknc6KM1F6lZ95fdIxLHqp7U7O2tN4Le7QyQcSY5zWY8UiZLDoa0i9DLFr2mxatGb+zr5gOkRr5C8YSNL8QRIvUSf1r7Csto0HVH9IGP6V8ZxTHUfiEY15/fH+deBmL95I+74PoSUJy7Jn2R4RluIfBuihIzOJAoYeleV/tc6rbWdsNDhZRLMqnYK9e8M3Uem+AoZm620O4/gK+VvFWqH4p/GGCG0y7Kdgz04NRi24xjFdS8jw0ZYqriHtDU9z+DnhseGfh9p+qx/K93ENwx1rofOW4JLKEfPStLQPLsvDlroeoj5rVQoAqO8sEINzB26V6+DjyU0mfIZ3i/ruLdSLKg/dD5qY6GQ7l6U1WaRisnGKkXerCNORXepqCPOlpHle5C0jRsohb5h2HeteyaWeMLdx+Un940lvY21uBcTj5jyKh1K+kmQw/we1YN32NKK9jG73L0iQ26E2eJz7VkTSyTz7bjMY/umm2Ny9o+Yj165rRdbe/+Zv8AW+tCpsVRvEaGcQqnavIoVMcp1qS4t5Im2jpUDM0NaKFjj+q1qb0Q9tp/1nB7ZpI3uEkDQbj/ALIqS3tZLwhumKuiS3sPlcZl9aNWdFNu2rLdnHa3MWb0rC46Z71U1CSaAmO1QmP++Ko3jSXDeYx46jFWNPvjGBHPzFWF2panU8VyR5UimZJGYeYTk9akKqnzDrV69gil2vD0NULmOSJvm6V0csZR1Zz1o+3jeTK9pvk8QWR5wJBXtM2UjRgf4RXj8BEep2br13CvVbEz3EoeVgIAmTmvFx9KKaaeh99wfTdlGJoW6/bQBGuQPvEdqzvEvivwz4Vs3M2oQG7Uf6onmvMfi78XbTQ9+l+FHK3pysh/2q8p0Hwj4o8e6kL/AFiRmlc5JzgYr5nGV6eEjz1nY/Y8DlMJLmmzs/Ffx91rWXm03Q9F8w8qskfWuW0jwf438WXXnaxqt/p8TnOwscCvYfCXgvwx4ajjCW+Lz+JiOM1keO/jb4M8O6o3h6+gmlvlHWJMivka/EGJqSccNTvHub168MN7sI3K/h/4GWkaedLfm/YcnfzXZaX4X0vRohH/AMIzbTlf4zGK8g17xf8AEPWtGutc8AS/Z7CzUvOJRg4rG8MfFT4jap4ZF290hk3FWriWBxOZ2lGdvIKCrYh32PoESeHlDT/YLaARffwoG2ksPGngGeS4tLXWbRbwRNlFYbulfL3iLxl4mutas/DdlKWudWbY5XoCa67x98Dn8F/DgeII5MeJGP71/M4weorop8KqlO9Wq7kYl1KcuW5r/ASDTfEHijxLe3dvHqaWtw21ZBuBGa9P1Xwv4V12FibC10h2G3ciAEV89fs3fEfw58PLDV4dbhna7uTklVyCa9n8FfEXwZ48uv7NtVkW5A3fNxXDm2Cx2En7SjdxIlCpGPNc4PX/AAPrHwsu5PEWk3E+v2QPmyIxyqj0r0nwTqXh74leFY9Uk0O0gvn+VoQgyPeuntJYriGbRJFDWEuUlBGeK+dLjWNS8B/HG7sNDkEeiKhIjzSwtXE5pTcKb95BhpzqO1zuvF/wZ06Yvd6Vei2uF58uMY5rzzS9a8WfDfxF515PdXFtnbtdjgCvavBHjzQdfaVYcreA4O7uasfEvwxY+IfDkiSRg3SqWJFdeUZ5j8DU+r4qP3no8t1ax13w88VWfjDw813buskirlgD0NXCJs/dNfPH7Ml/faTqup6ZbufJ84qwJzX0mJeBX3ccMsRFVO55NbDty2PGy4X5YxuppVk/ebtp9KABCPl60sUc1w+COK+70P5eUJ1PhLNrqjv+7aLeOnNWv7H83/Si20HnbSRW8Nqu5utVX1W684oSPJ7VnJPod9OpTw6/eks98toPJSIH3qi6vcHzGkIHpWmsVtdR7l+/Wfc280D5f7lVDzMcVy1VzU9iNWTOMACnNtx8vNNLW8nC5x3ppZYzhM1TicPs5yskPinMTgiQr7VqW8qagvktEEI/j9ap22nLPiWSrU1xa2sexPvjpWMk76HXGnKCuySSx+wjzceYB2qjcai1xmNF8rHpTrbUriSXbc/6qrV5YwTReZZff71UVbcJ1uZWRkspX7x3H1p6/d9/Wm4eB9l0OaeVJG5fuVtFJbnJVpy501uRhdrbs5NWob5o2CMNwqsgaZtsIO6tO209I033eM9qJSR1UqU1rMedPju3EgITjpTQw0svmDzQe57VXnvmhb930FTwX0d6nlydayf4F1J0Oi1M2eaS6m3JIUX+6KRxkBQMkdas3Ng1ufMj6VXV1z8n3u9aKpY551Kv2thUaMfKWCD0pQ7wOJLZjGe7LTZEtn5fO/2qS1hlkO1h+7qZwhNamdJujLmIfGOj2vxC8LS+HbiNRcuMi5IywxXy3JY+MPhr4knhtIbpbW3fBdcgSAV9d+fZ6TDvtc+fVPVotL8QWwj1SJSrj5sLzXkYnBpu8dD7jKOInTg6ddc0X0PEdO/akms7MWcuhqXUYLk96ydU/aSmuw4XSQpboa9el+Cfwr1BGKwyfaTz1rCuPgT4Lt7gGSF/KBrzfZYpytFnuTzHh6EeeUDw3UfjJr19+7gkmjyeisa9I+BXxSjuLiax1u4AL/KDI3Su6g+Dnw0hAuIYX8zpXFfF74KwJaw6p4DjYNEN9xk10KhjaXvNlxr5NmlP2NFct9n2PbraOTIudNY3NoRnK9KsNA+qHD2/l7OpxXyj4S+L3jTwlcLod2SLRG+bcvNe06T+0D4PSxSO5kbzmGJeO9brHrZ7nz9bhHF05+6+aL7HosVk1nLvWP7RH6VU1vUotK0u6v8AVsWgjUtEj8b/AKV5zrv7QXha3smh0qR9/UZHevLbjxF8QvjJfvZwjNpCcR4GOKmWNjDzOujwpWXvVWlBdz2XwT8R9B8S3ZgurqGzOSOTXaPbLPzp/wDpUf8AeXnivma6+BXjXSUN3Gu11G7hqxofix8QfB8kmlwuV8v5TuUmk83lH4kaYrhKhjJJYKa+Z9YNYtCnmTOYF75qtrPjrwz4YsmmbUYLqZRnYWGc18oal8bPHWoWhhuGY56kKa5CP+1fEV4VkWczSnjg4zWE8z59Ejqyzg6WElz4qSsj0L4y/GG88XXclnYRtbRZwChriNN8OeONQgM1npl5cRkZ3qpNeo/DD4F6lNcRalrkQ+x5B6819OeHxZaJpaafo8MW1V2vuUVl9WnXfNseri+IMvy79zRSZ8Jv4F8cXR8t9HvJPYqa0vD3wo8TX94kN9plxaKxxuZelfa7zalayG6jhg2f7oqpJrU9622WOMEei4rrjl6dlI8nEccTUGoRSPMPhr8FdK8NyJqWoTx3mB/qnGcGvS5btYgq2jeVHHwEXpiq13K2/aentU1vYfaGSSP7o+9mvSoYaFJe6j4zMc3xGYO8pFqC9W/AheAI39+pr3SwkkVxF8wTkqO9NupbK3h2x/6wVVtNTut5V8bK3cbnmxmpNKXQbqOoSTHy4o/K9hVddzD7u41pXMMdyu+3x5ves6RLlDthHPet6bilZjryfMNZlU4KgNRhXQqThz0NKrw523GfNpJYmHT75+5RLlZl7Rk1pftZfJIPM+taAtV1Vdyjy/pVWwtY2UNe9alur77GNtmaya7GtOVPqOZU0kfMok+tULm5e6OUY49KtW1wL7/j8pl3ZpCCbPp3q6a1940rVFJe4VkWONPmkG6mAEvluVpqxw7s3Gd9PZ1A2n7lVKxxSjNifvFk3KxSPsav2up7h5Pled71Utwbw/ZkH7sVfFvDpabj161ndGlNW3JDpqSfvy+w9dtRXGoeTGbcW+0ngNUJ1BpW3KeKsRvBexkN/rB0pNOx2xtNWRmMrSHdJIW9jUOptusXIj4FW7m0mt2Lyfc9qpXk5ksJFj6d81NSD5Lo5MJzrEpM9h8BAHwJFnj90f5V5LaeYPGW3JwZT/OvWfAZH/CDQh/+eZzXnUUduPGSBepevg8wjJzZ+95XKLoR9D2/RxnSoV9BV+PpzVCwDLYRbPSrYLbhWdJPl1PbgnImJ4pFbNIaMYFUMVmxSg8UzlqUZouMXdzTicCmEY5oBJoELu9qXd7UjcUKam4C5PpTSTu+7QWOacTxmi4DXXcPSgZxihGyaVjii4C9sU2NSvJYml/hpqMSeaOYABXefk59aUt+8C7fxoB+ag/eo5gA/MSCufSk+YDZn8aVTyaa7EPRzAPIG0BhuqPG2X5eB6VIOlNJ+ei4COjE5BxT1G1MHmkZsYpScDJouAj5wMClPK9KC3ShyQtFwEKjb05pIsgc0qHNKTxRcBT9KAfamBjmlLYp3AQqDksMntSJuzg05G5oyfNxTAG9hThyORTEbJb2pVbdTERKxmk4+UKakbIfIjz71nazqEOl6Zc6m2fItlLy464FfNq/tW6FD8RHtrqSRNFHycryGpXQXPqDdGCdzAt2FeH/ALbl7JY/BK4lj+8ZVWu+0v4jeD9Vs4tQt7tTG43KSa+av20vjB4d17w4/g3TJHmuvMDHaMii6A4r9iDTJbzxLPdKpby5AWPpX34WYTqAuV29a+VP+Cf3hHUtH0rVdT1S38tboK0AYduK+rUOR8vSjmQD9wxTXkKruUZpp29O5pY/lO2lzCuSBsruNCkMMioV+UlZGAB6ZNOQqPkRgfxpcw7jyxzjFKzEdqY7heNy7j0GaRPMH38U7gPZgBnvTUkZjyuKYofJMn4U4NkYBGanmFcIpQxIPGKeWPIxUYjVWz3pskjRvuf7nbFPmGOgZm3blxzTbok283H8B/lTnLHBXpTZ8/ZZc9dh/lVJkSdz5sgWRvHjFWP+vP8AOvU/iLD5vg22Vj/EK890+JYvGEzSfeMxx+dd/wDEqYp4Ogb3Fb4JXxCseJnDjHAVPQ4u302O0tROJA5Aziq+j30lzrSRAGMBhzTNNvDNGEY8Vf0W0j/tdWXruFfX1Y1OVn49g7e3i13N/wCMEPmWdo+/BEQo+C4bzsN2FT/FYxrZ2wf/AJ5ipPg+qb9yelfBVYv2rP3Wi1yQ72PTWbnpTt3HSoGEu/2qVD271oro6rPcepzQzY7U0tilBzT5gFB46UA00thgKV2wKOYYpPtSbvakRtwpSaOYB2aTd7UzdzS7qXOIUNz0oDfNjFGe9IxI5p8wxXYr0GaFYkZxSg5FJn0p8yAFbPUYoLEHpSMcUqnIpXFcUHigH2ppbml3cUXGLk56UvamEtikVzmi4Dgx9KN3tQzcUiNVALuPpQG9qRm5pc8UhXBmI7Uqtn2oFNckUrjHbuelAbnpSKcj3qISHftNK4EpbmlJpj0oPFPUVxdx9KUH2pAcdaC3pTGKTSSMVGQM0bsdaakm5iKYDkYsMlcUpbFNZsUAZ61DkApbjNCMW6jFJzmlY4oUgFJxQG9aYGNJJksuKrmAdvPmbdvHrR5mAcjGKRmw/PSklUvjHTvS5gHRSB1z0p24duaiTyVbarrn0zTlaNSfmAJ9TRzAKHbft207PrwKY8mBxyfagk7TuIIo5gFV8vtHT1p25c4NQO6xx7gQB705igVZG5+lHMJaj9/7zbimyNhgKA4kG5aQsJEYL94UcwxZG2qCOa8g/aDQPLZ/PtOOK9diU+WA3WvJvjzCJb6wLfdA5p82hhUV0aPwk3roBRuRsPNedarhtau2iTDLIeR9a9R+GqhdGYJ/q/LNeXXPmya7epD0805z9a9jh9pzaZ+e8fxlChTaLNhqBj+WY+YfQ1cOnnUD5+PJC9vWmRafaxxiWb/WVDd6pPFKkcX+r719PVdp+6fnmGqQdL3izNdRWEWwQhn/AL1ZDSzXUu53bbnpWqHtbuP5vv1UnsriL5o8bK2iklfqc+Ilde6RKiqOAAKYF3Ngc03zgG2N96nMxjXdH1qWcMYSvZiuzwchilXrS6+0p5DR5Dfx+lVLS3kvm/fcCr7rDYxGMd6R6VGKhrId/ZAhHmK3mDrVa51LZ+4VNp6VGmr3CP5aH93Vw2lrdx+Yn+t/rSV+o6teMtImXtZjuds59aVcL0OTRcQ3EL4l+57UilFPH3+1aRSPPnTmnqNKbmzJ8nvViG8kth94yJ6VBJJu+SbPtir1jpsoHmTY8jvRKyR1Uackrk0KrqSjKCIetE0a6WMrH5vvUd5eRQfJa/dFOsb5LkeXcdTWbTNpVorRlKa+e6PUp/s1GBkcphqu32mhT50PSqLTNu5HzjpVQOWa5tYjlJ6SfKKaVKndFz9KeMSD9/07YpYYpt+Lf7netGxQjLqWbHUdp8uZPMzwAe1T/wBlNcN5+4hf7tC21rDH5sv+sqk+r3Ucvlx/crFrsbqy3LdxepYp5IjGemazz/pEvnNJlf7takMdnexbp/8AWVm3tnNA+6L/AFI60RWoSnGw122n7uFoVd3KrxRHu2bpv9X2pjySMf8ARfud81rJI5pQnKN0PaVomUxsRg8gVpw3C6gohMYTPeqVna+ed38Q+9mrk0lvbpuh+8Kzka0m4/ET3mntZ+GtWaPL5t2/lXxv8I9NOo/GJbSb5d07cn619hwalPcaNqMRwQYWH6V8t+ABHpXxyt3m+UGRj+teBj17yZ+lcM4iDoVKcN2j6c163h0/wpqtpNMI1S3YKT34r50/Zq8MyDxu/igAvHBOwAxx1r0b9q7xDcWWgWS6WxU3Z2t75FT/ALN2mzWHw0uXlAF08hYZ96cJxrVIqXQzUJ5bgK0m/jf/AA53Oq/6RqctwG25OdtEN68LgFSw/u1Vjdlc/aAS7dMetX7O1KnzrjGe1e/FLlsfmlOE3WcuhO1mupAN/qKGX+yo9oj8/wD2qivb/wAsBYe1OtLxZk2TdazlCTPRqzoyj5mfLcy3UhOSB/d9KFHY81Zu7N0bzbfoetVWkU/Kv360grLU85qbeorr7U1NyNu3lR60hkKf66pbe1lvJAq/6qtOexpTvFlm31FnPk/Z94PG6rg0tD+/L7j/AHabi3sYdvG4CqMWpyibk/LWbb6HcsS2rMlur94AYUg2jpuFU1Ksvztvf3rVkaG7j2jG41nzWX2dv+mlXCVkcVZX1iVm8xTyDjtT0O4fMmB604zBOLr8MUyQysu6P/VVLSbMrPl1HxXH2WUNu3jPStJiurJwojqlb6a+BLcfcPIq3LPBbQ4t/vVMkrHQrKOo5NO+z6ha87/mFbfxh8TJ4c8Atc27Bbj7u0Hmua07UZ21m1+0H5d4pn7SOneb4UOoLkwcfnXi4uKb1P1fw/hTlNHkHgnQJ/FniBNTcGQFwz98V9JWVjaaVpiqGW3VV/1g4ryv9lfZJBextjJHy5rT+NviW4sLZ9FhbbNnt6V+ScQzr4/MKeHk/dP2HFWU4wpkPxE+JscFpPpthbrNIQV85eq+9c9+zvZ6Rr3jl/7c06C/uChO+VQxrjLC3JQ+blpJuua6T9my7+zfHKTSyeRCTj8K+ux2VUcuy5KmtSMdg40qSk1qe4eIrewj8LeIdO0myjtlZGUrGMZr5P8A7UTwvYtZyMBK0hAjPvX1rIVt9R1SKT7skh4r50tPh+fFn7QUtnfRn+zEXevYZFfJcN5vDD06spvY8xYmpFpUzuf2cvAWJX1/XbfdNKfMtDIOR9Kl/as8YS3uh/8ACNW85F4jhmUHnFer397baD4UuJp9qRaRHiLHHAFfImv6vL4q8az+Lyxa1lzGM9K9jKcS81xUpy+E0tKtN825JpV/B9it4rLw/HqUyqBKQuSD71p/B7S9dvfi5JM+jyaTabOGC4Femfs7+HbCDT9SvBFulkO5dwzXpdv5drGJJokV89QuK4894gjTpzoJHHVrTcuQlmkGk6JdX8q/Lbgkse9fLOpStrXxIufETSf6LICo9K9/+LS+INQ8D6ha6LjbJEQfWvm/wHcLBZ/8I1q6st/GxZiRiteA/Ze1dS+p6WWwh7TlN0ytp+rRX1m3kKjZIXjdX0Dpmsfavh22qznYXjIyfpXz/dw+feR2i8knC16l4+uW8N/A+xilO15JAmO/NerxRh6dbMKfKj2MTTjTs0Z/7Kulf2jqPiHUWbIjuCR7819ACZMdq4H9m7w5/wAI34Uurm4Xb/aCiRT65ru9sNe9QfJBQ6I+VxeKcaj5Tyz7C1ud0nzD3qU3tvHHtVQGp0GoR3bi3n++3SqOo6aVlPk84r6+/c/muU47QIp5Zbh/vECkXcw8po8Y/ioSUQsI3+9StcSSMY0HStI2Z504SqSfONXzLV9ysT7VoQ38dxHsmUD3NZ5kVeJPvVas9Mkuv3h4j60pWiVhIzi9diZtPhmQmBwfpTYrSOzO+cg/Wp4prOzf7PbsSx9aSUw37GKQ8j0qHUsj0faU27IgutQSVdkBA+lUBb7m8ySTkc1Pd6etidy5xUYKsoZq3pOLRyTqu+oNKJR5Wzb70sEs1i2VYyA9qRdv3m+7SvJsA2DINZTqJOxcYxaujQS4tr5cSBUf3qs+m3Rlym7ys9e1TWuloYvt0pwB71aXXBGnkDHl9OlS2/sl0JRS94jE1rYw4Xa0np3rNuLi4vGP3kXtVyfTI7mM3tuSce9Z/wBpKkxyjBHTimlczrVXLRDowqfLJz9acYgh8yM4+lJEnn/f600yMjGNegp8pxwpu92XbbUA37uUZ+tPmtY5BugIJPYVUhszcLvjHNaNuE09A2ct3pOJ6lLla1K8OmCP95PJj2NLPfRgeTGoHbcKnuLy3vU/eE/hVSbT2SMyJ9yp1W5jXmm9iu0io/zL5g9aa7YdPkwrGlXyxbl+cA0q7pUz/CvSrSUtzlnUk1ZIJc2l8txG3y46Cr41QSAQyRbvO4B9Ky0kWWXy5M4q7ZWUrSh2HyKflolTjBXNKFFvST0HSaOYpfJjl3secCrUcy6HEfM/fh/vRevtSzXsNtch4Tm4Axz0prxQajmVTmdeSO2a55TnU0a0OyNaOHXuPU5Dxv4F0Dx3aM0NlDplw3fGDXlGu/s6rasptdTWcn723tXudyk6SZkBEvt0xUtpIsUb+R80hHzbqynltKep6uXcS4zDRcec8L8O/s7x3F4v2nUVQA5Oa9u8Kado3gmzW30+0ieWMYZ0HLU4PM0ZzxJ7VHAiSSbbfJlJ+bPrRDAU4bmOYcSY3FytN6G5/ab6sftEzGJOnlmqD+FPDF0ks11olvKx5LlRViK18lc3nA9qSy1ZWaS1c/ujwPpR9Xh2OejmFeEuaMrGLF4T8GW5NwdItXH9zaKs2ul+FI2LxaFbwv8AwkKKtXWkhm32pJXr1qlwzeW+Qy8VvHD0ew62ZV5/FUf3lppnU+VHKY4OyjpVeWKRPnhmJ9cU1lDN5bdKcimIHyufrW6g18KPHq81SV07lm31OSOERzKSvvU5tUvI99uoU+1U7WCbUJfJxjHNX1uItNjZIz8w61Djr5nTTw2l5sr29p9nfdccj3p93qKbfKtFGDwStSwTpqSlJDyazJ7OTTZW8vkOatJdRySj8IwRfP5kkmfY0sk275Y4/wAacESQZkzToxtGI8YqrGM5RtpuFszxncHOfStBL+O4Xy2iEbdM+tZTkrJkffrQtbOSVPOm4UVhUi7l0VzL3hk2nmVvlH/Aqmh8nT1/eMJm7Z7VLFqlrH/oynmoZrBLkNJEct9acYvqbOlFor3k32z/AFbeXVWOMwn5/wB5SujW77ZM5qUrJs38YreKSOepRGNmX7v7urEFz9mwrHzBVaNw5I70kMJlcqmfeiYqPuPU0nt4L9dyuqt6VFHpjRtiT7vqakt4YbP97ITuq0dSiux5ORjpWTTOnmiytc3VtaQ+XAFMg7is5WmuifNY496tXWlrGxmjyRVSKYlivTFCiYVPIVkEZ2r0pSfKw8bfN6Cl4ZsUjNED8uTJ2pt8upnRqSjMu2V+sw8u6XaPVqq63Zb7GRrQZH+zU9rps1389zxH2xUmrX0Gk6TKkPIxzWFWtaLPQwFF1a6bPRvAqPF4FiDglhGeteWQzEeMllc7VWT+tes+BrlbjwHDcf34zXl+swQxX8pdW3liRgV8Pjm22ft+XUbUY69D2zStU09tPj3XkYwOcmrJ1bSCf+QlCD/vV4ppscjQtvMgXHFZgsX+1EFpuTxya5adR21PRjWcHY+gP7U0vGf7Qi/76pF1fSWOBqEJ/wCBV4hPbLHb4LzZx71T0y0drjO6bGfU1V49zR132PfH1fSU+9qEI/4FSrq2lYyNQhP/AAKvBdetWGza03X1NWLOyb7PktL09aLw7i+sPse4NrGkk4/tGH/vqhtU0pRuOoQgf71eAfZXN5jdN19TWjqliy2e7dL09TRePcpV32Pbo9Y0l/u6hCf+BUPrGkqcNqEI/wCBV4PoliWJLNN+ZpNWs8TjDzfnVe53D2z7HvY1bSiuft8OP96mjWtIPyjUYf8AvqvFLexH2LO6XOPU1lW1mftmN82M+po9zuR7d9j6A/tbSU5OoQj/AIFSrrGktyNQhP8AwKvC9TtFEQw035mo9MtQRy835mj3O5SrPse8PrWkLgNqEAz/ALVKuq6Uq5+3w49d1eAaxa4kj2vN19TWibHbYZLTdPWjmQ/bPse1JrGkNIcajCT/AL1PbV9JV8nUIR/wKvANOtQbpstNjPqatazapHFvV5vzNHMiXXfY91XWNJJ41CE/8CpH1fSN3zajCD/vV4VpNiZI/MLTYx6moL22X7RhXm/M0cyBV32Pfjq2lbc/2hDgf7VNXWNIc/LqEJ/4FXicNipsJCXmzt45rO0Gxdnbe02MnuaLxe5Xtn2PfJNX0hSN2owj/gVObV9JdMDUIfwavCNY09tw2tN+ZqbSrRCm2R5s/U0e53Jdd9j2/wDtjR+F/tGHI/2qe2r6Vt51CED/AHq+f4rTdqLqGmwG9TWjf6f/AKP8rTfmaPc7gq77Ht0esaSeF1CA/wDAqH1jSR8rahCP+BV4Lplk3m4ZpuvqaXVbPbeAB5sY9TSbhbcr2z7HvK6tpOOL+E/8CpraxpBbH9oQ5/3q8Pt7HMWd03T1NUntcXOC035mpvDuJ132PoBtY0pRk38IH+9TU1jSGO8ahD/31Xh2pWgFqmGmyRxzVbT7ImDaXm3Z9TVKUO4vbvse8vrOjxH5tQhG7/apy6rpWzjUIceu6vAta093aHymm4+9yavw2X+g4DS7vrTUo9yvbPseyzavoNxHJZzXUEkcg2upPDCvmP40/sx6P4k8S3HiDQtbt7CGVebZAOtdHNBH9vhELTZDfN1rd1dJbeyEsBkL+9PnRLrPsfKuofCvx7oc5sLLVbySAHapXOAK9M+EX7M8NzLD4o8WeII3bduMM3Un3zXsfhzU554mW6gUkdMpWX4hmuLi58ht6QZ/h4o50T7d9j2XQ28N6PpkNlY3VrFFCgX5SBmr6a1o78JqEB9w1eItp9r/AGfhJJsleeTWfp1n5b+XG8xHuTRzIpVn2Pe31XR1bc2pQj6vSvrGkyoCmoQfUNXher2MS258x5txHGCaXw9Z262v7x5s/U0uYftX2Ot+NviYad9k+w3wDEc7GrP8K+OltNHW6ursSSHjBbpXJa9pdvql7H9o80oh4q9P4Q0g6YGTzfpRzoh132Nm88ZwwT/2pHqyylDu8gN19qrv8b2v2+z/ANnm1AP3yetcvpfhDw/FdGSVpy2ehzitHVPDWizD5UcD2FHMhqu+x08fxqURiJdOMpAxvBrCsvjROviWSN7VtgH3ai0Xw7pcaMyq+xeuRWe3hvSZNfe4jR8H2pOaH7aXY6iX49rGWU6OTg9cmnXHx4VLBbiLRzM5PKDqKyrrwvoYiy6NyOeKpaToOkw3zeSjkY7ijnE677HWWHxuhuNPkuJtO8h1HCk1Rk+Ohlh8uLSS275dwrndc8Oaa5KhXAbrgVd07w3pEOlIIkYuOeRVc6M3Xl2Kq3B1LxXZXw/chm3FPWvRvijtbwfBjpkVwdlaxvrlttVsocDiu7+JgCeDbdW67hW2Cm1io2PIzx82X1H5HmlsPLi3L6Vo+F7iR9YUMT94VRjXy4Rv6EcVP4dYrrCMoONwr7qdS8GfimWTlLEqPmdd8YGb7PagZ/1YqT4S3EFvGGmmVOO5qz8UY1e1tGdSR5YzgVy+mW0bWBaDeODX5zXlL2rsj99p0X7OMrns8esaUwIOoQg/71OOraSi5OoQ/XdXz7ZwSy3jQs02S3HWtHU9PMdsE3Tbh15NaKb6nZGbUUe4pq+kyD5dQhP/AAKg6xpCHB1GEH/erwjSbMAHe035mo76xLT/ACtNjPqafMg9s+x76dX0kjd/aEOP96mDWNHc4Gown/gVeICxxYtlps49ao6dZ4uDuabH1NHMifbvsfQH9raSg51CEf8AAqRdX0lz8uoQn/gVeG6lZAqNjTdPU0mh6f5jyZabgepockHt32PchrGjq2P7Rhz/AL1K+q6URn+0IR/wKvnye3/0/Yrzdfetf7HGtsNzzZx61PMivbPse1DWtHxt/tKHP+9Tzq+khOdQhx/vV8+Q6fJJqChWm259TV/VbQRxCMNNuHuapSQnWfY9zi1jSWU7dQhP/AqRdY0kMf8AiYw5/wB6vDdGsh5RDvNn6mqt7a+XdffmwTxyafMhe3fY9+Gr6Sef7QhP/AqYdZ0fO3+0Yc/71eJDTmW3zum5HrWbBZN9s+ZpsZ9TS9zuV7Z9j6AbVtJRdzahCB/vUser6SwyuoQkf71eG63aItn8jzZx6mk0iy3WqktNnHqaPc7i9u+x7o2taQDtOoQD/gVH9raTjd9vhx/vV8/6hYy/aRtabH1NaMdov2P5nmzj1ovDuL277Htia1o7NtGoQk/71Ok1jSU+9qEI/wCBV4BYWf8Apn3psZ9TVvWbHbGpVpvzNF4dxqs+x7omr6Sy5W/hP/Aqb/bWjhsf2jCD/vV4bpNsvkEM02aoXdmy3oIabG71NHudx+1fY+hG1fSwu438OP8AepF1rSG4GoQH/gVeJ3FnG1lw827HqaztP0+TzjlpsfU0vc7kuu+x762saSnzNqEIH+9SDVtHY7l1CA/8CrwnW7VEtD882fqal0yxhWyDyPNyOOTR7ncFXfY9xOs6QW2/2hBn/eok1PS+G/tCIAf7VfPk1q63mUabb+NadzaSfYwd0vI9aFydyvbPse4DWNIfpqEJ/wCBUHVtJTrqEI/4FXguk2mDiR5vzNS6pY5H7t5vzqlydxOu+x7sNX0l/u6hD/31SLrGjqcf2hBn/erwvSNNfrI8uPrVae1jS8bc82M+pp3j3J+sPse/tquknn+0If8AvqmrrGksdo1KHP8AvV4kbKN7XdG82frWXp9rIb/aWm+96mockUqz7H0E2saTGMNqEI+rUqavpLcjUIT/AMCrwfXtPkScfNLjHrU+k2IaFvmmzj1pKaH7Z9j3BtZ0dTg6hAD/AL1K2raUF3G/hx/vV886haut9t3zY+pran07/iXqd0uSvqavmRDrvse1prWjyDK6hAf+BVT1fWtNi0e8kj1CLcqHHzV4dpVkBNtd5sfU1PrltbrAYVabDjDdaXOgVd9hml+MbpdeMr6gzxBjxu4rrPEnjuz1BbWG31BIJAMNhuprj9J8K6O1huxL5pPNUb/wdoZ1GCWNp9ytlutHMh+2l2Ook+Mw8P3H9lPZm9YdJc0/T/jM0DSSz2ZYSHKqT0rL1LwroPki4jWQzY7iqmneHdKurpPtKuAp44o50T9YfY0/EfxilvLcLDZmHB6A1Pb/ABz+yW8UUmmmU4wTWLr3h3So7/aiP5f0q3aeE9Akt/MlV8gelHMhxrvsbcHxyhmYgacI+PWorP48ebd+TLorRpnG8k4Ncq/hrRftx2LJt+laU+gaTNalWjYEDjAo50aOs+x0GofHK1t5jHDYCU+xrm/EPjk+MrZy9obbYMAntVXRfCehi9LzLIW9xVzV9JsbO3dYUYIR6UcxhOtLsd58Hi66M0TNvXYfmrh9Snit9XvPJUMTIc4rufhWrQ6IQoIh2HGetcLqNhINRvZ7bkeYSc17WRR5ZtnxHHNaNXDwRWleSdNzSFfaoo2wpSRM+hNRiUlsSA5qxI24KDX1UlzSPyS0kiNY9rb1k/CrUWpOP3bRkj1qo/lxnvmpra3uJ2BRflq6jsrGtJ2auW3sY7pN8ZAf0FRwW/2V/wB8Mr71YZlsYwyn953pxmh1CPY33jWaud8+Tl03K17eoybbUAH/AGapxs8gKzscnuanl09rNjInIquzrM/z8Ypnm1FUuK+2MbVXd70tu0kbbkkJ9qOVO0fdprFQf9HyXpmlNJbmit9HIPLuFC54yajfTZFb9yDKr87h2pttpsl0N19wByMVcTVDp48iHBTpzUtvodUZRfxDI4LexTzJmWR/7p7VSuby4nf5cpGO3ark1tDqA88MfMPOM1Qn8+E7Zh8tNeZjOclsNTarbn6GmzxbzuhOPpQdkigDpTlk8gfLVmekiezv3hAjmyR71bdLe6TfGF3egrNjha7fpWlb28engM5+ftUvQKcWpXexAumyFt0mUX3p8l9HaL5cahz6irEmprcr5LYxVGawYZkj5FJNvc6bxIZma5O8vt9qQMirt8sE+tN2gNhs5py9PlqzGZH5cm/eshUelaEGpCOPypI9496z5ZApw2c+1W7GxkuGDD7vvRJKxytO4+SzNx+8jbKn+EU6O3SEb5MJj+E96sC6t9PcoT83eiZoNR5z83asoydz08O4pWZXkvUkUxxqI+PvDvVIRko3z7qdeWktuRkfJUaZZwsPX3rflXLoYVo89+UmsmeOOaLYSHG2vmj4oH/hHvi1bXDfux970r6Xsp3F/HDIB98A189fti6XKnjS3uolxF5IyR618/j4M+n4Fqf7a6c3pZlv4t/ESx8eWnhfw/aWqJLbzqsko/ir6AsvCr6XpVrBaz7Y2hViB64r5d/Zb8I2/inxJPNchmFniRc19Zz60qzx25P7mNQh/CowdF35j2+L6sKco0F0/UqQXUVurQyW4kZf4iKpT3UkwIQnFW76GaVjLaYKN1+lUioh6D6171NWPz2s+Re6NhwnMnP1pJfmbdHx9KX5JuuaQ4jOFreLRyuLbTLNpftF8ki7h71ZmgguV3W5Uv6CqNvay3Jwo471fgih0v8AeKTvHrWVR66HbGyWpFDY+Wd118o7bqWe/SEeXbqMeoqxJfQ6ovlzcY6YqldWP2eMmLlKlXe5ErFVllmfzHY4p7mPZtAGaYry429qcsSD5m61aRhJMbF5iHIYir1tfD/VSruP981Td8/KtWLeykZNzjCUpG1DZ3J5rBZvmX95n9KSGKPT/wB5MQw/uGpbbULa0zGhye+aS4jj1FtwPNQnfcKluUrXWpG5+ULsXtVYxYXcH3Ut3btAQsg47YpF+SLclaNLlMJ35SO3fdqtspXb83WvS/F2iw+KvBr+H1ZfM27s15ra7pdWtt2ANwr1C3kGnTrdwElioU5rxMenpY/R+CcRKhJM+ZPAGr3fgL4hNo9xGyxtPsBPGea7r4/6WzAeKEG+JlAxVv8AaP8AA89ylr4o0OIGSAebMR60fD7W7P4i/D7/AIRu8YG/TJKnjpXw2dYCP1uniodNz91ozU3GbPLtHcO0ErHOcHFWv2f90n7VMxHC/Zj/ACqvc2Uuj+IJbG4UqkMm0U/4GTfZ/wBpZ7mP/VmAjNfR4urHG4HmS6HZm01UopI+iL0GTXNQDcYkOKjstPtIbj7XbhY7vu464qxqbxvq83k/ekc5qtdRmzlzz5lfznjKlSniJwjtc+Uc3TVzz79ovVNdOimz0mwmuI5IyJigyD9a8FTUoLXwTBpkka212JstGeD1r7Et7hpbdoRHG8bj59wzXn3j34OeGPEEEl9pat/bByducLX6BwjxHh8L+5qaG+FxNnzMo+CPiFpnhXw7bQtDGzSxjJr0Pwxr/h/xlaCOHUoI7rr5QYZr5WvvDeueGr2SPxtG6WqNiHZz8tSfBO80+4+MDjQZLkps6NnFe1mmSYPEYaeIjO73N6qh8Z9Zx3H2ORraaPfCDgk9CK8b/an8N6fofg+HxlpkaQTTTBSUGDXsTiS5titxjIFeY/th7Y/gZY24OVNyoHr1r4zhNyo46UYyujlp15QqKaOJ+Gmnya54g8P3OCYvlMp7V1fxXaTxz8RF+HNgCI7Nll3L04qx8KrE+GfhBPrl4As8dsHgz16Vu/s+6HLf37fEyZMzXQMZLelfpNJPE1lN9D28wxN6PNfoerSQ/Y9B0zSoOGt4VjbHqBVX7Bd/3mrTZlaZ5v4ycil+03HoK9qUeTRHwdTEOcrnjTylnDRwkMO4p+t6zD4dsre6vZAxuGCgE04Svt8u3UFj0rzf9oOYHT9EjuHKuLlcgH3r6nGSdKLkfhuU4J1sVGm3oz1qK3t9Ss1lXajuNy1i61qFrprRWkhVJHbbuPet3QNNmlTTLm2/49Vt13kn2rxXxTdah4s+Kkui2WWWynDHHoDWFHEHtUctVecuZbHssVlDYLG1wRMZF3DNU7i+kMzRwEonoKu+IIJY47Rv+ecQVvrWXFtbMhrtXvRTZ4VeUaacIkm1fvyYUd5D2qO11PQrGZ2m1i23dwXHFVfEK3154buLfT1BlbpXG6T8JdLv0SbWrq4juJT+8CueK5MY5RiuVHZluHwtuas7eh6Rp2raJqlwBDqkFw3TYrA5qbUrC1tY5LqS5RExkKT0rwnxz4Ti+Gfiq3vNBuZpLUAM29s817RpljB4m8H2l9qMjKtwnODUYSu2rPc9TMsBhYcso6xZR0zVtAu4H83WLaHDY5cVpnX/AAtp1r8+pWs5xwd4rzf4w/DDwjo3w6vdZ0++uRdKcj5ziqnw4+Fvh3U/Bdjqms3l0PNTIw5rmlXnKrZI7ZZbl9DDKtJuzfY9ItZ49Yt2u7PUkMIP+rVutJIq7RHgZ9ao6B4X03RLYxaNNJJHn+I1claNXVZchs17MFaOp8jjo05TvR2LFrdzacnlcyqecCtCyms75W82FYnx1NZcsqxzq45XFMCteTAx5AB5xRKxjQjJuzJr23mtpf3WZB6ir1jYpHF9onYZYZ2mrUF1aW0IjmPz+9V9Wt7m4jSW3+51pe06HpSw0eW5BLqIV/IhhKe4qCIO3mtM/GO9QNcpHMEkB3fSrFuVm0zUJZshY4yVNHtYxPM5pRqqJk2OtWcmtjRY2VpW5yDW217Is/2ZlO2M4NeO/D2GW8+Ig1SFmYISOvFesXE7G9lDLjJ54rP2nMetmuGp4empLsal1YW93B5kMyp/sA1lxxXCTeVsbbnrU+lWzLfCUM3kd62HvbVmMcWCwpKTRyUY050eZLUqrHaW8OXC76pyXsm1/LU7fUVHqUJe5y2aiSWZUMUK5Xo2a0hK7szijVlK8RbaNrhDJ1f1rOufE2l6fOVjvYjLGfnUNzWxp8n2WORv+WWw5PvXi/wj8L6X4t8c+J31G4mxHIxQBuOtZYnFRpNQij3MlyuniI1Klb7KueuWHjvw7fyiO5nt4CeN7MKu6pZ2qmG70e9S9R+WERziuMn+D/hXUvMh+1XCyqpYYbHSs/8AZmujZ6/4k0iWV5IbJysZc54FcSxMoyR61XA4Ovgp1KK1juegJZTXFyLlmMK4+6as3F1DbgRw2/znq4q5eMb+ItFgfSsSU3cLkMvyjqa9Wj++V2fJ1IS5UmSySSn/AFs2/wBjULFXOFj2H1oVY5vnUnNKW/5ZsK0lRb2MXGpy3RJBJNCcicuPQGtDbbX8Y2hYXHU+tZIWO3O8EmpbZGvJB9lznvWDw8463NI0LxvMdPby20vyxmYf3hVm2s1A8yWUJnnaa0ILyOyi+z3GPMrKv4JblzM+REOTj0qfbzirG1OEIxuh+oXUcUW2zIEnqtUoMzqWk6jrmm2y24uSYWLD3pJbiPzDBHnc5wa2jLS5yVK9So+VDkRxLuhfaPUVfttSjx5FxH5jHgMe1UmjlSLyIRmTvUYMKoY5MiY9PrWcpIxUaydjTnsl8rzYnDf7IqjaWc80xyxjAPereiw3kJ8yVf3XvWhc3dpINkZ+f2pc52UsI/ikVJBb6eN7gTGqU97NM4MW5I+4pt6kkL+bcZ8s9KZG7qPLA+V+lawceoqsZX90JoY5BmIgP3IpY7ie1+ZSWA6ilAhsjvcncaR5GQeYw+Q805TiZc9RGhbXNvqC7ZEEbHuaqX2nXNs3mROZk/uioYoXumzbZrc02aexTFyox71jKTWxtDmkZ1ja/bAPMH2Yjkk8VPPNBCuyFQzDjI71Jq63WpKfsSjHfHFY0KtCxHJYdc+tEZ3eo6lGRLK8lwcOSo96b5Ih+ZJAT7UOzSnDcU7y4oV3ZJrVSRnyyRPDqLWKCWZTMrcbfSrUkFvqEXnx7YD1x61mGRNu6T7vaprSG6uZBIgIhXrUya3NoQ5hn2eYSeWqMR/exV2Gwhs18yWVXY84q59uhWMWsOC468VnarZTtItwmdg60lPndmaVKHJHmGXN3PckwwlowKoXPy2Msc6+aT61NBcneyqOcU0fMGWXvVyoxaOSljZ0JXR6X4H1qws/C1tDK0aqB90mtIan4ZuZMzW9vn+8a8je0kkiCq7BF5GDUP2drk+TFI+7p1rxa2VQbbPs8BxfVjFRbPaWv/DsaARx27+y0Jc+HnHmNDboR615Xp2mvp48y6kfB96mvYBexEwSvj61gspiz1XxZpuekz6p4aU7TFbv9KWO+8NgbljtlryB7FbcZklkz9ahWFZzhZpMfWr/ALEpnPPi6t3PY5NS8NMcNHbNSPq3hyFdojtyPavIHs4YfvTSZPvTJIIIRzNISfen/YlPsZf64Vu57HFf+GZTuEVsre9TvfaBt2tHA4rxe1sXmfekkm361swLaQKBNM+frSeSU+xrHi6s+p6ct74bhTcI7ZfbNRG+8NTNuKWxNeV39itxmSKaTYenNUEs/KOGlk/OhZJTKlxbW7ns39peHEGzFsB9ah/tHwyswUQ25J7ivH2sY5DnzpPzpGtgh2JK5P1p/wBi0zF8X1u57Fc6p4bjUbobd/an2moeGpF3JDbr7V4z9mcH55H/ADq7Z6XI37xZH2/Wh5LTNIcXVu564Lvw7K5DW0Hy9CaV9S8O42FLfHpXmOI2QwrK28deayrzTLoOXV32/Wl/YsS3xdWtuevfbvDMZyIbYGhr/wANyr88VsV968cWB/uvI+frTXtbj7qyPt+tP+xUYPi+t3PYf7Y8Ow/JHBBj2p66h4Zb5mhts+9ePrCI1+aR8/WmpazTv8jvj60f2Kio8X1u57SmoeHypVYYCvtSR3nh1B8sNuteW2cJtlCyyNz70Xtr5iH7NI5/Gl/YsOpt/rdW7np0uo+HScNHbmmjUvDadIrcV429leJIfMd8fWiS1dl+WR8/Wq/sWmYS4urLqexi+8MIfM8u1BPvUg1Lw7J/Db4rxr+zVkUZmkyOvzUrQRxJsE0mfrS/sWmEeL63c9njvvDWflW1z9aSS88OtLtaCAn+9XjNnpUrS+aZZNuc/ereVbFIfLkmfzfrUvJaZv8A63VrbnpDXvh2IfdtgPTNQHUvDDNnybfPrXll3p3mEsk0mPrWdJbojbGlkH401klPsZT4urdz2U6r4ZcYZbY496cmo+GgcrHbCvGhp8Iwwmk596c9vCqcTSfnTWSUyFxfW7nsv9oeG26x2xqRdQ8OkbVS3+leJxQbmwJZPzrRsLDEwdpXx9aHklM2XF1Zrc9WW48Nh932W3B9cU641Pw6Ew6W7D0rzS4EcimKKRi3TrWPcaRdwv5ru+360v7GiRLi6sup67DqvhsAlIbdKcdQ8NSfM8dt+NeOLa+aw/euMdeafLaRYx50n50/7GRl/rfWvuewDVfDP3BHbYqRLzw0h3eXbCvFRaQRHd50mfrTxbvcYEckn50f2KjaPF1Z9T2i4vPDxAL28Eg7UR3fhxUyILZPY15hp6i3QLdSMPTmo9Ts2uAWtpHP40v7GiXLi6sup6S2q+GfM2/ZoPrU39q+HtuzZBtrxv7LMpKSO+frThbqBsaV8/Wn/YyOeXF9buewC+8L5z5VrmnDUvDLHb5dtXjbWUY5M0n50i2sf8E0hP1o/sVDjxhW7ntcd74bVCFS2APUZ61Gt54dD/LawfXFePW2m3UsokjkfYvXmt1XtVg8lpW3/Wp/saJt/rdWtuejy3vh1h86230JquNS8Mxv8sNsD6ivJ73SL6ZzJE77P96qottp8uaWQMPemsmiZy4vrdz2V9Q8NMMtHan8aF1Pw2qfLHb4rxtbONz/AK6T86VreFDt86T86pZKiP8AW+t3PZLe/wDDPmCRUtVYdDmsf4lXlreaIi2zpLhshVOa8vexaX93DLJvbpzW9oltNp0Ob9iUx3OaIZWqVVSHX4klicNKnN7mfa2kmoOrMTCqcYPetvTbyys7lYWhUsp+9Ue9L4MbTGBWJdRsl0yNnd3r2XCMrpnytGcMPL2iPYl1jQ7q2jW8a3fCjhj0pp1Dw5Eu2JbYL6A141JZLOOJpAfrUSWjRttaWTH1rxo5PGcmz6N8bVYU+VdD2eLUfC8bbxDbb/UVJ/afh25bDR2+fevGHt4Y13iaTP1pbS0urqT9077frUPKI3sdFDjWrUilc9le98PQ/dt4G+lKLvw4y7zHbA+hrzOGBLVNtxI24+9VL3TZ5sy28j7frR/Y8TX/AFtrHqv9qeHCCpjtx9aaL7wyp3eXaivHTakt++kkDD3pslnG4wJpPzqv7FRD4urdz2U6p4abjbbH8aF1Tw7b/MkduM9cV41Hp8S8maT86Sa33DbDLIT9aP7FRK4vrX3PZkvfDMh3rBbFqkF94fY7TBBj3ryTStPkj+eaRwPrWg/2eT5Elbd9an+xkavi6t3PSG1Hw3DKAIrcN6ikk1Lw0x+eO2J968hv7GcTb977frVY28ZPzzSD8apZLEh8XVu57MNU8Nr92O3H0pDqHhh8F4rYn3rx5LaLHyzSfnSSWsGCTNJntzVf2LEn/W+tfc9lXV/DuNpSDFPW58OsdyQ25PtXi1pp1zcnKu+PrWvZW7Wh2yyP+dT/AGLTNf8AW2tbc9SkvPDrDbLDb496at/4biHyrbAfWvMtRsvtSfuZXz9axpNPkjO2SWQY96X9i0yXxdW7nsZ1Hw1IfuWxpx1Hw2q8ra4+teNLZxY+WaTP1qM2OW+eaTH1p/2LTI/1vrdz2Qap4ZU7khtyfapl1Hw7OPmit/xrxn7LHGn7qZz+NTWVncSPne+PrS/sWmVHi+t3PYftnh2PhLeD8KJLzw0oDSQ2wz0zXmgWCBdrytu+tZ+q2jXSgiR9o6YNCyWma/63Vu56y2p+G9uBHbke1NTUvDa9EthXjCwLEdrTSfnTmtUfkTSfnVLJKZjPi+t3PZJNQ8NSHDxWzCmpq/hrPliCDAryGO2jAx50mfrTYLNmdwsj5+tJ5LTFDi+s+p7Ml14akGVhtiaX+0vD7Hy2t4cD1ryTSrSe3l3SyPt+taIjtpvMXzm3H3pf2LTN1xdWfU9I+3eGFbhbUH60S3/hwj7tt+deO3OksshPmyf99VE9sFwGmk/Omskpmc+Lq3c9nXUvDqL922A+tQnUvDDtkwWzGvIGs1eLiaT86alr5Y+WVyfrVf2JDoYrjCt3PZE1bw2PkEUAFSi78Or+8W3t8+orxdLCeR9yu+PrW1aRrDGBNIw/GpeSxNocXVu56edQ8Ozruljtwf8AapFv/Dsf3FtgPY15dfWMFzGZIZnz9axhbPDIRJLJj61KyZMqXFta257M974YdtzR2u760smq+HkAUpbkdgK8bexjkG5JpM/WkS35+aV+PetP7FRi+L63c9jGoeG1O4Q24qQXfhqbkw2zV4vKk0nyxyOfxq3p1lcxndI74+tT/Y0S4cW1u57BHe6Ar+XHbwCo5b7w0jZaK23V5uhhU4Erb/rWVe6XdSymVXfbnPWl/Y0TT/Wyt3PW/wC0/DrDBit8Ug1Hw2pysVsD6ivHZYJFXZ5j5+tOitGEZ3Sv+dP+xkYPi6sup7E1/wCGpfmkS1J9zSjUvDeNm22A+teMpZoRlppPzoNksjbYppCfrR/YqHHi+t3PaY5/DJ+ZYrUmmw6h4el3KbeBAp7968t0zT0txuuJpAP96rE0MF4jLaysSPep/saJv/rdW7nosmp+Gopdq29uT6iibUPDbp+8it2Hoa8eltJrWYh3f86DbSSEM0j4+tUsmRjLi2s+p7EmtaNFaNFayQRLg4UGvKby6lt9SnZJDJG7k4FVHsIhh1mk3emamPl2+3JJ+tdeDwXsWzwc3zeeMUVI1o7qznsgptgsh71lS2c8Mvdg/T2pVjup3Bt1yM1uJMbdEjvQA5Hy12RfLLQ8uMUyjZ2EajzJ3H0NF5qCQjy7dPxFLqtvNcJug6e1ZcDfZyUn605u7Ry4iPK1YdJM7fvHyxP8NSIhxvjfafSmptEhlP3T0oET79/8NaSViXzJ3LMGolW8udS49TVuSC3mhM0W3P8AdFY9ywkO1fvVe0qGaFhNJ9wdalnTCqpaMrR2U80+WJRfQ1oyfZrNBwrtirctxBcZWHGaxry2mil3yZ20JkVKKWqJJbySYYBKCq5PlffHmZ70kzCRAqdak4iUCTqapI5LybGxvIp3pJtH92r8FxHdDy5kx2yazSpJ3j7tSLmcbIfvUNGkajehNf2nkHMH7wegosLPzjvuP3YHY1f05fsKhrv9aXU9uoRn7HUczvY6I0OpBcXMNv8Au4VBPqKoy+bM25pSRURR7Y7Js5pyKzA1SFWqJR5UAi8s7g2TU8V8y/KwJFQFWXrSeYvTvTsc8GzRVYLxSPljYc5Pes+S1uJJ9kYYD1qS1tZrh8x5+Xk1t293bJH5LEeZ0qW7HSlcoww29nEGuAsre9Vri+aTK2+YR7UavBNvMgztqpGfMjMa/eqkrhJJIfsP35T5h9aQMwbdGdgFOfMMQVutEAEkZoceU5JzdrotwairYjlTf70t7a7j5lt8p9BWcn7uRh3PStLSVvYW824UBKEzswrtF8xBbW8jSqWQqynlq479ovw1/afgO41KFPtN0gAUAZNejyzl9/lgZYcVjyi+t3MeoRg2h5Oea5K9HnPRyrFLB4n2y6Hn/wCzd4Zk8LaC2qSKUluovmTGCK7vctxBIWTaxY8mpFuI0/1ShYP4QBTC63EoSPoa6KFGMUjLMMwlmNaVRsk095YkbMhKgdKntZobpTEyhST1NUpSbU7T3oihklkCx9TWs7WPIqTblyos3dm1ud0X7zPpT7Wy80eZM2z2NaFnKlig+1frUWof6cpe16Vgm7nfGlFR5itPfLb/ALmFeehYVSm8wne77/amqDA7LL96lj+Rtz/drTlOSc22NTLn5R5eKtW980LeXKplX1qGZ1lA8um+csabW+9TsETSmsormPzY5lQ9dtZyx3HneWYm2/3qlsLG9aQXHPl9evatttRs/K8gY8z6VPM1tqbRSKEdvDEodiCfSqt5qDE+XEhx7Ut3DcbywztNVopUikxJ1qrXIqaLQXy0ZdzYDGmxiaJt6yEClukaVlZOlSSc220daSRjduJatr+Nj5dxFuz/ABGmX9mY1+0QN5q/3BVGVvMVY0+/0ra0cf2dB5t7933onojay5TLsbOW51S1ZiYMMOD3r0obbe4Xzvmj296455ItR1W1a0IwGGa72+sVmtVjb72BXi46T0sfoXC0E4IisvK1OG4025wYZ/lAPTFfPHxL8K6x8MfGp17R1l+xEjIjHHNfRVlZFE8xfvRdKsaha2XizSH0fVI1OQecc149WEaitJadT9MwmYuMlFnjGuWGnfETw1b6npBjjvYI906pyzNjvXlHwpuJNN+NrWd1A0c4UjLDmu2udI8QfCPxc0tlGzaXdS5kLcgLmqOuXnh++8fr4r06T/S3AUgcCvHqTqYRzjD4LH0GJrqdBcp7hrEiQaJd6qkeXgUsB3NcD4P+K+ja/c/2XqojsJQTmWU4r0G/8v8A4Q1JJOk8OW/KvkfxPoGj6r49mtZbiWGPk/IcV8Nw7k9PHVqsqy6nnYKl7duMj61ibQ7mPGm63bzsf4UcHNPjsdQtf38UUmf7wFfKGn2eqeE7jzfDU808inKiRia7TQ/jd8StPkVfEVpBHZDgsF5xXbj+Ap8/tKJ14jLJU46HuF9ZabrUbQ65pi3B6AyL0rM0Tw94R0DUmm0zSLeG4x/rEAzWTo3x3+G1/AItSvWScjDgDvXS6b4o+GupR+bZX7M2MnJ7V5dbJs4pU3Sg/dPOdGts9iWL7RdatDbQKzRSthnHRa8j+MEb+N/HJ+GcM+4WTCcsOeBzXbeN/i74S0LS7jRfCFwZ9duVK26kZG+vOfC8V7pLf8JTdqT45uiY54eqhDXXkGS1cHN1J/EdNOilH3jo/FBufE2t+HPC2iKwsLJVt74R/dbHBzXulrplv4a0aLRbFVW3QAhV6Zrnfg/4Uj8K6Zdalfp/pmpfvTu5wT6V04JuZf3nSv0LL6Ps1zSPPxmM5o+zQAqiDcOSOKZ5hpb1Ve4iC9B1qx5SV6bs9WfPuLTPH9MO66UrGfpXjPxtvC/iG1EqmVYJw3l/jX0Lo1pCl8j8bBnNeBXsdv4g+NOqafcHMML5WvbxNf2vutH5nkFFqTrfym74u+L7anYWfhPRraTTJ5YVQTdMHFbfw48KHw1A2sXU4ur64X55u5NZPxX8A2ln4Ul8S2IP2u1UbAK2/hPrMGt+DLSCaQm8jX94vpXJSpcsz1szrf7O50NE9/U6Sx1B9jpdAzZPGasNZx3UZaJghx92uZ1fxToeh3wgvZirfSqEPj7Qvt6m3uWJkbAGK9ONVbXPkMLgqtWLlKL1OliiuI7jylJSuf8AEHjkeFrh5Lqxe5VORxXoFpB9utFvXwBtyKwfEnh2x1ULHfKBCxwTjtWdep7aPIdeGo06dROeyPHZNb/4W142triE/ZLVPla3b+KvZntnsdLg0uGXakAwFFeO+OvD1p8O/FUGs+G5Ge2QAuT0zXrOj3cWreH7HWZGPnXOCR2rmwiSunuerntSNSEalH4Nvmcv8cn2/Ce9iZsMWFdF8LpLdvhRokc0YP7oDmuH+PFx5ln/AGOxx5gBxXbeBbdrfwBpVvdDZEqDYaUKP79yMsyrr+y6UOrZsXmnLbW5uhdLb2w5LE4AridX+JOm6bK9vBpZ1LZ96WMZA96xfjl4smttJk8NLIUtJgCzj7wp/gbWvhbofgJ7Wx1FrrXLu3MZSQZw5FViMdKL5TfL8jhOiqslfyO98Calp/izTWvl2RBTyhNZPiL4maZ4ZvJLK30hr2RTtPljNZXwK8NatpujXU2tI0AklZ0GcfKaWTVvhxpHiadpL4y3jP8AvFYZANZLFOcVfS4UsFSeKlSiuZLsXdC+I2m+ILxbWbTjZzv0V+DXUzXB06Fri4ugkAGQCeMV4lqFxY658f8AT10hv9EMYzt4FdR+0XqfkHRdEspCGnlEUuD2NXGu+Vt9DPGZVyY+nh6b0mr+huar8U9Hso2eHQWvtpwZEGRWnpXiWDxN4N1ie1sWtStszFcdOKi8P+FNN8NaFHpzqJWmUSEuMnJrSs7GHQfB/iG4dQiT2r7fyqanNa9zP2WH9vGko6p7/wDAPH/g74htdE0C71Z1F5dJOwEC8sefSvQvDnxJ0zVLwx32lmyklOFEgxk1xn7MHga3u9NuvF0jM+y4dQjfdPPpU37QVrDD4u8NNagRebdLuCcd6wWIlCCke7mmDo4vE/Vdr9T1u5ubeyXzppFgtsZ3NwK8/wBR+JdtpuoSiz0t72NT80kYyAPWs39ozxFHaadB4Y80x74kYlevSq/h/XPBOh/D57HSrg3Wq3luUcSLkhiK6HjGefh8lp4SlGXxXPTvA/ifT/FNsbuO3AwDlaxR430ZrnVbZfLjntc4Qnlj6Vmfs/aHqGkeHJ729QqzFmAPoa84+HHhdPFPxX166uJpF+z3BZVB4PNS8VLSy1Zr/ZeEftKjlpH8T0e2+IQn8LzfaNGlt+SA7LgVxPwd8Uw6Pret3g09mWUkkgda9Q+O622lfB5pTDHFIHC5UYNYPw28N2cPha2vLhQEvYgS2PWhT5nZlQVLB0nVS92ehS1f412N3A2i6bo7pqDnaJVHNafwt8I3Hh83eszy7pNS+Zl7jNcl8UPCtv4Hth4x0ZBKQ4XDDI5r1PQ9RN54CtNcbAfyRI4HQcVCSUtehOYQjVwl8O7Rlo/VFPXPENr4dgNy9yjOP+WGeTWPp3xcsdV1GDTLvRZLLzmCrLIMBvevMY9a8M658U/tniK/lhslHRTxkVvfEOSPxt4i0SDwfEHsrCQB5FXB20PEy+yVhsppUaCVTqt30PWfFtxY+GLH7eZEljxnANcfpPxIh1m/SxXRpIDI21JCOG+lZ3x10/UrXwLEIN7qrruPXjvXc/DdfBnirw1pM2jzI+o6bGv2hcYIbHetZ16iaVzgo5dSng5Vt9fuLuofYNBs/tmp3UQ4z5bnBrkLj4vWSXYt7Tw/JDEDgzhflI9a5Lxx9s8cfHBvC93I8VmqBhsOOlel3/hvTIfAuo6ZNGimGEoj4+bp61k61ST+I1rYOhg6UPaK/P8Ah5lrQpotdJ1aOZZItueDkVk6X46tbjVLjS0t/NCPsYjtXH/s931xb6lceGWYvZLG7Bz1qp8ELXz/ABp4qxlxFctjPbmumGIeia3FiMpp0sNUqReitb5nqPjfU9P8NeGE1dolAdwuPrUX2y3h8MHX2szs8vzAcVxP7S04Hw0toQ5En2heAfeu51FxF+zs7XYCP/Zo2e/FQ8dKMnGxNHJ6MqFKpfWTscpcfFDTovDiapZ2v2u5Z9hhj5YV1fhrW9PutBl1fU7QWrBN4EnBrzL9nDwLbr4RTxhcM0rvIV2PyvX0q18c9Zmn8UaL4btwIrO/ISYpxgGksS5R5mddTAUI4v6nTWuups3/AMYIY5zb2ekSXMOcb0GRXR+FdTt9dtZNS2i2SL5n3dqr6V4V0fwvpyaXZqJ8gEs4yea5v4o3Vt4O8O3Gn2shU6knze2fSn7aUdWeZOlSr1/Y042s9+/yNrWvilpOm3DWkelnVVX/AJ5/NWj4N1qz8d2dxd2arZm26xnqK8x+FOseAfD/AIXae4vWm1iRWUxyDPWtf4D6Zqsc+tTyRsgvJS9uOgINTCtKUt9z0a+WUaFGV91t5mxrPj+10XU301tMbUZo+oQZNb/gbWI/GtrPcizazW3OCjCvNfDt/H4U+Od7ceLlEdnIhRSwyMmvW2az0qOSfRdptrw78j0NaQqylJ6nBmOBoYejGSV2+pZVorclIVAx1IrkvFPjm30lysa/b3HVEOSPapPHGsnw/wCGjqinmYFBn3rkvgh4bgvoNR1vUnZ7guXiVuQa0dV83Kjmo4anTw7xE+nTudR4M+Ih1y6+yLp0lm/fcMcVs+LfGOh+HVVWjjuLhxnYDyTS2+m6VbLd6rIFjuvKb5VGB0ryb4T6NbeONc1TWtXnkEunXBEKZ4IBrGviHTaju2dWDpU8bGdVR5YxOvt/iJDfXC/atKk0+FzhZJBgGuykMcOni8wJYyu7I9K5D46aVNqfgi0jWBYIYZAweMYJxVvwJrBvvhPqVw5ybGPYCfYUo4ualysuOV0cTR9pHR9h9j490WG/lglt0lKAkR96TR/itpmo6l/Zstj/AGYrNtDScA1518GvDtrrvjqbVNSlcQv93ngmp/2hdAhb4n6DpEJMMUwABj4JFZ1cTNWkdeHybDNuHNsr37W3Ox1/4l2fh7WHt49Ma9jJ2idBkfWup8P65FqunNdQyCWNhlgDnb7Vk33hXRtH8FvaTNvkWE4Z+TnFcl+zTFNFoGvrMzNF57bSx6CtqVSXtFFnNicNh3gJV4PWP4nqclrb3FoJLfarnris2TdaxsJIy57Gkt55I2xY5c+hrdtFjngJ1ABGr0m3E+WjyVOhh2lvc3OHVyiHtWl9nhs4t6uvmetPvy9tDm1UFOxrFLNLJ++YimncUoRhsTy3U9w5V3LLSRvNbygo529xQ6hV/dcmkiDY3P1rRQOOcpNl6O+t5m2Sxc+9Je2aiMyW42/Ss+ZYc7g2H9KuaZNcsQjr8lS1Y6oR9oiijMW2SoWPatCxsFH7y66dga02trXb5gxvHNZV/cXFxlWXao4GKnmbFUo8nUnvNQt4V8qCHHbIrLIaVt7NkelOj2L8vU+9KQVO6qijOM2TxagqgQhDxV1IYZk3FlU+lZgRAPMj5c9RUSyP5vzEg+lKzLU3J2LF3DJG52qSvrUcKNMdqqSf73pWvZvNJFslQeXjrT5BFaQsLPD560ru5r7C+tyrBarbLvuHDexqvdXjsdtuSq+1QyzSzSEXGVFJ8sY/dfMKdjGb9mIWkyGDYbv71dh1HKeVIpHuapMd2D3FDMJRtfj6UmmSqzZek08zDzY5Qe+BVCWSSCTymU/WpLWae2cCHLA+tbkFrb3UXm3GFek5NG0aXMYttaSXL7myF96uytDYR/KQze1N1C6lt/3UCgp0zWcFUnzHY7vSnr3FKPISyXjXQZcFPQmm2U01kf3jmQU1j5hAxgCg5U/JyKdmZe3ZoC4S++X7h96r3dnLANytuHtVVm2/Mv3vStHS5riU7ZlG2izNYw5zN3yggIpYnqB2rTstPSRPOnYIfRqtmGK2ZpbUB3PUGsvUZpJ2xPmM+gqdWOVLkJ7m/W3byo4yw6ZFUpD50m/oaItyLwMr6mlOG+ZatJmXtnsSQ3bW5AcFlrQH2O8i+WNVesskFfmqKN2jk3REmpYXcieW1e1Zi+SD92mWcLSy4MZxWtY7r5MXg2helJfM1qpFqoY0lNmqo9biSw21vHuIXNULm6a6j+zwZiP96oGlkuH/ANKJWpFVfuR9PWtFdkylyjI5JLYYOXb+9V21vGmG2Zsj0NUh5ivjbkU6fy9uQ2GpSg+5kqjkW7nT2f8AfwSAKvJA71QkkLNgRkVPY3FyGCAZQ1txW1uybmxurNto2jRv1Mm0shMu6Tge9WGuLbTukYc+1QalPcxtsRcJ6iqSsrck5b3qkmxS9wmurrzPnI69B6UlpNLG2/cdvpSFARlqZk9F6VXK7Gcq7NZbi2vh5QQI/Tcap3cJs3KsvmD+/wBqpudgyhO6tTTZJrm2EV4oEP8Ae71DuuppTpe0M6NvtD7UQ4rTit4bePdJgH0NWzaQ2sReww575rCvpzLMRcko3oKlTbLqUeQtzajtBjhUqD1xVDZI0nmb6lClVHHHagKe9bRg2r3MXUdixb6lKo8ok4q01nHNGZtwLEdKzWVFHvRaTzRzfu8moaaFF87GF2ilK+UetWLW38+bLJge9attFHMu6RQDVe/keEFYlGKXMzd0bK9wuY4bVQ6kbx0xWbeT3EqiR5CyE/dpuWkfdKTQ+c/JyKuC1uzlqOV7Id5skO1rclB3A71ct7u3uBtkjAkPVjVJd+PmFMk2A5zg1nKm3NyuXFtqzL17p8kQ8yGTcDzxVFJju2OhLVc0qa5J2xruTvmtN7axx5jtib0rSnP2asdNOMFFxaKFlZq5DTLhfen3V3FbExWq4I7ioNSu75VMbRhYfUelVIjH5YZGLMfWps5SuRNRpr3UOeWadt0jE/Wp4bqaAY3Er6VCCT94YoLN0I4qnEzVRs0Y44dQgaRWVHHbuaz5rWSFzuyB61ExaKUSWzEuO1bFgz3qhdRURr6iofMi1G5lwwyzMAoJHrWnHaQ2kfmu6lv7tSXrNYoV05RIp6k1hzySyP5kpIc9R2oTkxunyq5dmvvOzEgK+9VI45LeYymTcKcu3ZletNHmMfmHFXyvuZe0ZoR6lHK6xvHx70+4tYZhujwPpWc6RheDzRZ3EyzbV5FLVDT5hs2bd9vlk1ZtrM3WGxsHvWrFDFMoaUAGq2ozSWybYVG08GlzM1VK+oyWdLAbUIb6VSnuJLv5gxWoim85jJYnrmnqNn+s4qlG5lzsIZ57c/fLVfjmjvF2HAb1qg2GH7nk1HIfJAZSfM7im4gnctXVk1r+8B3D2qurtcfuwhU1e0m4luPkmUYq9dW8MK+ZFjdWcm0axpX6lGz03y4iZJB+NLNfJar5aJuPTIqpeXVw7/MMKPSoomDn5eTVKNyJLlYSLLcv5pfaPSrNvqCpiF0JxxmoHYKcNxRJH8gYdO5quWxPtWaRtbe4Teu0n0rOuD9nfaYiKgiuXikAsyXf0NbtkguowdSUR/Ss5ScS1DnMmFGnYBEI960zbx2cSyM4J7ipLxPssZayUNH61iSzSzSfvsgUJuWoOnyFm71Pzf3ccZHvUMkcsWyZZM9yKcVRU/d8mmxtIQSw6dKtRM3WaLsF4s7hXG360X9qGUNH830qh8knMh2t7Vasbi4R9iruT1NJ3Q4vnK3zRrggirVlZs53ycL71rC0tJ13SNhqyr+6uVYwKoEa8AipUm2W6Fle5LcXEdoMKN30qjcTPdghSUpkJUnLEk+9PcEnjgVTT7mbm4haTPZr5bNvrSiSG+T5sIfessRKv7xqYZZC37nP4VOq6lRm5Fi7tpLV/ly6+1QsjzOgjUj1rS0+aVlCTKMepq60cVvGzwYZjRzM1VC+typFbx20XmSYzUMupK+Y0jP1qrdXFxJKVmG1aRTGg/d8mnqRL3COUSLJ5vmfhV611FmURspA9aplDKfm4NKXwuxhgUO5mq7ehfksfNHmJICfQVnXMc0Ug3EgDtRFdT2z/uMt9a27OFL+Pfd/KR6Um2jaNPnMy1tnuiABtHrV02sOnr5hkV29KZqUstoDHaqCvrWWqtI/mTMd3pTV31JlDkLFzeteExqpjHqahtxNaktHIffFPbMg2gYFIwaMDbz607My9sy9ZX0N03lzx/N6mo9SsXh/exybl67RVItF94nDe1XdPlmkbawynvSs+5tCPOUY98zZUEH0rSsbZXjZ7hcbfWrv2aBG8yHBl9KzdSuZgdlwNg9qpS0sVUoaXuTvfRRqYoF2n1FZ8jzyPmaQuf4famxKSN0fIpQwbO3qKlQs7nO6ziye3u5bc/MxZfSrpW1vI87VDVmDn71NT5JAUY5ocdblc/tWiaaB7dyWBaPtUcKz3Mm1SVWtexZrxRDdKFjHQ1JdpHaofs2CRTlNt6nQ6alqQx2sFnFvmwzVTuL7zG2RqQneqs1xPM5FxlVpVbZxHyO9CRhN8uw0LIs++OTaPStGO/VwI5k3e5rNdJCdwHFOEiFdrcGm0RCbZfuLFZU3wMB9Kzmdo22SKZDUsVxcQsPKBYHjmty3tLV4xJIRvIzU8/KbukpmPa2clx827YnpViaSCzXCKC/qKNTmmgJWBfkrPQJMd0jHdVc1yXJU+hK9y1wP3jce9LBcPbN+7Jx7VG8S9OgpF+UYXkU+W5n7aUjTSa3vRtkUB/U1VvrCa3O6N9y+1UiNrbgSDWnptzcSL5cy/ue7GpceXVGkKfPuZ0XmSPtOTWjHaRxrvkxn0NXZYLVU32R3ydxWRdzSbtt38npikp8xTpqJNNebAVt1K+pHeqLLJK+9W2t606OR89Pk7GniNm5q0rmbnYsWuoeQPLuEMoqxJaw3i+ZbkRN6VnttUc9ajSaaOUPDkkdqOW2qFzOWgs6SW8hSUF/epIIpJHHlqVWta1RbqMNdAK1Numa2Qi2UMKUqnMaeyUY2In+z2sYaVQ7VSuL2a/fyoyYlqEs1xKTcZB7CpMKn3uPpUxRnOelkJKLiPbGsh3Keoq/FqCKohvV80H1qgXb/AJZfNTWVW/4+Plq2k9zPnfLyl65s1K+dEv7s9FHaqDuIoiyRlXqxp15cCXylXMQ6E1sm0tZE8xzh/SoUuU2pUeWL13Miy097hRPO/HXBqxc3MEK4gUbh3FR6hNMAYUGE6cVRhWOMEbiWPrVXb3CnFU99RzTSXDHziSO2adHPJCwEZIX0FBQuOeKZ8ynAHFVFJGbqSTNSD7PeRkPtV8dTVCezlt33OS0dQzbVKvGx3+laljLPdqI75QkXrUydnobRipK5mCNrlgLdSvritK3tYbWHzLoB29DVmWOKxQtp+JGPXNY93cSzPuucq/oKlNyE1YnudQkb5YWKp6VVVhu3bfm9afHHEybgeajLSK2NoxVcpm6jRchvsYWQZFTzWsF1F5kYGfSs3Ct149aIJpoJwtv8y+9TJ8pUJc61BnkjYxeWR2qW0sZppNxfArZjihniDy4D1Sv5JrdSIl+Wmnc0lSXJcfKbWxTDRq7nv6VQuZZJwXkkzH/cqvM7blaTPNSiFZBuU05R0OepNpWG6S0g1q18lvLXeMj1r2G4DNGpDc7RXjdszLrtmoH8Yr2UodqZ/uivFx0bSR+h8JybgJBIduOmOvvQwDN/o48t/wC9Qy4pqlga8+cbo+3e47VLfTdcsG07VLVZpGXarsOlfMPxs+Gt38Pb1PFS3obTTMAIh0GTX08zK5CNw5+7iuA/ah8La54w+E6eHtFg8+985WK98Vx1aCceXuexhcY1HlZqQ6x4buPAWlXV3rVnAptlYo8gBPHSvl/Xz9u+Ls91pVq0+n7TiWMZU/jXqWnfs4WmseBba38Tale2upRQBYo0kIBbFUPCvgzxN8O4Tp15YK+jqT/pDjLY+teNlWWLLZTmne56eCrKNVSOJN7HJdNFuEDKccnFLcTW8zfZbxlnj9zxXcalZ/CO6ZprzVZor08lV9ayf7H8FMSYb2VovWvSqZxO1rH1k8bSqQ5Tjr3Q/C1uN0dpAZH5yKrw+D9e1Z0i0ZpbKEt/rQDjFek6LoPwrkYte6rOJh90V19nZ+JpbdbHwrp8c+i9pyvzYqXmPto8vKcOLxdLkcUjltI8I6F4HsYo7+3i13WLpQYrhPmaFq9P+GnghYXHifXAJ5HHEbjkelXfB3gnQ9KU3807zX/3mSQ5Ct6Ct241Ka4m8iFQMfwjpUUcJzS5j5LGY/3eVGjczfbMqBtReEHoKhUNGmwdfWqyXLrweD3qT7UcV6/s/dseHd83MSqvVieaPNb+9VWSdmqPzGq4RsrMqUuZ3PPtFvJIdSj85iY8HIry/wCFkVteftA+JpJogY9pKA9jXogbdcLv+WXsKytH8N2ujeI7nXLVibq5/wBYPSvbqYdyasfkmDzCGEw1WnLeSsjodYsZryObSJW823lJ47YryH4UXiaL8VtZ0iZcQRgqg7V7Fp2qxRXaxk7i3UntWVP8PtIbX5dfjmYTTHLYpSp+8hZTjVy1I1dbrT1Eu9H0C9vRLqOmC5JOQ2OlW08O+DYMOujxlv4SB901PfXSWYWztgJFI5Y9azzcThtsS7s/e9hWns4vWxxYmtUpSvGTsee+O/GGteF/iDZwwrNLpOBvVR8oFeiWPjLQdU09bt7y3iCDcY2cZ+lRajYafqVm2n3EaNDJ9+Uj5lriZfgj4XnuzcJrl0qk5ZQ/GKx9nKMm11PZwmYZZWjFYjRpfeznviF4mTx14th0PRtPkFu2FZ1GVzXrmiaeNN8PadpTrtaAgGs3wzoOm+D5U/sONLyEfelcZINdKLpdVnDsArA5wKKNNxbZhjsfhalNQw+y/PueNfGS5+1fFnTtIjjJ8yMcivXPDdjM+nWtpcEpFBjhqq6h4N0q78YW3iW6kxPAuAKs6rq095cm1s0AjU8svpThCSkzLH4zD1cNTjFapa+p5V+0FYxQ+KoNS+zGawjQCRVHBrpvC9n8LY/DNrrDafaC8Cb9u4bga6LVtOs9T019KusNHJ95yORXG23wb8LJctcf21chlOVj3cZrmqYdt3Suevgs4oxwjjXla3Y3fH/i1734OX2raNG9vLC2xFHXFc18O9K8Hy+El17XI7e41F4t7IzDeW+ldpBo9jH4dk0qZv3B4x61zVl8K/DkOpxag+rTqu8MIg3y/Sp+rtSuZ4DNcGoW2d737+R5z4J1K21X47Wk9lYNp8KZUIwxmuw/afjMGt6Be2do8vlXKtKyDPGa9Gm8BaBP4kt/EVswjmhQKAgwDWjq8GnXVtLa3ao4cbcsMkVaoNpo6cRm+F+vU6yXwqxVj8SaBf6Jb65Nd24MUaoYC43Zx6VzfxA8WwS+G5oUiIiuYiqenIrBb4P6G+o/aF1i6EZO7YG+Wup1rwvpV7plrp6zErbjGe5renSk7po8zF4zBQqqcJNv0M/9n0y6b4BuLEZVHlZsVyvxSvI9Z8a6FAic210uT+Nej6NawaTp50+zO4GsqXwppZ1AahLMfPDbgPepnhVy8oPPKLxCrX1OJ/aI09bLxlZ6/d2bXVisKKwA4rrNItfhzD4Zs9bWztfOKCTy9w3Zrr9Qj0nxRo50LV9qgjAfHNcfb/BDQ4bh7j+1LoxKcou7isJUbPY9KpmuFqUFGUmrGveeJEvPBcuradA1parlNuMVyf7PQSHV9dv5E+abLA+tdwbHT5PDjeFWYJbE53jrVPw9o9roCTQ27ZUjAPrW0KPNLU8qWZ0PqsorZnP/ALRV1JffCeQGTJ88fJ3611Xg64gj+HWgQzQk5gUZ9OKpa5oFhr2lG2v5ike7OK0IFjj0iHTI8eVAu1D7Vt9Xanc5cVmtOtgaeHj0d/kO8deGv+Ei8JSWEciyRff2DnpXnfwV1G41HSfFPh64kIFlG0cSMf5V6Lo2oXOksQo8wEEEN6VV8I+C9Gs9XvtYs7hvtF22+WMdM1lUpO/kdmFzDCUsNKnrzdPU8i+F2m+Gv+EsbS/EtggJJPmS8CvVTfeD/Dmrw2OgQwH7Q+0mIg4o8b/Drw94hzNdXb2d0f8Anlwax9E+Gnhzw1dQ3Vrqs91KDkiRs4NYRpNS2PSqY7DOhz1pO76dDrdR8UeHJdZPhnXIIzG0ed0hAFeQG1m8JfE2yj8LXANhf3I84QnIC5713fivwDpXirUvtl9ey2yYA3ocGn6B4N0nwrKp0y5e+yeWlOStaToyehx0M3wdCg+R38jlLy7j0P8Aai+2XMeyza3AMp4XJHrXcfFLxFpumeHr5rW8hvZbxCY0iYEik8YeF9G8V2P2e5mMM5/5aLw351jeHPhV4X0e6jupdYuLmSMgqkjZBrP2EkddbMsBiKNOU/iil87EP7PekMNDm128jMM7I42uMGsb9nq+s7Dxf4sfUpEtw9wxXzDjdz2r2B7EXUWbNBHHjGE4GK4bxV8NfDOo3Kyf2jLbXDH5hGcZPvVqi9O6J/tjDVqU6dTSMvwPLfjr4hkvPEa2yxvLp3mLtI5XOa9M+JOpyQ/DDTdNLYS5tAqr7Yq3P4C0Kfw/Hockm8xuHEh+8cVf1vQdM1zT7SxvpzH9hQJFjviq+rO7ZnWzbBwo04w+yUvgzKdL+GcGny/NH5mdv1rjv2gR9g8f+FtSitHeBGDOyjgc969F06xtNM0xbJH+VTkU3WLf+2tNktNRgQDbticjkCtXhly8qOPC51Q+ve3lrv8AiGseJtDlsIdUS6g3NtHlbxkV598dbhdWXT9Qhs3mt4UBcKMg1taP8G/C0hFxc61dC4znyt3Fd/a6Dp1ro8mmXKq8JXarMMnFZShzXTR01Mbg6FWNSm7tnEfDDQ/hxqvhaPVb6CzguepjkYBsiun0vxdo0Wm3r6fY+UtnkI4HBxXF6l8GvC11em7j1y6gOc+WjkLXS6boVja6NLpIkzGy7d/c0qNGXM7ovMMwwkuVKTfr0Mjxqvhnxl4Q/tCaW2XUQS2WYbuKzvgVr7r4Z1t9eVnhsiViL9No9KlPwk8NtKJ5tZuUOc7A3FdBe+HNN/sGTQ4ZPLt5k2u68Ej1ojRk5tkVMzwM6Sop3/QzfiVYnxp8M4LzSR+6R9+1eelZXwK8R6de6JfWFzJHYTWp8v8AesFLEV2vgWNPCOjjQ0/f6fggSPz1rF1L4N+FfEN5JqEOqT2zO25liOBmhqUZ8x0U8TgJ0Xh5PToy3pWsWusX+oaFAnnyRQMfNXkNxXD/ALNd9aaVd+I9K1pRZSz3TCJ5vl4z716V4U8NaT4CkaXT7hrmQjaTJyTXP+OPA2keNrwXlxcNp8i/88flzUzpSnNMMFmOBwsZ0X8L6+hi/Hzxkkuj2vhXRVN1Mkw3yw/MCPwrV1PTP+Eb+A+pmEhZLi3DPjscd6n8MeCND8JgT29w19ORj9981bWq2sGo6BdaJfMUguxg+wq1hnzihn2CpVIxWye/cyP2erCxuPhfZXjBEuTkmQ964r4gvcXPx08PSXDGWOJgM9sV6H4e0W30LQItFsZmNrEcq2etJ/wj2i32sQahdTkXUJ+QU6uFukmcNLO6EcRWnHaV7fMj+M2ppY2BbyyUkG0YrJ+BFjJF4e1DcCqTvu5rs/FXh2DxFYRWt4dkEbAhh3pscVjoOm/YdPbchGCa2jS/eJo4liIfU3SXUsCK30+LzFCs3tVGS+a6z1XHrUETMy7ixI96dsjeMnODXc0eNzchYt7wx4jmyydqtzWcN1FuhIU1mRbWHlycKOhoimntZMjJSosCnzAVe0ciTLCmSytKf3amtaPytSTH8VOFpDY/PJ92qUy1SuU7DS2kHnSMAOuDUt3eQ26+VGvPqKrX19PI2LVcp6iokWNhukb5/SjcpPkFWecnfvO30q5b3cNyNm3afeqD7gQMfLTnjTAa3bJ70rGM6nMWrrTiP3iHP0qnuOdjA1Zs9SMbeVPx25q9LZrdpuh5NNOxpSp3MqK3klbEXFXo4IbVd1xhm96cZF05MJ80vcGqM8n287p22fSlcTjysmub5pBsgBVabZ3X2cHzfnFQg+UPLjG4etKscYGJGxmnYFVNBkhvl/dgKapTW72n3stUYkeFs2/IrQtbiO4XZPgNQO3OZinnOOtWreyabnpV46aQfMx8nWq9zfpEPKh5apvcXsuUkfybNcOoY1SnuJ5TmFyq+lN3GQ7rjgUwh8/uRladg9pylm3ukx5cy7m9aklsfMXejDHpVMiIj5mw/pTre8lt2xIPkoDm5hsimM7MUqKy/L1zWnHAmoJui5NCQrZjNxwRSTQvZdSCCxCjzZMY64p0t9Co8uNcH1qvd35lbbH92q/lRn5lYlqofNykkd1KsxbJIzV9HtbpcOFD+9Zp/dr+7+Zj1qNYG3+czFT6ChoPacxdurGaPLKcpVQyKBhRitC21R5F+zyKNnTNPGlK03nR5MfrUqXcapXM63hkmbuBWklrDbrvcg0XdxDbx7ExurMMlxO3zZ202KUeUm1HUDIVjtQUx1xUlperFj7QN1V1WGIHacsetM8pZDmQ4qbEqsaU9vDfJuhwhrNlhltW2nJ96csktu37nJHer8N1DdR+S+PN9KtOxqo8yKH2pXXYF+arFjpskjeZI3y+9XE0uOL983Qc1VvdSJHkwcmk5XM3TsT3Nxb2o8tVBb1FUmuJt25XOPSoUjzl5yQx6UfNnGPloSF7WxfgvoZ18qRPm6ZNNn08AGRCCPaqjJFjKN8/pU1rcyxnEwwtUkUvfIBuJKvxj1pF3NJtUEj1rTubX+0FX7INx74p0UcOmxYueH96jn1sVOjZDYbONY98hH0qK4v48fZY12471Surie4mzHny89qURRkbmPNOxnGfIOivJ7aUAsWU1qm3tL6HzDtEnvWWCoXC/NUK+Ykm7cR7UnEuVTmJ5YJY3IOSo6VDJI33QDmtGK+SRRHNgHtU62KsPMHSrUrIFTvEyra2kkbLZxWk6QWcAkYBjUdzdRwAouM1nl5JnzLkJUvUUY8rJ5LyQnMZIFS294jfLKMmq4KAYXmo2jUnINNIqdXQ05bRJoi0ZANZ5VrYfvBmlguZbdwT9wdavKseon5elJ6GdOPMZomMzYVSKuQacZBuYgCrZs4bNdzVRur2RiVh6UXuU42Jbm7itx5duuD3IqsrO3755PwqBVxkx/Mx65pBGzPmTK1SiHPY0ba9juj5EqcdMmmXuniD54SCvYCq7qNmE49xUun3jQv5dx9zsTSkrAnz6FVZG/iBFLHvlfYFOPWtiWzjvMSW/I70jvbWMOxiBJ6VPMP2dhkFvDZwl5cM3UVVnvfOO2P5QKgeZpiTISD/AAimonPz8CqSFexYhvjbttky4NXVjtrtNwADGsmVP+efIpNzx7TESWHUU2gU7uxNNbSW8m7krUUlwsnyIvNalvfQXUXkMRvPFPXSFhPnnpUcw3TKVjYvIwZzx71PIsFq54BNMu70r+6hHNZ48yST97kVSVzPYlub6VpR5eQKsRXibVWYbieOagPlqw6U2dI3Uc4p8pSqF+e1XZutyOfSqDq6N++5HvUsF21oAB831q7HH/aS/ONv0qFIt0zNDD/liOfardrYn/WznIPY1O1rDpvzZz9aqXF9JPlVGB7VXNci1izdTwQpthADe1UI7qcyZkJK1X8qTzNzZq3uTy8HijlGqli7G9tdJ5e0Amq15Zm0+dPmB9KqBWXLwkk1dsr9T+7uuKWwr8xTRfPG48H3p9vFNcSeSuQo6mtOTTZJj5tuMpUV1cLYoI4wC54b2p819jRUx629rp6eYVVnqnPeNdvhcoB60x2Vx5jMc+lRbfMPp9KTiTKXKW4r4wjyXy61aa3gu4sx4U4rNTavyOePWmLLNbybo8lKLWIU+YdJbyWcmXyy0jzeYR5a4rSguI9QTy2xup4sY7Q+Y3SqUu5Sp3KUOnvOQ+7aPerLXEFqvllQW6ZqK71Dd8tryKqFVkG6RsN6UnqDXKPmkuHO+OTA9Kt291BOgidRvHBJrPUyocBcrSmNPvRt8/cUkifa3L1zYqF3xkfhVDc8bYYHFPtbyaN9s3Stb7PFfRfuuWNDdilDmMpI2uG2r0q9Bax2q75MGhkGmxbJB89UJLtrptvapvcfLylu6vY3+WJcGoLe6khfMrFh6VAVjj6NzSxrvz5vA7U0he2samYL6PaqhWqhcWUlo27O4e1RGTyWzAcmr9neLOuy44NFgvzGe8h27gOamtoGuMZGK0DpoL+aB+79ahub2C3BjjI3UXF7Kw/Zb2a5kAY1UuLx5D+4JQVCfMmbfMSFpGx0g+anYftOUuWl5GvyTrvPrUlxbLOu+LAHpWcojHErbWqWGeSBs/wU7BzcxG7NCdpU0izHO3aTmtSMQXy4XBanGzitRul49KVw9l1KttpZlxMzAD0NST3MNqvloo3eoqrd3s7NstxlahWIsN0hO70poOblHJeTLP5gY1orJb3qYlUbves8oqp8nL+lQrG27fISuPSiwe2voXZ7GWHmFvk9BVYMq5GMHvVq31GQDydoKetTnTVunE0GSB972qea24vZ8xnxJJK2ACBV+O0SJPMcg1JcSwWke3I3VltczTuePlqg5eUsXWobx5FuCrDvSW9y8XM53CohHEnzIcydxTNpJ/e8Ck1qP2vQ0nWG+X92oQ1Tlga2+UjdnvTRL5OPIO6r0FzFOnlSkCQ9BT2Hy8xnfasfu9pqxb6a0x8zOBV4aXGi+Y/BqrcXxi/dRc0r3Bw5SwZLe0Qq6hjWa89w7lkchc8CmSK0p3SkipGYgAIMihRuQ6vKWrW8iYeVMuT6mluNPDfvImH0FUWjU/Nn5qfa3U8DfvB8lO1hpc5GVk8wo2QB3NJ828KoJ+la0ix6hCFt+ZO+KbbwJpozd/KfelzleysR29iNnmSEfjTZ7pFU28a4B71FfXklw3+j8p7VApXyyrdTVbi5uUdDLLaybw+4HsK0gba/TMigN71kRqyk7fm+tKQxcNuK+wpcthOdy5d2xhUbOVHpVVrjaNuOauwXqlBFL07Gp10xZv3q9KXNYFG5mQW0lw+7nFaoit7O3M0gDEVHPPHZrs4zWZNJLcv8+RF3NO9zRQsrlq6umnQNAdgpbO+Ea7Zhuqq6+WgEPIpYUjZMyHBo5bGbqXL5tUvAzxYUjkVREUkRPn8getJHdS28v7n5lHWtFJYtUAV8Ke+Km9hJXMt5dx2wqfwq5ZWEk4/fNge9XTZwWC71O4+9UrnUnlO1VAHtS5i1TJ7u4trOMRogLDuKoxTXErbw5C+lRhEZi0rGlJcfLEMrWijoL2nQuR3kLt5LL83rTrrTSE89WB9qpCFV+bPz+lTWt/LHKEmGI/Wk0F7lQXDK5RlIxUq7pGwqk1qS2MV8oe35PelX7Pp8e2YgPU84/Z3IYLOOFfNmIPoKgurzzP3cYKiop52uJDuJCfw+9RFH/iGF9atK5Lly6E1vcvbt87bgavotvfDoFb3rK2Fv9X81BEkY3IT5npQ0K9ya6spreTcpyvtUMk4YbAvzVpWeoJJH5M2A/Spk0uNW889KjmsUoXM2zs5JG+bgGrbrDYHa4Dmi81COIeXFjd2rO3NNJm5+U0n7xE1yEt3dylg0TEL6VatL1JY9sy5PvVF8IRjladL5TQ/u2+atFE09peBoXlpFOimMis2USWrbTmi1uJrZx5n3c9609qX5G3rUTdkTOF0ZlmwbW7Jtv8Yr2JnO1P8AdFeXpYrbaxZlv74r1GWSMKvP8Irxsc7yR+hcLRtTGB8mnFh6VEsqE9aWSRdvWuG59i0x5Ecg6hZP4TUFnfXMOoGKSQ78feNV32PKG3EMDwKS7zIfR6TjccajQ+XULprpvOZpGz8h9KsyahBcQfZdXgN3Ef4SKg+aCJcKC5HGaIWeM+dKg3+lRKkpKx1RxUo6lUeA/h7Kxu5dAhZz82CKePCfgphmPQ444/TFT2UkrSO8gwueKmlnmkfYEAi9RWH1KLNVmc11MdfDPgB3ZV0CPeD97FaVlIulp9j0v9zbjoopiR2qbgj5J+97ULFsG6H5q1hg4oUsxlLqRTttm3Y5Y/NUssarGJYflkPU09RGw/ffK3amfNux/BXRGCic0p84zHGT170Zp+VzRtU0zMbuHpS7l9KcEWl2LQB5a+N4kb746GhGkeQndyetFFfTtH4HiJP2yRdt7S3RhIyZb1qI3k63TIHPl9hRRWTR3T92CsWDHDIu/b83rVCRGilZlOM9aKKpDr60W2MKjaQPunrSjYsZCjGRzRRTsjjwEIyvdEmlR7QY1/1ZPIq9KsVshaFdrdzRRQ4o0rRUU7EFhdNO5Sb5hmi5t1hkZ7cbC3WiihpGsIp0rlNlZZOTTTGmd2OaKKtRVjz5zbou4EGT5W5FX7e1idV8xchaKKzcUbYX4EJqF20ThLf5F9KmtvJuIMypufHWiip5UdL1kUpIzHLx930qAfLISO9FFbQSMKyRIML868N602OFp5cscnNFFKaMYRVzShgtLc7pYt0nrUD6lM1wIlYiPPT2oornaPRml7Mt3lpBJD5saYk9ayHjkU/O2aKKuklzGcYL2LFABXa3IqNgwICHAoorpkjCpFKKsXLW3LENIcirFzKljHuthsY9aKK5po7o04+yvYXT54rpd067pPWq91ZJudwOKKKysripvni1IrKzNH5bHKelOUCNSE4zRRXZyqx4uIfLKyGKoD7h96tCzs4SPMnXd6UUVk4o9rDRToNsbPqE1vL5duxRPSpvs9tcx+a0eZcZ3e9FFHKjjwnvNplGdGi+bPz+tQqqt87DLCiitEkZ1179hQqu3zjNWIw8xAJ4XpRRSYoxS1Lht4YovN2/vPWqtndyTT7LhiyA8CiisJI0lrOJPqFvAeYk21lsrK/WiitaEUdeYxSaaHtErjLc1HICVxmiimormZwQXU0LGFZbYJONy+lOeZbRCtuNgoorPlXOdu0biWTx3Dnz13VHd2pjJKHA7UUUklznPW2TKyRrnL8mnT4kI3846UUVq0uc8+qKIpGQLG2BV20s7eNPMlTc46GiiioldHfh4q6IZdQm8/y9x8vPSrNxFb3EYZExxzRRSaSkevVgktDNmTZ8q8Co0FFFaM8SvuO27uKkWJ5JArH5fSiioY6BozGOztQYF2v61XsrhrpGW6+cZooqLanooW6gVE/cDaKohMAluTRRVnPX2BNzMQTxRgq2I+BRRQcMdzQtrWB03ypub1ps1zJB8tu22iig9WjsSxGGePMiZkPU1RvrYq2V4FFFJGdUii+VeeaBhpPm5FFFaI4G9Q2M0oEZwM1qpHBDBuZMv60UVEjtoEEN9cGRkZ8x9hTmtYWQybfm9aKKzN6i0M5gzTFXOV9KkL+WwVeBRRWqPOqbjZ0UqGUfNVjToVmX998woopM0oll5DZgi3+Sizm+1Hbd/vDRRWaR3W0K+p2iRsGhG0VXXHl8fe9aKK1icFUbGcE+tDCSR8buKKKbJpbmja28MabpFzTJr2VZvLhYrF6UUVmehHYl8qGZNzLlvWqU6NG2FOBRRTM6uwzam3OOaRDu+9zRRTPLb94fbxlpPar8kFtCnmJHiT1ooqWerR+EjW+dsRucrTp7SDyfNjQBvWiikgmtDPVS27zOcdKCP3VFFaI8yo9Rvl4G5etW7aDzYQZOaKKrodmGJrq5a0RRZ/uzjmnWzpex5vB5jetFFcy3OuexVuIPKkxHwvpVeQ/NjtRRW8TzagLwOKER3fk0UUMUGaUVvDHAzSrufHBqtFfS79gb5fSiis3uehDYtiC3lQsyZb1rLuVKzFP4PSiirRnUGp1pzAnpxRRVo45EkFuzn5zle4rQdo7W1HkLtaiisqh24Ze6R2NwbkMLj5qiubYLITHwKKKSCoU1+Rjtp7kstFFbI45ESbyetaNnaxv80w3CiilU2NsP8Ql1dtauEtTsXvViJYLuHdMm6Q96KKxSOmRn3EAjk5/ComJPB6UUVsjkmKp2jinW8e+Q4696KKqWxFP4y/b29vBGZPL+cd6gj1KaS6MTMTH2FFFc6R3SJ763jJEka7Tis5kfdyaKK1ictQRo+M96RVzxRRWnQ5r6li2sy06mTlfSrmoyraRL9nG00UVyHqdENs7qK5iIuF3mobq1CkvD8qnoKKK0ic8yqu7PzHNNkoorVHJNguREQnBrQsrW38oSTpuaiispbm9LYbdahcQ/JbuUT0qXy4ryBXK/vO5oooSO1bFKeDZxUQG2iitEcVcafmODU0ELOwUn5fSiiiRnRNBo4LWHdEmH9ar2909w5WY7l9KKKg9CGxJdW8KRkwrtqhGoDHdyaKKaMK4byXx2pkiFWynBooqjih8Res4I3TdMu6lmuPsp/wBH+Siis5Ho09ie2mS7j/0pd7+tZ97a+XJmH5RRRUoKuxGUAXLcmlHzDHaiitVsebJ6ipBlsitOCG3SPcyZaiipZ10SBb+Rbkxlv3XpQbe2nYyCP5qKKhHXJaFO4jkEmzd8vpSECEArxRRWqPPq7iuqSxbiPm9adpsDSOVkO5fSiihlUS9P5VmMwrtaorS5a4kxcneM8UUVmdyWg7UrdUTdANlUkbKHdy3rRRWkTirDEOG96JFaRgM8UUUMwp7mjZW0aRguM1HdXrwTKlqdiH7w9aKKyZ6dPYsFbe4i3SJlvWs6aExsQnAooq4mVUbEu1ix60ituJDciiirOF/EOjhzJ8vArQWGCNRIU/eDoaKKlnfS2K6X0zXRR2JT0qfUbeJlDxrtOKKKgqpsZ7q2wAmkU7WA7UUVrTPNqvUJxwCvBqxaQ+cmJORRRSkdeHLU08VlCBbLsk7mm2swvgftg8w9qKKyS1OuWxBe2hjP+jnYvpVbZt+9yaKK1hucFXYevTiozGzP1ooqpGUDQtbaNULTLu44qKG+mSXYrEJ6UUVh1OuBPJFHcDc65NUrmPy/kH3fSiitI7m0/hZHCRgjtSABqKK0medHcfYW5adsn5e9aha1gtyYo9retFFc8jqplfT7n7ROyzfMvYUuo2K790I2iiikjoWxnBfmKtzinp8pwKKK6eh5z+JkblvM6960bW0WTEso3IOoooqJG0Bbq6MIC2X7v1pYGiuE/wBLXzH9aKKyaOuJVntvKct/B/CPSoXZiME8UUVvD4ThrfGEZKj5eKAHkkGD83rRRSY4GmLWCKJZGTL+tQnUXz5ZJ2+lFFZM64E81tayRrIseH9ay7iNvO+Y5oopwMMUOYLsANRlQq5XiiitUc8XoWbG1abLTHcB0q27pax/uhtNFFZVDuXwkenXpm1a3M/zgMMV6RcMJGVk4XaOKKK8fFrW5+g8LfAhEjqUR8c0UVwH2UkiKWFQwIHNJsJbd3oopmTQ4hmIyeR0okDN945oopgkTxL8mDT9uF2jpRRQiZJFOSFFYlRjPWnRnbwvAoorRvQyS1EZQxyetHt2oormk3c6IDdq+lLgUUVqtgYtFFFMR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6099" y="-215974"/>
            <a:ext cx="9953308" cy="1727903"/>
          </a:xfrm>
        </p:spPr>
        <p:txBody>
          <a:bodyPr anchor="ctr">
            <a:normAutofit/>
          </a:bodyPr>
          <a:lstStyle/>
          <a:p>
            <a:pPr marL="1255713" indent="-1255713">
              <a:tabLst>
                <a:tab pos="2333625" algn="l"/>
              </a:tabLst>
            </a:pPr>
            <a:r>
              <a:rPr lang="en-GB" sz="4800" dirty="0" smtClean="0"/>
              <a:t>Introduction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	Memory</a:t>
            </a:r>
            <a:endParaRPr lang="en-GB" dirty="0"/>
          </a:p>
        </p:txBody>
      </p:sp>
      <p:pic>
        <p:nvPicPr>
          <p:cNvPr id="7" name="Memor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242.7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591" y="1368202"/>
            <a:ext cx="10285660" cy="578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8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7" t="10858" r="48335" b="19188"/>
          <a:stretch/>
        </p:blipFill>
        <p:spPr bwMode="auto">
          <a:xfrm>
            <a:off x="5040636" y="-3591"/>
            <a:ext cx="5760640" cy="720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4091" y="738128"/>
            <a:ext cx="52565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Do you have a special memory from when you were young?</a:t>
            </a: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Is it happy, sad or funny?</a:t>
            </a: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Tell us about it</a:t>
            </a:r>
          </a:p>
          <a:p>
            <a:endParaRPr lang="en-GB" b="1" dirty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Listen and answer the questions</a:t>
            </a:r>
          </a:p>
          <a:p>
            <a:r>
              <a:rPr lang="en-GB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1- Who was Bruno?</a:t>
            </a:r>
          </a:p>
          <a:p>
            <a:endParaRPr lang="en-GB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2- Where did the family go?</a:t>
            </a:r>
          </a:p>
          <a:p>
            <a:endParaRPr lang="en-GB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3- What did the father do?</a:t>
            </a:r>
          </a:p>
          <a:p>
            <a:endParaRPr lang="en-GB" dirty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endParaRPr lang="en-GB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endParaRPr lang="en-GB" dirty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	Find words with long vowel sounds</a:t>
            </a:r>
            <a:endParaRPr lang="en-GB" dirty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648782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007" y="72058"/>
            <a:ext cx="2448348" cy="936154"/>
          </a:xfrm>
          <a:noFill/>
        </p:spPr>
        <p:txBody>
          <a:bodyPr anchor="t">
            <a:noAutofit/>
          </a:bodyPr>
          <a:lstStyle/>
          <a:p>
            <a:r>
              <a:rPr lang="en-GB" sz="2000" dirty="0" smtClean="0"/>
              <a:t>Learner’s Book </a:t>
            </a:r>
            <a:br>
              <a:rPr lang="en-GB" sz="2000" dirty="0" smtClean="0"/>
            </a:br>
            <a:r>
              <a:rPr lang="en-GB" sz="2000" dirty="0" smtClean="0"/>
              <a:t>Page </a:t>
            </a:r>
            <a:r>
              <a:rPr lang="en-GB" sz="2000" u="sng" dirty="0" smtClean="0">
                <a:solidFill>
                  <a:srgbClr val="FF0000"/>
                </a:solidFill>
              </a:rPr>
              <a:t>22</a:t>
            </a:r>
            <a:endParaRPr lang="en-GB" sz="2000" b="1" u="sng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7975" y="864146"/>
            <a:ext cx="487667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GB" b="1" dirty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GB" b="1" dirty="0" smtClean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AutoShape 4" descr="Free Measuring Cliparts, Download Free Clip Art, Free Clip Art on Clipart 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" name="videoplayback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72748" y="223961"/>
            <a:ext cx="1234092" cy="64018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8396" y="2876539"/>
            <a:ext cx="4698864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He was a teddy bear</a:t>
            </a: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.</a:t>
            </a:r>
            <a:endParaRPr lang="en-GB" b="1" dirty="0">
              <a:ln w="18415" cmpd="sng">
                <a:noFill/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7976" y="3384426"/>
            <a:ext cx="4876675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GB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The family went to the beach</a:t>
            </a: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.</a:t>
            </a:r>
            <a:endParaRPr lang="en-GB" b="1" dirty="0">
              <a:ln w="18415" cmpd="sng">
                <a:noFill/>
                <a:prstDash val="solid"/>
              </a:ln>
              <a:solidFill>
                <a:srgbClr val="00B050"/>
              </a:solidFill>
            </a:endParaRPr>
          </a:p>
        </p:txBody>
      </p:sp>
      <p:pic>
        <p:nvPicPr>
          <p:cNvPr id="22" name="Picture 3" descr="C:\Users\Latee\OneDrive\Documents\Teaching\2020-2021\Pictures\Image-1 (7)2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33" y="4915022"/>
            <a:ext cx="1946500" cy="19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440235" y="5195247"/>
            <a:ext cx="43204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Bruno, beach, see, sea, sleep, even</a:t>
            </a:r>
          </a:p>
        </p:txBody>
      </p:sp>
      <p:pic>
        <p:nvPicPr>
          <p:cNvPr id="7" name="BtS Book 4 LB Unit 02 Lesson 08 Track 1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28667" y="1358077"/>
            <a:ext cx="304800" cy="3048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32123" y="3952552"/>
            <a:ext cx="4876675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He went back to the beach but he couldn’t find Bruno.</a:t>
            </a:r>
          </a:p>
        </p:txBody>
      </p:sp>
    </p:spTree>
    <p:extLst>
      <p:ext uri="{BB962C8B-B14F-4D97-AF65-F5344CB8AC3E}">
        <p14:creationId xmlns:p14="http://schemas.microsoft.com/office/powerpoint/2010/main" val="229703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49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7" grpId="0"/>
      <p:bldP spid="19" grpId="0"/>
      <p:bldP spid="33" grpId="0"/>
      <p:bldP spid="2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Custom 1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FFAD1C"/>
      </a:accent1>
      <a:accent2>
        <a:srgbClr val="FF0000"/>
      </a:accent2>
      <a:accent3>
        <a:srgbClr val="0070C0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13048</TotalTime>
  <Words>434</Words>
  <Application>Microsoft Office PowerPoint</Application>
  <PresentationFormat>Custom</PresentationFormat>
  <Paragraphs>152</Paragraphs>
  <Slides>15</Slides>
  <Notes>11</Notes>
  <HiddenSlides>1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Comic Sans MS</vt:lpstr>
      <vt:lpstr>Sassoon Infant Rg</vt:lpstr>
      <vt:lpstr>Twinkl</vt:lpstr>
      <vt:lpstr>Wingdings 2</vt:lpstr>
      <vt:lpstr>Equity</vt:lpstr>
      <vt:lpstr>Bridge to Success 4</vt:lpstr>
      <vt:lpstr>National Anthem </vt:lpstr>
      <vt:lpstr>PowerPoint Presentation</vt:lpstr>
      <vt:lpstr>Class Rules</vt:lpstr>
      <vt:lpstr>You will need:</vt:lpstr>
      <vt:lpstr>Lesson 7 Skill Outcome</vt:lpstr>
      <vt:lpstr>Warm up </vt:lpstr>
      <vt:lpstr>Introduction  Memory</vt:lpstr>
      <vt:lpstr>Learner’s Book  Page 22</vt:lpstr>
      <vt:lpstr>Let’s Practice  short or long vowel</vt:lpstr>
      <vt:lpstr>Activity Book  Page 17</vt:lpstr>
      <vt:lpstr>PowerPoint Presentation</vt:lpstr>
      <vt:lpstr>Type your self assessment in the chat</vt:lpstr>
      <vt:lpstr>Don’t forget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Centralised Test Revision</dc:title>
  <dc:creator>lateefa alromaithi</dc:creator>
  <cp:lastModifiedBy>Microsoft account</cp:lastModifiedBy>
  <cp:revision>451</cp:revision>
  <dcterms:created xsi:type="dcterms:W3CDTF">2020-06-02T13:20:41Z</dcterms:created>
  <dcterms:modified xsi:type="dcterms:W3CDTF">2021-10-23T21:28:48Z</dcterms:modified>
</cp:coreProperties>
</file>