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35"/>
  </p:notesMasterIdLst>
  <p:sldIdLst>
    <p:sldId id="1666" r:id="rId2"/>
    <p:sldId id="2028" r:id="rId3"/>
    <p:sldId id="689" r:id="rId4"/>
    <p:sldId id="690" r:id="rId5"/>
    <p:sldId id="264" r:id="rId6"/>
    <p:sldId id="1845" r:id="rId7"/>
    <p:sldId id="1763" r:id="rId8"/>
    <p:sldId id="736" r:id="rId9"/>
    <p:sldId id="692" r:id="rId10"/>
    <p:sldId id="2077" r:id="rId11"/>
    <p:sldId id="2078" r:id="rId12"/>
    <p:sldId id="691" r:id="rId13"/>
    <p:sldId id="1922" r:id="rId14"/>
    <p:sldId id="2083" r:id="rId15"/>
    <p:sldId id="1968" r:id="rId16"/>
    <p:sldId id="1969" r:id="rId17"/>
    <p:sldId id="2092" r:id="rId18"/>
    <p:sldId id="2019" r:id="rId19"/>
    <p:sldId id="2097" r:id="rId20"/>
    <p:sldId id="2095" r:id="rId21"/>
    <p:sldId id="2096" r:id="rId22"/>
    <p:sldId id="2098" r:id="rId23"/>
    <p:sldId id="702" r:id="rId24"/>
    <p:sldId id="2101" r:id="rId25"/>
    <p:sldId id="2100" r:id="rId26"/>
    <p:sldId id="2068" r:id="rId27"/>
    <p:sldId id="2099" r:id="rId28"/>
    <p:sldId id="1830" r:id="rId29"/>
    <p:sldId id="1920" r:id="rId30"/>
    <p:sldId id="1699" r:id="rId31"/>
    <p:sldId id="719" r:id="rId32"/>
    <p:sldId id="718" r:id="rId33"/>
    <p:sldId id="710" r:id="rId34"/>
  </p:sldIdLst>
  <p:sldSz cx="9144000" cy="5143500" type="screen16x9"/>
  <p:notesSz cx="6858000" cy="9144000"/>
  <p:embeddedFontLst>
    <p:embeddedFont>
      <p:font typeface="Barlow Condensed" panose="020B0604020202020204" charset="0"/>
      <p:regular r:id="rId36"/>
      <p:bold r:id="rId37"/>
      <p:italic r:id="rId38"/>
      <p:boldItalic r:id="rId39"/>
    </p:embeddedFont>
    <p:embeddedFont>
      <p:font typeface="Barlow" panose="020B060402020202020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4A1"/>
    <a:srgbClr val="FF3300"/>
    <a:srgbClr val="009900"/>
    <a:srgbClr val="FF0066"/>
    <a:srgbClr val="CCCC00"/>
    <a:srgbClr val="CC9900"/>
    <a:srgbClr val="336600"/>
    <a:srgbClr val="0E17C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36FF5A-A5BD-42FF-9E51-5F10DFECB91A}">
  <a:tblStyle styleId="{0636FF5A-A5BD-42FF-9E51-5F10DFECB9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1447" autoAdjust="0"/>
  </p:normalViewPr>
  <p:slideViewPr>
    <p:cSldViewPr snapToGrid="0">
      <p:cViewPr varScale="1">
        <p:scale>
          <a:sx n="89" d="100"/>
          <a:sy n="89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indicate how you are feeling today. Remember even though you are at home you are still cared for. You are NOT alone.</a:t>
            </a:r>
          </a:p>
        </p:txBody>
      </p:sp>
    </p:spTree>
    <p:extLst>
      <p:ext uri="{BB962C8B-B14F-4D97-AF65-F5344CB8AC3E}">
        <p14:creationId xmlns:p14="http://schemas.microsoft.com/office/powerpoint/2010/main" val="3946007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Listen to the audio and tick the boxes.</a:t>
            </a:r>
          </a:p>
        </p:txBody>
      </p:sp>
    </p:spTree>
    <p:extLst>
      <p:ext uri="{BB962C8B-B14F-4D97-AF65-F5344CB8AC3E}">
        <p14:creationId xmlns:p14="http://schemas.microsoft.com/office/powerpoint/2010/main" val="3792318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779ae7f3a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779ae7f3a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502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47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remember the name of this desert animal?</a:t>
            </a:r>
          </a:p>
        </p:txBody>
      </p:sp>
    </p:spTree>
    <p:extLst>
      <p:ext uri="{BB962C8B-B14F-4D97-AF65-F5344CB8AC3E}">
        <p14:creationId xmlns:p14="http://schemas.microsoft.com/office/powerpoint/2010/main" val="148347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the words in bold print and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2727746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discuss.   What does the word extinct mean? Complete the rest by yourself.</a:t>
            </a:r>
          </a:p>
        </p:txBody>
      </p:sp>
    </p:spTree>
    <p:extLst>
      <p:ext uri="{BB962C8B-B14F-4D97-AF65-F5344CB8AC3E}">
        <p14:creationId xmlns:p14="http://schemas.microsoft.com/office/powerpoint/2010/main" val="1577468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617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1a) Where are they? 1b) Can you name the animal in the picture?  Can you see the sand dunes in the picture? 1c) What are the doing? </a:t>
            </a:r>
          </a:p>
        </p:txBody>
      </p:sp>
    </p:spTree>
    <p:extLst>
      <p:ext uri="{BB962C8B-B14F-4D97-AF65-F5344CB8AC3E}">
        <p14:creationId xmlns:p14="http://schemas.microsoft.com/office/powerpoint/2010/main" val="248765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_1_1_1_1_1_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35"/>
          <p:cNvGrpSpPr/>
          <p:nvPr/>
        </p:nvGrpSpPr>
        <p:grpSpPr>
          <a:xfrm>
            <a:off x="-385950" y="-217100"/>
            <a:ext cx="9915906" cy="5577702"/>
            <a:chOff x="-385950" y="-217100"/>
            <a:chExt cx="9915906" cy="5577702"/>
          </a:xfrm>
        </p:grpSpPr>
        <p:pic>
          <p:nvPicPr>
            <p:cNvPr id="264" name="Google Shape;264;p3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35"/>
            <p:cNvPicPr preferRelativeResize="0"/>
            <p:nvPr/>
          </p:nvPicPr>
          <p:blipFill>
            <a:blip r:embed="rId3">
              <a:alphaModFix amt="55000"/>
            </a:blip>
            <a:stretch>
              <a:fillRect/>
            </a:stretch>
          </p:blipFill>
          <p:spPr>
            <a:xfrm>
              <a:off x="-385950" y="-217100"/>
              <a:ext cx="9915906" cy="55777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_1_1_1_1_1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37"/>
          <p:cNvGrpSpPr/>
          <p:nvPr/>
        </p:nvGrpSpPr>
        <p:grpSpPr>
          <a:xfrm>
            <a:off x="-326575" y="-183700"/>
            <a:ext cx="9797145" cy="5510896"/>
            <a:chOff x="-326575" y="-183700"/>
            <a:chExt cx="9797145" cy="5510896"/>
          </a:xfrm>
        </p:grpSpPr>
        <p:pic>
          <p:nvPicPr>
            <p:cNvPr id="272" name="Google Shape;272;p3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37"/>
            <p:cNvPicPr preferRelativeResize="0"/>
            <p:nvPr/>
          </p:nvPicPr>
          <p:blipFill>
            <a:blip r:embed="rId3">
              <a:alphaModFix amt="52000"/>
            </a:blip>
            <a:stretch>
              <a:fillRect/>
            </a:stretch>
          </p:blipFill>
          <p:spPr>
            <a:xfrm>
              <a:off x="-326575" y="-183700"/>
              <a:ext cx="9797145" cy="55108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10/18/2021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40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36"/>
          <p:cNvGrpSpPr/>
          <p:nvPr/>
        </p:nvGrpSpPr>
        <p:grpSpPr>
          <a:xfrm>
            <a:off x="-356275" y="-200400"/>
            <a:ext cx="9856545" cy="5544304"/>
            <a:chOff x="-356275" y="-200400"/>
            <a:chExt cx="9856545" cy="5544304"/>
          </a:xfrm>
        </p:grpSpPr>
        <p:pic>
          <p:nvPicPr>
            <p:cNvPr id="268" name="Google Shape;268;p3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36"/>
            <p:cNvPicPr preferRelativeResize="0"/>
            <p:nvPr/>
          </p:nvPicPr>
          <p:blipFill>
            <a:blip r:embed="rId3">
              <a:alphaModFix amt="55000"/>
            </a:blip>
            <a:stretch>
              <a:fillRect/>
            </a:stretch>
          </p:blipFill>
          <p:spPr>
            <a:xfrm>
              <a:off x="-356275" y="-200400"/>
              <a:ext cx="9856545" cy="554430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0144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7143" y="-2381"/>
            <a:ext cx="9148457" cy="5145882"/>
            <a:chOff x="-9525" y="-3175"/>
            <a:chExt cx="12197943" cy="6861176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-9525" y="-3175"/>
              <a:ext cx="11242675" cy="6861175"/>
            </a:xfrm>
            <a:custGeom>
              <a:avLst/>
              <a:gdLst/>
              <a:ahLst/>
              <a:cxnLst/>
              <a:rect l="0" t="0" r="r" b="b"/>
              <a:pathLst>
                <a:path w="3538" h="2158">
                  <a:moveTo>
                    <a:pt x="1153" y="425"/>
                  </a:moveTo>
                  <a:cubicBezTo>
                    <a:pt x="1156" y="429"/>
                    <a:pt x="1166" y="413"/>
                    <a:pt x="1171" y="406"/>
                  </a:cubicBezTo>
                  <a:cubicBezTo>
                    <a:pt x="1177" y="398"/>
                    <a:pt x="1183" y="390"/>
                    <a:pt x="1188" y="382"/>
                  </a:cubicBezTo>
                  <a:cubicBezTo>
                    <a:pt x="1195" y="370"/>
                    <a:pt x="1201" y="358"/>
                    <a:pt x="1207" y="346"/>
                  </a:cubicBezTo>
                  <a:cubicBezTo>
                    <a:pt x="1212" y="333"/>
                    <a:pt x="1218" y="321"/>
                    <a:pt x="1216" y="306"/>
                  </a:cubicBezTo>
                  <a:cubicBezTo>
                    <a:pt x="1216" y="303"/>
                    <a:pt x="1215" y="300"/>
                    <a:pt x="1214" y="298"/>
                  </a:cubicBezTo>
                  <a:cubicBezTo>
                    <a:pt x="1211" y="295"/>
                    <a:pt x="1208" y="295"/>
                    <a:pt x="1205" y="295"/>
                  </a:cubicBezTo>
                  <a:cubicBezTo>
                    <a:pt x="1198" y="297"/>
                    <a:pt x="1194" y="303"/>
                    <a:pt x="1190" y="310"/>
                  </a:cubicBezTo>
                  <a:cubicBezTo>
                    <a:pt x="1185" y="318"/>
                    <a:pt x="1180" y="325"/>
                    <a:pt x="1177" y="334"/>
                  </a:cubicBezTo>
                  <a:cubicBezTo>
                    <a:pt x="1171" y="349"/>
                    <a:pt x="1167" y="364"/>
                    <a:pt x="1162" y="379"/>
                  </a:cubicBezTo>
                  <a:cubicBezTo>
                    <a:pt x="1158" y="394"/>
                    <a:pt x="1149" y="420"/>
                    <a:pt x="1153" y="425"/>
                  </a:cubicBezTo>
                  <a:close/>
                  <a:moveTo>
                    <a:pt x="2234" y="763"/>
                  </a:moveTo>
                  <a:cubicBezTo>
                    <a:pt x="2245" y="793"/>
                    <a:pt x="2265" y="812"/>
                    <a:pt x="2285" y="829"/>
                  </a:cubicBezTo>
                  <a:cubicBezTo>
                    <a:pt x="2287" y="831"/>
                    <a:pt x="2289" y="832"/>
                    <a:pt x="2291" y="833"/>
                  </a:cubicBezTo>
                  <a:cubicBezTo>
                    <a:pt x="2292" y="833"/>
                    <a:pt x="2293" y="833"/>
                    <a:pt x="2293" y="833"/>
                  </a:cubicBezTo>
                  <a:cubicBezTo>
                    <a:pt x="2295" y="833"/>
                    <a:pt x="2296" y="832"/>
                    <a:pt x="2297" y="831"/>
                  </a:cubicBezTo>
                  <a:cubicBezTo>
                    <a:pt x="2301" y="826"/>
                    <a:pt x="2295" y="813"/>
                    <a:pt x="2294" y="808"/>
                  </a:cubicBezTo>
                  <a:cubicBezTo>
                    <a:pt x="2290" y="800"/>
                    <a:pt x="2286" y="792"/>
                    <a:pt x="2282" y="784"/>
                  </a:cubicBezTo>
                  <a:cubicBezTo>
                    <a:pt x="2276" y="771"/>
                    <a:pt x="2269" y="757"/>
                    <a:pt x="2260" y="746"/>
                  </a:cubicBezTo>
                  <a:cubicBezTo>
                    <a:pt x="2257" y="741"/>
                    <a:pt x="2253" y="736"/>
                    <a:pt x="2248" y="734"/>
                  </a:cubicBezTo>
                  <a:cubicBezTo>
                    <a:pt x="2243" y="733"/>
                    <a:pt x="2237" y="734"/>
                    <a:pt x="2234" y="740"/>
                  </a:cubicBezTo>
                  <a:cubicBezTo>
                    <a:pt x="2232" y="743"/>
                    <a:pt x="2231" y="747"/>
                    <a:pt x="2232" y="751"/>
                  </a:cubicBezTo>
                  <a:cubicBezTo>
                    <a:pt x="2232" y="756"/>
                    <a:pt x="2233" y="759"/>
                    <a:pt x="2234" y="763"/>
                  </a:cubicBezTo>
                  <a:close/>
                  <a:moveTo>
                    <a:pt x="1153" y="1133"/>
                  </a:moveTo>
                  <a:cubicBezTo>
                    <a:pt x="1156" y="1137"/>
                    <a:pt x="1166" y="1122"/>
                    <a:pt x="1171" y="1115"/>
                  </a:cubicBezTo>
                  <a:cubicBezTo>
                    <a:pt x="1177" y="1107"/>
                    <a:pt x="1183" y="1099"/>
                    <a:pt x="1188" y="1090"/>
                  </a:cubicBezTo>
                  <a:cubicBezTo>
                    <a:pt x="1195" y="1079"/>
                    <a:pt x="1201" y="1067"/>
                    <a:pt x="1207" y="1054"/>
                  </a:cubicBezTo>
                  <a:cubicBezTo>
                    <a:pt x="1212" y="1042"/>
                    <a:pt x="1218" y="1029"/>
                    <a:pt x="1216" y="1015"/>
                  </a:cubicBezTo>
                  <a:cubicBezTo>
                    <a:pt x="1216" y="1011"/>
                    <a:pt x="1215" y="1008"/>
                    <a:pt x="1214" y="1006"/>
                  </a:cubicBezTo>
                  <a:cubicBezTo>
                    <a:pt x="1211" y="1003"/>
                    <a:pt x="1208" y="1003"/>
                    <a:pt x="1205" y="1004"/>
                  </a:cubicBezTo>
                  <a:cubicBezTo>
                    <a:pt x="1198" y="1006"/>
                    <a:pt x="1194" y="1012"/>
                    <a:pt x="1190" y="1019"/>
                  </a:cubicBezTo>
                  <a:cubicBezTo>
                    <a:pt x="1185" y="1026"/>
                    <a:pt x="1180" y="1034"/>
                    <a:pt x="1177" y="1043"/>
                  </a:cubicBezTo>
                  <a:cubicBezTo>
                    <a:pt x="1171" y="1058"/>
                    <a:pt x="1167" y="1073"/>
                    <a:pt x="1162" y="1088"/>
                  </a:cubicBezTo>
                  <a:cubicBezTo>
                    <a:pt x="1158" y="1103"/>
                    <a:pt x="1149" y="1129"/>
                    <a:pt x="1153" y="1133"/>
                  </a:cubicBezTo>
                  <a:close/>
                  <a:moveTo>
                    <a:pt x="1156" y="932"/>
                  </a:moveTo>
                  <a:cubicBezTo>
                    <a:pt x="1151" y="929"/>
                    <a:pt x="1144" y="931"/>
                    <a:pt x="1140" y="937"/>
                  </a:cubicBezTo>
                  <a:cubicBezTo>
                    <a:pt x="1136" y="942"/>
                    <a:pt x="1134" y="949"/>
                    <a:pt x="1133" y="956"/>
                  </a:cubicBezTo>
                  <a:cubicBezTo>
                    <a:pt x="1134" y="981"/>
                    <a:pt x="1137" y="1006"/>
                    <a:pt x="1140" y="1031"/>
                  </a:cubicBezTo>
                  <a:cubicBezTo>
                    <a:pt x="1142" y="1041"/>
                    <a:pt x="1143" y="1051"/>
                    <a:pt x="1145" y="1061"/>
                  </a:cubicBezTo>
                  <a:cubicBezTo>
                    <a:pt x="1146" y="1064"/>
                    <a:pt x="1149" y="1082"/>
                    <a:pt x="1153" y="1074"/>
                  </a:cubicBezTo>
                  <a:cubicBezTo>
                    <a:pt x="1155" y="1069"/>
                    <a:pt x="1156" y="1063"/>
                    <a:pt x="1157" y="1058"/>
                  </a:cubicBezTo>
                  <a:cubicBezTo>
                    <a:pt x="1159" y="1048"/>
                    <a:pt x="1160" y="1038"/>
                    <a:pt x="1161" y="1028"/>
                  </a:cubicBezTo>
                  <a:cubicBezTo>
                    <a:pt x="1164" y="1011"/>
                    <a:pt x="1165" y="994"/>
                    <a:pt x="1166" y="977"/>
                  </a:cubicBezTo>
                  <a:cubicBezTo>
                    <a:pt x="1167" y="963"/>
                    <a:pt x="1168" y="940"/>
                    <a:pt x="1156" y="932"/>
                  </a:cubicBezTo>
                  <a:close/>
                  <a:moveTo>
                    <a:pt x="2305" y="16"/>
                  </a:moveTo>
                  <a:cubicBezTo>
                    <a:pt x="2307" y="11"/>
                    <a:pt x="2308" y="5"/>
                    <a:pt x="2309" y="0"/>
                  </a:cubicBezTo>
                  <a:cubicBezTo>
                    <a:pt x="2297" y="0"/>
                    <a:pt x="2297" y="0"/>
                    <a:pt x="2297" y="0"/>
                  </a:cubicBezTo>
                  <a:cubicBezTo>
                    <a:pt x="2297" y="1"/>
                    <a:pt x="2297" y="2"/>
                    <a:pt x="2297" y="2"/>
                  </a:cubicBezTo>
                  <a:cubicBezTo>
                    <a:pt x="2298" y="5"/>
                    <a:pt x="2301" y="24"/>
                    <a:pt x="2305" y="16"/>
                  </a:cubicBezTo>
                  <a:close/>
                  <a:moveTo>
                    <a:pt x="2282" y="57"/>
                  </a:moveTo>
                  <a:cubicBezTo>
                    <a:pt x="2285" y="61"/>
                    <a:pt x="2299" y="86"/>
                    <a:pt x="2299" y="75"/>
                  </a:cubicBezTo>
                  <a:cubicBezTo>
                    <a:pt x="2299" y="64"/>
                    <a:pt x="2296" y="51"/>
                    <a:pt x="2293" y="40"/>
                  </a:cubicBezTo>
                  <a:cubicBezTo>
                    <a:pt x="2290" y="26"/>
                    <a:pt x="2287" y="13"/>
                    <a:pt x="2283" y="0"/>
                  </a:cubicBezTo>
                  <a:cubicBezTo>
                    <a:pt x="2252" y="0"/>
                    <a:pt x="2252" y="0"/>
                    <a:pt x="2252" y="0"/>
                  </a:cubicBezTo>
                  <a:cubicBezTo>
                    <a:pt x="2256" y="11"/>
                    <a:pt x="2261" y="21"/>
                    <a:pt x="2266" y="31"/>
                  </a:cubicBezTo>
                  <a:cubicBezTo>
                    <a:pt x="2271" y="40"/>
                    <a:pt x="2276" y="49"/>
                    <a:pt x="2282" y="57"/>
                  </a:cubicBezTo>
                  <a:close/>
                  <a:moveTo>
                    <a:pt x="2234" y="58"/>
                  </a:moveTo>
                  <a:cubicBezTo>
                    <a:pt x="2245" y="87"/>
                    <a:pt x="2265" y="107"/>
                    <a:pt x="2285" y="124"/>
                  </a:cubicBezTo>
                  <a:cubicBezTo>
                    <a:pt x="2287" y="125"/>
                    <a:pt x="2289" y="127"/>
                    <a:pt x="2291" y="127"/>
                  </a:cubicBezTo>
                  <a:cubicBezTo>
                    <a:pt x="2292" y="128"/>
                    <a:pt x="2293" y="128"/>
                    <a:pt x="2293" y="128"/>
                  </a:cubicBezTo>
                  <a:cubicBezTo>
                    <a:pt x="2295" y="127"/>
                    <a:pt x="2296" y="127"/>
                    <a:pt x="2297" y="125"/>
                  </a:cubicBezTo>
                  <a:cubicBezTo>
                    <a:pt x="2301" y="121"/>
                    <a:pt x="2295" y="107"/>
                    <a:pt x="2294" y="102"/>
                  </a:cubicBezTo>
                  <a:cubicBezTo>
                    <a:pt x="2290" y="94"/>
                    <a:pt x="2286" y="86"/>
                    <a:pt x="2282" y="78"/>
                  </a:cubicBezTo>
                  <a:cubicBezTo>
                    <a:pt x="2276" y="65"/>
                    <a:pt x="2269" y="52"/>
                    <a:pt x="2260" y="40"/>
                  </a:cubicBezTo>
                  <a:cubicBezTo>
                    <a:pt x="2257" y="35"/>
                    <a:pt x="2253" y="31"/>
                    <a:pt x="2248" y="29"/>
                  </a:cubicBezTo>
                  <a:cubicBezTo>
                    <a:pt x="2243" y="27"/>
                    <a:pt x="2237" y="29"/>
                    <a:pt x="2234" y="34"/>
                  </a:cubicBezTo>
                  <a:cubicBezTo>
                    <a:pt x="2232" y="37"/>
                    <a:pt x="2231" y="42"/>
                    <a:pt x="2232" y="46"/>
                  </a:cubicBezTo>
                  <a:cubicBezTo>
                    <a:pt x="2232" y="50"/>
                    <a:pt x="2233" y="54"/>
                    <a:pt x="2234" y="58"/>
                  </a:cubicBezTo>
                  <a:close/>
                  <a:moveTo>
                    <a:pt x="1128" y="1047"/>
                  </a:moveTo>
                  <a:cubicBezTo>
                    <a:pt x="1124" y="1032"/>
                    <a:pt x="1118" y="1009"/>
                    <a:pt x="1104" y="1004"/>
                  </a:cubicBezTo>
                  <a:cubicBezTo>
                    <a:pt x="1100" y="1003"/>
                    <a:pt x="1095" y="1004"/>
                    <a:pt x="1092" y="1008"/>
                  </a:cubicBezTo>
                  <a:cubicBezTo>
                    <a:pt x="1088" y="1014"/>
                    <a:pt x="1088" y="1022"/>
                    <a:pt x="1090" y="1029"/>
                  </a:cubicBezTo>
                  <a:cubicBezTo>
                    <a:pt x="1096" y="1050"/>
                    <a:pt x="1104" y="1070"/>
                    <a:pt x="1114" y="1089"/>
                  </a:cubicBezTo>
                  <a:cubicBezTo>
                    <a:pt x="1119" y="1098"/>
                    <a:pt x="1125" y="1107"/>
                    <a:pt x="1130" y="1116"/>
                  </a:cubicBezTo>
                  <a:cubicBezTo>
                    <a:pt x="1133" y="1120"/>
                    <a:pt x="1147" y="1144"/>
                    <a:pt x="1147" y="1134"/>
                  </a:cubicBezTo>
                  <a:cubicBezTo>
                    <a:pt x="1147" y="1122"/>
                    <a:pt x="1144" y="1109"/>
                    <a:pt x="1141" y="1098"/>
                  </a:cubicBezTo>
                  <a:cubicBezTo>
                    <a:pt x="1138" y="1081"/>
                    <a:pt x="1133" y="1064"/>
                    <a:pt x="1128" y="1047"/>
                  </a:cubicBezTo>
                  <a:close/>
                  <a:moveTo>
                    <a:pt x="2" y="0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3" y="10"/>
                    <a:pt x="4" y="5"/>
                    <a:pt x="5" y="0"/>
                  </a:cubicBezTo>
                  <a:lnTo>
                    <a:pt x="2" y="0"/>
                  </a:lnTo>
                  <a:close/>
                  <a:moveTo>
                    <a:pt x="1082" y="1116"/>
                  </a:moveTo>
                  <a:cubicBezTo>
                    <a:pt x="1093" y="1145"/>
                    <a:pt x="1113" y="1165"/>
                    <a:pt x="1133" y="1182"/>
                  </a:cubicBezTo>
                  <a:cubicBezTo>
                    <a:pt x="1135" y="1184"/>
                    <a:pt x="1137" y="1185"/>
                    <a:pt x="1139" y="1186"/>
                  </a:cubicBezTo>
                  <a:cubicBezTo>
                    <a:pt x="1140" y="1186"/>
                    <a:pt x="1141" y="1186"/>
                    <a:pt x="1142" y="1186"/>
                  </a:cubicBezTo>
                  <a:cubicBezTo>
                    <a:pt x="1143" y="1186"/>
                    <a:pt x="1144" y="1185"/>
                    <a:pt x="1145" y="1184"/>
                  </a:cubicBezTo>
                  <a:cubicBezTo>
                    <a:pt x="1149" y="1179"/>
                    <a:pt x="1143" y="1166"/>
                    <a:pt x="1142" y="1161"/>
                  </a:cubicBezTo>
                  <a:cubicBezTo>
                    <a:pt x="1138" y="1152"/>
                    <a:pt x="1134" y="1145"/>
                    <a:pt x="1130" y="1137"/>
                  </a:cubicBezTo>
                  <a:cubicBezTo>
                    <a:pt x="1124" y="1123"/>
                    <a:pt x="1117" y="1110"/>
                    <a:pt x="1108" y="1098"/>
                  </a:cubicBezTo>
                  <a:cubicBezTo>
                    <a:pt x="1105" y="1093"/>
                    <a:pt x="1101" y="1089"/>
                    <a:pt x="1096" y="1087"/>
                  </a:cubicBezTo>
                  <a:cubicBezTo>
                    <a:pt x="1091" y="1085"/>
                    <a:pt x="1085" y="1087"/>
                    <a:pt x="1082" y="1092"/>
                  </a:cubicBezTo>
                  <a:cubicBezTo>
                    <a:pt x="1080" y="1096"/>
                    <a:pt x="1079" y="1100"/>
                    <a:pt x="1080" y="1104"/>
                  </a:cubicBezTo>
                  <a:cubicBezTo>
                    <a:pt x="1080" y="1108"/>
                    <a:pt x="1081" y="1112"/>
                    <a:pt x="1082" y="1116"/>
                  </a:cubicBezTo>
                  <a:close/>
                  <a:moveTo>
                    <a:pt x="19" y="56"/>
                  </a:moveTo>
                  <a:cubicBezTo>
                    <a:pt x="25" y="48"/>
                    <a:pt x="31" y="40"/>
                    <a:pt x="36" y="32"/>
                  </a:cubicBezTo>
                  <a:cubicBezTo>
                    <a:pt x="42" y="22"/>
                    <a:pt x="48" y="11"/>
                    <a:pt x="5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" y="10"/>
                    <a:pt x="13" y="20"/>
                    <a:pt x="10" y="29"/>
                  </a:cubicBezTo>
                  <a:cubicBezTo>
                    <a:pt x="8" y="38"/>
                    <a:pt x="4" y="50"/>
                    <a:pt x="2" y="59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6" y="76"/>
                    <a:pt x="14" y="63"/>
                    <a:pt x="19" y="56"/>
                  </a:cubicBezTo>
                  <a:close/>
                  <a:moveTo>
                    <a:pt x="9" y="675"/>
                  </a:moveTo>
                  <a:cubicBezTo>
                    <a:pt x="12" y="658"/>
                    <a:pt x="14" y="641"/>
                    <a:pt x="14" y="624"/>
                  </a:cubicBezTo>
                  <a:cubicBezTo>
                    <a:pt x="15" y="610"/>
                    <a:pt x="16" y="587"/>
                    <a:pt x="4" y="580"/>
                  </a:cubicBezTo>
                  <a:cubicBezTo>
                    <a:pt x="3" y="579"/>
                    <a:pt x="2" y="579"/>
                    <a:pt x="2" y="579"/>
                  </a:cubicBezTo>
                  <a:cubicBezTo>
                    <a:pt x="2" y="719"/>
                    <a:pt x="2" y="719"/>
                    <a:pt x="2" y="719"/>
                  </a:cubicBezTo>
                  <a:cubicBezTo>
                    <a:pt x="3" y="715"/>
                    <a:pt x="4" y="710"/>
                    <a:pt x="5" y="705"/>
                  </a:cubicBezTo>
                  <a:cubicBezTo>
                    <a:pt x="7" y="695"/>
                    <a:pt x="8" y="685"/>
                    <a:pt x="9" y="675"/>
                  </a:cubicBezTo>
                  <a:close/>
                  <a:moveTo>
                    <a:pt x="1082" y="408"/>
                  </a:moveTo>
                  <a:cubicBezTo>
                    <a:pt x="1093" y="437"/>
                    <a:pt x="1113" y="457"/>
                    <a:pt x="1133" y="474"/>
                  </a:cubicBezTo>
                  <a:cubicBezTo>
                    <a:pt x="1135" y="475"/>
                    <a:pt x="1137" y="477"/>
                    <a:pt x="1139" y="477"/>
                  </a:cubicBezTo>
                  <a:cubicBezTo>
                    <a:pt x="1140" y="478"/>
                    <a:pt x="1141" y="478"/>
                    <a:pt x="1142" y="477"/>
                  </a:cubicBezTo>
                  <a:cubicBezTo>
                    <a:pt x="1143" y="477"/>
                    <a:pt x="1144" y="477"/>
                    <a:pt x="1145" y="475"/>
                  </a:cubicBezTo>
                  <a:cubicBezTo>
                    <a:pt x="1149" y="470"/>
                    <a:pt x="1143" y="457"/>
                    <a:pt x="1142" y="452"/>
                  </a:cubicBezTo>
                  <a:cubicBezTo>
                    <a:pt x="1138" y="444"/>
                    <a:pt x="1134" y="436"/>
                    <a:pt x="1130" y="428"/>
                  </a:cubicBezTo>
                  <a:cubicBezTo>
                    <a:pt x="1124" y="415"/>
                    <a:pt x="1117" y="402"/>
                    <a:pt x="1108" y="390"/>
                  </a:cubicBezTo>
                  <a:cubicBezTo>
                    <a:pt x="1105" y="385"/>
                    <a:pt x="1101" y="380"/>
                    <a:pt x="1096" y="379"/>
                  </a:cubicBezTo>
                  <a:cubicBezTo>
                    <a:pt x="1091" y="377"/>
                    <a:pt x="1085" y="379"/>
                    <a:pt x="1082" y="384"/>
                  </a:cubicBezTo>
                  <a:cubicBezTo>
                    <a:pt x="1080" y="387"/>
                    <a:pt x="1079" y="392"/>
                    <a:pt x="1080" y="396"/>
                  </a:cubicBezTo>
                  <a:cubicBezTo>
                    <a:pt x="1080" y="400"/>
                    <a:pt x="1081" y="404"/>
                    <a:pt x="1082" y="408"/>
                  </a:cubicBezTo>
                  <a:close/>
                  <a:moveTo>
                    <a:pt x="1145" y="352"/>
                  </a:moveTo>
                  <a:cubicBezTo>
                    <a:pt x="1146" y="355"/>
                    <a:pt x="1149" y="374"/>
                    <a:pt x="1153" y="366"/>
                  </a:cubicBezTo>
                  <a:cubicBezTo>
                    <a:pt x="1155" y="361"/>
                    <a:pt x="1156" y="355"/>
                    <a:pt x="1157" y="350"/>
                  </a:cubicBezTo>
                  <a:cubicBezTo>
                    <a:pt x="1159" y="340"/>
                    <a:pt x="1160" y="329"/>
                    <a:pt x="1161" y="319"/>
                  </a:cubicBezTo>
                  <a:cubicBezTo>
                    <a:pt x="1164" y="302"/>
                    <a:pt x="1165" y="285"/>
                    <a:pt x="1166" y="268"/>
                  </a:cubicBezTo>
                  <a:cubicBezTo>
                    <a:pt x="1167" y="254"/>
                    <a:pt x="1168" y="231"/>
                    <a:pt x="1156" y="224"/>
                  </a:cubicBezTo>
                  <a:cubicBezTo>
                    <a:pt x="1151" y="221"/>
                    <a:pt x="1144" y="223"/>
                    <a:pt x="1140" y="228"/>
                  </a:cubicBezTo>
                  <a:cubicBezTo>
                    <a:pt x="1136" y="233"/>
                    <a:pt x="1134" y="240"/>
                    <a:pt x="1133" y="248"/>
                  </a:cubicBezTo>
                  <a:cubicBezTo>
                    <a:pt x="1134" y="273"/>
                    <a:pt x="1137" y="298"/>
                    <a:pt x="1140" y="323"/>
                  </a:cubicBezTo>
                  <a:cubicBezTo>
                    <a:pt x="1142" y="333"/>
                    <a:pt x="1143" y="342"/>
                    <a:pt x="1145" y="352"/>
                  </a:cubicBezTo>
                  <a:close/>
                  <a:moveTo>
                    <a:pt x="1114" y="380"/>
                  </a:moveTo>
                  <a:cubicBezTo>
                    <a:pt x="1119" y="390"/>
                    <a:pt x="1125" y="399"/>
                    <a:pt x="1130" y="407"/>
                  </a:cubicBezTo>
                  <a:cubicBezTo>
                    <a:pt x="1133" y="411"/>
                    <a:pt x="1147" y="435"/>
                    <a:pt x="1147" y="425"/>
                  </a:cubicBezTo>
                  <a:cubicBezTo>
                    <a:pt x="1147" y="414"/>
                    <a:pt x="1144" y="401"/>
                    <a:pt x="1141" y="390"/>
                  </a:cubicBezTo>
                  <a:cubicBezTo>
                    <a:pt x="1138" y="372"/>
                    <a:pt x="1133" y="355"/>
                    <a:pt x="1128" y="338"/>
                  </a:cubicBezTo>
                  <a:cubicBezTo>
                    <a:pt x="1124" y="324"/>
                    <a:pt x="1118" y="300"/>
                    <a:pt x="1104" y="296"/>
                  </a:cubicBezTo>
                  <a:cubicBezTo>
                    <a:pt x="1100" y="294"/>
                    <a:pt x="1095" y="295"/>
                    <a:pt x="1092" y="300"/>
                  </a:cubicBezTo>
                  <a:cubicBezTo>
                    <a:pt x="1088" y="305"/>
                    <a:pt x="1088" y="314"/>
                    <a:pt x="1090" y="320"/>
                  </a:cubicBezTo>
                  <a:cubicBezTo>
                    <a:pt x="1096" y="342"/>
                    <a:pt x="1104" y="362"/>
                    <a:pt x="1114" y="380"/>
                  </a:cubicBezTo>
                  <a:close/>
                  <a:moveTo>
                    <a:pt x="2308" y="580"/>
                  </a:moveTo>
                  <a:cubicBezTo>
                    <a:pt x="2303" y="577"/>
                    <a:pt x="2296" y="579"/>
                    <a:pt x="2292" y="584"/>
                  </a:cubicBezTo>
                  <a:cubicBezTo>
                    <a:pt x="2288" y="589"/>
                    <a:pt x="2286" y="596"/>
                    <a:pt x="2285" y="603"/>
                  </a:cubicBezTo>
                  <a:cubicBezTo>
                    <a:pt x="2286" y="629"/>
                    <a:pt x="2289" y="653"/>
                    <a:pt x="2292" y="678"/>
                  </a:cubicBezTo>
                  <a:cubicBezTo>
                    <a:pt x="2294" y="688"/>
                    <a:pt x="2295" y="698"/>
                    <a:pt x="2297" y="708"/>
                  </a:cubicBezTo>
                  <a:cubicBezTo>
                    <a:pt x="2298" y="711"/>
                    <a:pt x="2301" y="729"/>
                    <a:pt x="2305" y="721"/>
                  </a:cubicBezTo>
                  <a:cubicBezTo>
                    <a:pt x="2307" y="717"/>
                    <a:pt x="2308" y="710"/>
                    <a:pt x="2309" y="705"/>
                  </a:cubicBezTo>
                  <a:cubicBezTo>
                    <a:pt x="2311" y="695"/>
                    <a:pt x="2312" y="685"/>
                    <a:pt x="2313" y="675"/>
                  </a:cubicBezTo>
                  <a:cubicBezTo>
                    <a:pt x="2316" y="658"/>
                    <a:pt x="2317" y="641"/>
                    <a:pt x="2318" y="624"/>
                  </a:cubicBezTo>
                  <a:cubicBezTo>
                    <a:pt x="2319" y="610"/>
                    <a:pt x="2320" y="587"/>
                    <a:pt x="2308" y="580"/>
                  </a:cubicBezTo>
                  <a:close/>
                  <a:moveTo>
                    <a:pt x="3475" y="1115"/>
                  </a:moveTo>
                  <a:cubicBezTo>
                    <a:pt x="3481" y="1107"/>
                    <a:pt x="3487" y="1099"/>
                    <a:pt x="3492" y="1090"/>
                  </a:cubicBezTo>
                  <a:cubicBezTo>
                    <a:pt x="3499" y="1079"/>
                    <a:pt x="3505" y="1067"/>
                    <a:pt x="3511" y="1054"/>
                  </a:cubicBezTo>
                  <a:cubicBezTo>
                    <a:pt x="3516" y="1042"/>
                    <a:pt x="3522" y="1029"/>
                    <a:pt x="3520" y="1015"/>
                  </a:cubicBezTo>
                  <a:cubicBezTo>
                    <a:pt x="3520" y="1011"/>
                    <a:pt x="3519" y="1008"/>
                    <a:pt x="3517" y="1006"/>
                  </a:cubicBezTo>
                  <a:cubicBezTo>
                    <a:pt x="3515" y="1003"/>
                    <a:pt x="3512" y="1003"/>
                    <a:pt x="3509" y="1004"/>
                  </a:cubicBezTo>
                  <a:cubicBezTo>
                    <a:pt x="3502" y="1006"/>
                    <a:pt x="3498" y="1012"/>
                    <a:pt x="3494" y="1019"/>
                  </a:cubicBezTo>
                  <a:cubicBezTo>
                    <a:pt x="3489" y="1026"/>
                    <a:pt x="3484" y="1034"/>
                    <a:pt x="3481" y="1043"/>
                  </a:cubicBezTo>
                  <a:cubicBezTo>
                    <a:pt x="3475" y="1058"/>
                    <a:pt x="3471" y="1073"/>
                    <a:pt x="3466" y="1088"/>
                  </a:cubicBezTo>
                  <a:cubicBezTo>
                    <a:pt x="3462" y="1103"/>
                    <a:pt x="3453" y="1129"/>
                    <a:pt x="3457" y="1133"/>
                  </a:cubicBezTo>
                  <a:cubicBezTo>
                    <a:pt x="3460" y="1137"/>
                    <a:pt x="3470" y="1122"/>
                    <a:pt x="3475" y="1115"/>
                  </a:cubicBezTo>
                  <a:close/>
                  <a:moveTo>
                    <a:pt x="3457" y="425"/>
                  </a:moveTo>
                  <a:cubicBezTo>
                    <a:pt x="3460" y="429"/>
                    <a:pt x="3470" y="413"/>
                    <a:pt x="3475" y="406"/>
                  </a:cubicBezTo>
                  <a:cubicBezTo>
                    <a:pt x="3481" y="398"/>
                    <a:pt x="3487" y="390"/>
                    <a:pt x="3492" y="382"/>
                  </a:cubicBezTo>
                  <a:cubicBezTo>
                    <a:pt x="3499" y="370"/>
                    <a:pt x="3505" y="358"/>
                    <a:pt x="3511" y="346"/>
                  </a:cubicBezTo>
                  <a:cubicBezTo>
                    <a:pt x="3516" y="333"/>
                    <a:pt x="3522" y="321"/>
                    <a:pt x="3520" y="306"/>
                  </a:cubicBezTo>
                  <a:cubicBezTo>
                    <a:pt x="3520" y="303"/>
                    <a:pt x="3519" y="300"/>
                    <a:pt x="3517" y="298"/>
                  </a:cubicBezTo>
                  <a:cubicBezTo>
                    <a:pt x="3515" y="295"/>
                    <a:pt x="3512" y="295"/>
                    <a:pt x="3509" y="295"/>
                  </a:cubicBezTo>
                  <a:cubicBezTo>
                    <a:pt x="3502" y="297"/>
                    <a:pt x="3498" y="303"/>
                    <a:pt x="3494" y="310"/>
                  </a:cubicBezTo>
                  <a:cubicBezTo>
                    <a:pt x="3489" y="318"/>
                    <a:pt x="3484" y="325"/>
                    <a:pt x="3481" y="334"/>
                  </a:cubicBezTo>
                  <a:cubicBezTo>
                    <a:pt x="3475" y="349"/>
                    <a:pt x="3471" y="364"/>
                    <a:pt x="3466" y="379"/>
                  </a:cubicBezTo>
                  <a:cubicBezTo>
                    <a:pt x="3462" y="394"/>
                    <a:pt x="3453" y="420"/>
                    <a:pt x="3457" y="425"/>
                  </a:cubicBezTo>
                  <a:close/>
                  <a:moveTo>
                    <a:pt x="3449" y="352"/>
                  </a:moveTo>
                  <a:cubicBezTo>
                    <a:pt x="3450" y="355"/>
                    <a:pt x="3453" y="374"/>
                    <a:pt x="3457" y="366"/>
                  </a:cubicBezTo>
                  <a:cubicBezTo>
                    <a:pt x="3459" y="361"/>
                    <a:pt x="3460" y="355"/>
                    <a:pt x="3461" y="350"/>
                  </a:cubicBezTo>
                  <a:cubicBezTo>
                    <a:pt x="3463" y="340"/>
                    <a:pt x="3464" y="329"/>
                    <a:pt x="3465" y="319"/>
                  </a:cubicBezTo>
                  <a:cubicBezTo>
                    <a:pt x="3468" y="302"/>
                    <a:pt x="3469" y="285"/>
                    <a:pt x="3470" y="268"/>
                  </a:cubicBezTo>
                  <a:cubicBezTo>
                    <a:pt x="3471" y="254"/>
                    <a:pt x="3472" y="231"/>
                    <a:pt x="3460" y="224"/>
                  </a:cubicBezTo>
                  <a:cubicBezTo>
                    <a:pt x="3455" y="221"/>
                    <a:pt x="3448" y="223"/>
                    <a:pt x="3444" y="228"/>
                  </a:cubicBezTo>
                  <a:cubicBezTo>
                    <a:pt x="3440" y="233"/>
                    <a:pt x="3438" y="240"/>
                    <a:pt x="3437" y="248"/>
                  </a:cubicBezTo>
                  <a:cubicBezTo>
                    <a:pt x="3438" y="273"/>
                    <a:pt x="3441" y="298"/>
                    <a:pt x="3444" y="323"/>
                  </a:cubicBezTo>
                  <a:cubicBezTo>
                    <a:pt x="3446" y="333"/>
                    <a:pt x="3447" y="342"/>
                    <a:pt x="3449" y="352"/>
                  </a:cubicBezTo>
                  <a:close/>
                  <a:moveTo>
                    <a:pt x="3516" y="381"/>
                  </a:moveTo>
                  <a:cubicBezTo>
                    <a:pt x="3503" y="387"/>
                    <a:pt x="3492" y="401"/>
                    <a:pt x="3483" y="415"/>
                  </a:cubicBezTo>
                  <a:cubicBezTo>
                    <a:pt x="3471" y="432"/>
                    <a:pt x="3456" y="468"/>
                    <a:pt x="3459" y="474"/>
                  </a:cubicBezTo>
                  <a:cubicBezTo>
                    <a:pt x="3462" y="480"/>
                    <a:pt x="3500" y="455"/>
                    <a:pt x="3515" y="435"/>
                  </a:cubicBezTo>
                  <a:cubicBezTo>
                    <a:pt x="3523" y="424"/>
                    <a:pt x="3538" y="402"/>
                    <a:pt x="3529" y="386"/>
                  </a:cubicBezTo>
                  <a:cubicBezTo>
                    <a:pt x="3528" y="385"/>
                    <a:pt x="3527" y="383"/>
                    <a:pt x="3525" y="382"/>
                  </a:cubicBezTo>
                  <a:cubicBezTo>
                    <a:pt x="3525" y="382"/>
                    <a:pt x="3524" y="382"/>
                    <a:pt x="3524" y="381"/>
                  </a:cubicBezTo>
                  <a:cubicBezTo>
                    <a:pt x="3522" y="380"/>
                    <a:pt x="3519" y="380"/>
                    <a:pt x="3516" y="381"/>
                  </a:cubicBezTo>
                  <a:close/>
                  <a:moveTo>
                    <a:pt x="3418" y="380"/>
                  </a:moveTo>
                  <a:cubicBezTo>
                    <a:pt x="3423" y="390"/>
                    <a:pt x="3428" y="399"/>
                    <a:pt x="3434" y="407"/>
                  </a:cubicBezTo>
                  <a:cubicBezTo>
                    <a:pt x="3437" y="411"/>
                    <a:pt x="3451" y="435"/>
                    <a:pt x="3451" y="425"/>
                  </a:cubicBezTo>
                  <a:cubicBezTo>
                    <a:pt x="3451" y="414"/>
                    <a:pt x="3448" y="401"/>
                    <a:pt x="3445" y="390"/>
                  </a:cubicBezTo>
                  <a:cubicBezTo>
                    <a:pt x="3442" y="372"/>
                    <a:pt x="3437" y="355"/>
                    <a:pt x="3432" y="338"/>
                  </a:cubicBezTo>
                  <a:cubicBezTo>
                    <a:pt x="3427" y="324"/>
                    <a:pt x="3422" y="300"/>
                    <a:pt x="3408" y="296"/>
                  </a:cubicBezTo>
                  <a:cubicBezTo>
                    <a:pt x="3404" y="294"/>
                    <a:pt x="3399" y="295"/>
                    <a:pt x="3396" y="300"/>
                  </a:cubicBezTo>
                  <a:cubicBezTo>
                    <a:pt x="3392" y="305"/>
                    <a:pt x="3392" y="314"/>
                    <a:pt x="3394" y="320"/>
                  </a:cubicBezTo>
                  <a:cubicBezTo>
                    <a:pt x="3400" y="342"/>
                    <a:pt x="3408" y="362"/>
                    <a:pt x="3418" y="380"/>
                  </a:cubicBezTo>
                  <a:close/>
                  <a:moveTo>
                    <a:pt x="3457" y="1074"/>
                  </a:moveTo>
                  <a:cubicBezTo>
                    <a:pt x="3459" y="1069"/>
                    <a:pt x="3460" y="1063"/>
                    <a:pt x="3461" y="1058"/>
                  </a:cubicBezTo>
                  <a:cubicBezTo>
                    <a:pt x="3463" y="1048"/>
                    <a:pt x="3464" y="1038"/>
                    <a:pt x="3465" y="1028"/>
                  </a:cubicBezTo>
                  <a:cubicBezTo>
                    <a:pt x="3468" y="1011"/>
                    <a:pt x="3469" y="994"/>
                    <a:pt x="3470" y="977"/>
                  </a:cubicBezTo>
                  <a:cubicBezTo>
                    <a:pt x="3471" y="963"/>
                    <a:pt x="3472" y="940"/>
                    <a:pt x="3460" y="932"/>
                  </a:cubicBezTo>
                  <a:cubicBezTo>
                    <a:pt x="3455" y="929"/>
                    <a:pt x="3448" y="931"/>
                    <a:pt x="3444" y="937"/>
                  </a:cubicBezTo>
                  <a:cubicBezTo>
                    <a:pt x="3440" y="942"/>
                    <a:pt x="3438" y="949"/>
                    <a:pt x="3437" y="956"/>
                  </a:cubicBezTo>
                  <a:cubicBezTo>
                    <a:pt x="3438" y="981"/>
                    <a:pt x="3441" y="1006"/>
                    <a:pt x="3444" y="1031"/>
                  </a:cubicBezTo>
                  <a:cubicBezTo>
                    <a:pt x="3446" y="1041"/>
                    <a:pt x="3447" y="1051"/>
                    <a:pt x="3449" y="1061"/>
                  </a:cubicBezTo>
                  <a:cubicBezTo>
                    <a:pt x="3450" y="1064"/>
                    <a:pt x="3453" y="1082"/>
                    <a:pt x="3457" y="1074"/>
                  </a:cubicBezTo>
                  <a:close/>
                  <a:moveTo>
                    <a:pt x="3432" y="1047"/>
                  </a:moveTo>
                  <a:cubicBezTo>
                    <a:pt x="3427" y="1032"/>
                    <a:pt x="3422" y="1009"/>
                    <a:pt x="3408" y="1004"/>
                  </a:cubicBezTo>
                  <a:cubicBezTo>
                    <a:pt x="3404" y="1003"/>
                    <a:pt x="3399" y="1004"/>
                    <a:pt x="3396" y="1008"/>
                  </a:cubicBezTo>
                  <a:cubicBezTo>
                    <a:pt x="3392" y="1014"/>
                    <a:pt x="3392" y="1022"/>
                    <a:pt x="3394" y="1029"/>
                  </a:cubicBezTo>
                  <a:cubicBezTo>
                    <a:pt x="3400" y="1050"/>
                    <a:pt x="3408" y="1070"/>
                    <a:pt x="3418" y="1089"/>
                  </a:cubicBezTo>
                  <a:cubicBezTo>
                    <a:pt x="3423" y="1098"/>
                    <a:pt x="3428" y="1107"/>
                    <a:pt x="3434" y="1116"/>
                  </a:cubicBezTo>
                  <a:cubicBezTo>
                    <a:pt x="3437" y="1120"/>
                    <a:pt x="3451" y="1144"/>
                    <a:pt x="3451" y="1134"/>
                  </a:cubicBezTo>
                  <a:cubicBezTo>
                    <a:pt x="3451" y="1122"/>
                    <a:pt x="3448" y="1109"/>
                    <a:pt x="3445" y="1098"/>
                  </a:cubicBezTo>
                  <a:cubicBezTo>
                    <a:pt x="3442" y="1081"/>
                    <a:pt x="3437" y="1064"/>
                    <a:pt x="3432" y="1047"/>
                  </a:cubicBezTo>
                  <a:close/>
                  <a:moveTo>
                    <a:pt x="2308" y="1285"/>
                  </a:moveTo>
                  <a:cubicBezTo>
                    <a:pt x="2303" y="1282"/>
                    <a:pt x="2296" y="1284"/>
                    <a:pt x="2292" y="1289"/>
                  </a:cubicBezTo>
                  <a:cubicBezTo>
                    <a:pt x="2288" y="1294"/>
                    <a:pt x="2286" y="1302"/>
                    <a:pt x="2285" y="1309"/>
                  </a:cubicBezTo>
                  <a:cubicBezTo>
                    <a:pt x="2286" y="1334"/>
                    <a:pt x="2289" y="1359"/>
                    <a:pt x="2292" y="1384"/>
                  </a:cubicBezTo>
                  <a:cubicBezTo>
                    <a:pt x="2294" y="1394"/>
                    <a:pt x="2295" y="1404"/>
                    <a:pt x="2297" y="1413"/>
                  </a:cubicBezTo>
                  <a:cubicBezTo>
                    <a:pt x="2298" y="1416"/>
                    <a:pt x="2301" y="1435"/>
                    <a:pt x="2305" y="1427"/>
                  </a:cubicBezTo>
                  <a:cubicBezTo>
                    <a:pt x="2307" y="1422"/>
                    <a:pt x="2308" y="1416"/>
                    <a:pt x="2309" y="1411"/>
                  </a:cubicBezTo>
                  <a:cubicBezTo>
                    <a:pt x="2311" y="1401"/>
                    <a:pt x="2312" y="1391"/>
                    <a:pt x="2313" y="1381"/>
                  </a:cubicBezTo>
                  <a:cubicBezTo>
                    <a:pt x="2316" y="1364"/>
                    <a:pt x="2317" y="1347"/>
                    <a:pt x="2318" y="1330"/>
                  </a:cubicBezTo>
                  <a:cubicBezTo>
                    <a:pt x="2319" y="1315"/>
                    <a:pt x="2320" y="1293"/>
                    <a:pt x="2308" y="1285"/>
                  </a:cubicBezTo>
                  <a:close/>
                  <a:moveTo>
                    <a:pt x="2305" y="1486"/>
                  </a:moveTo>
                  <a:cubicBezTo>
                    <a:pt x="2308" y="1490"/>
                    <a:pt x="2318" y="1475"/>
                    <a:pt x="2323" y="1467"/>
                  </a:cubicBezTo>
                  <a:cubicBezTo>
                    <a:pt x="2329" y="1460"/>
                    <a:pt x="2335" y="1451"/>
                    <a:pt x="2340" y="1443"/>
                  </a:cubicBezTo>
                  <a:cubicBezTo>
                    <a:pt x="2347" y="1432"/>
                    <a:pt x="2353" y="1420"/>
                    <a:pt x="2359" y="1407"/>
                  </a:cubicBezTo>
                  <a:cubicBezTo>
                    <a:pt x="2364" y="1395"/>
                    <a:pt x="2370" y="1382"/>
                    <a:pt x="2368" y="1367"/>
                  </a:cubicBezTo>
                  <a:cubicBezTo>
                    <a:pt x="2368" y="1364"/>
                    <a:pt x="2367" y="1361"/>
                    <a:pt x="2366" y="1359"/>
                  </a:cubicBezTo>
                  <a:cubicBezTo>
                    <a:pt x="2363" y="1356"/>
                    <a:pt x="2360" y="1356"/>
                    <a:pt x="2357" y="1357"/>
                  </a:cubicBezTo>
                  <a:cubicBezTo>
                    <a:pt x="2350" y="1359"/>
                    <a:pt x="2346" y="1365"/>
                    <a:pt x="2342" y="1371"/>
                  </a:cubicBezTo>
                  <a:cubicBezTo>
                    <a:pt x="2337" y="1379"/>
                    <a:pt x="2332" y="1387"/>
                    <a:pt x="2329" y="1396"/>
                  </a:cubicBezTo>
                  <a:cubicBezTo>
                    <a:pt x="2323" y="1410"/>
                    <a:pt x="2319" y="1425"/>
                    <a:pt x="2314" y="1441"/>
                  </a:cubicBezTo>
                  <a:cubicBezTo>
                    <a:pt x="2310" y="1455"/>
                    <a:pt x="2301" y="1482"/>
                    <a:pt x="2305" y="1486"/>
                  </a:cubicBezTo>
                  <a:close/>
                  <a:moveTo>
                    <a:pt x="2280" y="1400"/>
                  </a:moveTo>
                  <a:cubicBezTo>
                    <a:pt x="2275" y="1385"/>
                    <a:pt x="2270" y="1362"/>
                    <a:pt x="2256" y="1357"/>
                  </a:cubicBezTo>
                  <a:cubicBezTo>
                    <a:pt x="2252" y="1355"/>
                    <a:pt x="2247" y="1357"/>
                    <a:pt x="2244" y="1361"/>
                  </a:cubicBezTo>
                  <a:cubicBezTo>
                    <a:pt x="2240" y="1366"/>
                    <a:pt x="2240" y="1375"/>
                    <a:pt x="2242" y="1382"/>
                  </a:cubicBezTo>
                  <a:cubicBezTo>
                    <a:pt x="2248" y="1403"/>
                    <a:pt x="2256" y="1423"/>
                    <a:pt x="2266" y="1442"/>
                  </a:cubicBezTo>
                  <a:cubicBezTo>
                    <a:pt x="2271" y="1451"/>
                    <a:pt x="2276" y="1460"/>
                    <a:pt x="2282" y="1468"/>
                  </a:cubicBezTo>
                  <a:cubicBezTo>
                    <a:pt x="2285" y="1473"/>
                    <a:pt x="2299" y="1497"/>
                    <a:pt x="2299" y="1487"/>
                  </a:cubicBezTo>
                  <a:cubicBezTo>
                    <a:pt x="2299" y="1475"/>
                    <a:pt x="2296" y="1462"/>
                    <a:pt x="2293" y="1451"/>
                  </a:cubicBezTo>
                  <a:cubicBezTo>
                    <a:pt x="2290" y="1434"/>
                    <a:pt x="2285" y="1416"/>
                    <a:pt x="2280" y="1400"/>
                  </a:cubicBezTo>
                  <a:close/>
                  <a:moveTo>
                    <a:pt x="3386" y="408"/>
                  </a:moveTo>
                  <a:cubicBezTo>
                    <a:pt x="3397" y="437"/>
                    <a:pt x="3417" y="457"/>
                    <a:pt x="3437" y="474"/>
                  </a:cubicBezTo>
                  <a:cubicBezTo>
                    <a:pt x="3439" y="475"/>
                    <a:pt x="3441" y="477"/>
                    <a:pt x="3443" y="477"/>
                  </a:cubicBezTo>
                  <a:cubicBezTo>
                    <a:pt x="3444" y="478"/>
                    <a:pt x="3445" y="478"/>
                    <a:pt x="3445" y="477"/>
                  </a:cubicBezTo>
                  <a:cubicBezTo>
                    <a:pt x="3447" y="477"/>
                    <a:pt x="3448" y="477"/>
                    <a:pt x="3449" y="475"/>
                  </a:cubicBezTo>
                  <a:cubicBezTo>
                    <a:pt x="3453" y="470"/>
                    <a:pt x="3447" y="457"/>
                    <a:pt x="3446" y="452"/>
                  </a:cubicBezTo>
                  <a:cubicBezTo>
                    <a:pt x="3442" y="444"/>
                    <a:pt x="3438" y="436"/>
                    <a:pt x="3434" y="428"/>
                  </a:cubicBezTo>
                  <a:cubicBezTo>
                    <a:pt x="3428" y="415"/>
                    <a:pt x="3421" y="402"/>
                    <a:pt x="3412" y="390"/>
                  </a:cubicBezTo>
                  <a:cubicBezTo>
                    <a:pt x="3409" y="385"/>
                    <a:pt x="3405" y="380"/>
                    <a:pt x="3400" y="379"/>
                  </a:cubicBezTo>
                  <a:cubicBezTo>
                    <a:pt x="3395" y="377"/>
                    <a:pt x="3389" y="379"/>
                    <a:pt x="3386" y="384"/>
                  </a:cubicBezTo>
                  <a:cubicBezTo>
                    <a:pt x="3384" y="387"/>
                    <a:pt x="3383" y="392"/>
                    <a:pt x="3384" y="396"/>
                  </a:cubicBezTo>
                  <a:cubicBezTo>
                    <a:pt x="3384" y="400"/>
                    <a:pt x="3385" y="404"/>
                    <a:pt x="3386" y="408"/>
                  </a:cubicBezTo>
                  <a:close/>
                  <a:moveTo>
                    <a:pt x="2280" y="694"/>
                  </a:moveTo>
                  <a:cubicBezTo>
                    <a:pt x="2275" y="680"/>
                    <a:pt x="2270" y="656"/>
                    <a:pt x="2256" y="651"/>
                  </a:cubicBezTo>
                  <a:cubicBezTo>
                    <a:pt x="2252" y="650"/>
                    <a:pt x="2247" y="651"/>
                    <a:pt x="2244" y="655"/>
                  </a:cubicBezTo>
                  <a:cubicBezTo>
                    <a:pt x="2240" y="661"/>
                    <a:pt x="2240" y="669"/>
                    <a:pt x="2242" y="676"/>
                  </a:cubicBezTo>
                  <a:cubicBezTo>
                    <a:pt x="2248" y="697"/>
                    <a:pt x="2256" y="718"/>
                    <a:pt x="2266" y="736"/>
                  </a:cubicBezTo>
                  <a:cubicBezTo>
                    <a:pt x="2271" y="745"/>
                    <a:pt x="2276" y="754"/>
                    <a:pt x="2282" y="763"/>
                  </a:cubicBezTo>
                  <a:cubicBezTo>
                    <a:pt x="2285" y="767"/>
                    <a:pt x="2299" y="791"/>
                    <a:pt x="2299" y="781"/>
                  </a:cubicBezTo>
                  <a:cubicBezTo>
                    <a:pt x="2299" y="769"/>
                    <a:pt x="2296" y="757"/>
                    <a:pt x="2293" y="745"/>
                  </a:cubicBezTo>
                  <a:cubicBezTo>
                    <a:pt x="2290" y="728"/>
                    <a:pt x="2285" y="711"/>
                    <a:pt x="2280" y="694"/>
                  </a:cubicBezTo>
                  <a:close/>
                  <a:moveTo>
                    <a:pt x="3386" y="1116"/>
                  </a:moveTo>
                  <a:cubicBezTo>
                    <a:pt x="3397" y="1145"/>
                    <a:pt x="3417" y="1165"/>
                    <a:pt x="3437" y="1182"/>
                  </a:cubicBezTo>
                  <a:cubicBezTo>
                    <a:pt x="3439" y="1184"/>
                    <a:pt x="3441" y="1185"/>
                    <a:pt x="3443" y="1186"/>
                  </a:cubicBezTo>
                  <a:cubicBezTo>
                    <a:pt x="3444" y="1186"/>
                    <a:pt x="3445" y="1186"/>
                    <a:pt x="3445" y="1186"/>
                  </a:cubicBezTo>
                  <a:cubicBezTo>
                    <a:pt x="3447" y="1186"/>
                    <a:pt x="3448" y="1185"/>
                    <a:pt x="3449" y="1184"/>
                  </a:cubicBezTo>
                  <a:cubicBezTo>
                    <a:pt x="3453" y="1179"/>
                    <a:pt x="3447" y="1166"/>
                    <a:pt x="3446" y="1161"/>
                  </a:cubicBezTo>
                  <a:cubicBezTo>
                    <a:pt x="3442" y="1152"/>
                    <a:pt x="3438" y="1145"/>
                    <a:pt x="3434" y="1137"/>
                  </a:cubicBezTo>
                  <a:cubicBezTo>
                    <a:pt x="3428" y="1123"/>
                    <a:pt x="3421" y="1110"/>
                    <a:pt x="3412" y="1098"/>
                  </a:cubicBezTo>
                  <a:cubicBezTo>
                    <a:pt x="3409" y="1093"/>
                    <a:pt x="3405" y="1089"/>
                    <a:pt x="3400" y="1087"/>
                  </a:cubicBezTo>
                  <a:cubicBezTo>
                    <a:pt x="3395" y="1085"/>
                    <a:pt x="3389" y="1087"/>
                    <a:pt x="3386" y="1092"/>
                  </a:cubicBezTo>
                  <a:cubicBezTo>
                    <a:pt x="3384" y="1096"/>
                    <a:pt x="3383" y="1100"/>
                    <a:pt x="3384" y="1104"/>
                  </a:cubicBezTo>
                  <a:cubicBezTo>
                    <a:pt x="3384" y="1108"/>
                    <a:pt x="3385" y="1112"/>
                    <a:pt x="3386" y="1116"/>
                  </a:cubicBezTo>
                  <a:close/>
                  <a:moveTo>
                    <a:pt x="2323" y="762"/>
                  </a:moveTo>
                  <a:cubicBezTo>
                    <a:pt x="2329" y="754"/>
                    <a:pt x="2335" y="746"/>
                    <a:pt x="2340" y="737"/>
                  </a:cubicBezTo>
                  <a:cubicBezTo>
                    <a:pt x="2347" y="726"/>
                    <a:pt x="2353" y="714"/>
                    <a:pt x="2359" y="701"/>
                  </a:cubicBezTo>
                  <a:cubicBezTo>
                    <a:pt x="2364" y="689"/>
                    <a:pt x="2370" y="677"/>
                    <a:pt x="2368" y="662"/>
                  </a:cubicBezTo>
                  <a:cubicBezTo>
                    <a:pt x="2368" y="659"/>
                    <a:pt x="2367" y="655"/>
                    <a:pt x="2366" y="653"/>
                  </a:cubicBezTo>
                  <a:cubicBezTo>
                    <a:pt x="2363" y="650"/>
                    <a:pt x="2360" y="650"/>
                    <a:pt x="2357" y="651"/>
                  </a:cubicBezTo>
                  <a:cubicBezTo>
                    <a:pt x="2350" y="653"/>
                    <a:pt x="2346" y="659"/>
                    <a:pt x="2342" y="666"/>
                  </a:cubicBezTo>
                  <a:cubicBezTo>
                    <a:pt x="2337" y="673"/>
                    <a:pt x="2332" y="681"/>
                    <a:pt x="2329" y="690"/>
                  </a:cubicBezTo>
                  <a:cubicBezTo>
                    <a:pt x="2323" y="705"/>
                    <a:pt x="2319" y="720"/>
                    <a:pt x="2314" y="735"/>
                  </a:cubicBezTo>
                  <a:cubicBezTo>
                    <a:pt x="2310" y="750"/>
                    <a:pt x="2301" y="776"/>
                    <a:pt x="2305" y="780"/>
                  </a:cubicBezTo>
                  <a:cubicBezTo>
                    <a:pt x="2308" y="784"/>
                    <a:pt x="2318" y="769"/>
                    <a:pt x="2323" y="762"/>
                  </a:cubicBezTo>
                  <a:close/>
                  <a:moveTo>
                    <a:pt x="2305" y="75"/>
                  </a:moveTo>
                  <a:cubicBezTo>
                    <a:pt x="2308" y="79"/>
                    <a:pt x="2318" y="63"/>
                    <a:pt x="2323" y="56"/>
                  </a:cubicBezTo>
                  <a:cubicBezTo>
                    <a:pt x="2329" y="48"/>
                    <a:pt x="2335" y="40"/>
                    <a:pt x="2340" y="32"/>
                  </a:cubicBezTo>
                  <a:cubicBezTo>
                    <a:pt x="2346" y="22"/>
                    <a:pt x="2352" y="11"/>
                    <a:pt x="2357" y="0"/>
                  </a:cubicBezTo>
                  <a:cubicBezTo>
                    <a:pt x="2323" y="0"/>
                    <a:pt x="2323" y="0"/>
                    <a:pt x="2323" y="0"/>
                  </a:cubicBezTo>
                  <a:cubicBezTo>
                    <a:pt x="2320" y="10"/>
                    <a:pt x="2317" y="20"/>
                    <a:pt x="2314" y="29"/>
                  </a:cubicBezTo>
                  <a:cubicBezTo>
                    <a:pt x="2310" y="44"/>
                    <a:pt x="2301" y="71"/>
                    <a:pt x="2305" y="75"/>
                  </a:cubicBezTo>
                  <a:close/>
                  <a:moveTo>
                    <a:pt x="2285" y="1535"/>
                  </a:moveTo>
                  <a:cubicBezTo>
                    <a:pt x="2287" y="1536"/>
                    <a:pt x="2289" y="1538"/>
                    <a:pt x="2291" y="1539"/>
                  </a:cubicBezTo>
                  <a:cubicBezTo>
                    <a:pt x="2292" y="1539"/>
                    <a:pt x="2293" y="1539"/>
                    <a:pt x="2293" y="1539"/>
                  </a:cubicBezTo>
                  <a:cubicBezTo>
                    <a:pt x="2295" y="1539"/>
                    <a:pt x="2296" y="1538"/>
                    <a:pt x="2297" y="1537"/>
                  </a:cubicBezTo>
                  <a:cubicBezTo>
                    <a:pt x="2301" y="1532"/>
                    <a:pt x="2295" y="1518"/>
                    <a:pt x="2294" y="1514"/>
                  </a:cubicBezTo>
                  <a:cubicBezTo>
                    <a:pt x="2290" y="1505"/>
                    <a:pt x="2286" y="1497"/>
                    <a:pt x="2282" y="1490"/>
                  </a:cubicBezTo>
                  <a:cubicBezTo>
                    <a:pt x="2276" y="1476"/>
                    <a:pt x="2269" y="1463"/>
                    <a:pt x="2260" y="1451"/>
                  </a:cubicBezTo>
                  <a:cubicBezTo>
                    <a:pt x="2257" y="1446"/>
                    <a:pt x="2253" y="1442"/>
                    <a:pt x="2248" y="1440"/>
                  </a:cubicBezTo>
                  <a:cubicBezTo>
                    <a:pt x="2243" y="1438"/>
                    <a:pt x="2237" y="1440"/>
                    <a:pt x="2234" y="1445"/>
                  </a:cubicBezTo>
                  <a:cubicBezTo>
                    <a:pt x="2232" y="1448"/>
                    <a:pt x="2231" y="1453"/>
                    <a:pt x="2232" y="1457"/>
                  </a:cubicBezTo>
                  <a:cubicBezTo>
                    <a:pt x="2232" y="1461"/>
                    <a:pt x="2233" y="1465"/>
                    <a:pt x="2234" y="1469"/>
                  </a:cubicBezTo>
                  <a:cubicBezTo>
                    <a:pt x="2245" y="1498"/>
                    <a:pt x="2265" y="1518"/>
                    <a:pt x="2285" y="1535"/>
                  </a:cubicBezTo>
                  <a:close/>
                  <a:moveTo>
                    <a:pt x="19" y="762"/>
                  </a:moveTo>
                  <a:cubicBezTo>
                    <a:pt x="25" y="754"/>
                    <a:pt x="31" y="746"/>
                    <a:pt x="36" y="737"/>
                  </a:cubicBezTo>
                  <a:cubicBezTo>
                    <a:pt x="43" y="726"/>
                    <a:pt x="49" y="714"/>
                    <a:pt x="55" y="701"/>
                  </a:cubicBezTo>
                  <a:cubicBezTo>
                    <a:pt x="60" y="689"/>
                    <a:pt x="66" y="677"/>
                    <a:pt x="64" y="662"/>
                  </a:cubicBezTo>
                  <a:cubicBezTo>
                    <a:pt x="64" y="659"/>
                    <a:pt x="63" y="655"/>
                    <a:pt x="62" y="653"/>
                  </a:cubicBezTo>
                  <a:cubicBezTo>
                    <a:pt x="59" y="650"/>
                    <a:pt x="56" y="650"/>
                    <a:pt x="53" y="651"/>
                  </a:cubicBezTo>
                  <a:cubicBezTo>
                    <a:pt x="46" y="653"/>
                    <a:pt x="42" y="659"/>
                    <a:pt x="38" y="666"/>
                  </a:cubicBezTo>
                  <a:cubicBezTo>
                    <a:pt x="33" y="673"/>
                    <a:pt x="28" y="681"/>
                    <a:pt x="25" y="690"/>
                  </a:cubicBezTo>
                  <a:cubicBezTo>
                    <a:pt x="19" y="705"/>
                    <a:pt x="15" y="720"/>
                    <a:pt x="10" y="735"/>
                  </a:cubicBezTo>
                  <a:cubicBezTo>
                    <a:pt x="8" y="743"/>
                    <a:pt x="4" y="755"/>
                    <a:pt x="2" y="765"/>
                  </a:cubicBezTo>
                  <a:cubicBezTo>
                    <a:pt x="2" y="781"/>
                    <a:pt x="2" y="781"/>
                    <a:pt x="2" y="781"/>
                  </a:cubicBezTo>
                  <a:cubicBezTo>
                    <a:pt x="6" y="782"/>
                    <a:pt x="14" y="768"/>
                    <a:pt x="19" y="762"/>
                  </a:cubicBezTo>
                  <a:close/>
                  <a:moveTo>
                    <a:pt x="2373" y="1443"/>
                  </a:moveTo>
                  <a:cubicBezTo>
                    <a:pt x="2373" y="1443"/>
                    <a:pt x="2372" y="1443"/>
                    <a:pt x="2372" y="1443"/>
                  </a:cubicBezTo>
                  <a:cubicBezTo>
                    <a:pt x="2370" y="1441"/>
                    <a:pt x="2367" y="1442"/>
                    <a:pt x="2364" y="1443"/>
                  </a:cubicBezTo>
                  <a:cubicBezTo>
                    <a:pt x="2351" y="1448"/>
                    <a:pt x="2340" y="1463"/>
                    <a:pt x="2331" y="1476"/>
                  </a:cubicBezTo>
                  <a:cubicBezTo>
                    <a:pt x="2319" y="1493"/>
                    <a:pt x="2304" y="1529"/>
                    <a:pt x="2307" y="1535"/>
                  </a:cubicBezTo>
                  <a:cubicBezTo>
                    <a:pt x="2310" y="1542"/>
                    <a:pt x="2348" y="1517"/>
                    <a:pt x="2363" y="1496"/>
                  </a:cubicBezTo>
                  <a:cubicBezTo>
                    <a:pt x="2371" y="1485"/>
                    <a:pt x="2386" y="1463"/>
                    <a:pt x="2377" y="1448"/>
                  </a:cubicBezTo>
                  <a:cubicBezTo>
                    <a:pt x="2376" y="1446"/>
                    <a:pt x="2375" y="1444"/>
                    <a:pt x="2373" y="1443"/>
                  </a:cubicBezTo>
                  <a:close/>
                  <a:moveTo>
                    <a:pt x="2368" y="2073"/>
                  </a:moveTo>
                  <a:cubicBezTo>
                    <a:pt x="2368" y="2070"/>
                    <a:pt x="2367" y="2067"/>
                    <a:pt x="2366" y="2064"/>
                  </a:cubicBezTo>
                  <a:cubicBezTo>
                    <a:pt x="2363" y="2062"/>
                    <a:pt x="2360" y="2061"/>
                    <a:pt x="2357" y="2062"/>
                  </a:cubicBezTo>
                  <a:cubicBezTo>
                    <a:pt x="2350" y="2064"/>
                    <a:pt x="2346" y="2070"/>
                    <a:pt x="2342" y="2077"/>
                  </a:cubicBezTo>
                  <a:cubicBezTo>
                    <a:pt x="2337" y="2085"/>
                    <a:pt x="2332" y="2092"/>
                    <a:pt x="2329" y="2101"/>
                  </a:cubicBezTo>
                  <a:cubicBezTo>
                    <a:pt x="2323" y="2116"/>
                    <a:pt x="2319" y="2131"/>
                    <a:pt x="2314" y="2146"/>
                  </a:cubicBezTo>
                  <a:cubicBezTo>
                    <a:pt x="2313" y="2150"/>
                    <a:pt x="2312" y="2154"/>
                    <a:pt x="2310" y="2158"/>
                  </a:cubicBezTo>
                  <a:cubicBezTo>
                    <a:pt x="2333" y="2158"/>
                    <a:pt x="2333" y="2158"/>
                    <a:pt x="2333" y="2158"/>
                  </a:cubicBezTo>
                  <a:cubicBezTo>
                    <a:pt x="2336" y="2155"/>
                    <a:pt x="2338" y="2152"/>
                    <a:pt x="2340" y="2149"/>
                  </a:cubicBezTo>
                  <a:cubicBezTo>
                    <a:pt x="2347" y="2137"/>
                    <a:pt x="2353" y="2125"/>
                    <a:pt x="2359" y="2112"/>
                  </a:cubicBezTo>
                  <a:cubicBezTo>
                    <a:pt x="2364" y="2100"/>
                    <a:pt x="2370" y="2088"/>
                    <a:pt x="2368" y="2073"/>
                  </a:cubicBezTo>
                  <a:close/>
                  <a:moveTo>
                    <a:pt x="2373" y="738"/>
                  </a:moveTo>
                  <a:cubicBezTo>
                    <a:pt x="2373" y="738"/>
                    <a:pt x="2372" y="737"/>
                    <a:pt x="2372" y="737"/>
                  </a:cubicBezTo>
                  <a:cubicBezTo>
                    <a:pt x="2370" y="736"/>
                    <a:pt x="2367" y="736"/>
                    <a:pt x="2364" y="737"/>
                  </a:cubicBezTo>
                  <a:cubicBezTo>
                    <a:pt x="2351" y="742"/>
                    <a:pt x="2340" y="757"/>
                    <a:pt x="2331" y="770"/>
                  </a:cubicBezTo>
                  <a:cubicBezTo>
                    <a:pt x="2319" y="787"/>
                    <a:pt x="2304" y="823"/>
                    <a:pt x="2307" y="830"/>
                  </a:cubicBezTo>
                  <a:cubicBezTo>
                    <a:pt x="2310" y="836"/>
                    <a:pt x="2348" y="811"/>
                    <a:pt x="2363" y="791"/>
                  </a:cubicBezTo>
                  <a:cubicBezTo>
                    <a:pt x="2371" y="780"/>
                    <a:pt x="2386" y="758"/>
                    <a:pt x="2377" y="742"/>
                  </a:cubicBezTo>
                  <a:cubicBezTo>
                    <a:pt x="2376" y="740"/>
                    <a:pt x="2375" y="739"/>
                    <a:pt x="2373" y="738"/>
                  </a:cubicBezTo>
                  <a:close/>
                  <a:moveTo>
                    <a:pt x="2318" y="2035"/>
                  </a:moveTo>
                  <a:cubicBezTo>
                    <a:pt x="2319" y="2021"/>
                    <a:pt x="2320" y="1998"/>
                    <a:pt x="2308" y="1991"/>
                  </a:cubicBezTo>
                  <a:cubicBezTo>
                    <a:pt x="2303" y="1988"/>
                    <a:pt x="2296" y="1990"/>
                    <a:pt x="2292" y="1995"/>
                  </a:cubicBezTo>
                  <a:cubicBezTo>
                    <a:pt x="2288" y="2000"/>
                    <a:pt x="2286" y="2007"/>
                    <a:pt x="2285" y="2015"/>
                  </a:cubicBezTo>
                  <a:cubicBezTo>
                    <a:pt x="2286" y="2040"/>
                    <a:pt x="2289" y="2065"/>
                    <a:pt x="2292" y="2089"/>
                  </a:cubicBezTo>
                  <a:cubicBezTo>
                    <a:pt x="2294" y="2099"/>
                    <a:pt x="2295" y="2109"/>
                    <a:pt x="2297" y="2119"/>
                  </a:cubicBezTo>
                  <a:cubicBezTo>
                    <a:pt x="2298" y="2122"/>
                    <a:pt x="2301" y="2140"/>
                    <a:pt x="2305" y="2132"/>
                  </a:cubicBezTo>
                  <a:cubicBezTo>
                    <a:pt x="2307" y="2128"/>
                    <a:pt x="2308" y="2122"/>
                    <a:pt x="2309" y="2117"/>
                  </a:cubicBezTo>
                  <a:cubicBezTo>
                    <a:pt x="2311" y="2106"/>
                    <a:pt x="2312" y="2096"/>
                    <a:pt x="2313" y="2086"/>
                  </a:cubicBezTo>
                  <a:cubicBezTo>
                    <a:pt x="2316" y="2069"/>
                    <a:pt x="2317" y="2052"/>
                    <a:pt x="2318" y="2035"/>
                  </a:cubicBezTo>
                  <a:close/>
                  <a:moveTo>
                    <a:pt x="2248" y="2146"/>
                  </a:moveTo>
                  <a:cubicBezTo>
                    <a:pt x="2243" y="2144"/>
                    <a:pt x="2237" y="2145"/>
                    <a:pt x="2234" y="2151"/>
                  </a:cubicBezTo>
                  <a:cubicBezTo>
                    <a:pt x="2233" y="2153"/>
                    <a:pt x="2232" y="2156"/>
                    <a:pt x="2232" y="2158"/>
                  </a:cubicBezTo>
                  <a:cubicBezTo>
                    <a:pt x="2262" y="2158"/>
                    <a:pt x="2262" y="2158"/>
                    <a:pt x="2262" y="2158"/>
                  </a:cubicBezTo>
                  <a:cubicBezTo>
                    <a:pt x="2261" y="2158"/>
                    <a:pt x="2261" y="2157"/>
                    <a:pt x="2260" y="2157"/>
                  </a:cubicBezTo>
                  <a:cubicBezTo>
                    <a:pt x="2257" y="2152"/>
                    <a:pt x="2253" y="2147"/>
                    <a:pt x="2248" y="2146"/>
                  </a:cubicBezTo>
                  <a:close/>
                  <a:moveTo>
                    <a:pt x="2280" y="2105"/>
                  </a:moveTo>
                  <a:cubicBezTo>
                    <a:pt x="2275" y="2091"/>
                    <a:pt x="2270" y="2067"/>
                    <a:pt x="2256" y="2063"/>
                  </a:cubicBezTo>
                  <a:cubicBezTo>
                    <a:pt x="2252" y="2061"/>
                    <a:pt x="2247" y="2062"/>
                    <a:pt x="2244" y="2067"/>
                  </a:cubicBezTo>
                  <a:cubicBezTo>
                    <a:pt x="2240" y="2072"/>
                    <a:pt x="2240" y="2080"/>
                    <a:pt x="2242" y="2087"/>
                  </a:cubicBezTo>
                  <a:cubicBezTo>
                    <a:pt x="2248" y="2108"/>
                    <a:pt x="2256" y="2129"/>
                    <a:pt x="2266" y="2147"/>
                  </a:cubicBezTo>
                  <a:cubicBezTo>
                    <a:pt x="2268" y="2151"/>
                    <a:pt x="2270" y="2155"/>
                    <a:pt x="2272" y="2158"/>
                  </a:cubicBezTo>
                  <a:cubicBezTo>
                    <a:pt x="2294" y="2158"/>
                    <a:pt x="2294" y="2158"/>
                    <a:pt x="2294" y="2158"/>
                  </a:cubicBezTo>
                  <a:cubicBezTo>
                    <a:pt x="2293" y="2158"/>
                    <a:pt x="2293" y="2157"/>
                    <a:pt x="2293" y="2156"/>
                  </a:cubicBezTo>
                  <a:cubicBezTo>
                    <a:pt x="2290" y="2139"/>
                    <a:pt x="2285" y="2122"/>
                    <a:pt x="2280" y="2105"/>
                  </a:cubicBezTo>
                  <a:close/>
                  <a:moveTo>
                    <a:pt x="2373" y="2149"/>
                  </a:moveTo>
                  <a:cubicBezTo>
                    <a:pt x="2373" y="2149"/>
                    <a:pt x="2372" y="2148"/>
                    <a:pt x="2372" y="2148"/>
                  </a:cubicBezTo>
                  <a:cubicBezTo>
                    <a:pt x="2370" y="2147"/>
                    <a:pt x="2367" y="2147"/>
                    <a:pt x="2364" y="2148"/>
                  </a:cubicBezTo>
                  <a:cubicBezTo>
                    <a:pt x="2359" y="2150"/>
                    <a:pt x="2354" y="2154"/>
                    <a:pt x="2349" y="2158"/>
                  </a:cubicBezTo>
                  <a:cubicBezTo>
                    <a:pt x="2379" y="2158"/>
                    <a:pt x="2379" y="2158"/>
                    <a:pt x="2379" y="2158"/>
                  </a:cubicBezTo>
                  <a:cubicBezTo>
                    <a:pt x="2378" y="2157"/>
                    <a:pt x="2378" y="2155"/>
                    <a:pt x="2377" y="2153"/>
                  </a:cubicBezTo>
                  <a:cubicBezTo>
                    <a:pt x="2376" y="2151"/>
                    <a:pt x="2375" y="2150"/>
                    <a:pt x="2373" y="2149"/>
                  </a:cubicBezTo>
                  <a:close/>
                  <a:moveTo>
                    <a:pt x="2373" y="32"/>
                  </a:moveTo>
                  <a:cubicBezTo>
                    <a:pt x="2373" y="32"/>
                    <a:pt x="2372" y="32"/>
                    <a:pt x="2372" y="32"/>
                  </a:cubicBezTo>
                  <a:cubicBezTo>
                    <a:pt x="2370" y="30"/>
                    <a:pt x="2367" y="31"/>
                    <a:pt x="2364" y="32"/>
                  </a:cubicBezTo>
                  <a:cubicBezTo>
                    <a:pt x="2351" y="37"/>
                    <a:pt x="2340" y="51"/>
                    <a:pt x="2331" y="65"/>
                  </a:cubicBezTo>
                  <a:cubicBezTo>
                    <a:pt x="2319" y="82"/>
                    <a:pt x="2304" y="118"/>
                    <a:pt x="2307" y="124"/>
                  </a:cubicBezTo>
                  <a:cubicBezTo>
                    <a:pt x="2310" y="130"/>
                    <a:pt x="2348" y="105"/>
                    <a:pt x="2363" y="85"/>
                  </a:cubicBezTo>
                  <a:cubicBezTo>
                    <a:pt x="2371" y="74"/>
                    <a:pt x="2386" y="52"/>
                    <a:pt x="2377" y="36"/>
                  </a:cubicBezTo>
                  <a:cubicBezTo>
                    <a:pt x="2376" y="35"/>
                    <a:pt x="2375" y="33"/>
                    <a:pt x="2373" y="32"/>
                  </a:cubicBezTo>
                  <a:close/>
                  <a:moveTo>
                    <a:pt x="3525" y="1794"/>
                  </a:moveTo>
                  <a:cubicBezTo>
                    <a:pt x="3525" y="1794"/>
                    <a:pt x="3524" y="1794"/>
                    <a:pt x="3524" y="1794"/>
                  </a:cubicBezTo>
                  <a:cubicBezTo>
                    <a:pt x="3522" y="1792"/>
                    <a:pt x="3519" y="1793"/>
                    <a:pt x="3516" y="1794"/>
                  </a:cubicBezTo>
                  <a:cubicBezTo>
                    <a:pt x="3503" y="1799"/>
                    <a:pt x="3492" y="1813"/>
                    <a:pt x="3483" y="1827"/>
                  </a:cubicBezTo>
                  <a:cubicBezTo>
                    <a:pt x="3471" y="1844"/>
                    <a:pt x="3456" y="1880"/>
                    <a:pt x="3459" y="1886"/>
                  </a:cubicBezTo>
                  <a:cubicBezTo>
                    <a:pt x="3462" y="1892"/>
                    <a:pt x="3500" y="1868"/>
                    <a:pt x="3515" y="1847"/>
                  </a:cubicBezTo>
                  <a:cubicBezTo>
                    <a:pt x="3523" y="1836"/>
                    <a:pt x="3538" y="1814"/>
                    <a:pt x="3529" y="1799"/>
                  </a:cubicBezTo>
                  <a:cubicBezTo>
                    <a:pt x="3528" y="1797"/>
                    <a:pt x="3527" y="1795"/>
                    <a:pt x="3525" y="1794"/>
                  </a:cubicBezTo>
                  <a:close/>
                  <a:moveTo>
                    <a:pt x="3525" y="1091"/>
                  </a:moveTo>
                  <a:cubicBezTo>
                    <a:pt x="3525" y="1090"/>
                    <a:pt x="3524" y="1090"/>
                    <a:pt x="3524" y="1090"/>
                  </a:cubicBezTo>
                  <a:cubicBezTo>
                    <a:pt x="3522" y="1089"/>
                    <a:pt x="3519" y="1089"/>
                    <a:pt x="3516" y="1090"/>
                  </a:cubicBezTo>
                  <a:cubicBezTo>
                    <a:pt x="3503" y="1095"/>
                    <a:pt x="3492" y="1110"/>
                    <a:pt x="3483" y="1123"/>
                  </a:cubicBezTo>
                  <a:cubicBezTo>
                    <a:pt x="3471" y="1140"/>
                    <a:pt x="3456" y="1176"/>
                    <a:pt x="3459" y="1182"/>
                  </a:cubicBezTo>
                  <a:cubicBezTo>
                    <a:pt x="3462" y="1189"/>
                    <a:pt x="3500" y="1164"/>
                    <a:pt x="3515" y="1143"/>
                  </a:cubicBezTo>
                  <a:cubicBezTo>
                    <a:pt x="3523" y="1132"/>
                    <a:pt x="3538" y="1111"/>
                    <a:pt x="3529" y="1095"/>
                  </a:cubicBezTo>
                  <a:cubicBezTo>
                    <a:pt x="3528" y="1093"/>
                    <a:pt x="3527" y="1092"/>
                    <a:pt x="3525" y="1091"/>
                  </a:cubicBezTo>
                  <a:close/>
                  <a:moveTo>
                    <a:pt x="3475" y="1818"/>
                  </a:moveTo>
                  <a:cubicBezTo>
                    <a:pt x="3481" y="1810"/>
                    <a:pt x="3487" y="1802"/>
                    <a:pt x="3492" y="1794"/>
                  </a:cubicBezTo>
                  <a:cubicBezTo>
                    <a:pt x="3499" y="1782"/>
                    <a:pt x="3505" y="1770"/>
                    <a:pt x="3511" y="1758"/>
                  </a:cubicBezTo>
                  <a:cubicBezTo>
                    <a:pt x="3516" y="1745"/>
                    <a:pt x="3522" y="1733"/>
                    <a:pt x="3520" y="1718"/>
                  </a:cubicBezTo>
                  <a:cubicBezTo>
                    <a:pt x="3520" y="1715"/>
                    <a:pt x="3519" y="1712"/>
                    <a:pt x="3517" y="1710"/>
                  </a:cubicBezTo>
                  <a:cubicBezTo>
                    <a:pt x="3515" y="1707"/>
                    <a:pt x="3512" y="1707"/>
                    <a:pt x="3509" y="1708"/>
                  </a:cubicBezTo>
                  <a:cubicBezTo>
                    <a:pt x="3502" y="1710"/>
                    <a:pt x="3498" y="1716"/>
                    <a:pt x="3494" y="1722"/>
                  </a:cubicBezTo>
                  <a:cubicBezTo>
                    <a:pt x="3489" y="1730"/>
                    <a:pt x="3484" y="1738"/>
                    <a:pt x="3481" y="1746"/>
                  </a:cubicBezTo>
                  <a:cubicBezTo>
                    <a:pt x="3475" y="1761"/>
                    <a:pt x="3471" y="1776"/>
                    <a:pt x="3466" y="1792"/>
                  </a:cubicBezTo>
                  <a:cubicBezTo>
                    <a:pt x="3462" y="1806"/>
                    <a:pt x="3453" y="1833"/>
                    <a:pt x="3457" y="1837"/>
                  </a:cubicBezTo>
                  <a:cubicBezTo>
                    <a:pt x="3460" y="1841"/>
                    <a:pt x="3470" y="1826"/>
                    <a:pt x="3475" y="1818"/>
                  </a:cubicBezTo>
                  <a:close/>
                  <a:moveTo>
                    <a:pt x="3434" y="1840"/>
                  </a:moveTo>
                  <a:cubicBezTo>
                    <a:pt x="3428" y="1827"/>
                    <a:pt x="3421" y="1814"/>
                    <a:pt x="3412" y="1802"/>
                  </a:cubicBezTo>
                  <a:cubicBezTo>
                    <a:pt x="3409" y="1797"/>
                    <a:pt x="3405" y="1793"/>
                    <a:pt x="3400" y="1791"/>
                  </a:cubicBezTo>
                  <a:cubicBezTo>
                    <a:pt x="3395" y="1789"/>
                    <a:pt x="3389" y="1791"/>
                    <a:pt x="3386" y="1796"/>
                  </a:cubicBezTo>
                  <a:cubicBezTo>
                    <a:pt x="3384" y="1799"/>
                    <a:pt x="3383" y="1804"/>
                    <a:pt x="3384" y="1808"/>
                  </a:cubicBezTo>
                  <a:cubicBezTo>
                    <a:pt x="3384" y="1812"/>
                    <a:pt x="3385" y="1816"/>
                    <a:pt x="3386" y="1820"/>
                  </a:cubicBezTo>
                  <a:cubicBezTo>
                    <a:pt x="3397" y="1849"/>
                    <a:pt x="3417" y="1869"/>
                    <a:pt x="3437" y="1886"/>
                  </a:cubicBezTo>
                  <a:cubicBezTo>
                    <a:pt x="3439" y="1887"/>
                    <a:pt x="3441" y="1889"/>
                    <a:pt x="3443" y="1889"/>
                  </a:cubicBezTo>
                  <a:cubicBezTo>
                    <a:pt x="3444" y="1890"/>
                    <a:pt x="3445" y="1890"/>
                    <a:pt x="3445" y="1890"/>
                  </a:cubicBezTo>
                  <a:cubicBezTo>
                    <a:pt x="3447" y="1889"/>
                    <a:pt x="3448" y="1889"/>
                    <a:pt x="3449" y="1888"/>
                  </a:cubicBezTo>
                  <a:cubicBezTo>
                    <a:pt x="3453" y="1883"/>
                    <a:pt x="3447" y="1869"/>
                    <a:pt x="3446" y="1865"/>
                  </a:cubicBezTo>
                  <a:cubicBezTo>
                    <a:pt x="3442" y="1856"/>
                    <a:pt x="3438" y="1848"/>
                    <a:pt x="3434" y="1840"/>
                  </a:cubicBezTo>
                  <a:close/>
                  <a:moveTo>
                    <a:pt x="3457" y="1778"/>
                  </a:moveTo>
                  <a:cubicBezTo>
                    <a:pt x="3459" y="1773"/>
                    <a:pt x="3460" y="1767"/>
                    <a:pt x="3461" y="1762"/>
                  </a:cubicBezTo>
                  <a:cubicBezTo>
                    <a:pt x="3463" y="1752"/>
                    <a:pt x="3464" y="1742"/>
                    <a:pt x="3465" y="1731"/>
                  </a:cubicBezTo>
                  <a:cubicBezTo>
                    <a:pt x="3468" y="1715"/>
                    <a:pt x="3469" y="1698"/>
                    <a:pt x="3470" y="1680"/>
                  </a:cubicBezTo>
                  <a:cubicBezTo>
                    <a:pt x="3471" y="1666"/>
                    <a:pt x="3472" y="1643"/>
                    <a:pt x="3460" y="1636"/>
                  </a:cubicBezTo>
                  <a:cubicBezTo>
                    <a:pt x="3455" y="1633"/>
                    <a:pt x="3448" y="1635"/>
                    <a:pt x="3444" y="1640"/>
                  </a:cubicBezTo>
                  <a:cubicBezTo>
                    <a:pt x="3440" y="1645"/>
                    <a:pt x="3438" y="1653"/>
                    <a:pt x="3437" y="1660"/>
                  </a:cubicBezTo>
                  <a:cubicBezTo>
                    <a:pt x="3438" y="1685"/>
                    <a:pt x="3441" y="1710"/>
                    <a:pt x="3444" y="1735"/>
                  </a:cubicBezTo>
                  <a:cubicBezTo>
                    <a:pt x="3446" y="1745"/>
                    <a:pt x="3447" y="1755"/>
                    <a:pt x="3449" y="1764"/>
                  </a:cubicBezTo>
                  <a:cubicBezTo>
                    <a:pt x="3450" y="1767"/>
                    <a:pt x="3453" y="1786"/>
                    <a:pt x="3457" y="1778"/>
                  </a:cubicBezTo>
                  <a:close/>
                  <a:moveTo>
                    <a:pt x="3432" y="1751"/>
                  </a:moveTo>
                  <a:cubicBezTo>
                    <a:pt x="3427" y="1736"/>
                    <a:pt x="3422" y="1713"/>
                    <a:pt x="3408" y="1708"/>
                  </a:cubicBezTo>
                  <a:cubicBezTo>
                    <a:pt x="3404" y="1706"/>
                    <a:pt x="3399" y="1707"/>
                    <a:pt x="3396" y="1712"/>
                  </a:cubicBezTo>
                  <a:cubicBezTo>
                    <a:pt x="3392" y="1717"/>
                    <a:pt x="3392" y="1726"/>
                    <a:pt x="3394" y="1733"/>
                  </a:cubicBezTo>
                  <a:cubicBezTo>
                    <a:pt x="3400" y="1754"/>
                    <a:pt x="3408" y="1774"/>
                    <a:pt x="3418" y="1793"/>
                  </a:cubicBezTo>
                  <a:cubicBezTo>
                    <a:pt x="3423" y="1802"/>
                    <a:pt x="3428" y="1811"/>
                    <a:pt x="3434" y="1819"/>
                  </a:cubicBezTo>
                  <a:cubicBezTo>
                    <a:pt x="3437" y="1823"/>
                    <a:pt x="3451" y="1848"/>
                    <a:pt x="3451" y="1838"/>
                  </a:cubicBezTo>
                  <a:cubicBezTo>
                    <a:pt x="3451" y="1826"/>
                    <a:pt x="3448" y="1813"/>
                    <a:pt x="3445" y="1802"/>
                  </a:cubicBezTo>
                  <a:cubicBezTo>
                    <a:pt x="3442" y="1784"/>
                    <a:pt x="3437" y="1767"/>
                    <a:pt x="3432" y="1751"/>
                  </a:cubicBezTo>
                  <a:close/>
                  <a:moveTo>
                    <a:pt x="1221" y="382"/>
                  </a:moveTo>
                  <a:cubicBezTo>
                    <a:pt x="1221" y="382"/>
                    <a:pt x="1220" y="382"/>
                    <a:pt x="1220" y="381"/>
                  </a:cubicBezTo>
                  <a:cubicBezTo>
                    <a:pt x="1218" y="380"/>
                    <a:pt x="1215" y="380"/>
                    <a:pt x="1212" y="381"/>
                  </a:cubicBezTo>
                  <a:cubicBezTo>
                    <a:pt x="1199" y="387"/>
                    <a:pt x="1188" y="401"/>
                    <a:pt x="1179" y="415"/>
                  </a:cubicBezTo>
                  <a:cubicBezTo>
                    <a:pt x="1168" y="432"/>
                    <a:pt x="1152" y="468"/>
                    <a:pt x="1155" y="474"/>
                  </a:cubicBezTo>
                  <a:cubicBezTo>
                    <a:pt x="1158" y="480"/>
                    <a:pt x="1196" y="455"/>
                    <a:pt x="1211" y="435"/>
                  </a:cubicBezTo>
                  <a:cubicBezTo>
                    <a:pt x="1219" y="424"/>
                    <a:pt x="1234" y="402"/>
                    <a:pt x="1225" y="386"/>
                  </a:cubicBezTo>
                  <a:cubicBezTo>
                    <a:pt x="1224" y="385"/>
                    <a:pt x="1223" y="383"/>
                    <a:pt x="1221" y="382"/>
                  </a:cubicBezTo>
                  <a:close/>
                  <a:moveTo>
                    <a:pt x="69" y="2149"/>
                  </a:moveTo>
                  <a:cubicBezTo>
                    <a:pt x="69" y="2149"/>
                    <a:pt x="68" y="2148"/>
                    <a:pt x="68" y="2148"/>
                  </a:cubicBezTo>
                  <a:cubicBezTo>
                    <a:pt x="66" y="2147"/>
                    <a:pt x="63" y="2147"/>
                    <a:pt x="60" y="2148"/>
                  </a:cubicBezTo>
                  <a:cubicBezTo>
                    <a:pt x="55" y="2150"/>
                    <a:pt x="50" y="2154"/>
                    <a:pt x="45" y="2158"/>
                  </a:cubicBezTo>
                  <a:cubicBezTo>
                    <a:pt x="75" y="2158"/>
                    <a:pt x="75" y="2158"/>
                    <a:pt x="75" y="2158"/>
                  </a:cubicBezTo>
                  <a:cubicBezTo>
                    <a:pt x="74" y="2157"/>
                    <a:pt x="74" y="2155"/>
                    <a:pt x="73" y="2153"/>
                  </a:cubicBezTo>
                  <a:cubicBezTo>
                    <a:pt x="72" y="2151"/>
                    <a:pt x="71" y="2150"/>
                    <a:pt x="69" y="2149"/>
                  </a:cubicBezTo>
                  <a:close/>
                  <a:moveTo>
                    <a:pt x="69" y="1443"/>
                  </a:moveTo>
                  <a:cubicBezTo>
                    <a:pt x="69" y="1443"/>
                    <a:pt x="68" y="1443"/>
                    <a:pt x="68" y="1443"/>
                  </a:cubicBezTo>
                  <a:cubicBezTo>
                    <a:pt x="66" y="1441"/>
                    <a:pt x="63" y="1442"/>
                    <a:pt x="60" y="1443"/>
                  </a:cubicBezTo>
                  <a:cubicBezTo>
                    <a:pt x="47" y="1448"/>
                    <a:pt x="36" y="1463"/>
                    <a:pt x="27" y="1476"/>
                  </a:cubicBezTo>
                  <a:cubicBezTo>
                    <a:pt x="16" y="1493"/>
                    <a:pt x="0" y="1529"/>
                    <a:pt x="3" y="1535"/>
                  </a:cubicBezTo>
                  <a:cubicBezTo>
                    <a:pt x="6" y="1542"/>
                    <a:pt x="44" y="1517"/>
                    <a:pt x="59" y="1496"/>
                  </a:cubicBezTo>
                  <a:cubicBezTo>
                    <a:pt x="67" y="1485"/>
                    <a:pt x="82" y="1463"/>
                    <a:pt x="73" y="1448"/>
                  </a:cubicBezTo>
                  <a:cubicBezTo>
                    <a:pt x="72" y="1446"/>
                    <a:pt x="71" y="1444"/>
                    <a:pt x="69" y="1443"/>
                  </a:cubicBezTo>
                  <a:close/>
                  <a:moveTo>
                    <a:pt x="64" y="2073"/>
                  </a:moveTo>
                  <a:cubicBezTo>
                    <a:pt x="64" y="2070"/>
                    <a:pt x="63" y="2067"/>
                    <a:pt x="62" y="2064"/>
                  </a:cubicBezTo>
                  <a:cubicBezTo>
                    <a:pt x="59" y="2062"/>
                    <a:pt x="56" y="2061"/>
                    <a:pt x="53" y="2062"/>
                  </a:cubicBezTo>
                  <a:cubicBezTo>
                    <a:pt x="46" y="2064"/>
                    <a:pt x="42" y="2070"/>
                    <a:pt x="38" y="2077"/>
                  </a:cubicBezTo>
                  <a:cubicBezTo>
                    <a:pt x="33" y="2085"/>
                    <a:pt x="28" y="2092"/>
                    <a:pt x="25" y="2101"/>
                  </a:cubicBezTo>
                  <a:cubicBezTo>
                    <a:pt x="19" y="2116"/>
                    <a:pt x="15" y="2131"/>
                    <a:pt x="10" y="2146"/>
                  </a:cubicBezTo>
                  <a:cubicBezTo>
                    <a:pt x="9" y="2150"/>
                    <a:pt x="8" y="2154"/>
                    <a:pt x="6" y="2158"/>
                  </a:cubicBezTo>
                  <a:cubicBezTo>
                    <a:pt x="30" y="2158"/>
                    <a:pt x="30" y="2158"/>
                    <a:pt x="30" y="2158"/>
                  </a:cubicBezTo>
                  <a:cubicBezTo>
                    <a:pt x="32" y="2155"/>
                    <a:pt x="34" y="2152"/>
                    <a:pt x="36" y="2149"/>
                  </a:cubicBezTo>
                  <a:cubicBezTo>
                    <a:pt x="43" y="2137"/>
                    <a:pt x="49" y="2125"/>
                    <a:pt x="55" y="2112"/>
                  </a:cubicBezTo>
                  <a:cubicBezTo>
                    <a:pt x="60" y="2100"/>
                    <a:pt x="66" y="2088"/>
                    <a:pt x="64" y="2073"/>
                  </a:cubicBezTo>
                  <a:close/>
                  <a:moveTo>
                    <a:pt x="19" y="1467"/>
                  </a:moveTo>
                  <a:cubicBezTo>
                    <a:pt x="25" y="1460"/>
                    <a:pt x="31" y="1451"/>
                    <a:pt x="36" y="1443"/>
                  </a:cubicBezTo>
                  <a:cubicBezTo>
                    <a:pt x="43" y="1432"/>
                    <a:pt x="49" y="1420"/>
                    <a:pt x="55" y="1407"/>
                  </a:cubicBezTo>
                  <a:cubicBezTo>
                    <a:pt x="60" y="1395"/>
                    <a:pt x="66" y="1382"/>
                    <a:pt x="64" y="1367"/>
                  </a:cubicBezTo>
                  <a:cubicBezTo>
                    <a:pt x="64" y="1364"/>
                    <a:pt x="63" y="1361"/>
                    <a:pt x="62" y="1359"/>
                  </a:cubicBezTo>
                  <a:cubicBezTo>
                    <a:pt x="59" y="1356"/>
                    <a:pt x="56" y="1356"/>
                    <a:pt x="53" y="1357"/>
                  </a:cubicBezTo>
                  <a:cubicBezTo>
                    <a:pt x="46" y="1359"/>
                    <a:pt x="42" y="1365"/>
                    <a:pt x="38" y="1371"/>
                  </a:cubicBezTo>
                  <a:cubicBezTo>
                    <a:pt x="33" y="1379"/>
                    <a:pt x="28" y="1387"/>
                    <a:pt x="25" y="1396"/>
                  </a:cubicBezTo>
                  <a:cubicBezTo>
                    <a:pt x="19" y="1410"/>
                    <a:pt x="15" y="1425"/>
                    <a:pt x="10" y="1441"/>
                  </a:cubicBezTo>
                  <a:cubicBezTo>
                    <a:pt x="8" y="1449"/>
                    <a:pt x="4" y="1461"/>
                    <a:pt x="2" y="1470"/>
                  </a:cubicBezTo>
                  <a:cubicBezTo>
                    <a:pt x="2" y="1487"/>
                    <a:pt x="2" y="1487"/>
                    <a:pt x="2" y="1487"/>
                  </a:cubicBezTo>
                  <a:cubicBezTo>
                    <a:pt x="6" y="1488"/>
                    <a:pt x="14" y="1474"/>
                    <a:pt x="19" y="1467"/>
                  </a:cubicBezTo>
                  <a:close/>
                  <a:moveTo>
                    <a:pt x="9" y="1381"/>
                  </a:moveTo>
                  <a:cubicBezTo>
                    <a:pt x="12" y="1364"/>
                    <a:pt x="14" y="1347"/>
                    <a:pt x="14" y="1330"/>
                  </a:cubicBezTo>
                  <a:cubicBezTo>
                    <a:pt x="15" y="1315"/>
                    <a:pt x="16" y="1293"/>
                    <a:pt x="4" y="1285"/>
                  </a:cubicBezTo>
                  <a:cubicBezTo>
                    <a:pt x="3" y="1285"/>
                    <a:pt x="2" y="1285"/>
                    <a:pt x="2" y="1284"/>
                  </a:cubicBezTo>
                  <a:cubicBezTo>
                    <a:pt x="2" y="1425"/>
                    <a:pt x="2" y="1425"/>
                    <a:pt x="2" y="1425"/>
                  </a:cubicBezTo>
                  <a:cubicBezTo>
                    <a:pt x="3" y="1421"/>
                    <a:pt x="4" y="1415"/>
                    <a:pt x="5" y="1411"/>
                  </a:cubicBezTo>
                  <a:cubicBezTo>
                    <a:pt x="7" y="1401"/>
                    <a:pt x="8" y="1391"/>
                    <a:pt x="9" y="1381"/>
                  </a:cubicBezTo>
                  <a:close/>
                  <a:moveTo>
                    <a:pt x="69" y="738"/>
                  </a:moveTo>
                  <a:cubicBezTo>
                    <a:pt x="69" y="738"/>
                    <a:pt x="68" y="737"/>
                    <a:pt x="68" y="737"/>
                  </a:cubicBezTo>
                  <a:cubicBezTo>
                    <a:pt x="66" y="736"/>
                    <a:pt x="63" y="736"/>
                    <a:pt x="60" y="737"/>
                  </a:cubicBezTo>
                  <a:cubicBezTo>
                    <a:pt x="47" y="742"/>
                    <a:pt x="36" y="757"/>
                    <a:pt x="27" y="770"/>
                  </a:cubicBezTo>
                  <a:cubicBezTo>
                    <a:pt x="16" y="787"/>
                    <a:pt x="0" y="823"/>
                    <a:pt x="3" y="830"/>
                  </a:cubicBezTo>
                  <a:cubicBezTo>
                    <a:pt x="6" y="836"/>
                    <a:pt x="44" y="811"/>
                    <a:pt x="59" y="791"/>
                  </a:cubicBezTo>
                  <a:cubicBezTo>
                    <a:pt x="67" y="780"/>
                    <a:pt x="82" y="758"/>
                    <a:pt x="73" y="742"/>
                  </a:cubicBezTo>
                  <a:cubicBezTo>
                    <a:pt x="72" y="740"/>
                    <a:pt x="71" y="739"/>
                    <a:pt x="69" y="738"/>
                  </a:cubicBezTo>
                  <a:close/>
                  <a:moveTo>
                    <a:pt x="14" y="2035"/>
                  </a:moveTo>
                  <a:cubicBezTo>
                    <a:pt x="15" y="2021"/>
                    <a:pt x="16" y="1998"/>
                    <a:pt x="4" y="1991"/>
                  </a:cubicBezTo>
                  <a:cubicBezTo>
                    <a:pt x="3" y="1990"/>
                    <a:pt x="2" y="1990"/>
                    <a:pt x="2" y="1990"/>
                  </a:cubicBezTo>
                  <a:cubicBezTo>
                    <a:pt x="2" y="2131"/>
                    <a:pt x="2" y="2131"/>
                    <a:pt x="2" y="2131"/>
                  </a:cubicBezTo>
                  <a:cubicBezTo>
                    <a:pt x="3" y="2126"/>
                    <a:pt x="4" y="2121"/>
                    <a:pt x="5" y="2117"/>
                  </a:cubicBezTo>
                  <a:cubicBezTo>
                    <a:pt x="7" y="2106"/>
                    <a:pt x="8" y="2096"/>
                    <a:pt x="9" y="2086"/>
                  </a:cubicBezTo>
                  <a:cubicBezTo>
                    <a:pt x="12" y="2069"/>
                    <a:pt x="14" y="2052"/>
                    <a:pt x="14" y="2035"/>
                  </a:cubicBezTo>
                  <a:close/>
                  <a:moveTo>
                    <a:pt x="1153" y="1778"/>
                  </a:moveTo>
                  <a:cubicBezTo>
                    <a:pt x="1155" y="1773"/>
                    <a:pt x="1156" y="1767"/>
                    <a:pt x="1157" y="1762"/>
                  </a:cubicBezTo>
                  <a:cubicBezTo>
                    <a:pt x="1159" y="1752"/>
                    <a:pt x="1160" y="1742"/>
                    <a:pt x="1161" y="1731"/>
                  </a:cubicBezTo>
                  <a:cubicBezTo>
                    <a:pt x="1164" y="1715"/>
                    <a:pt x="1165" y="1698"/>
                    <a:pt x="1166" y="1680"/>
                  </a:cubicBezTo>
                  <a:cubicBezTo>
                    <a:pt x="1167" y="1666"/>
                    <a:pt x="1168" y="1643"/>
                    <a:pt x="1156" y="1636"/>
                  </a:cubicBezTo>
                  <a:cubicBezTo>
                    <a:pt x="1151" y="1633"/>
                    <a:pt x="1144" y="1635"/>
                    <a:pt x="1140" y="1640"/>
                  </a:cubicBezTo>
                  <a:cubicBezTo>
                    <a:pt x="1136" y="1645"/>
                    <a:pt x="1134" y="1653"/>
                    <a:pt x="1133" y="1660"/>
                  </a:cubicBezTo>
                  <a:cubicBezTo>
                    <a:pt x="1134" y="1685"/>
                    <a:pt x="1137" y="1710"/>
                    <a:pt x="1140" y="1735"/>
                  </a:cubicBezTo>
                  <a:cubicBezTo>
                    <a:pt x="1142" y="1745"/>
                    <a:pt x="1143" y="1755"/>
                    <a:pt x="1145" y="1764"/>
                  </a:cubicBezTo>
                  <a:cubicBezTo>
                    <a:pt x="1146" y="1767"/>
                    <a:pt x="1149" y="1786"/>
                    <a:pt x="1153" y="1778"/>
                  </a:cubicBezTo>
                  <a:close/>
                  <a:moveTo>
                    <a:pt x="1171" y="1818"/>
                  </a:moveTo>
                  <a:cubicBezTo>
                    <a:pt x="1177" y="1810"/>
                    <a:pt x="1183" y="1802"/>
                    <a:pt x="1188" y="1794"/>
                  </a:cubicBezTo>
                  <a:cubicBezTo>
                    <a:pt x="1195" y="1782"/>
                    <a:pt x="1201" y="1770"/>
                    <a:pt x="1207" y="1758"/>
                  </a:cubicBezTo>
                  <a:cubicBezTo>
                    <a:pt x="1212" y="1745"/>
                    <a:pt x="1218" y="1733"/>
                    <a:pt x="1216" y="1718"/>
                  </a:cubicBezTo>
                  <a:cubicBezTo>
                    <a:pt x="1216" y="1715"/>
                    <a:pt x="1215" y="1712"/>
                    <a:pt x="1214" y="1710"/>
                  </a:cubicBezTo>
                  <a:cubicBezTo>
                    <a:pt x="1211" y="1707"/>
                    <a:pt x="1208" y="1707"/>
                    <a:pt x="1205" y="1708"/>
                  </a:cubicBezTo>
                  <a:cubicBezTo>
                    <a:pt x="1198" y="1710"/>
                    <a:pt x="1194" y="1716"/>
                    <a:pt x="1190" y="1722"/>
                  </a:cubicBezTo>
                  <a:cubicBezTo>
                    <a:pt x="1185" y="1730"/>
                    <a:pt x="1180" y="1738"/>
                    <a:pt x="1177" y="1746"/>
                  </a:cubicBezTo>
                  <a:cubicBezTo>
                    <a:pt x="1171" y="1761"/>
                    <a:pt x="1167" y="1776"/>
                    <a:pt x="1162" y="1792"/>
                  </a:cubicBezTo>
                  <a:cubicBezTo>
                    <a:pt x="1158" y="1806"/>
                    <a:pt x="1149" y="1833"/>
                    <a:pt x="1153" y="1837"/>
                  </a:cubicBezTo>
                  <a:cubicBezTo>
                    <a:pt x="1156" y="1841"/>
                    <a:pt x="1166" y="1826"/>
                    <a:pt x="1171" y="1818"/>
                  </a:cubicBezTo>
                  <a:close/>
                  <a:moveTo>
                    <a:pt x="1221" y="1091"/>
                  </a:moveTo>
                  <a:cubicBezTo>
                    <a:pt x="1221" y="1090"/>
                    <a:pt x="1220" y="1090"/>
                    <a:pt x="1220" y="1090"/>
                  </a:cubicBezTo>
                  <a:cubicBezTo>
                    <a:pt x="1218" y="1089"/>
                    <a:pt x="1215" y="1089"/>
                    <a:pt x="1212" y="1090"/>
                  </a:cubicBezTo>
                  <a:cubicBezTo>
                    <a:pt x="1199" y="1095"/>
                    <a:pt x="1188" y="1110"/>
                    <a:pt x="1179" y="1123"/>
                  </a:cubicBezTo>
                  <a:cubicBezTo>
                    <a:pt x="1168" y="1140"/>
                    <a:pt x="1152" y="1176"/>
                    <a:pt x="1155" y="1182"/>
                  </a:cubicBezTo>
                  <a:cubicBezTo>
                    <a:pt x="1158" y="1189"/>
                    <a:pt x="1196" y="1164"/>
                    <a:pt x="1211" y="1143"/>
                  </a:cubicBezTo>
                  <a:cubicBezTo>
                    <a:pt x="1219" y="1132"/>
                    <a:pt x="1234" y="1111"/>
                    <a:pt x="1225" y="1095"/>
                  </a:cubicBezTo>
                  <a:cubicBezTo>
                    <a:pt x="1224" y="1093"/>
                    <a:pt x="1223" y="1092"/>
                    <a:pt x="1221" y="1091"/>
                  </a:cubicBezTo>
                  <a:close/>
                  <a:moveTo>
                    <a:pt x="69" y="32"/>
                  </a:moveTo>
                  <a:cubicBezTo>
                    <a:pt x="69" y="32"/>
                    <a:pt x="68" y="32"/>
                    <a:pt x="68" y="32"/>
                  </a:cubicBezTo>
                  <a:cubicBezTo>
                    <a:pt x="66" y="30"/>
                    <a:pt x="63" y="31"/>
                    <a:pt x="60" y="32"/>
                  </a:cubicBezTo>
                  <a:cubicBezTo>
                    <a:pt x="47" y="37"/>
                    <a:pt x="36" y="51"/>
                    <a:pt x="27" y="65"/>
                  </a:cubicBezTo>
                  <a:cubicBezTo>
                    <a:pt x="16" y="82"/>
                    <a:pt x="0" y="118"/>
                    <a:pt x="3" y="124"/>
                  </a:cubicBezTo>
                  <a:cubicBezTo>
                    <a:pt x="6" y="130"/>
                    <a:pt x="44" y="105"/>
                    <a:pt x="59" y="85"/>
                  </a:cubicBezTo>
                  <a:cubicBezTo>
                    <a:pt x="67" y="74"/>
                    <a:pt x="82" y="52"/>
                    <a:pt x="73" y="36"/>
                  </a:cubicBezTo>
                  <a:cubicBezTo>
                    <a:pt x="72" y="35"/>
                    <a:pt x="71" y="33"/>
                    <a:pt x="69" y="32"/>
                  </a:cubicBezTo>
                  <a:close/>
                  <a:moveTo>
                    <a:pt x="1221" y="1794"/>
                  </a:moveTo>
                  <a:cubicBezTo>
                    <a:pt x="1221" y="1794"/>
                    <a:pt x="1220" y="1794"/>
                    <a:pt x="1220" y="1794"/>
                  </a:cubicBezTo>
                  <a:cubicBezTo>
                    <a:pt x="1218" y="1792"/>
                    <a:pt x="1215" y="1793"/>
                    <a:pt x="1212" y="1794"/>
                  </a:cubicBezTo>
                  <a:cubicBezTo>
                    <a:pt x="1199" y="1799"/>
                    <a:pt x="1188" y="1813"/>
                    <a:pt x="1179" y="1827"/>
                  </a:cubicBezTo>
                  <a:cubicBezTo>
                    <a:pt x="1168" y="1844"/>
                    <a:pt x="1152" y="1880"/>
                    <a:pt x="1155" y="1886"/>
                  </a:cubicBezTo>
                  <a:cubicBezTo>
                    <a:pt x="1158" y="1892"/>
                    <a:pt x="1196" y="1868"/>
                    <a:pt x="1211" y="1847"/>
                  </a:cubicBezTo>
                  <a:cubicBezTo>
                    <a:pt x="1219" y="1836"/>
                    <a:pt x="1234" y="1814"/>
                    <a:pt x="1225" y="1799"/>
                  </a:cubicBezTo>
                  <a:cubicBezTo>
                    <a:pt x="1224" y="1797"/>
                    <a:pt x="1223" y="1795"/>
                    <a:pt x="1221" y="1794"/>
                  </a:cubicBezTo>
                  <a:close/>
                  <a:moveTo>
                    <a:pt x="1130" y="1840"/>
                  </a:moveTo>
                  <a:cubicBezTo>
                    <a:pt x="1124" y="1827"/>
                    <a:pt x="1117" y="1814"/>
                    <a:pt x="1108" y="1802"/>
                  </a:cubicBezTo>
                  <a:cubicBezTo>
                    <a:pt x="1105" y="1797"/>
                    <a:pt x="1101" y="1793"/>
                    <a:pt x="1096" y="1791"/>
                  </a:cubicBezTo>
                  <a:cubicBezTo>
                    <a:pt x="1091" y="1789"/>
                    <a:pt x="1085" y="1791"/>
                    <a:pt x="1082" y="1796"/>
                  </a:cubicBezTo>
                  <a:cubicBezTo>
                    <a:pt x="1080" y="1799"/>
                    <a:pt x="1079" y="1804"/>
                    <a:pt x="1080" y="1808"/>
                  </a:cubicBezTo>
                  <a:cubicBezTo>
                    <a:pt x="1080" y="1812"/>
                    <a:pt x="1081" y="1816"/>
                    <a:pt x="1082" y="1820"/>
                  </a:cubicBezTo>
                  <a:cubicBezTo>
                    <a:pt x="1093" y="1849"/>
                    <a:pt x="1113" y="1869"/>
                    <a:pt x="1133" y="1886"/>
                  </a:cubicBezTo>
                  <a:cubicBezTo>
                    <a:pt x="1135" y="1887"/>
                    <a:pt x="1137" y="1889"/>
                    <a:pt x="1139" y="1889"/>
                  </a:cubicBezTo>
                  <a:cubicBezTo>
                    <a:pt x="1140" y="1890"/>
                    <a:pt x="1141" y="1890"/>
                    <a:pt x="1142" y="1890"/>
                  </a:cubicBezTo>
                  <a:cubicBezTo>
                    <a:pt x="1143" y="1889"/>
                    <a:pt x="1144" y="1889"/>
                    <a:pt x="1145" y="1888"/>
                  </a:cubicBezTo>
                  <a:cubicBezTo>
                    <a:pt x="1149" y="1883"/>
                    <a:pt x="1143" y="1869"/>
                    <a:pt x="1142" y="1865"/>
                  </a:cubicBezTo>
                  <a:cubicBezTo>
                    <a:pt x="1138" y="1856"/>
                    <a:pt x="1134" y="1848"/>
                    <a:pt x="1130" y="1840"/>
                  </a:cubicBezTo>
                  <a:close/>
                  <a:moveTo>
                    <a:pt x="1128" y="1751"/>
                  </a:moveTo>
                  <a:cubicBezTo>
                    <a:pt x="1124" y="1736"/>
                    <a:pt x="1118" y="1713"/>
                    <a:pt x="1104" y="1708"/>
                  </a:cubicBezTo>
                  <a:cubicBezTo>
                    <a:pt x="1100" y="1706"/>
                    <a:pt x="1095" y="1707"/>
                    <a:pt x="1092" y="1712"/>
                  </a:cubicBezTo>
                  <a:cubicBezTo>
                    <a:pt x="1088" y="1717"/>
                    <a:pt x="1088" y="1726"/>
                    <a:pt x="1090" y="1733"/>
                  </a:cubicBezTo>
                  <a:cubicBezTo>
                    <a:pt x="1096" y="1754"/>
                    <a:pt x="1104" y="1774"/>
                    <a:pt x="1114" y="1793"/>
                  </a:cubicBezTo>
                  <a:cubicBezTo>
                    <a:pt x="1119" y="1802"/>
                    <a:pt x="1125" y="1811"/>
                    <a:pt x="1130" y="1819"/>
                  </a:cubicBezTo>
                  <a:cubicBezTo>
                    <a:pt x="1133" y="1823"/>
                    <a:pt x="1147" y="1848"/>
                    <a:pt x="1147" y="1838"/>
                  </a:cubicBezTo>
                  <a:cubicBezTo>
                    <a:pt x="1147" y="1826"/>
                    <a:pt x="1144" y="1813"/>
                    <a:pt x="1141" y="1802"/>
                  </a:cubicBezTo>
                  <a:cubicBezTo>
                    <a:pt x="1138" y="1784"/>
                    <a:pt x="1133" y="1767"/>
                    <a:pt x="1128" y="17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982493" y="3378"/>
              <a:ext cx="11205925" cy="6851347"/>
            </a:xfrm>
            <a:custGeom>
              <a:avLst/>
              <a:gdLst/>
              <a:ahLst/>
              <a:cxnLst/>
              <a:rect l="0" t="0" r="r" b="b"/>
              <a:pathLst>
                <a:path w="3531" h="2158">
                  <a:moveTo>
                    <a:pt x="1203" y="57"/>
                  </a:moveTo>
                  <a:cubicBezTo>
                    <a:pt x="1206" y="61"/>
                    <a:pt x="1220" y="86"/>
                    <a:pt x="1220" y="75"/>
                  </a:cubicBezTo>
                  <a:cubicBezTo>
                    <a:pt x="1220" y="64"/>
                    <a:pt x="1217" y="51"/>
                    <a:pt x="1214" y="40"/>
                  </a:cubicBezTo>
                  <a:cubicBezTo>
                    <a:pt x="1211" y="26"/>
                    <a:pt x="1208" y="13"/>
                    <a:pt x="1205" y="0"/>
                  </a:cubicBezTo>
                  <a:cubicBezTo>
                    <a:pt x="1173" y="0"/>
                    <a:pt x="1173" y="0"/>
                    <a:pt x="1173" y="0"/>
                  </a:cubicBezTo>
                  <a:cubicBezTo>
                    <a:pt x="1177" y="11"/>
                    <a:pt x="1182" y="21"/>
                    <a:pt x="1187" y="31"/>
                  </a:cubicBezTo>
                  <a:cubicBezTo>
                    <a:pt x="1192" y="40"/>
                    <a:pt x="1198" y="49"/>
                    <a:pt x="1203" y="57"/>
                  </a:cubicBezTo>
                  <a:close/>
                  <a:moveTo>
                    <a:pt x="1226" y="16"/>
                  </a:moveTo>
                  <a:cubicBezTo>
                    <a:pt x="1228" y="11"/>
                    <a:pt x="1229" y="5"/>
                    <a:pt x="1230" y="0"/>
                  </a:cubicBezTo>
                  <a:cubicBezTo>
                    <a:pt x="1218" y="0"/>
                    <a:pt x="1218" y="0"/>
                    <a:pt x="1218" y="0"/>
                  </a:cubicBezTo>
                  <a:cubicBezTo>
                    <a:pt x="1218" y="1"/>
                    <a:pt x="1218" y="2"/>
                    <a:pt x="1218" y="2"/>
                  </a:cubicBezTo>
                  <a:cubicBezTo>
                    <a:pt x="1219" y="5"/>
                    <a:pt x="1222" y="24"/>
                    <a:pt x="1226" y="16"/>
                  </a:cubicBezTo>
                  <a:close/>
                  <a:moveTo>
                    <a:pt x="1155" y="58"/>
                  </a:moveTo>
                  <a:cubicBezTo>
                    <a:pt x="1166" y="87"/>
                    <a:pt x="1186" y="107"/>
                    <a:pt x="1206" y="124"/>
                  </a:cubicBezTo>
                  <a:cubicBezTo>
                    <a:pt x="1208" y="125"/>
                    <a:pt x="1210" y="127"/>
                    <a:pt x="1212" y="127"/>
                  </a:cubicBezTo>
                  <a:cubicBezTo>
                    <a:pt x="1213" y="128"/>
                    <a:pt x="1214" y="128"/>
                    <a:pt x="1215" y="128"/>
                  </a:cubicBezTo>
                  <a:cubicBezTo>
                    <a:pt x="1216" y="127"/>
                    <a:pt x="1217" y="127"/>
                    <a:pt x="1218" y="125"/>
                  </a:cubicBezTo>
                  <a:cubicBezTo>
                    <a:pt x="1222" y="121"/>
                    <a:pt x="1216" y="107"/>
                    <a:pt x="1215" y="102"/>
                  </a:cubicBezTo>
                  <a:cubicBezTo>
                    <a:pt x="1211" y="94"/>
                    <a:pt x="1207" y="86"/>
                    <a:pt x="1203" y="78"/>
                  </a:cubicBezTo>
                  <a:cubicBezTo>
                    <a:pt x="1197" y="65"/>
                    <a:pt x="1190" y="52"/>
                    <a:pt x="1181" y="40"/>
                  </a:cubicBezTo>
                  <a:cubicBezTo>
                    <a:pt x="1178" y="35"/>
                    <a:pt x="1174" y="31"/>
                    <a:pt x="1169" y="29"/>
                  </a:cubicBezTo>
                  <a:cubicBezTo>
                    <a:pt x="1164" y="27"/>
                    <a:pt x="1158" y="29"/>
                    <a:pt x="1155" y="34"/>
                  </a:cubicBezTo>
                  <a:cubicBezTo>
                    <a:pt x="1153" y="37"/>
                    <a:pt x="1152" y="42"/>
                    <a:pt x="1153" y="46"/>
                  </a:cubicBezTo>
                  <a:cubicBezTo>
                    <a:pt x="1153" y="50"/>
                    <a:pt x="1154" y="54"/>
                    <a:pt x="1155" y="58"/>
                  </a:cubicBezTo>
                  <a:close/>
                  <a:moveTo>
                    <a:pt x="1229" y="580"/>
                  </a:moveTo>
                  <a:cubicBezTo>
                    <a:pt x="1224" y="577"/>
                    <a:pt x="1217" y="579"/>
                    <a:pt x="1213" y="584"/>
                  </a:cubicBezTo>
                  <a:cubicBezTo>
                    <a:pt x="1209" y="589"/>
                    <a:pt x="1207" y="596"/>
                    <a:pt x="1206" y="603"/>
                  </a:cubicBezTo>
                  <a:cubicBezTo>
                    <a:pt x="1207" y="629"/>
                    <a:pt x="1210" y="653"/>
                    <a:pt x="1213" y="678"/>
                  </a:cubicBezTo>
                  <a:cubicBezTo>
                    <a:pt x="1215" y="688"/>
                    <a:pt x="1216" y="698"/>
                    <a:pt x="1218" y="708"/>
                  </a:cubicBezTo>
                  <a:cubicBezTo>
                    <a:pt x="1219" y="711"/>
                    <a:pt x="1222" y="729"/>
                    <a:pt x="1226" y="721"/>
                  </a:cubicBezTo>
                  <a:cubicBezTo>
                    <a:pt x="1228" y="717"/>
                    <a:pt x="1229" y="710"/>
                    <a:pt x="1230" y="705"/>
                  </a:cubicBezTo>
                  <a:cubicBezTo>
                    <a:pt x="1232" y="695"/>
                    <a:pt x="1233" y="685"/>
                    <a:pt x="1234" y="675"/>
                  </a:cubicBezTo>
                  <a:cubicBezTo>
                    <a:pt x="1237" y="658"/>
                    <a:pt x="1238" y="641"/>
                    <a:pt x="1239" y="624"/>
                  </a:cubicBezTo>
                  <a:cubicBezTo>
                    <a:pt x="1240" y="610"/>
                    <a:pt x="1241" y="587"/>
                    <a:pt x="1229" y="580"/>
                  </a:cubicBezTo>
                  <a:close/>
                  <a:moveTo>
                    <a:pt x="1201" y="694"/>
                  </a:moveTo>
                  <a:cubicBezTo>
                    <a:pt x="1197" y="680"/>
                    <a:pt x="1191" y="656"/>
                    <a:pt x="1177" y="651"/>
                  </a:cubicBezTo>
                  <a:cubicBezTo>
                    <a:pt x="1173" y="650"/>
                    <a:pt x="1168" y="651"/>
                    <a:pt x="1165" y="655"/>
                  </a:cubicBezTo>
                  <a:cubicBezTo>
                    <a:pt x="1161" y="661"/>
                    <a:pt x="1161" y="669"/>
                    <a:pt x="1163" y="676"/>
                  </a:cubicBezTo>
                  <a:cubicBezTo>
                    <a:pt x="1169" y="697"/>
                    <a:pt x="1177" y="718"/>
                    <a:pt x="1187" y="736"/>
                  </a:cubicBezTo>
                  <a:cubicBezTo>
                    <a:pt x="1192" y="745"/>
                    <a:pt x="1198" y="754"/>
                    <a:pt x="1203" y="763"/>
                  </a:cubicBezTo>
                  <a:cubicBezTo>
                    <a:pt x="1206" y="767"/>
                    <a:pt x="1220" y="791"/>
                    <a:pt x="1220" y="781"/>
                  </a:cubicBezTo>
                  <a:cubicBezTo>
                    <a:pt x="1220" y="769"/>
                    <a:pt x="1217" y="757"/>
                    <a:pt x="1214" y="745"/>
                  </a:cubicBezTo>
                  <a:cubicBezTo>
                    <a:pt x="1211" y="728"/>
                    <a:pt x="1206" y="711"/>
                    <a:pt x="1201" y="694"/>
                  </a:cubicBezTo>
                  <a:close/>
                  <a:moveTo>
                    <a:pt x="1244" y="762"/>
                  </a:moveTo>
                  <a:cubicBezTo>
                    <a:pt x="1250" y="754"/>
                    <a:pt x="1256" y="746"/>
                    <a:pt x="1261" y="737"/>
                  </a:cubicBezTo>
                  <a:cubicBezTo>
                    <a:pt x="1268" y="726"/>
                    <a:pt x="1274" y="714"/>
                    <a:pt x="1280" y="701"/>
                  </a:cubicBezTo>
                  <a:cubicBezTo>
                    <a:pt x="1285" y="689"/>
                    <a:pt x="1291" y="677"/>
                    <a:pt x="1289" y="662"/>
                  </a:cubicBezTo>
                  <a:cubicBezTo>
                    <a:pt x="1289" y="659"/>
                    <a:pt x="1288" y="655"/>
                    <a:pt x="1287" y="653"/>
                  </a:cubicBezTo>
                  <a:cubicBezTo>
                    <a:pt x="1284" y="650"/>
                    <a:pt x="1281" y="650"/>
                    <a:pt x="1278" y="651"/>
                  </a:cubicBezTo>
                  <a:cubicBezTo>
                    <a:pt x="1271" y="653"/>
                    <a:pt x="1267" y="659"/>
                    <a:pt x="1263" y="666"/>
                  </a:cubicBezTo>
                  <a:cubicBezTo>
                    <a:pt x="1258" y="673"/>
                    <a:pt x="1253" y="681"/>
                    <a:pt x="1250" y="690"/>
                  </a:cubicBezTo>
                  <a:cubicBezTo>
                    <a:pt x="1244" y="705"/>
                    <a:pt x="1240" y="720"/>
                    <a:pt x="1235" y="735"/>
                  </a:cubicBezTo>
                  <a:cubicBezTo>
                    <a:pt x="1231" y="750"/>
                    <a:pt x="1222" y="776"/>
                    <a:pt x="1226" y="780"/>
                  </a:cubicBezTo>
                  <a:cubicBezTo>
                    <a:pt x="1229" y="784"/>
                    <a:pt x="1239" y="769"/>
                    <a:pt x="1244" y="762"/>
                  </a:cubicBezTo>
                  <a:close/>
                  <a:moveTo>
                    <a:pt x="3" y="408"/>
                  </a:moveTo>
                  <a:cubicBezTo>
                    <a:pt x="14" y="437"/>
                    <a:pt x="34" y="457"/>
                    <a:pt x="54" y="474"/>
                  </a:cubicBezTo>
                  <a:cubicBezTo>
                    <a:pt x="56" y="475"/>
                    <a:pt x="58" y="477"/>
                    <a:pt x="60" y="477"/>
                  </a:cubicBezTo>
                  <a:cubicBezTo>
                    <a:pt x="61" y="478"/>
                    <a:pt x="62" y="478"/>
                    <a:pt x="63" y="477"/>
                  </a:cubicBezTo>
                  <a:cubicBezTo>
                    <a:pt x="64" y="477"/>
                    <a:pt x="65" y="477"/>
                    <a:pt x="66" y="475"/>
                  </a:cubicBezTo>
                  <a:cubicBezTo>
                    <a:pt x="70" y="470"/>
                    <a:pt x="64" y="457"/>
                    <a:pt x="63" y="452"/>
                  </a:cubicBezTo>
                  <a:cubicBezTo>
                    <a:pt x="59" y="444"/>
                    <a:pt x="55" y="436"/>
                    <a:pt x="51" y="428"/>
                  </a:cubicBezTo>
                  <a:cubicBezTo>
                    <a:pt x="45" y="415"/>
                    <a:pt x="38" y="402"/>
                    <a:pt x="29" y="390"/>
                  </a:cubicBezTo>
                  <a:cubicBezTo>
                    <a:pt x="26" y="385"/>
                    <a:pt x="22" y="380"/>
                    <a:pt x="17" y="379"/>
                  </a:cubicBezTo>
                  <a:cubicBezTo>
                    <a:pt x="12" y="377"/>
                    <a:pt x="6" y="379"/>
                    <a:pt x="3" y="384"/>
                  </a:cubicBezTo>
                  <a:cubicBezTo>
                    <a:pt x="1" y="387"/>
                    <a:pt x="0" y="392"/>
                    <a:pt x="1" y="396"/>
                  </a:cubicBezTo>
                  <a:cubicBezTo>
                    <a:pt x="1" y="400"/>
                    <a:pt x="2" y="404"/>
                    <a:pt x="3" y="408"/>
                  </a:cubicBezTo>
                  <a:close/>
                  <a:moveTo>
                    <a:pt x="1155" y="763"/>
                  </a:moveTo>
                  <a:cubicBezTo>
                    <a:pt x="1166" y="793"/>
                    <a:pt x="1186" y="812"/>
                    <a:pt x="1206" y="829"/>
                  </a:cubicBezTo>
                  <a:cubicBezTo>
                    <a:pt x="1208" y="831"/>
                    <a:pt x="1210" y="832"/>
                    <a:pt x="1212" y="833"/>
                  </a:cubicBezTo>
                  <a:cubicBezTo>
                    <a:pt x="1213" y="833"/>
                    <a:pt x="1214" y="833"/>
                    <a:pt x="1215" y="833"/>
                  </a:cubicBezTo>
                  <a:cubicBezTo>
                    <a:pt x="1216" y="833"/>
                    <a:pt x="1217" y="832"/>
                    <a:pt x="1218" y="831"/>
                  </a:cubicBezTo>
                  <a:cubicBezTo>
                    <a:pt x="1222" y="826"/>
                    <a:pt x="1216" y="813"/>
                    <a:pt x="1215" y="808"/>
                  </a:cubicBezTo>
                  <a:cubicBezTo>
                    <a:pt x="1211" y="800"/>
                    <a:pt x="1207" y="792"/>
                    <a:pt x="1203" y="784"/>
                  </a:cubicBezTo>
                  <a:cubicBezTo>
                    <a:pt x="1197" y="771"/>
                    <a:pt x="1190" y="757"/>
                    <a:pt x="1181" y="746"/>
                  </a:cubicBezTo>
                  <a:cubicBezTo>
                    <a:pt x="1178" y="741"/>
                    <a:pt x="1174" y="736"/>
                    <a:pt x="1169" y="734"/>
                  </a:cubicBezTo>
                  <a:cubicBezTo>
                    <a:pt x="1164" y="733"/>
                    <a:pt x="1158" y="734"/>
                    <a:pt x="1155" y="740"/>
                  </a:cubicBezTo>
                  <a:cubicBezTo>
                    <a:pt x="1153" y="743"/>
                    <a:pt x="1152" y="747"/>
                    <a:pt x="1153" y="751"/>
                  </a:cubicBezTo>
                  <a:cubicBezTo>
                    <a:pt x="1153" y="756"/>
                    <a:pt x="1154" y="759"/>
                    <a:pt x="1155" y="763"/>
                  </a:cubicBezTo>
                  <a:close/>
                  <a:moveTo>
                    <a:pt x="49" y="1047"/>
                  </a:moveTo>
                  <a:cubicBezTo>
                    <a:pt x="45" y="1032"/>
                    <a:pt x="39" y="1009"/>
                    <a:pt x="26" y="1004"/>
                  </a:cubicBezTo>
                  <a:cubicBezTo>
                    <a:pt x="21" y="1003"/>
                    <a:pt x="16" y="1004"/>
                    <a:pt x="13" y="1008"/>
                  </a:cubicBezTo>
                  <a:cubicBezTo>
                    <a:pt x="9" y="1014"/>
                    <a:pt x="9" y="1022"/>
                    <a:pt x="11" y="1029"/>
                  </a:cubicBezTo>
                  <a:cubicBezTo>
                    <a:pt x="17" y="1050"/>
                    <a:pt x="25" y="1070"/>
                    <a:pt x="35" y="1089"/>
                  </a:cubicBezTo>
                  <a:cubicBezTo>
                    <a:pt x="40" y="1098"/>
                    <a:pt x="46" y="1107"/>
                    <a:pt x="51" y="1116"/>
                  </a:cubicBezTo>
                  <a:cubicBezTo>
                    <a:pt x="54" y="1120"/>
                    <a:pt x="68" y="1144"/>
                    <a:pt x="68" y="1134"/>
                  </a:cubicBezTo>
                  <a:cubicBezTo>
                    <a:pt x="68" y="1122"/>
                    <a:pt x="65" y="1109"/>
                    <a:pt x="62" y="1098"/>
                  </a:cubicBezTo>
                  <a:cubicBezTo>
                    <a:pt x="59" y="1081"/>
                    <a:pt x="54" y="1064"/>
                    <a:pt x="49" y="1047"/>
                  </a:cubicBezTo>
                  <a:close/>
                  <a:moveTo>
                    <a:pt x="74" y="425"/>
                  </a:moveTo>
                  <a:cubicBezTo>
                    <a:pt x="77" y="429"/>
                    <a:pt x="87" y="413"/>
                    <a:pt x="92" y="406"/>
                  </a:cubicBezTo>
                  <a:cubicBezTo>
                    <a:pt x="98" y="398"/>
                    <a:pt x="104" y="390"/>
                    <a:pt x="109" y="382"/>
                  </a:cubicBezTo>
                  <a:cubicBezTo>
                    <a:pt x="116" y="370"/>
                    <a:pt x="122" y="358"/>
                    <a:pt x="128" y="346"/>
                  </a:cubicBezTo>
                  <a:cubicBezTo>
                    <a:pt x="133" y="333"/>
                    <a:pt x="139" y="321"/>
                    <a:pt x="137" y="306"/>
                  </a:cubicBezTo>
                  <a:cubicBezTo>
                    <a:pt x="137" y="303"/>
                    <a:pt x="136" y="300"/>
                    <a:pt x="135" y="298"/>
                  </a:cubicBezTo>
                  <a:cubicBezTo>
                    <a:pt x="132" y="295"/>
                    <a:pt x="129" y="295"/>
                    <a:pt x="126" y="295"/>
                  </a:cubicBezTo>
                  <a:cubicBezTo>
                    <a:pt x="119" y="297"/>
                    <a:pt x="115" y="303"/>
                    <a:pt x="111" y="310"/>
                  </a:cubicBezTo>
                  <a:cubicBezTo>
                    <a:pt x="106" y="318"/>
                    <a:pt x="101" y="325"/>
                    <a:pt x="98" y="334"/>
                  </a:cubicBezTo>
                  <a:cubicBezTo>
                    <a:pt x="92" y="349"/>
                    <a:pt x="88" y="364"/>
                    <a:pt x="83" y="379"/>
                  </a:cubicBezTo>
                  <a:cubicBezTo>
                    <a:pt x="79" y="394"/>
                    <a:pt x="70" y="420"/>
                    <a:pt x="74" y="425"/>
                  </a:cubicBezTo>
                  <a:close/>
                  <a:moveTo>
                    <a:pt x="35" y="380"/>
                  </a:moveTo>
                  <a:cubicBezTo>
                    <a:pt x="40" y="390"/>
                    <a:pt x="46" y="399"/>
                    <a:pt x="51" y="407"/>
                  </a:cubicBezTo>
                  <a:cubicBezTo>
                    <a:pt x="54" y="411"/>
                    <a:pt x="68" y="435"/>
                    <a:pt x="68" y="425"/>
                  </a:cubicBezTo>
                  <a:cubicBezTo>
                    <a:pt x="68" y="414"/>
                    <a:pt x="65" y="401"/>
                    <a:pt x="62" y="390"/>
                  </a:cubicBezTo>
                  <a:cubicBezTo>
                    <a:pt x="59" y="372"/>
                    <a:pt x="54" y="355"/>
                    <a:pt x="49" y="338"/>
                  </a:cubicBezTo>
                  <a:cubicBezTo>
                    <a:pt x="45" y="324"/>
                    <a:pt x="39" y="300"/>
                    <a:pt x="26" y="296"/>
                  </a:cubicBezTo>
                  <a:cubicBezTo>
                    <a:pt x="21" y="294"/>
                    <a:pt x="16" y="295"/>
                    <a:pt x="13" y="300"/>
                  </a:cubicBezTo>
                  <a:cubicBezTo>
                    <a:pt x="9" y="305"/>
                    <a:pt x="9" y="314"/>
                    <a:pt x="11" y="320"/>
                  </a:cubicBezTo>
                  <a:cubicBezTo>
                    <a:pt x="17" y="342"/>
                    <a:pt x="25" y="362"/>
                    <a:pt x="35" y="380"/>
                  </a:cubicBezTo>
                  <a:close/>
                  <a:moveTo>
                    <a:pt x="66" y="352"/>
                  </a:moveTo>
                  <a:cubicBezTo>
                    <a:pt x="67" y="355"/>
                    <a:pt x="70" y="374"/>
                    <a:pt x="74" y="366"/>
                  </a:cubicBezTo>
                  <a:cubicBezTo>
                    <a:pt x="76" y="361"/>
                    <a:pt x="77" y="355"/>
                    <a:pt x="78" y="350"/>
                  </a:cubicBezTo>
                  <a:cubicBezTo>
                    <a:pt x="80" y="340"/>
                    <a:pt x="81" y="329"/>
                    <a:pt x="82" y="319"/>
                  </a:cubicBezTo>
                  <a:cubicBezTo>
                    <a:pt x="85" y="302"/>
                    <a:pt x="87" y="285"/>
                    <a:pt x="87" y="268"/>
                  </a:cubicBezTo>
                  <a:cubicBezTo>
                    <a:pt x="88" y="254"/>
                    <a:pt x="89" y="231"/>
                    <a:pt x="77" y="224"/>
                  </a:cubicBezTo>
                  <a:cubicBezTo>
                    <a:pt x="72" y="221"/>
                    <a:pt x="65" y="223"/>
                    <a:pt x="61" y="228"/>
                  </a:cubicBezTo>
                  <a:cubicBezTo>
                    <a:pt x="57" y="233"/>
                    <a:pt x="55" y="240"/>
                    <a:pt x="54" y="248"/>
                  </a:cubicBezTo>
                  <a:cubicBezTo>
                    <a:pt x="55" y="273"/>
                    <a:pt x="58" y="298"/>
                    <a:pt x="61" y="323"/>
                  </a:cubicBezTo>
                  <a:cubicBezTo>
                    <a:pt x="63" y="333"/>
                    <a:pt x="64" y="342"/>
                    <a:pt x="66" y="352"/>
                  </a:cubicBezTo>
                  <a:close/>
                  <a:moveTo>
                    <a:pt x="77" y="932"/>
                  </a:moveTo>
                  <a:cubicBezTo>
                    <a:pt x="72" y="929"/>
                    <a:pt x="65" y="931"/>
                    <a:pt x="61" y="937"/>
                  </a:cubicBezTo>
                  <a:cubicBezTo>
                    <a:pt x="57" y="942"/>
                    <a:pt x="55" y="949"/>
                    <a:pt x="54" y="956"/>
                  </a:cubicBezTo>
                  <a:cubicBezTo>
                    <a:pt x="55" y="981"/>
                    <a:pt x="58" y="1006"/>
                    <a:pt x="61" y="1031"/>
                  </a:cubicBezTo>
                  <a:cubicBezTo>
                    <a:pt x="63" y="1041"/>
                    <a:pt x="64" y="1051"/>
                    <a:pt x="66" y="1061"/>
                  </a:cubicBezTo>
                  <a:cubicBezTo>
                    <a:pt x="67" y="1064"/>
                    <a:pt x="70" y="1082"/>
                    <a:pt x="74" y="1074"/>
                  </a:cubicBezTo>
                  <a:cubicBezTo>
                    <a:pt x="76" y="1069"/>
                    <a:pt x="77" y="1063"/>
                    <a:pt x="78" y="1058"/>
                  </a:cubicBezTo>
                  <a:cubicBezTo>
                    <a:pt x="80" y="1048"/>
                    <a:pt x="81" y="1038"/>
                    <a:pt x="82" y="1028"/>
                  </a:cubicBezTo>
                  <a:cubicBezTo>
                    <a:pt x="85" y="1011"/>
                    <a:pt x="87" y="994"/>
                    <a:pt x="87" y="977"/>
                  </a:cubicBezTo>
                  <a:cubicBezTo>
                    <a:pt x="88" y="963"/>
                    <a:pt x="89" y="940"/>
                    <a:pt x="77" y="932"/>
                  </a:cubicBezTo>
                  <a:close/>
                  <a:moveTo>
                    <a:pt x="74" y="1133"/>
                  </a:moveTo>
                  <a:cubicBezTo>
                    <a:pt x="77" y="1137"/>
                    <a:pt x="87" y="1122"/>
                    <a:pt x="92" y="1115"/>
                  </a:cubicBezTo>
                  <a:cubicBezTo>
                    <a:pt x="98" y="1107"/>
                    <a:pt x="104" y="1099"/>
                    <a:pt x="109" y="1090"/>
                  </a:cubicBezTo>
                  <a:cubicBezTo>
                    <a:pt x="116" y="1079"/>
                    <a:pt x="122" y="1067"/>
                    <a:pt x="128" y="1054"/>
                  </a:cubicBezTo>
                  <a:cubicBezTo>
                    <a:pt x="133" y="1042"/>
                    <a:pt x="139" y="1029"/>
                    <a:pt x="137" y="1015"/>
                  </a:cubicBezTo>
                  <a:cubicBezTo>
                    <a:pt x="137" y="1011"/>
                    <a:pt x="136" y="1008"/>
                    <a:pt x="135" y="1006"/>
                  </a:cubicBezTo>
                  <a:cubicBezTo>
                    <a:pt x="132" y="1003"/>
                    <a:pt x="129" y="1003"/>
                    <a:pt x="126" y="1004"/>
                  </a:cubicBezTo>
                  <a:cubicBezTo>
                    <a:pt x="119" y="1006"/>
                    <a:pt x="115" y="1012"/>
                    <a:pt x="111" y="1019"/>
                  </a:cubicBezTo>
                  <a:cubicBezTo>
                    <a:pt x="106" y="1026"/>
                    <a:pt x="101" y="1034"/>
                    <a:pt x="98" y="1043"/>
                  </a:cubicBezTo>
                  <a:cubicBezTo>
                    <a:pt x="92" y="1058"/>
                    <a:pt x="88" y="1073"/>
                    <a:pt x="83" y="1088"/>
                  </a:cubicBezTo>
                  <a:cubicBezTo>
                    <a:pt x="79" y="1103"/>
                    <a:pt x="70" y="1129"/>
                    <a:pt x="74" y="1133"/>
                  </a:cubicBezTo>
                  <a:close/>
                  <a:moveTo>
                    <a:pt x="1201" y="1400"/>
                  </a:moveTo>
                  <a:cubicBezTo>
                    <a:pt x="1197" y="1385"/>
                    <a:pt x="1191" y="1362"/>
                    <a:pt x="1177" y="1357"/>
                  </a:cubicBezTo>
                  <a:cubicBezTo>
                    <a:pt x="1173" y="1355"/>
                    <a:pt x="1168" y="1357"/>
                    <a:pt x="1165" y="1361"/>
                  </a:cubicBezTo>
                  <a:cubicBezTo>
                    <a:pt x="1161" y="1366"/>
                    <a:pt x="1161" y="1375"/>
                    <a:pt x="1163" y="1382"/>
                  </a:cubicBezTo>
                  <a:cubicBezTo>
                    <a:pt x="1169" y="1403"/>
                    <a:pt x="1177" y="1423"/>
                    <a:pt x="1187" y="1442"/>
                  </a:cubicBezTo>
                  <a:cubicBezTo>
                    <a:pt x="1192" y="1451"/>
                    <a:pt x="1198" y="1460"/>
                    <a:pt x="1203" y="1468"/>
                  </a:cubicBezTo>
                  <a:cubicBezTo>
                    <a:pt x="1206" y="1473"/>
                    <a:pt x="1220" y="1497"/>
                    <a:pt x="1220" y="1487"/>
                  </a:cubicBezTo>
                  <a:cubicBezTo>
                    <a:pt x="1220" y="1475"/>
                    <a:pt x="1217" y="1462"/>
                    <a:pt x="1214" y="1451"/>
                  </a:cubicBezTo>
                  <a:cubicBezTo>
                    <a:pt x="1211" y="1434"/>
                    <a:pt x="1206" y="1416"/>
                    <a:pt x="1201" y="1400"/>
                  </a:cubicBezTo>
                  <a:close/>
                  <a:moveTo>
                    <a:pt x="2339" y="380"/>
                  </a:moveTo>
                  <a:cubicBezTo>
                    <a:pt x="2344" y="390"/>
                    <a:pt x="2349" y="399"/>
                    <a:pt x="2355" y="407"/>
                  </a:cubicBezTo>
                  <a:cubicBezTo>
                    <a:pt x="2358" y="411"/>
                    <a:pt x="2372" y="435"/>
                    <a:pt x="2372" y="425"/>
                  </a:cubicBezTo>
                  <a:cubicBezTo>
                    <a:pt x="2372" y="414"/>
                    <a:pt x="2369" y="401"/>
                    <a:pt x="2366" y="390"/>
                  </a:cubicBezTo>
                  <a:cubicBezTo>
                    <a:pt x="2363" y="372"/>
                    <a:pt x="2358" y="355"/>
                    <a:pt x="2353" y="338"/>
                  </a:cubicBezTo>
                  <a:cubicBezTo>
                    <a:pt x="2348" y="324"/>
                    <a:pt x="2343" y="300"/>
                    <a:pt x="2329" y="296"/>
                  </a:cubicBezTo>
                  <a:cubicBezTo>
                    <a:pt x="2325" y="294"/>
                    <a:pt x="2320" y="295"/>
                    <a:pt x="2317" y="300"/>
                  </a:cubicBezTo>
                  <a:cubicBezTo>
                    <a:pt x="2313" y="305"/>
                    <a:pt x="2313" y="314"/>
                    <a:pt x="2315" y="320"/>
                  </a:cubicBezTo>
                  <a:cubicBezTo>
                    <a:pt x="2321" y="342"/>
                    <a:pt x="2329" y="362"/>
                    <a:pt x="2339" y="380"/>
                  </a:cubicBezTo>
                  <a:close/>
                  <a:moveTo>
                    <a:pt x="2378" y="425"/>
                  </a:moveTo>
                  <a:cubicBezTo>
                    <a:pt x="2381" y="429"/>
                    <a:pt x="2391" y="413"/>
                    <a:pt x="2396" y="406"/>
                  </a:cubicBezTo>
                  <a:cubicBezTo>
                    <a:pt x="2402" y="398"/>
                    <a:pt x="2408" y="390"/>
                    <a:pt x="2413" y="382"/>
                  </a:cubicBezTo>
                  <a:cubicBezTo>
                    <a:pt x="2420" y="370"/>
                    <a:pt x="2426" y="358"/>
                    <a:pt x="2432" y="346"/>
                  </a:cubicBezTo>
                  <a:cubicBezTo>
                    <a:pt x="2437" y="333"/>
                    <a:pt x="2443" y="321"/>
                    <a:pt x="2441" y="306"/>
                  </a:cubicBezTo>
                  <a:cubicBezTo>
                    <a:pt x="2441" y="303"/>
                    <a:pt x="2440" y="300"/>
                    <a:pt x="2439" y="298"/>
                  </a:cubicBezTo>
                  <a:cubicBezTo>
                    <a:pt x="2436" y="295"/>
                    <a:pt x="2433" y="295"/>
                    <a:pt x="2430" y="295"/>
                  </a:cubicBezTo>
                  <a:cubicBezTo>
                    <a:pt x="2423" y="297"/>
                    <a:pt x="2419" y="303"/>
                    <a:pt x="2415" y="310"/>
                  </a:cubicBezTo>
                  <a:cubicBezTo>
                    <a:pt x="2410" y="318"/>
                    <a:pt x="2405" y="325"/>
                    <a:pt x="2402" y="334"/>
                  </a:cubicBezTo>
                  <a:cubicBezTo>
                    <a:pt x="2396" y="349"/>
                    <a:pt x="2392" y="364"/>
                    <a:pt x="2387" y="379"/>
                  </a:cubicBezTo>
                  <a:cubicBezTo>
                    <a:pt x="2383" y="394"/>
                    <a:pt x="2374" y="420"/>
                    <a:pt x="2378" y="425"/>
                  </a:cubicBezTo>
                  <a:close/>
                  <a:moveTo>
                    <a:pt x="3481" y="1357"/>
                  </a:moveTo>
                  <a:cubicBezTo>
                    <a:pt x="3477" y="1355"/>
                    <a:pt x="3472" y="1357"/>
                    <a:pt x="3469" y="1361"/>
                  </a:cubicBezTo>
                  <a:cubicBezTo>
                    <a:pt x="3465" y="1366"/>
                    <a:pt x="3465" y="1375"/>
                    <a:pt x="3467" y="1382"/>
                  </a:cubicBezTo>
                  <a:cubicBezTo>
                    <a:pt x="3473" y="1403"/>
                    <a:pt x="3481" y="1423"/>
                    <a:pt x="3491" y="1442"/>
                  </a:cubicBezTo>
                  <a:cubicBezTo>
                    <a:pt x="3496" y="1451"/>
                    <a:pt x="3501" y="1460"/>
                    <a:pt x="3507" y="1468"/>
                  </a:cubicBezTo>
                  <a:cubicBezTo>
                    <a:pt x="3510" y="1473"/>
                    <a:pt x="3524" y="1497"/>
                    <a:pt x="3524" y="1487"/>
                  </a:cubicBezTo>
                  <a:cubicBezTo>
                    <a:pt x="3524" y="1475"/>
                    <a:pt x="3521" y="1462"/>
                    <a:pt x="3518" y="1451"/>
                  </a:cubicBezTo>
                  <a:cubicBezTo>
                    <a:pt x="3515" y="1434"/>
                    <a:pt x="3510" y="1416"/>
                    <a:pt x="3505" y="1400"/>
                  </a:cubicBezTo>
                  <a:cubicBezTo>
                    <a:pt x="3500" y="1385"/>
                    <a:pt x="3495" y="1362"/>
                    <a:pt x="3481" y="1357"/>
                  </a:cubicBezTo>
                  <a:close/>
                  <a:moveTo>
                    <a:pt x="1226" y="1486"/>
                  </a:moveTo>
                  <a:cubicBezTo>
                    <a:pt x="1229" y="1490"/>
                    <a:pt x="1239" y="1475"/>
                    <a:pt x="1244" y="1467"/>
                  </a:cubicBezTo>
                  <a:cubicBezTo>
                    <a:pt x="1250" y="1460"/>
                    <a:pt x="1256" y="1451"/>
                    <a:pt x="1261" y="1443"/>
                  </a:cubicBezTo>
                  <a:cubicBezTo>
                    <a:pt x="1268" y="1432"/>
                    <a:pt x="1274" y="1420"/>
                    <a:pt x="1280" y="1407"/>
                  </a:cubicBezTo>
                  <a:cubicBezTo>
                    <a:pt x="1285" y="1395"/>
                    <a:pt x="1291" y="1382"/>
                    <a:pt x="1289" y="1367"/>
                  </a:cubicBezTo>
                  <a:cubicBezTo>
                    <a:pt x="1289" y="1364"/>
                    <a:pt x="1288" y="1361"/>
                    <a:pt x="1287" y="1359"/>
                  </a:cubicBezTo>
                  <a:cubicBezTo>
                    <a:pt x="1284" y="1356"/>
                    <a:pt x="1281" y="1356"/>
                    <a:pt x="1278" y="1357"/>
                  </a:cubicBezTo>
                  <a:cubicBezTo>
                    <a:pt x="1271" y="1359"/>
                    <a:pt x="1267" y="1365"/>
                    <a:pt x="1263" y="1371"/>
                  </a:cubicBezTo>
                  <a:cubicBezTo>
                    <a:pt x="1258" y="1379"/>
                    <a:pt x="1253" y="1387"/>
                    <a:pt x="1250" y="1396"/>
                  </a:cubicBezTo>
                  <a:cubicBezTo>
                    <a:pt x="1244" y="1410"/>
                    <a:pt x="1240" y="1425"/>
                    <a:pt x="1235" y="1441"/>
                  </a:cubicBezTo>
                  <a:cubicBezTo>
                    <a:pt x="1231" y="1455"/>
                    <a:pt x="1222" y="1482"/>
                    <a:pt x="1226" y="1486"/>
                  </a:cubicBezTo>
                  <a:close/>
                  <a:moveTo>
                    <a:pt x="3459" y="763"/>
                  </a:moveTo>
                  <a:cubicBezTo>
                    <a:pt x="3470" y="793"/>
                    <a:pt x="3490" y="812"/>
                    <a:pt x="3510" y="829"/>
                  </a:cubicBezTo>
                  <a:cubicBezTo>
                    <a:pt x="3512" y="831"/>
                    <a:pt x="3514" y="832"/>
                    <a:pt x="3516" y="833"/>
                  </a:cubicBezTo>
                  <a:cubicBezTo>
                    <a:pt x="3517" y="833"/>
                    <a:pt x="3518" y="833"/>
                    <a:pt x="3518" y="833"/>
                  </a:cubicBezTo>
                  <a:cubicBezTo>
                    <a:pt x="3520" y="833"/>
                    <a:pt x="3521" y="832"/>
                    <a:pt x="3522" y="831"/>
                  </a:cubicBezTo>
                  <a:cubicBezTo>
                    <a:pt x="3526" y="826"/>
                    <a:pt x="3520" y="813"/>
                    <a:pt x="3519" y="808"/>
                  </a:cubicBezTo>
                  <a:cubicBezTo>
                    <a:pt x="3515" y="800"/>
                    <a:pt x="3511" y="792"/>
                    <a:pt x="3507" y="784"/>
                  </a:cubicBezTo>
                  <a:cubicBezTo>
                    <a:pt x="3501" y="771"/>
                    <a:pt x="3494" y="757"/>
                    <a:pt x="3485" y="746"/>
                  </a:cubicBezTo>
                  <a:cubicBezTo>
                    <a:pt x="3482" y="741"/>
                    <a:pt x="3478" y="736"/>
                    <a:pt x="3473" y="734"/>
                  </a:cubicBezTo>
                  <a:cubicBezTo>
                    <a:pt x="3468" y="733"/>
                    <a:pt x="3462" y="734"/>
                    <a:pt x="3459" y="740"/>
                  </a:cubicBezTo>
                  <a:cubicBezTo>
                    <a:pt x="3457" y="743"/>
                    <a:pt x="3456" y="747"/>
                    <a:pt x="3457" y="751"/>
                  </a:cubicBezTo>
                  <a:cubicBezTo>
                    <a:pt x="3457" y="756"/>
                    <a:pt x="3458" y="759"/>
                    <a:pt x="3459" y="763"/>
                  </a:cubicBezTo>
                  <a:close/>
                  <a:moveTo>
                    <a:pt x="3507" y="57"/>
                  </a:moveTo>
                  <a:cubicBezTo>
                    <a:pt x="3510" y="61"/>
                    <a:pt x="3524" y="86"/>
                    <a:pt x="3524" y="75"/>
                  </a:cubicBezTo>
                  <a:cubicBezTo>
                    <a:pt x="3524" y="64"/>
                    <a:pt x="3521" y="51"/>
                    <a:pt x="3518" y="40"/>
                  </a:cubicBezTo>
                  <a:cubicBezTo>
                    <a:pt x="3515" y="26"/>
                    <a:pt x="3512" y="13"/>
                    <a:pt x="3508" y="0"/>
                  </a:cubicBezTo>
                  <a:cubicBezTo>
                    <a:pt x="3477" y="0"/>
                    <a:pt x="3477" y="0"/>
                    <a:pt x="3477" y="0"/>
                  </a:cubicBezTo>
                  <a:cubicBezTo>
                    <a:pt x="3481" y="11"/>
                    <a:pt x="3486" y="21"/>
                    <a:pt x="3491" y="31"/>
                  </a:cubicBezTo>
                  <a:cubicBezTo>
                    <a:pt x="3496" y="40"/>
                    <a:pt x="3501" y="49"/>
                    <a:pt x="3507" y="57"/>
                  </a:cubicBezTo>
                  <a:close/>
                  <a:moveTo>
                    <a:pt x="2378" y="1133"/>
                  </a:moveTo>
                  <a:cubicBezTo>
                    <a:pt x="2381" y="1137"/>
                    <a:pt x="2391" y="1122"/>
                    <a:pt x="2396" y="1115"/>
                  </a:cubicBezTo>
                  <a:cubicBezTo>
                    <a:pt x="2402" y="1107"/>
                    <a:pt x="2408" y="1099"/>
                    <a:pt x="2413" y="1090"/>
                  </a:cubicBezTo>
                  <a:cubicBezTo>
                    <a:pt x="2420" y="1079"/>
                    <a:pt x="2426" y="1067"/>
                    <a:pt x="2432" y="1054"/>
                  </a:cubicBezTo>
                  <a:cubicBezTo>
                    <a:pt x="2437" y="1042"/>
                    <a:pt x="2443" y="1029"/>
                    <a:pt x="2441" y="1015"/>
                  </a:cubicBezTo>
                  <a:cubicBezTo>
                    <a:pt x="2441" y="1011"/>
                    <a:pt x="2440" y="1008"/>
                    <a:pt x="2439" y="1006"/>
                  </a:cubicBezTo>
                  <a:cubicBezTo>
                    <a:pt x="2436" y="1003"/>
                    <a:pt x="2433" y="1003"/>
                    <a:pt x="2430" y="1004"/>
                  </a:cubicBezTo>
                  <a:cubicBezTo>
                    <a:pt x="2423" y="1006"/>
                    <a:pt x="2419" y="1012"/>
                    <a:pt x="2415" y="1019"/>
                  </a:cubicBezTo>
                  <a:cubicBezTo>
                    <a:pt x="2410" y="1026"/>
                    <a:pt x="2405" y="1034"/>
                    <a:pt x="2402" y="1043"/>
                  </a:cubicBezTo>
                  <a:cubicBezTo>
                    <a:pt x="2396" y="1058"/>
                    <a:pt x="2392" y="1073"/>
                    <a:pt x="2387" y="1088"/>
                  </a:cubicBezTo>
                  <a:cubicBezTo>
                    <a:pt x="2383" y="1103"/>
                    <a:pt x="2374" y="1129"/>
                    <a:pt x="2378" y="1133"/>
                  </a:cubicBezTo>
                  <a:close/>
                  <a:moveTo>
                    <a:pt x="3481" y="651"/>
                  </a:moveTo>
                  <a:cubicBezTo>
                    <a:pt x="3477" y="650"/>
                    <a:pt x="3472" y="651"/>
                    <a:pt x="3469" y="655"/>
                  </a:cubicBezTo>
                  <a:cubicBezTo>
                    <a:pt x="3465" y="661"/>
                    <a:pt x="3465" y="669"/>
                    <a:pt x="3467" y="676"/>
                  </a:cubicBezTo>
                  <a:cubicBezTo>
                    <a:pt x="3473" y="697"/>
                    <a:pt x="3481" y="718"/>
                    <a:pt x="3491" y="736"/>
                  </a:cubicBezTo>
                  <a:cubicBezTo>
                    <a:pt x="3496" y="745"/>
                    <a:pt x="3501" y="754"/>
                    <a:pt x="3507" y="763"/>
                  </a:cubicBezTo>
                  <a:cubicBezTo>
                    <a:pt x="3510" y="767"/>
                    <a:pt x="3524" y="791"/>
                    <a:pt x="3524" y="781"/>
                  </a:cubicBezTo>
                  <a:cubicBezTo>
                    <a:pt x="3524" y="769"/>
                    <a:pt x="3521" y="757"/>
                    <a:pt x="3518" y="745"/>
                  </a:cubicBezTo>
                  <a:cubicBezTo>
                    <a:pt x="3515" y="728"/>
                    <a:pt x="3510" y="711"/>
                    <a:pt x="3505" y="694"/>
                  </a:cubicBezTo>
                  <a:cubicBezTo>
                    <a:pt x="3500" y="680"/>
                    <a:pt x="3495" y="656"/>
                    <a:pt x="3481" y="651"/>
                  </a:cubicBezTo>
                  <a:close/>
                  <a:moveTo>
                    <a:pt x="3459" y="58"/>
                  </a:moveTo>
                  <a:cubicBezTo>
                    <a:pt x="3470" y="87"/>
                    <a:pt x="3490" y="107"/>
                    <a:pt x="3510" y="124"/>
                  </a:cubicBezTo>
                  <a:cubicBezTo>
                    <a:pt x="3512" y="125"/>
                    <a:pt x="3514" y="127"/>
                    <a:pt x="3516" y="127"/>
                  </a:cubicBezTo>
                  <a:cubicBezTo>
                    <a:pt x="3517" y="128"/>
                    <a:pt x="3518" y="128"/>
                    <a:pt x="3518" y="128"/>
                  </a:cubicBezTo>
                  <a:cubicBezTo>
                    <a:pt x="3520" y="127"/>
                    <a:pt x="3521" y="127"/>
                    <a:pt x="3522" y="125"/>
                  </a:cubicBezTo>
                  <a:cubicBezTo>
                    <a:pt x="3526" y="121"/>
                    <a:pt x="3520" y="107"/>
                    <a:pt x="3519" y="102"/>
                  </a:cubicBezTo>
                  <a:cubicBezTo>
                    <a:pt x="3515" y="94"/>
                    <a:pt x="3511" y="86"/>
                    <a:pt x="3507" y="78"/>
                  </a:cubicBezTo>
                  <a:cubicBezTo>
                    <a:pt x="3501" y="65"/>
                    <a:pt x="3494" y="52"/>
                    <a:pt x="3485" y="40"/>
                  </a:cubicBezTo>
                  <a:cubicBezTo>
                    <a:pt x="3482" y="35"/>
                    <a:pt x="3478" y="31"/>
                    <a:pt x="3473" y="29"/>
                  </a:cubicBezTo>
                  <a:cubicBezTo>
                    <a:pt x="3468" y="27"/>
                    <a:pt x="3462" y="29"/>
                    <a:pt x="3459" y="34"/>
                  </a:cubicBezTo>
                  <a:cubicBezTo>
                    <a:pt x="3457" y="37"/>
                    <a:pt x="3456" y="42"/>
                    <a:pt x="3457" y="46"/>
                  </a:cubicBezTo>
                  <a:cubicBezTo>
                    <a:pt x="3457" y="50"/>
                    <a:pt x="3458" y="54"/>
                    <a:pt x="3459" y="58"/>
                  </a:cubicBezTo>
                  <a:close/>
                  <a:moveTo>
                    <a:pt x="2381" y="932"/>
                  </a:moveTo>
                  <a:cubicBezTo>
                    <a:pt x="2376" y="929"/>
                    <a:pt x="2369" y="931"/>
                    <a:pt x="2365" y="937"/>
                  </a:cubicBezTo>
                  <a:cubicBezTo>
                    <a:pt x="2361" y="942"/>
                    <a:pt x="2359" y="949"/>
                    <a:pt x="2358" y="956"/>
                  </a:cubicBezTo>
                  <a:cubicBezTo>
                    <a:pt x="2359" y="981"/>
                    <a:pt x="2362" y="1006"/>
                    <a:pt x="2365" y="1031"/>
                  </a:cubicBezTo>
                  <a:cubicBezTo>
                    <a:pt x="2367" y="1041"/>
                    <a:pt x="2368" y="1051"/>
                    <a:pt x="2370" y="1061"/>
                  </a:cubicBezTo>
                  <a:cubicBezTo>
                    <a:pt x="2371" y="1064"/>
                    <a:pt x="2374" y="1082"/>
                    <a:pt x="2378" y="1074"/>
                  </a:cubicBezTo>
                  <a:cubicBezTo>
                    <a:pt x="2380" y="1069"/>
                    <a:pt x="2381" y="1063"/>
                    <a:pt x="2382" y="1058"/>
                  </a:cubicBezTo>
                  <a:cubicBezTo>
                    <a:pt x="2384" y="1048"/>
                    <a:pt x="2385" y="1038"/>
                    <a:pt x="2386" y="1028"/>
                  </a:cubicBezTo>
                  <a:cubicBezTo>
                    <a:pt x="2389" y="1011"/>
                    <a:pt x="2390" y="994"/>
                    <a:pt x="2391" y="977"/>
                  </a:cubicBezTo>
                  <a:cubicBezTo>
                    <a:pt x="2392" y="963"/>
                    <a:pt x="2393" y="940"/>
                    <a:pt x="2381" y="932"/>
                  </a:cubicBezTo>
                  <a:close/>
                  <a:moveTo>
                    <a:pt x="2307" y="1116"/>
                  </a:moveTo>
                  <a:cubicBezTo>
                    <a:pt x="2318" y="1145"/>
                    <a:pt x="2338" y="1165"/>
                    <a:pt x="2358" y="1182"/>
                  </a:cubicBezTo>
                  <a:cubicBezTo>
                    <a:pt x="2360" y="1184"/>
                    <a:pt x="2362" y="1185"/>
                    <a:pt x="2364" y="1186"/>
                  </a:cubicBezTo>
                  <a:cubicBezTo>
                    <a:pt x="2365" y="1186"/>
                    <a:pt x="2366" y="1186"/>
                    <a:pt x="2366" y="1186"/>
                  </a:cubicBezTo>
                  <a:cubicBezTo>
                    <a:pt x="2368" y="1186"/>
                    <a:pt x="2369" y="1185"/>
                    <a:pt x="2370" y="1184"/>
                  </a:cubicBezTo>
                  <a:cubicBezTo>
                    <a:pt x="2374" y="1179"/>
                    <a:pt x="2368" y="1166"/>
                    <a:pt x="2367" y="1161"/>
                  </a:cubicBezTo>
                  <a:cubicBezTo>
                    <a:pt x="2363" y="1152"/>
                    <a:pt x="2359" y="1145"/>
                    <a:pt x="2355" y="1137"/>
                  </a:cubicBezTo>
                  <a:cubicBezTo>
                    <a:pt x="2349" y="1123"/>
                    <a:pt x="2342" y="1110"/>
                    <a:pt x="2333" y="1098"/>
                  </a:cubicBezTo>
                  <a:cubicBezTo>
                    <a:pt x="2330" y="1093"/>
                    <a:pt x="2326" y="1089"/>
                    <a:pt x="2321" y="1087"/>
                  </a:cubicBezTo>
                  <a:cubicBezTo>
                    <a:pt x="2316" y="1085"/>
                    <a:pt x="2310" y="1087"/>
                    <a:pt x="2307" y="1092"/>
                  </a:cubicBezTo>
                  <a:cubicBezTo>
                    <a:pt x="2305" y="1096"/>
                    <a:pt x="2304" y="1100"/>
                    <a:pt x="2305" y="1104"/>
                  </a:cubicBezTo>
                  <a:cubicBezTo>
                    <a:pt x="2305" y="1108"/>
                    <a:pt x="2306" y="1112"/>
                    <a:pt x="2307" y="1116"/>
                  </a:cubicBezTo>
                  <a:close/>
                  <a:moveTo>
                    <a:pt x="1226" y="75"/>
                  </a:moveTo>
                  <a:cubicBezTo>
                    <a:pt x="1229" y="79"/>
                    <a:pt x="1239" y="63"/>
                    <a:pt x="1244" y="56"/>
                  </a:cubicBezTo>
                  <a:cubicBezTo>
                    <a:pt x="1250" y="48"/>
                    <a:pt x="1256" y="40"/>
                    <a:pt x="1261" y="32"/>
                  </a:cubicBezTo>
                  <a:cubicBezTo>
                    <a:pt x="1267" y="22"/>
                    <a:pt x="1273" y="11"/>
                    <a:pt x="1278" y="0"/>
                  </a:cubicBezTo>
                  <a:cubicBezTo>
                    <a:pt x="1244" y="0"/>
                    <a:pt x="1244" y="0"/>
                    <a:pt x="1244" y="0"/>
                  </a:cubicBezTo>
                  <a:cubicBezTo>
                    <a:pt x="1241" y="10"/>
                    <a:pt x="1238" y="20"/>
                    <a:pt x="1235" y="29"/>
                  </a:cubicBezTo>
                  <a:cubicBezTo>
                    <a:pt x="1231" y="44"/>
                    <a:pt x="1222" y="71"/>
                    <a:pt x="1226" y="75"/>
                  </a:cubicBezTo>
                  <a:close/>
                  <a:moveTo>
                    <a:pt x="1229" y="1285"/>
                  </a:moveTo>
                  <a:cubicBezTo>
                    <a:pt x="1224" y="1282"/>
                    <a:pt x="1217" y="1284"/>
                    <a:pt x="1213" y="1289"/>
                  </a:cubicBezTo>
                  <a:cubicBezTo>
                    <a:pt x="1209" y="1294"/>
                    <a:pt x="1207" y="1302"/>
                    <a:pt x="1206" y="1309"/>
                  </a:cubicBezTo>
                  <a:cubicBezTo>
                    <a:pt x="1207" y="1334"/>
                    <a:pt x="1210" y="1359"/>
                    <a:pt x="1213" y="1384"/>
                  </a:cubicBezTo>
                  <a:cubicBezTo>
                    <a:pt x="1215" y="1394"/>
                    <a:pt x="1216" y="1404"/>
                    <a:pt x="1218" y="1413"/>
                  </a:cubicBezTo>
                  <a:cubicBezTo>
                    <a:pt x="1219" y="1416"/>
                    <a:pt x="1222" y="1435"/>
                    <a:pt x="1226" y="1427"/>
                  </a:cubicBezTo>
                  <a:cubicBezTo>
                    <a:pt x="1228" y="1422"/>
                    <a:pt x="1229" y="1416"/>
                    <a:pt x="1230" y="1411"/>
                  </a:cubicBezTo>
                  <a:cubicBezTo>
                    <a:pt x="1232" y="1401"/>
                    <a:pt x="1233" y="1391"/>
                    <a:pt x="1234" y="1381"/>
                  </a:cubicBezTo>
                  <a:cubicBezTo>
                    <a:pt x="1237" y="1364"/>
                    <a:pt x="1238" y="1347"/>
                    <a:pt x="1239" y="1330"/>
                  </a:cubicBezTo>
                  <a:cubicBezTo>
                    <a:pt x="1240" y="1315"/>
                    <a:pt x="1241" y="1293"/>
                    <a:pt x="1229" y="1285"/>
                  </a:cubicBezTo>
                  <a:close/>
                  <a:moveTo>
                    <a:pt x="2307" y="408"/>
                  </a:moveTo>
                  <a:cubicBezTo>
                    <a:pt x="2318" y="437"/>
                    <a:pt x="2338" y="457"/>
                    <a:pt x="2358" y="474"/>
                  </a:cubicBezTo>
                  <a:cubicBezTo>
                    <a:pt x="2360" y="475"/>
                    <a:pt x="2362" y="477"/>
                    <a:pt x="2364" y="477"/>
                  </a:cubicBezTo>
                  <a:cubicBezTo>
                    <a:pt x="2365" y="478"/>
                    <a:pt x="2366" y="478"/>
                    <a:pt x="2366" y="477"/>
                  </a:cubicBezTo>
                  <a:cubicBezTo>
                    <a:pt x="2368" y="477"/>
                    <a:pt x="2369" y="477"/>
                    <a:pt x="2370" y="475"/>
                  </a:cubicBezTo>
                  <a:cubicBezTo>
                    <a:pt x="2374" y="470"/>
                    <a:pt x="2368" y="457"/>
                    <a:pt x="2367" y="452"/>
                  </a:cubicBezTo>
                  <a:cubicBezTo>
                    <a:pt x="2363" y="444"/>
                    <a:pt x="2359" y="436"/>
                    <a:pt x="2355" y="428"/>
                  </a:cubicBezTo>
                  <a:cubicBezTo>
                    <a:pt x="2349" y="415"/>
                    <a:pt x="2342" y="402"/>
                    <a:pt x="2333" y="390"/>
                  </a:cubicBezTo>
                  <a:cubicBezTo>
                    <a:pt x="2330" y="385"/>
                    <a:pt x="2326" y="380"/>
                    <a:pt x="2321" y="379"/>
                  </a:cubicBezTo>
                  <a:cubicBezTo>
                    <a:pt x="2316" y="377"/>
                    <a:pt x="2310" y="379"/>
                    <a:pt x="2307" y="384"/>
                  </a:cubicBezTo>
                  <a:cubicBezTo>
                    <a:pt x="2305" y="387"/>
                    <a:pt x="2304" y="392"/>
                    <a:pt x="2305" y="396"/>
                  </a:cubicBezTo>
                  <a:cubicBezTo>
                    <a:pt x="2305" y="400"/>
                    <a:pt x="2306" y="404"/>
                    <a:pt x="2307" y="408"/>
                  </a:cubicBezTo>
                  <a:close/>
                  <a:moveTo>
                    <a:pt x="2370" y="352"/>
                  </a:moveTo>
                  <a:cubicBezTo>
                    <a:pt x="2371" y="355"/>
                    <a:pt x="2374" y="374"/>
                    <a:pt x="2378" y="366"/>
                  </a:cubicBezTo>
                  <a:cubicBezTo>
                    <a:pt x="2380" y="361"/>
                    <a:pt x="2381" y="355"/>
                    <a:pt x="2382" y="350"/>
                  </a:cubicBezTo>
                  <a:cubicBezTo>
                    <a:pt x="2384" y="340"/>
                    <a:pt x="2385" y="329"/>
                    <a:pt x="2386" y="319"/>
                  </a:cubicBezTo>
                  <a:cubicBezTo>
                    <a:pt x="2389" y="302"/>
                    <a:pt x="2390" y="285"/>
                    <a:pt x="2391" y="268"/>
                  </a:cubicBezTo>
                  <a:cubicBezTo>
                    <a:pt x="2392" y="254"/>
                    <a:pt x="2393" y="231"/>
                    <a:pt x="2381" y="224"/>
                  </a:cubicBezTo>
                  <a:cubicBezTo>
                    <a:pt x="2376" y="221"/>
                    <a:pt x="2369" y="223"/>
                    <a:pt x="2365" y="228"/>
                  </a:cubicBezTo>
                  <a:cubicBezTo>
                    <a:pt x="2361" y="233"/>
                    <a:pt x="2359" y="240"/>
                    <a:pt x="2358" y="248"/>
                  </a:cubicBezTo>
                  <a:cubicBezTo>
                    <a:pt x="2359" y="273"/>
                    <a:pt x="2362" y="298"/>
                    <a:pt x="2365" y="323"/>
                  </a:cubicBezTo>
                  <a:cubicBezTo>
                    <a:pt x="2367" y="333"/>
                    <a:pt x="2368" y="342"/>
                    <a:pt x="2370" y="352"/>
                  </a:cubicBezTo>
                  <a:close/>
                  <a:moveTo>
                    <a:pt x="3" y="1116"/>
                  </a:moveTo>
                  <a:cubicBezTo>
                    <a:pt x="14" y="1145"/>
                    <a:pt x="34" y="1165"/>
                    <a:pt x="54" y="1182"/>
                  </a:cubicBezTo>
                  <a:cubicBezTo>
                    <a:pt x="56" y="1184"/>
                    <a:pt x="58" y="1185"/>
                    <a:pt x="60" y="1186"/>
                  </a:cubicBezTo>
                  <a:cubicBezTo>
                    <a:pt x="61" y="1186"/>
                    <a:pt x="62" y="1186"/>
                    <a:pt x="63" y="1186"/>
                  </a:cubicBezTo>
                  <a:cubicBezTo>
                    <a:pt x="64" y="1186"/>
                    <a:pt x="65" y="1185"/>
                    <a:pt x="66" y="1184"/>
                  </a:cubicBezTo>
                  <a:cubicBezTo>
                    <a:pt x="70" y="1179"/>
                    <a:pt x="64" y="1166"/>
                    <a:pt x="63" y="1161"/>
                  </a:cubicBezTo>
                  <a:cubicBezTo>
                    <a:pt x="59" y="1152"/>
                    <a:pt x="55" y="1145"/>
                    <a:pt x="51" y="1137"/>
                  </a:cubicBezTo>
                  <a:cubicBezTo>
                    <a:pt x="45" y="1123"/>
                    <a:pt x="38" y="1110"/>
                    <a:pt x="29" y="1098"/>
                  </a:cubicBezTo>
                  <a:cubicBezTo>
                    <a:pt x="26" y="1093"/>
                    <a:pt x="22" y="1089"/>
                    <a:pt x="17" y="1087"/>
                  </a:cubicBezTo>
                  <a:cubicBezTo>
                    <a:pt x="12" y="1085"/>
                    <a:pt x="6" y="1087"/>
                    <a:pt x="3" y="1092"/>
                  </a:cubicBezTo>
                  <a:cubicBezTo>
                    <a:pt x="1" y="1096"/>
                    <a:pt x="0" y="1100"/>
                    <a:pt x="1" y="1104"/>
                  </a:cubicBezTo>
                  <a:cubicBezTo>
                    <a:pt x="1" y="1108"/>
                    <a:pt x="2" y="1112"/>
                    <a:pt x="3" y="1116"/>
                  </a:cubicBezTo>
                  <a:close/>
                  <a:moveTo>
                    <a:pt x="2353" y="1047"/>
                  </a:moveTo>
                  <a:cubicBezTo>
                    <a:pt x="2348" y="1032"/>
                    <a:pt x="2343" y="1009"/>
                    <a:pt x="2329" y="1004"/>
                  </a:cubicBezTo>
                  <a:cubicBezTo>
                    <a:pt x="2325" y="1003"/>
                    <a:pt x="2320" y="1004"/>
                    <a:pt x="2317" y="1008"/>
                  </a:cubicBezTo>
                  <a:cubicBezTo>
                    <a:pt x="2313" y="1014"/>
                    <a:pt x="2313" y="1022"/>
                    <a:pt x="2315" y="1029"/>
                  </a:cubicBezTo>
                  <a:cubicBezTo>
                    <a:pt x="2321" y="1050"/>
                    <a:pt x="2329" y="1070"/>
                    <a:pt x="2339" y="1089"/>
                  </a:cubicBezTo>
                  <a:cubicBezTo>
                    <a:pt x="2344" y="1098"/>
                    <a:pt x="2349" y="1107"/>
                    <a:pt x="2355" y="1116"/>
                  </a:cubicBezTo>
                  <a:cubicBezTo>
                    <a:pt x="2358" y="1120"/>
                    <a:pt x="2372" y="1144"/>
                    <a:pt x="2372" y="1134"/>
                  </a:cubicBezTo>
                  <a:cubicBezTo>
                    <a:pt x="2372" y="1122"/>
                    <a:pt x="2369" y="1109"/>
                    <a:pt x="2366" y="1098"/>
                  </a:cubicBezTo>
                  <a:cubicBezTo>
                    <a:pt x="2363" y="1081"/>
                    <a:pt x="2358" y="1064"/>
                    <a:pt x="2353" y="1047"/>
                  </a:cubicBezTo>
                  <a:close/>
                  <a:moveTo>
                    <a:pt x="142" y="1091"/>
                  </a:moveTo>
                  <a:cubicBezTo>
                    <a:pt x="142" y="1090"/>
                    <a:pt x="141" y="1090"/>
                    <a:pt x="141" y="1090"/>
                  </a:cubicBezTo>
                  <a:cubicBezTo>
                    <a:pt x="139" y="1089"/>
                    <a:pt x="136" y="1089"/>
                    <a:pt x="133" y="1090"/>
                  </a:cubicBezTo>
                  <a:cubicBezTo>
                    <a:pt x="120" y="1095"/>
                    <a:pt x="109" y="1110"/>
                    <a:pt x="100" y="1123"/>
                  </a:cubicBezTo>
                  <a:cubicBezTo>
                    <a:pt x="89" y="1140"/>
                    <a:pt x="73" y="1176"/>
                    <a:pt x="76" y="1182"/>
                  </a:cubicBezTo>
                  <a:cubicBezTo>
                    <a:pt x="79" y="1189"/>
                    <a:pt x="117" y="1164"/>
                    <a:pt x="132" y="1143"/>
                  </a:cubicBezTo>
                  <a:cubicBezTo>
                    <a:pt x="140" y="1132"/>
                    <a:pt x="155" y="1111"/>
                    <a:pt x="146" y="1095"/>
                  </a:cubicBezTo>
                  <a:cubicBezTo>
                    <a:pt x="145" y="1093"/>
                    <a:pt x="144" y="1092"/>
                    <a:pt x="142" y="1091"/>
                  </a:cubicBezTo>
                  <a:close/>
                  <a:moveTo>
                    <a:pt x="3510" y="1535"/>
                  </a:moveTo>
                  <a:cubicBezTo>
                    <a:pt x="3512" y="1536"/>
                    <a:pt x="3514" y="1538"/>
                    <a:pt x="3516" y="1539"/>
                  </a:cubicBezTo>
                  <a:cubicBezTo>
                    <a:pt x="3517" y="1539"/>
                    <a:pt x="3518" y="1539"/>
                    <a:pt x="3518" y="1539"/>
                  </a:cubicBezTo>
                  <a:cubicBezTo>
                    <a:pt x="3520" y="1539"/>
                    <a:pt x="3521" y="1538"/>
                    <a:pt x="3522" y="1537"/>
                  </a:cubicBezTo>
                  <a:cubicBezTo>
                    <a:pt x="3526" y="1532"/>
                    <a:pt x="3520" y="1518"/>
                    <a:pt x="3519" y="1514"/>
                  </a:cubicBezTo>
                  <a:cubicBezTo>
                    <a:pt x="3515" y="1505"/>
                    <a:pt x="3511" y="1497"/>
                    <a:pt x="3507" y="1490"/>
                  </a:cubicBezTo>
                  <a:cubicBezTo>
                    <a:pt x="3501" y="1476"/>
                    <a:pt x="3494" y="1463"/>
                    <a:pt x="3485" y="1451"/>
                  </a:cubicBezTo>
                  <a:cubicBezTo>
                    <a:pt x="3482" y="1446"/>
                    <a:pt x="3478" y="1442"/>
                    <a:pt x="3473" y="1440"/>
                  </a:cubicBezTo>
                  <a:cubicBezTo>
                    <a:pt x="3468" y="1438"/>
                    <a:pt x="3462" y="1440"/>
                    <a:pt x="3459" y="1445"/>
                  </a:cubicBezTo>
                  <a:cubicBezTo>
                    <a:pt x="3457" y="1448"/>
                    <a:pt x="3456" y="1453"/>
                    <a:pt x="3457" y="1457"/>
                  </a:cubicBezTo>
                  <a:cubicBezTo>
                    <a:pt x="3457" y="1461"/>
                    <a:pt x="3458" y="1465"/>
                    <a:pt x="3459" y="1469"/>
                  </a:cubicBezTo>
                  <a:cubicBezTo>
                    <a:pt x="3470" y="1498"/>
                    <a:pt x="3490" y="1518"/>
                    <a:pt x="3510" y="1535"/>
                  </a:cubicBezTo>
                  <a:close/>
                  <a:moveTo>
                    <a:pt x="2446" y="382"/>
                  </a:moveTo>
                  <a:cubicBezTo>
                    <a:pt x="2446" y="382"/>
                    <a:pt x="2445" y="382"/>
                    <a:pt x="2445" y="381"/>
                  </a:cubicBezTo>
                  <a:cubicBezTo>
                    <a:pt x="2443" y="380"/>
                    <a:pt x="2440" y="380"/>
                    <a:pt x="2437" y="381"/>
                  </a:cubicBezTo>
                  <a:cubicBezTo>
                    <a:pt x="2424" y="387"/>
                    <a:pt x="2413" y="401"/>
                    <a:pt x="2404" y="415"/>
                  </a:cubicBezTo>
                  <a:cubicBezTo>
                    <a:pt x="2392" y="432"/>
                    <a:pt x="2377" y="468"/>
                    <a:pt x="2380" y="474"/>
                  </a:cubicBezTo>
                  <a:cubicBezTo>
                    <a:pt x="2383" y="480"/>
                    <a:pt x="2421" y="455"/>
                    <a:pt x="2436" y="435"/>
                  </a:cubicBezTo>
                  <a:cubicBezTo>
                    <a:pt x="2444" y="424"/>
                    <a:pt x="2459" y="402"/>
                    <a:pt x="2450" y="386"/>
                  </a:cubicBezTo>
                  <a:cubicBezTo>
                    <a:pt x="2449" y="385"/>
                    <a:pt x="2448" y="383"/>
                    <a:pt x="2446" y="382"/>
                  </a:cubicBezTo>
                  <a:close/>
                  <a:moveTo>
                    <a:pt x="3473" y="2146"/>
                  </a:moveTo>
                  <a:cubicBezTo>
                    <a:pt x="3468" y="2144"/>
                    <a:pt x="3462" y="2145"/>
                    <a:pt x="3459" y="2151"/>
                  </a:cubicBezTo>
                  <a:cubicBezTo>
                    <a:pt x="3458" y="2153"/>
                    <a:pt x="3457" y="2156"/>
                    <a:pt x="3457" y="2158"/>
                  </a:cubicBezTo>
                  <a:cubicBezTo>
                    <a:pt x="3487" y="2158"/>
                    <a:pt x="3487" y="2158"/>
                    <a:pt x="3487" y="2158"/>
                  </a:cubicBezTo>
                  <a:cubicBezTo>
                    <a:pt x="3486" y="2158"/>
                    <a:pt x="3486" y="2157"/>
                    <a:pt x="3485" y="2157"/>
                  </a:cubicBezTo>
                  <a:cubicBezTo>
                    <a:pt x="3482" y="2152"/>
                    <a:pt x="3478" y="2147"/>
                    <a:pt x="3473" y="2146"/>
                  </a:cubicBezTo>
                  <a:close/>
                  <a:moveTo>
                    <a:pt x="2446" y="1091"/>
                  </a:moveTo>
                  <a:cubicBezTo>
                    <a:pt x="2446" y="1090"/>
                    <a:pt x="2445" y="1090"/>
                    <a:pt x="2445" y="1090"/>
                  </a:cubicBezTo>
                  <a:cubicBezTo>
                    <a:pt x="2443" y="1089"/>
                    <a:pt x="2440" y="1089"/>
                    <a:pt x="2437" y="1090"/>
                  </a:cubicBezTo>
                  <a:cubicBezTo>
                    <a:pt x="2424" y="1095"/>
                    <a:pt x="2413" y="1110"/>
                    <a:pt x="2404" y="1123"/>
                  </a:cubicBezTo>
                  <a:cubicBezTo>
                    <a:pt x="2392" y="1140"/>
                    <a:pt x="2377" y="1176"/>
                    <a:pt x="2380" y="1182"/>
                  </a:cubicBezTo>
                  <a:cubicBezTo>
                    <a:pt x="2383" y="1189"/>
                    <a:pt x="2421" y="1164"/>
                    <a:pt x="2436" y="1143"/>
                  </a:cubicBezTo>
                  <a:cubicBezTo>
                    <a:pt x="2444" y="1132"/>
                    <a:pt x="2459" y="1111"/>
                    <a:pt x="2450" y="1095"/>
                  </a:cubicBezTo>
                  <a:cubicBezTo>
                    <a:pt x="2449" y="1093"/>
                    <a:pt x="2448" y="1092"/>
                    <a:pt x="2446" y="1091"/>
                  </a:cubicBezTo>
                  <a:close/>
                  <a:moveTo>
                    <a:pt x="3505" y="2105"/>
                  </a:moveTo>
                  <a:cubicBezTo>
                    <a:pt x="3500" y="2091"/>
                    <a:pt x="3495" y="2067"/>
                    <a:pt x="3481" y="2063"/>
                  </a:cubicBezTo>
                  <a:cubicBezTo>
                    <a:pt x="3477" y="2061"/>
                    <a:pt x="3472" y="2062"/>
                    <a:pt x="3469" y="2067"/>
                  </a:cubicBezTo>
                  <a:cubicBezTo>
                    <a:pt x="3465" y="2072"/>
                    <a:pt x="3465" y="2080"/>
                    <a:pt x="3467" y="2087"/>
                  </a:cubicBezTo>
                  <a:cubicBezTo>
                    <a:pt x="3473" y="2108"/>
                    <a:pt x="3481" y="2129"/>
                    <a:pt x="3491" y="2147"/>
                  </a:cubicBezTo>
                  <a:cubicBezTo>
                    <a:pt x="3493" y="2151"/>
                    <a:pt x="3495" y="2155"/>
                    <a:pt x="3497" y="2158"/>
                  </a:cubicBezTo>
                  <a:cubicBezTo>
                    <a:pt x="3519" y="2158"/>
                    <a:pt x="3519" y="2158"/>
                    <a:pt x="3519" y="2158"/>
                  </a:cubicBezTo>
                  <a:cubicBezTo>
                    <a:pt x="3518" y="2158"/>
                    <a:pt x="3518" y="2157"/>
                    <a:pt x="3518" y="2156"/>
                  </a:cubicBezTo>
                  <a:cubicBezTo>
                    <a:pt x="3515" y="2139"/>
                    <a:pt x="3510" y="2122"/>
                    <a:pt x="3505" y="2105"/>
                  </a:cubicBezTo>
                  <a:close/>
                  <a:moveTo>
                    <a:pt x="2378" y="1778"/>
                  </a:moveTo>
                  <a:cubicBezTo>
                    <a:pt x="2380" y="1773"/>
                    <a:pt x="2381" y="1767"/>
                    <a:pt x="2382" y="1762"/>
                  </a:cubicBezTo>
                  <a:cubicBezTo>
                    <a:pt x="2384" y="1752"/>
                    <a:pt x="2385" y="1742"/>
                    <a:pt x="2386" y="1731"/>
                  </a:cubicBezTo>
                  <a:cubicBezTo>
                    <a:pt x="2389" y="1715"/>
                    <a:pt x="2390" y="1698"/>
                    <a:pt x="2391" y="1680"/>
                  </a:cubicBezTo>
                  <a:cubicBezTo>
                    <a:pt x="2392" y="1666"/>
                    <a:pt x="2393" y="1643"/>
                    <a:pt x="2381" y="1636"/>
                  </a:cubicBezTo>
                  <a:cubicBezTo>
                    <a:pt x="2376" y="1633"/>
                    <a:pt x="2369" y="1635"/>
                    <a:pt x="2365" y="1640"/>
                  </a:cubicBezTo>
                  <a:cubicBezTo>
                    <a:pt x="2361" y="1645"/>
                    <a:pt x="2359" y="1653"/>
                    <a:pt x="2358" y="1660"/>
                  </a:cubicBezTo>
                  <a:cubicBezTo>
                    <a:pt x="2359" y="1685"/>
                    <a:pt x="2362" y="1710"/>
                    <a:pt x="2365" y="1735"/>
                  </a:cubicBezTo>
                  <a:cubicBezTo>
                    <a:pt x="2367" y="1745"/>
                    <a:pt x="2368" y="1755"/>
                    <a:pt x="2370" y="1764"/>
                  </a:cubicBezTo>
                  <a:cubicBezTo>
                    <a:pt x="2371" y="1767"/>
                    <a:pt x="2374" y="1786"/>
                    <a:pt x="2378" y="1778"/>
                  </a:cubicBezTo>
                  <a:close/>
                  <a:moveTo>
                    <a:pt x="2446" y="1794"/>
                  </a:moveTo>
                  <a:cubicBezTo>
                    <a:pt x="2446" y="1794"/>
                    <a:pt x="2445" y="1794"/>
                    <a:pt x="2445" y="1794"/>
                  </a:cubicBezTo>
                  <a:cubicBezTo>
                    <a:pt x="2443" y="1792"/>
                    <a:pt x="2440" y="1793"/>
                    <a:pt x="2437" y="1794"/>
                  </a:cubicBezTo>
                  <a:cubicBezTo>
                    <a:pt x="2424" y="1799"/>
                    <a:pt x="2413" y="1813"/>
                    <a:pt x="2404" y="1827"/>
                  </a:cubicBezTo>
                  <a:cubicBezTo>
                    <a:pt x="2392" y="1844"/>
                    <a:pt x="2377" y="1880"/>
                    <a:pt x="2380" y="1886"/>
                  </a:cubicBezTo>
                  <a:cubicBezTo>
                    <a:pt x="2383" y="1892"/>
                    <a:pt x="2421" y="1868"/>
                    <a:pt x="2436" y="1847"/>
                  </a:cubicBezTo>
                  <a:cubicBezTo>
                    <a:pt x="2444" y="1836"/>
                    <a:pt x="2459" y="1814"/>
                    <a:pt x="2450" y="1799"/>
                  </a:cubicBezTo>
                  <a:cubicBezTo>
                    <a:pt x="2449" y="1797"/>
                    <a:pt x="2448" y="1795"/>
                    <a:pt x="2446" y="1794"/>
                  </a:cubicBezTo>
                  <a:close/>
                  <a:moveTo>
                    <a:pt x="2396" y="1818"/>
                  </a:moveTo>
                  <a:cubicBezTo>
                    <a:pt x="2402" y="1810"/>
                    <a:pt x="2408" y="1802"/>
                    <a:pt x="2413" y="1794"/>
                  </a:cubicBezTo>
                  <a:cubicBezTo>
                    <a:pt x="2420" y="1782"/>
                    <a:pt x="2426" y="1770"/>
                    <a:pt x="2432" y="1758"/>
                  </a:cubicBezTo>
                  <a:cubicBezTo>
                    <a:pt x="2437" y="1745"/>
                    <a:pt x="2443" y="1733"/>
                    <a:pt x="2441" y="1718"/>
                  </a:cubicBezTo>
                  <a:cubicBezTo>
                    <a:pt x="2441" y="1715"/>
                    <a:pt x="2440" y="1712"/>
                    <a:pt x="2439" y="1710"/>
                  </a:cubicBezTo>
                  <a:cubicBezTo>
                    <a:pt x="2436" y="1707"/>
                    <a:pt x="2433" y="1707"/>
                    <a:pt x="2430" y="1708"/>
                  </a:cubicBezTo>
                  <a:cubicBezTo>
                    <a:pt x="2423" y="1710"/>
                    <a:pt x="2419" y="1716"/>
                    <a:pt x="2415" y="1722"/>
                  </a:cubicBezTo>
                  <a:cubicBezTo>
                    <a:pt x="2410" y="1730"/>
                    <a:pt x="2405" y="1738"/>
                    <a:pt x="2402" y="1746"/>
                  </a:cubicBezTo>
                  <a:cubicBezTo>
                    <a:pt x="2396" y="1761"/>
                    <a:pt x="2392" y="1776"/>
                    <a:pt x="2387" y="1792"/>
                  </a:cubicBezTo>
                  <a:cubicBezTo>
                    <a:pt x="2383" y="1806"/>
                    <a:pt x="2374" y="1833"/>
                    <a:pt x="2378" y="1837"/>
                  </a:cubicBezTo>
                  <a:cubicBezTo>
                    <a:pt x="2381" y="1841"/>
                    <a:pt x="2391" y="1826"/>
                    <a:pt x="2396" y="1818"/>
                  </a:cubicBezTo>
                  <a:close/>
                  <a:moveTo>
                    <a:pt x="3517" y="584"/>
                  </a:moveTo>
                  <a:cubicBezTo>
                    <a:pt x="3513" y="589"/>
                    <a:pt x="3511" y="596"/>
                    <a:pt x="3510" y="603"/>
                  </a:cubicBezTo>
                  <a:cubicBezTo>
                    <a:pt x="3511" y="629"/>
                    <a:pt x="3514" y="653"/>
                    <a:pt x="3517" y="678"/>
                  </a:cubicBezTo>
                  <a:cubicBezTo>
                    <a:pt x="3519" y="688"/>
                    <a:pt x="3520" y="698"/>
                    <a:pt x="3522" y="708"/>
                  </a:cubicBezTo>
                  <a:cubicBezTo>
                    <a:pt x="3523" y="711"/>
                    <a:pt x="3526" y="729"/>
                    <a:pt x="3530" y="721"/>
                  </a:cubicBezTo>
                  <a:cubicBezTo>
                    <a:pt x="3530" y="721"/>
                    <a:pt x="3530" y="720"/>
                    <a:pt x="3531" y="719"/>
                  </a:cubicBezTo>
                  <a:cubicBezTo>
                    <a:pt x="3531" y="579"/>
                    <a:pt x="3531" y="579"/>
                    <a:pt x="3531" y="579"/>
                  </a:cubicBezTo>
                  <a:cubicBezTo>
                    <a:pt x="3526" y="577"/>
                    <a:pt x="3521" y="579"/>
                    <a:pt x="3517" y="584"/>
                  </a:cubicBezTo>
                  <a:close/>
                  <a:moveTo>
                    <a:pt x="3517" y="1995"/>
                  </a:moveTo>
                  <a:cubicBezTo>
                    <a:pt x="3513" y="2000"/>
                    <a:pt x="3511" y="2007"/>
                    <a:pt x="3510" y="2015"/>
                  </a:cubicBezTo>
                  <a:cubicBezTo>
                    <a:pt x="3511" y="2040"/>
                    <a:pt x="3514" y="2065"/>
                    <a:pt x="3517" y="2089"/>
                  </a:cubicBezTo>
                  <a:cubicBezTo>
                    <a:pt x="3519" y="2099"/>
                    <a:pt x="3520" y="2109"/>
                    <a:pt x="3522" y="2119"/>
                  </a:cubicBezTo>
                  <a:cubicBezTo>
                    <a:pt x="3523" y="2122"/>
                    <a:pt x="3526" y="2140"/>
                    <a:pt x="3530" y="2132"/>
                  </a:cubicBezTo>
                  <a:cubicBezTo>
                    <a:pt x="3530" y="2132"/>
                    <a:pt x="3530" y="2131"/>
                    <a:pt x="3531" y="2131"/>
                  </a:cubicBezTo>
                  <a:cubicBezTo>
                    <a:pt x="3531" y="1990"/>
                    <a:pt x="3531" y="1990"/>
                    <a:pt x="3531" y="1990"/>
                  </a:cubicBezTo>
                  <a:cubicBezTo>
                    <a:pt x="3526" y="1988"/>
                    <a:pt x="3521" y="1991"/>
                    <a:pt x="3517" y="1995"/>
                  </a:cubicBezTo>
                  <a:close/>
                  <a:moveTo>
                    <a:pt x="3522" y="0"/>
                  </a:moveTo>
                  <a:cubicBezTo>
                    <a:pt x="3522" y="1"/>
                    <a:pt x="3522" y="2"/>
                    <a:pt x="3522" y="2"/>
                  </a:cubicBezTo>
                  <a:cubicBezTo>
                    <a:pt x="3523" y="5"/>
                    <a:pt x="3526" y="24"/>
                    <a:pt x="3530" y="16"/>
                  </a:cubicBezTo>
                  <a:cubicBezTo>
                    <a:pt x="3530" y="15"/>
                    <a:pt x="3530" y="14"/>
                    <a:pt x="3531" y="14"/>
                  </a:cubicBezTo>
                  <a:cubicBezTo>
                    <a:pt x="3531" y="0"/>
                    <a:pt x="3531" y="0"/>
                    <a:pt x="3531" y="0"/>
                  </a:cubicBezTo>
                  <a:lnTo>
                    <a:pt x="3522" y="0"/>
                  </a:lnTo>
                  <a:close/>
                  <a:moveTo>
                    <a:pt x="51" y="1840"/>
                  </a:moveTo>
                  <a:cubicBezTo>
                    <a:pt x="45" y="1827"/>
                    <a:pt x="38" y="1814"/>
                    <a:pt x="29" y="1802"/>
                  </a:cubicBezTo>
                  <a:cubicBezTo>
                    <a:pt x="26" y="1797"/>
                    <a:pt x="22" y="1793"/>
                    <a:pt x="17" y="1791"/>
                  </a:cubicBezTo>
                  <a:cubicBezTo>
                    <a:pt x="12" y="1789"/>
                    <a:pt x="6" y="1791"/>
                    <a:pt x="3" y="1796"/>
                  </a:cubicBezTo>
                  <a:cubicBezTo>
                    <a:pt x="1" y="1799"/>
                    <a:pt x="0" y="1804"/>
                    <a:pt x="1" y="1808"/>
                  </a:cubicBezTo>
                  <a:cubicBezTo>
                    <a:pt x="1" y="1812"/>
                    <a:pt x="2" y="1816"/>
                    <a:pt x="3" y="1820"/>
                  </a:cubicBezTo>
                  <a:cubicBezTo>
                    <a:pt x="14" y="1849"/>
                    <a:pt x="34" y="1869"/>
                    <a:pt x="54" y="1886"/>
                  </a:cubicBezTo>
                  <a:cubicBezTo>
                    <a:pt x="56" y="1887"/>
                    <a:pt x="58" y="1889"/>
                    <a:pt x="60" y="1889"/>
                  </a:cubicBezTo>
                  <a:cubicBezTo>
                    <a:pt x="61" y="1890"/>
                    <a:pt x="62" y="1890"/>
                    <a:pt x="63" y="1890"/>
                  </a:cubicBezTo>
                  <a:cubicBezTo>
                    <a:pt x="64" y="1889"/>
                    <a:pt x="65" y="1889"/>
                    <a:pt x="66" y="1888"/>
                  </a:cubicBezTo>
                  <a:cubicBezTo>
                    <a:pt x="70" y="1883"/>
                    <a:pt x="64" y="1869"/>
                    <a:pt x="63" y="1865"/>
                  </a:cubicBezTo>
                  <a:cubicBezTo>
                    <a:pt x="59" y="1856"/>
                    <a:pt x="55" y="1848"/>
                    <a:pt x="51" y="1840"/>
                  </a:cubicBezTo>
                  <a:close/>
                  <a:moveTo>
                    <a:pt x="3530" y="75"/>
                  </a:moveTo>
                  <a:cubicBezTo>
                    <a:pt x="3530" y="75"/>
                    <a:pt x="3530" y="75"/>
                    <a:pt x="3531" y="75"/>
                  </a:cubicBezTo>
                  <a:cubicBezTo>
                    <a:pt x="3531" y="59"/>
                    <a:pt x="3531" y="59"/>
                    <a:pt x="3531" y="59"/>
                  </a:cubicBezTo>
                  <a:cubicBezTo>
                    <a:pt x="3529" y="67"/>
                    <a:pt x="3528" y="73"/>
                    <a:pt x="3530" y="75"/>
                  </a:cubicBezTo>
                  <a:close/>
                  <a:moveTo>
                    <a:pt x="3530" y="1486"/>
                  </a:moveTo>
                  <a:cubicBezTo>
                    <a:pt x="3530" y="1486"/>
                    <a:pt x="3530" y="1486"/>
                    <a:pt x="3531" y="1487"/>
                  </a:cubicBezTo>
                  <a:cubicBezTo>
                    <a:pt x="3531" y="1470"/>
                    <a:pt x="3531" y="1470"/>
                    <a:pt x="3531" y="1470"/>
                  </a:cubicBezTo>
                  <a:cubicBezTo>
                    <a:pt x="3529" y="1478"/>
                    <a:pt x="3528" y="1484"/>
                    <a:pt x="3530" y="1486"/>
                  </a:cubicBezTo>
                  <a:close/>
                  <a:moveTo>
                    <a:pt x="3517" y="1289"/>
                  </a:moveTo>
                  <a:cubicBezTo>
                    <a:pt x="3513" y="1294"/>
                    <a:pt x="3511" y="1302"/>
                    <a:pt x="3510" y="1309"/>
                  </a:cubicBezTo>
                  <a:cubicBezTo>
                    <a:pt x="3511" y="1334"/>
                    <a:pt x="3514" y="1359"/>
                    <a:pt x="3517" y="1384"/>
                  </a:cubicBezTo>
                  <a:cubicBezTo>
                    <a:pt x="3519" y="1394"/>
                    <a:pt x="3520" y="1404"/>
                    <a:pt x="3522" y="1413"/>
                  </a:cubicBezTo>
                  <a:cubicBezTo>
                    <a:pt x="3523" y="1416"/>
                    <a:pt x="3526" y="1435"/>
                    <a:pt x="3530" y="1427"/>
                  </a:cubicBezTo>
                  <a:cubicBezTo>
                    <a:pt x="3530" y="1426"/>
                    <a:pt x="3530" y="1426"/>
                    <a:pt x="3531" y="1425"/>
                  </a:cubicBezTo>
                  <a:cubicBezTo>
                    <a:pt x="3531" y="1284"/>
                    <a:pt x="3531" y="1284"/>
                    <a:pt x="3531" y="1284"/>
                  </a:cubicBezTo>
                  <a:cubicBezTo>
                    <a:pt x="3526" y="1283"/>
                    <a:pt x="3521" y="1285"/>
                    <a:pt x="3517" y="1289"/>
                  </a:cubicBezTo>
                  <a:close/>
                  <a:moveTo>
                    <a:pt x="3530" y="780"/>
                  </a:moveTo>
                  <a:cubicBezTo>
                    <a:pt x="3530" y="781"/>
                    <a:pt x="3530" y="781"/>
                    <a:pt x="3531" y="781"/>
                  </a:cubicBezTo>
                  <a:cubicBezTo>
                    <a:pt x="3531" y="765"/>
                    <a:pt x="3531" y="765"/>
                    <a:pt x="3531" y="765"/>
                  </a:cubicBezTo>
                  <a:cubicBezTo>
                    <a:pt x="3529" y="772"/>
                    <a:pt x="3528" y="778"/>
                    <a:pt x="3530" y="780"/>
                  </a:cubicBezTo>
                  <a:close/>
                  <a:moveTo>
                    <a:pt x="2353" y="1751"/>
                  </a:moveTo>
                  <a:cubicBezTo>
                    <a:pt x="2348" y="1736"/>
                    <a:pt x="2343" y="1713"/>
                    <a:pt x="2329" y="1708"/>
                  </a:cubicBezTo>
                  <a:cubicBezTo>
                    <a:pt x="2325" y="1706"/>
                    <a:pt x="2320" y="1707"/>
                    <a:pt x="2317" y="1712"/>
                  </a:cubicBezTo>
                  <a:cubicBezTo>
                    <a:pt x="2313" y="1717"/>
                    <a:pt x="2313" y="1726"/>
                    <a:pt x="2315" y="1733"/>
                  </a:cubicBezTo>
                  <a:cubicBezTo>
                    <a:pt x="2321" y="1754"/>
                    <a:pt x="2329" y="1774"/>
                    <a:pt x="2339" y="1793"/>
                  </a:cubicBezTo>
                  <a:cubicBezTo>
                    <a:pt x="2344" y="1802"/>
                    <a:pt x="2349" y="1811"/>
                    <a:pt x="2355" y="1819"/>
                  </a:cubicBezTo>
                  <a:cubicBezTo>
                    <a:pt x="2358" y="1823"/>
                    <a:pt x="2372" y="1848"/>
                    <a:pt x="2372" y="1838"/>
                  </a:cubicBezTo>
                  <a:cubicBezTo>
                    <a:pt x="2372" y="1826"/>
                    <a:pt x="2369" y="1813"/>
                    <a:pt x="2366" y="1802"/>
                  </a:cubicBezTo>
                  <a:cubicBezTo>
                    <a:pt x="2363" y="1784"/>
                    <a:pt x="2358" y="1767"/>
                    <a:pt x="2353" y="1751"/>
                  </a:cubicBezTo>
                  <a:close/>
                  <a:moveTo>
                    <a:pt x="142" y="382"/>
                  </a:moveTo>
                  <a:cubicBezTo>
                    <a:pt x="142" y="382"/>
                    <a:pt x="141" y="382"/>
                    <a:pt x="141" y="381"/>
                  </a:cubicBezTo>
                  <a:cubicBezTo>
                    <a:pt x="139" y="380"/>
                    <a:pt x="136" y="380"/>
                    <a:pt x="133" y="381"/>
                  </a:cubicBezTo>
                  <a:cubicBezTo>
                    <a:pt x="120" y="387"/>
                    <a:pt x="109" y="401"/>
                    <a:pt x="100" y="415"/>
                  </a:cubicBezTo>
                  <a:cubicBezTo>
                    <a:pt x="89" y="432"/>
                    <a:pt x="73" y="468"/>
                    <a:pt x="76" y="474"/>
                  </a:cubicBezTo>
                  <a:cubicBezTo>
                    <a:pt x="79" y="480"/>
                    <a:pt x="117" y="455"/>
                    <a:pt x="132" y="435"/>
                  </a:cubicBezTo>
                  <a:cubicBezTo>
                    <a:pt x="140" y="424"/>
                    <a:pt x="155" y="402"/>
                    <a:pt x="146" y="386"/>
                  </a:cubicBezTo>
                  <a:cubicBezTo>
                    <a:pt x="145" y="385"/>
                    <a:pt x="144" y="383"/>
                    <a:pt x="142" y="382"/>
                  </a:cubicBezTo>
                  <a:close/>
                  <a:moveTo>
                    <a:pt x="1169" y="2146"/>
                  </a:moveTo>
                  <a:cubicBezTo>
                    <a:pt x="1164" y="2144"/>
                    <a:pt x="1158" y="2145"/>
                    <a:pt x="1155" y="2151"/>
                  </a:cubicBezTo>
                  <a:cubicBezTo>
                    <a:pt x="1154" y="2153"/>
                    <a:pt x="1153" y="2156"/>
                    <a:pt x="1153" y="2158"/>
                  </a:cubicBezTo>
                  <a:cubicBezTo>
                    <a:pt x="1183" y="2158"/>
                    <a:pt x="1183" y="2158"/>
                    <a:pt x="1183" y="2158"/>
                  </a:cubicBezTo>
                  <a:cubicBezTo>
                    <a:pt x="1182" y="2158"/>
                    <a:pt x="1182" y="2157"/>
                    <a:pt x="1181" y="2157"/>
                  </a:cubicBezTo>
                  <a:cubicBezTo>
                    <a:pt x="1178" y="2152"/>
                    <a:pt x="1174" y="2147"/>
                    <a:pt x="1169" y="2146"/>
                  </a:cubicBezTo>
                  <a:close/>
                  <a:moveTo>
                    <a:pt x="1206" y="1535"/>
                  </a:moveTo>
                  <a:cubicBezTo>
                    <a:pt x="1208" y="1536"/>
                    <a:pt x="1210" y="1538"/>
                    <a:pt x="1212" y="1539"/>
                  </a:cubicBezTo>
                  <a:cubicBezTo>
                    <a:pt x="1213" y="1539"/>
                    <a:pt x="1214" y="1539"/>
                    <a:pt x="1215" y="1539"/>
                  </a:cubicBezTo>
                  <a:cubicBezTo>
                    <a:pt x="1216" y="1539"/>
                    <a:pt x="1217" y="1538"/>
                    <a:pt x="1218" y="1537"/>
                  </a:cubicBezTo>
                  <a:cubicBezTo>
                    <a:pt x="1222" y="1532"/>
                    <a:pt x="1216" y="1518"/>
                    <a:pt x="1215" y="1514"/>
                  </a:cubicBezTo>
                  <a:cubicBezTo>
                    <a:pt x="1211" y="1505"/>
                    <a:pt x="1207" y="1497"/>
                    <a:pt x="1203" y="1490"/>
                  </a:cubicBezTo>
                  <a:cubicBezTo>
                    <a:pt x="1197" y="1476"/>
                    <a:pt x="1190" y="1463"/>
                    <a:pt x="1181" y="1451"/>
                  </a:cubicBezTo>
                  <a:cubicBezTo>
                    <a:pt x="1178" y="1446"/>
                    <a:pt x="1174" y="1442"/>
                    <a:pt x="1169" y="1440"/>
                  </a:cubicBezTo>
                  <a:cubicBezTo>
                    <a:pt x="1164" y="1438"/>
                    <a:pt x="1158" y="1440"/>
                    <a:pt x="1155" y="1445"/>
                  </a:cubicBezTo>
                  <a:cubicBezTo>
                    <a:pt x="1153" y="1448"/>
                    <a:pt x="1152" y="1453"/>
                    <a:pt x="1153" y="1457"/>
                  </a:cubicBezTo>
                  <a:cubicBezTo>
                    <a:pt x="1153" y="1461"/>
                    <a:pt x="1154" y="1465"/>
                    <a:pt x="1155" y="1469"/>
                  </a:cubicBezTo>
                  <a:cubicBezTo>
                    <a:pt x="1166" y="1498"/>
                    <a:pt x="1186" y="1518"/>
                    <a:pt x="1206" y="1535"/>
                  </a:cubicBezTo>
                  <a:close/>
                  <a:moveTo>
                    <a:pt x="2355" y="1840"/>
                  </a:moveTo>
                  <a:cubicBezTo>
                    <a:pt x="2349" y="1827"/>
                    <a:pt x="2342" y="1814"/>
                    <a:pt x="2333" y="1802"/>
                  </a:cubicBezTo>
                  <a:cubicBezTo>
                    <a:pt x="2330" y="1797"/>
                    <a:pt x="2326" y="1793"/>
                    <a:pt x="2321" y="1791"/>
                  </a:cubicBezTo>
                  <a:cubicBezTo>
                    <a:pt x="2316" y="1789"/>
                    <a:pt x="2310" y="1791"/>
                    <a:pt x="2307" y="1796"/>
                  </a:cubicBezTo>
                  <a:cubicBezTo>
                    <a:pt x="2305" y="1799"/>
                    <a:pt x="2304" y="1804"/>
                    <a:pt x="2305" y="1808"/>
                  </a:cubicBezTo>
                  <a:cubicBezTo>
                    <a:pt x="2305" y="1812"/>
                    <a:pt x="2306" y="1816"/>
                    <a:pt x="2307" y="1820"/>
                  </a:cubicBezTo>
                  <a:cubicBezTo>
                    <a:pt x="2318" y="1849"/>
                    <a:pt x="2338" y="1869"/>
                    <a:pt x="2358" y="1886"/>
                  </a:cubicBezTo>
                  <a:cubicBezTo>
                    <a:pt x="2360" y="1887"/>
                    <a:pt x="2362" y="1889"/>
                    <a:pt x="2364" y="1889"/>
                  </a:cubicBezTo>
                  <a:cubicBezTo>
                    <a:pt x="2365" y="1890"/>
                    <a:pt x="2366" y="1890"/>
                    <a:pt x="2366" y="1890"/>
                  </a:cubicBezTo>
                  <a:cubicBezTo>
                    <a:pt x="2368" y="1889"/>
                    <a:pt x="2369" y="1889"/>
                    <a:pt x="2370" y="1888"/>
                  </a:cubicBezTo>
                  <a:cubicBezTo>
                    <a:pt x="2374" y="1883"/>
                    <a:pt x="2368" y="1869"/>
                    <a:pt x="2367" y="1865"/>
                  </a:cubicBezTo>
                  <a:cubicBezTo>
                    <a:pt x="2363" y="1856"/>
                    <a:pt x="2359" y="1848"/>
                    <a:pt x="2355" y="1840"/>
                  </a:cubicBezTo>
                  <a:close/>
                  <a:moveTo>
                    <a:pt x="92" y="1818"/>
                  </a:moveTo>
                  <a:cubicBezTo>
                    <a:pt x="98" y="1810"/>
                    <a:pt x="104" y="1802"/>
                    <a:pt x="109" y="1794"/>
                  </a:cubicBezTo>
                  <a:cubicBezTo>
                    <a:pt x="116" y="1782"/>
                    <a:pt x="122" y="1770"/>
                    <a:pt x="128" y="1758"/>
                  </a:cubicBezTo>
                  <a:cubicBezTo>
                    <a:pt x="133" y="1745"/>
                    <a:pt x="139" y="1733"/>
                    <a:pt x="137" y="1718"/>
                  </a:cubicBezTo>
                  <a:cubicBezTo>
                    <a:pt x="137" y="1715"/>
                    <a:pt x="136" y="1712"/>
                    <a:pt x="135" y="1710"/>
                  </a:cubicBezTo>
                  <a:cubicBezTo>
                    <a:pt x="132" y="1707"/>
                    <a:pt x="129" y="1707"/>
                    <a:pt x="126" y="1708"/>
                  </a:cubicBezTo>
                  <a:cubicBezTo>
                    <a:pt x="119" y="1710"/>
                    <a:pt x="115" y="1716"/>
                    <a:pt x="111" y="1722"/>
                  </a:cubicBezTo>
                  <a:cubicBezTo>
                    <a:pt x="106" y="1730"/>
                    <a:pt x="101" y="1738"/>
                    <a:pt x="98" y="1746"/>
                  </a:cubicBezTo>
                  <a:cubicBezTo>
                    <a:pt x="92" y="1761"/>
                    <a:pt x="88" y="1776"/>
                    <a:pt x="83" y="1792"/>
                  </a:cubicBezTo>
                  <a:cubicBezTo>
                    <a:pt x="79" y="1806"/>
                    <a:pt x="70" y="1833"/>
                    <a:pt x="74" y="1837"/>
                  </a:cubicBezTo>
                  <a:cubicBezTo>
                    <a:pt x="77" y="1841"/>
                    <a:pt x="87" y="1826"/>
                    <a:pt x="92" y="1818"/>
                  </a:cubicBezTo>
                  <a:close/>
                  <a:moveTo>
                    <a:pt x="49" y="1751"/>
                  </a:moveTo>
                  <a:cubicBezTo>
                    <a:pt x="45" y="1736"/>
                    <a:pt x="39" y="1713"/>
                    <a:pt x="26" y="1708"/>
                  </a:cubicBezTo>
                  <a:cubicBezTo>
                    <a:pt x="21" y="1706"/>
                    <a:pt x="16" y="1707"/>
                    <a:pt x="13" y="1712"/>
                  </a:cubicBezTo>
                  <a:cubicBezTo>
                    <a:pt x="9" y="1717"/>
                    <a:pt x="9" y="1726"/>
                    <a:pt x="11" y="1733"/>
                  </a:cubicBezTo>
                  <a:cubicBezTo>
                    <a:pt x="17" y="1754"/>
                    <a:pt x="25" y="1774"/>
                    <a:pt x="35" y="1793"/>
                  </a:cubicBezTo>
                  <a:cubicBezTo>
                    <a:pt x="40" y="1802"/>
                    <a:pt x="46" y="1811"/>
                    <a:pt x="51" y="1819"/>
                  </a:cubicBezTo>
                  <a:cubicBezTo>
                    <a:pt x="54" y="1823"/>
                    <a:pt x="68" y="1848"/>
                    <a:pt x="68" y="1838"/>
                  </a:cubicBezTo>
                  <a:cubicBezTo>
                    <a:pt x="68" y="1826"/>
                    <a:pt x="65" y="1813"/>
                    <a:pt x="62" y="1802"/>
                  </a:cubicBezTo>
                  <a:cubicBezTo>
                    <a:pt x="59" y="1784"/>
                    <a:pt x="54" y="1767"/>
                    <a:pt x="49" y="1751"/>
                  </a:cubicBezTo>
                  <a:close/>
                  <a:moveTo>
                    <a:pt x="74" y="1778"/>
                  </a:moveTo>
                  <a:cubicBezTo>
                    <a:pt x="76" y="1773"/>
                    <a:pt x="77" y="1767"/>
                    <a:pt x="78" y="1762"/>
                  </a:cubicBezTo>
                  <a:cubicBezTo>
                    <a:pt x="80" y="1752"/>
                    <a:pt x="81" y="1742"/>
                    <a:pt x="82" y="1731"/>
                  </a:cubicBezTo>
                  <a:cubicBezTo>
                    <a:pt x="85" y="1715"/>
                    <a:pt x="87" y="1698"/>
                    <a:pt x="87" y="1680"/>
                  </a:cubicBezTo>
                  <a:cubicBezTo>
                    <a:pt x="88" y="1666"/>
                    <a:pt x="89" y="1643"/>
                    <a:pt x="77" y="1636"/>
                  </a:cubicBezTo>
                  <a:cubicBezTo>
                    <a:pt x="72" y="1633"/>
                    <a:pt x="65" y="1635"/>
                    <a:pt x="61" y="1640"/>
                  </a:cubicBezTo>
                  <a:cubicBezTo>
                    <a:pt x="57" y="1645"/>
                    <a:pt x="55" y="1653"/>
                    <a:pt x="54" y="1660"/>
                  </a:cubicBezTo>
                  <a:cubicBezTo>
                    <a:pt x="55" y="1685"/>
                    <a:pt x="58" y="1710"/>
                    <a:pt x="61" y="1735"/>
                  </a:cubicBezTo>
                  <a:cubicBezTo>
                    <a:pt x="63" y="1745"/>
                    <a:pt x="64" y="1755"/>
                    <a:pt x="66" y="1764"/>
                  </a:cubicBezTo>
                  <a:cubicBezTo>
                    <a:pt x="67" y="1767"/>
                    <a:pt x="70" y="1786"/>
                    <a:pt x="74" y="1778"/>
                  </a:cubicBezTo>
                  <a:close/>
                  <a:moveTo>
                    <a:pt x="142" y="1794"/>
                  </a:moveTo>
                  <a:cubicBezTo>
                    <a:pt x="142" y="1794"/>
                    <a:pt x="141" y="1794"/>
                    <a:pt x="141" y="1794"/>
                  </a:cubicBezTo>
                  <a:cubicBezTo>
                    <a:pt x="139" y="1792"/>
                    <a:pt x="136" y="1793"/>
                    <a:pt x="133" y="1794"/>
                  </a:cubicBezTo>
                  <a:cubicBezTo>
                    <a:pt x="120" y="1799"/>
                    <a:pt x="109" y="1813"/>
                    <a:pt x="100" y="1827"/>
                  </a:cubicBezTo>
                  <a:cubicBezTo>
                    <a:pt x="89" y="1844"/>
                    <a:pt x="73" y="1880"/>
                    <a:pt x="76" y="1886"/>
                  </a:cubicBezTo>
                  <a:cubicBezTo>
                    <a:pt x="79" y="1892"/>
                    <a:pt x="117" y="1868"/>
                    <a:pt x="132" y="1847"/>
                  </a:cubicBezTo>
                  <a:cubicBezTo>
                    <a:pt x="140" y="1836"/>
                    <a:pt x="155" y="1814"/>
                    <a:pt x="146" y="1799"/>
                  </a:cubicBezTo>
                  <a:cubicBezTo>
                    <a:pt x="145" y="1797"/>
                    <a:pt x="144" y="1795"/>
                    <a:pt x="142" y="1794"/>
                  </a:cubicBezTo>
                  <a:close/>
                  <a:moveTo>
                    <a:pt x="1294" y="738"/>
                  </a:moveTo>
                  <a:cubicBezTo>
                    <a:pt x="1294" y="738"/>
                    <a:pt x="1293" y="737"/>
                    <a:pt x="1293" y="737"/>
                  </a:cubicBezTo>
                  <a:cubicBezTo>
                    <a:pt x="1291" y="736"/>
                    <a:pt x="1288" y="736"/>
                    <a:pt x="1285" y="737"/>
                  </a:cubicBezTo>
                  <a:cubicBezTo>
                    <a:pt x="1272" y="742"/>
                    <a:pt x="1261" y="757"/>
                    <a:pt x="1252" y="770"/>
                  </a:cubicBezTo>
                  <a:cubicBezTo>
                    <a:pt x="1241" y="787"/>
                    <a:pt x="1225" y="823"/>
                    <a:pt x="1228" y="830"/>
                  </a:cubicBezTo>
                  <a:cubicBezTo>
                    <a:pt x="1231" y="836"/>
                    <a:pt x="1269" y="811"/>
                    <a:pt x="1284" y="791"/>
                  </a:cubicBezTo>
                  <a:cubicBezTo>
                    <a:pt x="1292" y="780"/>
                    <a:pt x="1307" y="758"/>
                    <a:pt x="1298" y="742"/>
                  </a:cubicBezTo>
                  <a:cubicBezTo>
                    <a:pt x="1297" y="740"/>
                    <a:pt x="1296" y="739"/>
                    <a:pt x="1294" y="738"/>
                  </a:cubicBezTo>
                  <a:close/>
                  <a:moveTo>
                    <a:pt x="1294" y="32"/>
                  </a:moveTo>
                  <a:cubicBezTo>
                    <a:pt x="1294" y="32"/>
                    <a:pt x="1293" y="32"/>
                    <a:pt x="1293" y="32"/>
                  </a:cubicBezTo>
                  <a:cubicBezTo>
                    <a:pt x="1291" y="30"/>
                    <a:pt x="1288" y="31"/>
                    <a:pt x="1285" y="32"/>
                  </a:cubicBezTo>
                  <a:cubicBezTo>
                    <a:pt x="1272" y="37"/>
                    <a:pt x="1261" y="51"/>
                    <a:pt x="1252" y="65"/>
                  </a:cubicBezTo>
                  <a:cubicBezTo>
                    <a:pt x="1241" y="82"/>
                    <a:pt x="1225" y="118"/>
                    <a:pt x="1228" y="124"/>
                  </a:cubicBezTo>
                  <a:cubicBezTo>
                    <a:pt x="1231" y="130"/>
                    <a:pt x="1269" y="105"/>
                    <a:pt x="1284" y="85"/>
                  </a:cubicBezTo>
                  <a:cubicBezTo>
                    <a:pt x="1292" y="74"/>
                    <a:pt x="1307" y="52"/>
                    <a:pt x="1298" y="36"/>
                  </a:cubicBezTo>
                  <a:cubicBezTo>
                    <a:pt x="1297" y="35"/>
                    <a:pt x="1296" y="33"/>
                    <a:pt x="1294" y="32"/>
                  </a:cubicBezTo>
                  <a:close/>
                  <a:moveTo>
                    <a:pt x="1294" y="1443"/>
                  </a:moveTo>
                  <a:cubicBezTo>
                    <a:pt x="1294" y="1443"/>
                    <a:pt x="1293" y="1443"/>
                    <a:pt x="1293" y="1443"/>
                  </a:cubicBezTo>
                  <a:cubicBezTo>
                    <a:pt x="1291" y="1441"/>
                    <a:pt x="1288" y="1442"/>
                    <a:pt x="1285" y="1443"/>
                  </a:cubicBezTo>
                  <a:cubicBezTo>
                    <a:pt x="1272" y="1448"/>
                    <a:pt x="1261" y="1463"/>
                    <a:pt x="1252" y="1476"/>
                  </a:cubicBezTo>
                  <a:cubicBezTo>
                    <a:pt x="1241" y="1493"/>
                    <a:pt x="1225" y="1529"/>
                    <a:pt x="1228" y="1535"/>
                  </a:cubicBezTo>
                  <a:cubicBezTo>
                    <a:pt x="1231" y="1542"/>
                    <a:pt x="1269" y="1517"/>
                    <a:pt x="1284" y="1496"/>
                  </a:cubicBezTo>
                  <a:cubicBezTo>
                    <a:pt x="1292" y="1485"/>
                    <a:pt x="1307" y="1463"/>
                    <a:pt x="1298" y="1448"/>
                  </a:cubicBezTo>
                  <a:cubicBezTo>
                    <a:pt x="1297" y="1446"/>
                    <a:pt x="1296" y="1444"/>
                    <a:pt x="1294" y="1443"/>
                  </a:cubicBezTo>
                  <a:close/>
                  <a:moveTo>
                    <a:pt x="1294" y="2149"/>
                  </a:moveTo>
                  <a:cubicBezTo>
                    <a:pt x="1294" y="2149"/>
                    <a:pt x="1293" y="2148"/>
                    <a:pt x="1293" y="2148"/>
                  </a:cubicBezTo>
                  <a:cubicBezTo>
                    <a:pt x="1291" y="2147"/>
                    <a:pt x="1288" y="2147"/>
                    <a:pt x="1285" y="2148"/>
                  </a:cubicBezTo>
                  <a:cubicBezTo>
                    <a:pt x="1280" y="2150"/>
                    <a:pt x="1275" y="2154"/>
                    <a:pt x="1270" y="2158"/>
                  </a:cubicBezTo>
                  <a:cubicBezTo>
                    <a:pt x="1300" y="2158"/>
                    <a:pt x="1300" y="2158"/>
                    <a:pt x="1300" y="2158"/>
                  </a:cubicBezTo>
                  <a:cubicBezTo>
                    <a:pt x="1299" y="2157"/>
                    <a:pt x="1299" y="2155"/>
                    <a:pt x="1298" y="2153"/>
                  </a:cubicBezTo>
                  <a:cubicBezTo>
                    <a:pt x="1297" y="2151"/>
                    <a:pt x="1296" y="2150"/>
                    <a:pt x="1294" y="2149"/>
                  </a:cubicBezTo>
                  <a:close/>
                  <a:moveTo>
                    <a:pt x="1239" y="2035"/>
                  </a:moveTo>
                  <a:cubicBezTo>
                    <a:pt x="1240" y="2021"/>
                    <a:pt x="1241" y="1998"/>
                    <a:pt x="1229" y="1991"/>
                  </a:cubicBezTo>
                  <a:cubicBezTo>
                    <a:pt x="1224" y="1988"/>
                    <a:pt x="1217" y="1990"/>
                    <a:pt x="1213" y="1995"/>
                  </a:cubicBezTo>
                  <a:cubicBezTo>
                    <a:pt x="1209" y="2000"/>
                    <a:pt x="1207" y="2007"/>
                    <a:pt x="1206" y="2015"/>
                  </a:cubicBezTo>
                  <a:cubicBezTo>
                    <a:pt x="1207" y="2040"/>
                    <a:pt x="1210" y="2065"/>
                    <a:pt x="1213" y="2089"/>
                  </a:cubicBezTo>
                  <a:cubicBezTo>
                    <a:pt x="1215" y="2099"/>
                    <a:pt x="1216" y="2109"/>
                    <a:pt x="1218" y="2119"/>
                  </a:cubicBezTo>
                  <a:cubicBezTo>
                    <a:pt x="1219" y="2122"/>
                    <a:pt x="1222" y="2140"/>
                    <a:pt x="1226" y="2132"/>
                  </a:cubicBezTo>
                  <a:cubicBezTo>
                    <a:pt x="1228" y="2128"/>
                    <a:pt x="1229" y="2122"/>
                    <a:pt x="1230" y="2117"/>
                  </a:cubicBezTo>
                  <a:cubicBezTo>
                    <a:pt x="1232" y="2106"/>
                    <a:pt x="1233" y="2096"/>
                    <a:pt x="1234" y="2086"/>
                  </a:cubicBezTo>
                  <a:cubicBezTo>
                    <a:pt x="1237" y="2069"/>
                    <a:pt x="1238" y="2052"/>
                    <a:pt x="1239" y="2035"/>
                  </a:cubicBezTo>
                  <a:close/>
                  <a:moveTo>
                    <a:pt x="1289" y="2073"/>
                  </a:moveTo>
                  <a:cubicBezTo>
                    <a:pt x="1289" y="2070"/>
                    <a:pt x="1288" y="2067"/>
                    <a:pt x="1287" y="2064"/>
                  </a:cubicBezTo>
                  <a:cubicBezTo>
                    <a:pt x="1284" y="2062"/>
                    <a:pt x="1281" y="2061"/>
                    <a:pt x="1278" y="2062"/>
                  </a:cubicBezTo>
                  <a:cubicBezTo>
                    <a:pt x="1271" y="2064"/>
                    <a:pt x="1267" y="2070"/>
                    <a:pt x="1263" y="2077"/>
                  </a:cubicBezTo>
                  <a:cubicBezTo>
                    <a:pt x="1258" y="2085"/>
                    <a:pt x="1253" y="2092"/>
                    <a:pt x="1250" y="2101"/>
                  </a:cubicBezTo>
                  <a:cubicBezTo>
                    <a:pt x="1244" y="2116"/>
                    <a:pt x="1240" y="2131"/>
                    <a:pt x="1235" y="2146"/>
                  </a:cubicBezTo>
                  <a:cubicBezTo>
                    <a:pt x="1234" y="2150"/>
                    <a:pt x="1233" y="2154"/>
                    <a:pt x="1231" y="2158"/>
                  </a:cubicBezTo>
                  <a:cubicBezTo>
                    <a:pt x="1254" y="2158"/>
                    <a:pt x="1254" y="2158"/>
                    <a:pt x="1254" y="2158"/>
                  </a:cubicBezTo>
                  <a:cubicBezTo>
                    <a:pt x="1257" y="2155"/>
                    <a:pt x="1259" y="2152"/>
                    <a:pt x="1261" y="2149"/>
                  </a:cubicBezTo>
                  <a:cubicBezTo>
                    <a:pt x="1268" y="2137"/>
                    <a:pt x="1274" y="2125"/>
                    <a:pt x="1280" y="2112"/>
                  </a:cubicBezTo>
                  <a:cubicBezTo>
                    <a:pt x="1285" y="2100"/>
                    <a:pt x="1291" y="2088"/>
                    <a:pt x="1289" y="2073"/>
                  </a:cubicBezTo>
                  <a:close/>
                  <a:moveTo>
                    <a:pt x="1201" y="2105"/>
                  </a:moveTo>
                  <a:cubicBezTo>
                    <a:pt x="1197" y="2091"/>
                    <a:pt x="1191" y="2067"/>
                    <a:pt x="1177" y="2063"/>
                  </a:cubicBezTo>
                  <a:cubicBezTo>
                    <a:pt x="1173" y="2061"/>
                    <a:pt x="1168" y="2062"/>
                    <a:pt x="1165" y="2067"/>
                  </a:cubicBezTo>
                  <a:cubicBezTo>
                    <a:pt x="1161" y="2072"/>
                    <a:pt x="1161" y="2080"/>
                    <a:pt x="1163" y="2087"/>
                  </a:cubicBezTo>
                  <a:cubicBezTo>
                    <a:pt x="1169" y="2108"/>
                    <a:pt x="1177" y="2129"/>
                    <a:pt x="1187" y="2147"/>
                  </a:cubicBezTo>
                  <a:cubicBezTo>
                    <a:pt x="1189" y="2151"/>
                    <a:pt x="1191" y="2155"/>
                    <a:pt x="1194" y="2158"/>
                  </a:cubicBezTo>
                  <a:cubicBezTo>
                    <a:pt x="1215" y="2158"/>
                    <a:pt x="1215" y="2158"/>
                    <a:pt x="1215" y="2158"/>
                  </a:cubicBezTo>
                  <a:cubicBezTo>
                    <a:pt x="1215" y="2158"/>
                    <a:pt x="1214" y="2157"/>
                    <a:pt x="1214" y="2156"/>
                  </a:cubicBezTo>
                  <a:cubicBezTo>
                    <a:pt x="1211" y="2139"/>
                    <a:pt x="1206" y="2122"/>
                    <a:pt x="1201" y="21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2135956" y="3379"/>
              <a:ext cx="7809487" cy="6854622"/>
            </a:xfrm>
            <a:custGeom>
              <a:avLst/>
              <a:gdLst/>
              <a:ahLst/>
              <a:cxnLst/>
              <a:rect l="0" t="0" r="r" b="b"/>
              <a:pathLst>
                <a:path w="2459" h="2158">
                  <a:moveTo>
                    <a:pt x="1155" y="408"/>
                  </a:moveTo>
                  <a:cubicBezTo>
                    <a:pt x="1166" y="437"/>
                    <a:pt x="1186" y="457"/>
                    <a:pt x="1206" y="474"/>
                  </a:cubicBezTo>
                  <a:cubicBezTo>
                    <a:pt x="1208" y="475"/>
                    <a:pt x="1210" y="477"/>
                    <a:pt x="1212" y="477"/>
                  </a:cubicBezTo>
                  <a:cubicBezTo>
                    <a:pt x="1213" y="478"/>
                    <a:pt x="1214" y="478"/>
                    <a:pt x="1215" y="477"/>
                  </a:cubicBezTo>
                  <a:cubicBezTo>
                    <a:pt x="1216" y="477"/>
                    <a:pt x="1217" y="477"/>
                    <a:pt x="1218" y="475"/>
                  </a:cubicBezTo>
                  <a:cubicBezTo>
                    <a:pt x="1222" y="470"/>
                    <a:pt x="1216" y="457"/>
                    <a:pt x="1215" y="452"/>
                  </a:cubicBezTo>
                  <a:cubicBezTo>
                    <a:pt x="1211" y="444"/>
                    <a:pt x="1207" y="436"/>
                    <a:pt x="1203" y="428"/>
                  </a:cubicBezTo>
                  <a:cubicBezTo>
                    <a:pt x="1197" y="415"/>
                    <a:pt x="1190" y="402"/>
                    <a:pt x="1181" y="390"/>
                  </a:cubicBezTo>
                  <a:cubicBezTo>
                    <a:pt x="1178" y="385"/>
                    <a:pt x="1174" y="380"/>
                    <a:pt x="1169" y="379"/>
                  </a:cubicBezTo>
                  <a:cubicBezTo>
                    <a:pt x="1164" y="377"/>
                    <a:pt x="1158" y="379"/>
                    <a:pt x="1155" y="384"/>
                  </a:cubicBezTo>
                  <a:cubicBezTo>
                    <a:pt x="1153" y="387"/>
                    <a:pt x="1152" y="392"/>
                    <a:pt x="1153" y="396"/>
                  </a:cubicBezTo>
                  <a:cubicBezTo>
                    <a:pt x="1153" y="400"/>
                    <a:pt x="1154" y="404"/>
                    <a:pt x="1155" y="408"/>
                  </a:cubicBezTo>
                  <a:close/>
                  <a:moveTo>
                    <a:pt x="1187" y="380"/>
                  </a:moveTo>
                  <a:cubicBezTo>
                    <a:pt x="1192" y="390"/>
                    <a:pt x="1197" y="399"/>
                    <a:pt x="1203" y="407"/>
                  </a:cubicBezTo>
                  <a:cubicBezTo>
                    <a:pt x="1206" y="411"/>
                    <a:pt x="1220" y="435"/>
                    <a:pt x="1220" y="425"/>
                  </a:cubicBezTo>
                  <a:cubicBezTo>
                    <a:pt x="1220" y="414"/>
                    <a:pt x="1217" y="401"/>
                    <a:pt x="1214" y="390"/>
                  </a:cubicBezTo>
                  <a:cubicBezTo>
                    <a:pt x="1211" y="372"/>
                    <a:pt x="1206" y="355"/>
                    <a:pt x="1201" y="338"/>
                  </a:cubicBezTo>
                  <a:cubicBezTo>
                    <a:pt x="1197" y="324"/>
                    <a:pt x="1191" y="300"/>
                    <a:pt x="1177" y="296"/>
                  </a:cubicBezTo>
                  <a:cubicBezTo>
                    <a:pt x="1173" y="294"/>
                    <a:pt x="1168" y="295"/>
                    <a:pt x="1165" y="300"/>
                  </a:cubicBezTo>
                  <a:cubicBezTo>
                    <a:pt x="1161" y="305"/>
                    <a:pt x="1161" y="314"/>
                    <a:pt x="1163" y="320"/>
                  </a:cubicBezTo>
                  <a:cubicBezTo>
                    <a:pt x="1169" y="342"/>
                    <a:pt x="1177" y="362"/>
                    <a:pt x="1187" y="380"/>
                  </a:cubicBezTo>
                  <a:close/>
                  <a:moveTo>
                    <a:pt x="1155" y="1116"/>
                  </a:moveTo>
                  <a:cubicBezTo>
                    <a:pt x="1166" y="1145"/>
                    <a:pt x="1186" y="1165"/>
                    <a:pt x="1206" y="1182"/>
                  </a:cubicBezTo>
                  <a:cubicBezTo>
                    <a:pt x="1208" y="1184"/>
                    <a:pt x="1210" y="1185"/>
                    <a:pt x="1212" y="1186"/>
                  </a:cubicBezTo>
                  <a:cubicBezTo>
                    <a:pt x="1213" y="1186"/>
                    <a:pt x="1214" y="1186"/>
                    <a:pt x="1215" y="1186"/>
                  </a:cubicBezTo>
                  <a:cubicBezTo>
                    <a:pt x="1216" y="1186"/>
                    <a:pt x="1217" y="1185"/>
                    <a:pt x="1218" y="1184"/>
                  </a:cubicBezTo>
                  <a:cubicBezTo>
                    <a:pt x="1222" y="1179"/>
                    <a:pt x="1216" y="1166"/>
                    <a:pt x="1215" y="1161"/>
                  </a:cubicBezTo>
                  <a:cubicBezTo>
                    <a:pt x="1211" y="1152"/>
                    <a:pt x="1207" y="1145"/>
                    <a:pt x="1203" y="1137"/>
                  </a:cubicBezTo>
                  <a:cubicBezTo>
                    <a:pt x="1197" y="1123"/>
                    <a:pt x="1190" y="1110"/>
                    <a:pt x="1181" y="1098"/>
                  </a:cubicBezTo>
                  <a:cubicBezTo>
                    <a:pt x="1178" y="1093"/>
                    <a:pt x="1174" y="1089"/>
                    <a:pt x="1169" y="1087"/>
                  </a:cubicBezTo>
                  <a:cubicBezTo>
                    <a:pt x="1164" y="1085"/>
                    <a:pt x="1158" y="1087"/>
                    <a:pt x="1155" y="1092"/>
                  </a:cubicBezTo>
                  <a:cubicBezTo>
                    <a:pt x="1153" y="1096"/>
                    <a:pt x="1152" y="1100"/>
                    <a:pt x="1153" y="1104"/>
                  </a:cubicBezTo>
                  <a:cubicBezTo>
                    <a:pt x="1153" y="1108"/>
                    <a:pt x="1154" y="1112"/>
                    <a:pt x="1155" y="1116"/>
                  </a:cubicBezTo>
                  <a:close/>
                  <a:moveTo>
                    <a:pt x="1218" y="352"/>
                  </a:moveTo>
                  <a:cubicBezTo>
                    <a:pt x="1219" y="355"/>
                    <a:pt x="1222" y="374"/>
                    <a:pt x="1226" y="366"/>
                  </a:cubicBezTo>
                  <a:cubicBezTo>
                    <a:pt x="1228" y="361"/>
                    <a:pt x="1229" y="355"/>
                    <a:pt x="1230" y="350"/>
                  </a:cubicBezTo>
                  <a:cubicBezTo>
                    <a:pt x="1232" y="340"/>
                    <a:pt x="1233" y="329"/>
                    <a:pt x="1234" y="319"/>
                  </a:cubicBezTo>
                  <a:cubicBezTo>
                    <a:pt x="1237" y="302"/>
                    <a:pt x="1238" y="285"/>
                    <a:pt x="1239" y="268"/>
                  </a:cubicBezTo>
                  <a:cubicBezTo>
                    <a:pt x="1240" y="254"/>
                    <a:pt x="1241" y="231"/>
                    <a:pt x="1229" y="224"/>
                  </a:cubicBezTo>
                  <a:cubicBezTo>
                    <a:pt x="1224" y="221"/>
                    <a:pt x="1217" y="223"/>
                    <a:pt x="1213" y="228"/>
                  </a:cubicBezTo>
                  <a:cubicBezTo>
                    <a:pt x="1209" y="233"/>
                    <a:pt x="1207" y="240"/>
                    <a:pt x="1206" y="248"/>
                  </a:cubicBezTo>
                  <a:cubicBezTo>
                    <a:pt x="1207" y="273"/>
                    <a:pt x="1210" y="298"/>
                    <a:pt x="1213" y="323"/>
                  </a:cubicBezTo>
                  <a:cubicBezTo>
                    <a:pt x="1215" y="333"/>
                    <a:pt x="1216" y="342"/>
                    <a:pt x="1218" y="352"/>
                  </a:cubicBezTo>
                  <a:close/>
                  <a:moveTo>
                    <a:pt x="74" y="75"/>
                  </a:moveTo>
                  <a:cubicBezTo>
                    <a:pt x="77" y="79"/>
                    <a:pt x="87" y="63"/>
                    <a:pt x="92" y="56"/>
                  </a:cubicBezTo>
                  <a:cubicBezTo>
                    <a:pt x="98" y="48"/>
                    <a:pt x="104" y="40"/>
                    <a:pt x="109" y="32"/>
                  </a:cubicBezTo>
                  <a:cubicBezTo>
                    <a:pt x="115" y="22"/>
                    <a:pt x="121" y="11"/>
                    <a:pt x="12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89" y="10"/>
                    <a:pt x="86" y="20"/>
                    <a:pt x="83" y="29"/>
                  </a:cubicBezTo>
                  <a:cubicBezTo>
                    <a:pt x="79" y="44"/>
                    <a:pt x="70" y="71"/>
                    <a:pt x="74" y="75"/>
                  </a:cubicBezTo>
                  <a:close/>
                  <a:moveTo>
                    <a:pt x="1226" y="1133"/>
                  </a:moveTo>
                  <a:cubicBezTo>
                    <a:pt x="1229" y="1137"/>
                    <a:pt x="1239" y="1122"/>
                    <a:pt x="1244" y="1115"/>
                  </a:cubicBezTo>
                  <a:cubicBezTo>
                    <a:pt x="1250" y="1107"/>
                    <a:pt x="1256" y="1099"/>
                    <a:pt x="1261" y="1090"/>
                  </a:cubicBezTo>
                  <a:cubicBezTo>
                    <a:pt x="1268" y="1079"/>
                    <a:pt x="1274" y="1067"/>
                    <a:pt x="1280" y="1054"/>
                  </a:cubicBezTo>
                  <a:cubicBezTo>
                    <a:pt x="1285" y="1042"/>
                    <a:pt x="1291" y="1029"/>
                    <a:pt x="1289" y="1015"/>
                  </a:cubicBezTo>
                  <a:cubicBezTo>
                    <a:pt x="1289" y="1011"/>
                    <a:pt x="1288" y="1008"/>
                    <a:pt x="1287" y="1006"/>
                  </a:cubicBezTo>
                  <a:cubicBezTo>
                    <a:pt x="1284" y="1003"/>
                    <a:pt x="1281" y="1003"/>
                    <a:pt x="1278" y="1004"/>
                  </a:cubicBezTo>
                  <a:cubicBezTo>
                    <a:pt x="1271" y="1006"/>
                    <a:pt x="1267" y="1012"/>
                    <a:pt x="1263" y="1019"/>
                  </a:cubicBezTo>
                  <a:cubicBezTo>
                    <a:pt x="1258" y="1026"/>
                    <a:pt x="1253" y="1034"/>
                    <a:pt x="1250" y="1043"/>
                  </a:cubicBezTo>
                  <a:cubicBezTo>
                    <a:pt x="1244" y="1058"/>
                    <a:pt x="1240" y="1073"/>
                    <a:pt x="1235" y="1088"/>
                  </a:cubicBezTo>
                  <a:cubicBezTo>
                    <a:pt x="1231" y="1103"/>
                    <a:pt x="1222" y="1129"/>
                    <a:pt x="1226" y="1133"/>
                  </a:cubicBezTo>
                  <a:close/>
                  <a:moveTo>
                    <a:pt x="1201" y="1047"/>
                  </a:moveTo>
                  <a:cubicBezTo>
                    <a:pt x="1197" y="1032"/>
                    <a:pt x="1191" y="1009"/>
                    <a:pt x="1177" y="1004"/>
                  </a:cubicBezTo>
                  <a:cubicBezTo>
                    <a:pt x="1173" y="1003"/>
                    <a:pt x="1168" y="1004"/>
                    <a:pt x="1165" y="1008"/>
                  </a:cubicBezTo>
                  <a:cubicBezTo>
                    <a:pt x="1161" y="1014"/>
                    <a:pt x="1161" y="1022"/>
                    <a:pt x="1163" y="1029"/>
                  </a:cubicBezTo>
                  <a:cubicBezTo>
                    <a:pt x="1169" y="1050"/>
                    <a:pt x="1177" y="1070"/>
                    <a:pt x="1187" y="1089"/>
                  </a:cubicBezTo>
                  <a:cubicBezTo>
                    <a:pt x="1192" y="1098"/>
                    <a:pt x="1197" y="1107"/>
                    <a:pt x="1203" y="1116"/>
                  </a:cubicBezTo>
                  <a:cubicBezTo>
                    <a:pt x="1206" y="1120"/>
                    <a:pt x="1220" y="1144"/>
                    <a:pt x="1220" y="1134"/>
                  </a:cubicBezTo>
                  <a:cubicBezTo>
                    <a:pt x="1220" y="1122"/>
                    <a:pt x="1217" y="1109"/>
                    <a:pt x="1214" y="1098"/>
                  </a:cubicBezTo>
                  <a:cubicBezTo>
                    <a:pt x="1211" y="1081"/>
                    <a:pt x="1206" y="1064"/>
                    <a:pt x="1201" y="1047"/>
                  </a:cubicBezTo>
                  <a:close/>
                  <a:moveTo>
                    <a:pt x="77" y="1285"/>
                  </a:moveTo>
                  <a:cubicBezTo>
                    <a:pt x="72" y="1282"/>
                    <a:pt x="65" y="1284"/>
                    <a:pt x="61" y="1289"/>
                  </a:cubicBezTo>
                  <a:cubicBezTo>
                    <a:pt x="57" y="1294"/>
                    <a:pt x="55" y="1302"/>
                    <a:pt x="54" y="1309"/>
                  </a:cubicBezTo>
                  <a:cubicBezTo>
                    <a:pt x="55" y="1334"/>
                    <a:pt x="58" y="1359"/>
                    <a:pt x="61" y="1384"/>
                  </a:cubicBezTo>
                  <a:cubicBezTo>
                    <a:pt x="63" y="1394"/>
                    <a:pt x="64" y="1404"/>
                    <a:pt x="66" y="1413"/>
                  </a:cubicBezTo>
                  <a:cubicBezTo>
                    <a:pt x="67" y="1416"/>
                    <a:pt x="70" y="1435"/>
                    <a:pt x="74" y="1427"/>
                  </a:cubicBezTo>
                  <a:cubicBezTo>
                    <a:pt x="76" y="1422"/>
                    <a:pt x="77" y="1416"/>
                    <a:pt x="78" y="1411"/>
                  </a:cubicBezTo>
                  <a:cubicBezTo>
                    <a:pt x="80" y="1401"/>
                    <a:pt x="81" y="1391"/>
                    <a:pt x="82" y="1381"/>
                  </a:cubicBezTo>
                  <a:cubicBezTo>
                    <a:pt x="85" y="1364"/>
                    <a:pt x="87" y="1347"/>
                    <a:pt x="87" y="1330"/>
                  </a:cubicBezTo>
                  <a:cubicBezTo>
                    <a:pt x="88" y="1315"/>
                    <a:pt x="89" y="1293"/>
                    <a:pt x="77" y="1285"/>
                  </a:cubicBezTo>
                  <a:close/>
                  <a:moveTo>
                    <a:pt x="49" y="694"/>
                  </a:moveTo>
                  <a:cubicBezTo>
                    <a:pt x="45" y="680"/>
                    <a:pt x="39" y="656"/>
                    <a:pt x="25" y="651"/>
                  </a:cubicBezTo>
                  <a:cubicBezTo>
                    <a:pt x="21" y="650"/>
                    <a:pt x="16" y="651"/>
                    <a:pt x="13" y="655"/>
                  </a:cubicBezTo>
                  <a:cubicBezTo>
                    <a:pt x="9" y="661"/>
                    <a:pt x="9" y="669"/>
                    <a:pt x="11" y="676"/>
                  </a:cubicBezTo>
                  <a:cubicBezTo>
                    <a:pt x="17" y="697"/>
                    <a:pt x="25" y="718"/>
                    <a:pt x="35" y="736"/>
                  </a:cubicBezTo>
                  <a:cubicBezTo>
                    <a:pt x="40" y="745"/>
                    <a:pt x="46" y="754"/>
                    <a:pt x="51" y="763"/>
                  </a:cubicBezTo>
                  <a:cubicBezTo>
                    <a:pt x="54" y="767"/>
                    <a:pt x="68" y="791"/>
                    <a:pt x="68" y="781"/>
                  </a:cubicBezTo>
                  <a:cubicBezTo>
                    <a:pt x="68" y="769"/>
                    <a:pt x="65" y="757"/>
                    <a:pt x="62" y="745"/>
                  </a:cubicBezTo>
                  <a:cubicBezTo>
                    <a:pt x="59" y="728"/>
                    <a:pt x="54" y="711"/>
                    <a:pt x="49" y="694"/>
                  </a:cubicBezTo>
                  <a:close/>
                  <a:moveTo>
                    <a:pt x="77" y="580"/>
                  </a:moveTo>
                  <a:cubicBezTo>
                    <a:pt x="72" y="577"/>
                    <a:pt x="65" y="579"/>
                    <a:pt x="61" y="584"/>
                  </a:cubicBezTo>
                  <a:cubicBezTo>
                    <a:pt x="57" y="589"/>
                    <a:pt x="55" y="596"/>
                    <a:pt x="54" y="603"/>
                  </a:cubicBezTo>
                  <a:cubicBezTo>
                    <a:pt x="55" y="629"/>
                    <a:pt x="58" y="653"/>
                    <a:pt x="61" y="678"/>
                  </a:cubicBezTo>
                  <a:cubicBezTo>
                    <a:pt x="63" y="688"/>
                    <a:pt x="64" y="698"/>
                    <a:pt x="66" y="708"/>
                  </a:cubicBezTo>
                  <a:cubicBezTo>
                    <a:pt x="67" y="711"/>
                    <a:pt x="70" y="729"/>
                    <a:pt x="74" y="721"/>
                  </a:cubicBezTo>
                  <a:cubicBezTo>
                    <a:pt x="76" y="717"/>
                    <a:pt x="77" y="710"/>
                    <a:pt x="78" y="705"/>
                  </a:cubicBezTo>
                  <a:cubicBezTo>
                    <a:pt x="80" y="695"/>
                    <a:pt x="81" y="685"/>
                    <a:pt x="82" y="675"/>
                  </a:cubicBezTo>
                  <a:cubicBezTo>
                    <a:pt x="85" y="658"/>
                    <a:pt x="87" y="641"/>
                    <a:pt x="87" y="624"/>
                  </a:cubicBezTo>
                  <a:cubicBezTo>
                    <a:pt x="88" y="610"/>
                    <a:pt x="89" y="587"/>
                    <a:pt x="77" y="580"/>
                  </a:cubicBezTo>
                  <a:close/>
                  <a:moveTo>
                    <a:pt x="92" y="762"/>
                  </a:moveTo>
                  <a:cubicBezTo>
                    <a:pt x="98" y="754"/>
                    <a:pt x="104" y="746"/>
                    <a:pt x="109" y="737"/>
                  </a:cubicBezTo>
                  <a:cubicBezTo>
                    <a:pt x="116" y="726"/>
                    <a:pt x="122" y="714"/>
                    <a:pt x="128" y="701"/>
                  </a:cubicBezTo>
                  <a:cubicBezTo>
                    <a:pt x="133" y="689"/>
                    <a:pt x="139" y="677"/>
                    <a:pt x="137" y="662"/>
                  </a:cubicBezTo>
                  <a:cubicBezTo>
                    <a:pt x="137" y="659"/>
                    <a:pt x="136" y="655"/>
                    <a:pt x="135" y="653"/>
                  </a:cubicBezTo>
                  <a:cubicBezTo>
                    <a:pt x="132" y="650"/>
                    <a:pt x="129" y="650"/>
                    <a:pt x="126" y="651"/>
                  </a:cubicBezTo>
                  <a:cubicBezTo>
                    <a:pt x="119" y="653"/>
                    <a:pt x="115" y="659"/>
                    <a:pt x="111" y="666"/>
                  </a:cubicBezTo>
                  <a:cubicBezTo>
                    <a:pt x="106" y="673"/>
                    <a:pt x="101" y="681"/>
                    <a:pt x="98" y="690"/>
                  </a:cubicBezTo>
                  <a:cubicBezTo>
                    <a:pt x="92" y="705"/>
                    <a:pt x="88" y="720"/>
                    <a:pt x="83" y="735"/>
                  </a:cubicBezTo>
                  <a:cubicBezTo>
                    <a:pt x="79" y="750"/>
                    <a:pt x="70" y="776"/>
                    <a:pt x="74" y="780"/>
                  </a:cubicBezTo>
                  <a:cubicBezTo>
                    <a:pt x="77" y="784"/>
                    <a:pt x="87" y="769"/>
                    <a:pt x="92" y="762"/>
                  </a:cubicBezTo>
                  <a:close/>
                  <a:moveTo>
                    <a:pt x="74" y="16"/>
                  </a:moveTo>
                  <a:cubicBezTo>
                    <a:pt x="76" y="11"/>
                    <a:pt x="77" y="5"/>
                    <a:pt x="78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"/>
                    <a:pt x="66" y="2"/>
                    <a:pt x="66" y="2"/>
                  </a:cubicBezTo>
                  <a:cubicBezTo>
                    <a:pt x="67" y="5"/>
                    <a:pt x="70" y="24"/>
                    <a:pt x="74" y="16"/>
                  </a:cubicBezTo>
                  <a:close/>
                  <a:moveTo>
                    <a:pt x="74" y="1486"/>
                  </a:moveTo>
                  <a:cubicBezTo>
                    <a:pt x="77" y="1490"/>
                    <a:pt x="87" y="1475"/>
                    <a:pt x="92" y="1467"/>
                  </a:cubicBezTo>
                  <a:cubicBezTo>
                    <a:pt x="98" y="1460"/>
                    <a:pt x="104" y="1451"/>
                    <a:pt x="109" y="1443"/>
                  </a:cubicBezTo>
                  <a:cubicBezTo>
                    <a:pt x="116" y="1432"/>
                    <a:pt x="122" y="1420"/>
                    <a:pt x="128" y="1407"/>
                  </a:cubicBezTo>
                  <a:cubicBezTo>
                    <a:pt x="133" y="1395"/>
                    <a:pt x="139" y="1382"/>
                    <a:pt x="137" y="1367"/>
                  </a:cubicBezTo>
                  <a:cubicBezTo>
                    <a:pt x="137" y="1364"/>
                    <a:pt x="136" y="1361"/>
                    <a:pt x="135" y="1359"/>
                  </a:cubicBezTo>
                  <a:cubicBezTo>
                    <a:pt x="132" y="1356"/>
                    <a:pt x="129" y="1356"/>
                    <a:pt x="126" y="1357"/>
                  </a:cubicBezTo>
                  <a:cubicBezTo>
                    <a:pt x="119" y="1359"/>
                    <a:pt x="115" y="1365"/>
                    <a:pt x="111" y="1371"/>
                  </a:cubicBezTo>
                  <a:cubicBezTo>
                    <a:pt x="106" y="1379"/>
                    <a:pt x="101" y="1387"/>
                    <a:pt x="98" y="1396"/>
                  </a:cubicBezTo>
                  <a:cubicBezTo>
                    <a:pt x="92" y="1410"/>
                    <a:pt x="88" y="1425"/>
                    <a:pt x="83" y="1441"/>
                  </a:cubicBezTo>
                  <a:cubicBezTo>
                    <a:pt x="79" y="1455"/>
                    <a:pt x="70" y="1482"/>
                    <a:pt x="74" y="1486"/>
                  </a:cubicBezTo>
                  <a:close/>
                  <a:moveTo>
                    <a:pt x="49" y="1400"/>
                  </a:moveTo>
                  <a:cubicBezTo>
                    <a:pt x="45" y="1385"/>
                    <a:pt x="39" y="1362"/>
                    <a:pt x="25" y="1357"/>
                  </a:cubicBezTo>
                  <a:cubicBezTo>
                    <a:pt x="21" y="1355"/>
                    <a:pt x="16" y="1357"/>
                    <a:pt x="13" y="1361"/>
                  </a:cubicBezTo>
                  <a:cubicBezTo>
                    <a:pt x="9" y="1366"/>
                    <a:pt x="9" y="1375"/>
                    <a:pt x="11" y="1382"/>
                  </a:cubicBezTo>
                  <a:cubicBezTo>
                    <a:pt x="17" y="1403"/>
                    <a:pt x="25" y="1423"/>
                    <a:pt x="35" y="1442"/>
                  </a:cubicBezTo>
                  <a:cubicBezTo>
                    <a:pt x="40" y="1451"/>
                    <a:pt x="46" y="1460"/>
                    <a:pt x="51" y="1468"/>
                  </a:cubicBezTo>
                  <a:cubicBezTo>
                    <a:pt x="54" y="1473"/>
                    <a:pt x="68" y="1497"/>
                    <a:pt x="68" y="1487"/>
                  </a:cubicBezTo>
                  <a:cubicBezTo>
                    <a:pt x="68" y="1475"/>
                    <a:pt x="65" y="1462"/>
                    <a:pt x="62" y="1451"/>
                  </a:cubicBezTo>
                  <a:cubicBezTo>
                    <a:pt x="59" y="1434"/>
                    <a:pt x="54" y="1416"/>
                    <a:pt x="49" y="1400"/>
                  </a:cubicBezTo>
                  <a:close/>
                  <a:moveTo>
                    <a:pt x="2353" y="1400"/>
                  </a:moveTo>
                  <a:cubicBezTo>
                    <a:pt x="2348" y="1385"/>
                    <a:pt x="2343" y="1362"/>
                    <a:pt x="2329" y="1357"/>
                  </a:cubicBezTo>
                  <a:cubicBezTo>
                    <a:pt x="2325" y="1355"/>
                    <a:pt x="2320" y="1357"/>
                    <a:pt x="2317" y="1361"/>
                  </a:cubicBezTo>
                  <a:cubicBezTo>
                    <a:pt x="2313" y="1366"/>
                    <a:pt x="2313" y="1375"/>
                    <a:pt x="2315" y="1382"/>
                  </a:cubicBezTo>
                  <a:cubicBezTo>
                    <a:pt x="2321" y="1403"/>
                    <a:pt x="2329" y="1423"/>
                    <a:pt x="2339" y="1442"/>
                  </a:cubicBezTo>
                  <a:cubicBezTo>
                    <a:pt x="2344" y="1451"/>
                    <a:pt x="2349" y="1460"/>
                    <a:pt x="2355" y="1468"/>
                  </a:cubicBezTo>
                  <a:cubicBezTo>
                    <a:pt x="2358" y="1473"/>
                    <a:pt x="2372" y="1497"/>
                    <a:pt x="2372" y="1487"/>
                  </a:cubicBezTo>
                  <a:cubicBezTo>
                    <a:pt x="2372" y="1475"/>
                    <a:pt x="2369" y="1462"/>
                    <a:pt x="2366" y="1451"/>
                  </a:cubicBezTo>
                  <a:cubicBezTo>
                    <a:pt x="2363" y="1434"/>
                    <a:pt x="2358" y="1416"/>
                    <a:pt x="2353" y="1400"/>
                  </a:cubicBezTo>
                  <a:close/>
                  <a:moveTo>
                    <a:pt x="2396" y="762"/>
                  </a:moveTo>
                  <a:cubicBezTo>
                    <a:pt x="2402" y="754"/>
                    <a:pt x="2408" y="746"/>
                    <a:pt x="2413" y="737"/>
                  </a:cubicBezTo>
                  <a:cubicBezTo>
                    <a:pt x="2420" y="726"/>
                    <a:pt x="2426" y="714"/>
                    <a:pt x="2432" y="701"/>
                  </a:cubicBezTo>
                  <a:cubicBezTo>
                    <a:pt x="2437" y="689"/>
                    <a:pt x="2443" y="677"/>
                    <a:pt x="2441" y="662"/>
                  </a:cubicBezTo>
                  <a:cubicBezTo>
                    <a:pt x="2441" y="659"/>
                    <a:pt x="2440" y="655"/>
                    <a:pt x="2439" y="653"/>
                  </a:cubicBezTo>
                  <a:cubicBezTo>
                    <a:pt x="2436" y="650"/>
                    <a:pt x="2433" y="650"/>
                    <a:pt x="2430" y="651"/>
                  </a:cubicBezTo>
                  <a:cubicBezTo>
                    <a:pt x="2423" y="653"/>
                    <a:pt x="2419" y="659"/>
                    <a:pt x="2415" y="666"/>
                  </a:cubicBezTo>
                  <a:cubicBezTo>
                    <a:pt x="2410" y="673"/>
                    <a:pt x="2405" y="681"/>
                    <a:pt x="2402" y="690"/>
                  </a:cubicBezTo>
                  <a:cubicBezTo>
                    <a:pt x="2396" y="705"/>
                    <a:pt x="2392" y="720"/>
                    <a:pt x="2387" y="735"/>
                  </a:cubicBezTo>
                  <a:cubicBezTo>
                    <a:pt x="2383" y="750"/>
                    <a:pt x="2374" y="776"/>
                    <a:pt x="2378" y="780"/>
                  </a:cubicBezTo>
                  <a:cubicBezTo>
                    <a:pt x="2381" y="784"/>
                    <a:pt x="2391" y="769"/>
                    <a:pt x="2396" y="762"/>
                  </a:cubicBezTo>
                  <a:close/>
                  <a:moveTo>
                    <a:pt x="1229" y="932"/>
                  </a:moveTo>
                  <a:cubicBezTo>
                    <a:pt x="1224" y="929"/>
                    <a:pt x="1217" y="931"/>
                    <a:pt x="1213" y="937"/>
                  </a:cubicBezTo>
                  <a:cubicBezTo>
                    <a:pt x="1209" y="942"/>
                    <a:pt x="1207" y="949"/>
                    <a:pt x="1206" y="956"/>
                  </a:cubicBezTo>
                  <a:cubicBezTo>
                    <a:pt x="1207" y="981"/>
                    <a:pt x="1210" y="1006"/>
                    <a:pt x="1213" y="1031"/>
                  </a:cubicBezTo>
                  <a:cubicBezTo>
                    <a:pt x="1215" y="1041"/>
                    <a:pt x="1216" y="1051"/>
                    <a:pt x="1218" y="1061"/>
                  </a:cubicBezTo>
                  <a:cubicBezTo>
                    <a:pt x="1219" y="1064"/>
                    <a:pt x="1222" y="1082"/>
                    <a:pt x="1226" y="1074"/>
                  </a:cubicBezTo>
                  <a:cubicBezTo>
                    <a:pt x="1228" y="1069"/>
                    <a:pt x="1229" y="1063"/>
                    <a:pt x="1230" y="1058"/>
                  </a:cubicBezTo>
                  <a:cubicBezTo>
                    <a:pt x="1232" y="1048"/>
                    <a:pt x="1233" y="1038"/>
                    <a:pt x="1234" y="1028"/>
                  </a:cubicBezTo>
                  <a:cubicBezTo>
                    <a:pt x="1237" y="1011"/>
                    <a:pt x="1238" y="994"/>
                    <a:pt x="1239" y="977"/>
                  </a:cubicBezTo>
                  <a:cubicBezTo>
                    <a:pt x="1240" y="963"/>
                    <a:pt x="1241" y="940"/>
                    <a:pt x="1229" y="932"/>
                  </a:cubicBezTo>
                  <a:close/>
                  <a:moveTo>
                    <a:pt x="2329" y="651"/>
                  </a:moveTo>
                  <a:cubicBezTo>
                    <a:pt x="2325" y="650"/>
                    <a:pt x="2320" y="651"/>
                    <a:pt x="2317" y="655"/>
                  </a:cubicBezTo>
                  <a:cubicBezTo>
                    <a:pt x="2313" y="661"/>
                    <a:pt x="2313" y="669"/>
                    <a:pt x="2315" y="676"/>
                  </a:cubicBezTo>
                  <a:cubicBezTo>
                    <a:pt x="2321" y="697"/>
                    <a:pt x="2329" y="718"/>
                    <a:pt x="2339" y="736"/>
                  </a:cubicBezTo>
                  <a:cubicBezTo>
                    <a:pt x="2344" y="745"/>
                    <a:pt x="2349" y="754"/>
                    <a:pt x="2355" y="763"/>
                  </a:cubicBezTo>
                  <a:cubicBezTo>
                    <a:pt x="2358" y="767"/>
                    <a:pt x="2372" y="791"/>
                    <a:pt x="2372" y="781"/>
                  </a:cubicBezTo>
                  <a:cubicBezTo>
                    <a:pt x="2372" y="769"/>
                    <a:pt x="2369" y="757"/>
                    <a:pt x="2366" y="745"/>
                  </a:cubicBezTo>
                  <a:cubicBezTo>
                    <a:pt x="2363" y="728"/>
                    <a:pt x="2358" y="711"/>
                    <a:pt x="2353" y="694"/>
                  </a:cubicBezTo>
                  <a:cubicBezTo>
                    <a:pt x="2348" y="680"/>
                    <a:pt x="2343" y="656"/>
                    <a:pt x="2329" y="651"/>
                  </a:cubicBezTo>
                  <a:close/>
                  <a:moveTo>
                    <a:pt x="2381" y="1285"/>
                  </a:moveTo>
                  <a:cubicBezTo>
                    <a:pt x="2376" y="1282"/>
                    <a:pt x="2369" y="1284"/>
                    <a:pt x="2365" y="1289"/>
                  </a:cubicBezTo>
                  <a:cubicBezTo>
                    <a:pt x="2361" y="1294"/>
                    <a:pt x="2359" y="1302"/>
                    <a:pt x="2358" y="1309"/>
                  </a:cubicBezTo>
                  <a:cubicBezTo>
                    <a:pt x="2359" y="1334"/>
                    <a:pt x="2362" y="1359"/>
                    <a:pt x="2365" y="1384"/>
                  </a:cubicBezTo>
                  <a:cubicBezTo>
                    <a:pt x="2367" y="1394"/>
                    <a:pt x="2368" y="1404"/>
                    <a:pt x="2370" y="1413"/>
                  </a:cubicBezTo>
                  <a:cubicBezTo>
                    <a:pt x="2371" y="1416"/>
                    <a:pt x="2374" y="1435"/>
                    <a:pt x="2378" y="1427"/>
                  </a:cubicBezTo>
                  <a:cubicBezTo>
                    <a:pt x="2380" y="1422"/>
                    <a:pt x="2381" y="1416"/>
                    <a:pt x="2382" y="1411"/>
                  </a:cubicBezTo>
                  <a:cubicBezTo>
                    <a:pt x="2384" y="1401"/>
                    <a:pt x="2385" y="1391"/>
                    <a:pt x="2386" y="1381"/>
                  </a:cubicBezTo>
                  <a:cubicBezTo>
                    <a:pt x="2389" y="1364"/>
                    <a:pt x="2390" y="1347"/>
                    <a:pt x="2391" y="1330"/>
                  </a:cubicBezTo>
                  <a:cubicBezTo>
                    <a:pt x="2392" y="1315"/>
                    <a:pt x="2393" y="1293"/>
                    <a:pt x="2381" y="1285"/>
                  </a:cubicBezTo>
                  <a:close/>
                  <a:moveTo>
                    <a:pt x="2378" y="1486"/>
                  </a:moveTo>
                  <a:cubicBezTo>
                    <a:pt x="2381" y="1490"/>
                    <a:pt x="2391" y="1475"/>
                    <a:pt x="2396" y="1467"/>
                  </a:cubicBezTo>
                  <a:cubicBezTo>
                    <a:pt x="2402" y="1460"/>
                    <a:pt x="2408" y="1451"/>
                    <a:pt x="2413" y="1443"/>
                  </a:cubicBezTo>
                  <a:cubicBezTo>
                    <a:pt x="2420" y="1432"/>
                    <a:pt x="2426" y="1420"/>
                    <a:pt x="2432" y="1407"/>
                  </a:cubicBezTo>
                  <a:cubicBezTo>
                    <a:pt x="2437" y="1395"/>
                    <a:pt x="2443" y="1382"/>
                    <a:pt x="2441" y="1367"/>
                  </a:cubicBezTo>
                  <a:cubicBezTo>
                    <a:pt x="2441" y="1364"/>
                    <a:pt x="2440" y="1361"/>
                    <a:pt x="2439" y="1359"/>
                  </a:cubicBezTo>
                  <a:cubicBezTo>
                    <a:pt x="2436" y="1356"/>
                    <a:pt x="2433" y="1356"/>
                    <a:pt x="2430" y="1357"/>
                  </a:cubicBezTo>
                  <a:cubicBezTo>
                    <a:pt x="2423" y="1359"/>
                    <a:pt x="2419" y="1365"/>
                    <a:pt x="2415" y="1371"/>
                  </a:cubicBezTo>
                  <a:cubicBezTo>
                    <a:pt x="2410" y="1379"/>
                    <a:pt x="2405" y="1387"/>
                    <a:pt x="2402" y="1396"/>
                  </a:cubicBezTo>
                  <a:cubicBezTo>
                    <a:pt x="2396" y="1410"/>
                    <a:pt x="2392" y="1425"/>
                    <a:pt x="2387" y="1441"/>
                  </a:cubicBezTo>
                  <a:cubicBezTo>
                    <a:pt x="2383" y="1455"/>
                    <a:pt x="2374" y="1482"/>
                    <a:pt x="2378" y="1486"/>
                  </a:cubicBezTo>
                  <a:close/>
                  <a:moveTo>
                    <a:pt x="2378" y="721"/>
                  </a:moveTo>
                  <a:cubicBezTo>
                    <a:pt x="2380" y="717"/>
                    <a:pt x="2381" y="710"/>
                    <a:pt x="2382" y="705"/>
                  </a:cubicBezTo>
                  <a:cubicBezTo>
                    <a:pt x="2384" y="695"/>
                    <a:pt x="2385" y="685"/>
                    <a:pt x="2386" y="675"/>
                  </a:cubicBezTo>
                  <a:cubicBezTo>
                    <a:pt x="2389" y="658"/>
                    <a:pt x="2390" y="641"/>
                    <a:pt x="2391" y="624"/>
                  </a:cubicBezTo>
                  <a:cubicBezTo>
                    <a:pt x="2392" y="610"/>
                    <a:pt x="2393" y="587"/>
                    <a:pt x="2381" y="580"/>
                  </a:cubicBezTo>
                  <a:cubicBezTo>
                    <a:pt x="2376" y="577"/>
                    <a:pt x="2369" y="579"/>
                    <a:pt x="2365" y="584"/>
                  </a:cubicBezTo>
                  <a:cubicBezTo>
                    <a:pt x="2361" y="589"/>
                    <a:pt x="2359" y="596"/>
                    <a:pt x="2358" y="603"/>
                  </a:cubicBezTo>
                  <a:cubicBezTo>
                    <a:pt x="2359" y="629"/>
                    <a:pt x="2362" y="653"/>
                    <a:pt x="2365" y="678"/>
                  </a:cubicBezTo>
                  <a:cubicBezTo>
                    <a:pt x="2367" y="688"/>
                    <a:pt x="2368" y="698"/>
                    <a:pt x="2370" y="708"/>
                  </a:cubicBezTo>
                  <a:cubicBezTo>
                    <a:pt x="2371" y="711"/>
                    <a:pt x="2374" y="729"/>
                    <a:pt x="2378" y="721"/>
                  </a:cubicBezTo>
                  <a:close/>
                  <a:moveTo>
                    <a:pt x="2307" y="763"/>
                  </a:moveTo>
                  <a:cubicBezTo>
                    <a:pt x="2318" y="793"/>
                    <a:pt x="2338" y="812"/>
                    <a:pt x="2358" y="829"/>
                  </a:cubicBezTo>
                  <a:cubicBezTo>
                    <a:pt x="2360" y="831"/>
                    <a:pt x="2362" y="832"/>
                    <a:pt x="2364" y="833"/>
                  </a:cubicBezTo>
                  <a:cubicBezTo>
                    <a:pt x="2365" y="833"/>
                    <a:pt x="2366" y="833"/>
                    <a:pt x="2366" y="833"/>
                  </a:cubicBezTo>
                  <a:cubicBezTo>
                    <a:pt x="2368" y="833"/>
                    <a:pt x="2369" y="832"/>
                    <a:pt x="2370" y="831"/>
                  </a:cubicBezTo>
                  <a:cubicBezTo>
                    <a:pt x="2374" y="826"/>
                    <a:pt x="2368" y="813"/>
                    <a:pt x="2367" y="808"/>
                  </a:cubicBezTo>
                  <a:cubicBezTo>
                    <a:pt x="2363" y="800"/>
                    <a:pt x="2359" y="792"/>
                    <a:pt x="2355" y="784"/>
                  </a:cubicBezTo>
                  <a:cubicBezTo>
                    <a:pt x="2349" y="771"/>
                    <a:pt x="2342" y="757"/>
                    <a:pt x="2333" y="746"/>
                  </a:cubicBezTo>
                  <a:cubicBezTo>
                    <a:pt x="2330" y="741"/>
                    <a:pt x="2326" y="736"/>
                    <a:pt x="2321" y="734"/>
                  </a:cubicBezTo>
                  <a:cubicBezTo>
                    <a:pt x="2316" y="733"/>
                    <a:pt x="2310" y="734"/>
                    <a:pt x="2307" y="740"/>
                  </a:cubicBezTo>
                  <a:cubicBezTo>
                    <a:pt x="2305" y="743"/>
                    <a:pt x="2304" y="747"/>
                    <a:pt x="2305" y="751"/>
                  </a:cubicBezTo>
                  <a:cubicBezTo>
                    <a:pt x="2305" y="756"/>
                    <a:pt x="2306" y="759"/>
                    <a:pt x="2307" y="763"/>
                  </a:cubicBezTo>
                  <a:close/>
                  <a:moveTo>
                    <a:pt x="2307" y="58"/>
                  </a:moveTo>
                  <a:cubicBezTo>
                    <a:pt x="2318" y="87"/>
                    <a:pt x="2338" y="107"/>
                    <a:pt x="2358" y="124"/>
                  </a:cubicBezTo>
                  <a:cubicBezTo>
                    <a:pt x="2360" y="125"/>
                    <a:pt x="2362" y="127"/>
                    <a:pt x="2364" y="127"/>
                  </a:cubicBezTo>
                  <a:cubicBezTo>
                    <a:pt x="2365" y="128"/>
                    <a:pt x="2366" y="128"/>
                    <a:pt x="2366" y="128"/>
                  </a:cubicBezTo>
                  <a:cubicBezTo>
                    <a:pt x="2368" y="127"/>
                    <a:pt x="2369" y="127"/>
                    <a:pt x="2370" y="125"/>
                  </a:cubicBezTo>
                  <a:cubicBezTo>
                    <a:pt x="2374" y="121"/>
                    <a:pt x="2368" y="107"/>
                    <a:pt x="2367" y="102"/>
                  </a:cubicBezTo>
                  <a:cubicBezTo>
                    <a:pt x="2363" y="94"/>
                    <a:pt x="2359" y="86"/>
                    <a:pt x="2355" y="78"/>
                  </a:cubicBezTo>
                  <a:cubicBezTo>
                    <a:pt x="2349" y="65"/>
                    <a:pt x="2342" y="52"/>
                    <a:pt x="2333" y="40"/>
                  </a:cubicBezTo>
                  <a:cubicBezTo>
                    <a:pt x="2330" y="35"/>
                    <a:pt x="2326" y="31"/>
                    <a:pt x="2321" y="29"/>
                  </a:cubicBezTo>
                  <a:cubicBezTo>
                    <a:pt x="2316" y="27"/>
                    <a:pt x="2310" y="29"/>
                    <a:pt x="2307" y="34"/>
                  </a:cubicBezTo>
                  <a:cubicBezTo>
                    <a:pt x="2305" y="37"/>
                    <a:pt x="2304" y="42"/>
                    <a:pt x="2305" y="46"/>
                  </a:cubicBezTo>
                  <a:cubicBezTo>
                    <a:pt x="2305" y="50"/>
                    <a:pt x="2306" y="54"/>
                    <a:pt x="2307" y="58"/>
                  </a:cubicBezTo>
                  <a:close/>
                  <a:moveTo>
                    <a:pt x="2378" y="75"/>
                  </a:moveTo>
                  <a:cubicBezTo>
                    <a:pt x="2381" y="79"/>
                    <a:pt x="2391" y="63"/>
                    <a:pt x="2396" y="56"/>
                  </a:cubicBezTo>
                  <a:cubicBezTo>
                    <a:pt x="2402" y="48"/>
                    <a:pt x="2408" y="40"/>
                    <a:pt x="2413" y="32"/>
                  </a:cubicBezTo>
                  <a:cubicBezTo>
                    <a:pt x="2419" y="22"/>
                    <a:pt x="2425" y="11"/>
                    <a:pt x="2430" y="0"/>
                  </a:cubicBezTo>
                  <a:cubicBezTo>
                    <a:pt x="2396" y="0"/>
                    <a:pt x="2396" y="0"/>
                    <a:pt x="2396" y="0"/>
                  </a:cubicBezTo>
                  <a:cubicBezTo>
                    <a:pt x="2393" y="10"/>
                    <a:pt x="2390" y="20"/>
                    <a:pt x="2387" y="29"/>
                  </a:cubicBezTo>
                  <a:cubicBezTo>
                    <a:pt x="2383" y="44"/>
                    <a:pt x="2374" y="71"/>
                    <a:pt x="2378" y="75"/>
                  </a:cubicBezTo>
                  <a:close/>
                  <a:moveTo>
                    <a:pt x="1226" y="425"/>
                  </a:moveTo>
                  <a:cubicBezTo>
                    <a:pt x="1229" y="429"/>
                    <a:pt x="1239" y="413"/>
                    <a:pt x="1244" y="406"/>
                  </a:cubicBezTo>
                  <a:cubicBezTo>
                    <a:pt x="1250" y="398"/>
                    <a:pt x="1256" y="390"/>
                    <a:pt x="1261" y="382"/>
                  </a:cubicBezTo>
                  <a:cubicBezTo>
                    <a:pt x="1268" y="370"/>
                    <a:pt x="1274" y="358"/>
                    <a:pt x="1280" y="346"/>
                  </a:cubicBezTo>
                  <a:cubicBezTo>
                    <a:pt x="1285" y="333"/>
                    <a:pt x="1291" y="321"/>
                    <a:pt x="1289" y="306"/>
                  </a:cubicBezTo>
                  <a:cubicBezTo>
                    <a:pt x="1289" y="303"/>
                    <a:pt x="1288" y="300"/>
                    <a:pt x="1287" y="298"/>
                  </a:cubicBezTo>
                  <a:cubicBezTo>
                    <a:pt x="1284" y="295"/>
                    <a:pt x="1281" y="295"/>
                    <a:pt x="1278" y="295"/>
                  </a:cubicBezTo>
                  <a:cubicBezTo>
                    <a:pt x="1271" y="297"/>
                    <a:pt x="1267" y="303"/>
                    <a:pt x="1263" y="310"/>
                  </a:cubicBezTo>
                  <a:cubicBezTo>
                    <a:pt x="1258" y="318"/>
                    <a:pt x="1253" y="325"/>
                    <a:pt x="1250" y="334"/>
                  </a:cubicBezTo>
                  <a:cubicBezTo>
                    <a:pt x="1244" y="349"/>
                    <a:pt x="1240" y="364"/>
                    <a:pt x="1235" y="379"/>
                  </a:cubicBezTo>
                  <a:cubicBezTo>
                    <a:pt x="1231" y="394"/>
                    <a:pt x="1222" y="420"/>
                    <a:pt x="1226" y="425"/>
                  </a:cubicBezTo>
                  <a:close/>
                  <a:moveTo>
                    <a:pt x="2355" y="57"/>
                  </a:moveTo>
                  <a:cubicBezTo>
                    <a:pt x="2358" y="61"/>
                    <a:pt x="2372" y="86"/>
                    <a:pt x="2372" y="75"/>
                  </a:cubicBezTo>
                  <a:cubicBezTo>
                    <a:pt x="2372" y="64"/>
                    <a:pt x="2369" y="51"/>
                    <a:pt x="2366" y="40"/>
                  </a:cubicBezTo>
                  <a:cubicBezTo>
                    <a:pt x="2363" y="26"/>
                    <a:pt x="2360" y="13"/>
                    <a:pt x="2356" y="0"/>
                  </a:cubicBezTo>
                  <a:cubicBezTo>
                    <a:pt x="2325" y="0"/>
                    <a:pt x="2325" y="0"/>
                    <a:pt x="2325" y="0"/>
                  </a:cubicBezTo>
                  <a:cubicBezTo>
                    <a:pt x="2329" y="11"/>
                    <a:pt x="2334" y="21"/>
                    <a:pt x="2339" y="31"/>
                  </a:cubicBezTo>
                  <a:cubicBezTo>
                    <a:pt x="2344" y="40"/>
                    <a:pt x="2349" y="49"/>
                    <a:pt x="2355" y="57"/>
                  </a:cubicBezTo>
                  <a:close/>
                  <a:moveTo>
                    <a:pt x="2378" y="16"/>
                  </a:moveTo>
                  <a:cubicBezTo>
                    <a:pt x="2380" y="11"/>
                    <a:pt x="2381" y="5"/>
                    <a:pt x="2382" y="0"/>
                  </a:cubicBezTo>
                  <a:cubicBezTo>
                    <a:pt x="2370" y="0"/>
                    <a:pt x="2370" y="0"/>
                    <a:pt x="2370" y="0"/>
                  </a:cubicBezTo>
                  <a:cubicBezTo>
                    <a:pt x="2370" y="1"/>
                    <a:pt x="2370" y="2"/>
                    <a:pt x="2370" y="2"/>
                  </a:cubicBezTo>
                  <a:cubicBezTo>
                    <a:pt x="2371" y="5"/>
                    <a:pt x="2374" y="24"/>
                    <a:pt x="2378" y="16"/>
                  </a:cubicBezTo>
                  <a:close/>
                  <a:moveTo>
                    <a:pt x="2404" y="65"/>
                  </a:moveTo>
                  <a:cubicBezTo>
                    <a:pt x="2392" y="82"/>
                    <a:pt x="2377" y="118"/>
                    <a:pt x="2380" y="124"/>
                  </a:cubicBezTo>
                  <a:cubicBezTo>
                    <a:pt x="2383" y="130"/>
                    <a:pt x="2421" y="105"/>
                    <a:pt x="2436" y="85"/>
                  </a:cubicBezTo>
                  <a:cubicBezTo>
                    <a:pt x="2444" y="74"/>
                    <a:pt x="2459" y="52"/>
                    <a:pt x="2450" y="36"/>
                  </a:cubicBezTo>
                  <a:cubicBezTo>
                    <a:pt x="2449" y="35"/>
                    <a:pt x="2448" y="33"/>
                    <a:pt x="2446" y="32"/>
                  </a:cubicBezTo>
                  <a:cubicBezTo>
                    <a:pt x="2446" y="32"/>
                    <a:pt x="2445" y="32"/>
                    <a:pt x="2445" y="32"/>
                  </a:cubicBezTo>
                  <a:cubicBezTo>
                    <a:pt x="2443" y="30"/>
                    <a:pt x="2440" y="31"/>
                    <a:pt x="2437" y="32"/>
                  </a:cubicBezTo>
                  <a:cubicBezTo>
                    <a:pt x="2424" y="37"/>
                    <a:pt x="2413" y="51"/>
                    <a:pt x="2404" y="65"/>
                  </a:cubicBezTo>
                  <a:close/>
                  <a:moveTo>
                    <a:pt x="1226" y="1778"/>
                  </a:moveTo>
                  <a:cubicBezTo>
                    <a:pt x="1228" y="1773"/>
                    <a:pt x="1229" y="1767"/>
                    <a:pt x="1230" y="1762"/>
                  </a:cubicBezTo>
                  <a:cubicBezTo>
                    <a:pt x="1232" y="1752"/>
                    <a:pt x="1233" y="1742"/>
                    <a:pt x="1234" y="1731"/>
                  </a:cubicBezTo>
                  <a:cubicBezTo>
                    <a:pt x="1237" y="1715"/>
                    <a:pt x="1238" y="1698"/>
                    <a:pt x="1239" y="1680"/>
                  </a:cubicBezTo>
                  <a:cubicBezTo>
                    <a:pt x="1240" y="1666"/>
                    <a:pt x="1241" y="1643"/>
                    <a:pt x="1229" y="1636"/>
                  </a:cubicBezTo>
                  <a:cubicBezTo>
                    <a:pt x="1224" y="1633"/>
                    <a:pt x="1217" y="1635"/>
                    <a:pt x="1213" y="1640"/>
                  </a:cubicBezTo>
                  <a:cubicBezTo>
                    <a:pt x="1209" y="1645"/>
                    <a:pt x="1207" y="1653"/>
                    <a:pt x="1206" y="1660"/>
                  </a:cubicBezTo>
                  <a:cubicBezTo>
                    <a:pt x="1207" y="1685"/>
                    <a:pt x="1210" y="1710"/>
                    <a:pt x="1213" y="1735"/>
                  </a:cubicBezTo>
                  <a:cubicBezTo>
                    <a:pt x="1215" y="1745"/>
                    <a:pt x="1216" y="1755"/>
                    <a:pt x="1218" y="1764"/>
                  </a:cubicBezTo>
                  <a:cubicBezTo>
                    <a:pt x="1219" y="1767"/>
                    <a:pt x="1222" y="1786"/>
                    <a:pt x="1226" y="1778"/>
                  </a:cubicBezTo>
                  <a:close/>
                  <a:moveTo>
                    <a:pt x="1294" y="1091"/>
                  </a:moveTo>
                  <a:cubicBezTo>
                    <a:pt x="1294" y="1090"/>
                    <a:pt x="1293" y="1090"/>
                    <a:pt x="1293" y="1090"/>
                  </a:cubicBezTo>
                  <a:cubicBezTo>
                    <a:pt x="1291" y="1089"/>
                    <a:pt x="1288" y="1089"/>
                    <a:pt x="1285" y="1090"/>
                  </a:cubicBezTo>
                  <a:cubicBezTo>
                    <a:pt x="1272" y="1095"/>
                    <a:pt x="1261" y="1110"/>
                    <a:pt x="1252" y="1123"/>
                  </a:cubicBezTo>
                  <a:cubicBezTo>
                    <a:pt x="1240" y="1140"/>
                    <a:pt x="1225" y="1176"/>
                    <a:pt x="1228" y="1182"/>
                  </a:cubicBezTo>
                  <a:cubicBezTo>
                    <a:pt x="1231" y="1189"/>
                    <a:pt x="1269" y="1164"/>
                    <a:pt x="1284" y="1143"/>
                  </a:cubicBezTo>
                  <a:cubicBezTo>
                    <a:pt x="1292" y="1132"/>
                    <a:pt x="1307" y="1111"/>
                    <a:pt x="1298" y="1095"/>
                  </a:cubicBezTo>
                  <a:cubicBezTo>
                    <a:pt x="1297" y="1093"/>
                    <a:pt x="1296" y="1092"/>
                    <a:pt x="1294" y="1091"/>
                  </a:cubicBezTo>
                  <a:close/>
                  <a:moveTo>
                    <a:pt x="2358" y="1535"/>
                  </a:moveTo>
                  <a:cubicBezTo>
                    <a:pt x="2360" y="1536"/>
                    <a:pt x="2362" y="1538"/>
                    <a:pt x="2364" y="1539"/>
                  </a:cubicBezTo>
                  <a:cubicBezTo>
                    <a:pt x="2365" y="1539"/>
                    <a:pt x="2366" y="1539"/>
                    <a:pt x="2366" y="1539"/>
                  </a:cubicBezTo>
                  <a:cubicBezTo>
                    <a:pt x="2368" y="1539"/>
                    <a:pt x="2369" y="1538"/>
                    <a:pt x="2370" y="1537"/>
                  </a:cubicBezTo>
                  <a:cubicBezTo>
                    <a:pt x="2374" y="1532"/>
                    <a:pt x="2368" y="1518"/>
                    <a:pt x="2367" y="1514"/>
                  </a:cubicBezTo>
                  <a:cubicBezTo>
                    <a:pt x="2363" y="1505"/>
                    <a:pt x="2359" y="1497"/>
                    <a:pt x="2355" y="1490"/>
                  </a:cubicBezTo>
                  <a:cubicBezTo>
                    <a:pt x="2349" y="1476"/>
                    <a:pt x="2342" y="1463"/>
                    <a:pt x="2333" y="1451"/>
                  </a:cubicBezTo>
                  <a:cubicBezTo>
                    <a:pt x="2330" y="1446"/>
                    <a:pt x="2326" y="1442"/>
                    <a:pt x="2321" y="1440"/>
                  </a:cubicBezTo>
                  <a:cubicBezTo>
                    <a:pt x="2316" y="1438"/>
                    <a:pt x="2310" y="1440"/>
                    <a:pt x="2307" y="1445"/>
                  </a:cubicBezTo>
                  <a:cubicBezTo>
                    <a:pt x="2305" y="1448"/>
                    <a:pt x="2304" y="1453"/>
                    <a:pt x="2305" y="1457"/>
                  </a:cubicBezTo>
                  <a:cubicBezTo>
                    <a:pt x="2305" y="1461"/>
                    <a:pt x="2306" y="1465"/>
                    <a:pt x="2307" y="1469"/>
                  </a:cubicBezTo>
                  <a:cubicBezTo>
                    <a:pt x="2318" y="1498"/>
                    <a:pt x="2338" y="1518"/>
                    <a:pt x="2358" y="1535"/>
                  </a:cubicBezTo>
                  <a:close/>
                  <a:moveTo>
                    <a:pt x="1244" y="1818"/>
                  </a:moveTo>
                  <a:cubicBezTo>
                    <a:pt x="1250" y="1810"/>
                    <a:pt x="1256" y="1802"/>
                    <a:pt x="1261" y="1794"/>
                  </a:cubicBezTo>
                  <a:cubicBezTo>
                    <a:pt x="1268" y="1782"/>
                    <a:pt x="1274" y="1770"/>
                    <a:pt x="1280" y="1758"/>
                  </a:cubicBezTo>
                  <a:cubicBezTo>
                    <a:pt x="1285" y="1745"/>
                    <a:pt x="1291" y="1733"/>
                    <a:pt x="1289" y="1718"/>
                  </a:cubicBezTo>
                  <a:cubicBezTo>
                    <a:pt x="1289" y="1715"/>
                    <a:pt x="1288" y="1712"/>
                    <a:pt x="1287" y="1710"/>
                  </a:cubicBezTo>
                  <a:cubicBezTo>
                    <a:pt x="1284" y="1707"/>
                    <a:pt x="1281" y="1707"/>
                    <a:pt x="1278" y="1708"/>
                  </a:cubicBezTo>
                  <a:cubicBezTo>
                    <a:pt x="1271" y="1710"/>
                    <a:pt x="1267" y="1716"/>
                    <a:pt x="1263" y="1722"/>
                  </a:cubicBezTo>
                  <a:cubicBezTo>
                    <a:pt x="1258" y="1730"/>
                    <a:pt x="1253" y="1738"/>
                    <a:pt x="1250" y="1746"/>
                  </a:cubicBezTo>
                  <a:cubicBezTo>
                    <a:pt x="1244" y="1761"/>
                    <a:pt x="1240" y="1776"/>
                    <a:pt x="1235" y="1792"/>
                  </a:cubicBezTo>
                  <a:cubicBezTo>
                    <a:pt x="1231" y="1806"/>
                    <a:pt x="1222" y="1833"/>
                    <a:pt x="1226" y="1837"/>
                  </a:cubicBezTo>
                  <a:cubicBezTo>
                    <a:pt x="1229" y="1841"/>
                    <a:pt x="1239" y="1826"/>
                    <a:pt x="1244" y="1818"/>
                  </a:cubicBezTo>
                  <a:close/>
                  <a:moveTo>
                    <a:pt x="2321" y="2146"/>
                  </a:moveTo>
                  <a:cubicBezTo>
                    <a:pt x="2316" y="2144"/>
                    <a:pt x="2310" y="2145"/>
                    <a:pt x="2307" y="2151"/>
                  </a:cubicBezTo>
                  <a:cubicBezTo>
                    <a:pt x="2306" y="2153"/>
                    <a:pt x="2305" y="2156"/>
                    <a:pt x="2305" y="2158"/>
                  </a:cubicBezTo>
                  <a:cubicBezTo>
                    <a:pt x="2335" y="2158"/>
                    <a:pt x="2335" y="2158"/>
                    <a:pt x="2335" y="2158"/>
                  </a:cubicBezTo>
                  <a:cubicBezTo>
                    <a:pt x="2334" y="2158"/>
                    <a:pt x="2334" y="2157"/>
                    <a:pt x="2333" y="2157"/>
                  </a:cubicBezTo>
                  <a:cubicBezTo>
                    <a:pt x="2330" y="2152"/>
                    <a:pt x="2326" y="2147"/>
                    <a:pt x="2321" y="2146"/>
                  </a:cubicBezTo>
                  <a:close/>
                  <a:moveTo>
                    <a:pt x="1294" y="1794"/>
                  </a:moveTo>
                  <a:cubicBezTo>
                    <a:pt x="1294" y="1794"/>
                    <a:pt x="1293" y="1794"/>
                    <a:pt x="1293" y="1794"/>
                  </a:cubicBezTo>
                  <a:cubicBezTo>
                    <a:pt x="1291" y="1792"/>
                    <a:pt x="1288" y="1793"/>
                    <a:pt x="1285" y="1794"/>
                  </a:cubicBezTo>
                  <a:cubicBezTo>
                    <a:pt x="1272" y="1799"/>
                    <a:pt x="1261" y="1813"/>
                    <a:pt x="1252" y="1827"/>
                  </a:cubicBezTo>
                  <a:cubicBezTo>
                    <a:pt x="1240" y="1844"/>
                    <a:pt x="1225" y="1880"/>
                    <a:pt x="1228" y="1886"/>
                  </a:cubicBezTo>
                  <a:cubicBezTo>
                    <a:pt x="1231" y="1892"/>
                    <a:pt x="1269" y="1868"/>
                    <a:pt x="1284" y="1847"/>
                  </a:cubicBezTo>
                  <a:cubicBezTo>
                    <a:pt x="1292" y="1836"/>
                    <a:pt x="1307" y="1814"/>
                    <a:pt x="1298" y="1799"/>
                  </a:cubicBezTo>
                  <a:cubicBezTo>
                    <a:pt x="1297" y="1797"/>
                    <a:pt x="1296" y="1795"/>
                    <a:pt x="1294" y="1794"/>
                  </a:cubicBezTo>
                  <a:close/>
                  <a:moveTo>
                    <a:pt x="1294" y="382"/>
                  </a:moveTo>
                  <a:cubicBezTo>
                    <a:pt x="1294" y="382"/>
                    <a:pt x="1293" y="382"/>
                    <a:pt x="1293" y="381"/>
                  </a:cubicBezTo>
                  <a:cubicBezTo>
                    <a:pt x="1291" y="380"/>
                    <a:pt x="1288" y="380"/>
                    <a:pt x="1285" y="381"/>
                  </a:cubicBezTo>
                  <a:cubicBezTo>
                    <a:pt x="1272" y="387"/>
                    <a:pt x="1261" y="401"/>
                    <a:pt x="1252" y="415"/>
                  </a:cubicBezTo>
                  <a:cubicBezTo>
                    <a:pt x="1240" y="432"/>
                    <a:pt x="1225" y="468"/>
                    <a:pt x="1228" y="474"/>
                  </a:cubicBezTo>
                  <a:cubicBezTo>
                    <a:pt x="1231" y="480"/>
                    <a:pt x="1269" y="455"/>
                    <a:pt x="1284" y="435"/>
                  </a:cubicBezTo>
                  <a:cubicBezTo>
                    <a:pt x="1292" y="424"/>
                    <a:pt x="1307" y="402"/>
                    <a:pt x="1298" y="386"/>
                  </a:cubicBezTo>
                  <a:cubicBezTo>
                    <a:pt x="1297" y="385"/>
                    <a:pt x="1296" y="383"/>
                    <a:pt x="1294" y="382"/>
                  </a:cubicBezTo>
                  <a:close/>
                  <a:moveTo>
                    <a:pt x="2446" y="1443"/>
                  </a:moveTo>
                  <a:cubicBezTo>
                    <a:pt x="2446" y="1443"/>
                    <a:pt x="2445" y="1443"/>
                    <a:pt x="2445" y="1443"/>
                  </a:cubicBezTo>
                  <a:cubicBezTo>
                    <a:pt x="2443" y="1441"/>
                    <a:pt x="2440" y="1442"/>
                    <a:pt x="2437" y="1443"/>
                  </a:cubicBezTo>
                  <a:cubicBezTo>
                    <a:pt x="2424" y="1448"/>
                    <a:pt x="2413" y="1463"/>
                    <a:pt x="2404" y="1476"/>
                  </a:cubicBezTo>
                  <a:cubicBezTo>
                    <a:pt x="2392" y="1493"/>
                    <a:pt x="2377" y="1529"/>
                    <a:pt x="2380" y="1535"/>
                  </a:cubicBezTo>
                  <a:cubicBezTo>
                    <a:pt x="2383" y="1542"/>
                    <a:pt x="2421" y="1517"/>
                    <a:pt x="2436" y="1496"/>
                  </a:cubicBezTo>
                  <a:cubicBezTo>
                    <a:pt x="2444" y="1485"/>
                    <a:pt x="2459" y="1463"/>
                    <a:pt x="2450" y="1448"/>
                  </a:cubicBezTo>
                  <a:cubicBezTo>
                    <a:pt x="2449" y="1446"/>
                    <a:pt x="2448" y="1444"/>
                    <a:pt x="2446" y="1443"/>
                  </a:cubicBezTo>
                  <a:close/>
                  <a:moveTo>
                    <a:pt x="2446" y="2149"/>
                  </a:moveTo>
                  <a:cubicBezTo>
                    <a:pt x="2446" y="2149"/>
                    <a:pt x="2445" y="2148"/>
                    <a:pt x="2445" y="2148"/>
                  </a:cubicBezTo>
                  <a:cubicBezTo>
                    <a:pt x="2443" y="2147"/>
                    <a:pt x="2440" y="2147"/>
                    <a:pt x="2437" y="2148"/>
                  </a:cubicBezTo>
                  <a:cubicBezTo>
                    <a:pt x="2432" y="2150"/>
                    <a:pt x="2427" y="2154"/>
                    <a:pt x="2422" y="2158"/>
                  </a:cubicBezTo>
                  <a:cubicBezTo>
                    <a:pt x="2452" y="2158"/>
                    <a:pt x="2452" y="2158"/>
                    <a:pt x="2452" y="2158"/>
                  </a:cubicBezTo>
                  <a:cubicBezTo>
                    <a:pt x="2451" y="2157"/>
                    <a:pt x="2451" y="2155"/>
                    <a:pt x="2450" y="2153"/>
                  </a:cubicBezTo>
                  <a:cubicBezTo>
                    <a:pt x="2449" y="2151"/>
                    <a:pt x="2448" y="2150"/>
                    <a:pt x="2446" y="2149"/>
                  </a:cubicBezTo>
                  <a:close/>
                  <a:moveTo>
                    <a:pt x="2446" y="738"/>
                  </a:moveTo>
                  <a:cubicBezTo>
                    <a:pt x="2446" y="738"/>
                    <a:pt x="2445" y="737"/>
                    <a:pt x="2445" y="737"/>
                  </a:cubicBezTo>
                  <a:cubicBezTo>
                    <a:pt x="2443" y="736"/>
                    <a:pt x="2440" y="736"/>
                    <a:pt x="2437" y="737"/>
                  </a:cubicBezTo>
                  <a:cubicBezTo>
                    <a:pt x="2424" y="742"/>
                    <a:pt x="2413" y="757"/>
                    <a:pt x="2404" y="770"/>
                  </a:cubicBezTo>
                  <a:cubicBezTo>
                    <a:pt x="2392" y="787"/>
                    <a:pt x="2377" y="823"/>
                    <a:pt x="2380" y="830"/>
                  </a:cubicBezTo>
                  <a:cubicBezTo>
                    <a:pt x="2383" y="836"/>
                    <a:pt x="2421" y="811"/>
                    <a:pt x="2436" y="791"/>
                  </a:cubicBezTo>
                  <a:cubicBezTo>
                    <a:pt x="2444" y="780"/>
                    <a:pt x="2459" y="758"/>
                    <a:pt x="2450" y="742"/>
                  </a:cubicBezTo>
                  <a:cubicBezTo>
                    <a:pt x="2449" y="740"/>
                    <a:pt x="2448" y="739"/>
                    <a:pt x="2446" y="738"/>
                  </a:cubicBezTo>
                  <a:close/>
                  <a:moveTo>
                    <a:pt x="2353" y="2105"/>
                  </a:moveTo>
                  <a:cubicBezTo>
                    <a:pt x="2348" y="2091"/>
                    <a:pt x="2343" y="2067"/>
                    <a:pt x="2329" y="2063"/>
                  </a:cubicBezTo>
                  <a:cubicBezTo>
                    <a:pt x="2325" y="2061"/>
                    <a:pt x="2320" y="2062"/>
                    <a:pt x="2317" y="2067"/>
                  </a:cubicBezTo>
                  <a:cubicBezTo>
                    <a:pt x="2313" y="2072"/>
                    <a:pt x="2313" y="2080"/>
                    <a:pt x="2315" y="2087"/>
                  </a:cubicBezTo>
                  <a:cubicBezTo>
                    <a:pt x="2321" y="2108"/>
                    <a:pt x="2329" y="2129"/>
                    <a:pt x="2339" y="2147"/>
                  </a:cubicBezTo>
                  <a:cubicBezTo>
                    <a:pt x="2341" y="2151"/>
                    <a:pt x="2343" y="2155"/>
                    <a:pt x="2345" y="2158"/>
                  </a:cubicBezTo>
                  <a:cubicBezTo>
                    <a:pt x="2367" y="2158"/>
                    <a:pt x="2367" y="2158"/>
                    <a:pt x="2367" y="2158"/>
                  </a:cubicBezTo>
                  <a:cubicBezTo>
                    <a:pt x="2366" y="2158"/>
                    <a:pt x="2366" y="2157"/>
                    <a:pt x="2366" y="2156"/>
                  </a:cubicBezTo>
                  <a:cubicBezTo>
                    <a:pt x="2363" y="2139"/>
                    <a:pt x="2358" y="2122"/>
                    <a:pt x="2353" y="2105"/>
                  </a:cubicBezTo>
                  <a:close/>
                  <a:moveTo>
                    <a:pt x="2391" y="2035"/>
                  </a:moveTo>
                  <a:cubicBezTo>
                    <a:pt x="2392" y="2021"/>
                    <a:pt x="2393" y="1998"/>
                    <a:pt x="2381" y="1991"/>
                  </a:cubicBezTo>
                  <a:cubicBezTo>
                    <a:pt x="2376" y="1988"/>
                    <a:pt x="2369" y="1990"/>
                    <a:pt x="2365" y="1995"/>
                  </a:cubicBezTo>
                  <a:cubicBezTo>
                    <a:pt x="2361" y="2000"/>
                    <a:pt x="2359" y="2007"/>
                    <a:pt x="2358" y="2015"/>
                  </a:cubicBezTo>
                  <a:cubicBezTo>
                    <a:pt x="2359" y="2040"/>
                    <a:pt x="2362" y="2065"/>
                    <a:pt x="2365" y="2089"/>
                  </a:cubicBezTo>
                  <a:cubicBezTo>
                    <a:pt x="2367" y="2099"/>
                    <a:pt x="2368" y="2109"/>
                    <a:pt x="2370" y="2119"/>
                  </a:cubicBezTo>
                  <a:cubicBezTo>
                    <a:pt x="2371" y="2122"/>
                    <a:pt x="2374" y="2140"/>
                    <a:pt x="2378" y="2132"/>
                  </a:cubicBezTo>
                  <a:cubicBezTo>
                    <a:pt x="2380" y="2128"/>
                    <a:pt x="2381" y="2122"/>
                    <a:pt x="2382" y="2117"/>
                  </a:cubicBezTo>
                  <a:cubicBezTo>
                    <a:pt x="2384" y="2106"/>
                    <a:pt x="2385" y="2096"/>
                    <a:pt x="2386" y="2086"/>
                  </a:cubicBezTo>
                  <a:cubicBezTo>
                    <a:pt x="2389" y="2069"/>
                    <a:pt x="2390" y="2052"/>
                    <a:pt x="2391" y="2035"/>
                  </a:cubicBezTo>
                  <a:close/>
                  <a:moveTo>
                    <a:pt x="51" y="57"/>
                  </a:moveTo>
                  <a:cubicBezTo>
                    <a:pt x="54" y="61"/>
                    <a:pt x="68" y="86"/>
                    <a:pt x="68" y="75"/>
                  </a:cubicBezTo>
                  <a:cubicBezTo>
                    <a:pt x="68" y="64"/>
                    <a:pt x="65" y="51"/>
                    <a:pt x="62" y="40"/>
                  </a:cubicBezTo>
                  <a:cubicBezTo>
                    <a:pt x="59" y="26"/>
                    <a:pt x="56" y="13"/>
                    <a:pt x="5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5" y="11"/>
                    <a:pt x="30" y="21"/>
                    <a:pt x="35" y="31"/>
                  </a:cubicBezTo>
                  <a:cubicBezTo>
                    <a:pt x="40" y="40"/>
                    <a:pt x="46" y="49"/>
                    <a:pt x="51" y="57"/>
                  </a:cubicBezTo>
                  <a:close/>
                  <a:moveTo>
                    <a:pt x="2441" y="2073"/>
                  </a:moveTo>
                  <a:cubicBezTo>
                    <a:pt x="2441" y="2070"/>
                    <a:pt x="2440" y="2067"/>
                    <a:pt x="2439" y="2064"/>
                  </a:cubicBezTo>
                  <a:cubicBezTo>
                    <a:pt x="2436" y="2062"/>
                    <a:pt x="2433" y="2061"/>
                    <a:pt x="2430" y="2062"/>
                  </a:cubicBezTo>
                  <a:cubicBezTo>
                    <a:pt x="2423" y="2064"/>
                    <a:pt x="2419" y="2070"/>
                    <a:pt x="2415" y="2077"/>
                  </a:cubicBezTo>
                  <a:cubicBezTo>
                    <a:pt x="2410" y="2085"/>
                    <a:pt x="2405" y="2092"/>
                    <a:pt x="2402" y="2101"/>
                  </a:cubicBezTo>
                  <a:cubicBezTo>
                    <a:pt x="2396" y="2116"/>
                    <a:pt x="2392" y="2131"/>
                    <a:pt x="2387" y="2146"/>
                  </a:cubicBezTo>
                  <a:cubicBezTo>
                    <a:pt x="2386" y="2150"/>
                    <a:pt x="2385" y="2154"/>
                    <a:pt x="2383" y="2158"/>
                  </a:cubicBezTo>
                  <a:cubicBezTo>
                    <a:pt x="2406" y="2158"/>
                    <a:pt x="2406" y="2158"/>
                    <a:pt x="2406" y="2158"/>
                  </a:cubicBezTo>
                  <a:cubicBezTo>
                    <a:pt x="2409" y="2155"/>
                    <a:pt x="2411" y="2152"/>
                    <a:pt x="2413" y="2149"/>
                  </a:cubicBezTo>
                  <a:cubicBezTo>
                    <a:pt x="2420" y="2137"/>
                    <a:pt x="2426" y="2125"/>
                    <a:pt x="2432" y="2112"/>
                  </a:cubicBezTo>
                  <a:cubicBezTo>
                    <a:pt x="2437" y="2100"/>
                    <a:pt x="2443" y="2088"/>
                    <a:pt x="2441" y="2073"/>
                  </a:cubicBezTo>
                  <a:close/>
                  <a:moveTo>
                    <a:pt x="54" y="1535"/>
                  </a:moveTo>
                  <a:cubicBezTo>
                    <a:pt x="56" y="1536"/>
                    <a:pt x="58" y="1538"/>
                    <a:pt x="60" y="1539"/>
                  </a:cubicBezTo>
                  <a:cubicBezTo>
                    <a:pt x="61" y="1539"/>
                    <a:pt x="62" y="1539"/>
                    <a:pt x="63" y="1539"/>
                  </a:cubicBezTo>
                  <a:cubicBezTo>
                    <a:pt x="64" y="1539"/>
                    <a:pt x="65" y="1538"/>
                    <a:pt x="66" y="1537"/>
                  </a:cubicBezTo>
                  <a:cubicBezTo>
                    <a:pt x="70" y="1532"/>
                    <a:pt x="64" y="1518"/>
                    <a:pt x="63" y="1514"/>
                  </a:cubicBezTo>
                  <a:cubicBezTo>
                    <a:pt x="59" y="1505"/>
                    <a:pt x="55" y="1497"/>
                    <a:pt x="51" y="1490"/>
                  </a:cubicBezTo>
                  <a:cubicBezTo>
                    <a:pt x="45" y="1476"/>
                    <a:pt x="38" y="1463"/>
                    <a:pt x="29" y="1451"/>
                  </a:cubicBezTo>
                  <a:cubicBezTo>
                    <a:pt x="26" y="1446"/>
                    <a:pt x="22" y="1442"/>
                    <a:pt x="17" y="1440"/>
                  </a:cubicBezTo>
                  <a:cubicBezTo>
                    <a:pt x="12" y="1438"/>
                    <a:pt x="6" y="1440"/>
                    <a:pt x="3" y="1445"/>
                  </a:cubicBezTo>
                  <a:cubicBezTo>
                    <a:pt x="1" y="1448"/>
                    <a:pt x="0" y="1453"/>
                    <a:pt x="1" y="1457"/>
                  </a:cubicBezTo>
                  <a:cubicBezTo>
                    <a:pt x="1" y="1461"/>
                    <a:pt x="2" y="1465"/>
                    <a:pt x="3" y="1469"/>
                  </a:cubicBezTo>
                  <a:cubicBezTo>
                    <a:pt x="14" y="1498"/>
                    <a:pt x="34" y="1518"/>
                    <a:pt x="54" y="1535"/>
                  </a:cubicBezTo>
                  <a:close/>
                  <a:moveTo>
                    <a:pt x="87" y="2035"/>
                  </a:moveTo>
                  <a:cubicBezTo>
                    <a:pt x="88" y="2021"/>
                    <a:pt x="89" y="1998"/>
                    <a:pt x="77" y="1991"/>
                  </a:cubicBezTo>
                  <a:cubicBezTo>
                    <a:pt x="72" y="1988"/>
                    <a:pt x="65" y="1990"/>
                    <a:pt x="61" y="1995"/>
                  </a:cubicBezTo>
                  <a:cubicBezTo>
                    <a:pt x="57" y="2000"/>
                    <a:pt x="55" y="2007"/>
                    <a:pt x="54" y="2015"/>
                  </a:cubicBezTo>
                  <a:cubicBezTo>
                    <a:pt x="55" y="2040"/>
                    <a:pt x="58" y="2065"/>
                    <a:pt x="61" y="2089"/>
                  </a:cubicBezTo>
                  <a:cubicBezTo>
                    <a:pt x="63" y="2099"/>
                    <a:pt x="64" y="2109"/>
                    <a:pt x="66" y="2119"/>
                  </a:cubicBezTo>
                  <a:cubicBezTo>
                    <a:pt x="67" y="2122"/>
                    <a:pt x="70" y="2140"/>
                    <a:pt x="74" y="2132"/>
                  </a:cubicBezTo>
                  <a:cubicBezTo>
                    <a:pt x="76" y="2128"/>
                    <a:pt x="77" y="2122"/>
                    <a:pt x="78" y="2117"/>
                  </a:cubicBezTo>
                  <a:cubicBezTo>
                    <a:pt x="80" y="2106"/>
                    <a:pt x="81" y="2096"/>
                    <a:pt x="82" y="2086"/>
                  </a:cubicBezTo>
                  <a:cubicBezTo>
                    <a:pt x="85" y="2069"/>
                    <a:pt x="87" y="2052"/>
                    <a:pt x="87" y="2035"/>
                  </a:cubicBezTo>
                  <a:close/>
                  <a:moveTo>
                    <a:pt x="49" y="2105"/>
                  </a:moveTo>
                  <a:cubicBezTo>
                    <a:pt x="45" y="2091"/>
                    <a:pt x="39" y="2067"/>
                    <a:pt x="25" y="2063"/>
                  </a:cubicBezTo>
                  <a:cubicBezTo>
                    <a:pt x="21" y="2061"/>
                    <a:pt x="16" y="2062"/>
                    <a:pt x="13" y="2067"/>
                  </a:cubicBezTo>
                  <a:cubicBezTo>
                    <a:pt x="9" y="2072"/>
                    <a:pt x="9" y="2080"/>
                    <a:pt x="11" y="2087"/>
                  </a:cubicBezTo>
                  <a:cubicBezTo>
                    <a:pt x="17" y="2108"/>
                    <a:pt x="25" y="2129"/>
                    <a:pt x="35" y="2147"/>
                  </a:cubicBezTo>
                  <a:cubicBezTo>
                    <a:pt x="37" y="2151"/>
                    <a:pt x="39" y="2155"/>
                    <a:pt x="42" y="2158"/>
                  </a:cubicBezTo>
                  <a:cubicBezTo>
                    <a:pt x="63" y="2158"/>
                    <a:pt x="63" y="2158"/>
                    <a:pt x="63" y="2158"/>
                  </a:cubicBezTo>
                  <a:cubicBezTo>
                    <a:pt x="63" y="2158"/>
                    <a:pt x="62" y="2157"/>
                    <a:pt x="62" y="2156"/>
                  </a:cubicBezTo>
                  <a:cubicBezTo>
                    <a:pt x="59" y="2139"/>
                    <a:pt x="54" y="2122"/>
                    <a:pt x="49" y="2105"/>
                  </a:cubicBezTo>
                  <a:close/>
                  <a:moveTo>
                    <a:pt x="17" y="2146"/>
                  </a:moveTo>
                  <a:cubicBezTo>
                    <a:pt x="12" y="2144"/>
                    <a:pt x="6" y="2145"/>
                    <a:pt x="3" y="2151"/>
                  </a:cubicBezTo>
                  <a:cubicBezTo>
                    <a:pt x="2" y="2153"/>
                    <a:pt x="1" y="2156"/>
                    <a:pt x="1" y="2158"/>
                  </a:cubicBezTo>
                  <a:cubicBezTo>
                    <a:pt x="31" y="2158"/>
                    <a:pt x="31" y="2158"/>
                    <a:pt x="31" y="2158"/>
                  </a:cubicBezTo>
                  <a:cubicBezTo>
                    <a:pt x="30" y="2158"/>
                    <a:pt x="30" y="2157"/>
                    <a:pt x="29" y="2157"/>
                  </a:cubicBezTo>
                  <a:cubicBezTo>
                    <a:pt x="26" y="2152"/>
                    <a:pt x="22" y="2147"/>
                    <a:pt x="17" y="2146"/>
                  </a:cubicBezTo>
                  <a:close/>
                  <a:moveTo>
                    <a:pt x="1201" y="1751"/>
                  </a:moveTo>
                  <a:cubicBezTo>
                    <a:pt x="1197" y="1736"/>
                    <a:pt x="1191" y="1713"/>
                    <a:pt x="1177" y="1708"/>
                  </a:cubicBezTo>
                  <a:cubicBezTo>
                    <a:pt x="1173" y="1706"/>
                    <a:pt x="1168" y="1707"/>
                    <a:pt x="1165" y="1712"/>
                  </a:cubicBezTo>
                  <a:cubicBezTo>
                    <a:pt x="1161" y="1717"/>
                    <a:pt x="1161" y="1726"/>
                    <a:pt x="1163" y="1733"/>
                  </a:cubicBezTo>
                  <a:cubicBezTo>
                    <a:pt x="1169" y="1754"/>
                    <a:pt x="1177" y="1774"/>
                    <a:pt x="1187" y="1793"/>
                  </a:cubicBezTo>
                  <a:cubicBezTo>
                    <a:pt x="1192" y="1802"/>
                    <a:pt x="1197" y="1811"/>
                    <a:pt x="1203" y="1819"/>
                  </a:cubicBezTo>
                  <a:cubicBezTo>
                    <a:pt x="1206" y="1823"/>
                    <a:pt x="1220" y="1848"/>
                    <a:pt x="1220" y="1838"/>
                  </a:cubicBezTo>
                  <a:cubicBezTo>
                    <a:pt x="1220" y="1826"/>
                    <a:pt x="1217" y="1813"/>
                    <a:pt x="1214" y="1802"/>
                  </a:cubicBezTo>
                  <a:cubicBezTo>
                    <a:pt x="1211" y="1784"/>
                    <a:pt x="1206" y="1767"/>
                    <a:pt x="1201" y="1751"/>
                  </a:cubicBezTo>
                  <a:close/>
                  <a:moveTo>
                    <a:pt x="3" y="763"/>
                  </a:moveTo>
                  <a:cubicBezTo>
                    <a:pt x="14" y="793"/>
                    <a:pt x="34" y="812"/>
                    <a:pt x="54" y="829"/>
                  </a:cubicBezTo>
                  <a:cubicBezTo>
                    <a:pt x="56" y="831"/>
                    <a:pt x="58" y="832"/>
                    <a:pt x="60" y="833"/>
                  </a:cubicBezTo>
                  <a:cubicBezTo>
                    <a:pt x="61" y="833"/>
                    <a:pt x="62" y="833"/>
                    <a:pt x="63" y="833"/>
                  </a:cubicBezTo>
                  <a:cubicBezTo>
                    <a:pt x="64" y="833"/>
                    <a:pt x="65" y="832"/>
                    <a:pt x="66" y="831"/>
                  </a:cubicBezTo>
                  <a:cubicBezTo>
                    <a:pt x="70" y="826"/>
                    <a:pt x="64" y="813"/>
                    <a:pt x="63" y="808"/>
                  </a:cubicBezTo>
                  <a:cubicBezTo>
                    <a:pt x="59" y="800"/>
                    <a:pt x="55" y="792"/>
                    <a:pt x="51" y="784"/>
                  </a:cubicBezTo>
                  <a:cubicBezTo>
                    <a:pt x="45" y="771"/>
                    <a:pt x="38" y="757"/>
                    <a:pt x="29" y="746"/>
                  </a:cubicBezTo>
                  <a:cubicBezTo>
                    <a:pt x="26" y="741"/>
                    <a:pt x="22" y="736"/>
                    <a:pt x="17" y="734"/>
                  </a:cubicBezTo>
                  <a:cubicBezTo>
                    <a:pt x="12" y="733"/>
                    <a:pt x="6" y="734"/>
                    <a:pt x="3" y="740"/>
                  </a:cubicBezTo>
                  <a:cubicBezTo>
                    <a:pt x="1" y="743"/>
                    <a:pt x="0" y="747"/>
                    <a:pt x="1" y="751"/>
                  </a:cubicBezTo>
                  <a:cubicBezTo>
                    <a:pt x="1" y="756"/>
                    <a:pt x="2" y="759"/>
                    <a:pt x="3" y="763"/>
                  </a:cubicBezTo>
                  <a:close/>
                  <a:moveTo>
                    <a:pt x="3" y="58"/>
                  </a:moveTo>
                  <a:cubicBezTo>
                    <a:pt x="14" y="87"/>
                    <a:pt x="34" y="107"/>
                    <a:pt x="54" y="124"/>
                  </a:cubicBezTo>
                  <a:cubicBezTo>
                    <a:pt x="56" y="125"/>
                    <a:pt x="58" y="127"/>
                    <a:pt x="60" y="127"/>
                  </a:cubicBezTo>
                  <a:cubicBezTo>
                    <a:pt x="61" y="128"/>
                    <a:pt x="62" y="128"/>
                    <a:pt x="63" y="128"/>
                  </a:cubicBezTo>
                  <a:cubicBezTo>
                    <a:pt x="64" y="127"/>
                    <a:pt x="65" y="127"/>
                    <a:pt x="66" y="125"/>
                  </a:cubicBezTo>
                  <a:cubicBezTo>
                    <a:pt x="70" y="121"/>
                    <a:pt x="64" y="107"/>
                    <a:pt x="63" y="102"/>
                  </a:cubicBezTo>
                  <a:cubicBezTo>
                    <a:pt x="59" y="94"/>
                    <a:pt x="55" y="86"/>
                    <a:pt x="51" y="78"/>
                  </a:cubicBezTo>
                  <a:cubicBezTo>
                    <a:pt x="45" y="65"/>
                    <a:pt x="38" y="52"/>
                    <a:pt x="29" y="40"/>
                  </a:cubicBezTo>
                  <a:cubicBezTo>
                    <a:pt x="26" y="35"/>
                    <a:pt x="22" y="31"/>
                    <a:pt x="17" y="29"/>
                  </a:cubicBezTo>
                  <a:cubicBezTo>
                    <a:pt x="12" y="27"/>
                    <a:pt x="6" y="29"/>
                    <a:pt x="3" y="34"/>
                  </a:cubicBezTo>
                  <a:cubicBezTo>
                    <a:pt x="1" y="37"/>
                    <a:pt x="0" y="42"/>
                    <a:pt x="1" y="46"/>
                  </a:cubicBezTo>
                  <a:cubicBezTo>
                    <a:pt x="1" y="50"/>
                    <a:pt x="2" y="54"/>
                    <a:pt x="3" y="58"/>
                  </a:cubicBezTo>
                  <a:close/>
                  <a:moveTo>
                    <a:pt x="142" y="32"/>
                  </a:moveTo>
                  <a:cubicBezTo>
                    <a:pt x="142" y="32"/>
                    <a:pt x="141" y="32"/>
                    <a:pt x="141" y="32"/>
                  </a:cubicBezTo>
                  <a:cubicBezTo>
                    <a:pt x="139" y="30"/>
                    <a:pt x="136" y="31"/>
                    <a:pt x="133" y="32"/>
                  </a:cubicBezTo>
                  <a:cubicBezTo>
                    <a:pt x="120" y="37"/>
                    <a:pt x="109" y="51"/>
                    <a:pt x="100" y="65"/>
                  </a:cubicBezTo>
                  <a:cubicBezTo>
                    <a:pt x="89" y="82"/>
                    <a:pt x="73" y="118"/>
                    <a:pt x="76" y="124"/>
                  </a:cubicBezTo>
                  <a:cubicBezTo>
                    <a:pt x="79" y="130"/>
                    <a:pt x="117" y="105"/>
                    <a:pt x="132" y="85"/>
                  </a:cubicBezTo>
                  <a:cubicBezTo>
                    <a:pt x="140" y="74"/>
                    <a:pt x="155" y="52"/>
                    <a:pt x="146" y="36"/>
                  </a:cubicBezTo>
                  <a:cubicBezTo>
                    <a:pt x="145" y="35"/>
                    <a:pt x="144" y="33"/>
                    <a:pt x="142" y="32"/>
                  </a:cubicBezTo>
                  <a:close/>
                  <a:moveTo>
                    <a:pt x="142" y="738"/>
                  </a:moveTo>
                  <a:cubicBezTo>
                    <a:pt x="142" y="738"/>
                    <a:pt x="141" y="737"/>
                    <a:pt x="141" y="737"/>
                  </a:cubicBezTo>
                  <a:cubicBezTo>
                    <a:pt x="139" y="736"/>
                    <a:pt x="136" y="736"/>
                    <a:pt x="133" y="737"/>
                  </a:cubicBezTo>
                  <a:cubicBezTo>
                    <a:pt x="120" y="742"/>
                    <a:pt x="109" y="757"/>
                    <a:pt x="100" y="770"/>
                  </a:cubicBezTo>
                  <a:cubicBezTo>
                    <a:pt x="89" y="787"/>
                    <a:pt x="73" y="823"/>
                    <a:pt x="76" y="830"/>
                  </a:cubicBezTo>
                  <a:cubicBezTo>
                    <a:pt x="79" y="836"/>
                    <a:pt x="117" y="811"/>
                    <a:pt x="132" y="791"/>
                  </a:cubicBezTo>
                  <a:cubicBezTo>
                    <a:pt x="140" y="780"/>
                    <a:pt x="155" y="758"/>
                    <a:pt x="146" y="742"/>
                  </a:cubicBezTo>
                  <a:cubicBezTo>
                    <a:pt x="145" y="740"/>
                    <a:pt x="144" y="739"/>
                    <a:pt x="142" y="738"/>
                  </a:cubicBezTo>
                  <a:close/>
                  <a:moveTo>
                    <a:pt x="137" y="2073"/>
                  </a:moveTo>
                  <a:cubicBezTo>
                    <a:pt x="137" y="2070"/>
                    <a:pt x="136" y="2067"/>
                    <a:pt x="135" y="2064"/>
                  </a:cubicBezTo>
                  <a:cubicBezTo>
                    <a:pt x="132" y="2062"/>
                    <a:pt x="129" y="2061"/>
                    <a:pt x="126" y="2062"/>
                  </a:cubicBezTo>
                  <a:cubicBezTo>
                    <a:pt x="119" y="2064"/>
                    <a:pt x="115" y="2070"/>
                    <a:pt x="111" y="2077"/>
                  </a:cubicBezTo>
                  <a:cubicBezTo>
                    <a:pt x="106" y="2085"/>
                    <a:pt x="101" y="2092"/>
                    <a:pt x="98" y="2101"/>
                  </a:cubicBezTo>
                  <a:cubicBezTo>
                    <a:pt x="92" y="2116"/>
                    <a:pt x="88" y="2131"/>
                    <a:pt x="83" y="2146"/>
                  </a:cubicBezTo>
                  <a:cubicBezTo>
                    <a:pt x="82" y="2150"/>
                    <a:pt x="81" y="2154"/>
                    <a:pt x="79" y="2158"/>
                  </a:cubicBezTo>
                  <a:cubicBezTo>
                    <a:pt x="102" y="2158"/>
                    <a:pt x="102" y="2158"/>
                    <a:pt x="102" y="2158"/>
                  </a:cubicBezTo>
                  <a:cubicBezTo>
                    <a:pt x="105" y="2155"/>
                    <a:pt x="107" y="2152"/>
                    <a:pt x="109" y="2149"/>
                  </a:cubicBezTo>
                  <a:cubicBezTo>
                    <a:pt x="116" y="2137"/>
                    <a:pt x="122" y="2125"/>
                    <a:pt x="128" y="2112"/>
                  </a:cubicBezTo>
                  <a:cubicBezTo>
                    <a:pt x="133" y="2100"/>
                    <a:pt x="139" y="2088"/>
                    <a:pt x="137" y="2073"/>
                  </a:cubicBezTo>
                  <a:close/>
                  <a:moveTo>
                    <a:pt x="1203" y="1840"/>
                  </a:moveTo>
                  <a:cubicBezTo>
                    <a:pt x="1197" y="1827"/>
                    <a:pt x="1190" y="1814"/>
                    <a:pt x="1181" y="1802"/>
                  </a:cubicBezTo>
                  <a:cubicBezTo>
                    <a:pt x="1178" y="1797"/>
                    <a:pt x="1174" y="1793"/>
                    <a:pt x="1169" y="1791"/>
                  </a:cubicBezTo>
                  <a:cubicBezTo>
                    <a:pt x="1164" y="1789"/>
                    <a:pt x="1158" y="1791"/>
                    <a:pt x="1155" y="1796"/>
                  </a:cubicBezTo>
                  <a:cubicBezTo>
                    <a:pt x="1153" y="1799"/>
                    <a:pt x="1152" y="1804"/>
                    <a:pt x="1153" y="1808"/>
                  </a:cubicBezTo>
                  <a:cubicBezTo>
                    <a:pt x="1153" y="1812"/>
                    <a:pt x="1154" y="1816"/>
                    <a:pt x="1155" y="1820"/>
                  </a:cubicBezTo>
                  <a:cubicBezTo>
                    <a:pt x="1166" y="1849"/>
                    <a:pt x="1186" y="1869"/>
                    <a:pt x="1206" y="1886"/>
                  </a:cubicBezTo>
                  <a:cubicBezTo>
                    <a:pt x="1208" y="1887"/>
                    <a:pt x="1210" y="1889"/>
                    <a:pt x="1212" y="1889"/>
                  </a:cubicBezTo>
                  <a:cubicBezTo>
                    <a:pt x="1213" y="1890"/>
                    <a:pt x="1214" y="1890"/>
                    <a:pt x="1215" y="1890"/>
                  </a:cubicBezTo>
                  <a:cubicBezTo>
                    <a:pt x="1216" y="1889"/>
                    <a:pt x="1217" y="1889"/>
                    <a:pt x="1218" y="1888"/>
                  </a:cubicBezTo>
                  <a:cubicBezTo>
                    <a:pt x="1222" y="1883"/>
                    <a:pt x="1216" y="1869"/>
                    <a:pt x="1215" y="1865"/>
                  </a:cubicBezTo>
                  <a:cubicBezTo>
                    <a:pt x="1211" y="1856"/>
                    <a:pt x="1207" y="1848"/>
                    <a:pt x="1203" y="1840"/>
                  </a:cubicBezTo>
                  <a:close/>
                  <a:moveTo>
                    <a:pt x="142" y="1443"/>
                  </a:moveTo>
                  <a:cubicBezTo>
                    <a:pt x="142" y="1443"/>
                    <a:pt x="141" y="1443"/>
                    <a:pt x="141" y="1443"/>
                  </a:cubicBezTo>
                  <a:cubicBezTo>
                    <a:pt x="139" y="1441"/>
                    <a:pt x="136" y="1442"/>
                    <a:pt x="133" y="1443"/>
                  </a:cubicBezTo>
                  <a:cubicBezTo>
                    <a:pt x="120" y="1448"/>
                    <a:pt x="109" y="1463"/>
                    <a:pt x="100" y="1476"/>
                  </a:cubicBezTo>
                  <a:cubicBezTo>
                    <a:pt x="89" y="1493"/>
                    <a:pt x="73" y="1529"/>
                    <a:pt x="76" y="1535"/>
                  </a:cubicBezTo>
                  <a:cubicBezTo>
                    <a:pt x="79" y="1542"/>
                    <a:pt x="117" y="1517"/>
                    <a:pt x="132" y="1496"/>
                  </a:cubicBezTo>
                  <a:cubicBezTo>
                    <a:pt x="140" y="1485"/>
                    <a:pt x="155" y="1463"/>
                    <a:pt x="146" y="1448"/>
                  </a:cubicBezTo>
                  <a:cubicBezTo>
                    <a:pt x="145" y="1446"/>
                    <a:pt x="144" y="1444"/>
                    <a:pt x="142" y="1443"/>
                  </a:cubicBezTo>
                  <a:close/>
                  <a:moveTo>
                    <a:pt x="142" y="2149"/>
                  </a:moveTo>
                  <a:cubicBezTo>
                    <a:pt x="142" y="2149"/>
                    <a:pt x="141" y="2148"/>
                    <a:pt x="141" y="2148"/>
                  </a:cubicBezTo>
                  <a:cubicBezTo>
                    <a:pt x="139" y="2147"/>
                    <a:pt x="136" y="2147"/>
                    <a:pt x="133" y="2148"/>
                  </a:cubicBezTo>
                  <a:cubicBezTo>
                    <a:pt x="128" y="2150"/>
                    <a:pt x="123" y="2154"/>
                    <a:pt x="118" y="2158"/>
                  </a:cubicBezTo>
                  <a:cubicBezTo>
                    <a:pt x="148" y="2158"/>
                    <a:pt x="148" y="2158"/>
                    <a:pt x="148" y="2158"/>
                  </a:cubicBezTo>
                  <a:cubicBezTo>
                    <a:pt x="147" y="2157"/>
                    <a:pt x="147" y="2155"/>
                    <a:pt x="146" y="2153"/>
                  </a:cubicBezTo>
                  <a:cubicBezTo>
                    <a:pt x="145" y="2151"/>
                    <a:pt x="144" y="2150"/>
                    <a:pt x="142" y="21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grpSp>
        <p:nvGrpSpPr>
          <p:cNvPr id="9" name="Group 8" title="Text Container Shape"/>
          <p:cNvGrpSpPr/>
          <p:nvPr/>
        </p:nvGrpSpPr>
        <p:grpSpPr>
          <a:xfrm>
            <a:off x="5490225" y="350839"/>
            <a:ext cx="3656410" cy="4442222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4" y="767901"/>
            <a:ext cx="2845259" cy="251223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2925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4" y="3709033"/>
            <a:ext cx="2845259" cy="77832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500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4831893"/>
            <a:ext cx="2057400" cy="273844"/>
          </a:xfr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DA51639-B2D6-4652-B8C3-1B4C224A7BAF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4831893"/>
            <a:ext cx="3086100" cy="273844"/>
          </a:xfrm>
        </p:spPr>
        <p:txBody>
          <a:bodyPr/>
          <a:lstStyle>
            <a:lvl1pPr algn="ctr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4" y="4831893"/>
            <a:ext cx="2066534" cy="273844"/>
          </a:xfrm>
        </p:spPr>
        <p:txBody>
          <a:bodyPr anchor="ctr"/>
          <a:lstStyle>
            <a:lvl1pPr algn="l">
              <a:defRPr sz="9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6540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text">
  <p:cSld name="Three columns 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subTitle" idx="1"/>
          </p:nvPr>
        </p:nvSpPr>
        <p:spPr>
          <a:xfrm>
            <a:off x="1111776" y="2434800"/>
            <a:ext cx="1719600" cy="3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76" name="Google Shape;276;p16"/>
          <p:cNvSpPr txBox="1">
            <a:spLocks noGrp="1"/>
          </p:cNvSpPr>
          <p:nvPr>
            <p:ph type="subTitle" idx="2"/>
          </p:nvPr>
        </p:nvSpPr>
        <p:spPr>
          <a:xfrm>
            <a:off x="1111775" y="2823300"/>
            <a:ext cx="17196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77" name="Google Shape;277;p16"/>
          <p:cNvSpPr txBox="1">
            <a:spLocks noGrp="1"/>
          </p:cNvSpPr>
          <p:nvPr>
            <p:ph type="subTitle" idx="3"/>
          </p:nvPr>
        </p:nvSpPr>
        <p:spPr>
          <a:xfrm>
            <a:off x="3712571" y="2434800"/>
            <a:ext cx="1718100" cy="3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78" name="Google Shape;278;p16"/>
          <p:cNvSpPr txBox="1">
            <a:spLocks noGrp="1"/>
          </p:cNvSpPr>
          <p:nvPr>
            <p:ph type="subTitle" idx="4"/>
          </p:nvPr>
        </p:nvSpPr>
        <p:spPr>
          <a:xfrm>
            <a:off x="3712568" y="2823300"/>
            <a:ext cx="17181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5"/>
          </p:nvPr>
        </p:nvSpPr>
        <p:spPr>
          <a:xfrm>
            <a:off x="6312631" y="2434800"/>
            <a:ext cx="1718100" cy="3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80" name="Google Shape;280;p16"/>
          <p:cNvSpPr txBox="1">
            <a:spLocks noGrp="1"/>
          </p:cNvSpPr>
          <p:nvPr>
            <p:ph type="subTitle" idx="6"/>
          </p:nvPr>
        </p:nvSpPr>
        <p:spPr>
          <a:xfrm>
            <a:off x="6312626" y="2823300"/>
            <a:ext cx="17181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grpSp>
        <p:nvGrpSpPr>
          <p:cNvPr id="281" name="Google Shape;281;p16"/>
          <p:cNvGrpSpPr/>
          <p:nvPr/>
        </p:nvGrpSpPr>
        <p:grpSpPr>
          <a:xfrm>
            <a:off x="640705" y="63666"/>
            <a:ext cx="329834" cy="305328"/>
            <a:chOff x="1412390" y="2258211"/>
            <a:chExt cx="620689" cy="574573"/>
          </a:xfrm>
        </p:grpSpPr>
        <p:sp>
          <p:nvSpPr>
            <p:cNvPr id="282" name="Google Shape;282;p16"/>
            <p:cNvSpPr/>
            <p:nvPr/>
          </p:nvSpPr>
          <p:spPr>
            <a:xfrm>
              <a:off x="1786301" y="2258211"/>
              <a:ext cx="246778" cy="343858"/>
            </a:xfrm>
            <a:custGeom>
              <a:avLst/>
              <a:gdLst/>
              <a:ahLst/>
              <a:cxnLst/>
              <a:rect l="l" t="t" r="r" b="b"/>
              <a:pathLst>
                <a:path w="3843" h="5355" extrusionOk="0">
                  <a:moveTo>
                    <a:pt x="941" y="1"/>
                  </a:moveTo>
                  <a:cubicBezTo>
                    <a:pt x="714" y="1"/>
                    <a:pt x="481" y="120"/>
                    <a:pt x="357" y="348"/>
                  </a:cubicBezTo>
                  <a:cubicBezTo>
                    <a:pt x="199" y="665"/>
                    <a:pt x="80" y="1022"/>
                    <a:pt x="1" y="1339"/>
                  </a:cubicBezTo>
                  <a:cubicBezTo>
                    <a:pt x="1" y="1537"/>
                    <a:pt x="40" y="1735"/>
                    <a:pt x="80" y="1893"/>
                  </a:cubicBezTo>
                  <a:cubicBezTo>
                    <a:pt x="119" y="1972"/>
                    <a:pt x="278" y="2012"/>
                    <a:pt x="357" y="2012"/>
                  </a:cubicBezTo>
                  <a:cubicBezTo>
                    <a:pt x="397" y="2012"/>
                    <a:pt x="516" y="1853"/>
                    <a:pt x="476" y="1774"/>
                  </a:cubicBezTo>
                  <a:cubicBezTo>
                    <a:pt x="436" y="1418"/>
                    <a:pt x="516" y="1022"/>
                    <a:pt x="714" y="705"/>
                  </a:cubicBezTo>
                  <a:cubicBezTo>
                    <a:pt x="753" y="586"/>
                    <a:pt x="832" y="507"/>
                    <a:pt x="912" y="427"/>
                  </a:cubicBezTo>
                  <a:cubicBezTo>
                    <a:pt x="1030" y="546"/>
                    <a:pt x="1149" y="586"/>
                    <a:pt x="1189" y="705"/>
                  </a:cubicBezTo>
                  <a:cubicBezTo>
                    <a:pt x="1387" y="1101"/>
                    <a:pt x="1427" y="1537"/>
                    <a:pt x="1347" y="1933"/>
                  </a:cubicBezTo>
                  <a:cubicBezTo>
                    <a:pt x="1229" y="2804"/>
                    <a:pt x="1110" y="3715"/>
                    <a:pt x="951" y="4587"/>
                  </a:cubicBezTo>
                  <a:cubicBezTo>
                    <a:pt x="882" y="5107"/>
                    <a:pt x="1056" y="5354"/>
                    <a:pt x="1499" y="5354"/>
                  </a:cubicBezTo>
                  <a:cubicBezTo>
                    <a:pt x="1562" y="5354"/>
                    <a:pt x="1630" y="5349"/>
                    <a:pt x="1704" y="5339"/>
                  </a:cubicBezTo>
                  <a:cubicBezTo>
                    <a:pt x="2219" y="5260"/>
                    <a:pt x="2734" y="5141"/>
                    <a:pt x="3249" y="4943"/>
                  </a:cubicBezTo>
                  <a:cubicBezTo>
                    <a:pt x="3685" y="4824"/>
                    <a:pt x="3843" y="4587"/>
                    <a:pt x="3843" y="4230"/>
                  </a:cubicBezTo>
                  <a:cubicBezTo>
                    <a:pt x="3764" y="3834"/>
                    <a:pt x="3526" y="3478"/>
                    <a:pt x="3130" y="3359"/>
                  </a:cubicBezTo>
                  <a:cubicBezTo>
                    <a:pt x="3051" y="3359"/>
                    <a:pt x="2892" y="3359"/>
                    <a:pt x="2853" y="3438"/>
                  </a:cubicBezTo>
                  <a:cubicBezTo>
                    <a:pt x="2813" y="3517"/>
                    <a:pt x="2853" y="3636"/>
                    <a:pt x="2892" y="3715"/>
                  </a:cubicBezTo>
                  <a:cubicBezTo>
                    <a:pt x="2971" y="3874"/>
                    <a:pt x="3130" y="3953"/>
                    <a:pt x="3249" y="4072"/>
                  </a:cubicBezTo>
                  <a:cubicBezTo>
                    <a:pt x="3328" y="4191"/>
                    <a:pt x="3368" y="4349"/>
                    <a:pt x="3170" y="4428"/>
                  </a:cubicBezTo>
                  <a:cubicBezTo>
                    <a:pt x="2615" y="4666"/>
                    <a:pt x="2060" y="4785"/>
                    <a:pt x="1466" y="4824"/>
                  </a:cubicBezTo>
                  <a:cubicBezTo>
                    <a:pt x="1466" y="4626"/>
                    <a:pt x="1466" y="4468"/>
                    <a:pt x="1506" y="4309"/>
                  </a:cubicBezTo>
                  <a:cubicBezTo>
                    <a:pt x="1625" y="3517"/>
                    <a:pt x="1744" y="2725"/>
                    <a:pt x="1823" y="1933"/>
                  </a:cubicBezTo>
                  <a:cubicBezTo>
                    <a:pt x="1902" y="1378"/>
                    <a:pt x="1783" y="784"/>
                    <a:pt x="1466" y="309"/>
                  </a:cubicBezTo>
                  <a:cubicBezTo>
                    <a:pt x="1353" y="101"/>
                    <a:pt x="1149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1643877" y="2480321"/>
              <a:ext cx="124706" cy="136066"/>
            </a:xfrm>
            <a:custGeom>
              <a:avLst/>
              <a:gdLst/>
              <a:ahLst/>
              <a:cxnLst/>
              <a:rect l="l" t="t" r="r" b="b"/>
              <a:pathLst>
                <a:path w="1942" h="2119" extrusionOk="0">
                  <a:moveTo>
                    <a:pt x="493" y="1"/>
                  </a:moveTo>
                  <a:cubicBezTo>
                    <a:pt x="414" y="1"/>
                    <a:pt x="317" y="19"/>
                    <a:pt x="238" y="19"/>
                  </a:cubicBezTo>
                  <a:cubicBezTo>
                    <a:pt x="238" y="137"/>
                    <a:pt x="278" y="217"/>
                    <a:pt x="357" y="335"/>
                  </a:cubicBezTo>
                  <a:cubicBezTo>
                    <a:pt x="476" y="534"/>
                    <a:pt x="634" y="692"/>
                    <a:pt x="832" y="890"/>
                  </a:cubicBezTo>
                  <a:lnTo>
                    <a:pt x="278" y="1326"/>
                  </a:lnTo>
                  <a:cubicBezTo>
                    <a:pt x="159" y="1445"/>
                    <a:pt x="0" y="1524"/>
                    <a:pt x="80" y="1722"/>
                  </a:cubicBezTo>
                  <a:cubicBezTo>
                    <a:pt x="135" y="1796"/>
                    <a:pt x="199" y="1826"/>
                    <a:pt x="267" y="1826"/>
                  </a:cubicBezTo>
                  <a:cubicBezTo>
                    <a:pt x="346" y="1826"/>
                    <a:pt x="430" y="1786"/>
                    <a:pt x="515" y="1722"/>
                  </a:cubicBezTo>
                  <a:cubicBezTo>
                    <a:pt x="713" y="1643"/>
                    <a:pt x="872" y="1524"/>
                    <a:pt x="1070" y="1365"/>
                  </a:cubicBezTo>
                  <a:cubicBezTo>
                    <a:pt x="1149" y="1563"/>
                    <a:pt x="1268" y="1762"/>
                    <a:pt x="1387" y="1960"/>
                  </a:cubicBezTo>
                  <a:cubicBezTo>
                    <a:pt x="1466" y="2039"/>
                    <a:pt x="1585" y="2078"/>
                    <a:pt x="1704" y="2118"/>
                  </a:cubicBezTo>
                  <a:cubicBezTo>
                    <a:pt x="1743" y="1999"/>
                    <a:pt x="1783" y="1880"/>
                    <a:pt x="1783" y="1762"/>
                  </a:cubicBezTo>
                  <a:cubicBezTo>
                    <a:pt x="1783" y="1682"/>
                    <a:pt x="1743" y="1603"/>
                    <a:pt x="1704" y="1524"/>
                  </a:cubicBezTo>
                  <a:cubicBezTo>
                    <a:pt x="1387" y="1247"/>
                    <a:pt x="1466" y="692"/>
                    <a:pt x="1862" y="534"/>
                  </a:cubicBezTo>
                  <a:cubicBezTo>
                    <a:pt x="1941" y="415"/>
                    <a:pt x="1941" y="296"/>
                    <a:pt x="1902" y="137"/>
                  </a:cubicBezTo>
                  <a:cubicBezTo>
                    <a:pt x="1873" y="80"/>
                    <a:pt x="1834" y="59"/>
                    <a:pt x="1791" y="59"/>
                  </a:cubicBezTo>
                  <a:cubicBezTo>
                    <a:pt x="1714" y="59"/>
                    <a:pt x="1621" y="126"/>
                    <a:pt x="1545" y="177"/>
                  </a:cubicBezTo>
                  <a:cubicBezTo>
                    <a:pt x="1426" y="296"/>
                    <a:pt x="1268" y="415"/>
                    <a:pt x="1149" y="534"/>
                  </a:cubicBezTo>
                  <a:cubicBezTo>
                    <a:pt x="991" y="335"/>
                    <a:pt x="793" y="177"/>
                    <a:pt x="594" y="19"/>
                  </a:cubicBezTo>
                  <a:cubicBezTo>
                    <a:pt x="568" y="5"/>
                    <a:pt x="53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1412390" y="2529508"/>
              <a:ext cx="295132" cy="303276"/>
            </a:xfrm>
            <a:custGeom>
              <a:avLst/>
              <a:gdLst/>
              <a:ahLst/>
              <a:cxnLst/>
              <a:rect l="l" t="t" r="r" b="b"/>
              <a:pathLst>
                <a:path w="4596" h="4723" extrusionOk="0">
                  <a:moveTo>
                    <a:pt x="1103" y="1"/>
                  </a:moveTo>
                  <a:cubicBezTo>
                    <a:pt x="742" y="1"/>
                    <a:pt x="428" y="232"/>
                    <a:pt x="317" y="599"/>
                  </a:cubicBezTo>
                  <a:cubicBezTo>
                    <a:pt x="159" y="1035"/>
                    <a:pt x="80" y="1510"/>
                    <a:pt x="1" y="1946"/>
                  </a:cubicBezTo>
                  <a:cubicBezTo>
                    <a:pt x="1" y="2144"/>
                    <a:pt x="1" y="2382"/>
                    <a:pt x="238" y="2382"/>
                  </a:cubicBezTo>
                  <a:cubicBezTo>
                    <a:pt x="476" y="2382"/>
                    <a:pt x="397" y="2105"/>
                    <a:pt x="436" y="1946"/>
                  </a:cubicBezTo>
                  <a:cubicBezTo>
                    <a:pt x="476" y="1550"/>
                    <a:pt x="595" y="1154"/>
                    <a:pt x="714" y="758"/>
                  </a:cubicBezTo>
                  <a:cubicBezTo>
                    <a:pt x="793" y="599"/>
                    <a:pt x="951" y="481"/>
                    <a:pt x="1149" y="441"/>
                  </a:cubicBezTo>
                  <a:cubicBezTo>
                    <a:pt x="1170" y="438"/>
                    <a:pt x="1190" y="436"/>
                    <a:pt x="1210" y="436"/>
                  </a:cubicBezTo>
                  <a:cubicBezTo>
                    <a:pt x="1414" y="436"/>
                    <a:pt x="1552" y="617"/>
                    <a:pt x="1625" y="797"/>
                  </a:cubicBezTo>
                  <a:cubicBezTo>
                    <a:pt x="1625" y="877"/>
                    <a:pt x="1664" y="956"/>
                    <a:pt x="1664" y="1035"/>
                  </a:cubicBezTo>
                  <a:cubicBezTo>
                    <a:pt x="1704" y="1550"/>
                    <a:pt x="1744" y="2065"/>
                    <a:pt x="1783" y="2580"/>
                  </a:cubicBezTo>
                  <a:cubicBezTo>
                    <a:pt x="1783" y="3095"/>
                    <a:pt x="1783" y="3650"/>
                    <a:pt x="1783" y="4165"/>
                  </a:cubicBezTo>
                  <a:cubicBezTo>
                    <a:pt x="1783" y="4536"/>
                    <a:pt x="1928" y="4722"/>
                    <a:pt x="2187" y="4722"/>
                  </a:cubicBezTo>
                  <a:cubicBezTo>
                    <a:pt x="2287" y="4722"/>
                    <a:pt x="2404" y="4695"/>
                    <a:pt x="2536" y="4640"/>
                  </a:cubicBezTo>
                  <a:cubicBezTo>
                    <a:pt x="3090" y="4402"/>
                    <a:pt x="3645" y="4125"/>
                    <a:pt x="4199" y="3887"/>
                  </a:cubicBezTo>
                  <a:cubicBezTo>
                    <a:pt x="4477" y="3768"/>
                    <a:pt x="4596" y="3412"/>
                    <a:pt x="4398" y="3174"/>
                  </a:cubicBezTo>
                  <a:cubicBezTo>
                    <a:pt x="4318" y="2976"/>
                    <a:pt x="4160" y="2818"/>
                    <a:pt x="4041" y="2659"/>
                  </a:cubicBezTo>
                  <a:cubicBezTo>
                    <a:pt x="3962" y="2580"/>
                    <a:pt x="3803" y="2580"/>
                    <a:pt x="3685" y="2540"/>
                  </a:cubicBezTo>
                  <a:cubicBezTo>
                    <a:pt x="3645" y="2659"/>
                    <a:pt x="3645" y="2818"/>
                    <a:pt x="3685" y="2937"/>
                  </a:cubicBezTo>
                  <a:cubicBezTo>
                    <a:pt x="3764" y="3095"/>
                    <a:pt x="3883" y="3293"/>
                    <a:pt x="4001" y="3452"/>
                  </a:cubicBezTo>
                  <a:lnTo>
                    <a:pt x="2258" y="4244"/>
                  </a:lnTo>
                  <a:lnTo>
                    <a:pt x="2258" y="2659"/>
                  </a:lnTo>
                  <a:cubicBezTo>
                    <a:pt x="2258" y="1986"/>
                    <a:pt x="2179" y="1312"/>
                    <a:pt x="2021" y="679"/>
                  </a:cubicBezTo>
                  <a:cubicBezTo>
                    <a:pt x="1902" y="322"/>
                    <a:pt x="1585" y="45"/>
                    <a:pt x="1189" y="5"/>
                  </a:cubicBezTo>
                  <a:cubicBezTo>
                    <a:pt x="1160" y="2"/>
                    <a:pt x="1132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" name="Google Shape;285;p16"/>
          <p:cNvSpPr/>
          <p:nvPr/>
        </p:nvSpPr>
        <p:spPr>
          <a:xfrm>
            <a:off x="78470" y="139886"/>
            <a:ext cx="523753" cy="388511"/>
          </a:xfrm>
          <a:custGeom>
            <a:avLst/>
            <a:gdLst/>
            <a:ahLst/>
            <a:cxnLst/>
            <a:rect l="l" t="t" r="r" b="b"/>
            <a:pathLst>
              <a:path w="12437" h="9225" extrusionOk="0">
                <a:moveTo>
                  <a:pt x="1895" y="0"/>
                </a:moveTo>
                <a:cubicBezTo>
                  <a:pt x="1313" y="0"/>
                  <a:pt x="705" y="248"/>
                  <a:pt x="197" y="558"/>
                </a:cubicBezTo>
                <a:cubicBezTo>
                  <a:pt x="0" y="721"/>
                  <a:pt x="155" y="993"/>
                  <a:pt x="349" y="993"/>
                </a:cubicBezTo>
                <a:cubicBezTo>
                  <a:pt x="390" y="993"/>
                  <a:pt x="433" y="981"/>
                  <a:pt x="474" y="954"/>
                </a:cubicBezTo>
                <a:cubicBezTo>
                  <a:pt x="915" y="666"/>
                  <a:pt x="1403" y="443"/>
                  <a:pt x="1857" y="443"/>
                </a:cubicBezTo>
                <a:cubicBezTo>
                  <a:pt x="2339" y="443"/>
                  <a:pt x="2782" y="695"/>
                  <a:pt x="3088" y="1390"/>
                </a:cubicBezTo>
                <a:cubicBezTo>
                  <a:pt x="3247" y="1825"/>
                  <a:pt x="3366" y="2340"/>
                  <a:pt x="3405" y="2816"/>
                </a:cubicBezTo>
                <a:cubicBezTo>
                  <a:pt x="3405" y="3331"/>
                  <a:pt x="3564" y="3846"/>
                  <a:pt x="3881" y="4321"/>
                </a:cubicBezTo>
                <a:cubicBezTo>
                  <a:pt x="4166" y="4574"/>
                  <a:pt x="4552" y="4701"/>
                  <a:pt x="4939" y="4701"/>
                </a:cubicBezTo>
                <a:cubicBezTo>
                  <a:pt x="5036" y="4701"/>
                  <a:pt x="5132" y="4693"/>
                  <a:pt x="5227" y="4677"/>
                </a:cubicBezTo>
                <a:cubicBezTo>
                  <a:pt x="5604" y="4638"/>
                  <a:pt x="5802" y="4578"/>
                  <a:pt x="6005" y="4578"/>
                </a:cubicBezTo>
                <a:cubicBezTo>
                  <a:pt x="6208" y="4578"/>
                  <a:pt x="6416" y="4638"/>
                  <a:pt x="6812" y="4836"/>
                </a:cubicBezTo>
                <a:cubicBezTo>
                  <a:pt x="7248" y="4836"/>
                  <a:pt x="7604" y="5232"/>
                  <a:pt x="7564" y="5707"/>
                </a:cubicBezTo>
                <a:cubicBezTo>
                  <a:pt x="7564" y="5905"/>
                  <a:pt x="7604" y="6143"/>
                  <a:pt x="7604" y="6381"/>
                </a:cubicBezTo>
                <a:cubicBezTo>
                  <a:pt x="7683" y="7569"/>
                  <a:pt x="8119" y="8599"/>
                  <a:pt x="9466" y="8599"/>
                </a:cubicBezTo>
                <a:cubicBezTo>
                  <a:pt x="10535" y="8599"/>
                  <a:pt x="11328" y="7926"/>
                  <a:pt x="11961" y="7133"/>
                </a:cubicBezTo>
                <a:lnTo>
                  <a:pt x="11961" y="7133"/>
                </a:lnTo>
                <a:cubicBezTo>
                  <a:pt x="11922" y="7728"/>
                  <a:pt x="11882" y="8361"/>
                  <a:pt x="11763" y="8956"/>
                </a:cubicBezTo>
                <a:cubicBezTo>
                  <a:pt x="11740" y="9117"/>
                  <a:pt x="11891" y="9224"/>
                  <a:pt x="12029" y="9224"/>
                </a:cubicBezTo>
                <a:cubicBezTo>
                  <a:pt x="12129" y="9224"/>
                  <a:pt x="12222" y="9168"/>
                  <a:pt x="12239" y="9035"/>
                </a:cubicBezTo>
                <a:cubicBezTo>
                  <a:pt x="12358" y="8282"/>
                  <a:pt x="12397" y="7490"/>
                  <a:pt x="12437" y="6698"/>
                </a:cubicBezTo>
                <a:cubicBezTo>
                  <a:pt x="12437" y="6618"/>
                  <a:pt x="12397" y="6579"/>
                  <a:pt x="12358" y="6539"/>
                </a:cubicBezTo>
                <a:cubicBezTo>
                  <a:pt x="12414" y="6371"/>
                  <a:pt x="12272" y="6203"/>
                  <a:pt x="12127" y="6203"/>
                </a:cubicBezTo>
                <a:cubicBezTo>
                  <a:pt x="12068" y="6203"/>
                  <a:pt x="12008" y="6232"/>
                  <a:pt x="11961" y="6302"/>
                </a:cubicBezTo>
                <a:lnTo>
                  <a:pt x="11961" y="6341"/>
                </a:lnTo>
                <a:cubicBezTo>
                  <a:pt x="11922" y="6302"/>
                  <a:pt x="11882" y="6302"/>
                  <a:pt x="11843" y="6302"/>
                </a:cubicBezTo>
                <a:cubicBezTo>
                  <a:pt x="11130" y="6302"/>
                  <a:pt x="10417" y="6222"/>
                  <a:pt x="9704" y="6024"/>
                </a:cubicBezTo>
                <a:cubicBezTo>
                  <a:pt x="9681" y="6018"/>
                  <a:pt x="9659" y="6015"/>
                  <a:pt x="9639" y="6015"/>
                </a:cubicBezTo>
                <a:cubicBezTo>
                  <a:pt x="9416" y="6015"/>
                  <a:pt x="9370" y="6387"/>
                  <a:pt x="9624" y="6460"/>
                </a:cubicBezTo>
                <a:cubicBezTo>
                  <a:pt x="10298" y="6658"/>
                  <a:pt x="10971" y="6737"/>
                  <a:pt x="11645" y="6737"/>
                </a:cubicBezTo>
                <a:cubicBezTo>
                  <a:pt x="11146" y="7449"/>
                  <a:pt x="10456" y="8193"/>
                  <a:pt x="9574" y="8193"/>
                </a:cubicBezTo>
                <a:cubicBezTo>
                  <a:pt x="9474" y="8193"/>
                  <a:pt x="9372" y="8183"/>
                  <a:pt x="9268" y="8163"/>
                </a:cubicBezTo>
                <a:cubicBezTo>
                  <a:pt x="7763" y="7886"/>
                  <a:pt x="8277" y="6341"/>
                  <a:pt x="8000" y="5311"/>
                </a:cubicBezTo>
                <a:cubicBezTo>
                  <a:pt x="7742" y="4439"/>
                  <a:pt x="7167" y="4067"/>
                  <a:pt x="6405" y="4067"/>
                </a:cubicBezTo>
                <a:cubicBezTo>
                  <a:pt x="6233" y="4067"/>
                  <a:pt x="6051" y="4086"/>
                  <a:pt x="5861" y="4123"/>
                </a:cubicBezTo>
                <a:cubicBezTo>
                  <a:pt x="5573" y="4157"/>
                  <a:pt x="5292" y="4234"/>
                  <a:pt x="5025" y="4234"/>
                </a:cubicBezTo>
                <a:cubicBezTo>
                  <a:pt x="4667" y="4234"/>
                  <a:pt x="4334" y="4096"/>
                  <a:pt x="4039" y="3529"/>
                </a:cubicBezTo>
                <a:cubicBezTo>
                  <a:pt x="3801" y="3093"/>
                  <a:pt x="3841" y="2301"/>
                  <a:pt x="3722" y="1825"/>
                </a:cubicBezTo>
                <a:cubicBezTo>
                  <a:pt x="3643" y="1350"/>
                  <a:pt x="3445" y="914"/>
                  <a:pt x="3167" y="558"/>
                </a:cubicBezTo>
                <a:cubicBezTo>
                  <a:pt x="2800" y="155"/>
                  <a:pt x="2355" y="0"/>
                  <a:pt x="18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6"/>
          <p:cNvSpPr/>
          <p:nvPr/>
        </p:nvSpPr>
        <p:spPr>
          <a:xfrm rot="-7381728">
            <a:off x="696224" y="457179"/>
            <a:ext cx="218807" cy="296509"/>
          </a:xfrm>
          <a:custGeom>
            <a:avLst/>
            <a:gdLst/>
            <a:ahLst/>
            <a:cxnLst/>
            <a:rect l="l" t="t" r="r" b="b"/>
            <a:pathLst>
              <a:path w="6412" h="8689" extrusionOk="0">
                <a:moveTo>
                  <a:pt x="1262" y="565"/>
                </a:moveTo>
                <a:cubicBezTo>
                  <a:pt x="2252" y="1001"/>
                  <a:pt x="3164" y="1556"/>
                  <a:pt x="3995" y="2190"/>
                </a:cubicBezTo>
                <a:lnTo>
                  <a:pt x="3045" y="2704"/>
                </a:lnTo>
                <a:cubicBezTo>
                  <a:pt x="2821" y="2816"/>
                  <a:pt x="2984" y="3104"/>
                  <a:pt x="3169" y="3104"/>
                </a:cubicBezTo>
                <a:cubicBezTo>
                  <a:pt x="3180" y="3104"/>
                  <a:pt x="3192" y="3103"/>
                  <a:pt x="3203" y="3101"/>
                </a:cubicBezTo>
                <a:cubicBezTo>
                  <a:pt x="3679" y="3932"/>
                  <a:pt x="4114" y="4764"/>
                  <a:pt x="4550" y="5636"/>
                </a:cubicBezTo>
                <a:cubicBezTo>
                  <a:pt x="4867" y="6111"/>
                  <a:pt x="5144" y="6587"/>
                  <a:pt x="5342" y="7101"/>
                </a:cubicBezTo>
                <a:cubicBezTo>
                  <a:pt x="5515" y="7552"/>
                  <a:pt x="5689" y="8214"/>
                  <a:pt x="5173" y="8214"/>
                </a:cubicBezTo>
                <a:cubicBezTo>
                  <a:pt x="5099" y="8214"/>
                  <a:pt x="5011" y="8201"/>
                  <a:pt x="4907" y="8171"/>
                </a:cubicBezTo>
                <a:cubicBezTo>
                  <a:pt x="4233" y="7973"/>
                  <a:pt x="3797" y="6547"/>
                  <a:pt x="3441" y="5913"/>
                </a:cubicBezTo>
                <a:cubicBezTo>
                  <a:pt x="2966" y="5002"/>
                  <a:pt x="2490" y="4091"/>
                  <a:pt x="2015" y="3180"/>
                </a:cubicBezTo>
                <a:cubicBezTo>
                  <a:pt x="1993" y="3114"/>
                  <a:pt x="1935" y="3085"/>
                  <a:pt x="1874" y="3085"/>
                </a:cubicBezTo>
                <a:cubicBezTo>
                  <a:pt x="1825" y="3085"/>
                  <a:pt x="1773" y="3105"/>
                  <a:pt x="1738" y="3140"/>
                </a:cubicBezTo>
                <a:lnTo>
                  <a:pt x="1658" y="3140"/>
                </a:lnTo>
                <a:lnTo>
                  <a:pt x="589" y="3695"/>
                </a:lnTo>
                <a:cubicBezTo>
                  <a:pt x="826" y="2665"/>
                  <a:pt x="1064" y="1595"/>
                  <a:pt x="1262" y="565"/>
                </a:cubicBezTo>
                <a:close/>
                <a:moveTo>
                  <a:pt x="1139" y="1"/>
                </a:moveTo>
                <a:cubicBezTo>
                  <a:pt x="1013" y="1"/>
                  <a:pt x="906" y="72"/>
                  <a:pt x="906" y="169"/>
                </a:cubicBezTo>
                <a:cubicBezTo>
                  <a:pt x="628" y="1477"/>
                  <a:pt x="311" y="2784"/>
                  <a:pt x="34" y="4051"/>
                </a:cubicBezTo>
                <a:cubicBezTo>
                  <a:pt x="1" y="4185"/>
                  <a:pt x="136" y="4347"/>
                  <a:pt x="275" y="4347"/>
                </a:cubicBezTo>
                <a:cubicBezTo>
                  <a:pt x="300" y="4347"/>
                  <a:pt x="326" y="4341"/>
                  <a:pt x="351" y="4329"/>
                </a:cubicBezTo>
                <a:lnTo>
                  <a:pt x="1738" y="3616"/>
                </a:lnTo>
                <a:cubicBezTo>
                  <a:pt x="2451" y="5042"/>
                  <a:pt x="3203" y="6428"/>
                  <a:pt x="3956" y="7775"/>
                </a:cubicBezTo>
                <a:cubicBezTo>
                  <a:pt x="4279" y="8362"/>
                  <a:pt x="4537" y="8689"/>
                  <a:pt x="5004" y="8689"/>
                </a:cubicBezTo>
                <a:cubicBezTo>
                  <a:pt x="5167" y="8689"/>
                  <a:pt x="5355" y="8649"/>
                  <a:pt x="5580" y="8567"/>
                </a:cubicBezTo>
                <a:cubicBezTo>
                  <a:pt x="6412" y="8290"/>
                  <a:pt x="6333" y="7933"/>
                  <a:pt x="5936" y="7220"/>
                </a:cubicBezTo>
                <a:lnTo>
                  <a:pt x="3639" y="2903"/>
                </a:lnTo>
                <a:lnTo>
                  <a:pt x="4550" y="2388"/>
                </a:lnTo>
                <a:cubicBezTo>
                  <a:pt x="4669" y="2348"/>
                  <a:pt x="4669" y="2150"/>
                  <a:pt x="4550" y="2071"/>
                </a:cubicBezTo>
                <a:cubicBezTo>
                  <a:pt x="3679" y="1160"/>
                  <a:pt x="2292" y="645"/>
                  <a:pt x="1223" y="11"/>
                </a:cubicBezTo>
                <a:cubicBezTo>
                  <a:pt x="1195" y="4"/>
                  <a:pt x="1166" y="1"/>
                  <a:pt x="11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87;p16"/>
          <p:cNvGrpSpPr/>
          <p:nvPr/>
        </p:nvGrpSpPr>
        <p:grpSpPr>
          <a:xfrm>
            <a:off x="265266" y="540294"/>
            <a:ext cx="255570" cy="282670"/>
            <a:chOff x="5414907" y="2017485"/>
            <a:chExt cx="220338" cy="243702"/>
          </a:xfrm>
        </p:grpSpPr>
        <p:sp>
          <p:nvSpPr>
            <p:cNvPr id="288" name="Google Shape;288;p16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16"/>
          <p:cNvSpPr/>
          <p:nvPr/>
        </p:nvSpPr>
        <p:spPr>
          <a:xfrm>
            <a:off x="8251026" y="4327178"/>
            <a:ext cx="443424" cy="428174"/>
          </a:xfrm>
          <a:custGeom>
            <a:avLst/>
            <a:gdLst/>
            <a:ahLst/>
            <a:cxnLst/>
            <a:rect l="l" t="t" r="r" b="b"/>
            <a:pathLst>
              <a:path w="6775" h="6542" extrusionOk="0">
                <a:moveTo>
                  <a:pt x="3051" y="636"/>
                </a:moveTo>
                <a:cubicBezTo>
                  <a:pt x="3170" y="873"/>
                  <a:pt x="3249" y="1230"/>
                  <a:pt x="3289" y="1349"/>
                </a:cubicBezTo>
                <a:lnTo>
                  <a:pt x="3725" y="2339"/>
                </a:lnTo>
                <a:cubicBezTo>
                  <a:pt x="3749" y="2435"/>
                  <a:pt x="3816" y="2487"/>
                  <a:pt x="3892" y="2487"/>
                </a:cubicBezTo>
                <a:cubicBezTo>
                  <a:pt x="3942" y="2487"/>
                  <a:pt x="3995" y="2465"/>
                  <a:pt x="4041" y="2418"/>
                </a:cubicBezTo>
                <a:cubicBezTo>
                  <a:pt x="4081" y="2497"/>
                  <a:pt x="4160" y="2537"/>
                  <a:pt x="4240" y="2537"/>
                </a:cubicBezTo>
                <a:lnTo>
                  <a:pt x="5428" y="2458"/>
                </a:lnTo>
                <a:cubicBezTo>
                  <a:pt x="5547" y="2458"/>
                  <a:pt x="5903" y="2379"/>
                  <a:pt x="6181" y="2379"/>
                </a:cubicBezTo>
                <a:cubicBezTo>
                  <a:pt x="5943" y="2537"/>
                  <a:pt x="5547" y="2814"/>
                  <a:pt x="5467" y="2854"/>
                </a:cubicBezTo>
                <a:lnTo>
                  <a:pt x="4636" y="3607"/>
                </a:lnTo>
                <a:cubicBezTo>
                  <a:pt x="4477" y="3686"/>
                  <a:pt x="4517" y="3884"/>
                  <a:pt x="4675" y="3963"/>
                </a:cubicBezTo>
                <a:cubicBezTo>
                  <a:pt x="4855" y="4323"/>
                  <a:pt x="5494" y="5502"/>
                  <a:pt x="5727" y="5683"/>
                </a:cubicBezTo>
                <a:lnTo>
                  <a:pt x="5727" y="5683"/>
                </a:lnTo>
                <a:cubicBezTo>
                  <a:pt x="5562" y="5618"/>
                  <a:pt x="5452" y="5575"/>
                  <a:pt x="5309" y="5468"/>
                </a:cubicBezTo>
                <a:lnTo>
                  <a:pt x="4834" y="5270"/>
                </a:lnTo>
                <a:lnTo>
                  <a:pt x="3764" y="4795"/>
                </a:lnTo>
                <a:cubicBezTo>
                  <a:pt x="3734" y="4765"/>
                  <a:pt x="3704" y="4752"/>
                  <a:pt x="3673" y="4752"/>
                </a:cubicBezTo>
                <a:cubicBezTo>
                  <a:pt x="3624" y="4752"/>
                  <a:pt x="3575" y="4786"/>
                  <a:pt x="3526" y="4835"/>
                </a:cubicBezTo>
                <a:cubicBezTo>
                  <a:pt x="3501" y="4758"/>
                  <a:pt x="3426" y="4714"/>
                  <a:pt x="3354" y="4714"/>
                </a:cubicBezTo>
                <a:cubicBezTo>
                  <a:pt x="3315" y="4714"/>
                  <a:pt x="3277" y="4727"/>
                  <a:pt x="3249" y="4755"/>
                </a:cubicBezTo>
                <a:cubicBezTo>
                  <a:pt x="2734" y="5191"/>
                  <a:pt x="2219" y="5627"/>
                  <a:pt x="1665" y="5983"/>
                </a:cubicBezTo>
                <a:cubicBezTo>
                  <a:pt x="1546" y="5983"/>
                  <a:pt x="1427" y="6062"/>
                  <a:pt x="1387" y="6142"/>
                </a:cubicBezTo>
                <a:cubicBezTo>
                  <a:pt x="1374" y="6168"/>
                  <a:pt x="1365" y="6181"/>
                  <a:pt x="1362" y="6181"/>
                </a:cubicBezTo>
                <a:cubicBezTo>
                  <a:pt x="1357" y="6181"/>
                  <a:pt x="1374" y="6129"/>
                  <a:pt x="1427" y="6023"/>
                </a:cubicBezTo>
                <a:cubicBezTo>
                  <a:pt x="1506" y="5864"/>
                  <a:pt x="1546" y="5706"/>
                  <a:pt x="1585" y="5548"/>
                </a:cubicBezTo>
                <a:cubicBezTo>
                  <a:pt x="1704" y="5151"/>
                  <a:pt x="1823" y="4795"/>
                  <a:pt x="1942" y="4399"/>
                </a:cubicBezTo>
                <a:cubicBezTo>
                  <a:pt x="1942" y="4320"/>
                  <a:pt x="1942" y="4280"/>
                  <a:pt x="1863" y="4201"/>
                </a:cubicBezTo>
                <a:lnTo>
                  <a:pt x="1863" y="4201"/>
                </a:lnTo>
                <a:cubicBezTo>
                  <a:pt x="1878" y="4204"/>
                  <a:pt x="1892" y="4205"/>
                  <a:pt x="1906" y="4205"/>
                </a:cubicBezTo>
                <a:cubicBezTo>
                  <a:pt x="2077" y="4205"/>
                  <a:pt x="2168" y="3991"/>
                  <a:pt x="2021" y="3844"/>
                </a:cubicBezTo>
                <a:cubicBezTo>
                  <a:pt x="1546" y="3408"/>
                  <a:pt x="1110" y="2973"/>
                  <a:pt x="714" y="2458"/>
                </a:cubicBezTo>
                <a:lnTo>
                  <a:pt x="2061" y="2458"/>
                </a:lnTo>
                <a:cubicBezTo>
                  <a:pt x="2100" y="2458"/>
                  <a:pt x="2140" y="2418"/>
                  <a:pt x="2180" y="2418"/>
                </a:cubicBezTo>
                <a:cubicBezTo>
                  <a:pt x="2203" y="2441"/>
                  <a:pt x="2233" y="2451"/>
                  <a:pt x="2265" y="2451"/>
                </a:cubicBezTo>
                <a:cubicBezTo>
                  <a:pt x="2342" y="2451"/>
                  <a:pt x="2429" y="2395"/>
                  <a:pt x="2457" y="2339"/>
                </a:cubicBezTo>
                <a:cubicBezTo>
                  <a:pt x="2655" y="1745"/>
                  <a:pt x="2853" y="1190"/>
                  <a:pt x="3051" y="636"/>
                </a:cubicBezTo>
                <a:close/>
                <a:moveTo>
                  <a:pt x="2916" y="0"/>
                </a:moveTo>
                <a:cubicBezTo>
                  <a:pt x="2853" y="0"/>
                  <a:pt x="2785" y="44"/>
                  <a:pt x="2734" y="121"/>
                </a:cubicBezTo>
                <a:lnTo>
                  <a:pt x="2061" y="2022"/>
                </a:lnTo>
                <a:lnTo>
                  <a:pt x="2021" y="2022"/>
                </a:lnTo>
                <a:lnTo>
                  <a:pt x="239" y="2062"/>
                </a:lnTo>
                <a:cubicBezTo>
                  <a:pt x="80" y="2062"/>
                  <a:pt x="1" y="2260"/>
                  <a:pt x="80" y="2379"/>
                </a:cubicBezTo>
                <a:cubicBezTo>
                  <a:pt x="595" y="3052"/>
                  <a:pt x="1150" y="3646"/>
                  <a:pt x="1744" y="4161"/>
                </a:cubicBezTo>
                <a:cubicBezTo>
                  <a:pt x="1625" y="4161"/>
                  <a:pt x="1506" y="4201"/>
                  <a:pt x="1467" y="4320"/>
                </a:cubicBezTo>
                <a:cubicBezTo>
                  <a:pt x="1308" y="4874"/>
                  <a:pt x="1110" y="5389"/>
                  <a:pt x="991" y="5944"/>
                </a:cubicBezTo>
                <a:cubicBezTo>
                  <a:pt x="912" y="6181"/>
                  <a:pt x="872" y="6498"/>
                  <a:pt x="1229" y="6538"/>
                </a:cubicBezTo>
                <a:cubicBezTo>
                  <a:pt x="1250" y="6540"/>
                  <a:pt x="1271" y="6542"/>
                  <a:pt x="1292" y="6542"/>
                </a:cubicBezTo>
                <a:cubicBezTo>
                  <a:pt x="1597" y="6542"/>
                  <a:pt x="1960" y="6287"/>
                  <a:pt x="2219" y="6102"/>
                </a:cubicBezTo>
                <a:cubicBezTo>
                  <a:pt x="2655" y="5785"/>
                  <a:pt x="3091" y="5468"/>
                  <a:pt x="3526" y="5112"/>
                </a:cubicBezTo>
                <a:cubicBezTo>
                  <a:pt x="3526" y="5151"/>
                  <a:pt x="3566" y="5191"/>
                  <a:pt x="3606" y="5191"/>
                </a:cubicBezTo>
                <a:cubicBezTo>
                  <a:pt x="4121" y="5429"/>
                  <a:pt x="4636" y="5666"/>
                  <a:pt x="5151" y="5904"/>
                </a:cubicBezTo>
                <a:cubicBezTo>
                  <a:pt x="5314" y="5986"/>
                  <a:pt x="5552" y="6142"/>
                  <a:pt x="5762" y="6142"/>
                </a:cubicBezTo>
                <a:cubicBezTo>
                  <a:pt x="5858" y="6142"/>
                  <a:pt x="5948" y="6110"/>
                  <a:pt x="6022" y="6023"/>
                </a:cubicBezTo>
                <a:cubicBezTo>
                  <a:pt x="6220" y="5746"/>
                  <a:pt x="6022" y="5429"/>
                  <a:pt x="5864" y="5191"/>
                </a:cubicBezTo>
                <a:lnTo>
                  <a:pt x="5071" y="3805"/>
                </a:lnTo>
                <a:lnTo>
                  <a:pt x="6141" y="2893"/>
                </a:lnTo>
                <a:cubicBezTo>
                  <a:pt x="6339" y="2695"/>
                  <a:pt x="6775" y="2458"/>
                  <a:pt x="6695" y="2141"/>
                </a:cubicBezTo>
                <a:cubicBezTo>
                  <a:pt x="6650" y="1983"/>
                  <a:pt x="6490" y="1941"/>
                  <a:pt x="6324" y="1941"/>
                </a:cubicBezTo>
                <a:cubicBezTo>
                  <a:pt x="6198" y="1941"/>
                  <a:pt x="6068" y="1965"/>
                  <a:pt x="5982" y="1982"/>
                </a:cubicBezTo>
                <a:lnTo>
                  <a:pt x="4160" y="2101"/>
                </a:lnTo>
                <a:cubicBezTo>
                  <a:pt x="4121" y="2101"/>
                  <a:pt x="4081" y="2101"/>
                  <a:pt x="4081" y="2141"/>
                </a:cubicBezTo>
                <a:cubicBezTo>
                  <a:pt x="3883" y="1705"/>
                  <a:pt x="3685" y="1269"/>
                  <a:pt x="3526" y="834"/>
                </a:cubicBezTo>
                <a:cubicBezTo>
                  <a:pt x="3408" y="517"/>
                  <a:pt x="3328" y="200"/>
                  <a:pt x="3012" y="41"/>
                </a:cubicBezTo>
                <a:cubicBezTo>
                  <a:pt x="2983" y="13"/>
                  <a:pt x="2950" y="0"/>
                  <a:pt x="29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6"/>
          <p:cNvSpPr/>
          <p:nvPr/>
        </p:nvSpPr>
        <p:spPr>
          <a:xfrm rot="10800000" flipH="1">
            <a:off x="8482528" y="4154851"/>
            <a:ext cx="417283" cy="266365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6"/>
          <p:cNvSpPr/>
          <p:nvPr/>
        </p:nvSpPr>
        <p:spPr>
          <a:xfrm>
            <a:off x="8436621" y="4844041"/>
            <a:ext cx="172983" cy="209098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6"/>
          <p:cNvSpPr/>
          <p:nvPr/>
        </p:nvSpPr>
        <p:spPr>
          <a:xfrm>
            <a:off x="8744813" y="4704061"/>
            <a:ext cx="329859" cy="278806"/>
          </a:xfrm>
          <a:custGeom>
            <a:avLst/>
            <a:gdLst/>
            <a:ahLst/>
            <a:cxnLst/>
            <a:rect l="l" t="t" r="r" b="b"/>
            <a:pathLst>
              <a:path w="7805" h="6597" extrusionOk="0">
                <a:moveTo>
                  <a:pt x="6285" y="481"/>
                </a:moveTo>
                <a:cubicBezTo>
                  <a:pt x="6833" y="481"/>
                  <a:pt x="7178" y="1051"/>
                  <a:pt x="6972" y="2105"/>
                </a:cubicBezTo>
                <a:cubicBezTo>
                  <a:pt x="6854" y="2660"/>
                  <a:pt x="6695" y="3214"/>
                  <a:pt x="6497" y="3769"/>
                </a:cubicBezTo>
                <a:cubicBezTo>
                  <a:pt x="6141" y="4561"/>
                  <a:pt x="5705" y="5353"/>
                  <a:pt x="5190" y="6106"/>
                </a:cubicBezTo>
                <a:cubicBezTo>
                  <a:pt x="4001" y="5670"/>
                  <a:pt x="2615" y="5551"/>
                  <a:pt x="1625" y="4759"/>
                </a:cubicBezTo>
                <a:cubicBezTo>
                  <a:pt x="793" y="4046"/>
                  <a:pt x="634" y="2779"/>
                  <a:pt x="1704" y="2145"/>
                </a:cubicBezTo>
                <a:cubicBezTo>
                  <a:pt x="1982" y="1976"/>
                  <a:pt x="2274" y="1902"/>
                  <a:pt x="2565" y="1902"/>
                </a:cubicBezTo>
                <a:cubicBezTo>
                  <a:pt x="3227" y="1902"/>
                  <a:pt x="3878" y="2283"/>
                  <a:pt x="4318" y="2779"/>
                </a:cubicBezTo>
                <a:cubicBezTo>
                  <a:pt x="4370" y="2830"/>
                  <a:pt x="4433" y="2852"/>
                  <a:pt x="4493" y="2852"/>
                </a:cubicBezTo>
                <a:cubicBezTo>
                  <a:pt x="4665" y="2852"/>
                  <a:pt x="4821" y="2677"/>
                  <a:pt x="4675" y="2501"/>
                </a:cubicBezTo>
                <a:cubicBezTo>
                  <a:pt x="4754" y="2462"/>
                  <a:pt x="4794" y="2382"/>
                  <a:pt x="4794" y="2303"/>
                </a:cubicBezTo>
                <a:cubicBezTo>
                  <a:pt x="4794" y="1828"/>
                  <a:pt x="4952" y="1353"/>
                  <a:pt x="5269" y="996"/>
                </a:cubicBezTo>
                <a:cubicBezTo>
                  <a:pt x="5631" y="648"/>
                  <a:pt x="5988" y="481"/>
                  <a:pt x="6285" y="481"/>
                </a:cubicBezTo>
                <a:close/>
                <a:moveTo>
                  <a:pt x="6180" y="0"/>
                </a:moveTo>
                <a:cubicBezTo>
                  <a:pt x="5272" y="0"/>
                  <a:pt x="4436" y="1245"/>
                  <a:pt x="4318" y="2184"/>
                </a:cubicBezTo>
                <a:cubicBezTo>
                  <a:pt x="3781" y="1765"/>
                  <a:pt x="3088" y="1516"/>
                  <a:pt x="2434" y="1516"/>
                </a:cubicBezTo>
                <a:cubicBezTo>
                  <a:pt x="1544" y="1516"/>
                  <a:pt x="727" y="1977"/>
                  <a:pt x="476" y="3095"/>
                </a:cubicBezTo>
                <a:cubicBezTo>
                  <a:pt x="1" y="5551"/>
                  <a:pt x="3526" y="5948"/>
                  <a:pt x="5071" y="6542"/>
                </a:cubicBezTo>
                <a:lnTo>
                  <a:pt x="5150" y="6542"/>
                </a:lnTo>
                <a:cubicBezTo>
                  <a:pt x="5186" y="6577"/>
                  <a:pt x="5237" y="6597"/>
                  <a:pt x="5287" y="6597"/>
                </a:cubicBezTo>
                <a:cubicBezTo>
                  <a:pt x="5348" y="6597"/>
                  <a:pt x="5406" y="6568"/>
                  <a:pt x="5427" y="6502"/>
                </a:cubicBezTo>
                <a:cubicBezTo>
                  <a:pt x="6141" y="5551"/>
                  <a:pt x="6695" y="4482"/>
                  <a:pt x="7091" y="3373"/>
                </a:cubicBezTo>
                <a:cubicBezTo>
                  <a:pt x="7408" y="2501"/>
                  <a:pt x="7804" y="1313"/>
                  <a:pt x="7131" y="521"/>
                </a:cubicBezTo>
                <a:cubicBezTo>
                  <a:pt x="6823" y="152"/>
                  <a:pt x="6497" y="0"/>
                  <a:pt x="61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6"/>
          <p:cNvSpPr/>
          <p:nvPr/>
        </p:nvSpPr>
        <p:spPr>
          <a:xfrm>
            <a:off x="8301396" y="4886463"/>
            <a:ext cx="102786" cy="124246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68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262D"/>
              </a:buClr>
              <a:buSzPts val="3000"/>
              <a:buFont typeface="Barlow Condensed"/>
              <a:buNone/>
              <a:defRPr sz="3000">
                <a:solidFill>
                  <a:srgbClr val="1D262D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D262D"/>
              </a:buClr>
              <a:buSzPts val="3000"/>
              <a:buFont typeface="Barlow Condensed"/>
              <a:buNone/>
              <a:defRPr sz="3000">
                <a:solidFill>
                  <a:srgbClr val="1D262D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D262D"/>
              </a:buClr>
              <a:buSzPts val="3000"/>
              <a:buFont typeface="Barlow Condensed"/>
              <a:buNone/>
              <a:defRPr sz="3000">
                <a:solidFill>
                  <a:srgbClr val="1D262D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D262D"/>
              </a:buClr>
              <a:buSzPts val="3000"/>
              <a:buFont typeface="Barlow Condensed"/>
              <a:buNone/>
              <a:defRPr sz="3000">
                <a:solidFill>
                  <a:srgbClr val="1D262D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D262D"/>
              </a:buClr>
              <a:buSzPts val="3000"/>
              <a:buFont typeface="Barlow Condensed"/>
              <a:buNone/>
              <a:defRPr sz="3000">
                <a:solidFill>
                  <a:srgbClr val="1D262D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D262D"/>
              </a:buClr>
              <a:buSzPts val="3000"/>
              <a:buFont typeface="Barlow Condensed"/>
              <a:buNone/>
              <a:defRPr sz="3000">
                <a:solidFill>
                  <a:srgbClr val="1D262D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D262D"/>
              </a:buClr>
              <a:buSzPts val="3000"/>
              <a:buFont typeface="Barlow Condensed"/>
              <a:buNone/>
              <a:defRPr sz="3000">
                <a:solidFill>
                  <a:srgbClr val="1D262D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D262D"/>
              </a:buClr>
              <a:buSzPts val="3000"/>
              <a:buFont typeface="Barlow Condensed"/>
              <a:buNone/>
              <a:defRPr sz="3000">
                <a:solidFill>
                  <a:srgbClr val="1D262D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D262D"/>
              </a:buClr>
              <a:buSzPts val="3000"/>
              <a:buFont typeface="Barlow Condensed"/>
              <a:buNone/>
              <a:defRPr sz="3000">
                <a:solidFill>
                  <a:srgbClr val="1D262D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262D"/>
              </a:buClr>
              <a:buSzPts val="1800"/>
              <a:buFont typeface="Barlow"/>
              <a:buChar char="●"/>
              <a:defRPr sz="1800">
                <a:solidFill>
                  <a:srgbClr val="1D262D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262D"/>
              </a:buClr>
              <a:buSzPts val="1400"/>
              <a:buFont typeface="Barlow"/>
              <a:buChar char="○"/>
              <a:defRPr>
                <a:solidFill>
                  <a:srgbClr val="1D262D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262D"/>
              </a:buClr>
              <a:buSzPts val="1400"/>
              <a:buFont typeface="Barlow"/>
              <a:buChar char="■"/>
              <a:defRPr>
                <a:solidFill>
                  <a:srgbClr val="1D262D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262D"/>
              </a:buClr>
              <a:buSzPts val="1400"/>
              <a:buFont typeface="Barlow"/>
              <a:buChar char="●"/>
              <a:defRPr>
                <a:solidFill>
                  <a:srgbClr val="1D262D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262D"/>
              </a:buClr>
              <a:buSzPts val="1400"/>
              <a:buFont typeface="Barlow"/>
              <a:buChar char="○"/>
              <a:defRPr>
                <a:solidFill>
                  <a:srgbClr val="1D262D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262D"/>
              </a:buClr>
              <a:buSzPts val="1400"/>
              <a:buFont typeface="Barlow"/>
              <a:buChar char="■"/>
              <a:defRPr>
                <a:solidFill>
                  <a:srgbClr val="1D262D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262D"/>
              </a:buClr>
              <a:buSzPts val="1400"/>
              <a:buFont typeface="Barlow"/>
              <a:buChar char="●"/>
              <a:defRPr>
                <a:solidFill>
                  <a:srgbClr val="1D262D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262D"/>
              </a:buClr>
              <a:buSzPts val="1400"/>
              <a:buFont typeface="Barlow"/>
              <a:buChar char="○"/>
              <a:defRPr>
                <a:solidFill>
                  <a:srgbClr val="1D262D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D262D"/>
              </a:buClr>
              <a:buSzPts val="1400"/>
              <a:buFont typeface="Barlow"/>
              <a:buChar char="■"/>
              <a:defRPr>
                <a:solidFill>
                  <a:srgbClr val="1D262D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81" r:id="rId2"/>
    <p:sldLayoutId id="2147483683" r:id="rId3"/>
    <p:sldLayoutId id="2147483687" r:id="rId4"/>
    <p:sldLayoutId id="2147483688" r:id="rId5"/>
    <p:sldLayoutId id="2147483689" r:id="rId6"/>
    <p:sldLayoutId id="214748369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6.png"/><Relationship Id="rId21" Type="http://schemas.openxmlformats.org/officeDocument/2006/relationships/image" Target="../media/image19.png"/><Relationship Id="rId7" Type="http://schemas.openxmlformats.org/officeDocument/2006/relationships/image" Target="../media/image8.png"/><Relationship Id="rId12" Type="http://schemas.openxmlformats.org/officeDocument/2006/relationships/hyperlink" Target="https://www.homespellingwords.com/2nd-grade/spelling-games/crazy-fish" TargetMode="External"/><Relationship Id="rId17" Type="http://schemas.openxmlformats.org/officeDocument/2006/relationships/image" Target="../media/image16.png"/><Relationship Id="rId2" Type="http://schemas.openxmlformats.org/officeDocument/2006/relationships/image" Target="../media/image5.jpg"/><Relationship Id="rId16" Type="http://schemas.openxmlformats.org/officeDocument/2006/relationships/image" Target="../media/image15.png"/><Relationship Id="rId20" Type="http://schemas.openxmlformats.org/officeDocument/2006/relationships/hyperlink" Target="https://www.youtube.com/watch?v=d2UB83CRFAQ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24" Type="http://schemas.openxmlformats.org/officeDocument/2006/relationships/image" Target="../media/image22.png"/><Relationship Id="rId5" Type="http://schemas.openxmlformats.org/officeDocument/2006/relationships/hyperlink" Target="https://www.abcya.com/games/days_of_the_week" TargetMode="External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hyperlink" Target="https://www.abcya.com/search/?term=All%20About%20Me&amp;type=game" TargetMode="External"/><Relationship Id="rId19" Type="http://schemas.openxmlformats.org/officeDocument/2006/relationships/image" Target="../media/image18.png"/><Relationship Id="rId4" Type="http://schemas.openxmlformats.org/officeDocument/2006/relationships/hyperlink" Target="https://pixabay.com/it/lavagna-bianca-bordo-bianco-3205371/" TargetMode="External"/><Relationship Id="rId9" Type="http://schemas.openxmlformats.org/officeDocument/2006/relationships/image" Target="../media/image10.png"/><Relationship Id="rId14" Type="http://schemas.openxmlformats.org/officeDocument/2006/relationships/image" Target="../media/image13.jp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18099E-5E3D-4B17-852A-22874A34B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3" y="0"/>
            <a:ext cx="9144000" cy="5291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DF02BF-8798-47F0-A381-0E094FFF5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73764" y="520325"/>
            <a:ext cx="3836506" cy="2873383"/>
          </a:xfrm>
          <a:prstGeom prst="rect">
            <a:avLst/>
          </a:prstGeom>
        </p:spPr>
      </p:pic>
      <p:pic>
        <p:nvPicPr>
          <p:cNvPr id="17" name="Picture 16">
            <a:hlinkClick r:id="rId5"/>
            <a:extLst>
              <a:ext uri="{FF2B5EF4-FFF2-40B4-BE49-F238E27FC236}">
                <a16:creationId xmlns:a16="http://schemas.microsoft.com/office/drawing/2014/main" id="{00A6E769-7941-4D31-81FB-11389A1A2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910" y="641913"/>
            <a:ext cx="891077" cy="11509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0DE837-2434-4A15-BFC2-0218B0147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009" y="3864765"/>
            <a:ext cx="1015072" cy="10150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D97E891-1071-48E9-A5CF-CC84FB565C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970" y="3771546"/>
            <a:ext cx="406943" cy="402371"/>
          </a:xfrm>
          <a:prstGeom prst="rect">
            <a:avLst/>
          </a:prstGeom>
        </p:spPr>
      </p:pic>
      <p:pic>
        <p:nvPicPr>
          <p:cNvPr id="36" name="Google Shape;73;p13">
            <a:extLst>
              <a:ext uri="{FF2B5EF4-FFF2-40B4-BE49-F238E27FC236}">
                <a16:creationId xmlns:a16="http://schemas.microsoft.com/office/drawing/2014/main" id="{32FA51CF-D1F3-431F-94C6-2395F8F0F4A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243075">
            <a:off x="1706246" y="3949954"/>
            <a:ext cx="281507" cy="20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64;p13">
            <a:hlinkClick r:id="rId10"/>
            <a:extLst>
              <a:ext uri="{FF2B5EF4-FFF2-40B4-BE49-F238E27FC236}">
                <a16:creationId xmlns:a16="http://schemas.microsoft.com/office/drawing/2014/main" id="{D8F2767D-FB0C-4BA6-8E9C-833877D23CC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3871" y="896576"/>
            <a:ext cx="2271951" cy="127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>
            <a:hlinkClick r:id="rId12"/>
            <a:extLst>
              <a:ext uri="{FF2B5EF4-FFF2-40B4-BE49-F238E27FC236}">
                <a16:creationId xmlns:a16="http://schemas.microsoft.com/office/drawing/2014/main" id="{431C19E7-E433-4CC1-BFBA-DE90E27F30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9658" y="641913"/>
            <a:ext cx="815285" cy="1058004"/>
          </a:xfrm>
          <a:prstGeom prst="rect">
            <a:avLst/>
          </a:prstGeom>
        </p:spPr>
      </p:pic>
      <p:pic>
        <p:nvPicPr>
          <p:cNvPr id="6" name="Google Shape;95;p16">
            <a:extLst>
              <a:ext uri="{FF2B5EF4-FFF2-40B4-BE49-F238E27FC236}">
                <a16:creationId xmlns:a16="http://schemas.microsoft.com/office/drawing/2014/main" id="{FE6B49B4-9488-405F-88B2-E3787DD8935F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26865" y="-47938"/>
            <a:ext cx="9143999" cy="3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96DF5-0D57-40F6-B17E-22AE1BBD78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4855" y="3813008"/>
            <a:ext cx="221889" cy="3814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90E892-EA5D-4263-8EBA-F71126BE05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5081" y="435128"/>
            <a:ext cx="599759" cy="5668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E13A6-5716-45CD-B958-AF16BDA580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3280" y="4132454"/>
            <a:ext cx="1598996" cy="1087842"/>
          </a:xfrm>
          <a:prstGeom prst="rect">
            <a:avLst/>
          </a:prstGeom>
        </p:spPr>
      </p:pic>
      <p:pic>
        <p:nvPicPr>
          <p:cNvPr id="22" name="Google Shape;183;p21">
            <a:extLst>
              <a:ext uri="{FF2B5EF4-FFF2-40B4-BE49-F238E27FC236}">
                <a16:creationId xmlns:a16="http://schemas.microsoft.com/office/drawing/2014/main" id="{56208F2E-0D43-4BCD-BBCE-8CA0B9A5AED1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t="26867" b="31399"/>
          <a:stretch/>
        </p:blipFill>
        <p:spPr>
          <a:xfrm>
            <a:off x="7223783" y="3008816"/>
            <a:ext cx="1541203" cy="6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22592A2-DFD6-46A6-8F70-B4B805772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42" y="3797139"/>
            <a:ext cx="4761745" cy="17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20"/>
            <a:extLst>
              <a:ext uri="{FF2B5EF4-FFF2-40B4-BE49-F238E27FC236}">
                <a16:creationId xmlns:a16="http://schemas.microsoft.com/office/drawing/2014/main" id="{881AF923-DD78-4FA9-BF7B-0EC6F099F01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59658" y="3538199"/>
            <a:ext cx="1932599" cy="16033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702570-D351-46E4-9666-F5EC840B807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93839" y="616170"/>
            <a:ext cx="1332336" cy="9467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77649B-8CEB-4742-A35A-13FD2F079329}"/>
              </a:ext>
            </a:extLst>
          </p:cNvPr>
          <p:cNvSpPr/>
          <p:nvPr/>
        </p:nvSpPr>
        <p:spPr>
          <a:xfrm>
            <a:off x="2449419" y="718550"/>
            <a:ext cx="38365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Welcome to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Ms. </a:t>
            </a:r>
            <a:r>
              <a:rPr lang="en-US" sz="24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Meenoti’s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Grade 4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English Class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Week 9 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47BC55-0B86-47F3-9555-4F6BB272C339}"/>
              </a:ext>
            </a:extLst>
          </p:cNvPr>
          <p:cNvSpPr txBox="1"/>
          <p:nvPr/>
        </p:nvSpPr>
        <p:spPr>
          <a:xfrm>
            <a:off x="338527" y="1174679"/>
            <a:ext cx="29046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9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sz="1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L9 If wolves live</a:t>
            </a:r>
          </a:p>
          <a:p>
            <a:r>
              <a:rPr lang="en-US" sz="1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in the desert.</a:t>
            </a:r>
          </a:p>
          <a:p>
            <a:endParaRPr lang="en-US" sz="1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F154FC-2CAD-462D-A1EE-3E9DB09E3EA6}"/>
              </a:ext>
            </a:extLst>
          </p:cNvPr>
          <p:cNvSpPr txBox="1"/>
          <p:nvPr/>
        </p:nvSpPr>
        <p:spPr>
          <a:xfrm>
            <a:off x="502183" y="993179"/>
            <a:ext cx="1646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Unit 3 </a:t>
            </a:r>
          </a:p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UAE Desert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3DE3428-13D7-4675-A702-37F24D60911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048352">
            <a:off x="1061068" y="3609585"/>
            <a:ext cx="747381" cy="872032"/>
          </a:xfrm>
          <a:prstGeom prst="rect">
            <a:avLst/>
          </a:prstGeom>
        </p:spPr>
      </p:pic>
      <p:sp>
        <p:nvSpPr>
          <p:cNvPr id="2" name="AutoShape 2" descr="Using Location-Based and Future Reminders">
            <a:extLst>
              <a:ext uri="{FF2B5EF4-FFF2-40B4-BE49-F238E27FC236}">
                <a16:creationId xmlns:a16="http://schemas.microsoft.com/office/drawing/2014/main" id="{C5DFCAAD-4F13-4395-8054-DB7EA25AA4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" descr="Using Location-Based and Future Reminders">
            <a:extLst>
              <a:ext uri="{FF2B5EF4-FFF2-40B4-BE49-F238E27FC236}">
                <a16:creationId xmlns:a16="http://schemas.microsoft.com/office/drawing/2014/main" id="{0FE44EED-F072-4010-8AE7-9E5DFEBFF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29" y="2793035"/>
            <a:ext cx="1660721" cy="85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7C9D91-50CA-4947-BF55-377CB8BD87AE}"/>
              </a:ext>
            </a:extLst>
          </p:cNvPr>
          <p:cNvSpPr/>
          <p:nvPr/>
        </p:nvSpPr>
        <p:spPr>
          <a:xfrm>
            <a:off x="4602102" y="2772088"/>
            <a:ext cx="1485014" cy="801126"/>
          </a:xfrm>
          <a:prstGeom prst="roundRect">
            <a:avLst/>
          </a:prstGeom>
          <a:solidFill>
            <a:schemeClr val="tx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omic Sans MS" panose="030F0702030302020204" pitchFamily="66" charset="0"/>
              </a:rPr>
              <a:t>PCAT 3 must be completed on LMS.</a:t>
            </a:r>
          </a:p>
        </p:txBody>
      </p:sp>
    </p:spTree>
    <p:extLst>
      <p:ext uri="{BB962C8B-B14F-4D97-AF65-F5344CB8AC3E}">
        <p14:creationId xmlns:p14="http://schemas.microsoft.com/office/powerpoint/2010/main" val="400754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F7475-5151-4305-A9DB-BFBC06F18733}"/>
              </a:ext>
            </a:extLst>
          </p:cNvPr>
          <p:cNvSpPr/>
          <p:nvPr/>
        </p:nvSpPr>
        <p:spPr>
          <a:xfrm>
            <a:off x="1471520" y="136677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3A7147-E953-405B-8FF4-4ED32AEC7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833" y="3762789"/>
            <a:ext cx="1624477" cy="1337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C7E37A-7BF0-4241-BE43-E458B808B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7468"/>
            <a:ext cx="9144000" cy="480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6620F5-7C96-4878-8F8E-4F045230D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5895"/>
            <a:ext cx="9144000" cy="229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7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F7475-5151-4305-A9DB-BFBC06F18733}"/>
              </a:ext>
            </a:extLst>
          </p:cNvPr>
          <p:cNvSpPr/>
          <p:nvPr/>
        </p:nvSpPr>
        <p:spPr>
          <a:xfrm>
            <a:off x="1471520" y="136677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3A7147-E953-405B-8FF4-4ED32AEC7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833" y="3762789"/>
            <a:ext cx="1624477" cy="1337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C7E37A-7BF0-4241-BE43-E458B808B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7468"/>
            <a:ext cx="9144000" cy="480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6620F5-7C96-4878-8F8E-4F045230D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5895"/>
            <a:ext cx="9144000" cy="22917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D789DF-600B-46A0-9BD1-0396D3F017A4}"/>
              </a:ext>
            </a:extLst>
          </p:cNvPr>
          <p:cNvSpPr/>
          <p:nvPr/>
        </p:nvSpPr>
        <p:spPr>
          <a:xfrm>
            <a:off x="6953693" y="2615839"/>
            <a:ext cx="1353880" cy="429562"/>
          </a:xfrm>
          <a:prstGeom prst="rect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called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E7B6FB-582C-4C1D-9CD7-F13208ACE2F1}"/>
              </a:ext>
            </a:extLst>
          </p:cNvPr>
          <p:cNvSpPr/>
          <p:nvPr/>
        </p:nvSpPr>
        <p:spPr>
          <a:xfrm>
            <a:off x="6953693" y="3124462"/>
            <a:ext cx="1353880" cy="429562"/>
          </a:xfrm>
          <a:prstGeom prst="rect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off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BA5A87-3DDB-420D-94DB-42F8B3866CDC}"/>
              </a:ext>
            </a:extLst>
          </p:cNvPr>
          <p:cNvSpPr/>
          <p:nvPr/>
        </p:nvSpPr>
        <p:spPr>
          <a:xfrm>
            <a:off x="6953693" y="2119952"/>
            <a:ext cx="1353880" cy="429562"/>
          </a:xfrm>
          <a:prstGeom prst="rect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about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EF0EB7-0260-439D-9A8D-913D3E2FF90C}"/>
              </a:ext>
            </a:extLst>
          </p:cNvPr>
          <p:cNvSpPr/>
          <p:nvPr/>
        </p:nvSpPr>
        <p:spPr>
          <a:xfrm>
            <a:off x="6953693" y="1594070"/>
            <a:ext cx="1353880" cy="429562"/>
          </a:xfrm>
          <a:prstGeom prst="rect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your</a:t>
            </a:r>
          </a:p>
        </p:txBody>
      </p:sp>
    </p:spTree>
    <p:extLst>
      <p:ext uri="{BB962C8B-B14F-4D97-AF65-F5344CB8AC3E}">
        <p14:creationId xmlns:p14="http://schemas.microsoft.com/office/powerpoint/2010/main" val="381017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language review">
            <a:extLst>
              <a:ext uri="{FF2B5EF4-FFF2-40B4-BE49-F238E27FC236}">
                <a16:creationId xmlns:a16="http://schemas.microsoft.com/office/drawing/2014/main" id="{F0C0FC45-3C94-418C-B5A0-4828160C0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9251" y="527033"/>
            <a:ext cx="5877375" cy="408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381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5">
            <a:extLst>
              <a:ext uri="{FF2B5EF4-FFF2-40B4-BE49-F238E27FC236}">
                <a16:creationId xmlns:a16="http://schemas.microsoft.com/office/drawing/2014/main" id="{C1B1FDF4-1D27-4732-BB2C-A848F35373D3}"/>
              </a:ext>
            </a:extLst>
          </p:cNvPr>
          <p:cNvSpPr txBox="1">
            <a:spLocks/>
          </p:cNvSpPr>
          <p:nvPr/>
        </p:nvSpPr>
        <p:spPr>
          <a:xfrm>
            <a:off x="1970567" y="258123"/>
            <a:ext cx="5472223" cy="931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Tick( </a:t>
            </a:r>
            <a:r>
              <a:rPr lang="en-US" sz="28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) the correct sentence.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57A013-FAB4-4538-B2FE-B284F0B3CD89}"/>
              </a:ext>
            </a:extLst>
          </p:cNvPr>
          <p:cNvSpPr/>
          <p:nvPr/>
        </p:nvSpPr>
        <p:spPr>
          <a:xfrm>
            <a:off x="0" y="1489605"/>
            <a:ext cx="6469380" cy="16041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Ibrahim </a:t>
            </a:r>
            <a:r>
              <a:rPr lang="en-US" sz="3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feeled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hurt and upset.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3213C-3A9D-4195-BF49-6D492DE20175}"/>
              </a:ext>
            </a:extLst>
          </p:cNvPr>
          <p:cNvSpPr/>
          <p:nvPr/>
        </p:nvSpPr>
        <p:spPr>
          <a:xfrm>
            <a:off x="33391" y="3331106"/>
            <a:ext cx="6469380" cy="1604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Ibrahim felt hurt and upset.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FEBB92-6F99-4286-96AD-A466C0E04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162" y="1805622"/>
            <a:ext cx="2513012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15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5">
            <a:extLst>
              <a:ext uri="{FF2B5EF4-FFF2-40B4-BE49-F238E27FC236}">
                <a16:creationId xmlns:a16="http://schemas.microsoft.com/office/drawing/2014/main" id="{C1B1FDF4-1D27-4732-BB2C-A848F35373D3}"/>
              </a:ext>
            </a:extLst>
          </p:cNvPr>
          <p:cNvSpPr txBox="1">
            <a:spLocks/>
          </p:cNvSpPr>
          <p:nvPr/>
        </p:nvSpPr>
        <p:spPr>
          <a:xfrm>
            <a:off x="1970567" y="258123"/>
            <a:ext cx="5472223" cy="931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Tick( </a:t>
            </a:r>
            <a:r>
              <a:rPr lang="en-US" sz="28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) the correct sentence.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57A013-FAB4-4538-B2FE-B284F0B3CD89}"/>
              </a:ext>
            </a:extLst>
          </p:cNvPr>
          <p:cNvSpPr/>
          <p:nvPr/>
        </p:nvSpPr>
        <p:spPr>
          <a:xfrm>
            <a:off x="0" y="1489605"/>
            <a:ext cx="6469380" cy="16041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Ibrahim </a:t>
            </a:r>
            <a:r>
              <a:rPr lang="en-US" sz="3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feeled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hurt and upset.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3213C-3A9D-4195-BF49-6D492DE20175}"/>
              </a:ext>
            </a:extLst>
          </p:cNvPr>
          <p:cNvSpPr/>
          <p:nvPr/>
        </p:nvSpPr>
        <p:spPr>
          <a:xfrm>
            <a:off x="33391" y="3331106"/>
            <a:ext cx="6469380" cy="1604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Ibrahim </a:t>
            </a:r>
            <a:r>
              <a:rPr lang="en-US" sz="3600" b="1" dirty="0">
                <a:solidFill>
                  <a:schemeClr val="tx1"/>
                </a:solidFill>
                <a:highlight>
                  <a:srgbClr val="FF00FF"/>
                </a:highlight>
                <a:latin typeface="Comic Sans MS" panose="030F0702030302020204" pitchFamily="66" charset="0"/>
              </a:rPr>
              <a:t>felt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hurt and upset.</a:t>
            </a:r>
            <a:r>
              <a:rPr lang="en-US" sz="36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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FEBB92-6F99-4286-96AD-A466C0E04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162" y="1805622"/>
            <a:ext cx="2513012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90FF63-373B-48DF-A273-3E6DD6C5C9D7}"/>
              </a:ext>
            </a:extLst>
          </p:cNvPr>
          <p:cNvSpPr/>
          <p:nvPr/>
        </p:nvSpPr>
        <p:spPr>
          <a:xfrm>
            <a:off x="880913" y="89533"/>
            <a:ext cx="7382169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CC04A1"/>
                </a:solidFill>
                <a:latin typeface="Comic Sans MS" panose="030F0702030302020204" pitchFamily="66" charset="0"/>
              </a:rPr>
              <a:t>Unit 3 Lesson 9</a:t>
            </a:r>
          </a:p>
          <a:p>
            <a:pPr algn="ctr"/>
            <a:endParaRPr lang="en-US" sz="3600" dirty="0">
              <a:solidFill>
                <a:srgbClr val="CC04A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A687F-5627-4BAE-851C-633D263AC967}"/>
              </a:ext>
            </a:extLst>
          </p:cNvPr>
          <p:cNvPicPr/>
          <p:nvPr/>
        </p:nvPicPr>
        <p:blipFill rotWithShape="1">
          <a:blip r:embed="rId2"/>
          <a:srcRect l="32023" t="1591" r="25402" b="-1"/>
          <a:stretch/>
        </p:blipFill>
        <p:spPr bwMode="auto">
          <a:xfrm>
            <a:off x="40866" y="46783"/>
            <a:ext cx="1680093" cy="1865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9AFD40-AC09-4094-9625-F81D0DAF6747}"/>
              </a:ext>
            </a:extLst>
          </p:cNvPr>
          <p:cNvSpPr txBox="1"/>
          <p:nvPr/>
        </p:nvSpPr>
        <p:spPr>
          <a:xfrm>
            <a:off x="-582129" y="809392"/>
            <a:ext cx="292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highlight>
                  <a:srgbClr val="FF3300"/>
                </a:highlight>
                <a:latin typeface="Comic Sans MS" panose="030F0702030302020204" pitchFamily="66" charset="0"/>
              </a:rPr>
              <a:t>Page 51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9930CF-4735-42BA-89BD-C065D0F6F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113" y="0"/>
            <a:ext cx="1531016" cy="17820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19F46E-D342-4E7C-8FFF-4135AF62D911}"/>
              </a:ext>
            </a:extLst>
          </p:cNvPr>
          <p:cNvSpPr txBox="1"/>
          <p:nvPr/>
        </p:nvSpPr>
        <p:spPr>
          <a:xfrm>
            <a:off x="7288963" y="870947"/>
            <a:ext cx="2097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highlight>
                  <a:srgbClr val="FF3300"/>
                </a:highlight>
                <a:latin typeface="Comic Sans MS" panose="030F0702030302020204" pitchFamily="66" charset="0"/>
              </a:rPr>
              <a:t>Page 38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4A37E4-1EAF-4D24-88D9-14C2C2CB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678" y="1270081"/>
            <a:ext cx="3666540" cy="3873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B2A671-6088-45F8-A0EA-E1E02C834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698" y="1289862"/>
            <a:ext cx="3432479" cy="38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77f022ca59447d78b1208cbbfed222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" b="19285"/>
          <a:stretch/>
        </p:blipFill>
        <p:spPr>
          <a:xfrm>
            <a:off x="0" y="-34497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0388" y="671050"/>
            <a:ext cx="822960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E46C0A"/>
                </a:solidFill>
                <a:latin typeface="Comic Sans MS"/>
                <a:cs typeface="Comic Sans MS"/>
              </a:rPr>
              <a:t>Learning Outcomes:</a:t>
            </a:r>
          </a:p>
        </p:txBody>
      </p:sp>
      <p:pic>
        <p:nvPicPr>
          <p:cNvPr id="7" name="Picture 6" descr="Image result for success criteria clipart">
            <a:extLst>
              <a:ext uri="{FF2B5EF4-FFF2-40B4-BE49-F238E27FC236}">
                <a16:creationId xmlns:a16="http://schemas.microsoft.com/office/drawing/2014/main" id="{7E121139-D552-4FBE-8B55-DFB958193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2880" y="34497"/>
            <a:ext cx="4011140" cy="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5A0747-F84D-407D-A884-D085D81E7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92" y="809012"/>
            <a:ext cx="2194488" cy="704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68CD68-EF7B-46E3-8581-141BD7EA8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019" y="650153"/>
            <a:ext cx="1881589" cy="7143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FD070C-7245-4DBE-9C78-FFF530606EDF}"/>
              </a:ext>
            </a:extLst>
          </p:cNvPr>
          <p:cNvSpPr/>
          <p:nvPr/>
        </p:nvSpPr>
        <p:spPr>
          <a:xfrm>
            <a:off x="1020726" y="1526832"/>
            <a:ext cx="74215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Lesson Objective:</a:t>
            </a:r>
          </a:p>
          <a:p>
            <a:pPr algn="ctr"/>
            <a:r>
              <a:rPr lang="en-US" sz="20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We are learning to read and re-read short and simple texts and predict what will happen. </a:t>
            </a:r>
            <a:endParaRPr lang="en-US" sz="20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 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 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Success Criteria: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I can complete sentences using the word “will”</a:t>
            </a:r>
            <a:r>
              <a:rPr lang="en-US" sz="20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en-US" sz="2000" b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en-US" sz="20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89573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77f022ca59447d78b1208cbbfed222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" b="19285"/>
          <a:stretch/>
        </p:blipFill>
        <p:spPr>
          <a:xfrm>
            <a:off x="0" y="-34497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0388" y="671050"/>
            <a:ext cx="822960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E46C0A"/>
                </a:solidFill>
                <a:latin typeface="Comic Sans MS"/>
                <a:cs typeface="Comic Sans MS"/>
              </a:rPr>
              <a:t>Learning Outcomes:</a:t>
            </a:r>
          </a:p>
        </p:txBody>
      </p:sp>
      <p:pic>
        <p:nvPicPr>
          <p:cNvPr id="7" name="Picture 6" descr="Image result for success criteria clipart">
            <a:extLst>
              <a:ext uri="{FF2B5EF4-FFF2-40B4-BE49-F238E27FC236}">
                <a16:creationId xmlns:a16="http://schemas.microsoft.com/office/drawing/2014/main" id="{7E121139-D552-4FBE-8B55-DFB958193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2880" y="34497"/>
            <a:ext cx="4011140" cy="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5A0747-F84D-407D-A884-D085D81E7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92" y="809012"/>
            <a:ext cx="2194488" cy="704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68CD68-EF7B-46E3-8581-141BD7EA8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019" y="650153"/>
            <a:ext cx="1881589" cy="7143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FD070C-7245-4DBE-9C78-FFF530606EDF}"/>
              </a:ext>
            </a:extLst>
          </p:cNvPr>
          <p:cNvSpPr/>
          <p:nvPr/>
        </p:nvSpPr>
        <p:spPr>
          <a:xfrm>
            <a:off x="1017687" y="1071882"/>
            <a:ext cx="74215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 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Success Criteria: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I can complete sentences using the word “will”</a:t>
            </a:r>
            <a:r>
              <a:rPr lang="en-US" sz="20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en-US" sz="2000" b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en-US" sz="20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473F622-09B7-4390-A5C7-8EE56D2A7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358960"/>
              </p:ext>
            </p:extLst>
          </p:nvPr>
        </p:nvGraphicFramePr>
        <p:xfrm>
          <a:off x="1223249" y="2761990"/>
          <a:ext cx="7010400" cy="11277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358589194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64353903"/>
                    </a:ext>
                  </a:extLst>
                </a:gridCol>
                <a:gridCol w="1768142">
                  <a:extLst>
                    <a:ext uri="{9D8B030D-6E8A-4147-A177-3AD203B41FA5}">
                      <a16:colId xmlns:a16="http://schemas.microsoft.com/office/drawing/2014/main" val="2347394573"/>
                    </a:ext>
                  </a:extLst>
                </a:gridCol>
                <a:gridCol w="1737058">
                  <a:extLst>
                    <a:ext uri="{9D8B030D-6E8A-4147-A177-3AD203B41FA5}">
                      <a16:colId xmlns:a16="http://schemas.microsoft.com/office/drawing/2014/main" val="531341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Red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Orange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3D61A"/>
                          </a:solidFill>
                          <a:latin typeface="Comic Sans MS" panose="030F0702030302020204" pitchFamily="66" charset="0"/>
                        </a:rPr>
                        <a:t>Green</a:t>
                      </a:r>
                      <a:r>
                        <a:rPr lang="en-US" sz="20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Blue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25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Number: 1,2 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Numbers: 1,2,3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9900"/>
                          </a:solidFill>
                          <a:latin typeface="Comic Sans MS" panose="030F0702030302020204" pitchFamily="66" charset="0"/>
                        </a:rPr>
                        <a:t>Numbers: 1,2,3,4</a:t>
                      </a:r>
                    </a:p>
                    <a:p>
                      <a:endParaRPr lang="en-US" b="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Numbers: 1,2,3,4,5,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90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015213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5BA27B-8A45-4128-8C50-2309061BBDC1}"/>
              </a:ext>
            </a:extLst>
          </p:cNvPr>
          <p:cNvSpPr/>
          <p:nvPr/>
        </p:nvSpPr>
        <p:spPr>
          <a:xfrm>
            <a:off x="113456" y="63129"/>
            <a:ext cx="2238138" cy="573583"/>
          </a:xfrm>
          <a:prstGeom prst="roundRect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Comic Sans MS" panose="030F0702030302020204" pitchFamily="66" charset="0"/>
              </a:rPr>
              <a:t>desert safari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EFAAE28-0AF5-46B0-8FC8-5DDD58B09043}"/>
              </a:ext>
            </a:extLst>
          </p:cNvPr>
          <p:cNvSpPr/>
          <p:nvPr/>
        </p:nvSpPr>
        <p:spPr>
          <a:xfrm>
            <a:off x="6937218" y="0"/>
            <a:ext cx="1738584" cy="573583"/>
          </a:xfrm>
          <a:prstGeom prst="roundRect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amazing</a:t>
            </a:r>
          </a:p>
        </p:txBody>
      </p:sp>
      <p:sp>
        <p:nvSpPr>
          <p:cNvPr id="7" name="AutoShape 6" descr="Why Chain-Link Fences Make the Best Security Fencing">
            <a:extLst>
              <a:ext uri="{FF2B5EF4-FFF2-40B4-BE49-F238E27FC236}">
                <a16:creationId xmlns:a16="http://schemas.microsoft.com/office/drawing/2014/main" id="{917DF1E7-D204-4DA3-99F9-4014FA056F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B2B2314-4C4E-43BD-8D98-0A6E6027BA6B}"/>
              </a:ext>
            </a:extLst>
          </p:cNvPr>
          <p:cNvSpPr/>
          <p:nvPr/>
        </p:nvSpPr>
        <p:spPr>
          <a:xfrm>
            <a:off x="-13024" y="2786052"/>
            <a:ext cx="2844714" cy="501445"/>
          </a:xfrm>
          <a:prstGeom prst="roundRect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Comic Sans MS" panose="030F0702030302020204" pitchFamily="66" charset="0"/>
              </a:rPr>
              <a:t>sand dunes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FF62A-C10E-4E4E-9A5F-7B1DBAF5B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3" y="699549"/>
            <a:ext cx="2510780" cy="1786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15D879-6293-4316-82CD-8B4CB6D22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3508"/>
            <a:ext cx="2273635" cy="166623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BBE1210-4858-4927-BC04-75FAA631EB94}"/>
              </a:ext>
            </a:extLst>
          </p:cNvPr>
          <p:cNvCxnSpPr/>
          <p:nvPr/>
        </p:nvCxnSpPr>
        <p:spPr>
          <a:xfrm>
            <a:off x="184354" y="3502742"/>
            <a:ext cx="612058" cy="501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C61952B-627B-46E0-8AC3-01AEE6EAA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253" y="649195"/>
            <a:ext cx="2607252" cy="18105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142C38-6AC7-4B21-BF88-047033E52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279" y="3032828"/>
            <a:ext cx="2541496" cy="2042092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D5B8D73-2FEE-4665-8FA0-CAD47A8FCDAF}"/>
              </a:ext>
            </a:extLst>
          </p:cNvPr>
          <p:cNvSpPr/>
          <p:nvPr/>
        </p:nvSpPr>
        <p:spPr>
          <a:xfrm>
            <a:off x="7094534" y="2535329"/>
            <a:ext cx="1423953" cy="501445"/>
          </a:xfrm>
          <a:prstGeom prst="roundRect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Comic Sans MS" panose="030F0702030302020204" pitchFamily="66" charset="0"/>
              </a:rPr>
              <a:t>dry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89C1855-FE0F-4F49-AFFA-1940D38DA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9276" y="1839684"/>
            <a:ext cx="2907024" cy="7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1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9CD5CBC-F027-4741-B663-86F64F15E9E8}"/>
              </a:ext>
            </a:extLst>
          </p:cNvPr>
          <p:cNvSpPr/>
          <p:nvPr/>
        </p:nvSpPr>
        <p:spPr>
          <a:xfrm>
            <a:off x="6296339" y="20391"/>
            <a:ext cx="1738584" cy="573583"/>
          </a:xfrm>
          <a:prstGeom prst="roundRect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wolves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C6ADAAF-E872-4DE1-AD9C-7D44C5602561}"/>
              </a:ext>
            </a:extLst>
          </p:cNvPr>
          <p:cNvSpPr/>
          <p:nvPr/>
        </p:nvSpPr>
        <p:spPr>
          <a:xfrm>
            <a:off x="65781" y="20392"/>
            <a:ext cx="1673996" cy="573583"/>
          </a:xfrm>
          <a:prstGeom prst="roundRect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wolf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1FAD872-C7B1-451C-9C2B-5AB504F886EF}"/>
              </a:ext>
            </a:extLst>
          </p:cNvPr>
          <p:cNvSpPr/>
          <p:nvPr/>
        </p:nvSpPr>
        <p:spPr>
          <a:xfrm>
            <a:off x="2985816" y="2750820"/>
            <a:ext cx="1738584" cy="573583"/>
          </a:xfrm>
          <a:prstGeom prst="roundRect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kill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CDF877-F03F-4215-9FE7-652422BA2F25}"/>
              </a:ext>
            </a:extLst>
          </p:cNvPr>
          <p:cNvSpPr/>
          <p:nvPr/>
        </p:nvSpPr>
        <p:spPr>
          <a:xfrm>
            <a:off x="147226" y="2779714"/>
            <a:ext cx="1738584" cy="573583"/>
          </a:xfrm>
          <a:prstGeom prst="roundRect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extinct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BE7CFB-FD3C-4AD5-AFB3-8696219E8DA0}"/>
              </a:ext>
            </a:extLst>
          </p:cNvPr>
          <p:cNvSpPr/>
          <p:nvPr/>
        </p:nvSpPr>
        <p:spPr>
          <a:xfrm>
            <a:off x="6429074" y="2794105"/>
            <a:ext cx="1738584" cy="573583"/>
          </a:xfrm>
          <a:prstGeom prst="roundRect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fence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200A392-1365-4443-B997-9F42477C8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03" y="648889"/>
            <a:ext cx="1394598" cy="14712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501B50-BA20-4DBB-AF59-303DA7E03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03" y="3436088"/>
            <a:ext cx="1679739" cy="1286982"/>
          </a:xfrm>
          <a:prstGeom prst="rect">
            <a:avLst/>
          </a:prstGeom>
        </p:spPr>
      </p:pic>
      <p:sp>
        <p:nvSpPr>
          <p:cNvPr id="7" name="AutoShape 6" descr="Why Chain-Link Fences Make the Best Security Fencing">
            <a:extLst>
              <a:ext uri="{FF2B5EF4-FFF2-40B4-BE49-F238E27FC236}">
                <a16:creationId xmlns:a16="http://schemas.microsoft.com/office/drawing/2014/main" id="{917DF1E7-D204-4DA3-99F9-4014FA056F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371A97-960A-4754-AF51-96D8B4199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340" y="3445155"/>
            <a:ext cx="2364600" cy="14801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7C6FF1-3A64-4FE6-A148-065C6D41C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943" y="670475"/>
            <a:ext cx="3068354" cy="14281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05560-49F2-43B2-B08E-AA128F004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1427" y="3445155"/>
            <a:ext cx="2084903" cy="14281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0F8A1C-E5F3-4349-9F02-7FAD7F9304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1596" y="1018495"/>
            <a:ext cx="2907024" cy="7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4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Do You Feel Today? Emotions Poster Set of 5 - The Play Doctors">
            <a:extLst>
              <a:ext uri="{FF2B5EF4-FFF2-40B4-BE49-F238E27FC236}">
                <a16:creationId xmlns:a16="http://schemas.microsoft.com/office/drawing/2014/main" id="{D1C032D6-D502-4CFF-80B8-F867ACB65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proving well-being at school">
            <a:extLst>
              <a:ext uri="{FF2B5EF4-FFF2-40B4-BE49-F238E27FC236}">
                <a16:creationId xmlns:a16="http://schemas.microsoft.com/office/drawing/2014/main" id="{3D22B691-F609-4BC3-9780-4411CDA29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6715" cy="168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proving well-being at school">
            <a:extLst>
              <a:ext uri="{FF2B5EF4-FFF2-40B4-BE49-F238E27FC236}">
                <a16:creationId xmlns:a16="http://schemas.microsoft.com/office/drawing/2014/main" id="{4A7C0291-9A2B-46FC-B2C7-F2D1EA380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85" y="-1"/>
            <a:ext cx="1716715" cy="168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402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92DBA-0D69-4864-9AF7-39D97B5C4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1" y="1163379"/>
            <a:ext cx="2523460" cy="29390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B9D950-BDBD-478F-BB7E-94FEED8403E1}"/>
              </a:ext>
            </a:extLst>
          </p:cNvPr>
          <p:cNvSpPr/>
          <p:nvPr/>
        </p:nvSpPr>
        <p:spPr>
          <a:xfrm>
            <a:off x="77972" y="77971"/>
            <a:ext cx="1913861" cy="150273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00FF"/>
                </a:solidFill>
                <a:latin typeface="Comic Sans MS" panose="030F0702030302020204" pitchFamily="66" charset="0"/>
              </a:rPr>
              <a:t>Scientists think that the are only between 1000 and 2000 left in Syria, Lebanon, Oman and  Saudi Arabia.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3CB35-E965-442C-97F8-BFFD289C2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294" y="1163379"/>
            <a:ext cx="2569535" cy="2939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BD194E-FA24-49FE-BF49-71E7260A6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061" y="358627"/>
            <a:ext cx="5139069" cy="8286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F65B43-FC02-4E0C-A583-8D071DD0BD99}"/>
              </a:ext>
            </a:extLst>
          </p:cNvPr>
          <p:cNvSpPr/>
          <p:nvPr/>
        </p:nvSpPr>
        <p:spPr>
          <a:xfrm>
            <a:off x="77971" y="1938669"/>
            <a:ext cx="1913861" cy="1194391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In the 1970’s the Arabian Wolf lived in the UAE, but not anymore.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C1DE6B-F6F2-4B91-9AFF-CB2337EDF3DC}"/>
              </a:ext>
            </a:extLst>
          </p:cNvPr>
          <p:cNvSpPr/>
          <p:nvPr/>
        </p:nvSpPr>
        <p:spPr>
          <a:xfrm>
            <a:off x="77971" y="3864049"/>
            <a:ext cx="1913861" cy="1194391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The Arabian Wolf ate birds, insects, sheep and goats.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DD2FDC-78EB-4BD5-BE60-0DEA2E20F6EA}"/>
              </a:ext>
            </a:extLst>
          </p:cNvPr>
          <p:cNvSpPr/>
          <p:nvPr/>
        </p:nvSpPr>
        <p:spPr>
          <a:xfrm>
            <a:off x="2509285" y="4102395"/>
            <a:ext cx="4486939" cy="956045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People killed wolves to keep their sheep and goats safe.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258BD9-9D18-4992-8260-32D8FFDE570C}"/>
              </a:ext>
            </a:extLst>
          </p:cNvPr>
          <p:cNvSpPr/>
          <p:nvPr/>
        </p:nvSpPr>
        <p:spPr>
          <a:xfrm>
            <a:off x="7173432" y="0"/>
            <a:ext cx="1913861" cy="233207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FFC000"/>
                </a:solidFill>
                <a:latin typeface="Comic Sans MS" panose="030F0702030302020204" pitchFamily="66" charset="0"/>
              </a:rPr>
              <a:t>Scientists want to bring the Arabian Wolf back into the desert, because there are too many animals and not enough food for them.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E968D6-8F3D-4856-8E34-2C1CF4E2C9EF}"/>
              </a:ext>
            </a:extLst>
          </p:cNvPr>
          <p:cNvSpPr/>
          <p:nvPr/>
        </p:nvSpPr>
        <p:spPr>
          <a:xfrm>
            <a:off x="7173431" y="2561117"/>
            <a:ext cx="1913861" cy="2332074"/>
          </a:xfrm>
          <a:prstGeom prst="rect">
            <a:avLst/>
          </a:prstGeom>
          <a:solidFill>
            <a:schemeClr val="bg1"/>
          </a:solidFill>
          <a:ln>
            <a:solidFill>
              <a:srgbClr val="CC04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CC04A1"/>
                </a:solidFill>
                <a:latin typeface="Comic Sans MS" panose="030F0702030302020204" pitchFamily="66" charset="0"/>
              </a:rPr>
              <a:t>If wolves live in the desert, they will kill the animals and keep their numbers low. Then there will be enough food for all the animals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6EBCAEE-D165-45CE-9094-8D53EBB81AC4}"/>
              </a:ext>
            </a:extLst>
          </p:cNvPr>
          <p:cNvSpPr/>
          <p:nvPr/>
        </p:nvSpPr>
        <p:spPr>
          <a:xfrm>
            <a:off x="3554641" y="3863"/>
            <a:ext cx="2397760" cy="50476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Let’s Review .</a:t>
            </a:r>
          </a:p>
        </p:txBody>
      </p:sp>
    </p:spTree>
    <p:extLst>
      <p:ext uri="{BB962C8B-B14F-4D97-AF65-F5344CB8AC3E}">
        <p14:creationId xmlns:p14="http://schemas.microsoft.com/office/powerpoint/2010/main" val="362013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977B4-62AF-407A-92FB-8C5A144C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725" y="0"/>
            <a:ext cx="5398550" cy="51435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B00224-613F-4ED8-8400-2583FBC233D7}"/>
              </a:ext>
            </a:extLst>
          </p:cNvPr>
          <p:cNvCxnSpPr/>
          <p:nvPr/>
        </p:nvCxnSpPr>
        <p:spPr>
          <a:xfrm>
            <a:off x="4638368" y="1703439"/>
            <a:ext cx="24777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E252A3-7A40-4C15-BE95-C99D25FB6DD3}"/>
              </a:ext>
            </a:extLst>
          </p:cNvPr>
          <p:cNvCxnSpPr>
            <a:cxnSpLocks/>
          </p:cNvCxnSpPr>
          <p:nvPr/>
        </p:nvCxnSpPr>
        <p:spPr>
          <a:xfrm>
            <a:off x="4638368" y="1900084"/>
            <a:ext cx="162969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258080-AAA4-4F2C-8690-013AF984F01B}"/>
              </a:ext>
            </a:extLst>
          </p:cNvPr>
          <p:cNvCxnSpPr>
            <a:cxnSpLocks/>
          </p:cNvCxnSpPr>
          <p:nvPr/>
        </p:nvCxnSpPr>
        <p:spPr>
          <a:xfrm>
            <a:off x="6268065" y="2561918"/>
            <a:ext cx="7595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DBA6E5-EDF3-4A1B-974B-4D0A2AEC4D6C}"/>
              </a:ext>
            </a:extLst>
          </p:cNvPr>
          <p:cNvCxnSpPr>
            <a:cxnSpLocks/>
          </p:cNvCxnSpPr>
          <p:nvPr/>
        </p:nvCxnSpPr>
        <p:spPr>
          <a:xfrm>
            <a:off x="5166852" y="2770239"/>
            <a:ext cx="19492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67C1278-B8B9-4336-9E72-36492403B744}"/>
              </a:ext>
            </a:extLst>
          </p:cNvPr>
          <p:cNvSpPr/>
          <p:nvPr/>
        </p:nvSpPr>
        <p:spPr>
          <a:xfrm>
            <a:off x="7663262" y="4137492"/>
            <a:ext cx="1325880" cy="8110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Page 51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B9CEFC-740C-40CB-A738-DB9095E01295}"/>
              </a:ext>
            </a:extLst>
          </p:cNvPr>
          <p:cNvSpPr/>
          <p:nvPr/>
        </p:nvSpPr>
        <p:spPr>
          <a:xfrm>
            <a:off x="154858" y="331839"/>
            <a:ext cx="1717867" cy="1423218"/>
          </a:xfrm>
          <a:prstGeom prst="rect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Do wolves live in the desert at the moment?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185D55-079E-4C96-9ACC-9901BC9CADBF}"/>
              </a:ext>
            </a:extLst>
          </p:cNvPr>
          <p:cNvSpPr/>
          <p:nvPr/>
        </p:nvSpPr>
        <p:spPr>
          <a:xfrm>
            <a:off x="4436435" y="1460091"/>
            <a:ext cx="403865" cy="25072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56532E-9F3B-4566-A475-56C88DFAE291}"/>
              </a:ext>
            </a:extLst>
          </p:cNvPr>
          <p:cNvSpPr/>
          <p:nvPr/>
        </p:nvSpPr>
        <p:spPr>
          <a:xfrm>
            <a:off x="6120581" y="2306279"/>
            <a:ext cx="222825" cy="25072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BFEC0B-9416-4E3A-997A-9C9C2C5D4FCB}"/>
              </a:ext>
            </a:extLst>
          </p:cNvPr>
          <p:cNvSpPr/>
          <p:nvPr/>
        </p:nvSpPr>
        <p:spPr>
          <a:xfrm>
            <a:off x="154857" y="2306279"/>
            <a:ext cx="1717867" cy="1423218"/>
          </a:xfrm>
          <a:prstGeom prst="rect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Is it possible wolves will live in the desert?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1959A4-C70C-49D2-9332-C12E3E05B02F}"/>
              </a:ext>
            </a:extLst>
          </p:cNvPr>
          <p:cNvCxnSpPr/>
          <p:nvPr/>
        </p:nvCxnSpPr>
        <p:spPr>
          <a:xfrm>
            <a:off x="4572000" y="550606"/>
            <a:ext cx="24777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087055-0D76-4406-8294-A4D6E7680E83}"/>
              </a:ext>
            </a:extLst>
          </p:cNvPr>
          <p:cNvCxnSpPr>
            <a:cxnSpLocks/>
          </p:cNvCxnSpPr>
          <p:nvPr/>
        </p:nvCxnSpPr>
        <p:spPr>
          <a:xfrm>
            <a:off x="4638367" y="754625"/>
            <a:ext cx="10766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09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E03A9-E1D9-4976-B77D-451FCA428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17"/>
            <a:ext cx="9144000" cy="663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C704FB-6163-4D4D-8937-5D209A586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" y="1042851"/>
            <a:ext cx="9144000" cy="657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BEDFCC-0136-44D2-B381-EC7407B83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11773"/>
            <a:ext cx="9144000" cy="73519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3447EC-F3C1-454C-B5A7-5A4580820FDB}"/>
              </a:ext>
            </a:extLst>
          </p:cNvPr>
          <p:cNvCxnSpPr/>
          <p:nvPr/>
        </p:nvCxnSpPr>
        <p:spPr>
          <a:xfrm>
            <a:off x="4815840" y="4084320"/>
            <a:ext cx="13487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2997719-53AA-41C1-BCC1-EA11848E4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2743" y="1857697"/>
            <a:ext cx="3068354" cy="1428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0B4115-9C63-4A56-8BA3-A436E2A985B4}"/>
              </a:ext>
            </a:extLst>
          </p:cNvPr>
          <p:cNvSpPr/>
          <p:nvPr/>
        </p:nvSpPr>
        <p:spPr>
          <a:xfrm>
            <a:off x="3909060" y="4286452"/>
            <a:ext cx="1325880" cy="8110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Page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51 </a:t>
            </a:r>
          </a:p>
        </p:txBody>
      </p:sp>
    </p:spTree>
    <p:extLst>
      <p:ext uri="{BB962C8B-B14F-4D97-AF65-F5344CB8AC3E}">
        <p14:creationId xmlns:p14="http://schemas.microsoft.com/office/powerpoint/2010/main" val="205940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EB65E8-ED8D-470F-9AA1-1548B019340B}"/>
              </a:ext>
            </a:extLst>
          </p:cNvPr>
          <p:cNvSpPr/>
          <p:nvPr/>
        </p:nvSpPr>
        <p:spPr>
          <a:xfrm>
            <a:off x="2123252" y="202704"/>
            <a:ext cx="48974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4A1"/>
                </a:solidFill>
                <a:effectLst/>
                <a:latin typeface="Comic Sans MS" panose="030F0702030302020204" pitchFamily="66" charset="0"/>
              </a:rPr>
              <a:t>Speaking partners: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C04A1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FB887-D11F-4249-827C-829BC394A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833" y="2839425"/>
            <a:ext cx="6694331" cy="2256599"/>
          </a:xfrm>
          <a:prstGeom prst="rect">
            <a:avLst/>
          </a:prstGeom>
        </p:spPr>
      </p:pic>
      <p:pic>
        <p:nvPicPr>
          <p:cNvPr id="8" name="Picture 2" descr="Teamwork Makes the Dream Work!!! | sisworkready">
            <a:extLst>
              <a:ext uri="{FF2B5EF4-FFF2-40B4-BE49-F238E27FC236}">
                <a16:creationId xmlns:a16="http://schemas.microsoft.com/office/drawing/2014/main" id="{8693FED9-C8B0-4630-BABB-713B1589E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803" y="24908"/>
            <a:ext cx="1260987" cy="132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652C15D-BE1C-41FE-B4DA-39F650E046C5}"/>
              </a:ext>
            </a:extLst>
          </p:cNvPr>
          <p:cNvSpPr/>
          <p:nvPr/>
        </p:nvSpPr>
        <p:spPr>
          <a:xfrm>
            <a:off x="7818120" y="47476"/>
            <a:ext cx="1325880" cy="8110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Page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51 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9CF35A3-8C85-4499-8484-7ADD427A1647}"/>
              </a:ext>
            </a:extLst>
          </p:cNvPr>
          <p:cNvSpPr/>
          <p:nvPr/>
        </p:nvSpPr>
        <p:spPr>
          <a:xfrm>
            <a:off x="859382" y="1890366"/>
            <a:ext cx="3604106" cy="1017230"/>
          </a:xfrm>
          <a:prstGeom prst="wedgeRoundRect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If I work hard in English, I </a:t>
            </a:r>
            <a:r>
              <a:rPr lang="en-US" sz="2000" b="1" dirty="0">
                <a:solidFill>
                  <a:schemeClr val="tx1"/>
                </a:solidFill>
                <a:highlight>
                  <a:srgbClr val="FF00FF"/>
                </a:highlight>
                <a:latin typeface="Comic Sans MS" panose="030F0702030302020204" pitchFamily="66" charset="0"/>
                <a:cs typeface="Arial" panose="020B0604020202020204" pitchFamily="34" charset="0"/>
              </a:rPr>
              <a:t>will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……..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BDC258-3BDB-4E05-BB7A-A1E156B00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796" y="1010491"/>
            <a:ext cx="7665720" cy="660482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D10977E-25AB-45A8-B710-E4002CD5AEF4}"/>
              </a:ext>
            </a:extLst>
          </p:cNvPr>
          <p:cNvSpPr/>
          <p:nvPr/>
        </p:nvSpPr>
        <p:spPr>
          <a:xfrm>
            <a:off x="4757313" y="1890366"/>
            <a:ext cx="3161851" cy="1017230"/>
          </a:xfrm>
          <a:prstGeom prst="wedgeRoundRect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If I work hard in English, I </a:t>
            </a:r>
            <a:r>
              <a:rPr lang="en-US" sz="2000" b="1" dirty="0">
                <a:solidFill>
                  <a:schemeClr val="tx1"/>
                </a:solidFill>
                <a:highlight>
                  <a:srgbClr val="FF00FF"/>
                </a:highlight>
                <a:latin typeface="Comic Sans MS" panose="030F0702030302020204" pitchFamily="66" charset="0"/>
                <a:cs typeface="Arial" panose="020B0604020202020204" pitchFamily="34" charset="0"/>
              </a:rPr>
              <a:t>will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…..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19535AD-10D1-4BED-A3E9-C6694FEF207B}"/>
              </a:ext>
            </a:extLst>
          </p:cNvPr>
          <p:cNvSpPr/>
          <p:nvPr/>
        </p:nvSpPr>
        <p:spPr>
          <a:xfrm>
            <a:off x="859382" y="1890366"/>
            <a:ext cx="3604106" cy="1017230"/>
          </a:xfrm>
          <a:prstGeom prst="wedgeRoundRect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If my mother makes my </a:t>
            </a:r>
            <a:r>
              <a:rPr lang="en-US" sz="20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favourite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food for dinner, I </a:t>
            </a:r>
            <a:r>
              <a:rPr lang="en-US" sz="2000" b="1" dirty="0">
                <a:solidFill>
                  <a:schemeClr val="tx1"/>
                </a:solidFill>
                <a:highlight>
                  <a:srgbClr val="FF00FF"/>
                </a:highlight>
                <a:latin typeface="Comic Sans MS" panose="030F0702030302020204" pitchFamily="66" charset="0"/>
                <a:cs typeface="Arial" panose="020B0604020202020204" pitchFamily="34" charset="0"/>
              </a:rPr>
              <a:t>will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……..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133734-40BD-4019-A787-9104D04A1DF5}"/>
              </a:ext>
            </a:extLst>
          </p:cNvPr>
          <p:cNvSpPr/>
          <p:nvPr/>
        </p:nvSpPr>
        <p:spPr>
          <a:xfrm>
            <a:off x="4710818" y="1891137"/>
            <a:ext cx="3604106" cy="1017230"/>
          </a:xfrm>
          <a:prstGeom prst="wedgeRoundRect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If my mother makes my </a:t>
            </a:r>
            <a:r>
              <a:rPr lang="en-US" sz="20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favourite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food for dinner, I </a:t>
            </a:r>
            <a:r>
              <a:rPr lang="en-US" sz="2000" b="1" dirty="0">
                <a:solidFill>
                  <a:schemeClr val="tx1"/>
                </a:solidFill>
                <a:highlight>
                  <a:srgbClr val="FF00FF"/>
                </a:highlight>
                <a:latin typeface="Comic Sans MS" panose="030F0702030302020204" pitchFamily="66" charset="0"/>
                <a:cs typeface="Arial" panose="020B0604020202020204" pitchFamily="34" charset="0"/>
              </a:rPr>
              <a:t>will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30261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B15E7-5D6E-4A7E-B745-48BC40F49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2" y="0"/>
            <a:ext cx="9027015" cy="51435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9BA853A-874F-4BF1-9CB9-1E435BD8BFE9}"/>
              </a:ext>
            </a:extLst>
          </p:cNvPr>
          <p:cNvCxnSpPr/>
          <p:nvPr/>
        </p:nvCxnSpPr>
        <p:spPr>
          <a:xfrm>
            <a:off x="525780" y="2286000"/>
            <a:ext cx="1127760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C8BE6C-56C7-446F-9C09-ADBD2DC9C3B8}"/>
              </a:ext>
            </a:extLst>
          </p:cNvPr>
          <p:cNvCxnSpPr>
            <a:cxnSpLocks/>
          </p:cNvCxnSpPr>
          <p:nvPr/>
        </p:nvCxnSpPr>
        <p:spPr>
          <a:xfrm flipV="1">
            <a:off x="5044440" y="2461260"/>
            <a:ext cx="0" cy="64008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F5504D-07AD-4138-81A3-0BBD053D9E1D}"/>
              </a:ext>
            </a:extLst>
          </p:cNvPr>
          <p:cNvCxnSpPr>
            <a:cxnSpLocks/>
          </p:cNvCxnSpPr>
          <p:nvPr/>
        </p:nvCxnSpPr>
        <p:spPr>
          <a:xfrm>
            <a:off x="7178040" y="716280"/>
            <a:ext cx="0" cy="6477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5B7F060-CBBC-4506-A1F9-F0F0A28F3CFB}"/>
              </a:ext>
            </a:extLst>
          </p:cNvPr>
          <p:cNvSpPr/>
          <p:nvPr/>
        </p:nvSpPr>
        <p:spPr>
          <a:xfrm>
            <a:off x="7656388" y="81839"/>
            <a:ext cx="1325880" cy="8110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Page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38 </a:t>
            </a:r>
          </a:p>
        </p:txBody>
      </p:sp>
    </p:spTree>
    <p:extLst>
      <p:ext uri="{BB962C8B-B14F-4D97-AF65-F5344CB8AC3E}">
        <p14:creationId xmlns:p14="http://schemas.microsoft.com/office/powerpoint/2010/main" val="36051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B15E7-5D6E-4A7E-B745-48BC40F4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2" y="0"/>
            <a:ext cx="9027015" cy="5143500"/>
          </a:xfrm>
          <a:prstGeom prst="rect">
            <a:avLst/>
          </a:prstGeom>
        </p:spPr>
      </p:pic>
      <p:pic>
        <p:nvPicPr>
          <p:cNvPr id="12" name="Grade 04 Unit 03 Lesson 09 Track 06">
            <a:hlinkClick r:id="" action="ppaction://media"/>
            <a:extLst>
              <a:ext uri="{FF2B5EF4-FFF2-40B4-BE49-F238E27FC236}">
                <a16:creationId xmlns:a16="http://schemas.microsoft.com/office/drawing/2014/main" id="{AEE5308A-675C-4B5D-AC29-11E4ED1E3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3025" y="0"/>
            <a:ext cx="487363" cy="487363"/>
          </a:xfrm>
          <a:prstGeom prst="rect">
            <a:avLst/>
          </a:prstGeom>
          <a:solidFill>
            <a:srgbClr val="0000FF"/>
          </a:soli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B7526C-94D9-4BF9-86D9-D9D8D66A5F24}"/>
              </a:ext>
            </a:extLst>
          </p:cNvPr>
          <p:cNvSpPr/>
          <p:nvPr/>
        </p:nvSpPr>
        <p:spPr>
          <a:xfrm>
            <a:off x="5719775" y="2187029"/>
            <a:ext cx="628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D00E7B-F215-48AD-B75D-27CBE9CE0760}"/>
              </a:ext>
            </a:extLst>
          </p:cNvPr>
          <p:cNvSpPr/>
          <p:nvPr/>
        </p:nvSpPr>
        <p:spPr>
          <a:xfrm>
            <a:off x="3113735" y="4374059"/>
            <a:ext cx="628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273B01-2AF3-4A6C-8688-B221DC8C02D4}"/>
              </a:ext>
            </a:extLst>
          </p:cNvPr>
          <p:cNvCxnSpPr>
            <a:cxnSpLocks/>
          </p:cNvCxnSpPr>
          <p:nvPr/>
        </p:nvCxnSpPr>
        <p:spPr>
          <a:xfrm>
            <a:off x="1089660" y="1040130"/>
            <a:ext cx="4522101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BBCA2F-4C36-4FDD-AB5A-C06E81F4413C}"/>
              </a:ext>
            </a:extLst>
          </p:cNvPr>
          <p:cNvCxnSpPr>
            <a:cxnSpLocks/>
          </p:cNvCxnSpPr>
          <p:nvPr/>
        </p:nvCxnSpPr>
        <p:spPr>
          <a:xfrm>
            <a:off x="1028208" y="3279427"/>
            <a:ext cx="2714225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594684E-55EB-4A45-902D-8A1B1ED550E2}"/>
              </a:ext>
            </a:extLst>
          </p:cNvPr>
          <p:cNvSpPr/>
          <p:nvPr/>
        </p:nvSpPr>
        <p:spPr>
          <a:xfrm>
            <a:off x="7656388" y="81839"/>
            <a:ext cx="1325880" cy="8110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Page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38 </a:t>
            </a:r>
          </a:p>
        </p:txBody>
      </p:sp>
    </p:spTree>
    <p:extLst>
      <p:ext uri="{BB962C8B-B14F-4D97-AF65-F5344CB8AC3E}">
        <p14:creationId xmlns:p14="http://schemas.microsoft.com/office/powerpoint/2010/main" val="128703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age result for success criteria clipart">
            <a:extLst>
              <a:ext uri="{FF2B5EF4-FFF2-40B4-BE49-F238E27FC236}">
                <a16:creationId xmlns:a16="http://schemas.microsoft.com/office/drawing/2014/main" id="{29E16F5F-B994-4A64-AF75-A2CD0AACC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72" y="284627"/>
            <a:ext cx="2458860" cy="70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F16DC3-527E-4DFF-9DE2-A50DF59B8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512" y="130065"/>
            <a:ext cx="1684455" cy="1123772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C35D7EC-A88D-4044-8C9D-A499F16A1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1890"/>
              </p:ext>
            </p:extLst>
          </p:nvPr>
        </p:nvGraphicFramePr>
        <p:xfrm>
          <a:off x="837202" y="1265222"/>
          <a:ext cx="6404456" cy="396240"/>
        </p:xfrm>
        <a:graphic>
          <a:graphicData uri="http://schemas.openxmlformats.org/drawingml/2006/table">
            <a:tbl>
              <a:tblPr firstRow="1" bandRow="1">
                <a:tableStyleId>{0636FF5A-A5BD-42FF-9E51-5F10DFECB91A}</a:tableStyleId>
              </a:tblPr>
              <a:tblGrid>
                <a:gridCol w="1601114">
                  <a:extLst>
                    <a:ext uri="{9D8B030D-6E8A-4147-A177-3AD203B41FA5}">
                      <a16:colId xmlns:a16="http://schemas.microsoft.com/office/drawing/2014/main" val="3729891708"/>
                    </a:ext>
                  </a:extLst>
                </a:gridCol>
                <a:gridCol w="1601114">
                  <a:extLst>
                    <a:ext uri="{9D8B030D-6E8A-4147-A177-3AD203B41FA5}">
                      <a16:colId xmlns:a16="http://schemas.microsoft.com/office/drawing/2014/main" val="19309132"/>
                    </a:ext>
                  </a:extLst>
                </a:gridCol>
                <a:gridCol w="1601114">
                  <a:extLst>
                    <a:ext uri="{9D8B030D-6E8A-4147-A177-3AD203B41FA5}">
                      <a16:colId xmlns:a16="http://schemas.microsoft.com/office/drawing/2014/main" val="299245756"/>
                    </a:ext>
                  </a:extLst>
                </a:gridCol>
                <a:gridCol w="1601114">
                  <a:extLst>
                    <a:ext uri="{9D8B030D-6E8A-4147-A177-3AD203B41FA5}">
                      <a16:colId xmlns:a16="http://schemas.microsoft.com/office/drawing/2014/main" val="31804321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mic Sans MS" panose="030F0702030302020204" pitchFamily="66" charset="0"/>
                        </a:rPr>
                        <a:t> 1 and 2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mic Sans MS" panose="030F0702030302020204" pitchFamily="66" charset="0"/>
                        </a:rPr>
                        <a:t>1, 2, 3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mic Sans MS" panose="030F0702030302020204" pitchFamily="66" charset="0"/>
                        </a:rPr>
                        <a:t>1,2,3,4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mic Sans MS" panose="030F0702030302020204" pitchFamily="66" charset="0"/>
                        </a:rPr>
                        <a:t>1,2,3,4,5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067831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26EB947-0561-46A6-BBB3-A0D72A0F1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6085"/>
            <a:ext cx="9144000" cy="36228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0287E-2892-4909-ABD4-9A20E1CAF7BA}"/>
              </a:ext>
            </a:extLst>
          </p:cNvPr>
          <p:cNvSpPr/>
          <p:nvPr/>
        </p:nvSpPr>
        <p:spPr>
          <a:xfrm>
            <a:off x="62362" y="0"/>
            <a:ext cx="1325880" cy="8110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Page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DF0AE9-5393-43E5-9ACE-309EEC925D98}"/>
              </a:ext>
            </a:extLst>
          </p:cNvPr>
          <p:cNvCxnSpPr/>
          <p:nvPr/>
        </p:nvCxnSpPr>
        <p:spPr>
          <a:xfrm>
            <a:off x="449580" y="2430780"/>
            <a:ext cx="6103620" cy="0"/>
          </a:xfrm>
          <a:prstGeom prst="line">
            <a:avLst/>
          </a:prstGeom>
          <a:ln>
            <a:solidFill>
              <a:srgbClr val="CC04A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89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age result for success criteria clipart">
            <a:extLst>
              <a:ext uri="{FF2B5EF4-FFF2-40B4-BE49-F238E27FC236}">
                <a16:creationId xmlns:a16="http://schemas.microsoft.com/office/drawing/2014/main" id="{29E16F5F-B994-4A64-AF75-A2CD0AACC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72" y="284627"/>
            <a:ext cx="2458860" cy="70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F16DC3-527E-4DFF-9DE2-A50DF59B8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512" y="130065"/>
            <a:ext cx="1684455" cy="1123772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C35D7EC-A88D-4044-8C9D-A499F16A1858}"/>
              </a:ext>
            </a:extLst>
          </p:cNvPr>
          <p:cNvGraphicFramePr>
            <a:graphicFrameLocks noGrp="1"/>
          </p:cNvGraphicFramePr>
          <p:nvPr/>
        </p:nvGraphicFramePr>
        <p:xfrm>
          <a:off x="1180102" y="1179773"/>
          <a:ext cx="6404456" cy="396240"/>
        </p:xfrm>
        <a:graphic>
          <a:graphicData uri="http://schemas.openxmlformats.org/drawingml/2006/table">
            <a:tbl>
              <a:tblPr firstRow="1" bandRow="1">
                <a:tableStyleId>{0636FF5A-A5BD-42FF-9E51-5F10DFECB91A}</a:tableStyleId>
              </a:tblPr>
              <a:tblGrid>
                <a:gridCol w="1601114">
                  <a:extLst>
                    <a:ext uri="{9D8B030D-6E8A-4147-A177-3AD203B41FA5}">
                      <a16:colId xmlns:a16="http://schemas.microsoft.com/office/drawing/2014/main" val="3729891708"/>
                    </a:ext>
                  </a:extLst>
                </a:gridCol>
                <a:gridCol w="1601114">
                  <a:extLst>
                    <a:ext uri="{9D8B030D-6E8A-4147-A177-3AD203B41FA5}">
                      <a16:colId xmlns:a16="http://schemas.microsoft.com/office/drawing/2014/main" val="19309132"/>
                    </a:ext>
                  </a:extLst>
                </a:gridCol>
                <a:gridCol w="1601114">
                  <a:extLst>
                    <a:ext uri="{9D8B030D-6E8A-4147-A177-3AD203B41FA5}">
                      <a16:colId xmlns:a16="http://schemas.microsoft.com/office/drawing/2014/main" val="299245756"/>
                    </a:ext>
                  </a:extLst>
                </a:gridCol>
                <a:gridCol w="1601114">
                  <a:extLst>
                    <a:ext uri="{9D8B030D-6E8A-4147-A177-3AD203B41FA5}">
                      <a16:colId xmlns:a16="http://schemas.microsoft.com/office/drawing/2014/main" val="31804321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mic Sans MS" panose="030F0702030302020204" pitchFamily="66" charset="0"/>
                        </a:rPr>
                        <a:t> 1 and 2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mic Sans MS" panose="030F0702030302020204" pitchFamily="66" charset="0"/>
                        </a:rPr>
                        <a:t>1, 2, 3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mic Sans MS" panose="030F0702030302020204" pitchFamily="66" charset="0"/>
                        </a:rPr>
                        <a:t>1,2,3,4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mic Sans MS" panose="030F0702030302020204" pitchFamily="66" charset="0"/>
                        </a:rPr>
                        <a:t>1,2,3,4,5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067831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26EB947-0561-46A6-BBB3-A0D72A0F1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270" y="1769019"/>
            <a:ext cx="9144000" cy="36228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0287E-2892-4909-ABD4-9A20E1CAF7BA}"/>
              </a:ext>
            </a:extLst>
          </p:cNvPr>
          <p:cNvSpPr/>
          <p:nvPr/>
        </p:nvSpPr>
        <p:spPr>
          <a:xfrm>
            <a:off x="62362" y="0"/>
            <a:ext cx="1325880" cy="8110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Page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DF0AE9-5393-43E5-9ACE-309EEC925D98}"/>
              </a:ext>
            </a:extLst>
          </p:cNvPr>
          <p:cNvCxnSpPr/>
          <p:nvPr/>
        </p:nvCxnSpPr>
        <p:spPr>
          <a:xfrm>
            <a:off x="449580" y="2430780"/>
            <a:ext cx="6103620" cy="0"/>
          </a:xfrm>
          <a:prstGeom prst="line">
            <a:avLst/>
          </a:prstGeom>
          <a:ln>
            <a:solidFill>
              <a:srgbClr val="CC04A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7933F5-61E7-4C19-A56F-A56B79340331}"/>
              </a:ext>
            </a:extLst>
          </p:cNvPr>
          <p:cNvCxnSpPr>
            <a:cxnSpLocks/>
          </p:cNvCxnSpPr>
          <p:nvPr/>
        </p:nvCxnSpPr>
        <p:spPr>
          <a:xfrm>
            <a:off x="3304302" y="3314285"/>
            <a:ext cx="1183878" cy="112055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911B7D-49AD-4A2E-BD42-162A25C5761D}"/>
              </a:ext>
            </a:extLst>
          </p:cNvPr>
          <p:cNvCxnSpPr>
            <a:cxnSpLocks/>
          </p:cNvCxnSpPr>
          <p:nvPr/>
        </p:nvCxnSpPr>
        <p:spPr>
          <a:xfrm flipV="1">
            <a:off x="3055620" y="2933029"/>
            <a:ext cx="1172482" cy="74743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83FF36-AD36-42B3-A16C-8B874BE81945}"/>
              </a:ext>
            </a:extLst>
          </p:cNvPr>
          <p:cNvCxnSpPr>
            <a:cxnSpLocks/>
          </p:cNvCxnSpPr>
          <p:nvPr/>
        </p:nvCxnSpPr>
        <p:spPr>
          <a:xfrm>
            <a:off x="3124437" y="4135195"/>
            <a:ext cx="1257893" cy="80189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6CFE38-D77E-4DA3-8603-F15940614991}"/>
              </a:ext>
            </a:extLst>
          </p:cNvPr>
          <p:cNvCxnSpPr>
            <a:cxnSpLocks/>
          </p:cNvCxnSpPr>
          <p:nvPr/>
        </p:nvCxnSpPr>
        <p:spPr>
          <a:xfrm flipV="1">
            <a:off x="3469555" y="3279240"/>
            <a:ext cx="986790" cy="129440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AD0730-6C7E-4703-BB1F-149584D7F9FE}"/>
              </a:ext>
            </a:extLst>
          </p:cNvPr>
          <p:cNvCxnSpPr>
            <a:cxnSpLocks/>
          </p:cNvCxnSpPr>
          <p:nvPr/>
        </p:nvCxnSpPr>
        <p:spPr>
          <a:xfrm flipH="1" flipV="1">
            <a:off x="3124437" y="2859550"/>
            <a:ext cx="1331908" cy="101501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9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78BFA4-BA39-4CBF-ABCC-FE7A6328E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60" y="120502"/>
            <a:ext cx="3054638" cy="5143500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B5A90251-14F7-4784-A59D-92349E4937CF}"/>
              </a:ext>
            </a:extLst>
          </p:cNvPr>
          <p:cNvSpPr/>
          <p:nvPr/>
        </p:nvSpPr>
        <p:spPr>
          <a:xfrm>
            <a:off x="1553769" y="281422"/>
            <a:ext cx="184355" cy="6341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91B0D463-D119-432B-AC48-E3A786B6D991}"/>
              </a:ext>
            </a:extLst>
          </p:cNvPr>
          <p:cNvSpPr/>
          <p:nvPr/>
        </p:nvSpPr>
        <p:spPr>
          <a:xfrm>
            <a:off x="2120080" y="4607527"/>
            <a:ext cx="1070344" cy="24100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FF2D4A-B935-447E-A4C2-531A22C8E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640" y="528780"/>
            <a:ext cx="4419600" cy="4319752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27FD12D3-D8ED-4121-8AAD-3CC8F6DF538E}"/>
              </a:ext>
            </a:extLst>
          </p:cNvPr>
          <p:cNvSpPr/>
          <p:nvPr/>
        </p:nvSpPr>
        <p:spPr>
          <a:xfrm>
            <a:off x="7086600" y="2880360"/>
            <a:ext cx="647700" cy="22098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2316F743-174D-4E11-91E1-2D62F0622B55}"/>
              </a:ext>
            </a:extLst>
          </p:cNvPr>
          <p:cNvSpPr/>
          <p:nvPr/>
        </p:nvSpPr>
        <p:spPr>
          <a:xfrm>
            <a:off x="5204460" y="3947160"/>
            <a:ext cx="647700" cy="22098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1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5B0C0E-3BED-4B7E-856C-0A22335C2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13903" cy="51435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4490232-0C45-4886-8459-DA128E064D72}"/>
              </a:ext>
            </a:extLst>
          </p:cNvPr>
          <p:cNvSpPr/>
          <p:nvPr/>
        </p:nvSpPr>
        <p:spPr>
          <a:xfrm>
            <a:off x="123238" y="4529469"/>
            <a:ext cx="2804260" cy="5458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F24627A-E016-4F4A-81C4-E0DED021B959}"/>
              </a:ext>
            </a:extLst>
          </p:cNvPr>
          <p:cNvSpPr/>
          <p:nvPr/>
        </p:nvSpPr>
        <p:spPr>
          <a:xfrm>
            <a:off x="1360254" y="224715"/>
            <a:ext cx="345915" cy="634180"/>
          </a:xfrm>
          <a:prstGeom prst="downArrow">
            <a:avLst>
              <a:gd name="adj1" fmla="val 41804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4E65AFDE-DB4A-47CE-90F7-6862A40BEC32}"/>
              </a:ext>
            </a:extLst>
          </p:cNvPr>
          <p:cNvSpPr/>
          <p:nvPr/>
        </p:nvSpPr>
        <p:spPr>
          <a:xfrm>
            <a:off x="3085528" y="4593265"/>
            <a:ext cx="1070344" cy="24100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0EA537-C475-4618-9451-B38BBB353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837" y="0"/>
            <a:ext cx="4313903" cy="51435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7DDDF3-766D-482A-941F-8F79A4D818D0}"/>
              </a:ext>
            </a:extLst>
          </p:cNvPr>
          <p:cNvSpPr/>
          <p:nvPr/>
        </p:nvSpPr>
        <p:spPr>
          <a:xfrm>
            <a:off x="4566837" y="4654402"/>
            <a:ext cx="1770169" cy="5458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AC09C58B-CB37-421F-A95C-2309D98014E5}"/>
              </a:ext>
            </a:extLst>
          </p:cNvPr>
          <p:cNvSpPr/>
          <p:nvPr/>
        </p:nvSpPr>
        <p:spPr>
          <a:xfrm>
            <a:off x="7760310" y="3271283"/>
            <a:ext cx="1070344" cy="24100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1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2840B7-4CDF-474A-A4EE-CB59CDB5F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" y="142717"/>
            <a:ext cx="8646160" cy="467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30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A036A-DCC3-4327-BFB1-740E791D87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8935" y="835169"/>
            <a:ext cx="2944091" cy="4055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4B308A-BE61-4643-AC9E-B17A8B138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982" y="897081"/>
            <a:ext cx="2944091" cy="4124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2BE89F-37F3-4B30-A88E-03409253B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878" y="1608858"/>
            <a:ext cx="2777834" cy="4194464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FBCB2E40-9510-45BA-A58E-04749A0B46A1}"/>
              </a:ext>
            </a:extLst>
          </p:cNvPr>
          <p:cNvSpPr/>
          <p:nvPr/>
        </p:nvSpPr>
        <p:spPr>
          <a:xfrm>
            <a:off x="1483205" y="3281232"/>
            <a:ext cx="1233054" cy="250751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AFB5CF87-98C7-4FA1-8C9E-EFDF56459832}"/>
              </a:ext>
            </a:extLst>
          </p:cNvPr>
          <p:cNvSpPr/>
          <p:nvPr/>
        </p:nvSpPr>
        <p:spPr>
          <a:xfrm>
            <a:off x="4876799" y="4585855"/>
            <a:ext cx="1136073" cy="304800"/>
          </a:xfrm>
          <a:prstGeom prst="leftArrow">
            <a:avLst>
              <a:gd name="adj1" fmla="val 45454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167AD8C-D2E3-465F-AA33-619F54761B63}"/>
              </a:ext>
            </a:extLst>
          </p:cNvPr>
          <p:cNvSpPr/>
          <p:nvPr/>
        </p:nvSpPr>
        <p:spPr>
          <a:xfrm>
            <a:off x="8104909" y="897081"/>
            <a:ext cx="249382" cy="142355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Using Location-Based and Future Reminders">
            <a:extLst>
              <a:ext uri="{FF2B5EF4-FFF2-40B4-BE49-F238E27FC236}">
                <a16:creationId xmlns:a16="http://schemas.microsoft.com/office/drawing/2014/main" id="{52ADDD42-5637-4702-A2D0-EEF3B0980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781" y="3355"/>
            <a:ext cx="2944091" cy="85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22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B774F0-0ED1-4D50-97BC-55E77E8DD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23825"/>
            <a:ext cx="55245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86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4394D4-DA5A-40B2-BF7D-FECB34D7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33700" cy="2414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D4C6C-4145-4908-B357-537E38CAF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750"/>
            <a:ext cx="2933699" cy="2600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004AE8-26A0-4AFC-B67D-477C5A2DC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611" y="0"/>
            <a:ext cx="3100389" cy="2414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399413-533A-42CC-8EFC-9A191EB7B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044" y="2524126"/>
            <a:ext cx="3058956" cy="2647949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15B4BD-C139-4AD2-9907-FF5B102652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7" r="2" b="2"/>
          <a:stretch/>
        </p:blipFill>
        <p:spPr>
          <a:xfrm>
            <a:off x="3209806" y="1625918"/>
            <a:ext cx="2516265" cy="216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2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72637C5D-D5E5-4B30-BFA8-542F89885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3" y="477800"/>
            <a:ext cx="6407888" cy="44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1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AC1A62-6239-4A2C-ADCA-B9DAF92E03D5}"/>
              </a:ext>
            </a:extLst>
          </p:cNvPr>
          <p:cNvSpPr/>
          <p:nvPr/>
        </p:nvSpPr>
        <p:spPr>
          <a:xfrm>
            <a:off x="1304452" y="0"/>
            <a:ext cx="7007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will you need?</a:t>
            </a:r>
            <a:endParaRPr lang="en-US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2FB0F-516A-4D74-8293-42B4CE7FB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26" y="923330"/>
            <a:ext cx="1599783" cy="1152225"/>
          </a:xfrm>
          <a:prstGeom prst="rect">
            <a:avLst/>
          </a:prstGeom>
        </p:spPr>
      </p:pic>
      <p:pic>
        <p:nvPicPr>
          <p:cNvPr id="6" name="Picture 2" descr="Image result for talking emoji">
            <a:extLst>
              <a:ext uri="{FF2B5EF4-FFF2-40B4-BE49-F238E27FC236}">
                <a16:creationId xmlns:a16="http://schemas.microsoft.com/office/drawing/2014/main" id="{DB0C8B62-570D-49C0-B982-897967AD3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183" y="942595"/>
            <a:ext cx="1571786" cy="115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Image result for writing' emoji">
            <a:extLst>
              <a:ext uri="{FF2B5EF4-FFF2-40B4-BE49-F238E27FC236}">
                <a16:creationId xmlns:a16="http://schemas.microsoft.com/office/drawing/2014/main" id="{89F93BC2-3194-4BAC-911D-DD3CC4E64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964" y="977839"/>
            <a:ext cx="1439153" cy="120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Image result for reading emoji">
            <a:extLst>
              <a:ext uri="{FF2B5EF4-FFF2-40B4-BE49-F238E27FC236}">
                <a16:creationId xmlns:a16="http://schemas.microsoft.com/office/drawing/2014/main" id="{5B180492-38C4-4CB3-8CC8-532B9CE27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921" y="1030146"/>
            <a:ext cx="1439153" cy="118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740020-5396-4E6B-B2FF-F83A546303EA}"/>
              </a:ext>
            </a:extLst>
          </p:cNvPr>
          <p:cNvSpPr txBox="1"/>
          <p:nvPr/>
        </p:nvSpPr>
        <p:spPr>
          <a:xfrm>
            <a:off x="62561" y="2073143"/>
            <a:ext cx="1914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C04A1"/>
                </a:solidFill>
                <a:latin typeface="Comic Sans MS" panose="030F0702030302020204" pitchFamily="66" charset="0"/>
              </a:rPr>
              <a:t>Ears ready</a:t>
            </a:r>
          </a:p>
          <a:p>
            <a:pPr algn="ctr"/>
            <a:r>
              <a:rPr lang="en-US" sz="2400" b="1" dirty="0">
                <a:solidFill>
                  <a:srgbClr val="CC04A1"/>
                </a:solidFill>
                <a:latin typeface="Comic Sans MS" panose="030F0702030302020204" pitchFamily="66" charset="0"/>
              </a:rPr>
              <a:t> to listen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263943-8EFE-415B-92C3-55FC294E682C}"/>
              </a:ext>
            </a:extLst>
          </p:cNvPr>
          <p:cNvSpPr/>
          <p:nvPr/>
        </p:nvSpPr>
        <p:spPr>
          <a:xfrm>
            <a:off x="2830365" y="2073142"/>
            <a:ext cx="18630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C04A1"/>
                </a:solidFill>
                <a:latin typeface="Comic Sans MS" panose="030F0702030302020204" pitchFamily="66" charset="0"/>
              </a:rPr>
              <a:t>Lips ready </a:t>
            </a:r>
          </a:p>
          <a:p>
            <a:pPr algn="ctr"/>
            <a:r>
              <a:rPr lang="en-US" sz="2400" b="1" dirty="0">
                <a:solidFill>
                  <a:srgbClr val="CC04A1"/>
                </a:solidFill>
                <a:latin typeface="Comic Sans MS" panose="030F0702030302020204" pitchFamily="66" charset="0"/>
              </a:rPr>
              <a:t>to speak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0E0EFC-C3FE-473A-A8D2-FA58CE041810}"/>
              </a:ext>
            </a:extLst>
          </p:cNvPr>
          <p:cNvSpPr/>
          <p:nvPr/>
        </p:nvSpPr>
        <p:spPr>
          <a:xfrm>
            <a:off x="3657838" y="21824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CC04A1"/>
                </a:solidFill>
                <a:latin typeface="Comic Sans MS" panose="030F0702030302020204" pitchFamily="66" charset="0"/>
              </a:rPr>
              <a:t>Hands ready </a:t>
            </a:r>
          </a:p>
          <a:p>
            <a:pPr algn="ctr"/>
            <a:r>
              <a:rPr lang="en-US" sz="2400" b="1" dirty="0">
                <a:solidFill>
                  <a:srgbClr val="CC04A1"/>
                </a:solidFill>
                <a:latin typeface="Comic Sans MS" panose="030F0702030302020204" pitchFamily="66" charset="0"/>
              </a:rPr>
              <a:t>to write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8CCF49-517B-4AA9-AC1F-3D1D8C818773}"/>
              </a:ext>
            </a:extLst>
          </p:cNvPr>
          <p:cNvSpPr txBox="1"/>
          <p:nvPr/>
        </p:nvSpPr>
        <p:spPr>
          <a:xfrm>
            <a:off x="6719874" y="2322762"/>
            <a:ext cx="2868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C04A1"/>
                </a:solidFill>
                <a:latin typeface="Comic Sans MS" panose="030F0702030302020204" pitchFamily="66" charset="0"/>
              </a:rPr>
              <a:t>Eyes ready </a:t>
            </a:r>
          </a:p>
          <a:p>
            <a:pPr algn="ctr"/>
            <a:r>
              <a:rPr lang="en-US" sz="2400" b="1" dirty="0">
                <a:solidFill>
                  <a:srgbClr val="CC04A1"/>
                </a:solidFill>
                <a:latin typeface="Comic Sans MS" panose="030F0702030302020204" pitchFamily="66" charset="0"/>
              </a:rPr>
              <a:t>to read</a:t>
            </a:r>
          </a:p>
        </p:txBody>
      </p:sp>
      <p:pic>
        <p:nvPicPr>
          <p:cNvPr id="15" name="Picture 14" descr="A picture containing implement, stationary, indoor, colorful&#10;&#10;Description automatically generated">
            <a:extLst>
              <a:ext uri="{FF2B5EF4-FFF2-40B4-BE49-F238E27FC236}">
                <a16:creationId xmlns:a16="http://schemas.microsoft.com/office/drawing/2014/main" id="{C87E44D4-F677-4B9E-84DC-A7B1FF36D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371" y="3190780"/>
            <a:ext cx="2318610" cy="16878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92AF33-3198-4AF6-95A0-53339B1EF2D4}"/>
              </a:ext>
            </a:extLst>
          </p:cNvPr>
          <p:cNvSpPr/>
          <p:nvPr/>
        </p:nvSpPr>
        <p:spPr>
          <a:xfrm>
            <a:off x="6409875" y="3940794"/>
            <a:ext cx="25138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C04A1"/>
                </a:solidFill>
                <a:latin typeface="Comic Sans MS" panose="030F0702030302020204" pitchFamily="66" charset="0"/>
              </a:rPr>
              <a:t>Pens, pencils to</a:t>
            </a:r>
          </a:p>
          <a:p>
            <a:pPr algn="ctr"/>
            <a:r>
              <a:rPr lang="en-US" sz="2400" b="1" dirty="0">
                <a:solidFill>
                  <a:srgbClr val="CC04A1"/>
                </a:solidFill>
                <a:latin typeface="Comic Sans MS" panose="030F0702030302020204" pitchFamily="66" charset="0"/>
              </a:rPr>
              <a:t> write with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6000CE-9C07-4489-8423-A0E4CAA028D5}"/>
              </a:ext>
            </a:extLst>
          </p:cNvPr>
          <p:cNvPicPr/>
          <p:nvPr/>
        </p:nvPicPr>
        <p:blipFill rotWithShape="1">
          <a:blip r:embed="rId7"/>
          <a:srcRect l="32023" t="1591" r="25402" b="-1"/>
          <a:stretch/>
        </p:blipFill>
        <p:spPr bwMode="auto">
          <a:xfrm>
            <a:off x="220296" y="2904139"/>
            <a:ext cx="1914371" cy="2118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3EF8BC-6D4B-4390-B08B-7E950CB5414F}"/>
              </a:ext>
            </a:extLst>
          </p:cNvPr>
          <p:cNvSpPr txBox="1"/>
          <p:nvPr/>
        </p:nvSpPr>
        <p:spPr>
          <a:xfrm>
            <a:off x="1976932" y="3655417"/>
            <a:ext cx="2183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4A1"/>
                </a:solidFill>
                <a:latin typeface="Comic Sans MS" panose="030F0702030302020204" pitchFamily="66" charset="0"/>
              </a:rPr>
              <a:t>Bridge to Success Book 4 </a:t>
            </a:r>
          </a:p>
          <a:p>
            <a:r>
              <a:rPr lang="en-US" sz="2000" b="1" dirty="0">
                <a:solidFill>
                  <a:srgbClr val="CC04A1"/>
                </a:solidFill>
                <a:latin typeface="Comic Sans MS" panose="030F0702030302020204" pitchFamily="66" charset="0"/>
              </a:rPr>
              <a:t>to write in.</a:t>
            </a:r>
          </a:p>
        </p:txBody>
      </p:sp>
    </p:spTree>
    <p:extLst>
      <p:ext uri="{BB962C8B-B14F-4D97-AF65-F5344CB8AC3E}">
        <p14:creationId xmlns:p14="http://schemas.microsoft.com/office/powerpoint/2010/main" val="2851818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47"/>
          <p:cNvSpPr txBox="1">
            <a:spLocks noGrp="1"/>
          </p:cNvSpPr>
          <p:nvPr>
            <p:ph type="title"/>
          </p:nvPr>
        </p:nvSpPr>
        <p:spPr>
          <a:xfrm>
            <a:off x="429040" y="187147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Classroom Helpers</a:t>
            </a:r>
            <a:endParaRPr sz="4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27" name="Google Shape;1227;p47"/>
          <p:cNvGrpSpPr/>
          <p:nvPr/>
        </p:nvGrpSpPr>
        <p:grpSpPr>
          <a:xfrm>
            <a:off x="4841966" y="676489"/>
            <a:ext cx="2103040" cy="4196185"/>
            <a:chOff x="4875796" y="946666"/>
            <a:chExt cx="1263476" cy="1443671"/>
          </a:xfrm>
        </p:grpSpPr>
        <p:sp>
          <p:nvSpPr>
            <p:cNvPr id="1228" name="Google Shape;1228;p47"/>
            <p:cNvSpPr/>
            <p:nvPr/>
          </p:nvSpPr>
          <p:spPr>
            <a:xfrm>
              <a:off x="5455541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7"/>
            <p:cNvSpPr/>
            <p:nvPr/>
          </p:nvSpPr>
          <p:spPr>
            <a:xfrm>
              <a:off x="4952643" y="2200313"/>
              <a:ext cx="1086089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7"/>
            <p:cNvSpPr/>
            <p:nvPr/>
          </p:nvSpPr>
          <p:spPr>
            <a:xfrm>
              <a:off x="4875796" y="946666"/>
              <a:ext cx="1263476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  <p:sp>
          <p:nvSpPr>
            <p:cNvPr id="1231" name="Google Shape;1231;p47"/>
            <p:cNvSpPr/>
            <p:nvPr/>
          </p:nvSpPr>
          <p:spPr>
            <a:xfrm>
              <a:off x="5451016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7"/>
            <p:cNvSpPr/>
            <p:nvPr/>
          </p:nvSpPr>
          <p:spPr>
            <a:xfrm>
              <a:off x="5519563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7"/>
            <p:cNvSpPr/>
            <p:nvPr/>
          </p:nvSpPr>
          <p:spPr>
            <a:xfrm>
              <a:off x="5895148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7"/>
            <p:cNvSpPr/>
            <p:nvPr/>
          </p:nvSpPr>
          <p:spPr>
            <a:xfrm>
              <a:off x="5972555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7"/>
            <p:cNvSpPr/>
            <p:nvPr/>
          </p:nvSpPr>
          <p:spPr>
            <a:xfrm>
              <a:off x="5653301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7"/>
            <p:cNvSpPr/>
            <p:nvPr/>
          </p:nvSpPr>
          <p:spPr>
            <a:xfrm>
              <a:off x="5717462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7"/>
            <p:cNvSpPr/>
            <p:nvPr/>
          </p:nvSpPr>
          <p:spPr>
            <a:xfrm>
              <a:off x="4952641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  <p:grpSp>
        <p:nvGrpSpPr>
          <p:cNvPr id="1239" name="Google Shape;1239;p47"/>
          <p:cNvGrpSpPr/>
          <p:nvPr/>
        </p:nvGrpSpPr>
        <p:grpSpPr>
          <a:xfrm>
            <a:off x="2443573" y="676418"/>
            <a:ext cx="2397409" cy="4237484"/>
            <a:chOff x="4875790" y="946666"/>
            <a:chExt cx="1263475" cy="1443671"/>
          </a:xfrm>
        </p:grpSpPr>
        <p:sp>
          <p:nvSpPr>
            <p:cNvPr id="1240" name="Google Shape;1240;p47"/>
            <p:cNvSpPr/>
            <p:nvPr/>
          </p:nvSpPr>
          <p:spPr>
            <a:xfrm>
              <a:off x="5455532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7"/>
            <p:cNvSpPr/>
            <p:nvPr/>
          </p:nvSpPr>
          <p:spPr>
            <a:xfrm>
              <a:off x="4952635" y="2200314"/>
              <a:ext cx="1086087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7"/>
            <p:cNvSpPr/>
            <p:nvPr/>
          </p:nvSpPr>
          <p:spPr>
            <a:xfrm>
              <a:off x="4875790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  <p:sp>
          <p:nvSpPr>
            <p:cNvPr id="1243" name="Google Shape;1243;p47"/>
            <p:cNvSpPr/>
            <p:nvPr/>
          </p:nvSpPr>
          <p:spPr>
            <a:xfrm>
              <a:off x="5451009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7"/>
            <p:cNvSpPr/>
            <p:nvPr/>
          </p:nvSpPr>
          <p:spPr>
            <a:xfrm>
              <a:off x="5519556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7"/>
            <p:cNvSpPr/>
            <p:nvPr/>
          </p:nvSpPr>
          <p:spPr>
            <a:xfrm>
              <a:off x="5895141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5972548" y="2200579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7"/>
            <p:cNvSpPr/>
            <p:nvPr/>
          </p:nvSpPr>
          <p:spPr>
            <a:xfrm>
              <a:off x="4952636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  <p:grpSp>
        <p:nvGrpSpPr>
          <p:cNvPr id="1251" name="Google Shape;1251;p47"/>
          <p:cNvGrpSpPr/>
          <p:nvPr/>
        </p:nvGrpSpPr>
        <p:grpSpPr>
          <a:xfrm>
            <a:off x="11350" y="676418"/>
            <a:ext cx="2357619" cy="4237484"/>
            <a:chOff x="4875789" y="946666"/>
            <a:chExt cx="1263475" cy="1443671"/>
          </a:xfrm>
        </p:grpSpPr>
        <p:sp>
          <p:nvSpPr>
            <p:cNvPr id="1252" name="Google Shape;1252;p47"/>
            <p:cNvSpPr/>
            <p:nvPr/>
          </p:nvSpPr>
          <p:spPr>
            <a:xfrm>
              <a:off x="5455531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7"/>
            <p:cNvSpPr/>
            <p:nvPr/>
          </p:nvSpPr>
          <p:spPr>
            <a:xfrm>
              <a:off x="4952634" y="2200314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7"/>
            <p:cNvSpPr/>
            <p:nvPr/>
          </p:nvSpPr>
          <p:spPr>
            <a:xfrm>
              <a:off x="4875789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  <p:sp>
          <p:nvSpPr>
            <p:cNvPr id="1255" name="Google Shape;1255;p47"/>
            <p:cNvSpPr/>
            <p:nvPr/>
          </p:nvSpPr>
          <p:spPr>
            <a:xfrm>
              <a:off x="5451008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7"/>
            <p:cNvSpPr/>
            <p:nvPr/>
          </p:nvSpPr>
          <p:spPr>
            <a:xfrm>
              <a:off x="5519555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7"/>
            <p:cNvSpPr/>
            <p:nvPr/>
          </p:nvSpPr>
          <p:spPr>
            <a:xfrm>
              <a:off x="5895140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7"/>
            <p:cNvSpPr/>
            <p:nvPr/>
          </p:nvSpPr>
          <p:spPr>
            <a:xfrm>
              <a:off x="5972548" y="2200579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7"/>
            <p:cNvSpPr/>
            <p:nvPr/>
          </p:nvSpPr>
          <p:spPr>
            <a:xfrm>
              <a:off x="5653294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  <p:grpSp>
        <p:nvGrpSpPr>
          <p:cNvPr id="52" name="Google Shape;1227;p47">
            <a:extLst>
              <a:ext uri="{FF2B5EF4-FFF2-40B4-BE49-F238E27FC236}">
                <a16:creationId xmlns:a16="http://schemas.microsoft.com/office/drawing/2014/main" id="{AE11DF96-F234-4BE4-A393-3377CCD84D48}"/>
              </a:ext>
            </a:extLst>
          </p:cNvPr>
          <p:cNvGrpSpPr/>
          <p:nvPr/>
        </p:nvGrpSpPr>
        <p:grpSpPr>
          <a:xfrm>
            <a:off x="6952537" y="635258"/>
            <a:ext cx="2103040" cy="4196185"/>
            <a:chOff x="4875796" y="946666"/>
            <a:chExt cx="1263476" cy="1443671"/>
          </a:xfrm>
        </p:grpSpPr>
        <p:sp>
          <p:nvSpPr>
            <p:cNvPr id="53" name="Google Shape;1228;p47">
              <a:extLst>
                <a:ext uri="{FF2B5EF4-FFF2-40B4-BE49-F238E27FC236}">
                  <a16:creationId xmlns:a16="http://schemas.microsoft.com/office/drawing/2014/main" id="{08AC2526-3B7C-436D-BD10-B263019A86E6}"/>
                </a:ext>
              </a:extLst>
            </p:cNvPr>
            <p:cNvSpPr/>
            <p:nvPr/>
          </p:nvSpPr>
          <p:spPr>
            <a:xfrm>
              <a:off x="5455541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29;p47">
              <a:extLst>
                <a:ext uri="{FF2B5EF4-FFF2-40B4-BE49-F238E27FC236}">
                  <a16:creationId xmlns:a16="http://schemas.microsoft.com/office/drawing/2014/main" id="{4429F62A-A892-4393-91C9-D2C69391223D}"/>
                </a:ext>
              </a:extLst>
            </p:cNvPr>
            <p:cNvSpPr/>
            <p:nvPr/>
          </p:nvSpPr>
          <p:spPr>
            <a:xfrm>
              <a:off x="4952643" y="2200313"/>
              <a:ext cx="1086089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30;p47">
              <a:extLst>
                <a:ext uri="{FF2B5EF4-FFF2-40B4-BE49-F238E27FC236}">
                  <a16:creationId xmlns:a16="http://schemas.microsoft.com/office/drawing/2014/main" id="{66D36C3E-BE8A-4F03-9F26-C62A023A5602}"/>
                </a:ext>
              </a:extLst>
            </p:cNvPr>
            <p:cNvSpPr/>
            <p:nvPr/>
          </p:nvSpPr>
          <p:spPr>
            <a:xfrm>
              <a:off x="4875796" y="946666"/>
              <a:ext cx="1263476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  <p:sp>
          <p:nvSpPr>
            <p:cNvPr id="56" name="Google Shape;1231;p47">
              <a:extLst>
                <a:ext uri="{FF2B5EF4-FFF2-40B4-BE49-F238E27FC236}">
                  <a16:creationId xmlns:a16="http://schemas.microsoft.com/office/drawing/2014/main" id="{954DDF19-A31D-49F2-96F3-FB46370A940A}"/>
                </a:ext>
              </a:extLst>
            </p:cNvPr>
            <p:cNvSpPr/>
            <p:nvPr/>
          </p:nvSpPr>
          <p:spPr>
            <a:xfrm>
              <a:off x="5451016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32;p47">
              <a:extLst>
                <a:ext uri="{FF2B5EF4-FFF2-40B4-BE49-F238E27FC236}">
                  <a16:creationId xmlns:a16="http://schemas.microsoft.com/office/drawing/2014/main" id="{69D29DF3-31D5-492B-9580-6C0ED391979A}"/>
                </a:ext>
              </a:extLst>
            </p:cNvPr>
            <p:cNvSpPr/>
            <p:nvPr/>
          </p:nvSpPr>
          <p:spPr>
            <a:xfrm>
              <a:off x="5519563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33;p47">
              <a:extLst>
                <a:ext uri="{FF2B5EF4-FFF2-40B4-BE49-F238E27FC236}">
                  <a16:creationId xmlns:a16="http://schemas.microsoft.com/office/drawing/2014/main" id="{3EBF230B-4C84-4D5D-B237-9A60216F1783}"/>
                </a:ext>
              </a:extLst>
            </p:cNvPr>
            <p:cNvSpPr/>
            <p:nvPr/>
          </p:nvSpPr>
          <p:spPr>
            <a:xfrm>
              <a:off x="5895148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34;p47">
              <a:extLst>
                <a:ext uri="{FF2B5EF4-FFF2-40B4-BE49-F238E27FC236}">
                  <a16:creationId xmlns:a16="http://schemas.microsoft.com/office/drawing/2014/main" id="{7D54C005-136F-4D1F-AFA0-00130D08B8CE}"/>
                </a:ext>
              </a:extLst>
            </p:cNvPr>
            <p:cNvSpPr/>
            <p:nvPr/>
          </p:nvSpPr>
          <p:spPr>
            <a:xfrm>
              <a:off x="5972555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35;p47">
              <a:extLst>
                <a:ext uri="{FF2B5EF4-FFF2-40B4-BE49-F238E27FC236}">
                  <a16:creationId xmlns:a16="http://schemas.microsoft.com/office/drawing/2014/main" id="{15EE45B1-68C4-426B-AEE0-330F14FF3F4C}"/>
                </a:ext>
              </a:extLst>
            </p:cNvPr>
            <p:cNvSpPr/>
            <p:nvPr/>
          </p:nvSpPr>
          <p:spPr>
            <a:xfrm>
              <a:off x="5653301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36;p47">
              <a:extLst>
                <a:ext uri="{FF2B5EF4-FFF2-40B4-BE49-F238E27FC236}">
                  <a16:creationId xmlns:a16="http://schemas.microsoft.com/office/drawing/2014/main" id="{54898116-DDA2-472D-92FC-198C6E213256}"/>
                </a:ext>
              </a:extLst>
            </p:cNvPr>
            <p:cNvSpPr/>
            <p:nvPr/>
          </p:nvSpPr>
          <p:spPr>
            <a:xfrm>
              <a:off x="5717462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37;p47">
              <a:extLst>
                <a:ext uri="{FF2B5EF4-FFF2-40B4-BE49-F238E27FC236}">
                  <a16:creationId xmlns:a16="http://schemas.microsoft.com/office/drawing/2014/main" id="{693F8B30-D9FD-43D4-919D-E654C8441C7F}"/>
                </a:ext>
              </a:extLst>
            </p:cNvPr>
            <p:cNvSpPr/>
            <p:nvPr/>
          </p:nvSpPr>
          <p:spPr>
            <a:xfrm>
              <a:off x="4952641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38;p47">
              <a:extLst>
                <a:ext uri="{FF2B5EF4-FFF2-40B4-BE49-F238E27FC236}">
                  <a16:creationId xmlns:a16="http://schemas.microsoft.com/office/drawing/2014/main" id="{A9234540-4D75-43F0-BB79-C0AF35FF84E6}"/>
                </a:ext>
              </a:extLst>
            </p:cNvPr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/>
                <a:t> </a:t>
              </a:r>
              <a:endParaRPr dirty="0"/>
            </a:p>
          </p:txBody>
        </p:sp>
      </p:grp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829981C4-4270-4AF1-9FE7-30C9DD50E429}"/>
              </a:ext>
            </a:extLst>
          </p:cNvPr>
          <p:cNvSpPr/>
          <p:nvPr/>
        </p:nvSpPr>
        <p:spPr>
          <a:xfrm>
            <a:off x="88423" y="1708891"/>
            <a:ext cx="2215297" cy="1133012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hought Bubble: Cloud 67">
            <a:extLst>
              <a:ext uri="{FF2B5EF4-FFF2-40B4-BE49-F238E27FC236}">
                <a16:creationId xmlns:a16="http://schemas.microsoft.com/office/drawing/2014/main" id="{5425408D-CAF1-4754-B582-1C156441F918}"/>
              </a:ext>
            </a:extLst>
          </p:cNvPr>
          <p:cNvSpPr/>
          <p:nvPr/>
        </p:nvSpPr>
        <p:spPr>
          <a:xfrm>
            <a:off x="7002567" y="1708891"/>
            <a:ext cx="1950048" cy="1133012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hought Bubble: Cloud 68">
            <a:extLst>
              <a:ext uri="{FF2B5EF4-FFF2-40B4-BE49-F238E27FC236}">
                <a16:creationId xmlns:a16="http://schemas.microsoft.com/office/drawing/2014/main" id="{0547DE84-7922-4AFC-B4EE-33D7D17BEDF3}"/>
              </a:ext>
            </a:extLst>
          </p:cNvPr>
          <p:cNvSpPr/>
          <p:nvPr/>
        </p:nvSpPr>
        <p:spPr>
          <a:xfrm>
            <a:off x="4899526" y="1723917"/>
            <a:ext cx="2027963" cy="1133012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hought Bubble: Cloud 69">
            <a:extLst>
              <a:ext uri="{FF2B5EF4-FFF2-40B4-BE49-F238E27FC236}">
                <a16:creationId xmlns:a16="http://schemas.microsoft.com/office/drawing/2014/main" id="{AD480563-40F0-4D1E-80A8-35A2F6AB5A10}"/>
              </a:ext>
            </a:extLst>
          </p:cNvPr>
          <p:cNvSpPr/>
          <p:nvPr/>
        </p:nvSpPr>
        <p:spPr>
          <a:xfrm>
            <a:off x="2463651" y="1687897"/>
            <a:ext cx="2215297" cy="1133012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0315E9-4D5D-40F1-A93B-BBD403B0EF8D}"/>
              </a:ext>
            </a:extLst>
          </p:cNvPr>
          <p:cNvSpPr/>
          <p:nvPr/>
        </p:nvSpPr>
        <p:spPr>
          <a:xfrm>
            <a:off x="237118" y="1983355"/>
            <a:ext cx="18723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attendance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AB19A15-DFB9-4EA1-8C22-7532C22579DC}"/>
              </a:ext>
            </a:extLst>
          </p:cNvPr>
          <p:cNvSpPr/>
          <p:nvPr/>
        </p:nvSpPr>
        <p:spPr>
          <a:xfrm>
            <a:off x="2679420" y="2010154"/>
            <a:ext cx="18723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behaviour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E25116-849E-4A81-BD9D-6E34ECA56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874" y="3026652"/>
            <a:ext cx="1446454" cy="805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DC01F7-D15C-4D1B-99AB-D4B48964D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080" y="4017932"/>
            <a:ext cx="691770" cy="7367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68DE1F-6DFC-4C73-B647-AD84E08F9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309" y="4000998"/>
            <a:ext cx="630725" cy="753693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4489653F-DD01-4B1F-8CA1-32E620A07E12}"/>
              </a:ext>
            </a:extLst>
          </p:cNvPr>
          <p:cNvSpPr/>
          <p:nvPr/>
        </p:nvSpPr>
        <p:spPr>
          <a:xfrm>
            <a:off x="4904084" y="2029663"/>
            <a:ext cx="18723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9ACBE8F-5D0E-4160-968E-09DA67355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23" y="3026652"/>
            <a:ext cx="1215115" cy="106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693307-7616-43A4-BACD-AF9F81FB4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888" y="3750710"/>
            <a:ext cx="1040830" cy="96134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A54DE075-81CF-44D0-BF89-4B46D47C9C06}"/>
              </a:ext>
            </a:extLst>
          </p:cNvPr>
          <p:cNvSpPr/>
          <p:nvPr/>
        </p:nvSpPr>
        <p:spPr>
          <a:xfrm>
            <a:off x="4977308" y="2033409"/>
            <a:ext cx="18723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messenger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31D8E9-3C77-4157-BCAE-DCB19D8D68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9453" y="3067570"/>
            <a:ext cx="1343025" cy="5545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A8B021-58AD-495E-9FE3-7C4EDCD5A0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0742" y="3706155"/>
            <a:ext cx="1391101" cy="847893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FBD3A7FA-10D2-4BA5-A942-BE7164CCA755}"/>
              </a:ext>
            </a:extLst>
          </p:cNvPr>
          <p:cNvSpPr/>
          <p:nvPr/>
        </p:nvSpPr>
        <p:spPr>
          <a:xfrm>
            <a:off x="7015639" y="2007746"/>
            <a:ext cx="18723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echnica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l issues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382FD071-0D32-4215-85F2-42C8AECA62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1994" y="3488847"/>
            <a:ext cx="745041" cy="102430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B3E26D6-5BE0-403B-BB96-2AB721FEE9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7515" y="3030149"/>
            <a:ext cx="993297" cy="1062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udent Girl Being Awarded For A Win At School Fair. Hands Pinning..  Royalty Free Cliparts, Vectors, And Stock Illustration. Image 67654480.">
            <a:extLst>
              <a:ext uri="{FF2B5EF4-FFF2-40B4-BE49-F238E27FC236}">
                <a16:creationId xmlns:a16="http://schemas.microsoft.com/office/drawing/2014/main" id="{89CB3460-5450-4607-BA33-C725CCDD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43" y="1073888"/>
            <a:ext cx="2630630" cy="19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F9C9DE-58BA-4C99-994F-947872678ED3}"/>
              </a:ext>
            </a:extLst>
          </p:cNvPr>
          <p:cNvSpPr/>
          <p:nvPr/>
        </p:nvSpPr>
        <p:spPr>
          <a:xfrm>
            <a:off x="1920472" y="53163"/>
            <a:ext cx="5303055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C04A1"/>
                </a:solidFill>
                <a:latin typeface="Comic Sans MS" panose="030F0702030302020204" pitchFamily="66" charset="0"/>
              </a:rPr>
              <a:t>Badges on LMS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C04A1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DC7DB-6E97-46F1-81A2-F427B3EAF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86" y="1105230"/>
            <a:ext cx="2070137" cy="1837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AEB6FC-0579-4825-BA6A-7CAE1F516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94" y="1210319"/>
            <a:ext cx="1729852" cy="1773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1C59CA-7A12-4D39-B88E-D43492411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86" y="3217899"/>
            <a:ext cx="2205259" cy="1925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FA15C7-82E4-4CFC-BF8C-25D94D53C2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836" y="3217899"/>
            <a:ext cx="1374368" cy="1347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1B7223-F5A8-441A-B7F7-185AC34B02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3243" y="3124885"/>
            <a:ext cx="1343025" cy="1667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696D52-E155-4AC0-8F0E-5BA3F4326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5739" y="3167958"/>
            <a:ext cx="1190625" cy="158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18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FB098A-AB66-45D5-8541-5DB535388E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04237" y="1036084"/>
            <a:ext cx="5943600" cy="77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F5CB9E-3A7C-4E4E-A16C-D53B6CFB96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03260" y="2116765"/>
            <a:ext cx="3486150" cy="3026735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BF91A8AC-4B4D-41EC-BF41-A74521DED9D4}"/>
              </a:ext>
            </a:extLst>
          </p:cNvPr>
          <p:cNvSpPr/>
          <p:nvPr/>
        </p:nvSpPr>
        <p:spPr>
          <a:xfrm>
            <a:off x="2268279" y="352350"/>
            <a:ext cx="2303721" cy="7747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Please go to the chat box,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52E9061F-08C7-449E-8A18-69420D35ED31}"/>
              </a:ext>
            </a:extLst>
          </p:cNvPr>
          <p:cNvSpPr/>
          <p:nvPr/>
        </p:nvSpPr>
        <p:spPr>
          <a:xfrm>
            <a:off x="7251404" y="2260362"/>
            <a:ext cx="1892596" cy="7747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and click on the link,</a:t>
            </a:r>
          </a:p>
        </p:txBody>
      </p:sp>
      <p:pic>
        <p:nvPicPr>
          <p:cNvPr id="6" name="Picture 5" descr="6 Ways to Transform your Next Presentation - Nearpod Blog">
            <a:extLst>
              <a:ext uri="{FF2B5EF4-FFF2-40B4-BE49-F238E27FC236}">
                <a16:creationId xmlns:a16="http://schemas.microsoft.com/office/drawing/2014/main" id="{C328A132-0B5E-4385-917C-8D71191DE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68" y="3251966"/>
            <a:ext cx="3317359" cy="171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AEF852-3E9B-4CB6-BDC5-ACAD49E62B37}"/>
              </a:ext>
            </a:extLst>
          </p:cNvPr>
          <p:cNvSpPr txBox="1"/>
          <p:nvPr/>
        </p:nvSpPr>
        <p:spPr>
          <a:xfrm>
            <a:off x="59586" y="2020186"/>
            <a:ext cx="66134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Nearpod is great to use. </a:t>
            </a:r>
          </a:p>
        </p:txBody>
      </p:sp>
    </p:spTree>
    <p:extLst>
      <p:ext uri="{BB962C8B-B14F-4D97-AF65-F5344CB8AC3E}">
        <p14:creationId xmlns:p14="http://schemas.microsoft.com/office/powerpoint/2010/main" val="4388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864D28-53EC-49DA-A52F-4B0AECF81075}"/>
              </a:ext>
            </a:extLst>
          </p:cNvPr>
          <p:cNvSpPr/>
          <p:nvPr/>
        </p:nvSpPr>
        <p:spPr>
          <a:xfrm>
            <a:off x="2676899" y="274512"/>
            <a:ext cx="3993401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C04A1"/>
                </a:solidFill>
                <a:effectLst/>
                <a:latin typeface="Comic Sans MS" panose="030F0702030302020204" pitchFamily="66" charset="0"/>
              </a:rPr>
              <a:t>Attendance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C04A1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CAA58-4F4B-40A1-8DA3-AB91CAF00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226" y="1292536"/>
            <a:ext cx="6617547" cy="37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21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high frequency words">
            <a:extLst>
              <a:ext uri="{FF2B5EF4-FFF2-40B4-BE49-F238E27FC236}">
                <a16:creationId xmlns:a16="http://schemas.microsoft.com/office/drawing/2014/main" id="{D2D6F604-6694-439E-B3B0-C231F37B8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33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259417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ist HS Weekly Plann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6CBC2"/>
      </a:accent1>
      <a:accent2>
        <a:srgbClr val="F8C2B2"/>
      </a:accent2>
      <a:accent3>
        <a:srgbClr val="D9D9D9"/>
      </a:accent3>
      <a:accent4>
        <a:srgbClr val="C1CFE1"/>
      </a:accent4>
      <a:accent5>
        <a:srgbClr val="C1E1D6"/>
      </a:accent5>
      <a:accent6>
        <a:srgbClr val="FFFFFF"/>
      </a:accent6>
      <a:hlink>
        <a:srgbClr val="1D26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13339</TotalTime>
  <Words>553</Words>
  <Application>Microsoft Office PowerPoint</Application>
  <PresentationFormat>On-screen Show (16:9)</PresentationFormat>
  <Paragraphs>137</Paragraphs>
  <Slides>33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Times New Roman</vt:lpstr>
      <vt:lpstr>Barlow Condensed</vt:lpstr>
      <vt:lpstr>Montserrat</vt:lpstr>
      <vt:lpstr>Wingdings</vt:lpstr>
      <vt:lpstr>Barlow</vt:lpstr>
      <vt:lpstr>Comic Sans MS</vt:lpstr>
      <vt:lpstr>Kalam</vt:lpstr>
      <vt:lpstr>Minimalist HS Weekly Planner by Slidesgo</vt:lpstr>
      <vt:lpstr>PowerPoint Presentation</vt:lpstr>
      <vt:lpstr>PowerPoint Presentation</vt:lpstr>
      <vt:lpstr>PowerPoint Presentation</vt:lpstr>
      <vt:lpstr>PowerPoint Presentation</vt:lpstr>
      <vt:lpstr>Classroom Helpers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Outcomes:</vt:lpstr>
      <vt:lpstr>Learning Outcomes: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Meenoti Abraham</dc:creator>
  <cp:lastModifiedBy>Administrator</cp:lastModifiedBy>
  <cp:revision>497</cp:revision>
  <dcterms:modified xsi:type="dcterms:W3CDTF">2021-10-18T02:17:14Z</dcterms:modified>
</cp:coreProperties>
</file>