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10" r:id="rId2"/>
    <p:sldId id="291" r:id="rId3"/>
    <p:sldId id="311" r:id="rId4"/>
    <p:sldId id="288" r:id="rId5"/>
    <p:sldId id="292" r:id="rId6"/>
    <p:sldId id="293" r:id="rId7"/>
    <p:sldId id="294" r:id="rId8"/>
    <p:sldId id="295" r:id="rId9"/>
    <p:sldId id="296" r:id="rId10"/>
    <p:sldId id="312" r:id="rId11"/>
    <p:sldId id="297" r:id="rId12"/>
    <p:sldId id="298" r:id="rId13"/>
    <p:sldId id="299" r:id="rId14"/>
    <p:sldId id="300" r:id="rId15"/>
    <p:sldId id="260" r:id="rId16"/>
    <p:sldId id="302" r:id="rId17"/>
    <p:sldId id="306" r:id="rId18"/>
    <p:sldId id="301" r:id="rId19"/>
    <p:sldId id="303" r:id="rId20"/>
    <p:sldId id="304" r:id="rId21"/>
    <p:sldId id="261" r:id="rId22"/>
    <p:sldId id="262" r:id="rId23"/>
    <p:sldId id="305" r:id="rId24"/>
    <p:sldId id="263" r:id="rId25"/>
    <p:sldId id="273" r:id="rId26"/>
    <p:sldId id="307" r:id="rId27"/>
    <p:sldId id="308" r:id="rId28"/>
    <p:sldId id="309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1C7"/>
    <a:srgbClr val="C30D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D131B-FF4E-428D-B70E-E89937FF27C2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219A21-5DFF-47ED-B651-6DC8FC769392}">
      <dgm:prSet phldrT="[Text]"/>
      <dgm:spPr/>
      <dgm:t>
        <a:bodyPr/>
        <a:lstStyle/>
        <a:p>
          <a:r>
            <a:rPr lang="ar-AE" dirty="0" smtClean="0"/>
            <a:t>الانتساب بمركز أومؤسسة لتحفيظ القران الكريم</a:t>
          </a:r>
          <a:endParaRPr lang="en-GB" dirty="0"/>
        </a:p>
      </dgm:t>
    </dgm:pt>
    <dgm:pt modelId="{E711AE52-C3F4-476B-A9AC-9C4B61CD75E8}" type="parTrans" cxnId="{57308CDC-5036-4EFA-B669-B36F6BF87AD0}">
      <dgm:prSet/>
      <dgm:spPr/>
      <dgm:t>
        <a:bodyPr/>
        <a:lstStyle/>
        <a:p>
          <a:endParaRPr lang="en-GB"/>
        </a:p>
      </dgm:t>
    </dgm:pt>
    <dgm:pt modelId="{7B59A6E7-4641-49B7-A45C-059AAB59F51D}" type="sibTrans" cxnId="{57308CDC-5036-4EFA-B669-B36F6BF87AD0}">
      <dgm:prSet/>
      <dgm:spPr/>
      <dgm:t>
        <a:bodyPr/>
        <a:lstStyle/>
        <a:p>
          <a:endParaRPr lang="en-GB"/>
        </a:p>
      </dgm:t>
    </dgm:pt>
    <dgm:pt modelId="{9D14FCC1-3712-44E0-90F5-1BD20EAD8A90}">
      <dgm:prSet phldrT="[Text]"/>
      <dgm:spPr/>
      <dgm:t>
        <a:bodyPr/>
        <a:lstStyle/>
        <a:p>
          <a:r>
            <a:rPr lang="ar-AE" dirty="0" smtClean="0"/>
            <a:t>المشاركة في مسابقات حفظ القران الكريم</a:t>
          </a:r>
          <a:endParaRPr lang="en-GB" dirty="0"/>
        </a:p>
      </dgm:t>
    </dgm:pt>
    <dgm:pt modelId="{F0B2A34C-4870-408E-BA86-EE5610EDDF3D}" type="parTrans" cxnId="{F2E68EA5-32EE-46E5-BEEB-2753B55242CB}">
      <dgm:prSet/>
      <dgm:spPr/>
      <dgm:t>
        <a:bodyPr/>
        <a:lstStyle/>
        <a:p>
          <a:endParaRPr lang="en-GB"/>
        </a:p>
      </dgm:t>
    </dgm:pt>
    <dgm:pt modelId="{FF66836A-56DB-405A-9635-6B13B935EFB6}" type="sibTrans" cxnId="{F2E68EA5-32EE-46E5-BEEB-2753B55242CB}">
      <dgm:prSet/>
      <dgm:spPr/>
      <dgm:t>
        <a:bodyPr/>
        <a:lstStyle/>
        <a:p>
          <a:endParaRPr lang="en-GB"/>
        </a:p>
      </dgm:t>
    </dgm:pt>
    <dgm:pt modelId="{D20D0880-93A7-4CA2-9EA2-68329A123986}">
      <dgm:prSet phldrT="[Text]"/>
      <dgm:spPr/>
      <dgm:t>
        <a:bodyPr/>
        <a:lstStyle/>
        <a:p>
          <a:r>
            <a:rPr lang="ar-AE" dirty="0" smtClean="0"/>
            <a:t>المصحف المعلم </a:t>
          </a:r>
          <a:endParaRPr lang="en-GB" dirty="0"/>
        </a:p>
      </dgm:t>
    </dgm:pt>
    <dgm:pt modelId="{1C7A63B4-9109-43F0-BDAB-7F27021C0929}" type="parTrans" cxnId="{F9B3C80F-AFB9-4498-98EA-BC0472FEBE48}">
      <dgm:prSet/>
      <dgm:spPr/>
      <dgm:t>
        <a:bodyPr/>
        <a:lstStyle/>
        <a:p>
          <a:endParaRPr lang="en-GB"/>
        </a:p>
      </dgm:t>
    </dgm:pt>
    <dgm:pt modelId="{235B8126-618F-4470-A263-24E6D35A7ABB}" type="sibTrans" cxnId="{F9B3C80F-AFB9-4498-98EA-BC0472FEBE48}">
      <dgm:prSet/>
      <dgm:spPr/>
      <dgm:t>
        <a:bodyPr/>
        <a:lstStyle/>
        <a:p>
          <a:endParaRPr lang="en-GB"/>
        </a:p>
      </dgm:t>
    </dgm:pt>
    <dgm:pt modelId="{672A91E4-C4FC-4DE0-B1D9-29E36F27087C}">
      <dgm:prSet phldrT="[Text]"/>
      <dgm:spPr/>
      <dgm:t>
        <a:bodyPr/>
        <a:lstStyle/>
        <a:p>
          <a:r>
            <a:rPr lang="ar-AE" dirty="0" smtClean="0"/>
            <a:t>الاستماع الى المقرئين </a:t>
          </a:r>
          <a:endParaRPr lang="en-GB" dirty="0"/>
        </a:p>
      </dgm:t>
    </dgm:pt>
    <dgm:pt modelId="{2E243D20-EF04-48FF-812F-EB460F9298D7}" type="parTrans" cxnId="{7C3C7D9A-06C9-4794-A14D-14623041D5DA}">
      <dgm:prSet/>
      <dgm:spPr/>
      <dgm:t>
        <a:bodyPr/>
        <a:lstStyle/>
        <a:p>
          <a:endParaRPr lang="en-GB"/>
        </a:p>
      </dgm:t>
    </dgm:pt>
    <dgm:pt modelId="{2871BF33-964C-4BEA-B674-7DD7EC940BA9}" type="sibTrans" cxnId="{7C3C7D9A-06C9-4794-A14D-14623041D5DA}">
      <dgm:prSet/>
      <dgm:spPr/>
      <dgm:t>
        <a:bodyPr/>
        <a:lstStyle/>
        <a:p>
          <a:endParaRPr lang="en-GB"/>
        </a:p>
      </dgm:t>
    </dgm:pt>
    <dgm:pt modelId="{A9D26D88-D31C-4035-BD20-1338B8AB48F2}">
      <dgm:prSet phldrT="[Text]"/>
      <dgm:spPr/>
      <dgm:t>
        <a:bodyPr/>
        <a:lstStyle/>
        <a:p>
          <a:r>
            <a:rPr lang="ar-AE" dirty="0" smtClean="0"/>
            <a:t>الذهاب الى حلقات التحفيظ بالمسجد</a:t>
          </a:r>
          <a:endParaRPr lang="en-GB" dirty="0"/>
        </a:p>
      </dgm:t>
    </dgm:pt>
    <dgm:pt modelId="{37C1B21E-0E7C-4C58-BA71-DED543BC05FF}" type="parTrans" cxnId="{EF8293FF-F12A-4689-B63B-67A3B5B63E06}">
      <dgm:prSet/>
      <dgm:spPr/>
      <dgm:t>
        <a:bodyPr/>
        <a:lstStyle/>
        <a:p>
          <a:endParaRPr lang="en-GB"/>
        </a:p>
      </dgm:t>
    </dgm:pt>
    <dgm:pt modelId="{0E35611A-8F07-4C56-B61B-A24552AD05D5}" type="sibTrans" cxnId="{EF8293FF-F12A-4689-B63B-67A3B5B63E06}">
      <dgm:prSet/>
      <dgm:spPr/>
      <dgm:t>
        <a:bodyPr/>
        <a:lstStyle/>
        <a:p>
          <a:endParaRPr lang="en-GB"/>
        </a:p>
      </dgm:t>
    </dgm:pt>
    <dgm:pt modelId="{8DC4B90B-C8C0-4D5B-B4D3-82765B683829}">
      <dgm:prSet phldrT="[Text]"/>
      <dgm:spPr/>
      <dgm:t>
        <a:bodyPr/>
        <a:lstStyle/>
        <a:p>
          <a:r>
            <a:rPr lang="ar-AE" dirty="0" smtClean="0"/>
            <a:t>المدرسة </a:t>
          </a:r>
          <a:endParaRPr lang="en-GB" dirty="0"/>
        </a:p>
      </dgm:t>
    </dgm:pt>
    <dgm:pt modelId="{70376DD3-F1C6-412B-8437-32137BE86C27}" type="parTrans" cxnId="{0040D7ED-8739-4716-93B2-B2DF481A167A}">
      <dgm:prSet/>
      <dgm:spPr/>
      <dgm:t>
        <a:bodyPr/>
        <a:lstStyle/>
        <a:p>
          <a:endParaRPr lang="en-GB"/>
        </a:p>
      </dgm:t>
    </dgm:pt>
    <dgm:pt modelId="{A43EA37D-CB59-4FC6-AEFC-79EEADCA71B9}" type="sibTrans" cxnId="{0040D7ED-8739-4716-93B2-B2DF481A167A}">
      <dgm:prSet/>
      <dgm:spPr/>
      <dgm:t>
        <a:bodyPr/>
        <a:lstStyle/>
        <a:p>
          <a:endParaRPr lang="en-GB"/>
        </a:p>
      </dgm:t>
    </dgm:pt>
    <dgm:pt modelId="{E4B00B54-0BC5-4398-9F39-F8054B402A42}" type="pres">
      <dgm:prSet presAssocID="{49DD131B-FF4E-428D-B70E-E89937FF27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7D291FF-54C9-48E2-B071-31F776B5FE34}" type="pres">
      <dgm:prSet presAssocID="{C5219A21-5DFF-47ED-B651-6DC8FC769392}" presName="vertOne" presStyleCnt="0"/>
      <dgm:spPr/>
    </dgm:pt>
    <dgm:pt modelId="{FB714A92-F679-46D3-8110-0C414A2D22E8}" type="pres">
      <dgm:prSet presAssocID="{C5219A21-5DFF-47ED-B651-6DC8FC76939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8A273BE-3A3C-4ED4-9E93-1F11D7A1018B}" type="pres">
      <dgm:prSet presAssocID="{C5219A21-5DFF-47ED-B651-6DC8FC769392}" presName="parTransOne" presStyleCnt="0"/>
      <dgm:spPr/>
    </dgm:pt>
    <dgm:pt modelId="{9101279C-8FF9-4889-860E-82F1A4E30C3E}" type="pres">
      <dgm:prSet presAssocID="{C5219A21-5DFF-47ED-B651-6DC8FC769392}" presName="horzOne" presStyleCnt="0"/>
      <dgm:spPr/>
    </dgm:pt>
    <dgm:pt modelId="{D9C38923-F619-4CF4-826C-A8A4E14FAF54}" type="pres">
      <dgm:prSet presAssocID="{9D14FCC1-3712-44E0-90F5-1BD20EAD8A90}" presName="vertTwo" presStyleCnt="0"/>
      <dgm:spPr/>
    </dgm:pt>
    <dgm:pt modelId="{4CF5632B-C82D-4A93-9962-C384ED1D0EC4}" type="pres">
      <dgm:prSet presAssocID="{9D14FCC1-3712-44E0-90F5-1BD20EAD8A9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72DA990-4702-4C5B-A002-A2BC9C7F7847}" type="pres">
      <dgm:prSet presAssocID="{9D14FCC1-3712-44E0-90F5-1BD20EAD8A90}" presName="parTransTwo" presStyleCnt="0"/>
      <dgm:spPr/>
    </dgm:pt>
    <dgm:pt modelId="{8D52DD6E-D7F5-4878-AB68-A6798B9AB350}" type="pres">
      <dgm:prSet presAssocID="{9D14FCC1-3712-44E0-90F5-1BD20EAD8A90}" presName="horzTwo" presStyleCnt="0"/>
      <dgm:spPr/>
    </dgm:pt>
    <dgm:pt modelId="{62353D6C-A2D9-4470-84AD-E70849E3A889}" type="pres">
      <dgm:prSet presAssocID="{D20D0880-93A7-4CA2-9EA2-68329A123986}" presName="vertThree" presStyleCnt="0"/>
      <dgm:spPr/>
    </dgm:pt>
    <dgm:pt modelId="{BCE359CE-E339-41D6-8D0B-EB357312358A}" type="pres">
      <dgm:prSet presAssocID="{D20D0880-93A7-4CA2-9EA2-68329A12398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F54BB72-30B6-4B56-A3B7-ADA8BA72CCD5}" type="pres">
      <dgm:prSet presAssocID="{D20D0880-93A7-4CA2-9EA2-68329A123986}" presName="horzThree" presStyleCnt="0"/>
      <dgm:spPr/>
    </dgm:pt>
    <dgm:pt modelId="{539B2932-61B4-436D-9D67-2BE7D276A77B}" type="pres">
      <dgm:prSet presAssocID="{235B8126-618F-4470-A263-24E6D35A7ABB}" presName="sibSpaceThree" presStyleCnt="0"/>
      <dgm:spPr/>
    </dgm:pt>
    <dgm:pt modelId="{9F9C035A-D4F1-43EE-9AF3-755ABAAD3447}" type="pres">
      <dgm:prSet presAssocID="{672A91E4-C4FC-4DE0-B1D9-29E36F27087C}" presName="vertThree" presStyleCnt="0"/>
      <dgm:spPr/>
    </dgm:pt>
    <dgm:pt modelId="{BF71A81C-81FE-4732-81A7-87E3AF430157}" type="pres">
      <dgm:prSet presAssocID="{672A91E4-C4FC-4DE0-B1D9-29E36F27087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0720EF9-5A76-45B7-9DBF-D8B508C6BB8F}" type="pres">
      <dgm:prSet presAssocID="{672A91E4-C4FC-4DE0-B1D9-29E36F27087C}" presName="horzThree" presStyleCnt="0"/>
      <dgm:spPr/>
    </dgm:pt>
    <dgm:pt modelId="{3995A70A-4986-452B-B66C-234832782097}" type="pres">
      <dgm:prSet presAssocID="{FF66836A-56DB-405A-9635-6B13B935EFB6}" presName="sibSpaceTwo" presStyleCnt="0"/>
      <dgm:spPr/>
    </dgm:pt>
    <dgm:pt modelId="{487F9376-99FB-4910-A327-378A4F8B96F2}" type="pres">
      <dgm:prSet presAssocID="{A9D26D88-D31C-4035-BD20-1338B8AB48F2}" presName="vertTwo" presStyleCnt="0"/>
      <dgm:spPr/>
    </dgm:pt>
    <dgm:pt modelId="{08B442E5-75EE-41D9-87F7-79DCC8F634A9}" type="pres">
      <dgm:prSet presAssocID="{A9D26D88-D31C-4035-BD20-1338B8AB48F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B84CA40-1CEC-4987-99C2-B2ECD57B59D9}" type="pres">
      <dgm:prSet presAssocID="{A9D26D88-D31C-4035-BD20-1338B8AB48F2}" presName="parTransTwo" presStyleCnt="0"/>
      <dgm:spPr/>
    </dgm:pt>
    <dgm:pt modelId="{19AFB218-4D03-439A-8C6B-7B0F1C564212}" type="pres">
      <dgm:prSet presAssocID="{A9D26D88-D31C-4035-BD20-1338B8AB48F2}" presName="horzTwo" presStyleCnt="0"/>
      <dgm:spPr/>
    </dgm:pt>
    <dgm:pt modelId="{8B4C8B29-4D52-43DD-A49A-B2834E4F2791}" type="pres">
      <dgm:prSet presAssocID="{8DC4B90B-C8C0-4D5B-B4D3-82765B683829}" presName="vertThree" presStyleCnt="0"/>
      <dgm:spPr/>
    </dgm:pt>
    <dgm:pt modelId="{1E2106B6-7CF6-41DC-95E0-513176A2FD50}" type="pres">
      <dgm:prSet presAssocID="{8DC4B90B-C8C0-4D5B-B4D3-82765B68382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0BD9728-0C88-4399-A525-BB67C6F411F1}" type="pres">
      <dgm:prSet presAssocID="{8DC4B90B-C8C0-4D5B-B4D3-82765B683829}" presName="horzThree" presStyleCnt="0"/>
      <dgm:spPr/>
    </dgm:pt>
  </dgm:ptLst>
  <dgm:cxnLst>
    <dgm:cxn modelId="{48A52683-D54D-4CF1-8104-CC6F5EF48F41}" type="presOf" srcId="{8DC4B90B-C8C0-4D5B-B4D3-82765B683829}" destId="{1E2106B6-7CF6-41DC-95E0-513176A2FD50}" srcOrd="0" destOrd="0" presId="urn:microsoft.com/office/officeart/2005/8/layout/hierarchy4"/>
    <dgm:cxn modelId="{2FE8925D-C527-4355-8159-12BE6D7F47EE}" type="presOf" srcId="{9D14FCC1-3712-44E0-90F5-1BD20EAD8A90}" destId="{4CF5632B-C82D-4A93-9962-C384ED1D0EC4}" srcOrd="0" destOrd="0" presId="urn:microsoft.com/office/officeart/2005/8/layout/hierarchy4"/>
    <dgm:cxn modelId="{F2E68EA5-32EE-46E5-BEEB-2753B55242CB}" srcId="{C5219A21-5DFF-47ED-B651-6DC8FC769392}" destId="{9D14FCC1-3712-44E0-90F5-1BD20EAD8A90}" srcOrd="0" destOrd="0" parTransId="{F0B2A34C-4870-408E-BA86-EE5610EDDF3D}" sibTransId="{FF66836A-56DB-405A-9635-6B13B935EFB6}"/>
    <dgm:cxn modelId="{6A41720F-38A2-483D-99F5-695A54108EEC}" type="presOf" srcId="{D20D0880-93A7-4CA2-9EA2-68329A123986}" destId="{BCE359CE-E339-41D6-8D0B-EB357312358A}" srcOrd="0" destOrd="0" presId="urn:microsoft.com/office/officeart/2005/8/layout/hierarchy4"/>
    <dgm:cxn modelId="{89C568EF-B146-4CE8-838C-F370B9D66A4B}" type="presOf" srcId="{49DD131B-FF4E-428D-B70E-E89937FF27C2}" destId="{E4B00B54-0BC5-4398-9F39-F8054B402A42}" srcOrd="0" destOrd="0" presId="urn:microsoft.com/office/officeart/2005/8/layout/hierarchy4"/>
    <dgm:cxn modelId="{D5106D8F-98B4-4EFA-B25D-AA6E7D2F2566}" type="presOf" srcId="{A9D26D88-D31C-4035-BD20-1338B8AB48F2}" destId="{08B442E5-75EE-41D9-87F7-79DCC8F634A9}" srcOrd="0" destOrd="0" presId="urn:microsoft.com/office/officeart/2005/8/layout/hierarchy4"/>
    <dgm:cxn modelId="{0040D7ED-8739-4716-93B2-B2DF481A167A}" srcId="{A9D26D88-D31C-4035-BD20-1338B8AB48F2}" destId="{8DC4B90B-C8C0-4D5B-B4D3-82765B683829}" srcOrd="0" destOrd="0" parTransId="{70376DD3-F1C6-412B-8437-32137BE86C27}" sibTransId="{A43EA37D-CB59-4FC6-AEFC-79EEADCA71B9}"/>
    <dgm:cxn modelId="{EF8293FF-F12A-4689-B63B-67A3B5B63E06}" srcId="{C5219A21-5DFF-47ED-B651-6DC8FC769392}" destId="{A9D26D88-D31C-4035-BD20-1338B8AB48F2}" srcOrd="1" destOrd="0" parTransId="{37C1B21E-0E7C-4C58-BA71-DED543BC05FF}" sibTransId="{0E35611A-8F07-4C56-B61B-A24552AD05D5}"/>
    <dgm:cxn modelId="{57308CDC-5036-4EFA-B669-B36F6BF87AD0}" srcId="{49DD131B-FF4E-428D-B70E-E89937FF27C2}" destId="{C5219A21-5DFF-47ED-B651-6DC8FC769392}" srcOrd="0" destOrd="0" parTransId="{E711AE52-C3F4-476B-A9AC-9C4B61CD75E8}" sibTransId="{7B59A6E7-4641-49B7-A45C-059AAB59F51D}"/>
    <dgm:cxn modelId="{BAA03883-1EF1-4014-BE57-9AF4AFC45076}" type="presOf" srcId="{672A91E4-C4FC-4DE0-B1D9-29E36F27087C}" destId="{BF71A81C-81FE-4732-81A7-87E3AF430157}" srcOrd="0" destOrd="0" presId="urn:microsoft.com/office/officeart/2005/8/layout/hierarchy4"/>
    <dgm:cxn modelId="{4780A597-ED74-458A-B737-757951E7ABD0}" type="presOf" srcId="{C5219A21-5DFF-47ED-B651-6DC8FC769392}" destId="{FB714A92-F679-46D3-8110-0C414A2D22E8}" srcOrd="0" destOrd="0" presId="urn:microsoft.com/office/officeart/2005/8/layout/hierarchy4"/>
    <dgm:cxn modelId="{F9B3C80F-AFB9-4498-98EA-BC0472FEBE48}" srcId="{9D14FCC1-3712-44E0-90F5-1BD20EAD8A90}" destId="{D20D0880-93A7-4CA2-9EA2-68329A123986}" srcOrd="0" destOrd="0" parTransId="{1C7A63B4-9109-43F0-BDAB-7F27021C0929}" sibTransId="{235B8126-618F-4470-A263-24E6D35A7ABB}"/>
    <dgm:cxn modelId="{7C3C7D9A-06C9-4794-A14D-14623041D5DA}" srcId="{9D14FCC1-3712-44E0-90F5-1BD20EAD8A90}" destId="{672A91E4-C4FC-4DE0-B1D9-29E36F27087C}" srcOrd="1" destOrd="0" parTransId="{2E243D20-EF04-48FF-812F-EB460F9298D7}" sibTransId="{2871BF33-964C-4BEA-B674-7DD7EC940BA9}"/>
    <dgm:cxn modelId="{C7436E2F-FB0E-417A-A366-3E56DE71C77C}" type="presParOf" srcId="{E4B00B54-0BC5-4398-9F39-F8054B402A42}" destId="{97D291FF-54C9-48E2-B071-31F776B5FE34}" srcOrd="0" destOrd="0" presId="urn:microsoft.com/office/officeart/2005/8/layout/hierarchy4"/>
    <dgm:cxn modelId="{6285BF5C-836C-4E17-B245-9C5CBAEED1C3}" type="presParOf" srcId="{97D291FF-54C9-48E2-B071-31F776B5FE34}" destId="{FB714A92-F679-46D3-8110-0C414A2D22E8}" srcOrd="0" destOrd="0" presId="urn:microsoft.com/office/officeart/2005/8/layout/hierarchy4"/>
    <dgm:cxn modelId="{887D1476-2624-4C6B-9521-FB22251D23EE}" type="presParOf" srcId="{97D291FF-54C9-48E2-B071-31F776B5FE34}" destId="{88A273BE-3A3C-4ED4-9E93-1F11D7A1018B}" srcOrd="1" destOrd="0" presId="urn:microsoft.com/office/officeart/2005/8/layout/hierarchy4"/>
    <dgm:cxn modelId="{5A4077B4-0EA4-49B7-AAD1-CA51E4D94F9A}" type="presParOf" srcId="{97D291FF-54C9-48E2-B071-31F776B5FE34}" destId="{9101279C-8FF9-4889-860E-82F1A4E30C3E}" srcOrd="2" destOrd="0" presId="urn:microsoft.com/office/officeart/2005/8/layout/hierarchy4"/>
    <dgm:cxn modelId="{6E53B87C-4E41-4D6A-B58F-D886301FAFA6}" type="presParOf" srcId="{9101279C-8FF9-4889-860E-82F1A4E30C3E}" destId="{D9C38923-F619-4CF4-826C-A8A4E14FAF54}" srcOrd="0" destOrd="0" presId="urn:microsoft.com/office/officeart/2005/8/layout/hierarchy4"/>
    <dgm:cxn modelId="{082BFC62-0CBC-4414-8D15-1DBEFCF0C818}" type="presParOf" srcId="{D9C38923-F619-4CF4-826C-A8A4E14FAF54}" destId="{4CF5632B-C82D-4A93-9962-C384ED1D0EC4}" srcOrd="0" destOrd="0" presId="urn:microsoft.com/office/officeart/2005/8/layout/hierarchy4"/>
    <dgm:cxn modelId="{68579E39-9BF4-4C52-8944-561DA9C5C098}" type="presParOf" srcId="{D9C38923-F619-4CF4-826C-A8A4E14FAF54}" destId="{472DA990-4702-4C5B-A002-A2BC9C7F7847}" srcOrd="1" destOrd="0" presId="urn:microsoft.com/office/officeart/2005/8/layout/hierarchy4"/>
    <dgm:cxn modelId="{92852357-2632-4E12-9349-D0BB929B8B45}" type="presParOf" srcId="{D9C38923-F619-4CF4-826C-A8A4E14FAF54}" destId="{8D52DD6E-D7F5-4878-AB68-A6798B9AB350}" srcOrd="2" destOrd="0" presId="urn:microsoft.com/office/officeart/2005/8/layout/hierarchy4"/>
    <dgm:cxn modelId="{9D7C8F16-1370-4F7E-AF3D-25457B798131}" type="presParOf" srcId="{8D52DD6E-D7F5-4878-AB68-A6798B9AB350}" destId="{62353D6C-A2D9-4470-84AD-E70849E3A889}" srcOrd="0" destOrd="0" presId="urn:microsoft.com/office/officeart/2005/8/layout/hierarchy4"/>
    <dgm:cxn modelId="{2183BCB1-EFDD-465E-B024-11EE30D014B9}" type="presParOf" srcId="{62353D6C-A2D9-4470-84AD-E70849E3A889}" destId="{BCE359CE-E339-41D6-8D0B-EB357312358A}" srcOrd="0" destOrd="0" presId="urn:microsoft.com/office/officeart/2005/8/layout/hierarchy4"/>
    <dgm:cxn modelId="{D47120C5-6C3E-446A-843C-7B0CADC56D37}" type="presParOf" srcId="{62353D6C-A2D9-4470-84AD-E70849E3A889}" destId="{4F54BB72-30B6-4B56-A3B7-ADA8BA72CCD5}" srcOrd="1" destOrd="0" presId="urn:microsoft.com/office/officeart/2005/8/layout/hierarchy4"/>
    <dgm:cxn modelId="{16471FA1-3497-4C55-A546-73B00045BC1C}" type="presParOf" srcId="{8D52DD6E-D7F5-4878-AB68-A6798B9AB350}" destId="{539B2932-61B4-436D-9D67-2BE7D276A77B}" srcOrd="1" destOrd="0" presId="urn:microsoft.com/office/officeart/2005/8/layout/hierarchy4"/>
    <dgm:cxn modelId="{E6D13598-12BA-44CB-828E-8CAD6939D31F}" type="presParOf" srcId="{8D52DD6E-D7F5-4878-AB68-A6798B9AB350}" destId="{9F9C035A-D4F1-43EE-9AF3-755ABAAD3447}" srcOrd="2" destOrd="0" presId="urn:microsoft.com/office/officeart/2005/8/layout/hierarchy4"/>
    <dgm:cxn modelId="{9FC99A47-5219-43C8-A467-788892ADE6F6}" type="presParOf" srcId="{9F9C035A-D4F1-43EE-9AF3-755ABAAD3447}" destId="{BF71A81C-81FE-4732-81A7-87E3AF430157}" srcOrd="0" destOrd="0" presId="urn:microsoft.com/office/officeart/2005/8/layout/hierarchy4"/>
    <dgm:cxn modelId="{A8F211D9-6B70-48D6-8BF3-67FAE58BFB99}" type="presParOf" srcId="{9F9C035A-D4F1-43EE-9AF3-755ABAAD3447}" destId="{20720EF9-5A76-45B7-9DBF-D8B508C6BB8F}" srcOrd="1" destOrd="0" presId="urn:microsoft.com/office/officeart/2005/8/layout/hierarchy4"/>
    <dgm:cxn modelId="{99774D59-3000-4B89-9F51-5E2F54F63957}" type="presParOf" srcId="{9101279C-8FF9-4889-860E-82F1A4E30C3E}" destId="{3995A70A-4986-452B-B66C-234832782097}" srcOrd="1" destOrd="0" presId="urn:microsoft.com/office/officeart/2005/8/layout/hierarchy4"/>
    <dgm:cxn modelId="{6CBB2D6D-9C78-4FD5-BB28-C87028406475}" type="presParOf" srcId="{9101279C-8FF9-4889-860E-82F1A4E30C3E}" destId="{487F9376-99FB-4910-A327-378A4F8B96F2}" srcOrd="2" destOrd="0" presId="urn:microsoft.com/office/officeart/2005/8/layout/hierarchy4"/>
    <dgm:cxn modelId="{D8306AE9-5927-45FF-8038-13256C23A5C7}" type="presParOf" srcId="{487F9376-99FB-4910-A327-378A4F8B96F2}" destId="{08B442E5-75EE-41D9-87F7-79DCC8F634A9}" srcOrd="0" destOrd="0" presId="urn:microsoft.com/office/officeart/2005/8/layout/hierarchy4"/>
    <dgm:cxn modelId="{7639326A-4A54-40DE-9380-B15F5E3931C0}" type="presParOf" srcId="{487F9376-99FB-4910-A327-378A4F8B96F2}" destId="{FB84CA40-1CEC-4987-99C2-B2ECD57B59D9}" srcOrd="1" destOrd="0" presId="urn:microsoft.com/office/officeart/2005/8/layout/hierarchy4"/>
    <dgm:cxn modelId="{6CF92312-CE35-40A2-A5C1-F96D97A465A7}" type="presParOf" srcId="{487F9376-99FB-4910-A327-378A4F8B96F2}" destId="{19AFB218-4D03-439A-8C6B-7B0F1C564212}" srcOrd="2" destOrd="0" presId="urn:microsoft.com/office/officeart/2005/8/layout/hierarchy4"/>
    <dgm:cxn modelId="{277501AE-CE16-4613-BF2D-97C799548CD3}" type="presParOf" srcId="{19AFB218-4D03-439A-8C6B-7B0F1C564212}" destId="{8B4C8B29-4D52-43DD-A49A-B2834E4F2791}" srcOrd="0" destOrd="0" presId="urn:microsoft.com/office/officeart/2005/8/layout/hierarchy4"/>
    <dgm:cxn modelId="{CEF3956F-3465-455F-AA64-FF11447B6D09}" type="presParOf" srcId="{8B4C8B29-4D52-43DD-A49A-B2834E4F2791}" destId="{1E2106B6-7CF6-41DC-95E0-513176A2FD50}" srcOrd="0" destOrd="0" presId="urn:microsoft.com/office/officeart/2005/8/layout/hierarchy4"/>
    <dgm:cxn modelId="{DDCB785A-7650-4275-8BB3-0C20C7F9DA7E}" type="presParOf" srcId="{8B4C8B29-4D52-43DD-A49A-B2834E4F2791}" destId="{E0BD9728-0C88-4399-A525-BB67C6F411F1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5D748-9BB5-4AAE-8CB9-F21EB99996E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7A7FF9-A7A3-48B9-841E-C1ADECCC8537}">
      <dgm:prSet phldrT="[Text]"/>
      <dgm:spPr/>
      <dgm:t>
        <a:bodyPr/>
        <a:lstStyle/>
        <a:p>
          <a:r>
            <a:rPr lang="ar-AE" dirty="0" smtClean="0"/>
            <a:t>أحكام التجويد</a:t>
          </a:r>
          <a:endParaRPr lang="en-GB" dirty="0"/>
        </a:p>
      </dgm:t>
    </dgm:pt>
    <dgm:pt modelId="{08E858CF-7CF5-4D6A-84B2-2750AC737F0E}" type="parTrans" cxnId="{7CD0512D-6C23-4255-87B0-00DEE10CA253}">
      <dgm:prSet/>
      <dgm:spPr/>
      <dgm:t>
        <a:bodyPr/>
        <a:lstStyle/>
        <a:p>
          <a:endParaRPr lang="en-GB"/>
        </a:p>
      </dgm:t>
    </dgm:pt>
    <dgm:pt modelId="{2C1B7C42-474E-40F1-B418-E20DAF2AAF72}" type="sibTrans" cxnId="{7CD0512D-6C23-4255-87B0-00DEE10CA253}">
      <dgm:prSet/>
      <dgm:spPr/>
      <dgm:t>
        <a:bodyPr/>
        <a:lstStyle/>
        <a:p>
          <a:endParaRPr lang="en-GB"/>
        </a:p>
      </dgm:t>
    </dgm:pt>
    <dgm:pt modelId="{7D910CEE-EC55-4CFB-80B4-4A2E70C912C0}">
      <dgm:prSet phldrT="[Text]"/>
      <dgm:spPr/>
      <dgm:t>
        <a:bodyPr/>
        <a:lstStyle/>
        <a:p>
          <a:r>
            <a:rPr lang="ar-AE" dirty="0" smtClean="0"/>
            <a:t>لفظ الجلالة</a:t>
          </a:r>
        </a:p>
        <a:p>
          <a:r>
            <a:rPr lang="ar-AE" dirty="0" smtClean="0"/>
            <a:t>الله </a:t>
          </a:r>
          <a:endParaRPr lang="en-GB" dirty="0"/>
        </a:p>
      </dgm:t>
    </dgm:pt>
    <dgm:pt modelId="{5EBB8056-94DE-4800-801F-519C1F9BF444}" type="parTrans" cxnId="{8E245C02-E3EE-4B9F-BE68-BD413A6AAF2A}">
      <dgm:prSet/>
      <dgm:spPr/>
      <dgm:t>
        <a:bodyPr/>
        <a:lstStyle/>
        <a:p>
          <a:endParaRPr lang="en-GB"/>
        </a:p>
      </dgm:t>
    </dgm:pt>
    <dgm:pt modelId="{53019060-196C-4ABE-834F-349E4C57666D}" type="sibTrans" cxnId="{8E245C02-E3EE-4B9F-BE68-BD413A6AAF2A}">
      <dgm:prSet/>
      <dgm:spPr/>
      <dgm:t>
        <a:bodyPr/>
        <a:lstStyle/>
        <a:p>
          <a:endParaRPr lang="en-GB"/>
        </a:p>
      </dgm:t>
    </dgm:pt>
    <dgm:pt modelId="{6BCDDD64-065C-4427-B47C-D84256002353}">
      <dgm:prSet phldrT="[Text]"/>
      <dgm:spPr/>
      <dgm:t>
        <a:bodyPr/>
        <a:lstStyle/>
        <a:p>
          <a:r>
            <a:rPr lang="ar-AE" dirty="0" smtClean="0"/>
            <a:t>الترقيق</a:t>
          </a:r>
          <a:endParaRPr lang="en-GB" dirty="0"/>
        </a:p>
      </dgm:t>
    </dgm:pt>
    <dgm:pt modelId="{047253BE-AB35-4180-89B4-67E23CF5E679}" type="parTrans" cxnId="{D0338DC2-7C61-486F-8B7E-CBA7718A19C1}">
      <dgm:prSet/>
      <dgm:spPr/>
      <dgm:t>
        <a:bodyPr/>
        <a:lstStyle/>
        <a:p>
          <a:endParaRPr lang="en-GB"/>
        </a:p>
      </dgm:t>
    </dgm:pt>
    <dgm:pt modelId="{1CD0159D-EF96-4D6B-8195-BC5142CEC4F6}" type="sibTrans" cxnId="{D0338DC2-7C61-486F-8B7E-CBA7718A19C1}">
      <dgm:prSet/>
      <dgm:spPr/>
      <dgm:t>
        <a:bodyPr/>
        <a:lstStyle/>
        <a:p>
          <a:endParaRPr lang="en-GB"/>
        </a:p>
      </dgm:t>
    </dgm:pt>
    <dgm:pt modelId="{E38EF5D9-F92F-4347-9560-26812E95DB16}">
      <dgm:prSet phldrT="[Text]"/>
      <dgm:spPr/>
      <dgm:t>
        <a:bodyPr/>
        <a:lstStyle/>
        <a:p>
          <a:r>
            <a:rPr lang="ar-AE" dirty="0" smtClean="0"/>
            <a:t>التفخيم </a:t>
          </a:r>
          <a:endParaRPr lang="en-GB" dirty="0"/>
        </a:p>
      </dgm:t>
    </dgm:pt>
    <dgm:pt modelId="{A951D4B6-350D-4668-BA8F-2B4F8ACA272A}" type="parTrans" cxnId="{38FFFF1E-2F82-4462-94E1-5A83CBDE002E}">
      <dgm:prSet/>
      <dgm:spPr/>
      <dgm:t>
        <a:bodyPr/>
        <a:lstStyle/>
        <a:p>
          <a:endParaRPr lang="en-GB"/>
        </a:p>
      </dgm:t>
    </dgm:pt>
    <dgm:pt modelId="{128E9C91-FC94-493D-A27D-9E642203DC8A}" type="sibTrans" cxnId="{38FFFF1E-2F82-4462-94E1-5A83CBDE002E}">
      <dgm:prSet/>
      <dgm:spPr/>
      <dgm:t>
        <a:bodyPr/>
        <a:lstStyle/>
        <a:p>
          <a:endParaRPr lang="en-GB"/>
        </a:p>
      </dgm:t>
    </dgm:pt>
    <dgm:pt modelId="{F3D7F71A-E7CE-4A03-AD67-47458E0B13EA}">
      <dgm:prSet phldrT="[Text]"/>
      <dgm:spPr/>
      <dgm:t>
        <a:bodyPr/>
        <a:lstStyle/>
        <a:p>
          <a:r>
            <a:rPr lang="ar-AE" dirty="0" smtClean="0"/>
            <a:t>اللام</a:t>
          </a:r>
          <a:endParaRPr lang="en-GB" dirty="0"/>
        </a:p>
      </dgm:t>
    </dgm:pt>
    <dgm:pt modelId="{29067204-E222-4A82-B118-0A67F625A720}" type="parTrans" cxnId="{DB5D87CA-B104-4839-8EC3-420B8F5DDA1D}">
      <dgm:prSet/>
      <dgm:spPr/>
      <dgm:t>
        <a:bodyPr/>
        <a:lstStyle/>
        <a:p>
          <a:endParaRPr lang="en-GB"/>
        </a:p>
      </dgm:t>
    </dgm:pt>
    <dgm:pt modelId="{B408734A-DD57-4850-BCD5-F26DAF420B42}" type="sibTrans" cxnId="{DB5D87CA-B104-4839-8EC3-420B8F5DDA1D}">
      <dgm:prSet/>
      <dgm:spPr/>
      <dgm:t>
        <a:bodyPr/>
        <a:lstStyle/>
        <a:p>
          <a:endParaRPr lang="en-GB"/>
        </a:p>
      </dgm:t>
    </dgm:pt>
    <dgm:pt modelId="{31858566-F2CC-44FD-802E-552E541550A4}">
      <dgm:prSet phldrT="[Text]"/>
      <dgm:spPr/>
      <dgm:t>
        <a:bodyPr/>
        <a:lstStyle/>
        <a:p>
          <a:r>
            <a:rPr lang="ar-AE" dirty="0" smtClean="0"/>
            <a:t>القمرية</a:t>
          </a:r>
          <a:endParaRPr lang="en-GB" dirty="0"/>
        </a:p>
      </dgm:t>
    </dgm:pt>
    <dgm:pt modelId="{DB8A97A1-81FC-46E5-892F-ABA662345A00}" type="parTrans" cxnId="{C9576726-0FE1-44E9-9A39-94B2848D5763}">
      <dgm:prSet/>
      <dgm:spPr/>
      <dgm:t>
        <a:bodyPr/>
        <a:lstStyle/>
        <a:p>
          <a:endParaRPr lang="en-GB"/>
        </a:p>
      </dgm:t>
    </dgm:pt>
    <dgm:pt modelId="{7D5B0D8D-A142-439D-9760-FD9B433DEC38}" type="sibTrans" cxnId="{C9576726-0FE1-44E9-9A39-94B2848D5763}">
      <dgm:prSet/>
      <dgm:spPr/>
      <dgm:t>
        <a:bodyPr/>
        <a:lstStyle/>
        <a:p>
          <a:endParaRPr lang="en-GB"/>
        </a:p>
      </dgm:t>
    </dgm:pt>
    <dgm:pt modelId="{D96986CE-B820-4EAD-B324-DBFE25C393C7}">
      <dgm:prSet/>
      <dgm:spPr/>
      <dgm:t>
        <a:bodyPr/>
        <a:lstStyle/>
        <a:p>
          <a:r>
            <a:rPr lang="ar-AE" dirty="0" smtClean="0"/>
            <a:t>الشمسية</a:t>
          </a:r>
          <a:endParaRPr lang="en-GB" dirty="0"/>
        </a:p>
      </dgm:t>
    </dgm:pt>
    <dgm:pt modelId="{9093FD78-133C-49F5-ACBC-C875D47AF14B}" type="parTrans" cxnId="{6B379BFA-E2CB-4557-BAA4-58902D975F35}">
      <dgm:prSet/>
      <dgm:spPr/>
      <dgm:t>
        <a:bodyPr/>
        <a:lstStyle/>
        <a:p>
          <a:endParaRPr lang="en-GB"/>
        </a:p>
      </dgm:t>
    </dgm:pt>
    <dgm:pt modelId="{41E55D0A-5D99-4D0F-A855-93E39919C7DD}" type="sibTrans" cxnId="{6B379BFA-E2CB-4557-BAA4-58902D975F35}">
      <dgm:prSet/>
      <dgm:spPr/>
      <dgm:t>
        <a:bodyPr/>
        <a:lstStyle/>
        <a:p>
          <a:endParaRPr lang="en-GB"/>
        </a:p>
      </dgm:t>
    </dgm:pt>
    <dgm:pt modelId="{7B64AB1E-E1CF-4949-931B-268F82563AEC}" type="pres">
      <dgm:prSet presAssocID="{3A05D748-9BB5-4AAE-8CB9-F21EB99996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DB8A0D0-5947-4D49-9270-11CCEC58134F}" type="pres">
      <dgm:prSet presAssocID="{337A7FF9-A7A3-48B9-841E-C1ADECCC8537}" presName="hierRoot1" presStyleCnt="0"/>
      <dgm:spPr/>
    </dgm:pt>
    <dgm:pt modelId="{1CF6102D-7812-4519-BB4A-C2A0F4E72D4B}" type="pres">
      <dgm:prSet presAssocID="{337A7FF9-A7A3-48B9-841E-C1ADECCC8537}" presName="composite" presStyleCnt="0"/>
      <dgm:spPr/>
    </dgm:pt>
    <dgm:pt modelId="{841A02C0-8382-4FD6-BE18-BF493375E888}" type="pres">
      <dgm:prSet presAssocID="{337A7FF9-A7A3-48B9-841E-C1ADECCC8537}" presName="background" presStyleLbl="node0" presStyleIdx="0" presStyleCnt="1"/>
      <dgm:spPr>
        <a:solidFill>
          <a:srgbClr val="FF0000"/>
        </a:solidFill>
      </dgm:spPr>
    </dgm:pt>
    <dgm:pt modelId="{1E9C396A-AD85-4621-BC87-60CDB6A6F7DE}" type="pres">
      <dgm:prSet presAssocID="{337A7FF9-A7A3-48B9-841E-C1ADECCC853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A9947C5-46D0-449D-99F9-8CEB31493620}" type="pres">
      <dgm:prSet presAssocID="{337A7FF9-A7A3-48B9-841E-C1ADECCC8537}" presName="hierChild2" presStyleCnt="0"/>
      <dgm:spPr/>
    </dgm:pt>
    <dgm:pt modelId="{1BC0C57B-1C9A-46BE-9EC9-FB570BFB0263}" type="pres">
      <dgm:prSet presAssocID="{5EBB8056-94DE-4800-801F-519C1F9BF444}" presName="Name10" presStyleLbl="parChTrans1D2" presStyleIdx="0" presStyleCnt="2"/>
      <dgm:spPr/>
      <dgm:t>
        <a:bodyPr/>
        <a:lstStyle/>
        <a:p>
          <a:endParaRPr lang="en-GB"/>
        </a:p>
      </dgm:t>
    </dgm:pt>
    <dgm:pt modelId="{E0EAD2A7-3FC0-4F2B-83BD-6865A3318FED}" type="pres">
      <dgm:prSet presAssocID="{7D910CEE-EC55-4CFB-80B4-4A2E70C912C0}" presName="hierRoot2" presStyleCnt="0"/>
      <dgm:spPr/>
    </dgm:pt>
    <dgm:pt modelId="{4DE10DAA-C99E-4CCD-9978-C01BE4B25A45}" type="pres">
      <dgm:prSet presAssocID="{7D910CEE-EC55-4CFB-80B4-4A2E70C912C0}" presName="composite2" presStyleCnt="0"/>
      <dgm:spPr/>
    </dgm:pt>
    <dgm:pt modelId="{C9181690-3166-4647-99C4-D7A604D8E7E4}" type="pres">
      <dgm:prSet presAssocID="{7D910CEE-EC55-4CFB-80B4-4A2E70C912C0}" presName="background2" presStyleLbl="node2" presStyleIdx="0" presStyleCnt="2"/>
      <dgm:spPr/>
    </dgm:pt>
    <dgm:pt modelId="{FF7A013D-79C7-42EC-A433-657B98941887}" type="pres">
      <dgm:prSet presAssocID="{7D910CEE-EC55-4CFB-80B4-4A2E70C912C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6E55FC0-6CF1-4356-8204-D56A0E2A5FD8}" type="pres">
      <dgm:prSet presAssocID="{7D910CEE-EC55-4CFB-80B4-4A2E70C912C0}" presName="hierChild3" presStyleCnt="0"/>
      <dgm:spPr/>
    </dgm:pt>
    <dgm:pt modelId="{A1601E89-F6B1-414D-81A1-BF88FA76D5B9}" type="pres">
      <dgm:prSet presAssocID="{047253BE-AB35-4180-89B4-67E23CF5E679}" presName="Name17" presStyleLbl="parChTrans1D3" presStyleIdx="0" presStyleCnt="4"/>
      <dgm:spPr/>
      <dgm:t>
        <a:bodyPr/>
        <a:lstStyle/>
        <a:p>
          <a:endParaRPr lang="en-GB"/>
        </a:p>
      </dgm:t>
    </dgm:pt>
    <dgm:pt modelId="{0CB485C5-9257-492C-A0DF-B072F7BEED3E}" type="pres">
      <dgm:prSet presAssocID="{6BCDDD64-065C-4427-B47C-D84256002353}" presName="hierRoot3" presStyleCnt="0"/>
      <dgm:spPr/>
    </dgm:pt>
    <dgm:pt modelId="{9C6E10E4-BBD5-43DE-8291-85F943B7F4DC}" type="pres">
      <dgm:prSet presAssocID="{6BCDDD64-065C-4427-B47C-D84256002353}" presName="composite3" presStyleCnt="0"/>
      <dgm:spPr/>
    </dgm:pt>
    <dgm:pt modelId="{CC326062-0F19-4D21-9E9C-2DB981F8DEBE}" type="pres">
      <dgm:prSet presAssocID="{6BCDDD64-065C-4427-B47C-D84256002353}" presName="background3" presStyleLbl="node3" presStyleIdx="0" presStyleCnt="4"/>
      <dgm:spPr/>
    </dgm:pt>
    <dgm:pt modelId="{C5CEC3EF-177C-4AF1-A3D2-0DE6A5D3F704}" type="pres">
      <dgm:prSet presAssocID="{6BCDDD64-065C-4427-B47C-D8425600235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5452D2-597B-4BE2-9918-DE615C99B3E7}" type="pres">
      <dgm:prSet presAssocID="{6BCDDD64-065C-4427-B47C-D84256002353}" presName="hierChild4" presStyleCnt="0"/>
      <dgm:spPr/>
    </dgm:pt>
    <dgm:pt modelId="{4B7FBFF7-C51F-4D27-A769-78AD63260344}" type="pres">
      <dgm:prSet presAssocID="{A951D4B6-350D-4668-BA8F-2B4F8ACA272A}" presName="Name17" presStyleLbl="parChTrans1D3" presStyleIdx="1" presStyleCnt="4"/>
      <dgm:spPr/>
      <dgm:t>
        <a:bodyPr/>
        <a:lstStyle/>
        <a:p>
          <a:endParaRPr lang="en-GB"/>
        </a:p>
      </dgm:t>
    </dgm:pt>
    <dgm:pt modelId="{74150519-904D-410C-BDA0-36056AA2B806}" type="pres">
      <dgm:prSet presAssocID="{E38EF5D9-F92F-4347-9560-26812E95DB16}" presName="hierRoot3" presStyleCnt="0"/>
      <dgm:spPr/>
    </dgm:pt>
    <dgm:pt modelId="{8BB1BE8C-FA79-45AF-8B78-E08BF4204E4C}" type="pres">
      <dgm:prSet presAssocID="{E38EF5D9-F92F-4347-9560-26812E95DB16}" presName="composite3" presStyleCnt="0"/>
      <dgm:spPr/>
    </dgm:pt>
    <dgm:pt modelId="{6BCBF087-09CF-4DF4-A3FE-B451EEBA1442}" type="pres">
      <dgm:prSet presAssocID="{E38EF5D9-F92F-4347-9560-26812E95DB16}" presName="background3" presStyleLbl="node3" presStyleIdx="1" presStyleCnt="4"/>
      <dgm:spPr/>
    </dgm:pt>
    <dgm:pt modelId="{219DC585-7EFB-4F23-A0E7-EB3CC22B3709}" type="pres">
      <dgm:prSet presAssocID="{E38EF5D9-F92F-4347-9560-26812E95DB1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760B331-181D-4E7E-89C5-E14E750FFAF2}" type="pres">
      <dgm:prSet presAssocID="{E38EF5D9-F92F-4347-9560-26812E95DB16}" presName="hierChild4" presStyleCnt="0"/>
      <dgm:spPr/>
    </dgm:pt>
    <dgm:pt modelId="{7DF24394-5236-4302-BCCC-FB01C5B44833}" type="pres">
      <dgm:prSet presAssocID="{29067204-E222-4A82-B118-0A67F625A720}" presName="Name10" presStyleLbl="parChTrans1D2" presStyleIdx="1" presStyleCnt="2"/>
      <dgm:spPr/>
      <dgm:t>
        <a:bodyPr/>
        <a:lstStyle/>
        <a:p>
          <a:endParaRPr lang="en-GB"/>
        </a:p>
      </dgm:t>
    </dgm:pt>
    <dgm:pt modelId="{C983D0D4-217A-4530-B8D0-6092E10DA5EF}" type="pres">
      <dgm:prSet presAssocID="{F3D7F71A-E7CE-4A03-AD67-47458E0B13EA}" presName="hierRoot2" presStyleCnt="0"/>
      <dgm:spPr/>
    </dgm:pt>
    <dgm:pt modelId="{1AB204A8-B0C4-48FA-B546-E8404D99E465}" type="pres">
      <dgm:prSet presAssocID="{F3D7F71A-E7CE-4A03-AD67-47458E0B13EA}" presName="composite2" presStyleCnt="0"/>
      <dgm:spPr/>
    </dgm:pt>
    <dgm:pt modelId="{1A4F27CD-C1CE-453B-9A22-165F33C4AE43}" type="pres">
      <dgm:prSet presAssocID="{F3D7F71A-E7CE-4A03-AD67-47458E0B13EA}" presName="background2" presStyleLbl="node2" presStyleIdx="1" presStyleCnt="2"/>
      <dgm:spPr>
        <a:solidFill>
          <a:srgbClr val="FFFF00"/>
        </a:solidFill>
      </dgm:spPr>
    </dgm:pt>
    <dgm:pt modelId="{89509842-DAFE-47DD-BA04-00C68D637523}" type="pres">
      <dgm:prSet presAssocID="{F3D7F71A-E7CE-4A03-AD67-47458E0B13E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22ECA2A-B3E2-487A-ADA6-901BA9C3CCA1}" type="pres">
      <dgm:prSet presAssocID="{F3D7F71A-E7CE-4A03-AD67-47458E0B13EA}" presName="hierChild3" presStyleCnt="0"/>
      <dgm:spPr/>
    </dgm:pt>
    <dgm:pt modelId="{19F4EBA3-9495-4235-8C22-789FA0F85F34}" type="pres">
      <dgm:prSet presAssocID="{DB8A97A1-81FC-46E5-892F-ABA662345A00}" presName="Name17" presStyleLbl="parChTrans1D3" presStyleIdx="2" presStyleCnt="4"/>
      <dgm:spPr/>
      <dgm:t>
        <a:bodyPr/>
        <a:lstStyle/>
        <a:p>
          <a:endParaRPr lang="en-GB"/>
        </a:p>
      </dgm:t>
    </dgm:pt>
    <dgm:pt modelId="{C2BC29BE-F7FC-42A9-973E-027DC5308635}" type="pres">
      <dgm:prSet presAssocID="{31858566-F2CC-44FD-802E-552E541550A4}" presName="hierRoot3" presStyleCnt="0"/>
      <dgm:spPr/>
    </dgm:pt>
    <dgm:pt modelId="{31F3CB06-2729-4741-8B0E-CA6CCF3F23DA}" type="pres">
      <dgm:prSet presAssocID="{31858566-F2CC-44FD-802E-552E541550A4}" presName="composite3" presStyleCnt="0"/>
      <dgm:spPr/>
    </dgm:pt>
    <dgm:pt modelId="{0643CE80-87CC-4213-A1F0-52A6AC90166A}" type="pres">
      <dgm:prSet presAssocID="{31858566-F2CC-44FD-802E-552E541550A4}" presName="background3" presStyleLbl="node3" presStyleIdx="2" presStyleCnt="4"/>
      <dgm:spPr>
        <a:solidFill>
          <a:srgbClr val="FFFF00"/>
        </a:solidFill>
      </dgm:spPr>
    </dgm:pt>
    <dgm:pt modelId="{BCF87E09-3279-4EFF-AE86-B1ED6E5745B1}" type="pres">
      <dgm:prSet presAssocID="{31858566-F2CC-44FD-802E-552E541550A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A94D32A-FB49-45DA-8FAC-76C8CF674D4B}" type="pres">
      <dgm:prSet presAssocID="{31858566-F2CC-44FD-802E-552E541550A4}" presName="hierChild4" presStyleCnt="0"/>
      <dgm:spPr/>
    </dgm:pt>
    <dgm:pt modelId="{3F3DA8FB-ADB0-4334-9ED2-32488CB0BAE1}" type="pres">
      <dgm:prSet presAssocID="{9093FD78-133C-49F5-ACBC-C875D47AF14B}" presName="Name17" presStyleLbl="parChTrans1D3" presStyleIdx="3" presStyleCnt="4"/>
      <dgm:spPr/>
      <dgm:t>
        <a:bodyPr/>
        <a:lstStyle/>
        <a:p>
          <a:endParaRPr lang="en-GB"/>
        </a:p>
      </dgm:t>
    </dgm:pt>
    <dgm:pt modelId="{D6BE0F97-B06A-49EA-B297-3C1C9545890C}" type="pres">
      <dgm:prSet presAssocID="{D96986CE-B820-4EAD-B324-DBFE25C393C7}" presName="hierRoot3" presStyleCnt="0"/>
      <dgm:spPr/>
    </dgm:pt>
    <dgm:pt modelId="{AA8819A5-A24E-4775-9C32-0CDD9FCBD5A9}" type="pres">
      <dgm:prSet presAssocID="{D96986CE-B820-4EAD-B324-DBFE25C393C7}" presName="composite3" presStyleCnt="0"/>
      <dgm:spPr/>
    </dgm:pt>
    <dgm:pt modelId="{5CC970A1-6DBA-40C4-8536-A4710C892909}" type="pres">
      <dgm:prSet presAssocID="{D96986CE-B820-4EAD-B324-DBFE25C393C7}" presName="background3" presStyleLbl="node3" presStyleIdx="3" presStyleCnt="4"/>
      <dgm:spPr>
        <a:solidFill>
          <a:srgbClr val="FFFF00"/>
        </a:solidFill>
      </dgm:spPr>
    </dgm:pt>
    <dgm:pt modelId="{85B033AD-3831-403A-B5B9-A8076DB07B70}" type="pres">
      <dgm:prSet presAssocID="{D96986CE-B820-4EAD-B324-DBFE25C393C7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84F9B1-8949-4DA7-9455-1E4517F1A7E9}" type="pres">
      <dgm:prSet presAssocID="{D96986CE-B820-4EAD-B324-DBFE25C393C7}" presName="hierChild4" presStyleCnt="0"/>
      <dgm:spPr/>
    </dgm:pt>
  </dgm:ptLst>
  <dgm:cxnLst>
    <dgm:cxn modelId="{CD305039-00EC-41C2-89AD-50ADD28A1B13}" type="presOf" srcId="{DB8A97A1-81FC-46E5-892F-ABA662345A00}" destId="{19F4EBA3-9495-4235-8C22-789FA0F85F34}" srcOrd="0" destOrd="0" presId="urn:microsoft.com/office/officeart/2005/8/layout/hierarchy1"/>
    <dgm:cxn modelId="{172714FE-EF1D-4072-AD40-FBB2252B2541}" type="presOf" srcId="{3A05D748-9BB5-4AAE-8CB9-F21EB99996EB}" destId="{7B64AB1E-E1CF-4949-931B-268F82563AEC}" srcOrd="0" destOrd="0" presId="urn:microsoft.com/office/officeart/2005/8/layout/hierarchy1"/>
    <dgm:cxn modelId="{6B379BFA-E2CB-4557-BAA4-58902D975F35}" srcId="{F3D7F71A-E7CE-4A03-AD67-47458E0B13EA}" destId="{D96986CE-B820-4EAD-B324-DBFE25C393C7}" srcOrd="1" destOrd="0" parTransId="{9093FD78-133C-49F5-ACBC-C875D47AF14B}" sibTransId="{41E55D0A-5D99-4D0F-A855-93E39919C7DD}"/>
    <dgm:cxn modelId="{843FE83F-C9DB-46C2-89D8-134E88361061}" type="presOf" srcId="{E38EF5D9-F92F-4347-9560-26812E95DB16}" destId="{219DC585-7EFB-4F23-A0E7-EB3CC22B3709}" srcOrd="0" destOrd="0" presId="urn:microsoft.com/office/officeart/2005/8/layout/hierarchy1"/>
    <dgm:cxn modelId="{D0338DC2-7C61-486F-8B7E-CBA7718A19C1}" srcId="{7D910CEE-EC55-4CFB-80B4-4A2E70C912C0}" destId="{6BCDDD64-065C-4427-B47C-D84256002353}" srcOrd="0" destOrd="0" parTransId="{047253BE-AB35-4180-89B4-67E23CF5E679}" sibTransId="{1CD0159D-EF96-4D6B-8195-BC5142CEC4F6}"/>
    <dgm:cxn modelId="{B9743FDC-5188-49C6-90F7-BFFDAB9E5701}" type="presOf" srcId="{047253BE-AB35-4180-89B4-67E23CF5E679}" destId="{A1601E89-F6B1-414D-81A1-BF88FA76D5B9}" srcOrd="0" destOrd="0" presId="urn:microsoft.com/office/officeart/2005/8/layout/hierarchy1"/>
    <dgm:cxn modelId="{04DAB1AE-539B-4E20-A740-5F5CDA90EE60}" type="presOf" srcId="{31858566-F2CC-44FD-802E-552E541550A4}" destId="{BCF87E09-3279-4EFF-AE86-B1ED6E5745B1}" srcOrd="0" destOrd="0" presId="urn:microsoft.com/office/officeart/2005/8/layout/hierarchy1"/>
    <dgm:cxn modelId="{A0A83B97-4073-4CD5-957D-1115C78CB1AF}" type="presOf" srcId="{337A7FF9-A7A3-48B9-841E-C1ADECCC8537}" destId="{1E9C396A-AD85-4621-BC87-60CDB6A6F7DE}" srcOrd="0" destOrd="0" presId="urn:microsoft.com/office/officeart/2005/8/layout/hierarchy1"/>
    <dgm:cxn modelId="{A8EFCF11-18E7-4B1A-B2EA-DFCEDC93404B}" type="presOf" srcId="{9093FD78-133C-49F5-ACBC-C875D47AF14B}" destId="{3F3DA8FB-ADB0-4334-9ED2-32488CB0BAE1}" srcOrd="0" destOrd="0" presId="urn:microsoft.com/office/officeart/2005/8/layout/hierarchy1"/>
    <dgm:cxn modelId="{8E245C02-E3EE-4B9F-BE68-BD413A6AAF2A}" srcId="{337A7FF9-A7A3-48B9-841E-C1ADECCC8537}" destId="{7D910CEE-EC55-4CFB-80B4-4A2E70C912C0}" srcOrd="0" destOrd="0" parTransId="{5EBB8056-94DE-4800-801F-519C1F9BF444}" sibTransId="{53019060-196C-4ABE-834F-349E4C57666D}"/>
    <dgm:cxn modelId="{8CB63F85-3F15-42AC-8693-3BED46714992}" type="presOf" srcId="{D96986CE-B820-4EAD-B324-DBFE25C393C7}" destId="{85B033AD-3831-403A-B5B9-A8076DB07B70}" srcOrd="0" destOrd="0" presId="urn:microsoft.com/office/officeart/2005/8/layout/hierarchy1"/>
    <dgm:cxn modelId="{726AB411-C9C2-4ED4-88C0-7A891646FF57}" type="presOf" srcId="{29067204-E222-4A82-B118-0A67F625A720}" destId="{7DF24394-5236-4302-BCCC-FB01C5B44833}" srcOrd="0" destOrd="0" presId="urn:microsoft.com/office/officeart/2005/8/layout/hierarchy1"/>
    <dgm:cxn modelId="{DB5D87CA-B104-4839-8EC3-420B8F5DDA1D}" srcId="{337A7FF9-A7A3-48B9-841E-C1ADECCC8537}" destId="{F3D7F71A-E7CE-4A03-AD67-47458E0B13EA}" srcOrd="1" destOrd="0" parTransId="{29067204-E222-4A82-B118-0A67F625A720}" sibTransId="{B408734A-DD57-4850-BCD5-F26DAF420B42}"/>
    <dgm:cxn modelId="{F55B8199-EFD1-4221-A5EC-0E5FE5EAF07F}" type="presOf" srcId="{6BCDDD64-065C-4427-B47C-D84256002353}" destId="{C5CEC3EF-177C-4AF1-A3D2-0DE6A5D3F704}" srcOrd="0" destOrd="0" presId="urn:microsoft.com/office/officeart/2005/8/layout/hierarchy1"/>
    <dgm:cxn modelId="{C9576726-0FE1-44E9-9A39-94B2848D5763}" srcId="{F3D7F71A-E7CE-4A03-AD67-47458E0B13EA}" destId="{31858566-F2CC-44FD-802E-552E541550A4}" srcOrd="0" destOrd="0" parTransId="{DB8A97A1-81FC-46E5-892F-ABA662345A00}" sibTransId="{7D5B0D8D-A142-439D-9760-FD9B433DEC38}"/>
    <dgm:cxn modelId="{9626E257-C5CB-44AC-872A-4AAF5AE2394D}" type="presOf" srcId="{5EBB8056-94DE-4800-801F-519C1F9BF444}" destId="{1BC0C57B-1C9A-46BE-9EC9-FB570BFB0263}" srcOrd="0" destOrd="0" presId="urn:microsoft.com/office/officeart/2005/8/layout/hierarchy1"/>
    <dgm:cxn modelId="{F6384C54-DC12-473B-A1F0-28F5BF8E1A52}" type="presOf" srcId="{A951D4B6-350D-4668-BA8F-2B4F8ACA272A}" destId="{4B7FBFF7-C51F-4D27-A769-78AD63260344}" srcOrd="0" destOrd="0" presId="urn:microsoft.com/office/officeart/2005/8/layout/hierarchy1"/>
    <dgm:cxn modelId="{CFF98442-343A-4F72-BE4F-152E815A90D0}" type="presOf" srcId="{7D910CEE-EC55-4CFB-80B4-4A2E70C912C0}" destId="{FF7A013D-79C7-42EC-A433-657B98941887}" srcOrd="0" destOrd="0" presId="urn:microsoft.com/office/officeart/2005/8/layout/hierarchy1"/>
    <dgm:cxn modelId="{7CD0512D-6C23-4255-87B0-00DEE10CA253}" srcId="{3A05D748-9BB5-4AAE-8CB9-F21EB99996EB}" destId="{337A7FF9-A7A3-48B9-841E-C1ADECCC8537}" srcOrd="0" destOrd="0" parTransId="{08E858CF-7CF5-4D6A-84B2-2750AC737F0E}" sibTransId="{2C1B7C42-474E-40F1-B418-E20DAF2AAF72}"/>
    <dgm:cxn modelId="{39662D51-C1A4-4009-A41C-265E58FADC57}" type="presOf" srcId="{F3D7F71A-E7CE-4A03-AD67-47458E0B13EA}" destId="{89509842-DAFE-47DD-BA04-00C68D637523}" srcOrd="0" destOrd="0" presId="urn:microsoft.com/office/officeart/2005/8/layout/hierarchy1"/>
    <dgm:cxn modelId="{38FFFF1E-2F82-4462-94E1-5A83CBDE002E}" srcId="{7D910CEE-EC55-4CFB-80B4-4A2E70C912C0}" destId="{E38EF5D9-F92F-4347-9560-26812E95DB16}" srcOrd="1" destOrd="0" parTransId="{A951D4B6-350D-4668-BA8F-2B4F8ACA272A}" sibTransId="{128E9C91-FC94-493D-A27D-9E642203DC8A}"/>
    <dgm:cxn modelId="{AF43C8D8-5417-421C-B016-82B40DD407FC}" type="presParOf" srcId="{7B64AB1E-E1CF-4949-931B-268F82563AEC}" destId="{8DB8A0D0-5947-4D49-9270-11CCEC58134F}" srcOrd="0" destOrd="0" presId="urn:microsoft.com/office/officeart/2005/8/layout/hierarchy1"/>
    <dgm:cxn modelId="{FB0C1412-9F0E-4283-9DDE-E4FD2900788B}" type="presParOf" srcId="{8DB8A0D0-5947-4D49-9270-11CCEC58134F}" destId="{1CF6102D-7812-4519-BB4A-C2A0F4E72D4B}" srcOrd="0" destOrd="0" presId="urn:microsoft.com/office/officeart/2005/8/layout/hierarchy1"/>
    <dgm:cxn modelId="{6712FFF6-176C-4A54-A100-2EC24353BB25}" type="presParOf" srcId="{1CF6102D-7812-4519-BB4A-C2A0F4E72D4B}" destId="{841A02C0-8382-4FD6-BE18-BF493375E888}" srcOrd="0" destOrd="0" presId="urn:microsoft.com/office/officeart/2005/8/layout/hierarchy1"/>
    <dgm:cxn modelId="{864C2058-1A2A-46EB-954A-7A3C20693980}" type="presParOf" srcId="{1CF6102D-7812-4519-BB4A-C2A0F4E72D4B}" destId="{1E9C396A-AD85-4621-BC87-60CDB6A6F7DE}" srcOrd="1" destOrd="0" presId="urn:microsoft.com/office/officeart/2005/8/layout/hierarchy1"/>
    <dgm:cxn modelId="{003F87D2-3B61-460A-A61C-E504F19DEAA4}" type="presParOf" srcId="{8DB8A0D0-5947-4D49-9270-11CCEC58134F}" destId="{7A9947C5-46D0-449D-99F9-8CEB31493620}" srcOrd="1" destOrd="0" presId="urn:microsoft.com/office/officeart/2005/8/layout/hierarchy1"/>
    <dgm:cxn modelId="{98028859-72C3-4C8E-BCD1-8D08A7968D85}" type="presParOf" srcId="{7A9947C5-46D0-449D-99F9-8CEB31493620}" destId="{1BC0C57B-1C9A-46BE-9EC9-FB570BFB0263}" srcOrd="0" destOrd="0" presId="urn:microsoft.com/office/officeart/2005/8/layout/hierarchy1"/>
    <dgm:cxn modelId="{A2E53BE2-24A5-4872-89FD-C3146E393A51}" type="presParOf" srcId="{7A9947C5-46D0-449D-99F9-8CEB31493620}" destId="{E0EAD2A7-3FC0-4F2B-83BD-6865A3318FED}" srcOrd="1" destOrd="0" presId="urn:microsoft.com/office/officeart/2005/8/layout/hierarchy1"/>
    <dgm:cxn modelId="{931A6AE2-A105-4D73-ACC5-97BF2E012345}" type="presParOf" srcId="{E0EAD2A7-3FC0-4F2B-83BD-6865A3318FED}" destId="{4DE10DAA-C99E-4CCD-9978-C01BE4B25A45}" srcOrd="0" destOrd="0" presId="urn:microsoft.com/office/officeart/2005/8/layout/hierarchy1"/>
    <dgm:cxn modelId="{DCE94E46-9343-43B8-A54B-55E9351036F9}" type="presParOf" srcId="{4DE10DAA-C99E-4CCD-9978-C01BE4B25A45}" destId="{C9181690-3166-4647-99C4-D7A604D8E7E4}" srcOrd="0" destOrd="0" presId="urn:microsoft.com/office/officeart/2005/8/layout/hierarchy1"/>
    <dgm:cxn modelId="{66FD7649-ED40-40DA-8BEF-99D06B5D4A28}" type="presParOf" srcId="{4DE10DAA-C99E-4CCD-9978-C01BE4B25A45}" destId="{FF7A013D-79C7-42EC-A433-657B98941887}" srcOrd="1" destOrd="0" presId="urn:microsoft.com/office/officeart/2005/8/layout/hierarchy1"/>
    <dgm:cxn modelId="{AAA84F2E-F20A-490C-9E91-279A915BA29E}" type="presParOf" srcId="{E0EAD2A7-3FC0-4F2B-83BD-6865A3318FED}" destId="{76E55FC0-6CF1-4356-8204-D56A0E2A5FD8}" srcOrd="1" destOrd="0" presId="urn:microsoft.com/office/officeart/2005/8/layout/hierarchy1"/>
    <dgm:cxn modelId="{B6BC80FC-6C46-4B9C-ADA0-4953716481EA}" type="presParOf" srcId="{76E55FC0-6CF1-4356-8204-D56A0E2A5FD8}" destId="{A1601E89-F6B1-414D-81A1-BF88FA76D5B9}" srcOrd="0" destOrd="0" presId="urn:microsoft.com/office/officeart/2005/8/layout/hierarchy1"/>
    <dgm:cxn modelId="{601489DF-14E6-46AF-BA11-29B82BC2D76D}" type="presParOf" srcId="{76E55FC0-6CF1-4356-8204-D56A0E2A5FD8}" destId="{0CB485C5-9257-492C-A0DF-B072F7BEED3E}" srcOrd="1" destOrd="0" presId="urn:microsoft.com/office/officeart/2005/8/layout/hierarchy1"/>
    <dgm:cxn modelId="{A8358FA9-F366-4A42-B99F-15C093B0B647}" type="presParOf" srcId="{0CB485C5-9257-492C-A0DF-B072F7BEED3E}" destId="{9C6E10E4-BBD5-43DE-8291-85F943B7F4DC}" srcOrd="0" destOrd="0" presId="urn:microsoft.com/office/officeart/2005/8/layout/hierarchy1"/>
    <dgm:cxn modelId="{925FF8F6-740B-4D73-AD73-195AE9D78C0C}" type="presParOf" srcId="{9C6E10E4-BBD5-43DE-8291-85F943B7F4DC}" destId="{CC326062-0F19-4D21-9E9C-2DB981F8DEBE}" srcOrd="0" destOrd="0" presId="urn:microsoft.com/office/officeart/2005/8/layout/hierarchy1"/>
    <dgm:cxn modelId="{BEC32BDA-D798-4874-A100-8490DA60B825}" type="presParOf" srcId="{9C6E10E4-BBD5-43DE-8291-85F943B7F4DC}" destId="{C5CEC3EF-177C-4AF1-A3D2-0DE6A5D3F704}" srcOrd="1" destOrd="0" presId="urn:microsoft.com/office/officeart/2005/8/layout/hierarchy1"/>
    <dgm:cxn modelId="{E3F3DBFA-F35C-4C8C-822D-25B6B20D11A3}" type="presParOf" srcId="{0CB485C5-9257-492C-A0DF-B072F7BEED3E}" destId="{595452D2-597B-4BE2-9918-DE615C99B3E7}" srcOrd="1" destOrd="0" presId="urn:microsoft.com/office/officeart/2005/8/layout/hierarchy1"/>
    <dgm:cxn modelId="{9BE6FC1C-9733-42D0-916E-D0B1D84C34FC}" type="presParOf" srcId="{76E55FC0-6CF1-4356-8204-D56A0E2A5FD8}" destId="{4B7FBFF7-C51F-4D27-A769-78AD63260344}" srcOrd="2" destOrd="0" presId="urn:microsoft.com/office/officeart/2005/8/layout/hierarchy1"/>
    <dgm:cxn modelId="{F3CBCAAA-4481-4F79-8880-D6AFD7F5E177}" type="presParOf" srcId="{76E55FC0-6CF1-4356-8204-D56A0E2A5FD8}" destId="{74150519-904D-410C-BDA0-36056AA2B806}" srcOrd="3" destOrd="0" presId="urn:microsoft.com/office/officeart/2005/8/layout/hierarchy1"/>
    <dgm:cxn modelId="{49AD7C2B-407A-44AA-831A-BDBB369021FB}" type="presParOf" srcId="{74150519-904D-410C-BDA0-36056AA2B806}" destId="{8BB1BE8C-FA79-45AF-8B78-E08BF4204E4C}" srcOrd="0" destOrd="0" presId="urn:microsoft.com/office/officeart/2005/8/layout/hierarchy1"/>
    <dgm:cxn modelId="{E1D27C2F-2679-4FF3-B9AB-88371CD38E0C}" type="presParOf" srcId="{8BB1BE8C-FA79-45AF-8B78-E08BF4204E4C}" destId="{6BCBF087-09CF-4DF4-A3FE-B451EEBA1442}" srcOrd="0" destOrd="0" presId="urn:microsoft.com/office/officeart/2005/8/layout/hierarchy1"/>
    <dgm:cxn modelId="{D81869D1-4356-4486-ABDB-609AAA9A9F7D}" type="presParOf" srcId="{8BB1BE8C-FA79-45AF-8B78-E08BF4204E4C}" destId="{219DC585-7EFB-4F23-A0E7-EB3CC22B3709}" srcOrd="1" destOrd="0" presId="urn:microsoft.com/office/officeart/2005/8/layout/hierarchy1"/>
    <dgm:cxn modelId="{01910B99-A287-4826-B964-632BE3AF1085}" type="presParOf" srcId="{74150519-904D-410C-BDA0-36056AA2B806}" destId="{9760B331-181D-4E7E-89C5-E14E750FFAF2}" srcOrd="1" destOrd="0" presId="urn:microsoft.com/office/officeart/2005/8/layout/hierarchy1"/>
    <dgm:cxn modelId="{A3C8FF3C-995B-479E-BB9C-BBD563933337}" type="presParOf" srcId="{7A9947C5-46D0-449D-99F9-8CEB31493620}" destId="{7DF24394-5236-4302-BCCC-FB01C5B44833}" srcOrd="2" destOrd="0" presId="urn:microsoft.com/office/officeart/2005/8/layout/hierarchy1"/>
    <dgm:cxn modelId="{FB30A779-80CF-4D96-82D6-932719167C39}" type="presParOf" srcId="{7A9947C5-46D0-449D-99F9-8CEB31493620}" destId="{C983D0D4-217A-4530-B8D0-6092E10DA5EF}" srcOrd="3" destOrd="0" presId="urn:microsoft.com/office/officeart/2005/8/layout/hierarchy1"/>
    <dgm:cxn modelId="{F2396F69-67CB-432B-9FE8-884C38118E06}" type="presParOf" srcId="{C983D0D4-217A-4530-B8D0-6092E10DA5EF}" destId="{1AB204A8-B0C4-48FA-B546-E8404D99E465}" srcOrd="0" destOrd="0" presId="urn:microsoft.com/office/officeart/2005/8/layout/hierarchy1"/>
    <dgm:cxn modelId="{A9765766-9678-4A78-8B57-68AC8988253D}" type="presParOf" srcId="{1AB204A8-B0C4-48FA-B546-E8404D99E465}" destId="{1A4F27CD-C1CE-453B-9A22-165F33C4AE43}" srcOrd="0" destOrd="0" presId="urn:microsoft.com/office/officeart/2005/8/layout/hierarchy1"/>
    <dgm:cxn modelId="{7C622F3A-299A-45DD-8270-734EA5BFC9EB}" type="presParOf" srcId="{1AB204A8-B0C4-48FA-B546-E8404D99E465}" destId="{89509842-DAFE-47DD-BA04-00C68D637523}" srcOrd="1" destOrd="0" presId="urn:microsoft.com/office/officeart/2005/8/layout/hierarchy1"/>
    <dgm:cxn modelId="{23B1C36C-FE90-44F7-9D9C-D1FB97555470}" type="presParOf" srcId="{C983D0D4-217A-4530-B8D0-6092E10DA5EF}" destId="{F22ECA2A-B3E2-487A-ADA6-901BA9C3CCA1}" srcOrd="1" destOrd="0" presId="urn:microsoft.com/office/officeart/2005/8/layout/hierarchy1"/>
    <dgm:cxn modelId="{58861B27-1920-4D28-925E-47B2E7AE46B4}" type="presParOf" srcId="{F22ECA2A-B3E2-487A-ADA6-901BA9C3CCA1}" destId="{19F4EBA3-9495-4235-8C22-789FA0F85F34}" srcOrd="0" destOrd="0" presId="urn:microsoft.com/office/officeart/2005/8/layout/hierarchy1"/>
    <dgm:cxn modelId="{E0EDCA32-80C6-4EAA-AF5F-8DF118F1A5F7}" type="presParOf" srcId="{F22ECA2A-B3E2-487A-ADA6-901BA9C3CCA1}" destId="{C2BC29BE-F7FC-42A9-973E-027DC5308635}" srcOrd="1" destOrd="0" presId="urn:microsoft.com/office/officeart/2005/8/layout/hierarchy1"/>
    <dgm:cxn modelId="{E9BD898B-74DC-4EF5-99E8-986806782FEA}" type="presParOf" srcId="{C2BC29BE-F7FC-42A9-973E-027DC5308635}" destId="{31F3CB06-2729-4741-8B0E-CA6CCF3F23DA}" srcOrd="0" destOrd="0" presId="urn:microsoft.com/office/officeart/2005/8/layout/hierarchy1"/>
    <dgm:cxn modelId="{48D3D0C1-F263-4459-A0FF-69E6D55F7E23}" type="presParOf" srcId="{31F3CB06-2729-4741-8B0E-CA6CCF3F23DA}" destId="{0643CE80-87CC-4213-A1F0-52A6AC90166A}" srcOrd="0" destOrd="0" presId="urn:microsoft.com/office/officeart/2005/8/layout/hierarchy1"/>
    <dgm:cxn modelId="{002430B2-F156-4BBA-9D0A-38A20A7DD32F}" type="presParOf" srcId="{31F3CB06-2729-4741-8B0E-CA6CCF3F23DA}" destId="{BCF87E09-3279-4EFF-AE86-B1ED6E5745B1}" srcOrd="1" destOrd="0" presId="urn:microsoft.com/office/officeart/2005/8/layout/hierarchy1"/>
    <dgm:cxn modelId="{04781804-28C8-4123-9E9E-71712A8CCC52}" type="presParOf" srcId="{C2BC29BE-F7FC-42A9-973E-027DC5308635}" destId="{EA94D32A-FB49-45DA-8FAC-76C8CF674D4B}" srcOrd="1" destOrd="0" presId="urn:microsoft.com/office/officeart/2005/8/layout/hierarchy1"/>
    <dgm:cxn modelId="{F30121C3-0421-4F84-BFAD-A0BD4FFCD504}" type="presParOf" srcId="{F22ECA2A-B3E2-487A-ADA6-901BA9C3CCA1}" destId="{3F3DA8FB-ADB0-4334-9ED2-32488CB0BAE1}" srcOrd="2" destOrd="0" presId="urn:microsoft.com/office/officeart/2005/8/layout/hierarchy1"/>
    <dgm:cxn modelId="{2374068F-CC6A-465B-9A2A-2E01E7B31C4A}" type="presParOf" srcId="{F22ECA2A-B3E2-487A-ADA6-901BA9C3CCA1}" destId="{D6BE0F97-B06A-49EA-B297-3C1C9545890C}" srcOrd="3" destOrd="0" presId="urn:microsoft.com/office/officeart/2005/8/layout/hierarchy1"/>
    <dgm:cxn modelId="{201F0C1E-5941-4DDF-B6B7-003CA2248729}" type="presParOf" srcId="{D6BE0F97-B06A-49EA-B297-3C1C9545890C}" destId="{AA8819A5-A24E-4775-9C32-0CDD9FCBD5A9}" srcOrd="0" destOrd="0" presId="urn:microsoft.com/office/officeart/2005/8/layout/hierarchy1"/>
    <dgm:cxn modelId="{EBBB74ED-032E-47EF-937D-B09FBE5766D6}" type="presParOf" srcId="{AA8819A5-A24E-4775-9C32-0CDD9FCBD5A9}" destId="{5CC970A1-6DBA-40C4-8536-A4710C892909}" srcOrd="0" destOrd="0" presId="urn:microsoft.com/office/officeart/2005/8/layout/hierarchy1"/>
    <dgm:cxn modelId="{F69FFD5F-08E5-4D5A-A8CB-2B5281ECF660}" type="presParOf" srcId="{AA8819A5-A24E-4775-9C32-0CDD9FCBD5A9}" destId="{85B033AD-3831-403A-B5B9-A8076DB07B70}" srcOrd="1" destOrd="0" presId="urn:microsoft.com/office/officeart/2005/8/layout/hierarchy1"/>
    <dgm:cxn modelId="{6BB1D33F-2DDC-4E5D-98AE-42C5CBD5F779}" type="presParOf" srcId="{D6BE0F97-B06A-49EA-B297-3C1C9545890C}" destId="{5184F9B1-8949-4DA7-9455-1E4517F1A7E9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CD51AE-3796-417A-85C4-8A2316CD99BD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C5CF542-C0CE-4CEB-9C54-F03226075B07}">
      <dgm:prSet phldrT="[نص]"/>
      <dgm:spPr/>
      <dgm:t>
        <a:bodyPr/>
        <a:lstStyle/>
        <a:p>
          <a:pPr rtl="1"/>
          <a:r>
            <a:rPr lang="ar-AE" dirty="0" smtClean="0"/>
            <a:t>اللام الشمسية والقمرية</a:t>
          </a:r>
          <a:endParaRPr lang="ar-SA" dirty="0"/>
        </a:p>
      </dgm:t>
    </dgm:pt>
    <dgm:pt modelId="{09AF6B22-B593-4CAE-A52F-3EE7537CF7BB}" type="parTrans" cxnId="{5A3769B1-9CE8-4AFD-BB89-76AE33817F00}">
      <dgm:prSet/>
      <dgm:spPr/>
      <dgm:t>
        <a:bodyPr/>
        <a:lstStyle/>
        <a:p>
          <a:pPr rtl="1"/>
          <a:endParaRPr lang="ar-SA"/>
        </a:p>
      </dgm:t>
    </dgm:pt>
    <dgm:pt modelId="{AD1E2419-57A2-423A-BE39-FFA729BD83DC}" type="sibTrans" cxnId="{5A3769B1-9CE8-4AFD-BB89-76AE33817F00}">
      <dgm:prSet/>
      <dgm:spPr/>
      <dgm:t>
        <a:bodyPr/>
        <a:lstStyle/>
        <a:p>
          <a:pPr rtl="1"/>
          <a:endParaRPr lang="ar-SA"/>
        </a:p>
      </dgm:t>
    </dgm:pt>
    <dgm:pt modelId="{E86E5F35-6B9F-4AC4-9E3D-CE53BE7F27D0}">
      <dgm:prSet phldrT="[نص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95000" rotWithShape="0">
            <a:srgbClr val="C30D8F">
              <a:alpha val="50000"/>
            </a:srgbClr>
          </a:outerShdw>
        </a:effectLst>
        <a:scene3d>
          <a:camera prst="orthographicFront"/>
          <a:lightRig rig="flat" dir="t"/>
        </a:scene3d>
        <a:sp3d extrusionH="76200" contourW="12700" prstMaterial="dkEdge">
          <a:bevelT w="8200" h="38100"/>
          <a:extrusionClr>
            <a:srgbClr val="C30D8F"/>
          </a:extrusionClr>
          <a:contourClr>
            <a:srgbClr val="DD91C7"/>
          </a:contourClr>
        </a:sp3d>
      </dgm:spPr>
      <dgm:t>
        <a:bodyPr/>
        <a:lstStyle/>
        <a:p>
          <a:pPr rtl="1"/>
          <a:r>
            <a:rPr lang="ar-AE" dirty="0" smtClean="0">
              <a:solidFill>
                <a:schemeClr val="tx1"/>
              </a:solidFill>
            </a:rPr>
            <a:t>خصائصه كل منهما</a:t>
          </a:r>
          <a:endParaRPr lang="ar-SA" dirty="0">
            <a:solidFill>
              <a:schemeClr val="tx1"/>
            </a:solidFill>
          </a:endParaRPr>
        </a:p>
      </dgm:t>
    </dgm:pt>
    <dgm:pt modelId="{2E85A399-0505-466F-89B1-12BDA3B9349E}" type="parTrans" cxnId="{9A0A4E2F-F08C-4585-864A-F150230805A5}">
      <dgm:prSet/>
      <dgm:spPr/>
      <dgm:t>
        <a:bodyPr/>
        <a:lstStyle/>
        <a:p>
          <a:pPr rtl="1"/>
          <a:endParaRPr lang="ar-SA"/>
        </a:p>
      </dgm:t>
    </dgm:pt>
    <dgm:pt modelId="{E66BEE25-489A-433C-9B8A-B5B12038AC67}" type="sibTrans" cxnId="{9A0A4E2F-F08C-4585-864A-F150230805A5}">
      <dgm:prSet/>
      <dgm:spPr/>
      <dgm:t>
        <a:bodyPr/>
        <a:lstStyle/>
        <a:p>
          <a:pPr rtl="1"/>
          <a:endParaRPr lang="ar-SA"/>
        </a:p>
      </dgm:t>
    </dgm:pt>
    <dgm:pt modelId="{E257491C-16B6-46D1-A50A-5876CF3E56ED}">
      <dgm:prSet phldrT="[نص]"/>
      <dgm:spPr>
        <a:solidFill>
          <a:schemeClr val="accent2">
            <a:lumMod val="40000"/>
            <a:lumOff val="60000"/>
          </a:schemeClr>
        </a:solidFill>
        <a:effectLst>
          <a:outerShdw blurRad="95000" rotWithShape="0">
            <a:srgbClr val="C30D8F">
              <a:alpha val="50000"/>
            </a:srgbClr>
          </a:outerShdw>
        </a:effectLst>
      </dgm:spPr>
      <dgm:t>
        <a:bodyPr/>
        <a:lstStyle/>
        <a:p>
          <a:pPr rtl="1"/>
          <a:r>
            <a:rPr lang="ar-AE" dirty="0" smtClean="0">
              <a:solidFill>
                <a:schemeClr val="tx1"/>
              </a:solidFill>
            </a:rPr>
            <a:t>تعريف اللام الشمسية والقمرية</a:t>
          </a:r>
          <a:endParaRPr lang="ar-SA" dirty="0">
            <a:solidFill>
              <a:schemeClr val="tx1"/>
            </a:solidFill>
          </a:endParaRPr>
        </a:p>
      </dgm:t>
    </dgm:pt>
    <dgm:pt modelId="{1AB927A0-8DAF-406E-8D0A-1D06C37700EE}" type="parTrans" cxnId="{1CC0EA29-6338-4932-8541-9038BBE81306}">
      <dgm:prSet/>
      <dgm:spPr/>
      <dgm:t>
        <a:bodyPr/>
        <a:lstStyle/>
        <a:p>
          <a:pPr rtl="1"/>
          <a:endParaRPr lang="ar-SA"/>
        </a:p>
      </dgm:t>
    </dgm:pt>
    <dgm:pt modelId="{DCC7FF38-73F6-4EC5-9172-0595E29113B7}" type="sibTrans" cxnId="{1CC0EA29-6338-4932-8541-9038BBE81306}">
      <dgm:prSet/>
      <dgm:spPr/>
      <dgm:t>
        <a:bodyPr/>
        <a:lstStyle/>
        <a:p>
          <a:pPr rtl="1"/>
          <a:endParaRPr lang="ar-SA"/>
        </a:p>
      </dgm:t>
    </dgm:pt>
    <dgm:pt modelId="{4188FEE7-88CB-4752-B2C8-04B23E61C784}">
      <dgm:prSet phldrT="[نص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AE" dirty="0" smtClean="0">
              <a:solidFill>
                <a:schemeClr val="tx1"/>
              </a:solidFill>
            </a:rPr>
            <a:t>مثال غير دال</a:t>
          </a:r>
          <a:endParaRPr lang="ar-SA" dirty="0">
            <a:solidFill>
              <a:schemeClr val="tx1"/>
            </a:solidFill>
          </a:endParaRPr>
        </a:p>
      </dgm:t>
    </dgm:pt>
    <dgm:pt modelId="{A5FFCB30-CF0D-446C-9CBD-2E8C4459F0EE}" type="parTrans" cxnId="{E2AB6A38-1B18-425A-8B86-A278E30BB050}">
      <dgm:prSet/>
      <dgm:spPr/>
      <dgm:t>
        <a:bodyPr/>
        <a:lstStyle/>
        <a:p>
          <a:pPr rtl="1"/>
          <a:endParaRPr lang="ar-SA"/>
        </a:p>
      </dgm:t>
    </dgm:pt>
    <dgm:pt modelId="{E1AB714A-28BE-4536-88D4-E9493D25CC79}" type="sibTrans" cxnId="{E2AB6A38-1B18-425A-8B86-A278E30BB050}">
      <dgm:prSet/>
      <dgm:spPr/>
      <dgm:t>
        <a:bodyPr/>
        <a:lstStyle/>
        <a:p>
          <a:pPr rtl="1"/>
          <a:endParaRPr lang="ar-SA"/>
        </a:p>
      </dgm:t>
    </dgm:pt>
    <dgm:pt modelId="{F370C00A-C769-4F5B-8D45-F38E312E5C7D}">
      <dgm:prSet phldrT="[نص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AE" dirty="0" smtClean="0">
              <a:solidFill>
                <a:schemeClr val="tx1"/>
              </a:solidFill>
            </a:rPr>
            <a:t>امثلة على اللام الشمسية والقمرية</a:t>
          </a:r>
          <a:endParaRPr lang="ar-SA" dirty="0">
            <a:solidFill>
              <a:schemeClr val="tx1"/>
            </a:solidFill>
          </a:endParaRPr>
        </a:p>
      </dgm:t>
    </dgm:pt>
    <dgm:pt modelId="{3A08BA5C-55C8-4D53-A513-33DDC132E0FB}" type="parTrans" cxnId="{546F7296-FC63-4D7F-9BB7-0F8987D3888F}">
      <dgm:prSet/>
      <dgm:spPr/>
      <dgm:t>
        <a:bodyPr/>
        <a:lstStyle/>
        <a:p>
          <a:pPr rtl="1"/>
          <a:endParaRPr lang="ar-SA"/>
        </a:p>
      </dgm:t>
    </dgm:pt>
    <dgm:pt modelId="{68995B2E-0F04-4F1A-AD0A-0B8062FC88F6}" type="sibTrans" cxnId="{546F7296-FC63-4D7F-9BB7-0F8987D3888F}">
      <dgm:prSet/>
      <dgm:spPr/>
      <dgm:t>
        <a:bodyPr/>
        <a:lstStyle/>
        <a:p>
          <a:pPr rtl="1"/>
          <a:endParaRPr lang="ar-SA"/>
        </a:p>
      </dgm:t>
    </dgm:pt>
    <dgm:pt modelId="{D9A32A6C-5E91-4F12-8E0E-92FD5AFBBF7C}" type="pres">
      <dgm:prSet presAssocID="{7BCD51AE-3796-417A-85C4-8A2316CD99B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29D4DB2-3CB7-4C79-A71C-07EDEBF921FF}" type="pres">
      <dgm:prSet presAssocID="{7BCD51AE-3796-417A-85C4-8A2316CD99BD}" presName="matrix" presStyleCnt="0"/>
      <dgm:spPr/>
    </dgm:pt>
    <dgm:pt modelId="{DF33325C-5846-4C89-8D3B-0E226F5618F9}" type="pres">
      <dgm:prSet presAssocID="{7BCD51AE-3796-417A-85C4-8A2316CD99BD}" presName="ti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249B5153-B6A9-4F60-BEBD-6AB73D32FB3D}" type="pres">
      <dgm:prSet presAssocID="{7BCD51AE-3796-417A-85C4-8A2316CD99B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86E8EDE-2EFC-4956-948E-0F386328C4A4}" type="pres">
      <dgm:prSet presAssocID="{7BCD51AE-3796-417A-85C4-8A2316CD99BD}" presName="tile2" presStyleLbl="node1" presStyleIdx="1" presStyleCnt="4" custLinFactNeighborX="52130" custLinFactNeighborY="-28528"/>
      <dgm:spPr/>
      <dgm:t>
        <a:bodyPr/>
        <a:lstStyle/>
        <a:p>
          <a:pPr rtl="1"/>
          <a:endParaRPr lang="ar-SA"/>
        </a:p>
      </dgm:t>
    </dgm:pt>
    <dgm:pt modelId="{70F89451-4F15-4BC4-A443-0EED3CDD6BF3}" type="pres">
      <dgm:prSet presAssocID="{7BCD51AE-3796-417A-85C4-8A2316CD99B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6334B5-6FC0-413A-8C3E-E6DCB7037D15}" type="pres">
      <dgm:prSet presAssocID="{7BCD51AE-3796-417A-85C4-8A2316CD99BD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9530B6C2-E29A-45D0-92AF-72395AA6ABDF}" type="pres">
      <dgm:prSet presAssocID="{7BCD51AE-3796-417A-85C4-8A2316CD99B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43FC23B-5B92-4F41-965D-F58CDD9EC246}" type="pres">
      <dgm:prSet presAssocID="{7BCD51AE-3796-417A-85C4-8A2316CD99BD}" presName="tile4" presStyleLbl="node1" presStyleIdx="3" presStyleCnt="4" custLinFactNeighborX="3115" custLinFactNeighborY="70874"/>
      <dgm:spPr/>
      <dgm:t>
        <a:bodyPr/>
        <a:lstStyle/>
        <a:p>
          <a:pPr rtl="1"/>
          <a:endParaRPr lang="ar-SA"/>
        </a:p>
      </dgm:t>
    </dgm:pt>
    <dgm:pt modelId="{3A70DD02-DF9D-424C-8F8B-F745492778BB}" type="pres">
      <dgm:prSet presAssocID="{7BCD51AE-3796-417A-85C4-8A2316CD99B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A01E296-BF76-4619-A0FA-C662E14F7647}" type="pres">
      <dgm:prSet presAssocID="{7BCD51AE-3796-417A-85C4-8A2316CD99B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032C4CC-8EEA-44F1-8093-18CCEAEC29D7}" type="presOf" srcId="{4188FEE7-88CB-4752-B2C8-04B23E61C784}" destId="{336334B5-6FC0-413A-8C3E-E6DCB7037D15}" srcOrd="0" destOrd="0" presId="urn:microsoft.com/office/officeart/2005/8/layout/matrix1"/>
    <dgm:cxn modelId="{EC7E6C99-0C37-4D8D-8620-05236B096FE6}" type="presOf" srcId="{F370C00A-C769-4F5B-8D45-F38E312E5C7D}" destId="{943FC23B-5B92-4F41-965D-F58CDD9EC246}" srcOrd="0" destOrd="0" presId="urn:microsoft.com/office/officeart/2005/8/layout/matrix1"/>
    <dgm:cxn modelId="{E291FC1E-1635-424D-9544-841EFBA9921B}" type="presOf" srcId="{EC5CF542-C0CE-4CEB-9C54-F03226075B07}" destId="{0A01E296-BF76-4619-A0FA-C662E14F7647}" srcOrd="0" destOrd="0" presId="urn:microsoft.com/office/officeart/2005/8/layout/matrix1"/>
    <dgm:cxn modelId="{1CC0EA29-6338-4932-8541-9038BBE81306}" srcId="{EC5CF542-C0CE-4CEB-9C54-F03226075B07}" destId="{E257491C-16B6-46D1-A50A-5876CF3E56ED}" srcOrd="1" destOrd="0" parTransId="{1AB927A0-8DAF-406E-8D0A-1D06C37700EE}" sibTransId="{DCC7FF38-73F6-4EC5-9172-0595E29113B7}"/>
    <dgm:cxn modelId="{CA36F434-4505-4E34-9454-5A9BE66876CF}" type="presOf" srcId="{E257491C-16B6-46D1-A50A-5876CF3E56ED}" destId="{386E8EDE-2EFC-4956-948E-0F386328C4A4}" srcOrd="0" destOrd="0" presId="urn:microsoft.com/office/officeart/2005/8/layout/matrix1"/>
    <dgm:cxn modelId="{E8EECD8E-C4ED-4CA3-9E17-61E923385DAD}" type="presOf" srcId="{E257491C-16B6-46D1-A50A-5876CF3E56ED}" destId="{70F89451-4F15-4BC4-A443-0EED3CDD6BF3}" srcOrd="1" destOrd="0" presId="urn:microsoft.com/office/officeart/2005/8/layout/matrix1"/>
    <dgm:cxn modelId="{546F7296-FC63-4D7F-9BB7-0F8987D3888F}" srcId="{EC5CF542-C0CE-4CEB-9C54-F03226075B07}" destId="{F370C00A-C769-4F5B-8D45-F38E312E5C7D}" srcOrd="3" destOrd="0" parTransId="{3A08BA5C-55C8-4D53-A513-33DDC132E0FB}" sibTransId="{68995B2E-0F04-4F1A-AD0A-0B8062FC88F6}"/>
    <dgm:cxn modelId="{C2FB2104-1E64-4977-8C88-BFE1A7201275}" type="presOf" srcId="{4188FEE7-88CB-4752-B2C8-04B23E61C784}" destId="{9530B6C2-E29A-45D0-92AF-72395AA6ABDF}" srcOrd="1" destOrd="0" presId="urn:microsoft.com/office/officeart/2005/8/layout/matrix1"/>
    <dgm:cxn modelId="{44ACBCB4-2585-4CA0-B1AF-EF2874C6FCAF}" type="presOf" srcId="{F370C00A-C769-4F5B-8D45-F38E312E5C7D}" destId="{3A70DD02-DF9D-424C-8F8B-F745492778BB}" srcOrd="1" destOrd="0" presId="urn:microsoft.com/office/officeart/2005/8/layout/matrix1"/>
    <dgm:cxn modelId="{E2AB6A38-1B18-425A-8B86-A278E30BB050}" srcId="{EC5CF542-C0CE-4CEB-9C54-F03226075B07}" destId="{4188FEE7-88CB-4752-B2C8-04B23E61C784}" srcOrd="2" destOrd="0" parTransId="{A5FFCB30-CF0D-446C-9CBD-2E8C4459F0EE}" sibTransId="{E1AB714A-28BE-4536-88D4-E9493D25CC79}"/>
    <dgm:cxn modelId="{3D085FC1-6664-4159-A14A-776A91038D38}" type="presOf" srcId="{E86E5F35-6B9F-4AC4-9E3D-CE53BE7F27D0}" destId="{DF33325C-5846-4C89-8D3B-0E226F5618F9}" srcOrd="0" destOrd="0" presId="urn:microsoft.com/office/officeart/2005/8/layout/matrix1"/>
    <dgm:cxn modelId="{5A3769B1-9CE8-4AFD-BB89-76AE33817F00}" srcId="{7BCD51AE-3796-417A-85C4-8A2316CD99BD}" destId="{EC5CF542-C0CE-4CEB-9C54-F03226075B07}" srcOrd="0" destOrd="0" parTransId="{09AF6B22-B593-4CAE-A52F-3EE7537CF7BB}" sibTransId="{AD1E2419-57A2-423A-BE39-FFA729BD83DC}"/>
    <dgm:cxn modelId="{65DDF60B-7954-4C63-85D3-9E8B08F62628}" type="presOf" srcId="{E86E5F35-6B9F-4AC4-9E3D-CE53BE7F27D0}" destId="{249B5153-B6A9-4F60-BEBD-6AB73D32FB3D}" srcOrd="1" destOrd="0" presId="urn:microsoft.com/office/officeart/2005/8/layout/matrix1"/>
    <dgm:cxn modelId="{E017E69A-FEEE-449E-BA7B-47DC5FCCB0AD}" type="presOf" srcId="{7BCD51AE-3796-417A-85C4-8A2316CD99BD}" destId="{D9A32A6C-5E91-4F12-8E0E-92FD5AFBBF7C}" srcOrd="0" destOrd="0" presId="urn:microsoft.com/office/officeart/2005/8/layout/matrix1"/>
    <dgm:cxn modelId="{9A0A4E2F-F08C-4585-864A-F150230805A5}" srcId="{EC5CF542-C0CE-4CEB-9C54-F03226075B07}" destId="{E86E5F35-6B9F-4AC4-9E3D-CE53BE7F27D0}" srcOrd="0" destOrd="0" parTransId="{2E85A399-0505-466F-89B1-12BDA3B9349E}" sibTransId="{E66BEE25-489A-433C-9B8A-B5B12038AC67}"/>
    <dgm:cxn modelId="{430CB410-718D-4ECD-91EA-DBEC14721ACE}" type="presParOf" srcId="{D9A32A6C-5E91-4F12-8E0E-92FD5AFBBF7C}" destId="{A29D4DB2-3CB7-4C79-A71C-07EDEBF921FF}" srcOrd="0" destOrd="0" presId="urn:microsoft.com/office/officeart/2005/8/layout/matrix1"/>
    <dgm:cxn modelId="{04152E1C-D763-42AE-8E9D-3DAC86419034}" type="presParOf" srcId="{A29D4DB2-3CB7-4C79-A71C-07EDEBF921FF}" destId="{DF33325C-5846-4C89-8D3B-0E226F5618F9}" srcOrd="0" destOrd="0" presId="urn:microsoft.com/office/officeart/2005/8/layout/matrix1"/>
    <dgm:cxn modelId="{1EED3C84-1C41-4BE2-9F07-49C034DF0771}" type="presParOf" srcId="{A29D4DB2-3CB7-4C79-A71C-07EDEBF921FF}" destId="{249B5153-B6A9-4F60-BEBD-6AB73D32FB3D}" srcOrd="1" destOrd="0" presId="urn:microsoft.com/office/officeart/2005/8/layout/matrix1"/>
    <dgm:cxn modelId="{30CE69C4-EBEE-4F81-AD38-621B104FEE24}" type="presParOf" srcId="{A29D4DB2-3CB7-4C79-A71C-07EDEBF921FF}" destId="{386E8EDE-2EFC-4956-948E-0F386328C4A4}" srcOrd="2" destOrd="0" presId="urn:microsoft.com/office/officeart/2005/8/layout/matrix1"/>
    <dgm:cxn modelId="{62C4D7BD-67C2-4094-89D4-B8ACD939AB34}" type="presParOf" srcId="{A29D4DB2-3CB7-4C79-A71C-07EDEBF921FF}" destId="{70F89451-4F15-4BC4-A443-0EED3CDD6BF3}" srcOrd="3" destOrd="0" presId="urn:microsoft.com/office/officeart/2005/8/layout/matrix1"/>
    <dgm:cxn modelId="{7684ACFA-3394-4710-B146-52C8E4C2C672}" type="presParOf" srcId="{A29D4DB2-3CB7-4C79-A71C-07EDEBF921FF}" destId="{336334B5-6FC0-413A-8C3E-E6DCB7037D15}" srcOrd="4" destOrd="0" presId="urn:microsoft.com/office/officeart/2005/8/layout/matrix1"/>
    <dgm:cxn modelId="{3DDFDDB9-4E17-40BC-87A6-D827A0D6E5BD}" type="presParOf" srcId="{A29D4DB2-3CB7-4C79-A71C-07EDEBF921FF}" destId="{9530B6C2-E29A-45D0-92AF-72395AA6ABDF}" srcOrd="5" destOrd="0" presId="urn:microsoft.com/office/officeart/2005/8/layout/matrix1"/>
    <dgm:cxn modelId="{51B80648-ED01-4385-9405-4D68E9ABF926}" type="presParOf" srcId="{A29D4DB2-3CB7-4C79-A71C-07EDEBF921FF}" destId="{943FC23B-5B92-4F41-965D-F58CDD9EC246}" srcOrd="6" destOrd="0" presId="urn:microsoft.com/office/officeart/2005/8/layout/matrix1"/>
    <dgm:cxn modelId="{2EED7710-22E4-4382-B7E1-F4A62143691F}" type="presParOf" srcId="{A29D4DB2-3CB7-4C79-A71C-07EDEBF921FF}" destId="{3A70DD02-DF9D-424C-8F8B-F745492778BB}" srcOrd="7" destOrd="0" presId="urn:microsoft.com/office/officeart/2005/8/layout/matrix1"/>
    <dgm:cxn modelId="{0DB346EC-A2EF-496C-B3A4-DC6EA2FF9873}" type="presParOf" srcId="{D9A32A6C-5E91-4F12-8E0E-92FD5AFBBF7C}" destId="{0A01E296-BF76-4619-A0FA-C662E14F7647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A80703D-E222-476A-99AE-0DE8A0E5B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C9617E-C1D1-4C50-A402-229B3BF5CD4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A80703D-E222-476A-99AE-0DE8A0E5B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575;&#1604;&#1606;&#1588;&#1610;&#1583;.mp4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WhatsApp%20Video%202020-09-18%20at%203.29.01%20AM.mp4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WhatsApp%20Video%202020-09-08%20at%2010.36.38%20PM.mp4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USER\Desktop\WhatsApp%20Video%202020-09-08%20at%2010.36.38%20PM%20(1).mp4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WhatsApp%20Video%202020-09-18%20at%203.29.01%20AM%20(1).mp4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4_5904668292047439631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WhatsApp%20Video%202020-09-08%20at%2010.36.38%20PM.mp4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WhatsApp%20Video%202020-09-08%20at%2010.36.38%20PM%20(1)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WhatsApp%20Video%202020-09-08%20at%2010.36.38%20PM%20(1).mp4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582400" cy="1219200"/>
          </a:xfrm>
        </p:spPr>
        <p:txBody>
          <a:bodyPr>
            <a:normAutofit fontScale="90000"/>
          </a:bodyPr>
          <a:lstStyle/>
          <a:p>
            <a:r>
              <a:rPr lang="ar-AE" b="1" dirty="0" smtClean="0"/>
              <a:t>لنردد بكل فخر واتعزاز نشيد وطننا الحبيب نشيد دولة الامارات العربية المتحدة</a:t>
            </a:r>
            <a:endParaRPr lang="en-GB" b="1" dirty="0"/>
          </a:p>
        </p:txBody>
      </p:sp>
      <p:pic>
        <p:nvPicPr>
          <p:cNvPr id="4" name="النشيد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841" y="1806766"/>
            <a:ext cx="7238081" cy="4230477"/>
          </a:xfrm>
          <a:prstGeom prst="rect">
            <a:avLst/>
          </a:prstGeom>
        </p:spPr>
      </p:pic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4241">
            <a:off x="578747" y="2566023"/>
            <a:ext cx="2095500" cy="3061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قلم، ورق، فكر — صوت الطفل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34" y="3877937"/>
            <a:ext cx="2481072" cy="240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>
            <a:extLst>
              <a:ext uri="{FF2B5EF4-FFF2-40B4-BE49-F238E27FC236}">
                <a16:creationId xmlns="" xmlns:a16="http://schemas.microsoft.com/office/drawing/2014/main" id="{40BDA820-DF3F-49BA-9CC0-E782306D69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6246" y="671415"/>
            <a:ext cx="4979623" cy="3658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3798" y="5104608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هيا نبدأ...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AE" sz="4800" b="1" dirty="0" smtClean="0"/>
              <a:t>أترككم الأن مع هذا المقطع المرئي عن </a:t>
            </a:r>
            <a:r>
              <a:rPr lang="ar-AE" sz="4800" b="1" smtClean="0"/>
              <a:t>احكام التجويد وتعلمه  </a:t>
            </a:r>
            <a:endParaRPr lang="en-GB" sz="4800" b="1" dirty="0"/>
          </a:p>
        </p:txBody>
      </p:sp>
      <p:pic>
        <p:nvPicPr>
          <p:cNvPr id="4" name="WhatsApp Video 2020-09-18 at 3.29.01 A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9643" y="1553378"/>
            <a:ext cx="8229600" cy="4616068"/>
          </a:xfrm>
          <a:prstGeom prst="rect">
            <a:avLst/>
          </a:prstGeom>
        </p:spPr>
      </p:pic>
      <p:pic>
        <p:nvPicPr>
          <p:cNvPr id="5" name="صورة 6" descr="حمد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02" y="2641580"/>
            <a:ext cx="1085850" cy="218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9F90577-DA1E-4C83-A1FE-3436384D2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1095" y="1657823"/>
            <a:ext cx="88729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من خلال ما شاهدناه ...</a:t>
            </a:r>
          </a:p>
          <a:p>
            <a:pPr algn="ctr"/>
            <a:r>
              <a:rPr lang="ar-AE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استنتج أهم الأشياء التي تساعدنا على تعلم القران واحكامه؟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WhatsApp Video 2020-09-08 at 10.36.38 P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37689" y="2952044"/>
            <a:ext cx="3048000" cy="2286000"/>
          </a:xfrm>
          <a:prstGeom prst="rect">
            <a:avLst/>
          </a:prstGeom>
        </p:spPr>
      </p:pic>
      <p:sp>
        <p:nvSpPr>
          <p:cNvPr id="5" name="مخطط انسيابي: محطة طرفية 2"/>
          <p:cNvSpPr/>
          <p:nvPr/>
        </p:nvSpPr>
        <p:spPr>
          <a:xfrm>
            <a:off x="1134738" y="588779"/>
            <a:ext cx="9749928" cy="1008112"/>
          </a:xfrm>
          <a:prstGeom prst="flowChartTermina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الهدف (1)يستنتج الأمورالمعينة على تعلم القران وأحكامه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7596" y="3051672"/>
            <a:ext cx="339873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ملاحظة:</a:t>
            </a:r>
          </a:p>
          <a:p>
            <a:pPr algn="ctr"/>
            <a:r>
              <a:rPr lang="ar-AE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يمكنك الاستعانة بالكتاب صفحة(23)</a:t>
            </a:r>
          </a:p>
          <a:p>
            <a:pPr algn="ctr"/>
            <a:r>
              <a:rPr lang="ar-AE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للـتأكد من أجابتك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2000" y="1454227"/>
          <a:ext cx="8128000" cy="468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خطط انسيابي: محطة طرفية 2"/>
          <p:cNvSpPr/>
          <p:nvPr/>
        </p:nvSpPr>
        <p:spPr>
          <a:xfrm>
            <a:off x="661012" y="313357"/>
            <a:ext cx="10653311" cy="1008112"/>
          </a:xfrm>
          <a:prstGeom prst="flowChartTerminator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الهدف (1)يستنتج الأسباب المعينة على تعلم القران وأحكامه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372819" y="1600199"/>
            <a:ext cx="3315245" cy="4172639"/>
          </a:xfrm>
        </p:spPr>
        <p:txBody>
          <a:bodyPr>
            <a:noAutofit/>
          </a:bodyPr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</a:rPr>
              <a:t>اكتب اسمك</a:t>
            </a:r>
          </a:p>
          <a:p>
            <a:pPr algn="ctr"/>
            <a:r>
              <a:rPr lang="ar-AE" sz="3200" b="1" dirty="0" smtClean="0">
                <a:solidFill>
                  <a:srgbClr val="FFFF00"/>
                </a:solidFill>
              </a:rPr>
              <a:t>كم عدد السور التي تحفظها من كتاب الله</a:t>
            </a:r>
          </a:p>
          <a:p>
            <a:pPr algn="ctr"/>
            <a:r>
              <a:rPr lang="ar-AE" sz="3200" b="1" dirty="0" smtClean="0">
                <a:solidFill>
                  <a:schemeClr val="tx1"/>
                </a:solidFill>
              </a:rPr>
              <a:t>عدد بعضا من أداب التلاوة التي تراعيها عند قراءة القران الكريم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21976" y="457200"/>
            <a:ext cx="3862024" cy="1066800"/>
          </a:xfrm>
        </p:spPr>
        <p:txBody>
          <a:bodyPr>
            <a:noAutofit/>
          </a:bodyPr>
          <a:lstStyle/>
          <a:p>
            <a:pPr algn="ctr"/>
            <a:r>
              <a:rPr lang="ar-AE" sz="3600" dirty="0" smtClean="0">
                <a:solidFill>
                  <a:srgbClr val="FFFF00"/>
                </a:solidFill>
              </a:rPr>
              <a:t>عرف عن نفسك بذكر مايلي: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unnamed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688116" y="330506"/>
            <a:ext cx="4968607" cy="3536414"/>
          </a:xfrm>
          <a:prstGeom prst="rect">
            <a:avLst/>
          </a:prstGeom>
        </p:spPr>
      </p:pic>
      <p:pic>
        <p:nvPicPr>
          <p:cNvPr id="6" name="WhatsApp Video 2020-09-08 at 10.36.38 PM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6095" y="1371600"/>
            <a:ext cx="1707615" cy="1316516"/>
          </a:xfrm>
          <a:prstGeom prst="rect">
            <a:avLst/>
          </a:prstGeom>
        </p:spPr>
      </p:pic>
      <p:pic>
        <p:nvPicPr>
          <p:cNvPr id="7" name="صورة 6" descr="حمد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780" y="4328250"/>
            <a:ext cx="1085850" cy="218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صورة 4" descr="الاب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4285" y="4104554"/>
            <a:ext cx="120491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  <p:pic>
        <p:nvPicPr>
          <p:cNvPr id="9" name="صورة 4" descr="الاب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2618" y="4104552"/>
            <a:ext cx="120491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22" y="0"/>
            <a:ext cx="984440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2172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484"/>
            <a:ext cx="10972800" cy="1219200"/>
          </a:xfrm>
        </p:spPr>
        <p:txBody>
          <a:bodyPr>
            <a:normAutofit/>
          </a:bodyPr>
          <a:lstStyle/>
          <a:p>
            <a:pPr algn="ctr"/>
            <a:r>
              <a:rPr lang="ar-AE" sz="4800" b="1" dirty="0" smtClean="0"/>
              <a:t>جدول(ملخص) لأحكام التجويد في درس اليوم                 </a:t>
            </a:r>
            <a:endParaRPr lang="en-GB" sz="4800" b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115239" y="1439333"/>
          <a:ext cx="8705773" cy="5060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47E02F4-EADE-4A35-B28A-B08BEF30D3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933">
            <a:off x="745729" y="399932"/>
            <a:ext cx="1588275" cy="306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 smtClean="0"/>
              <a:t>لنشاهد هذا الفيديو عن اللام الشمسية والقمرية .. انتبه جيدا       </a:t>
            </a:r>
            <a:endParaRPr lang="en-GB" dirty="0"/>
          </a:p>
        </p:txBody>
      </p:sp>
      <p:pic>
        <p:nvPicPr>
          <p:cNvPr id="4" name="WhatsApp Video 2020-09-18 at 3.29.01 AM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07605" y="1674563"/>
            <a:ext cx="7414352" cy="4351663"/>
          </a:xfrm>
          <a:prstGeom prst="rect">
            <a:avLst/>
          </a:prstGeom>
        </p:spPr>
      </p:pic>
      <p:pic>
        <p:nvPicPr>
          <p:cNvPr id="5" name="صورة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72627" y="2533878"/>
            <a:ext cx="2003621" cy="2192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6257BA-8DF6-40DC-986D-5ACC7E20A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2688115" y="698948"/>
            <a:ext cx="8449937" cy="1008112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الهدف (2)يبين اللام الشمسية واللام القمرية 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578" y="1972019"/>
            <a:ext cx="6775373" cy="3844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6257BA-8DF6-40DC-986D-5ACC7E20A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-1552757141-7929-p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1" y="1184517"/>
            <a:ext cx="4084557" cy="40986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118" y="416046"/>
            <a:ext cx="10890549" cy="769441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حكمها الادغام</a:t>
            </a:r>
            <a:r>
              <a:rPr lang="ar-AE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ادخالها في الحرف الذي يليهاوعدم النطق به 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3662" y="5373511"/>
            <a:ext cx="3872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حروفها14 حرفا</a:t>
            </a:r>
            <a:endParaRPr lang="en-GB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4801" y="1285291"/>
            <a:ext cx="44816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2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تجدها أوائل بيت الشعر التالي </a:t>
            </a:r>
          </a:p>
          <a:p>
            <a:pPr algn="ctr"/>
            <a:r>
              <a:rPr lang="ar-AE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ط</a:t>
            </a:r>
            <a:r>
              <a:rPr lang="ar-AE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 </a:t>
            </a:r>
            <a:r>
              <a:rPr lang="ar-AE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</a:t>
            </a:r>
            <a:r>
              <a:rPr lang="ar-AE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 </a:t>
            </a:r>
            <a:r>
              <a:rPr lang="ar-AE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</a:t>
            </a:r>
            <a:r>
              <a:rPr lang="ar-AE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 </a:t>
            </a:r>
            <a:r>
              <a:rPr lang="ar-AE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</a:t>
            </a:r>
            <a:r>
              <a:rPr lang="ar-AE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حما </a:t>
            </a:r>
            <a:r>
              <a:rPr lang="ar-AE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</a:t>
            </a:r>
            <a:r>
              <a:rPr lang="ar-AE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فز </a:t>
            </a:r>
            <a:r>
              <a:rPr lang="ar-AE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ض</a:t>
            </a:r>
            <a:r>
              <a:rPr lang="ar-AE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 </a:t>
            </a:r>
            <a:r>
              <a:rPr lang="ar-AE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ذ</a:t>
            </a:r>
            <a:r>
              <a:rPr lang="ar-AE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 </a:t>
            </a:r>
            <a:r>
              <a:rPr lang="ar-AE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</a:t>
            </a:r>
            <a:r>
              <a:rPr lang="ar-AE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عم</a:t>
            </a:r>
          </a:p>
          <a:p>
            <a:pPr algn="ctr"/>
            <a:r>
              <a:rPr lang="ar-AE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</a:t>
            </a:r>
            <a:r>
              <a:rPr lang="ar-A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 </a:t>
            </a:r>
            <a:r>
              <a:rPr lang="ar-AE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</a:t>
            </a:r>
            <a:r>
              <a:rPr lang="ar-A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وء </a:t>
            </a:r>
            <a:r>
              <a:rPr lang="ar-AE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ظ</a:t>
            </a:r>
            <a:r>
              <a:rPr lang="ar-A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 </a:t>
            </a:r>
            <a:r>
              <a:rPr lang="ar-AE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ز</a:t>
            </a:r>
            <a:r>
              <a:rPr lang="ar-A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 </a:t>
            </a:r>
            <a:r>
              <a:rPr lang="ar-AE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</a:t>
            </a:r>
            <a:r>
              <a:rPr lang="ar-A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ريفا </a:t>
            </a:r>
            <a:r>
              <a:rPr lang="ar-AE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</a:t>
            </a:r>
            <a:r>
              <a:rPr lang="ar-A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لكرم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8167" y="4434890"/>
            <a:ext cx="3383167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</a:t>
            </a:r>
            <a:r>
              <a:rPr lang="ar-AE" sz="28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مثالا على اللام الشمسية على الدردشة</a:t>
            </a:r>
            <a:endParaRPr lang="en-US" sz="28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47E02F4-EADE-4A35-B28A-B08BEF30D3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933">
            <a:off x="1376535" y="1171240"/>
            <a:ext cx="1143952" cy="2361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5BF53F5-D6FC-48A5-9AC8-F5BAF50A6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54" y="1554955"/>
            <a:ext cx="1954822" cy="2014509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BC666CD2-7BA4-4954-9276-4FAA7EE87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50" b="98688" l="1000" r="99000">
                        <a14:foregroundMark x1="14000" y1="6824" x2="14000" y2="6824"/>
                        <a14:foregroundMark x1="40333" y1="1050" x2="40333" y2="1050"/>
                        <a14:foregroundMark x1="97667" y1="13648" x2="97667" y2="13648"/>
                        <a14:foregroundMark x1="57667" y1="97900" x2="57667" y2="97900"/>
                        <a14:foregroundMark x1="77333" y1="58530" x2="77333" y2="58530"/>
                        <a14:foregroundMark x1="73667" y1="61942" x2="73667" y2="61942"/>
                        <a14:foregroundMark x1="84667" y1="74803" x2="88000" y2="42520"/>
                        <a14:foregroundMark x1="88000" y1="42520" x2="87333" y2="40945"/>
                        <a14:foregroundMark x1="24667" y1="84777" x2="16667" y2="79003"/>
                        <a14:foregroundMark x1="16667" y1="79003" x2="9667" y2="64304"/>
                        <a14:foregroundMark x1="1000" y1="62467" x2="1000" y2="62467"/>
                        <a14:foregroundMark x1="71333" y1="14436" x2="71333" y2="14436"/>
                        <a14:foregroundMark x1="82000" y1="14436" x2="82000" y2="14436"/>
                        <a14:foregroundMark x1="77667" y1="66667" x2="82333" y2="58268"/>
                        <a14:foregroundMark x1="82333" y1="58268" x2="77000" y2="65617"/>
                        <a14:foregroundMark x1="77000" y1="65617" x2="77000" y2="66667"/>
                        <a14:foregroundMark x1="82000" y1="56955" x2="73333" y2="59843"/>
                        <a14:foregroundMark x1="73333" y1="59843" x2="78667" y2="69291"/>
                        <a14:foregroundMark x1="75333" y1="66929" x2="74667" y2="66667"/>
                        <a14:foregroundMark x1="73000" y1="64304" x2="73000" y2="64304"/>
                        <a14:foregroundMark x1="72000" y1="62205" x2="72000" y2="62205"/>
                        <a14:foregroundMark x1="71000" y1="62205" x2="71000" y2="62205"/>
                        <a14:foregroundMark x1="71000" y1="60892" x2="71000" y2="60892"/>
                        <a14:foregroundMark x1="69667" y1="62205" x2="69667" y2="62205"/>
                        <a14:foregroundMark x1="74333" y1="66404" x2="76667" y2="69029"/>
                        <a14:foregroundMark x1="55333" y1="92388" x2="52000" y2="83727"/>
                        <a14:foregroundMark x1="52000" y1="83727" x2="49665" y2="82753"/>
                        <a14:foregroundMark x1="47333" y1="83202" x2="47333" y2="83202"/>
                        <a14:foregroundMark x1="46000" y1="82677" x2="46000" y2="82677"/>
                        <a14:foregroundMark x1="45000" y1="82415" x2="41333" y2="78740"/>
                        <a14:foregroundMark x1="49333" y1="83202" x2="41000" y2="78740"/>
                        <a14:foregroundMark x1="41000" y1="78740" x2="41000" y2="78740"/>
                        <a14:foregroundMark x1="49000" y1="81102" x2="49000" y2="81102"/>
                        <a14:foregroundMark x1="4667" y1="62730" x2="4667" y2="62730"/>
                        <a14:foregroundMark x1="72667" y1="98950" x2="72667" y2="98950"/>
                        <a14:foregroundMark x1="46000" y1="79790" x2="46000" y2="79790"/>
                        <a14:foregroundMark x1="22000" y1="93701" x2="22000" y2="93701"/>
                        <a14:foregroundMark x1="99000" y1="30184" x2="99000" y2="30184"/>
                        <a14:foregroundMark x1="18000" y1="85827" x2="18000" y2="85827"/>
                        <a14:backgroundMark x1="41729" y1="76349" x2="50000" y2="79003"/>
                        <a14:backgroundMark x1="52073" y1="81102" x2="52333" y2="81365"/>
                        <a14:backgroundMark x1="50777" y1="79790" x2="52073" y2="81102"/>
                        <a14:backgroundMark x1="50000" y1="79003" x2="50777" y2="79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982680" cy="65219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2853" y="3470313"/>
            <a:ext cx="44618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مؤسسة الشعلة التربوية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6257BA-8DF6-40DC-986D-5ACC7E20A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44" y="2743199"/>
            <a:ext cx="4571999" cy="35672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8439" y="610079"/>
            <a:ext cx="9788257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ar-AE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اللام القمرية وحكمها الاظهار</a:t>
            </a:r>
            <a:r>
              <a:rPr lang="ar-AE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اظهارها أي النطق بها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8932" y="1485036"/>
            <a:ext cx="5046134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AE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حروفها مجموعة في القول التالي:</a:t>
            </a:r>
          </a:p>
          <a:p>
            <a:pPr algn="ctr"/>
            <a:endParaRPr lang="ar-AE" sz="40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AE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ابغ حجك وخف عقيمه)</a:t>
            </a:r>
          </a:p>
          <a:p>
            <a:pPr algn="ctr"/>
            <a:r>
              <a:rPr lang="ar-AE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والحرف الذي بعدها غير </a:t>
            </a:r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مشدد</a:t>
            </a:r>
          </a:p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(تكتب وتلفظ)</a:t>
            </a:r>
          </a:p>
        </p:txBody>
      </p:sp>
      <p:sp>
        <p:nvSpPr>
          <p:cNvPr id="6" name="Rectangle 5"/>
          <p:cNvSpPr/>
          <p:nvPr/>
        </p:nvSpPr>
        <p:spPr>
          <a:xfrm>
            <a:off x="7128235" y="5278375"/>
            <a:ext cx="3368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حروفها 14  حرفا</a:t>
            </a:r>
            <a:endParaRPr lang="en-GB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406" y="1546159"/>
            <a:ext cx="48381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(اكتب مثالا على الدردشة)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7" y="391329"/>
            <a:ext cx="12207758" cy="60223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51634" y="528811"/>
            <a:ext cx="3745735" cy="837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360843" y="521590"/>
            <a:ext cx="1726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ملخص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551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8" y="0"/>
            <a:ext cx="11277602" cy="6857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5629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9F90577-DA1E-4C83-A1FE-3436384D2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unna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8943">
            <a:off x="1161560" y="1053958"/>
            <a:ext cx="2670902" cy="23725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4477" y="763962"/>
            <a:ext cx="3419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الهوية الوطنية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1985" y="2538357"/>
            <a:ext cx="91972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وضح دور دولة الامارات العربية المتحدة في حفظ القران وتعلم أحكامه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4_590466829204743963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839199" y="733777"/>
            <a:ext cx="2201333" cy="1478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37" y="465919"/>
            <a:ext cx="12205038" cy="603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1327" y="3484874"/>
            <a:ext cx="326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المطففين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8597" y="3484873"/>
            <a:ext cx="326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البروج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896" y="3484872"/>
            <a:ext cx="326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الغاشية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1327" y="5488167"/>
            <a:ext cx="326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النازعات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4345" y="5488166"/>
            <a:ext cx="326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الناس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896" y="5469149"/>
            <a:ext cx="326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التكاثر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خطط انسيابي: محطة طرفية 2"/>
          <p:cNvSpPr/>
          <p:nvPr/>
        </p:nvSpPr>
        <p:spPr>
          <a:xfrm>
            <a:off x="1715912" y="698948"/>
            <a:ext cx="10476088" cy="1008112"/>
          </a:xfrm>
          <a:prstGeom prst="flowChartTerminator">
            <a:avLst/>
          </a:prstGeom>
          <a:solidFill>
            <a:schemeClr val="tx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الهدف (3)يطبق عمليا حكم اللام الشمسية واللام القمرية 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0" y="1422401"/>
            <a:ext cx="2585156" cy="1851378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46756" y="1782002"/>
            <a:ext cx="231422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ألفظها بشكل </a:t>
            </a:r>
          </a:p>
          <a:p>
            <a:pPr algn="ctr"/>
            <a:r>
              <a:rPr lang="ar-AE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صحيح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186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" y="1"/>
            <a:ext cx="12191420" cy="6946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6291" y="3602222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الجنة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5337" y="3648005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الظلة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2954" y="4423888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الودود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955" y="5250491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الملك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5336" y="4330965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الزيتون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2071" y="5147917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الصاخة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8937" y="5969583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الهدى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540" y="5969583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الكريم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4107" y="5855803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الشرح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3127" y="5855803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الضحى 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7748" y="0"/>
            <a:ext cx="5651654" cy="1079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399841" y="0"/>
            <a:ext cx="3546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اختبر معلوماتك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WhatsApp Video 2020-09-08 at 10.36.38 P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270" y="132203"/>
            <a:ext cx="2203373" cy="947450"/>
          </a:xfrm>
          <a:prstGeom prst="rect">
            <a:avLst/>
          </a:prstGeom>
        </p:spPr>
      </p:pic>
      <p:pic>
        <p:nvPicPr>
          <p:cNvPr id="17" name="صورة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42942" y="0"/>
            <a:ext cx="2003621" cy="1090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4319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9F90577-DA1E-4C83-A1FE-3436384D2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778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70578" y="935335"/>
            <a:ext cx="80941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اكتب اسماء مقرئين من الوطن العربي تحب الاستماع لتلاواتهم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50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2922411"/>
            <a:ext cx="5559777" cy="3429000"/>
          </a:xfrm>
          <a:prstGeom prst="rect">
            <a:avLst/>
          </a:prstGeom>
        </p:spPr>
      </p:pic>
      <p:pic>
        <p:nvPicPr>
          <p:cNvPr id="5" name="WhatsApp Video 2020-09-08 at 10.36.38 PM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95023" y="942622"/>
            <a:ext cx="2144889" cy="1721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259">
            <a:off x="1018526" y="783643"/>
            <a:ext cx="2976001" cy="18172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5273" y="1602821"/>
            <a:ext cx="4679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استراتيجية نموذج فراير </a:t>
            </a:r>
            <a:endParaRPr lang="ar-S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8546" y="411422"/>
            <a:ext cx="3780202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غلق الحصـــــــة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رسم تخطيطي 22"/>
          <p:cNvGraphicFramePr/>
          <p:nvPr>
            <p:extLst>
              <p:ext uri="{D42A27DB-BD31-4B8C-83A1-F6EECF244321}">
                <p14:modId xmlns="" xmlns:p14="http://schemas.microsoft.com/office/powerpoint/2010/main" val="344769123"/>
              </p:ext>
            </p:extLst>
          </p:nvPr>
        </p:nvGraphicFramePr>
        <p:xfrm>
          <a:off x="4294066" y="2379644"/>
          <a:ext cx="5410197" cy="370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eat animation">
            <a:extLst>
              <a:ext uri="{FF2B5EF4-FFF2-40B4-BE49-F238E27FC236}">
                <a16:creationId xmlns="" xmlns:a16="http://schemas.microsoft.com/office/drawing/2014/main" id="{46997661-51B6-4E20-B484-684A8D0FC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478" y="2214502"/>
            <a:ext cx="2747716" cy="4022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98867" y="1206213"/>
            <a:ext cx="208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ar-AE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قيم ذاتك             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716096" y="3007605"/>
            <a:ext cx="2620203" cy="3547431"/>
          </a:xfrm>
          <a:custGeom>
            <a:avLst/>
            <a:gdLst>
              <a:gd name="T0" fmla="*/ 69 w 590"/>
              <a:gd name="T1" fmla="*/ 1055 h 1124"/>
              <a:gd name="T2" fmla="*/ 0 w 590"/>
              <a:gd name="T3" fmla="*/ 1055 h 1124"/>
              <a:gd name="T4" fmla="*/ 0 w 590"/>
              <a:gd name="T5" fmla="*/ 64 h 1124"/>
              <a:gd name="T6" fmla="*/ 11 w 590"/>
              <a:gd name="T7" fmla="*/ 64 h 1124"/>
              <a:gd name="T8" fmla="*/ 173 w 590"/>
              <a:gd name="T9" fmla="*/ 64 h 1124"/>
              <a:gd name="T10" fmla="*/ 183 w 590"/>
              <a:gd name="T11" fmla="*/ 53 h 1124"/>
              <a:gd name="T12" fmla="*/ 183 w 590"/>
              <a:gd name="T13" fmla="*/ 0 h 1124"/>
              <a:gd name="T14" fmla="*/ 217 w 590"/>
              <a:gd name="T15" fmla="*/ 10 h 1124"/>
              <a:gd name="T16" fmla="*/ 376 w 590"/>
              <a:gd name="T17" fmla="*/ 58 h 1124"/>
              <a:gd name="T18" fmla="*/ 464 w 590"/>
              <a:gd name="T19" fmla="*/ 64 h 1124"/>
              <a:gd name="T20" fmla="*/ 590 w 590"/>
              <a:gd name="T21" fmla="*/ 64 h 1124"/>
              <a:gd name="T22" fmla="*/ 590 w 590"/>
              <a:gd name="T23" fmla="*/ 1055 h 1124"/>
              <a:gd name="T24" fmla="*/ 522 w 590"/>
              <a:gd name="T25" fmla="*/ 1055 h 1124"/>
              <a:gd name="T26" fmla="*/ 522 w 590"/>
              <a:gd name="T27" fmla="*/ 1044 h 1124"/>
              <a:gd name="T28" fmla="*/ 521 w 590"/>
              <a:gd name="T29" fmla="*/ 953 h 1124"/>
              <a:gd name="T30" fmla="*/ 516 w 590"/>
              <a:gd name="T31" fmla="*/ 944 h 1124"/>
              <a:gd name="T32" fmla="*/ 511 w 590"/>
              <a:gd name="T33" fmla="*/ 953 h 1124"/>
              <a:gd name="T34" fmla="*/ 511 w 590"/>
              <a:gd name="T35" fmla="*/ 1042 h 1124"/>
              <a:gd name="T36" fmla="*/ 511 w 590"/>
              <a:gd name="T37" fmla="*/ 1055 h 1124"/>
              <a:gd name="T38" fmla="*/ 182 w 590"/>
              <a:gd name="T39" fmla="*/ 1124 h 1124"/>
              <a:gd name="T40" fmla="*/ 182 w 590"/>
              <a:gd name="T41" fmla="*/ 1111 h 1124"/>
              <a:gd name="T42" fmla="*/ 183 w 590"/>
              <a:gd name="T43" fmla="*/ 291 h 1124"/>
              <a:gd name="T44" fmla="*/ 183 w 590"/>
              <a:gd name="T45" fmla="*/ 147 h 1124"/>
              <a:gd name="T46" fmla="*/ 171 w 590"/>
              <a:gd name="T47" fmla="*/ 134 h 1124"/>
              <a:gd name="T48" fmla="*/ 82 w 590"/>
              <a:gd name="T49" fmla="*/ 134 h 1124"/>
              <a:gd name="T50" fmla="*/ 69 w 590"/>
              <a:gd name="T51" fmla="*/ 147 h 1124"/>
              <a:gd name="T52" fmla="*/ 69 w 590"/>
              <a:gd name="T53" fmla="*/ 1040 h 1124"/>
              <a:gd name="T54" fmla="*/ 69 w 590"/>
              <a:gd name="T55" fmla="*/ 1055 h 1124"/>
              <a:gd name="T56" fmla="*/ 511 w 590"/>
              <a:gd name="T57" fmla="*/ 592 h 1124"/>
              <a:gd name="T58" fmla="*/ 511 w 590"/>
              <a:gd name="T59" fmla="*/ 843 h 1124"/>
              <a:gd name="T60" fmla="*/ 516 w 590"/>
              <a:gd name="T61" fmla="*/ 857 h 1124"/>
              <a:gd name="T62" fmla="*/ 521 w 590"/>
              <a:gd name="T63" fmla="*/ 844 h 1124"/>
              <a:gd name="T64" fmla="*/ 521 w 590"/>
              <a:gd name="T65" fmla="*/ 342 h 1124"/>
              <a:gd name="T66" fmla="*/ 516 w 590"/>
              <a:gd name="T67" fmla="*/ 329 h 1124"/>
              <a:gd name="T68" fmla="*/ 511 w 590"/>
              <a:gd name="T69" fmla="*/ 342 h 1124"/>
              <a:gd name="T70" fmla="*/ 511 w 590"/>
              <a:gd name="T71" fmla="*/ 592 h 1124"/>
              <a:gd name="T72" fmla="*/ 321 w 590"/>
              <a:gd name="T73" fmla="*/ 634 h 1124"/>
              <a:gd name="T74" fmla="*/ 317 w 590"/>
              <a:gd name="T75" fmla="*/ 632 h 1124"/>
              <a:gd name="T76" fmla="*/ 240 w 590"/>
              <a:gd name="T77" fmla="*/ 627 h 1124"/>
              <a:gd name="T78" fmla="*/ 225 w 590"/>
              <a:gd name="T79" fmla="*/ 641 h 1124"/>
              <a:gd name="T80" fmla="*/ 242 w 590"/>
              <a:gd name="T81" fmla="*/ 653 h 1124"/>
              <a:gd name="T82" fmla="*/ 281 w 590"/>
              <a:gd name="T83" fmla="*/ 644 h 1124"/>
              <a:gd name="T84" fmla="*/ 321 w 590"/>
              <a:gd name="T85" fmla="*/ 634 h 1124"/>
              <a:gd name="T86" fmla="*/ 521 w 590"/>
              <a:gd name="T87" fmla="*/ 190 h 1124"/>
              <a:gd name="T88" fmla="*/ 521 w 590"/>
              <a:gd name="T89" fmla="*/ 143 h 1124"/>
              <a:gd name="T90" fmla="*/ 517 w 590"/>
              <a:gd name="T91" fmla="*/ 134 h 1124"/>
              <a:gd name="T92" fmla="*/ 511 w 590"/>
              <a:gd name="T93" fmla="*/ 142 h 1124"/>
              <a:gd name="T94" fmla="*/ 511 w 590"/>
              <a:gd name="T95" fmla="*/ 238 h 1124"/>
              <a:gd name="T96" fmla="*/ 516 w 590"/>
              <a:gd name="T97" fmla="*/ 246 h 1124"/>
              <a:gd name="T98" fmla="*/ 521 w 590"/>
              <a:gd name="T99" fmla="*/ 238 h 1124"/>
              <a:gd name="T100" fmla="*/ 521 w 590"/>
              <a:gd name="T101" fmla="*/ 190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90" h="1124">
                <a:moveTo>
                  <a:pt x="69" y="1055"/>
                </a:moveTo>
                <a:cubicBezTo>
                  <a:pt x="45" y="1055"/>
                  <a:pt x="23" y="1055"/>
                  <a:pt x="0" y="1055"/>
                </a:cubicBezTo>
                <a:cubicBezTo>
                  <a:pt x="0" y="725"/>
                  <a:pt x="0" y="395"/>
                  <a:pt x="0" y="64"/>
                </a:cubicBezTo>
                <a:cubicBezTo>
                  <a:pt x="3" y="64"/>
                  <a:pt x="7" y="64"/>
                  <a:pt x="11" y="64"/>
                </a:cubicBezTo>
                <a:cubicBezTo>
                  <a:pt x="65" y="64"/>
                  <a:pt x="119" y="64"/>
                  <a:pt x="173" y="64"/>
                </a:cubicBezTo>
                <a:cubicBezTo>
                  <a:pt x="181" y="64"/>
                  <a:pt x="184" y="61"/>
                  <a:pt x="183" y="53"/>
                </a:cubicBezTo>
                <a:cubicBezTo>
                  <a:pt x="183" y="36"/>
                  <a:pt x="183" y="19"/>
                  <a:pt x="183" y="0"/>
                </a:cubicBezTo>
                <a:cubicBezTo>
                  <a:pt x="196" y="3"/>
                  <a:pt x="207" y="6"/>
                  <a:pt x="217" y="10"/>
                </a:cubicBezTo>
                <a:cubicBezTo>
                  <a:pt x="270" y="26"/>
                  <a:pt x="323" y="41"/>
                  <a:pt x="376" y="58"/>
                </a:cubicBezTo>
                <a:cubicBezTo>
                  <a:pt x="405" y="68"/>
                  <a:pt x="434" y="63"/>
                  <a:pt x="464" y="64"/>
                </a:cubicBezTo>
                <a:cubicBezTo>
                  <a:pt x="506" y="65"/>
                  <a:pt x="547" y="64"/>
                  <a:pt x="590" y="64"/>
                </a:cubicBezTo>
                <a:cubicBezTo>
                  <a:pt x="590" y="394"/>
                  <a:pt x="590" y="724"/>
                  <a:pt x="590" y="1055"/>
                </a:cubicBezTo>
                <a:cubicBezTo>
                  <a:pt x="568" y="1055"/>
                  <a:pt x="545" y="1055"/>
                  <a:pt x="522" y="1055"/>
                </a:cubicBezTo>
                <a:cubicBezTo>
                  <a:pt x="522" y="1051"/>
                  <a:pt x="522" y="1047"/>
                  <a:pt x="522" y="1044"/>
                </a:cubicBezTo>
                <a:cubicBezTo>
                  <a:pt x="521" y="1014"/>
                  <a:pt x="522" y="983"/>
                  <a:pt x="521" y="953"/>
                </a:cubicBezTo>
                <a:cubicBezTo>
                  <a:pt x="521" y="950"/>
                  <a:pt x="518" y="947"/>
                  <a:pt x="516" y="944"/>
                </a:cubicBezTo>
                <a:cubicBezTo>
                  <a:pt x="515" y="947"/>
                  <a:pt x="511" y="950"/>
                  <a:pt x="511" y="953"/>
                </a:cubicBezTo>
                <a:cubicBezTo>
                  <a:pt x="511" y="982"/>
                  <a:pt x="511" y="1012"/>
                  <a:pt x="511" y="1042"/>
                </a:cubicBezTo>
                <a:cubicBezTo>
                  <a:pt x="511" y="1046"/>
                  <a:pt x="511" y="1050"/>
                  <a:pt x="511" y="1055"/>
                </a:cubicBezTo>
                <a:cubicBezTo>
                  <a:pt x="401" y="1078"/>
                  <a:pt x="292" y="1101"/>
                  <a:pt x="182" y="1124"/>
                </a:cubicBezTo>
                <a:cubicBezTo>
                  <a:pt x="182" y="1119"/>
                  <a:pt x="182" y="1115"/>
                  <a:pt x="182" y="1111"/>
                </a:cubicBezTo>
                <a:cubicBezTo>
                  <a:pt x="182" y="838"/>
                  <a:pt x="183" y="564"/>
                  <a:pt x="183" y="291"/>
                </a:cubicBezTo>
                <a:cubicBezTo>
                  <a:pt x="183" y="243"/>
                  <a:pt x="183" y="195"/>
                  <a:pt x="183" y="147"/>
                </a:cubicBezTo>
                <a:cubicBezTo>
                  <a:pt x="183" y="137"/>
                  <a:pt x="180" y="134"/>
                  <a:pt x="171" y="134"/>
                </a:cubicBezTo>
                <a:cubicBezTo>
                  <a:pt x="141" y="135"/>
                  <a:pt x="111" y="135"/>
                  <a:pt x="82" y="134"/>
                </a:cubicBezTo>
                <a:cubicBezTo>
                  <a:pt x="71" y="134"/>
                  <a:pt x="69" y="137"/>
                  <a:pt x="69" y="147"/>
                </a:cubicBezTo>
                <a:cubicBezTo>
                  <a:pt x="69" y="445"/>
                  <a:pt x="69" y="743"/>
                  <a:pt x="69" y="1040"/>
                </a:cubicBezTo>
                <a:cubicBezTo>
                  <a:pt x="69" y="1045"/>
                  <a:pt x="69" y="1050"/>
                  <a:pt x="69" y="1055"/>
                </a:cubicBezTo>
                <a:close/>
                <a:moveTo>
                  <a:pt x="511" y="592"/>
                </a:moveTo>
                <a:cubicBezTo>
                  <a:pt x="511" y="676"/>
                  <a:pt x="511" y="760"/>
                  <a:pt x="511" y="843"/>
                </a:cubicBezTo>
                <a:cubicBezTo>
                  <a:pt x="511" y="848"/>
                  <a:pt x="508" y="857"/>
                  <a:pt x="516" y="857"/>
                </a:cubicBezTo>
                <a:cubicBezTo>
                  <a:pt x="525" y="858"/>
                  <a:pt x="521" y="849"/>
                  <a:pt x="521" y="844"/>
                </a:cubicBezTo>
                <a:cubicBezTo>
                  <a:pt x="522" y="677"/>
                  <a:pt x="522" y="509"/>
                  <a:pt x="521" y="342"/>
                </a:cubicBezTo>
                <a:cubicBezTo>
                  <a:pt x="521" y="337"/>
                  <a:pt x="525" y="330"/>
                  <a:pt x="516" y="329"/>
                </a:cubicBezTo>
                <a:cubicBezTo>
                  <a:pt x="515" y="329"/>
                  <a:pt x="511" y="338"/>
                  <a:pt x="511" y="342"/>
                </a:cubicBezTo>
                <a:cubicBezTo>
                  <a:pt x="511" y="426"/>
                  <a:pt x="511" y="509"/>
                  <a:pt x="511" y="592"/>
                </a:cubicBezTo>
                <a:close/>
                <a:moveTo>
                  <a:pt x="321" y="634"/>
                </a:moveTo>
                <a:cubicBezTo>
                  <a:pt x="319" y="633"/>
                  <a:pt x="318" y="632"/>
                  <a:pt x="317" y="632"/>
                </a:cubicBezTo>
                <a:cubicBezTo>
                  <a:pt x="291" y="630"/>
                  <a:pt x="265" y="628"/>
                  <a:pt x="240" y="627"/>
                </a:cubicBezTo>
                <a:cubicBezTo>
                  <a:pt x="231" y="627"/>
                  <a:pt x="224" y="634"/>
                  <a:pt x="225" y="641"/>
                </a:cubicBezTo>
                <a:cubicBezTo>
                  <a:pt x="225" y="650"/>
                  <a:pt x="233" y="655"/>
                  <a:pt x="242" y="653"/>
                </a:cubicBezTo>
                <a:cubicBezTo>
                  <a:pt x="255" y="650"/>
                  <a:pt x="268" y="647"/>
                  <a:pt x="281" y="644"/>
                </a:cubicBezTo>
                <a:cubicBezTo>
                  <a:pt x="294" y="641"/>
                  <a:pt x="307" y="638"/>
                  <a:pt x="321" y="634"/>
                </a:cubicBezTo>
                <a:close/>
                <a:moveTo>
                  <a:pt x="521" y="190"/>
                </a:moveTo>
                <a:cubicBezTo>
                  <a:pt x="521" y="174"/>
                  <a:pt x="522" y="159"/>
                  <a:pt x="521" y="143"/>
                </a:cubicBezTo>
                <a:cubicBezTo>
                  <a:pt x="521" y="140"/>
                  <a:pt x="518" y="137"/>
                  <a:pt x="517" y="134"/>
                </a:cubicBezTo>
                <a:cubicBezTo>
                  <a:pt x="515" y="137"/>
                  <a:pt x="511" y="140"/>
                  <a:pt x="511" y="142"/>
                </a:cubicBezTo>
                <a:cubicBezTo>
                  <a:pt x="511" y="174"/>
                  <a:pt x="511" y="206"/>
                  <a:pt x="511" y="238"/>
                </a:cubicBezTo>
                <a:cubicBezTo>
                  <a:pt x="511" y="240"/>
                  <a:pt x="514" y="243"/>
                  <a:pt x="516" y="246"/>
                </a:cubicBezTo>
                <a:cubicBezTo>
                  <a:pt x="518" y="243"/>
                  <a:pt x="521" y="240"/>
                  <a:pt x="521" y="238"/>
                </a:cubicBezTo>
                <a:cubicBezTo>
                  <a:pt x="522" y="222"/>
                  <a:pt x="521" y="206"/>
                  <a:pt x="521" y="1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lat screen tv sitting on top of a desk&#10;&#10;Description automatically generated">
            <a:extLst>
              <a:ext uri="{FF2B5EF4-FFF2-40B4-BE49-F238E27FC236}">
                <a16:creationId xmlns:a16="http://schemas.microsoft.com/office/drawing/2014/main" xmlns="" id="{9D42294F-95B0-4DF9-9789-D1DAB12EC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582397" cy="63035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9745" y="1601243"/>
            <a:ext cx="56973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الواجب:</a:t>
            </a:r>
          </a:p>
          <a:p>
            <a:pPr algn="ctr"/>
            <a:r>
              <a:rPr lang="ar-A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تحضير أحكام لفظ الجلالة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58" y="1066106"/>
            <a:ext cx="6568055" cy="4896544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5015700" y="2858780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="" xmlns:p14="http://schemas.microsoft.com/office/powerpoint/2010/main" val="4271475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5A9E6CA-3CE6-4EDF-B2CD-09DFAA3F06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56" r="13358" b="2"/>
          <a:stretch/>
        </p:blipFill>
        <p:spPr>
          <a:xfrm>
            <a:off x="738130" y="925416"/>
            <a:ext cx="5695720" cy="5695719"/>
          </a:xfrm>
          <a:prstGeom prst="rect">
            <a:avLst/>
          </a:prstGeom>
        </p:spPr>
      </p:pic>
      <p:pic>
        <p:nvPicPr>
          <p:cNvPr id="3" name="صورة 1" descr="DL7haXjXUAA91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3002" y="958467"/>
            <a:ext cx="4788665" cy="57232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76666" y="1832598"/>
            <a:ext cx="385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الحضور والغياب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B2E14E1-C2C9-45C3-8413-3C7D48156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39" y="3334921"/>
            <a:ext cx="1828959" cy="197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86" t="5185" r="12274" b="12037"/>
          <a:stretch/>
        </p:blipFill>
        <p:spPr>
          <a:xfrm>
            <a:off x="542120" y="284130"/>
            <a:ext cx="11025589" cy="6076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403631-20A7-4457-8EAC-52AA133DB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653386">
            <a:off x="3586476" y="2226528"/>
            <a:ext cx="452673" cy="460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403631-20A7-4457-8EAC-52AA133DB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653386">
            <a:off x="4985619" y="2215509"/>
            <a:ext cx="452673" cy="460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8403631-20A7-4457-8EAC-52AA133DB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653386">
            <a:off x="4344804" y="2202656"/>
            <a:ext cx="452673" cy="4605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3240" y="2043495"/>
            <a:ext cx="3719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5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التربية الاسلامية </a:t>
            </a:r>
            <a:endParaRPr lang="ar-SA" sz="54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16039" y="2065529"/>
            <a:ext cx="1580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</a:t>
            </a:r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لماد</a:t>
            </a:r>
            <a:r>
              <a:rPr lang="ar-AE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ة:</a:t>
            </a:r>
            <a:r>
              <a:rPr lang="ar-SA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ة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714342" y="3205908"/>
            <a:ext cx="2725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AE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الرابع </a:t>
            </a:r>
            <a:r>
              <a:rPr lang="en-US" sz="48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48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81" y="3178233"/>
            <a:ext cx="36022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العنوان</a:t>
            </a:r>
            <a:r>
              <a:rPr lang="ar-AE" sz="5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الوحي الألهي  </a:t>
            </a:r>
            <a:endParaRPr lang="en-GB" sz="5400" dirty="0"/>
          </a:p>
        </p:txBody>
      </p:sp>
      <p:sp>
        <p:nvSpPr>
          <p:cNvPr id="12" name="Rectangle 11"/>
          <p:cNvSpPr/>
          <p:nvPr/>
        </p:nvSpPr>
        <p:spPr>
          <a:xfrm>
            <a:off x="1674385" y="3233317"/>
            <a:ext cx="2404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</a:t>
            </a:r>
            <a:r>
              <a:rPr lang="ar-SA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علمة</a:t>
            </a:r>
            <a:r>
              <a:rPr lang="ar-AE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أميرة المغربي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GB" sz="4000" dirty="0"/>
          </a:p>
        </p:txBody>
      </p:sp>
    </p:spTree>
    <p:extLst>
      <p:ext uri="{BB962C8B-B14F-4D97-AF65-F5344CB8AC3E}">
        <p14:creationId xmlns="" xmlns:p14="http://schemas.microsoft.com/office/powerpoint/2010/main" val="4071323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BD2E04F4-34B5-4DDF-90AC-7750B4E6685B}"/>
              </a:ext>
            </a:extLst>
          </p:cNvPr>
          <p:cNvSpPr/>
          <p:nvPr/>
        </p:nvSpPr>
        <p:spPr>
          <a:xfrm flipH="1">
            <a:off x="10003810" y="3950022"/>
            <a:ext cx="1989886" cy="19898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الالتزام بالوقت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847A0E-B807-4FE1-A36A-658AF2725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229" y="2369868"/>
            <a:ext cx="1219306" cy="14936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B1729FD6-F75E-40D8-91D9-6D7185FEF0C9}"/>
              </a:ext>
            </a:extLst>
          </p:cNvPr>
          <p:cNvSpPr/>
          <p:nvPr/>
        </p:nvSpPr>
        <p:spPr>
          <a:xfrm flipH="1">
            <a:off x="7885270" y="2737293"/>
            <a:ext cx="1989886" cy="1989886"/>
          </a:xfrm>
          <a:prstGeom prst="ellipse">
            <a:avLst/>
          </a:prstGeom>
          <a:solidFill>
            <a:srgbClr val="C30D8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كن مستمعاً جيداً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B9A4B46-D362-41FD-A3A4-D8C31DF36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013" y="1130634"/>
            <a:ext cx="1457070" cy="167044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B0707156-C0FF-424E-A46B-42D1ED235889}"/>
              </a:ext>
            </a:extLst>
          </p:cNvPr>
          <p:cNvSpPr/>
          <p:nvPr/>
        </p:nvSpPr>
        <p:spPr>
          <a:xfrm flipH="1">
            <a:off x="2744645" y="2638142"/>
            <a:ext cx="1989886" cy="1989886"/>
          </a:xfrm>
          <a:prstGeom prst="ellipse">
            <a:avLst/>
          </a:prstGeom>
          <a:solidFill>
            <a:srgbClr val="C30D8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أغلق الصوت </a:t>
            </a:r>
          </a:p>
        </p:txBody>
      </p:sp>
      <p:pic>
        <p:nvPicPr>
          <p:cNvPr id="9" name="Picture 10" descr="Microphone clipart press conference, Microphone press conference ...">
            <a:extLst>
              <a:ext uri="{FF2B5EF4-FFF2-40B4-BE49-F238E27FC236}">
                <a16:creationId xmlns="" xmlns:a16="http://schemas.microsoft.com/office/drawing/2014/main" id="{3948B6EB-BF3E-44CF-9D8C-2519FB07D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17" y="2059275"/>
            <a:ext cx="1348409" cy="1348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AAEFD40F-9D27-4136-8699-AA06940CC24F}"/>
              </a:ext>
            </a:extLst>
          </p:cNvPr>
          <p:cNvSpPr/>
          <p:nvPr/>
        </p:nvSpPr>
        <p:spPr>
          <a:xfrm flipH="1">
            <a:off x="938523" y="4162567"/>
            <a:ext cx="1989886" cy="19898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غادراجتماع </a:t>
            </a:r>
            <a:r>
              <a:rPr lang="ar-A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التييمز بعد الانتهاء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66E9620-9344-4498-923A-AB62DEEECE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116" y="3128790"/>
            <a:ext cx="1450430" cy="103528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673EA79-64B0-4C43-8729-A098979288E1}"/>
              </a:ext>
            </a:extLst>
          </p:cNvPr>
          <p:cNvSpPr/>
          <p:nvPr/>
        </p:nvSpPr>
        <p:spPr>
          <a:xfrm flipH="1">
            <a:off x="5451187" y="3644774"/>
            <a:ext cx="1989886" cy="19898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انتظر دورك للمشاركة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2E14E1-C2C9-45C3-8413-3C7D48156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520" y="1737476"/>
            <a:ext cx="1828959" cy="19752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61595" y="418032"/>
            <a:ext cx="8454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AE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قوانين وإرشادات التعلم عن بعد عبر برنامج </a:t>
            </a: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Microsoft teams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87236C4D-DCD7-4B28-AE81-1A3B6BDA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860" y="319489"/>
            <a:ext cx="1443210" cy="1322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27210FE-77A8-4D12-B149-94923E58C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33" y="605928"/>
            <a:ext cx="9188884" cy="5343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8452" y="1970921"/>
            <a:ext cx="77298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والأن هيا بنا يا أحبائي نتعاون في اكتشاف عنوان الدرس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 descr="A picture containing holding, skiing, clock&#10;&#10;Description automatically generated">
            <a:extLst>
              <a:ext uri="{FF2B5EF4-FFF2-40B4-BE49-F238E27FC236}">
                <a16:creationId xmlns="" xmlns:a16="http://schemas.microsoft.com/office/drawing/2014/main" id="{97DCB79F-678B-4E56-A82A-43D5EDB72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8307" b="91054" l="9744" r="89776">
                        <a14:foregroundMark x1="47444" y1="8466" x2="47444" y2="8466"/>
                        <a14:foregroundMark x1="37220" y1="89617" x2="37220" y2="89617"/>
                        <a14:foregroundMark x1="38019" y1="91054" x2="38019" y2="91054"/>
                        <a14:foregroundMark x1="51917" y1="86741" x2="51917" y2="86741"/>
                        <a14:foregroundMark x1="50479" y1="86741" x2="51917" y2="88179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09" y="174892"/>
            <a:ext cx="2332223" cy="286181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628444" y="4222044"/>
            <a:ext cx="2348089" cy="7450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>
            <a:extLst>
              <a:ext uri="{FF2B5EF4-FFF2-40B4-BE49-F238E27FC236}">
                <a16:creationId xmlns="" xmlns:a16="http://schemas.microsoft.com/office/drawing/2014/main" id="{40BDA820-DF3F-49BA-9CC0-E782306D69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44" y="0"/>
            <a:ext cx="4511339" cy="2528711"/>
          </a:xfrm>
          <a:prstGeom prst="rect">
            <a:avLst/>
          </a:prstGeom>
        </p:spPr>
      </p:pic>
      <p:graphicFrame>
        <p:nvGraphicFramePr>
          <p:cNvPr id="3" name="جدول 2">
            <a:extLst>
              <a:ext uri="{FF2B5EF4-FFF2-40B4-BE49-F238E27FC236}">
                <a16:creationId xmlns="" xmlns:a16="http://schemas.microsoft.com/office/drawing/2014/main" id="{E91C31FC-3ECE-4C76-AAFD-C11A62AB6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186542"/>
              </p:ext>
            </p:extLst>
          </p:nvPr>
        </p:nvGraphicFramePr>
        <p:xfrm>
          <a:off x="5678718" y="1108507"/>
          <a:ext cx="6290633" cy="463417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1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1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13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13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15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37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129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3200" b="0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3200" b="0" strike="noStrik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3200" b="0" strike="noStrik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2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32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3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129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400" b="0" dirty="0" smtClean="0">
                          <a:solidFill>
                            <a:srgbClr val="FF0000"/>
                          </a:solidFill>
                        </a:rPr>
                        <a:t>أ</a:t>
                      </a:r>
                      <a:endParaRPr lang="en-US" sz="4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000" b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س</a:t>
                      </a:r>
                      <a:endParaRPr lang="en-US" sz="4000" b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000" b="0" dirty="0" smtClean="0">
                          <a:solidFill>
                            <a:srgbClr val="FFFF00"/>
                          </a:solidFill>
                        </a:rPr>
                        <a:t>م</a:t>
                      </a:r>
                      <a:endParaRPr lang="en-US" sz="40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3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29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3600" b="1" dirty="0" smtClean="0">
                          <a:solidFill>
                            <a:srgbClr val="FF0000"/>
                          </a:solidFill>
                        </a:rPr>
                        <a:t>ح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000" b="1" dirty="0">
                          <a:solidFill>
                            <a:schemeClr val="tx1"/>
                          </a:solidFill>
                        </a:rPr>
                        <a:t>م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8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د</a:t>
                      </a:r>
                      <a:endParaRPr lang="en-US" sz="48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32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ب</a:t>
                      </a:r>
                      <a:endParaRPr lang="en-US" sz="3200" b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32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129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000" b="0" dirty="0" smtClean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000" b="1" dirty="0" smtClean="0">
                          <a:solidFill>
                            <a:srgbClr val="FF0000"/>
                          </a:solidFill>
                        </a:rPr>
                        <a:t>ك</a:t>
                      </a:r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و</a:t>
                      </a:r>
                      <a:endParaRPr lang="ar-AE" sz="44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32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129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400" b="0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800" b="0" dirty="0" smtClean="0">
                          <a:solidFill>
                            <a:schemeClr val="bg1"/>
                          </a:solidFill>
                        </a:rPr>
                        <a:t>ج</a:t>
                      </a:r>
                      <a:endParaRPr lang="en-US" sz="4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800" b="1" dirty="0" smtClean="0">
                          <a:solidFill>
                            <a:srgbClr val="FFFF00"/>
                          </a:solidFill>
                        </a:rPr>
                        <a:t>ن</a:t>
                      </a:r>
                      <a:endParaRPr lang="en-US" sz="4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400" b="1" dirty="0" smtClean="0">
                          <a:solidFill>
                            <a:srgbClr val="FF0000"/>
                          </a:solidFill>
                        </a:rPr>
                        <a:t>ا</a:t>
                      </a:r>
                      <a:endParaRPr lang="en-US" sz="4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32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129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800" b="0" dirty="0">
                          <a:solidFill>
                            <a:schemeClr val="bg1"/>
                          </a:solidFill>
                        </a:rPr>
                        <a:t>ل</a:t>
                      </a:r>
                      <a:endParaRPr lang="en-US" sz="4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3200" b="0" dirty="0">
                          <a:solidFill>
                            <a:schemeClr val="tx1"/>
                          </a:solidFill>
                        </a:rPr>
                        <a:t>ا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400" b="0" dirty="0" smtClean="0">
                          <a:solidFill>
                            <a:schemeClr val="bg1"/>
                          </a:solidFill>
                        </a:rPr>
                        <a:t>ت</a:t>
                      </a:r>
                      <a:endParaRPr lang="en-US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000" b="0" dirty="0">
                          <a:solidFill>
                            <a:schemeClr val="tx1"/>
                          </a:solidFill>
                        </a:rPr>
                        <a:t>م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4400" b="0" dirty="0" smtClean="0">
                          <a:solidFill>
                            <a:srgbClr val="FF0000"/>
                          </a:solidFill>
                        </a:rPr>
                        <a:t>م</a:t>
                      </a:r>
                      <a:endParaRPr lang="en-US" sz="4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ar-AE" sz="32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012267" y="286439"/>
            <a:ext cx="6942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التهيئة:التوصل لعنوان الدرس</a:t>
            </a:r>
            <a:endParaRPr lang="ar-AE" sz="4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810" y="2603642"/>
            <a:ext cx="46277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كون من الأحرف كلمات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94713"/>
            <a:ext cx="5379999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الكلمة الاولى: </a:t>
            </a:r>
            <a:r>
              <a:rPr lang="ar-A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 الحروف الصفراء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062357"/>
            <a:ext cx="5396089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الكلمة الثانية : من الحروف الحمراء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863869"/>
            <a:ext cx="5529079" cy="70788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الكلمة الثالثة:من الحروف السوداء</a:t>
            </a:r>
            <a:endParaRPr lang="en-GB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WhatsApp Video 2020-09-08 at 10.36.38 PM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24800" y="5791200"/>
            <a:ext cx="2156178" cy="9256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5733112"/>
            <a:ext cx="55654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اكتب اجابتك على الدردشة معكم دقيقة انطلقوا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9F90577-DA1E-4C83-A1FE-3436384D2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8724" y="1391923"/>
            <a:ext cx="61991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أحسنتم بارك الله فيكم جميعا</a:t>
            </a:r>
          </a:p>
          <a:p>
            <a:pPr algn="ctr"/>
            <a:r>
              <a:rPr lang="ar-A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عنوان درسنا لليوم هو:</a:t>
            </a:r>
          </a:p>
          <a:p>
            <a:pPr algn="ctr"/>
            <a:r>
              <a:rPr lang="ar-A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((</a:t>
            </a:r>
            <a:r>
              <a:rPr lang="ar-A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30D8F"/>
                </a:solidFill>
                <a:effectLst/>
              </a:rPr>
              <a:t>من أحكام التجويد</a:t>
            </a:r>
            <a:r>
              <a:rPr lang="ar-A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))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47E02F4-EADE-4A35-B28A-B08BEF30D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933">
            <a:off x="1445640" y="614421"/>
            <a:ext cx="1588275" cy="3060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403631-20A7-4457-8EAC-52AA133DBD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70651">
            <a:off x="9898461" y="1473178"/>
            <a:ext cx="774066" cy="563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computer&#10;&#10;Description automatically generated">
            <a:extLst>
              <a:ext uri="{FF2B5EF4-FFF2-40B4-BE49-F238E27FC236}">
                <a16:creationId xmlns="" xmlns:a16="http://schemas.microsoft.com/office/drawing/2014/main" id="{438F0C09-D04A-474C-9FFD-8689DB109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9" y="0"/>
            <a:ext cx="8353008" cy="6858000"/>
          </a:xfrm>
          <a:prstGeom prst="rect">
            <a:avLst/>
          </a:prstGeom>
        </p:spPr>
      </p:pic>
      <p:pic>
        <p:nvPicPr>
          <p:cNvPr id="3" name="Picture 20">
            <a:extLst>
              <a:ext uri="{FF2B5EF4-FFF2-40B4-BE49-F238E27FC236}">
                <a16:creationId xmlns="" xmlns:a16="http://schemas.microsoft.com/office/drawing/2014/main" id="{40BDA820-DF3F-49BA-9CC0-E782306D69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955" y="508000"/>
            <a:ext cx="2408129" cy="2711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80525" y="607957"/>
            <a:ext cx="260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نواتج التعلم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9527822" y="1896534"/>
            <a:ext cx="1727200" cy="5080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0917" y="1161113"/>
            <a:ext cx="57879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30D8F"/>
                </a:solidFill>
                <a:effectLst/>
              </a:rPr>
              <a:t>1.يستنتج الأسباب المعينة على تعلم أحكام القران </a:t>
            </a:r>
          </a:p>
          <a:p>
            <a:pPr algn="ctr"/>
            <a:r>
              <a:rPr lang="ar-AE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30D8F"/>
                </a:solidFill>
                <a:effectLst/>
              </a:rPr>
              <a:t>وحفظه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30D8F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7638" y="2109380"/>
            <a:ext cx="45576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30D8F"/>
                </a:solidFill>
                <a:effectLst/>
              </a:rPr>
              <a:t>2.يبن اللام الشمسية والقمرية</a:t>
            </a:r>
            <a:endParaRPr lang="en-GB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30D8F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062" y="2688920"/>
            <a:ext cx="50801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30D8F"/>
                </a:solidFill>
                <a:effectLst/>
              </a:rPr>
              <a:t>3.يطبق عمليا حكم اللام القمرية والشمسية</a:t>
            </a:r>
            <a:endParaRPr lang="en-GB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30D8F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7E02F4-EADE-4A35-B28A-B08BEF30D3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933">
            <a:off x="10032679" y="2685592"/>
            <a:ext cx="1588275" cy="3060226"/>
          </a:xfrm>
          <a:prstGeom prst="rect">
            <a:avLst/>
          </a:prstGeom>
        </p:spPr>
      </p:pic>
      <p:pic>
        <p:nvPicPr>
          <p:cNvPr id="10" name="Picture 20">
            <a:extLst>
              <a:ext uri="{FF2B5EF4-FFF2-40B4-BE49-F238E27FC236}">
                <a16:creationId xmlns="" xmlns:a16="http://schemas.microsoft.com/office/drawing/2014/main" id="{40BDA820-DF3F-49BA-9CC0-E782306D69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983" y="3139195"/>
            <a:ext cx="2408129" cy="2711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2478</TotalTime>
  <Words>466</Words>
  <Application>Microsoft Office PowerPoint</Application>
  <PresentationFormat>Custom</PresentationFormat>
  <Paragraphs>137</Paragraphs>
  <Slides>29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Paper</vt:lpstr>
      <vt:lpstr>لنردد بكل فخر واتعزاز نشيد وطننا الحبيب نشيد دولة الامارات العربية المتحدة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أترككم الأن مع هذا المقطع المرئي عن احكام التجويد وتعلمه  </vt:lpstr>
      <vt:lpstr>Slide 12</vt:lpstr>
      <vt:lpstr>Slide 13</vt:lpstr>
      <vt:lpstr>عرف عن نفسك بذكر مايلي:</vt:lpstr>
      <vt:lpstr>Slide 15</vt:lpstr>
      <vt:lpstr>جدول(ملخص) لأحكام التجويد في درس اليوم                 </vt:lpstr>
      <vt:lpstr>لنشاهد هذا الفيديو عن اللام الشمسية والقمرية .. انتبه جيدا      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USER</cp:lastModifiedBy>
  <cp:revision>27</cp:revision>
  <dcterms:created xsi:type="dcterms:W3CDTF">2015-09-18T11:10:04Z</dcterms:created>
  <dcterms:modified xsi:type="dcterms:W3CDTF">2020-09-23T07:56:27Z</dcterms:modified>
</cp:coreProperties>
</file>