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9" r:id="rId9"/>
    <p:sldId id="263" r:id="rId10"/>
    <p:sldId id="264" r:id="rId11"/>
    <p:sldId id="265" r:id="rId12"/>
    <p:sldId id="266" r:id="rId13"/>
    <p:sldId id="268" r:id="rId14"/>
    <p:sldId id="267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33"/>
    <a:srgbClr val="FFB829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51" d="100"/>
          <a:sy n="51" d="100"/>
        </p:scale>
        <p:origin x="992" y="1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3375-98C8-4F5D-B789-BFF43465C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59CE7-8D06-4155-B9E1-2EE613EF4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F65F4-8DE4-48CE-A912-133363F0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05A2-F222-4795-939C-6B097712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27559-8D4A-4142-B612-8D4BED9C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4890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6C6F-EF85-4402-8F09-3E431A7C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2F1FC-3548-4703-93AD-1B5E6044D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B8587-AF2B-431C-9B9F-95B8FEAD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495F5-1702-43CC-83DD-09544E93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E59D5-7A5A-4083-9DF7-451D5070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1830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3C032-A784-4B94-9B8B-48CD8FB15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D4A34-5628-42AF-A473-BD9C4075E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CE52-3C81-4FEE-8D16-24A2B515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DDC53-C96B-4024-8E67-CAD2A290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5B2C-B30B-4CA3-AF25-8D5FF5BF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872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1E17-997C-43DE-AD5F-B8D5128D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AE6F-629B-4385-8475-1D38B24B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D0747-E7BB-46E4-A378-C26EA291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CA3BF-3E09-4F98-BEFA-32F7E2BF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B420E-9970-4C87-931D-FF5B6136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3441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609D-D61A-4902-8672-D6DA2491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FBAF7-D724-4A86-946D-0AA1C976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64E-E6D2-4CD5-A696-BC133968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B5AD0-72B8-44B1-B0C8-345F4E78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BBEA5-A797-42DE-A490-29212B81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2109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A74A-9ED5-41BC-8339-97546C0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650C-D734-4548-8C89-8DBADFD1D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2604D-B0A7-479C-A1CB-53BD03A9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F727A-9E1B-498B-854A-03C05094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83B13-5BB5-467A-B579-C6EF5356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27FD2-39B2-462B-A59E-70CF8C35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982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B1A1-6BEF-48DB-9555-8D7FC9D1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19404-B0D9-4F28-ADDE-763B1246B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5176F-BFF6-4C5B-98DC-50DAE8765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56B50-A85D-4DF4-86DE-1FBCBBE7F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BFA74-3E4D-4FE7-A006-9A9CF3D54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DD4EA1-6324-48DA-A035-AD2E6F45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5CA57-8516-445D-8CBF-54C0FE38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B47AFF-FD37-45CF-9D16-9B5DDDAA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37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AAA7-EA5D-424B-8254-CDF2847C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66064-5E85-49EB-A796-C57C4D98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83A62-ACAA-4B85-88DE-A3B2D3F5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9FF96-4163-4E44-A7FC-41A4B85D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4268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FB42A-C9E8-437C-9478-395A804F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AD0C5-6185-43FE-8207-F780E9AD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0590-CB9F-4504-8F6B-032218B7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5560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90E4-126B-433D-A2BA-09AAA9F0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F292A-402F-42B2-9FD4-C4A71266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ECFC8-06D0-41DF-AB19-B82D364B1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7F7D5-228F-473A-8A4B-E5EABCE5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D4535-3DFF-49AC-8C9A-D3EC0F30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0CB34-3712-4DC8-95D0-25C871E4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8960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4CBA-345C-4D98-A20E-F5E049BB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270C7-223E-4314-98F2-2C4612ABC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6AC6D-ADF7-4239-8E60-F935EF5F6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F1576-7E7D-4A10-ACA6-2874B938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BECF-FA48-4F5C-9D56-2CC70278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0D65-B719-42D8-A367-B6AE1D19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312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E1418D-638E-4284-859C-EC9F9DE7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532A6-ED78-4956-9313-0E00AC2CA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81DC-816E-4F54-A63B-D99F86370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E512D-AB43-4C96-ACAD-F58AA46E5D15}" type="datetimeFigureOut">
              <a:rPr lang="en-AE" smtClean="0"/>
              <a:t>31/10/2021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DA5BA-D510-418D-9736-F6B7246EB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90A1D-CA17-445D-B7E4-BE5C9EB30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829B1-4023-4E82-A98F-424B7D99C18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4821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14.wmf"/><Relationship Id="rId4" Type="http://schemas.openxmlformats.org/officeDocument/2006/relationships/image" Target="../media/image3.png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3718A8F-CB75-4BEF-B023-E8D721DD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5218" y="203699"/>
            <a:ext cx="3238251" cy="308556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0CA3B0-94D3-4F64-8947-43D296281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1134375" y="2059254"/>
            <a:ext cx="6960740" cy="4644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C3C7D-9B14-4383-9F53-B3DC313BEB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2389139" y="2144597"/>
            <a:ext cx="5033947" cy="4210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6C3DA-7CCA-4695-ADC3-00C77FD37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7414121" y="2153562"/>
            <a:ext cx="1169193" cy="4210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4F47E-2AD8-4CEF-90E7-548E45900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663" y="781794"/>
            <a:ext cx="4913802" cy="33774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434961-FD58-45B7-BC6A-B6955A674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4117" y="5334172"/>
            <a:ext cx="1731853" cy="1320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D0286F-479A-43A2-8C2B-81BEFC8C1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6D4D87F-8640-4027-B0E6-43F8EAEB2565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71115" y="250941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1028" name="Picture 4" descr="Download Wooden Spear - Saint Gobain Adfors Sun Guard 90 - Full Size PNG  Image - PNGkit">
            <a:extLst>
              <a:ext uri="{FF2B5EF4-FFF2-40B4-BE49-F238E27FC236}">
                <a16:creationId xmlns:a16="http://schemas.microsoft.com/office/drawing/2014/main" id="{37599CB9-CB35-4B1C-B3E2-480ADAC9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20" y="698171"/>
            <a:ext cx="2100651" cy="15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قصاصات فنية مجانية من الرمان ، قم بتنزيل قصاصة فنية مجانية ، قصاصة فنية  مجانية - آخر">
            <a:extLst>
              <a:ext uri="{FF2B5EF4-FFF2-40B4-BE49-F238E27FC236}">
                <a16:creationId xmlns:a16="http://schemas.microsoft.com/office/drawing/2014/main" id="{C64C9D9F-5C05-4E53-97D4-51AA1710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9" y="980856"/>
            <a:ext cx="1646029" cy="14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Question4">
            <a:extLst>
              <a:ext uri="{FF2B5EF4-FFF2-40B4-BE49-F238E27FC236}">
                <a16:creationId xmlns:a16="http://schemas.microsoft.com/office/drawing/2014/main" id="{F75EA18A-49EF-4A0E-A9F0-A4904D5D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10" y="1174427"/>
            <a:ext cx="1403364" cy="14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BBFA2D-320B-46C9-8BB1-F7891A7721AF}"/>
              </a:ext>
            </a:extLst>
          </p:cNvPr>
          <p:cNvSpPr/>
          <p:nvPr/>
        </p:nvSpPr>
        <p:spPr>
          <a:xfrm>
            <a:off x="9597772" y="2604959"/>
            <a:ext cx="17796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رُكْـــبَةٌ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1FCCE-A3B5-427A-80FF-68EDB0B2AF40}"/>
              </a:ext>
            </a:extLst>
          </p:cNvPr>
          <p:cNvSpPr/>
          <p:nvPr/>
        </p:nvSpPr>
        <p:spPr>
          <a:xfrm>
            <a:off x="10862177" y="2604913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32467-926A-4DDC-8B92-3240148E4184}"/>
              </a:ext>
            </a:extLst>
          </p:cNvPr>
          <p:cNvSpPr txBox="1"/>
          <p:nvPr/>
        </p:nvSpPr>
        <p:spPr>
          <a:xfrm>
            <a:off x="5310956" y="370832"/>
            <a:ext cx="6583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الراء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D4B67E-FD43-4BC8-B042-F6D4A93883C1}"/>
              </a:ext>
            </a:extLst>
          </p:cNvPr>
          <p:cNvSpPr/>
          <p:nvPr/>
        </p:nvSpPr>
        <p:spPr>
          <a:xfrm>
            <a:off x="6495669" y="2577791"/>
            <a:ext cx="17395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رُمــانٌ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B87D01-210E-4937-9319-7990CD060446}"/>
              </a:ext>
            </a:extLst>
          </p:cNvPr>
          <p:cNvSpPr/>
          <p:nvPr/>
        </p:nvSpPr>
        <p:spPr>
          <a:xfrm>
            <a:off x="7740036" y="2577745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1C0EF2-F0E8-4F6E-97FE-2B56CA2C4E13}"/>
              </a:ext>
            </a:extLst>
          </p:cNvPr>
          <p:cNvSpPr/>
          <p:nvPr/>
        </p:nvSpPr>
        <p:spPr>
          <a:xfrm>
            <a:off x="3412569" y="2536269"/>
            <a:ext cx="17796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رُمُحٌ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2BAE9-C19F-4311-ACF8-1C6F50A9412E}"/>
              </a:ext>
            </a:extLst>
          </p:cNvPr>
          <p:cNvSpPr/>
          <p:nvPr/>
        </p:nvSpPr>
        <p:spPr>
          <a:xfrm>
            <a:off x="4427589" y="2536223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6EDC5E-7A4B-4A4F-8AF9-295BAB4D1469}"/>
              </a:ext>
            </a:extLst>
          </p:cNvPr>
          <p:cNvSpPr txBox="1"/>
          <p:nvPr/>
        </p:nvSpPr>
        <p:spPr>
          <a:xfrm>
            <a:off x="4037148" y="5330625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ر + ُ = رُ</a:t>
            </a:r>
            <a:endParaRPr lang="en-GB" sz="4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E8683C-0FE1-4DC6-9FE4-DD0B81028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10228DC1-9E7E-4806-86D4-E77AC49AA05C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2.08333E-7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18" grpId="0"/>
      <p:bldP spid="18" grpId="1"/>
      <p:bldP spid="19" grpId="0"/>
      <p:bldP spid="20" grpId="0"/>
      <p:bldP spid="20" grpId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1026" name="Picture 2" descr="لعبة حارس مرمي الكرات الملونة">
            <a:extLst>
              <a:ext uri="{FF2B5EF4-FFF2-40B4-BE49-F238E27FC236}">
                <a16:creationId xmlns:a16="http://schemas.microsoft.com/office/drawing/2014/main" id="{0B373C53-F75C-4B54-8C27-C5C7EA8C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77" y="863861"/>
            <a:ext cx="2060070" cy="15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82BE63A-86CB-4DD1-B32F-94FCEE89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8104" y="536258"/>
            <a:ext cx="972303" cy="1903882"/>
          </a:xfrm>
          <a:prstGeom prst="rect">
            <a:avLst/>
          </a:prstGeom>
        </p:spPr>
      </p:pic>
      <p:pic>
        <p:nvPicPr>
          <p:cNvPr id="3074" name="Picture 2" descr="Letter Envelope Scalable Graphics Icon, envelope, love, heart png | PNGEgg">
            <a:extLst>
              <a:ext uri="{FF2B5EF4-FFF2-40B4-BE49-F238E27FC236}">
                <a16:creationId xmlns:a16="http://schemas.microsoft.com/office/drawing/2014/main" id="{3A10F121-1386-4F10-A06A-64BB66F9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8851" l="6322" r="93391">
                        <a14:foregroundMark x1="25000" y1="46264" x2="18966" y2="24138"/>
                        <a14:foregroundMark x1="18966" y1="24138" x2="28322" y2="8828"/>
                        <a14:foregroundMark x1="54700" y1="598" x2="54885" y2="575"/>
                        <a14:foregroundMark x1="54885" y1="575" x2="70402" y2="862"/>
                        <a14:foregroundMark x1="70402" y1="862" x2="82471" y2="15517"/>
                        <a14:foregroundMark x1="85908" y1="37555" x2="92241" y2="78161"/>
                        <a14:foregroundMark x1="82471" y1="15517" x2="84724" y2="29961"/>
                        <a14:foregroundMark x1="92241" y1="78161" x2="77011" y2="95402"/>
                        <a14:foregroundMark x1="77011" y1="95402" x2="28448" y2="96552"/>
                        <a14:foregroundMark x1="28448" y1="96552" x2="9770" y2="81897"/>
                        <a14:foregroundMark x1="9770" y1="81897" x2="8908" y2="41092"/>
                        <a14:foregroundMark x1="8908" y1="41092" x2="12644" y2="7471"/>
                        <a14:foregroundMark x1="12644" y1="7471" x2="21552" y2="6609"/>
                        <a14:foregroundMark x1="29331" y1="6390" x2="19253" y2="7184"/>
                        <a14:foregroundMark x1="77586" y1="2586" x2="52315" y2="4578"/>
                        <a14:foregroundMark x1="12931" y1="23276" x2="13506" y2="41092"/>
                        <a14:foregroundMark x1="13506" y1="41092" x2="16667" y2="42816"/>
                        <a14:foregroundMark x1="10632" y1="44828" x2="14655" y2="96264"/>
                        <a14:foregroundMark x1="14655" y1="96264" x2="69540" y2="91092"/>
                        <a14:foregroundMark x1="91092" y1="91092" x2="66092" y2="93391"/>
                        <a14:foregroundMark x1="90230" y1="93103" x2="84195" y2="51724"/>
                        <a14:foregroundMark x1="84195" y1="51724" x2="83908" y2="51149"/>
                        <a14:foregroundMark x1="81897" y1="55172" x2="79023" y2="72126"/>
                        <a14:foregroundMark x1="79023" y1="72126" x2="47701" y2="88793"/>
                        <a14:foregroundMark x1="47701" y1="88793" x2="32471" y2="86782"/>
                        <a14:foregroundMark x1="32471" y1="86782" x2="31609" y2="86207"/>
                        <a14:foregroundMark x1="21552" y1="74425" x2="62644" y2="65805"/>
                        <a14:foregroundMark x1="62644" y1="65805" x2="56897" y2="82471"/>
                        <a14:foregroundMark x1="56897" y1="82471" x2="32759" y2="65230"/>
                        <a14:foregroundMark x1="32759" y1="65230" x2="75575" y2="56609"/>
                        <a14:foregroundMark x1="75575" y1="56609" x2="79598" y2="58333"/>
                        <a14:foregroundMark x1="25575" y1="80172" x2="23276" y2="64655"/>
                        <a14:foregroundMark x1="23276" y1="64655" x2="25000" y2="91092"/>
                        <a14:foregroundMark x1="25000" y1="91092" x2="15805" y2="59483"/>
                        <a14:foregroundMark x1="15805" y1="59483" x2="26149" y2="71264"/>
                        <a14:foregroundMark x1="26149" y1="71264" x2="17529" y2="51437"/>
                        <a14:foregroundMark x1="17529" y1="51437" x2="24425" y2="58621"/>
                        <a14:foregroundMark x1="77586" y1="93678" x2="91954" y2="90805"/>
                        <a14:foregroundMark x1="91954" y1="90805" x2="92529" y2="81897"/>
                        <a14:foregroundMark x1="10345" y1="88793" x2="26149" y2="98851"/>
                        <a14:foregroundMark x1="26149" y1="98851" x2="29885" y2="97701"/>
                        <a14:foregroundMark x1="40230" y1="76149" x2="12931" y2="94253"/>
                        <a14:foregroundMark x1="12931" y1="94253" x2="10632" y2="94828"/>
                        <a14:foregroundMark x1="35345" y1="59770" x2="15230" y2="42816"/>
                        <a14:foregroundMark x1="15230" y1="42816" x2="37069" y2="60345"/>
                        <a14:foregroundMark x1="37069" y1="60345" x2="83333" y2="46264"/>
                        <a14:foregroundMark x1="83333" y1="46264" x2="72126" y2="60345"/>
                        <a14:foregroundMark x1="72126" y1="60345" x2="72126" y2="58908"/>
                        <a14:foregroundMark x1="89080" y1="42529" x2="93678" y2="71839"/>
                        <a14:foregroundMark x1="8333" y1="56609" x2="6322" y2="39080"/>
                        <a14:foregroundMark x1="54598" y1="3161" x2="28736" y2="7184"/>
                        <a14:backgroundMark x1="52720" y1="501" x2="54885" y2="287"/>
                        <a14:backgroundMark x1="85057" y1="29885" x2="86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79" y="798299"/>
            <a:ext cx="1576280" cy="157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355302-8FDE-4FB2-A65E-1262A160B933}"/>
              </a:ext>
            </a:extLst>
          </p:cNvPr>
          <p:cNvSpPr/>
          <p:nvPr/>
        </p:nvSpPr>
        <p:spPr>
          <a:xfrm>
            <a:off x="3324693" y="2222220"/>
            <a:ext cx="15728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رِجْــلٌ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2BB0C-2667-48BF-9EB4-AF1F74198246}"/>
              </a:ext>
            </a:extLst>
          </p:cNvPr>
          <p:cNvSpPr/>
          <p:nvPr/>
        </p:nvSpPr>
        <p:spPr>
          <a:xfrm>
            <a:off x="4388719" y="2222174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B5DEE-9382-4A6C-83CA-293337A12FAC}"/>
              </a:ext>
            </a:extLst>
          </p:cNvPr>
          <p:cNvSpPr txBox="1"/>
          <p:nvPr/>
        </p:nvSpPr>
        <p:spPr>
          <a:xfrm>
            <a:off x="5310956" y="370832"/>
            <a:ext cx="6583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الراء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89A6FE-0127-49C1-88B2-BBEE18891C28}"/>
              </a:ext>
            </a:extLst>
          </p:cNvPr>
          <p:cNvSpPr/>
          <p:nvPr/>
        </p:nvSpPr>
        <p:spPr>
          <a:xfrm>
            <a:off x="6225465" y="2370064"/>
            <a:ext cx="19720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رِســالَةٌ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CA51A-599D-41E7-8273-5774019BBF78}"/>
              </a:ext>
            </a:extLst>
          </p:cNvPr>
          <p:cNvSpPr/>
          <p:nvPr/>
        </p:nvSpPr>
        <p:spPr>
          <a:xfrm>
            <a:off x="7659543" y="2370018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53616C-3D32-4643-8929-5EE3E3D3BF46}"/>
              </a:ext>
            </a:extLst>
          </p:cNvPr>
          <p:cNvSpPr/>
          <p:nvPr/>
        </p:nvSpPr>
        <p:spPr>
          <a:xfrm>
            <a:off x="9616944" y="2413383"/>
            <a:ext cx="17940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حارِسٌ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263E32-884C-4CCE-A569-219807AAB20F}"/>
              </a:ext>
            </a:extLst>
          </p:cNvPr>
          <p:cNvSpPr/>
          <p:nvPr/>
        </p:nvSpPr>
        <p:spPr>
          <a:xfrm>
            <a:off x="10295633" y="2413337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7B0249-2BEE-418B-B6D0-636015333BCC}"/>
              </a:ext>
            </a:extLst>
          </p:cNvPr>
          <p:cNvSpPr txBox="1"/>
          <p:nvPr/>
        </p:nvSpPr>
        <p:spPr>
          <a:xfrm>
            <a:off x="3646849" y="5323582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ر + ِ = رِ</a:t>
            </a:r>
            <a:endParaRPr lang="en-GB" sz="4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7ABC1E-B8B7-4A61-8142-9E0E35762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492E8046-11C9-4EEE-AEF6-1FD86D8A26D4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5.55112E-1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8" grpId="0"/>
      <p:bldP spid="19" grpId="0"/>
      <p:bldP spid="19" grpId="1"/>
      <p:bldP spid="20" grpId="0"/>
      <p:bldP spid="21" grpId="0"/>
      <p:bldP spid="21" grpId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1036" name="Picture 12" descr="الكريسماس الأبيض الذراع الحرة ، تحميل مجاني قصاصة فنية ، قصاصة فنية مجانية  - آخر">
            <a:extLst>
              <a:ext uri="{FF2B5EF4-FFF2-40B4-BE49-F238E27FC236}">
                <a16:creationId xmlns:a16="http://schemas.microsoft.com/office/drawing/2014/main" id="{CC411F29-CC44-4938-9712-D8DC0C8E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56" y="1076364"/>
            <a:ext cx="2204359" cy="27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C94F7AB-861B-4729-AC1C-B530E9E5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89" y="1649801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ذِراعٌ</a:t>
            </a:r>
            <a:endParaRPr lang="en-GB" altLang="en-US" sz="8800" b="1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C6C61F7-345E-4D2B-A931-77EC4AB34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881" y="1649801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را</a:t>
            </a:r>
            <a:endParaRPr lang="en-GB" altLang="en-US" sz="88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61E2FC-093F-4A47-9F8A-5EDEFA366B96}"/>
              </a:ext>
            </a:extLst>
          </p:cNvPr>
          <p:cNvSpPr txBox="1">
            <a:spLocks/>
          </p:cNvSpPr>
          <p:nvPr/>
        </p:nvSpPr>
        <p:spPr>
          <a:xfrm>
            <a:off x="2150064" y="3248598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الألف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AAB9B-CC33-486B-A39C-E02681FEB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BB782C3-F740-47B1-802F-FB069F531E9E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4.79167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4098" name="Picture 2" descr="صورة خروف كرتون">
            <a:extLst>
              <a:ext uri="{FF2B5EF4-FFF2-40B4-BE49-F238E27FC236}">
                <a16:creationId xmlns:a16="http://schemas.microsoft.com/office/drawing/2014/main" id="{85467F4E-8D45-4CF9-9B08-AE837ADD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027" y="1084881"/>
            <a:ext cx="3030271" cy="30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7A9A888-3BFE-4302-A650-B381FD9E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89" y="1649801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خَــروفٌ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A14F509-553F-4734-BF34-D93EC94E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905" y="1649801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رو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6F65DA-5D3E-4410-8700-0A20D45E1582}"/>
              </a:ext>
            </a:extLst>
          </p:cNvPr>
          <p:cNvSpPr txBox="1">
            <a:spLocks/>
          </p:cNvSpPr>
          <p:nvPr/>
        </p:nvSpPr>
        <p:spPr>
          <a:xfrm>
            <a:off x="2150064" y="3248598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الواو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0E440-BDBE-4120-9526-665D44927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A425A7C-0071-402B-86AC-3934F4ADD3A8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1032" name="Picture 8" descr="트위터의 خاص بملحقات التصميم 님: &amp;quot;ريش #سكرابز #خلفيات #صور #رمزيات #سكرابز  #تصاميم_دعوية #خطوط #بطاقات @islamic_pic @islamic_pic2… &amp;quot;">
            <a:extLst>
              <a:ext uri="{FF2B5EF4-FFF2-40B4-BE49-F238E27FC236}">
                <a16:creationId xmlns:a16="http://schemas.microsoft.com/office/drawing/2014/main" id="{51ABFA14-E3C6-4C6F-BF35-E0E7BD01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092" y="1096706"/>
            <a:ext cx="2791687" cy="279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1B2F8A2-375B-4845-A468-1ADBF3BBE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89" y="1649801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ريــشَـةٌ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1AB32CE-EE67-4F61-B08D-FBB86237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318" y="1649801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ريــ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A7E657-5FBC-42CF-B895-E60101BA3028}"/>
              </a:ext>
            </a:extLst>
          </p:cNvPr>
          <p:cNvSpPr txBox="1">
            <a:spLocks/>
          </p:cNvSpPr>
          <p:nvPr/>
        </p:nvSpPr>
        <p:spPr>
          <a:xfrm>
            <a:off x="2150064" y="3248598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الياء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72FCF-6E62-4A79-9ECC-B4F3A1441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DC4CA20-4A96-46D2-81B7-BD5D75B10520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1.11022E-1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6F5C4-AFC5-415E-A04F-F1AAB030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3097" y="413295"/>
            <a:ext cx="5827330" cy="5987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F9C422-6B9A-48C5-AB31-9309AE51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1A47665-0380-43BE-A279-7D678B6E36A6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1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63DA4-DA3A-4062-8618-9F52AED273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9594" y="282843"/>
            <a:ext cx="5793857" cy="60200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0DEB93-E983-4580-A8C5-3A47AFCF53EA}"/>
              </a:ext>
            </a:extLst>
          </p:cNvPr>
          <p:cNvCxnSpPr>
            <a:cxnSpLocks/>
          </p:cNvCxnSpPr>
          <p:nvPr/>
        </p:nvCxnSpPr>
        <p:spPr>
          <a:xfrm flipH="1">
            <a:off x="4630994" y="1452189"/>
            <a:ext cx="2391471" cy="415940"/>
          </a:xfrm>
          <a:prstGeom prst="straightConnector1">
            <a:avLst/>
          </a:prstGeom>
          <a:ln w="57150">
            <a:solidFill>
              <a:srgbClr val="EE4F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288F96-4E17-49AC-9301-F25F85AE0B3A}"/>
              </a:ext>
            </a:extLst>
          </p:cNvPr>
          <p:cNvCxnSpPr>
            <a:cxnSpLocks/>
          </p:cNvCxnSpPr>
          <p:nvPr/>
        </p:nvCxnSpPr>
        <p:spPr>
          <a:xfrm flipH="1">
            <a:off x="4630994" y="2388093"/>
            <a:ext cx="2314900" cy="2712403"/>
          </a:xfrm>
          <a:prstGeom prst="straightConnector1">
            <a:avLst/>
          </a:prstGeom>
          <a:ln w="57150">
            <a:solidFill>
              <a:srgbClr val="5FB9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6C05D9-CCA1-4F04-8C5B-C83BC56CBA17}"/>
              </a:ext>
            </a:extLst>
          </p:cNvPr>
          <p:cNvCxnSpPr>
            <a:cxnSpLocks/>
          </p:cNvCxnSpPr>
          <p:nvPr/>
        </p:nvCxnSpPr>
        <p:spPr>
          <a:xfrm flipH="1">
            <a:off x="4630994" y="3515211"/>
            <a:ext cx="2391471" cy="751107"/>
          </a:xfrm>
          <a:prstGeom prst="straightConnector1">
            <a:avLst/>
          </a:prstGeom>
          <a:ln w="57150">
            <a:solidFill>
              <a:srgbClr val="356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C23BCA-F625-4055-816F-211B0B883731}"/>
              </a:ext>
            </a:extLst>
          </p:cNvPr>
          <p:cNvCxnSpPr>
            <a:cxnSpLocks/>
          </p:cNvCxnSpPr>
          <p:nvPr/>
        </p:nvCxnSpPr>
        <p:spPr>
          <a:xfrm flipH="1" flipV="1">
            <a:off x="4630994" y="3515211"/>
            <a:ext cx="2343034" cy="1227463"/>
          </a:xfrm>
          <a:prstGeom prst="straightConnector1">
            <a:avLst/>
          </a:prstGeom>
          <a:ln w="57150">
            <a:solidFill>
              <a:srgbClr val="EE4F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F25F94-04D4-4CE4-8418-5C51150FE543}"/>
              </a:ext>
            </a:extLst>
          </p:cNvPr>
          <p:cNvCxnSpPr>
            <a:cxnSpLocks/>
          </p:cNvCxnSpPr>
          <p:nvPr/>
        </p:nvCxnSpPr>
        <p:spPr>
          <a:xfrm flipH="1" flipV="1">
            <a:off x="4630995" y="2546556"/>
            <a:ext cx="2391470" cy="3322678"/>
          </a:xfrm>
          <a:prstGeom prst="straightConnector1">
            <a:avLst/>
          </a:prstGeom>
          <a:ln w="57150">
            <a:solidFill>
              <a:srgbClr val="322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69F9B2B-E7AD-4A92-A793-6DAE97DBE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95B5C1D-3D6D-44A7-886F-70BE1DF3D5C4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البنائي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67A17-0753-4112-B4F7-7FB5FDC6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62" y="268872"/>
            <a:ext cx="6200034" cy="6047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310ACC-CF5A-4ED3-935C-AAA0824D7BA0}"/>
              </a:ext>
            </a:extLst>
          </p:cNvPr>
          <p:cNvSpPr/>
          <p:nvPr/>
        </p:nvSpPr>
        <p:spPr>
          <a:xfrm>
            <a:off x="9094839" y="2556386"/>
            <a:ext cx="422787" cy="481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A34A0-99E5-4DE3-A76F-2AAB0466F381}"/>
              </a:ext>
            </a:extLst>
          </p:cNvPr>
          <p:cNvSpPr/>
          <p:nvPr/>
        </p:nvSpPr>
        <p:spPr>
          <a:xfrm>
            <a:off x="5107858" y="2542000"/>
            <a:ext cx="309715" cy="481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D554A3-A61A-4CD9-89E1-1E68885345C7}"/>
              </a:ext>
            </a:extLst>
          </p:cNvPr>
          <p:cNvSpPr/>
          <p:nvPr/>
        </p:nvSpPr>
        <p:spPr>
          <a:xfrm>
            <a:off x="8032954" y="5387453"/>
            <a:ext cx="309715" cy="481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77DDE-E3AE-4DCF-B92A-734023B60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05C285A-1B0A-4539-A000-3215411C0418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البنائي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7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D6099-5DB9-4421-9D94-10FCFB75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62" y="269246"/>
            <a:ext cx="4542503" cy="6047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9692C-104A-4609-A74A-D2DC04B4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A8819E85-03F6-4460-9C9D-B75EE9148A1A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النهائي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4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8D0530-1A1F-4958-8532-CBD86116BBE4}"/>
              </a:ext>
            </a:extLst>
          </p:cNvPr>
          <p:cNvSpPr/>
          <p:nvPr/>
        </p:nvSpPr>
        <p:spPr>
          <a:xfrm>
            <a:off x="6695710" y="184935"/>
            <a:ext cx="5352364" cy="6061753"/>
          </a:xfrm>
          <a:custGeom>
            <a:avLst/>
            <a:gdLst>
              <a:gd name="connsiteX0" fmla="*/ 0 w 5352364"/>
              <a:gd name="connsiteY0" fmla="*/ 0 h 6061753"/>
              <a:gd name="connsiteX1" fmla="*/ 5352364 w 5352364"/>
              <a:gd name="connsiteY1" fmla="*/ 0 h 6061753"/>
              <a:gd name="connsiteX2" fmla="*/ 5352364 w 5352364"/>
              <a:gd name="connsiteY2" fmla="*/ 6061753 h 6061753"/>
              <a:gd name="connsiteX3" fmla="*/ 0 w 5352364"/>
              <a:gd name="connsiteY3" fmla="*/ 6061753 h 6061753"/>
              <a:gd name="connsiteX4" fmla="*/ 0 w 5352364"/>
              <a:gd name="connsiteY4" fmla="*/ 0 h 60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364" h="6061753" fill="none" extrusionOk="0">
                <a:moveTo>
                  <a:pt x="0" y="0"/>
                </a:moveTo>
                <a:cubicBezTo>
                  <a:pt x="1569881" y="-101410"/>
                  <a:pt x="3853931" y="110845"/>
                  <a:pt x="5352364" y="0"/>
                </a:cubicBezTo>
                <a:cubicBezTo>
                  <a:pt x="5404523" y="736598"/>
                  <a:pt x="5501110" y="3121258"/>
                  <a:pt x="5352364" y="6061753"/>
                </a:cubicBezTo>
                <a:cubicBezTo>
                  <a:pt x="3758358" y="6140161"/>
                  <a:pt x="952943" y="6135264"/>
                  <a:pt x="0" y="6061753"/>
                </a:cubicBezTo>
                <a:cubicBezTo>
                  <a:pt x="1893" y="4841535"/>
                  <a:pt x="-51422" y="2944012"/>
                  <a:pt x="0" y="0"/>
                </a:cubicBezTo>
                <a:close/>
              </a:path>
              <a:path w="5352364" h="6061753" stroke="0" extrusionOk="0">
                <a:moveTo>
                  <a:pt x="0" y="0"/>
                </a:moveTo>
                <a:cubicBezTo>
                  <a:pt x="2635507" y="91831"/>
                  <a:pt x="3844296" y="-80838"/>
                  <a:pt x="5352364" y="0"/>
                </a:cubicBezTo>
                <a:cubicBezTo>
                  <a:pt x="5184804" y="1763256"/>
                  <a:pt x="5489717" y="5094768"/>
                  <a:pt x="5352364" y="6061753"/>
                </a:cubicBezTo>
                <a:cubicBezTo>
                  <a:pt x="2760685" y="6068805"/>
                  <a:pt x="1188405" y="5908276"/>
                  <a:pt x="0" y="6061753"/>
                </a:cubicBezTo>
                <a:cubicBezTo>
                  <a:pt x="-3155" y="3186003"/>
                  <a:pt x="-38854" y="185795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48A56-14E8-43F3-836C-8F51A166FE9B}"/>
              </a:ext>
            </a:extLst>
          </p:cNvPr>
          <p:cNvSpPr/>
          <p:nvPr/>
        </p:nvSpPr>
        <p:spPr>
          <a:xfrm>
            <a:off x="8567703" y="265974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دَ</a:t>
            </a:r>
            <a:endParaRPr lang="en-AE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51336-5668-4D4E-8751-03DBFD44E467}"/>
              </a:ext>
            </a:extLst>
          </p:cNvPr>
          <p:cNvSpPr/>
          <p:nvPr/>
        </p:nvSpPr>
        <p:spPr>
          <a:xfrm>
            <a:off x="8567703" y="361987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دُ</a:t>
            </a:r>
            <a:endParaRPr lang="en-A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2C11CF-A648-4631-A6D1-3DAC94686830}"/>
              </a:ext>
            </a:extLst>
          </p:cNvPr>
          <p:cNvSpPr/>
          <p:nvPr/>
        </p:nvSpPr>
        <p:spPr>
          <a:xfrm>
            <a:off x="8552804" y="4672094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دِ</a:t>
            </a:r>
            <a:endParaRPr lang="en-AE" sz="3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3B4F1A-26BD-4403-AA65-48FA910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7" y="49463"/>
            <a:ext cx="1719121" cy="1638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8DFE76-1E05-47A8-90B5-594957C7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462346" y="1946552"/>
            <a:ext cx="6960740" cy="464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FABE1-4663-4C47-8CE4-48138B2E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462346" y="1428501"/>
            <a:ext cx="5033947" cy="4210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70218-B9D8-436A-9BF3-F7A3E76B99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5487328" y="1437466"/>
            <a:ext cx="1169193" cy="42107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53FD03B-42D3-4D2B-ADC7-78859B3CA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3217" y="5092734"/>
            <a:ext cx="1731853" cy="1320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5DAB35-FC5D-4A23-A46F-9421DD7B8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00" y="5752798"/>
            <a:ext cx="1731853" cy="1320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B5AC4-8062-44C2-9E68-40A27177CA7A}"/>
              </a:ext>
            </a:extLst>
          </p:cNvPr>
          <p:cNvSpPr txBox="1"/>
          <p:nvPr/>
        </p:nvSpPr>
        <p:spPr>
          <a:xfrm>
            <a:off x="5087333" y="432493"/>
            <a:ext cx="6960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اختر </a:t>
            </a:r>
            <a:r>
              <a:rPr lang="ar-AE" sz="3200" b="1" u="sng" dirty="0">
                <a:latin typeface="Adobe Arabic" pitchFamily="18" charset="-78"/>
                <a:cs typeface="Adobe Arabic" pitchFamily="18" charset="-78"/>
              </a:rPr>
              <a:t>الصوت المشترك </a:t>
            </a: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في اسم الصورتين :</a:t>
            </a:r>
          </a:p>
        </p:txBody>
      </p:sp>
      <p:pic>
        <p:nvPicPr>
          <p:cNvPr id="28" name="Picture 4" descr="نتيجة بحث الصور عن دراجة  كرتون">
            <a:extLst>
              <a:ext uri="{FF2B5EF4-FFF2-40B4-BE49-F238E27FC236}">
                <a16:creationId xmlns:a16="http://schemas.microsoft.com/office/drawing/2014/main" id="{9C700551-F19F-405D-820C-6E35867B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800" y="1176589"/>
            <a:ext cx="1388949" cy="8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and Bucket clipart transparent - Clipart World">
            <a:extLst>
              <a:ext uri="{FF2B5EF4-FFF2-40B4-BE49-F238E27FC236}">
                <a16:creationId xmlns:a16="http://schemas.microsoft.com/office/drawing/2014/main" id="{D8076E00-243A-4762-AA61-6ECF27EB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76" y="899350"/>
            <a:ext cx="905477" cy="12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5D4987-9389-4FCC-BE11-751E21B8D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7 -0.02268 L -0.05377 -0.02268 C -0.05885 -0.02777 -0.06432 -0.03171 -0.06901 -0.03773 C -0.07539 -0.04629 -0.07994 -0.05879 -0.08672 -0.0662 L -0.09349 -0.07361 C -0.09961 -0.07268 -0.10599 -0.07314 -0.11198 -0.07083 C -0.11836 -0.06805 -0.13685 -0.04699 -0.13984 -0.04375 C -0.14244 -0.04097 -0.15885 -0.02338 -0.16002 -0.02268 C -0.17213 -0.01736 -0.16666 -0.01921 -0.17604 -0.01666 C -0.18255 -0.01967 -0.18932 -0.02106 -0.19544 -0.02569 C -0.22513 -0.04791 -0.19843 -0.02685 -0.225 -0.05115 C -0.24557 -0.07037 -0.21836 -0.04213 -0.24101 -0.0662 C -0.26445 -0.04953 -0.23125 -0.07407 -0.26041 -0.04814 C -0.26445 -0.04467 -0.26875 -0.04236 -0.27304 -0.03935 C -0.27552 -0.03726 -0.27786 -0.03449 -0.2806 -0.03333 C -0.28359 -0.03194 -0.28672 -0.03217 -0.28984 -0.03171 C -0.29609 -0.03402 -0.30651 -0.0375 -0.31172 -0.04074 C -0.32096 -0.04652 -0.32942 -0.05578 -0.3388 -0.06018 C -0.35364 -0.06736 -0.34726 -0.06342 -0.35807 -0.07083 C -0.37057 -0.06828 -0.38164 -0.06435 -0.3944 -0.07083 C -0.397 -0.07199 -0.39817 -0.07801 -0.40026 -0.08125 C -0.40273 -0.08495 -0.40494 -0.08912 -0.40781 -0.09166 C -0.41067 -0.09421 -0.41406 -0.09467 -0.41718 -0.09629 C -0.41888 -0.09699 -0.42044 -0.09814 -0.42213 -0.0993 C -0.42721 -0.09861 -0.43229 -0.09884 -0.43737 -0.09768 C -0.44049 -0.09699 -0.44349 -0.09421 -0.44661 -0.09328 C -0.45 -0.09213 -0.45338 -0.09213 -0.45677 -0.09166 C -0.46458 -0.09328 -0.47252 -0.09421 -0.48033 -0.09629 C -0.48242 -0.09676 -0.48437 -0.09768 -0.48619 -0.0993 C -0.48737 -0.10023 -0.48789 -0.10231 -0.4888 -0.1037 C -0.49153 -0.10787 -0.49453 -0.10902 -0.49804 -0.11111 C -0.50221 -0.11389 -0.50651 -0.11574 -0.51067 -0.11875 C -0.51211 -0.11967 -0.51354 -0.12037 -0.51497 -0.12176 C -0.51666 -0.12338 -0.51992 -0.12777 -0.51992 -0.12777 C -0.52031 -0.12615 -0.51992 -0.12314 -0.52083 -0.12314 C -0.52174 -0.12314 -0.52239 -0.12662 -0.52161 -0.12777 C -0.52005 -0.13009 -0.5177 -0.12963 -0.51575 -0.13055 L -0.52161 -0.12916 L -0.52161 -0.12916 L -0.52161 -0.12916 L -0.52161 -0.12916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3426 L -0.00924 -0.03403 C -0.01145 -0.03935 -0.01367 -0.04445 -0.01601 -0.04931 C -0.01653 -0.05046 -0.01731 -0.05116 -0.0177 -0.05232 C -0.01848 -0.05463 -0.01888 -0.05718 -0.0194 -0.05995 C -0.02005 -0.06389 -0.02057 -0.06783 -0.02109 -0.07176 C -0.02148 -0.07523 -0.02161 -0.07894 -0.02187 -0.08241 C -0.02213 -0.08542 -0.02252 -0.08843 -0.02278 -0.0912 C -0.02213 -0.10232 -0.02226 -0.11343 -0.02109 -0.12431 C -0.02057 -0.1287 -0.01901 -0.13241 -0.0177 -0.13634 C -0.01614 -0.14097 -0.01393 -0.14491 -0.01263 -0.14977 C -0.00898 -0.1625 -0.01119 -0.15602 -0.00585 -0.16921 C -0.0052 -0.17269 -0.00299 -0.18542 -0.00169 -0.19028 C -0.00091 -0.19283 -0.00013 -0.19537 0.00092 -0.19769 C 0.00157 -0.19931 0.00274 -0.20046 0.00339 -0.20208 C 0.00508 -0.20695 0.00599 -0.21227 0.00756 -0.21713 C 0.00886 -0.22107 0.01081 -0.22639 0.01185 -0.23056 C 0.01355 -0.23866 0.01472 -0.24699 0.01693 -0.25463 C 0.01745 -0.25671 0.0181 -0.25857 0.01862 -0.26065 C 0.02149 -0.27431 0.01654 -0.25787 0.02188 -0.27408 C 0.02227 -0.27616 0.0224 -0.27824 0.02279 -0.28009 C 0.02344 -0.2831 0.02474 -0.28588 0.02527 -0.28912 C 0.02592 -0.29306 0.02553 -0.29722 0.02618 -0.30116 C 0.02748 -0.30833 0.03125 -0.32199 0.03125 -0.32176 C 0.03191 -0.33079 0.03217 -0.33588 0.03373 -0.34445 C 0.03412 -0.34653 0.0349 -0.34861 0.03542 -0.35046 C 0.03568 -0.35301 0.03607 -0.35556 0.03633 -0.35787 C 0.03659 -0.36204 0.03685 -0.36597 0.03711 -0.36991 C 0.03737 -0.37338 0.03764 -0.37685 0.03803 -0.38056 C 0.03764 -0.38935 0.03737 -0.39838 0.03711 -0.40741 C 0.03685 -0.41852 0.03698 -0.4294 0.03633 -0.44028 C 0.03607 -0.44352 0.03516 -0.4463 0.03464 -0.44931 C 0.03399 -0.45232 0.03321 -0.45533 0.03295 -0.45833 C 0.03165 -0.46991 0.03308 -0.46204 0.03034 -0.47037 C 0.02969 -0.47222 0.02969 -0.47477 0.02865 -0.47639 C 0.02722 -0.47847 0.02527 -0.4794 0.02357 -0.48079 C 0.02188 -0.4838 0.02019 -0.48658 0.01862 -0.48982 C 0.00808 -0.51088 0.01485 -0.50116 0.00756 -0.51088 C 0.00326 -0.52384 0.00743 -0.51366 0.0017 -0.52269 C -0.00247 -0.52963 -0.00651 -0.53912 -0.01184 -0.54375 C -0.01406 -0.54583 -0.0164 -0.54745 -0.01848 -0.54977 C -0.02695 -0.5581 -0.02265 -0.55579 -0.02955 -0.56019 C -0.03111 -0.56134 -0.03294 -0.56204 -0.0345 -0.5632 C -0.03736 -0.56505 -0.03997 -0.56875 -0.04296 -0.56921 C -0.04583 -0.56968 -0.04856 -0.57014 -0.05143 -0.57083 C -0.05625 -0.57199 -0.05651 -0.5706 -0.05481 -0.57361 L -0.05481 -0.57338 " pathEditMode="relative" rAng="0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8D0530-1A1F-4958-8532-CBD86116BBE4}"/>
              </a:ext>
            </a:extLst>
          </p:cNvPr>
          <p:cNvSpPr/>
          <p:nvPr/>
        </p:nvSpPr>
        <p:spPr>
          <a:xfrm>
            <a:off x="6695710" y="184935"/>
            <a:ext cx="5352364" cy="6061753"/>
          </a:xfrm>
          <a:custGeom>
            <a:avLst/>
            <a:gdLst>
              <a:gd name="connsiteX0" fmla="*/ 0 w 5352364"/>
              <a:gd name="connsiteY0" fmla="*/ 0 h 6061753"/>
              <a:gd name="connsiteX1" fmla="*/ 5352364 w 5352364"/>
              <a:gd name="connsiteY1" fmla="*/ 0 h 6061753"/>
              <a:gd name="connsiteX2" fmla="*/ 5352364 w 5352364"/>
              <a:gd name="connsiteY2" fmla="*/ 6061753 h 6061753"/>
              <a:gd name="connsiteX3" fmla="*/ 0 w 5352364"/>
              <a:gd name="connsiteY3" fmla="*/ 6061753 h 6061753"/>
              <a:gd name="connsiteX4" fmla="*/ 0 w 5352364"/>
              <a:gd name="connsiteY4" fmla="*/ 0 h 60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364" h="6061753" fill="none" extrusionOk="0">
                <a:moveTo>
                  <a:pt x="0" y="0"/>
                </a:moveTo>
                <a:cubicBezTo>
                  <a:pt x="1569881" y="-101410"/>
                  <a:pt x="3853931" y="110845"/>
                  <a:pt x="5352364" y="0"/>
                </a:cubicBezTo>
                <a:cubicBezTo>
                  <a:pt x="5404523" y="736598"/>
                  <a:pt x="5501110" y="3121258"/>
                  <a:pt x="5352364" y="6061753"/>
                </a:cubicBezTo>
                <a:cubicBezTo>
                  <a:pt x="3758358" y="6140161"/>
                  <a:pt x="952943" y="6135264"/>
                  <a:pt x="0" y="6061753"/>
                </a:cubicBezTo>
                <a:cubicBezTo>
                  <a:pt x="1893" y="4841535"/>
                  <a:pt x="-51422" y="2944012"/>
                  <a:pt x="0" y="0"/>
                </a:cubicBezTo>
                <a:close/>
              </a:path>
              <a:path w="5352364" h="6061753" stroke="0" extrusionOk="0">
                <a:moveTo>
                  <a:pt x="0" y="0"/>
                </a:moveTo>
                <a:cubicBezTo>
                  <a:pt x="2635507" y="91831"/>
                  <a:pt x="3844296" y="-80838"/>
                  <a:pt x="5352364" y="0"/>
                </a:cubicBezTo>
                <a:cubicBezTo>
                  <a:pt x="5184804" y="1763256"/>
                  <a:pt x="5489717" y="5094768"/>
                  <a:pt x="5352364" y="6061753"/>
                </a:cubicBezTo>
                <a:cubicBezTo>
                  <a:pt x="2760685" y="6068805"/>
                  <a:pt x="1188405" y="5908276"/>
                  <a:pt x="0" y="6061753"/>
                </a:cubicBezTo>
                <a:cubicBezTo>
                  <a:pt x="-3155" y="3186003"/>
                  <a:pt x="-38854" y="185795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48A56-14E8-43F3-836C-8F51A166FE9B}"/>
              </a:ext>
            </a:extLst>
          </p:cNvPr>
          <p:cNvSpPr/>
          <p:nvPr/>
        </p:nvSpPr>
        <p:spPr>
          <a:xfrm>
            <a:off x="8552804" y="4673265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ح</a:t>
            </a:r>
            <a:endParaRPr lang="en-AE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51336-5668-4D4E-8751-03DBFD44E467}"/>
              </a:ext>
            </a:extLst>
          </p:cNvPr>
          <p:cNvSpPr/>
          <p:nvPr/>
        </p:nvSpPr>
        <p:spPr>
          <a:xfrm>
            <a:off x="8567703" y="361987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خ</a:t>
            </a:r>
            <a:endParaRPr lang="en-A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2C11CF-A648-4631-A6D1-3DAC94686830}"/>
              </a:ext>
            </a:extLst>
          </p:cNvPr>
          <p:cNvSpPr/>
          <p:nvPr/>
        </p:nvSpPr>
        <p:spPr>
          <a:xfrm>
            <a:off x="8533547" y="262612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ج</a:t>
            </a:r>
            <a:endParaRPr lang="en-AE" sz="3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3B4F1A-26BD-4403-AA65-48FA910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7" y="49463"/>
            <a:ext cx="1719121" cy="1638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8DFE76-1E05-47A8-90B5-594957C7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462346" y="1946552"/>
            <a:ext cx="6960740" cy="464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FABE1-4663-4C47-8CE4-48138B2E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462346" y="1428501"/>
            <a:ext cx="5033947" cy="4210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70218-B9D8-436A-9BF3-F7A3E76B99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5487328" y="1437466"/>
            <a:ext cx="1169193" cy="42107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53FD03B-42D3-4D2B-ADC7-78859B3CA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3217" y="5092734"/>
            <a:ext cx="1731853" cy="1320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5DAB35-FC5D-4A23-A46F-9421DD7B8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00" y="5752798"/>
            <a:ext cx="1731853" cy="1320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B5AC4-8062-44C2-9E68-40A27177CA7A}"/>
              </a:ext>
            </a:extLst>
          </p:cNvPr>
          <p:cNvSpPr txBox="1"/>
          <p:nvPr/>
        </p:nvSpPr>
        <p:spPr>
          <a:xfrm>
            <a:off x="5087333" y="432493"/>
            <a:ext cx="6960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ما الحرف الذي ينتهي به اسم الصورة  :</a:t>
            </a:r>
          </a:p>
        </p:txBody>
      </p:sp>
      <p:pic>
        <p:nvPicPr>
          <p:cNvPr id="15" name="Picture 2" descr="نتيجة بحث الصور عن ملح  كرتون">
            <a:extLst>
              <a:ext uri="{FF2B5EF4-FFF2-40B4-BE49-F238E27FC236}">
                <a16:creationId xmlns:a16="http://schemas.microsoft.com/office/drawing/2014/main" id="{6FC9EF78-A77E-40DF-9596-F0B72B46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57" y="1153131"/>
            <a:ext cx="655283" cy="11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3DCEAE-CA7D-4420-8868-20A32E83B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7 -0.02268 L -0.05377 -0.02268 C -0.05885 -0.02777 -0.06432 -0.03171 -0.06901 -0.03773 C -0.07539 -0.04629 -0.07994 -0.05879 -0.08672 -0.0662 L -0.09349 -0.07361 C -0.09961 -0.07268 -0.10599 -0.07314 -0.11198 -0.07083 C -0.11836 -0.06805 -0.13685 -0.04699 -0.13984 -0.04375 C -0.14244 -0.04097 -0.15885 -0.02338 -0.16002 -0.02268 C -0.17213 -0.01736 -0.16666 -0.01921 -0.17604 -0.01666 C -0.18255 -0.01967 -0.18932 -0.02106 -0.19544 -0.02569 C -0.22513 -0.04791 -0.19843 -0.02685 -0.225 -0.05115 C -0.24557 -0.07037 -0.21836 -0.04213 -0.24101 -0.0662 C -0.26445 -0.04953 -0.23125 -0.07407 -0.26041 -0.04814 C -0.26445 -0.04467 -0.26875 -0.04236 -0.27304 -0.03935 C -0.27552 -0.03726 -0.27786 -0.03449 -0.2806 -0.03333 C -0.28359 -0.03194 -0.28672 -0.03217 -0.28984 -0.03171 C -0.29609 -0.03402 -0.30651 -0.0375 -0.31172 -0.04074 C -0.32096 -0.04652 -0.32942 -0.05578 -0.3388 -0.06018 C -0.35364 -0.06736 -0.34726 -0.06342 -0.35807 -0.07083 C -0.37057 -0.06828 -0.38164 -0.06435 -0.3944 -0.07083 C -0.397 -0.07199 -0.39817 -0.07801 -0.40026 -0.08125 C -0.40273 -0.08495 -0.40494 -0.08912 -0.40781 -0.09166 C -0.41067 -0.09421 -0.41406 -0.09467 -0.41718 -0.09629 C -0.41888 -0.09699 -0.42044 -0.09814 -0.42213 -0.0993 C -0.42721 -0.09861 -0.43229 -0.09884 -0.43737 -0.09768 C -0.44049 -0.09699 -0.44349 -0.09421 -0.44661 -0.09328 C -0.45 -0.09213 -0.45338 -0.09213 -0.45677 -0.09166 C -0.46458 -0.09328 -0.47252 -0.09421 -0.48033 -0.09629 C -0.48242 -0.09676 -0.48437 -0.09768 -0.48619 -0.0993 C -0.48737 -0.10023 -0.48789 -0.10231 -0.4888 -0.1037 C -0.49153 -0.10787 -0.49453 -0.10902 -0.49804 -0.11111 C -0.50221 -0.11389 -0.50651 -0.11574 -0.51067 -0.11875 C -0.51211 -0.11967 -0.51354 -0.12037 -0.51497 -0.12176 C -0.51666 -0.12338 -0.51992 -0.12777 -0.51992 -0.12777 C -0.52031 -0.12615 -0.51992 -0.12314 -0.52083 -0.12314 C -0.52174 -0.12314 -0.52239 -0.12662 -0.52161 -0.12777 C -0.52005 -0.13009 -0.5177 -0.12963 -0.51575 -0.13055 L -0.52161 -0.12916 L -0.52161 -0.12916 L -0.52161 -0.12916 L -0.52161 -0.12916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3426 L -0.00924 -0.03403 C -0.01145 -0.03935 -0.01367 -0.04445 -0.01601 -0.04931 C -0.01653 -0.05046 -0.01731 -0.05116 -0.0177 -0.05232 C -0.01848 -0.05463 -0.01888 -0.05718 -0.0194 -0.05995 C -0.02005 -0.06389 -0.02057 -0.06783 -0.02109 -0.07176 C -0.02148 -0.07523 -0.02161 -0.07894 -0.02187 -0.08241 C -0.02213 -0.08542 -0.02252 -0.08843 -0.02278 -0.0912 C -0.02213 -0.10232 -0.02226 -0.11343 -0.02109 -0.12431 C -0.02057 -0.1287 -0.01901 -0.13241 -0.0177 -0.13634 C -0.01614 -0.14097 -0.01393 -0.14491 -0.01263 -0.14977 C -0.00898 -0.1625 -0.01119 -0.15602 -0.00585 -0.16921 C -0.0052 -0.17269 -0.00299 -0.18542 -0.00169 -0.19028 C -0.00091 -0.19283 -0.00013 -0.19537 0.00092 -0.19769 C 0.00157 -0.19931 0.00274 -0.20046 0.00339 -0.20208 C 0.00508 -0.20695 0.00599 -0.21227 0.00756 -0.21713 C 0.00886 -0.22107 0.01081 -0.22639 0.01185 -0.23056 C 0.01355 -0.23866 0.01472 -0.24699 0.01693 -0.25463 C 0.01745 -0.25671 0.0181 -0.25857 0.01862 -0.26065 C 0.02149 -0.27431 0.01654 -0.25787 0.02188 -0.27408 C 0.02227 -0.27616 0.0224 -0.27824 0.02279 -0.28009 C 0.02344 -0.2831 0.02474 -0.28588 0.02527 -0.28912 C 0.02592 -0.29306 0.02553 -0.29722 0.02618 -0.30116 C 0.02748 -0.30833 0.03125 -0.32199 0.03125 -0.32176 C 0.03191 -0.33079 0.03217 -0.33588 0.03373 -0.34445 C 0.03412 -0.34653 0.0349 -0.34861 0.03542 -0.35046 C 0.03568 -0.35301 0.03607 -0.35556 0.03633 -0.35787 C 0.03659 -0.36204 0.03685 -0.36597 0.03711 -0.36991 C 0.03737 -0.37338 0.03764 -0.37685 0.03803 -0.38056 C 0.03764 -0.38935 0.03737 -0.39838 0.03711 -0.40741 C 0.03685 -0.41852 0.03698 -0.4294 0.03633 -0.44028 C 0.03607 -0.44352 0.03516 -0.4463 0.03464 -0.44931 C 0.03399 -0.45232 0.03321 -0.45533 0.03295 -0.45833 C 0.03165 -0.46991 0.03308 -0.46204 0.03034 -0.47037 C 0.02969 -0.47222 0.02969 -0.47477 0.02865 -0.47639 C 0.02722 -0.47847 0.02527 -0.4794 0.02357 -0.48079 C 0.02188 -0.4838 0.02019 -0.48658 0.01862 -0.48982 C 0.00808 -0.51088 0.01485 -0.50116 0.00756 -0.51088 C 0.00326 -0.52384 0.00743 -0.51366 0.0017 -0.52269 C -0.00247 -0.52963 -0.00651 -0.53912 -0.01184 -0.54375 C -0.01406 -0.54583 -0.0164 -0.54745 -0.01848 -0.54977 C -0.02695 -0.5581 -0.02265 -0.55579 -0.02955 -0.56019 C -0.03111 -0.56134 -0.03294 -0.56204 -0.0345 -0.5632 C -0.03736 -0.56505 -0.03997 -0.56875 -0.04296 -0.56921 C -0.04583 -0.56968 -0.04856 -0.57014 -0.05143 -0.57083 C -0.05625 -0.57199 -0.05651 -0.5706 -0.05481 -0.57361 L -0.05481 -0.57338 " pathEditMode="relative" rAng="0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8D0530-1A1F-4958-8532-CBD86116BBE4}"/>
              </a:ext>
            </a:extLst>
          </p:cNvPr>
          <p:cNvSpPr/>
          <p:nvPr/>
        </p:nvSpPr>
        <p:spPr>
          <a:xfrm>
            <a:off x="6695710" y="184935"/>
            <a:ext cx="5352364" cy="6061753"/>
          </a:xfrm>
          <a:custGeom>
            <a:avLst/>
            <a:gdLst>
              <a:gd name="connsiteX0" fmla="*/ 0 w 5352364"/>
              <a:gd name="connsiteY0" fmla="*/ 0 h 6061753"/>
              <a:gd name="connsiteX1" fmla="*/ 5352364 w 5352364"/>
              <a:gd name="connsiteY1" fmla="*/ 0 h 6061753"/>
              <a:gd name="connsiteX2" fmla="*/ 5352364 w 5352364"/>
              <a:gd name="connsiteY2" fmla="*/ 6061753 h 6061753"/>
              <a:gd name="connsiteX3" fmla="*/ 0 w 5352364"/>
              <a:gd name="connsiteY3" fmla="*/ 6061753 h 6061753"/>
              <a:gd name="connsiteX4" fmla="*/ 0 w 5352364"/>
              <a:gd name="connsiteY4" fmla="*/ 0 h 60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364" h="6061753" fill="none" extrusionOk="0">
                <a:moveTo>
                  <a:pt x="0" y="0"/>
                </a:moveTo>
                <a:cubicBezTo>
                  <a:pt x="1569881" y="-101410"/>
                  <a:pt x="3853931" y="110845"/>
                  <a:pt x="5352364" y="0"/>
                </a:cubicBezTo>
                <a:cubicBezTo>
                  <a:pt x="5404523" y="736598"/>
                  <a:pt x="5501110" y="3121258"/>
                  <a:pt x="5352364" y="6061753"/>
                </a:cubicBezTo>
                <a:cubicBezTo>
                  <a:pt x="3758358" y="6140161"/>
                  <a:pt x="952943" y="6135264"/>
                  <a:pt x="0" y="6061753"/>
                </a:cubicBezTo>
                <a:cubicBezTo>
                  <a:pt x="1893" y="4841535"/>
                  <a:pt x="-51422" y="2944012"/>
                  <a:pt x="0" y="0"/>
                </a:cubicBezTo>
                <a:close/>
              </a:path>
              <a:path w="5352364" h="6061753" stroke="0" extrusionOk="0">
                <a:moveTo>
                  <a:pt x="0" y="0"/>
                </a:moveTo>
                <a:cubicBezTo>
                  <a:pt x="2635507" y="91831"/>
                  <a:pt x="3844296" y="-80838"/>
                  <a:pt x="5352364" y="0"/>
                </a:cubicBezTo>
                <a:cubicBezTo>
                  <a:pt x="5184804" y="1763256"/>
                  <a:pt x="5489717" y="5094768"/>
                  <a:pt x="5352364" y="6061753"/>
                </a:cubicBezTo>
                <a:cubicBezTo>
                  <a:pt x="2760685" y="6068805"/>
                  <a:pt x="1188405" y="5908276"/>
                  <a:pt x="0" y="6061753"/>
                </a:cubicBezTo>
                <a:cubicBezTo>
                  <a:pt x="-3155" y="3186003"/>
                  <a:pt x="-38854" y="185795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48A56-14E8-43F3-836C-8F51A166FE9B}"/>
              </a:ext>
            </a:extLst>
          </p:cNvPr>
          <p:cNvSpPr/>
          <p:nvPr/>
        </p:nvSpPr>
        <p:spPr>
          <a:xfrm>
            <a:off x="8562836" y="3631711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ثُ</a:t>
            </a:r>
            <a:endParaRPr lang="en-AE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51336-5668-4D4E-8751-03DBFD44E467}"/>
              </a:ext>
            </a:extLst>
          </p:cNvPr>
          <p:cNvSpPr/>
          <p:nvPr/>
        </p:nvSpPr>
        <p:spPr>
          <a:xfrm>
            <a:off x="8533547" y="4722864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ذُ</a:t>
            </a:r>
            <a:endParaRPr lang="en-A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2C11CF-A648-4631-A6D1-3DAC94686830}"/>
              </a:ext>
            </a:extLst>
          </p:cNvPr>
          <p:cNvSpPr/>
          <p:nvPr/>
        </p:nvSpPr>
        <p:spPr>
          <a:xfrm>
            <a:off x="8533547" y="262612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دُ</a:t>
            </a:r>
            <a:endParaRPr lang="en-AE" sz="3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3B4F1A-26BD-4403-AA65-48FA910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7" y="49463"/>
            <a:ext cx="1719121" cy="1638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8DFE76-1E05-47A8-90B5-594957C7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462346" y="1946552"/>
            <a:ext cx="6960740" cy="464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FABE1-4663-4C47-8CE4-48138B2E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462346" y="1428501"/>
            <a:ext cx="5033947" cy="4210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70218-B9D8-436A-9BF3-F7A3E76B99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5487328" y="1437466"/>
            <a:ext cx="1169193" cy="42107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53FD03B-42D3-4D2B-ADC7-78859B3CA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3217" y="5092734"/>
            <a:ext cx="1731853" cy="1320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5DAB35-FC5D-4A23-A46F-9421DD7B8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00" y="5752798"/>
            <a:ext cx="1731853" cy="1320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B5AC4-8062-44C2-9E68-40A27177CA7A}"/>
              </a:ext>
            </a:extLst>
          </p:cNvPr>
          <p:cNvSpPr txBox="1"/>
          <p:nvPr/>
        </p:nvSpPr>
        <p:spPr>
          <a:xfrm>
            <a:off x="5087333" y="432493"/>
            <a:ext cx="6960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ما الصوت القصير </a:t>
            </a:r>
            <a:r>
              <a:rPr lang="ar-AE" sz="3200" b="1" u="sng" dirty="0">
                <a:latin typeface="Adobe Arabic" pitchFamily="18" charset="-78"/>
                <a:cs typeface="Adobe Arabic" pitchFamily="18" charset="-78"/>
              </a:rPr>
              <a:t>المختلف </a:t>
            </a: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في أسماء الصور : </a:t>
            </a:r>
          </a:p>
        </p:txBody>
      </p:sp>
      <p:pic>
        <p:nvPicPr>
          <p:cNvPr id="14" name="Picture 6" descr="j0330623">
            <a:extLst>
              <a:ext uri="{FF2B5EF4-FFF2-40B4-BE49-F238E27FC236}">
                <a16:creationId xmlns:a16="http://schemas.microsoft.com/office/drawing/2014/main" id="{4948E160-E50C-4081-8EFF-D7C3D329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68" y="1283113"/>
            <a:ext cx="933705" cy="73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j0305479">
            <a:extLst>
              <a:ext uri="{FF2B5EF4-FFF2-40B4-BE49-F238E27FC236}">
                <a16:creationId xmlns:a16="http://schemas.microsoft.com/office/drawing/2014/main" id="{27F2E9C2-BD70-41C2-996E-00CECEDF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342">
            <a:off x="9491812" y="1320796"/>
            <a:ext cx="778731" cy="9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مكافحة الذباب في المزارع من افضل شركات مكافحة الحشرات بالرياض بالدمام  معتمدة.">
            <a:extLst>
              <a:ext uri="{FF2B5EF4-FFF2-40B4-BE49-F238E27FC236}">
                <a16:creationId xmlns:a16="http://schemas.microsoft.com/office/drawing/2014/main" id="{4F20B66C-3F49-40B3-9015-D20DFC18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51" y="1193894"/>
            <a:ext cx="1307004" cy="10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8801E1-AC7D-45A5-9A38-5A4F1E4BE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7 -0.02268 L -0.05377 -0.02268 C -0.05885 -0.02777 -0.06432 -0.03171 -0.06901 -0.03773 C -0.07539 -0.04629 -0.07994 -0.05879 -0.08672 -0.0662 L -0.09349 -0.07361 C -0.09961 -0.07268 -0.10599 -0.07314 -0.11198 -0.07083 C -0.11836 -0.06805 -0.13685 -0.04699 -0.13984 -0.04375 C -0.14244 -0.04097 -0.15885 -0.02338 -0.16002 -0.02268 C -0.17213 -0.01736 -0.16666 -0.01921 -0.17604 -0.01666 C -0.18255 -0.01967 -0.18932 -0.02106 -0.19544 -0.02569 C -0.22513 -0.04791 -0.19843 -0.02685 -0.225 -0.05115 C -0.24557 -0.07037 -0.21836 -0.04213 -0.24101 -0.0662 C -0.26445 -0.04953 -0.23125 -0.07407 -0.26041 -0.04814 C -0.26445 -0.04467 -0.26875 -0.04236 -0.27304 -0.03935 C -0.27552 -0.03726 -0.27786 -0.03449 -0.2806 -0.03333 C -0.28359 -0.03194 -0.28672 -0.03217 -0.28984 -0.03171 C -0.29609 -0.03402 -0.30651 -0.0375 -0.31172 -0.04074 C -0.32096 -0.04652 -0.32942 -0.05578 -0.3388 -0.06018 C -0.35364 -0.06736 -0.34726 -0.06342 -0.35807 -0.07083 C -0.37057 -0.06828 -0.38164 -0.06435 -0.3944 -0.07083 C -0.397 -0.07199 -0.39817 -0.07801 -0.40026 -0.08125 C -0.40273 -0.08495 -0.40494 -0.08912 -0.40781 -0.09166 C -0.41067 -0.09421 -0.41406 -0.09467 -0.41718 -0.09629 C -0.41888 -0.09699 -0.42044 -0.09814 -0.42213 -0.0993 C -0.42721 -0.09861 -0.43229 -0.09884 -0.43737 -0.09768 C -0.44049 -0.09699 -0.44349 -0.09421 -0.44661 -0.09328 C -0.45 -0.09213 -0.45338 -0.09213 -0.45677 -0.09166 C -0.46458 -0.09328 -0.47252 -0.09421 -0.48033 -0.09629 C -0.48242 -0.09676 -0.48437 -0.09768 -0.48619 -0.0993 C -0.48737 -0.10023 -0.48789 -0.10231 -0.4888 -0.1037 C -0.49153 -0.10787 -0.49453 -0.10902 -0.49804 -0.11111 C -0.50221 -0.11389 -0.50651 -0.11574 -0.51067 -0.11875 C -0.51211 -0.11967 -0.51354 -0.12037 -0.51497 -0.12176 C -0.51666 -0.12338 -0.51992 -0.12777 -0.51992 -0.12777 C -0.52031 -0.12615 -0.51992 -0.12314 -0.52083 -0.12314 C -0.52174 -0.12314 -0.52239 -0.12662 -0.52161 -0.12777 C -0.52005 -0.13009 -0.5177 -0.12963 -0.51575 -0.13055 L -0.52161 -0.12916 L -0.52161 -0.12916 L -0.52161 -0.12916 L -0.52161 -0.12916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3426 L -0.00924 -0.03403 C -0.01145 -0.03935 -0.01367 -0.04445 -0.01601 -0.04931 C -0.01653 -0.05046 -0.01731 -0.05116 -0.0177 -0.05232 C -0.01848 -0.05463 -0.01888 -0.05718 -0.0194 -0.05995 C -0.02005 -0.06389 -0.02057 -0.06783 -0.02109 -0.07176 C -0.02148 -0.07523 -0.02161 -0.07894 -0.02187 -0.08241 C -0.02213 -0.08542 -0.02252 -0.08843 -0.02278 -0.0912 C -0.02213 -0.10232 -0.02226 -0.11343 -0.02109 -0.12431 C -0.02057 -0.1287 -0.01901 -0.13241 -0.0177 -0.13634 C -0.01614 -0.14097 -0.01393 -0.14491 -0.01263 -0.14977 C -0.00898 -0.1625 -0.01119 -0.15602 -0.00585 -0.16921 C -0.0052 -0.17269 -0.00299 -0.18542 -0.00169 -0.19028 C -0.00091 -0.19283 -0.00013 -0.19537 0.00092 -0.19769 C 0.00157 -0.19931 0.00274 -0.20046 0.00339 -0.20208 C 0.00508 -0.20695 0.00599 -0.21227 0.00756 -0.21713 C 0.00886 -0.22107 0.01081 -0.22639 0.01185 -0.23056 C 0.01355 -0.23866 0.01472 -0.24699 0.01693 -0.25463 C 0.01745 -0.25671 0.0181 -0.25857 0.01862 -0.26065 C 0.02149 -0.27431 0.01654 -0.25787 0.02188 -0.27408 C 0.02227 -0.27616 0.0224 -0.27824 0.02279 -0.28009 C 0.02344 -0.2831 0.02474 -0.28588 0.02527 -0.28912 C 0.02592 -0.29306 0.02553 -0.29722 0.02618 -0.30116 C 0.02748 -0.30833 0.03125 -0.32199 0.03125 -0.32176 C 0.03191 -0.33079 0.03217 -0.33588 0.03373 -0.34445 C 0.03412 -0.34653 0.0349 -0.34861 0.03542 -0.35046 C 0.03568 -0.35301 0.03607 -0.35556 0.03633 -0.35787 C 0.03659 -0.36204 0.03685 -0.36597 0.03711 -0.36991 C 0.03737 -0.37338 0.03764 -0.37685 0.03803 -0.38056 C 0.03764 -0.38935 0.03737 -0.39838 0.03711 -0.40741 C 0.03685 -0.41852 0.03698 -0.4294 0.03633 -0.44028 C 0.03607 -0.44352 0.03516 -0.4463 0.03464 -0.44931 C 0.03399 -0.45232 0.03321 -0.45533 0.03295 -0.45833 C 0.03165 -0.46991 0.03308 -0.46204 0.03034 -0.47037 C 0.02969 -0.47222 0.02969 -0.47477 0.02865 -0.47639 C 0.02722 -0.47847 0.02527 -0.4794 0.02357 -0.48079 C 0.02188 -0.4838 0.02019 -0.48658 0.01862 -0.48982 C 0.00808 -0.51088 0.01485 -0.50116 0.00756 -0.51088 C 0.00326 -0.52384 0.00743 -0.51366 0.0017 -0.52269 C -0.00247 -0.52963 -0.00651 -0.53912 -0.01184 -0.54375 C -0.01406 -0.54583 -0.0164 -0.54745 -0.01848 -0.54977 C -0.02695 -0.5581 -0.02265 -0.55579 -0.02955 -0.56019 C -0.03111 -0.56134 -0.03294 -0.56204 -0.0345 -0.5632 C -0.03736 -0.56505 -0.03997 -0.56875 -0.04296 -0.56921 C -0.04583 -0.56968 -0.04856 -0.57014 -0.05143 -0.57083 C -0.05625 -0.57199 -0.05651 -0.5706 -0.05481 -0.57361 L -0.05481 -0.57338 " pathEditMode="relative" rAng="0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8D0530-1A1F-4958-8532-CBD86116BBE4}"/>
              </a:ext>
            </a:extLst>
          </p:cNvPr>
          <p:cNvSpPr/>
          <p:nvPr/>
        </p:nvSpPr>
        <p:spPr>
          <a:xfrm>
            <a:off x="6695710" y="184935"/>
            <a:ext cx="5352364" cy="6061753"/>
          </a:xfrm>
          <a:custGeom>
            <a:avLst/>
            <a:gdLst>
              <a:gd name="connsiteX0" fmla="*/ 0 w 5352364"/>
              <a:gd name="connsiteY0" fmla="*/ 0 h 6061753"/>
              <a:gd name="connsiteX1" fmla="*/ 5352364 w 5352364"/>
              <a:gd name="connsiteY1" fmla="*/ 0 h 6061753"/>
              <a:gd name="connsiteX2" fmla="*/ 5352364 w 5352364"/>
              <a:gd name="connsiteY2" fmla="*/ 6061753 h 6061753"/>
              <a:gd name="connsiteX3" fmla="*/ 0 w 5352364"/>
              <a:gd name="connsiteY3" fmla="*/ 6061753 h 6061753"/>
              <a:gd name="connsiteX4" fmla="*/ 0 w 5352364"/>
              <a:gd name="connsiteY4" fmla="*/ 0 h 60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364" h="6061753" fill="none" extrusionOk="0">
                <a:moveTo>
                  <a:pt x="0" y="0"/>
                </a:moveTo>
                <a:cubicBezTo>
                  <a:pt x="1569881" y="-101410"/>
                  <a:pt x="3853931" y="110845"/>
                  <a:pt x="5352364" y="0"/>
                </a:cubicBezTo>
                <a:cubicBezTo>
                  <a:pt x="5404523" y="736598"/>
                  <a:pt x="5501110" y="3121258"/>
                  <a:pt x="5352364" y="6061753"/>
                </a:cubicBezTo>
                <a:cubicBezTo>
                  <a:pt x="3758358" y="6140161"/>
                  <a:pt x="952943" y="6135264"/>
                  <a:pt x="0" y="6061753"/>
                </a:cubicBezTo>
                <a:cubicBezTo>
                  <a:pt x="1893" y="4841535"/>
                  <a:pt x="-51422" y="2944012"/>
                  <a:pt x="0" y="0"/>
                </a:cubicBezTo>
                <a:close/>
              </a:path>
              <a:path w="5352364" h="6061753" stroke="0" extrusionOk="0">
                <a:moveTo>
                  <a:pt x="0" y="0"/>
                </a:moveTo>
                <a:cubicBezTo>
                  <a:pt x="2635507" y="91831"/>
                  <a:pt x="3844296" y="-80838"/>
                  <a:pt x="5352364" y="0"/>
                </a:cubicBezTo>
                <a:cubicBezTo>
                  <a:pt x="5184804" y="1763256"/>
                  <a:pt x="5489717" y="5094768"/>
                  <a:pt x="5352364" y="6061753"/>
                </a:cubicBezTo>
                <a:cubicBezTo>
                  <a:pt x="2760685" y="6068805"/>
                  <a:pt x="1188405" y="5908276"/>
                  <a:pt x="0" y="6061753"/>
                </a:cubicBezTo>
                <a:cubicBezTo>
                  <a:pt x="-3155" y="3186003"/>
                  <a:pt x="-38854" y="185795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48A56-14E8-43F3-836C-8F51A166FE9B}"/>
              </a:ext>
            </a:extLst>
          </p:cNvPr>
          <p:cNvSpPr/>
          <p:nvPr/>
        </p:nvSpPr>
        <p:spPr>
          <a:xfrm>
            <a:off x="8533546" y="461362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بو</a:t>
            </a:r>
            <a:endParaRPr lang="en-AE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51336-5668-4D4E-8751-03DBFD44E467}"/>
              </a:ext>
            </a:extLst>
          </p:cNvPr>
          <p:cNvSpPr/>
          <p:nvPr/>
        </p:nvSpPr>
        <p:spPr>
          <a:xfrm>
            <a:off x="8567703" y="361987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تو</a:t>
            </a:r>
            <a:endParaRPr lang="en-A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2C11CF-A648-4631-A6D1-3DAC94686830}"/>
              </a:ext>
            </a:extLst>
          </p:cNvPr>
          <p:cNvSpPr/>
          <p:nvPr/>
        </p:nvSpPr>
        <p:spPr>
          <a:xfrm>
            <a:off x="8533547" y="2626126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أو</a:t>
            </a:r>
            <a:endParaRPr lang="en-AE" sz="3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3B4F1A-26BD-4403-AA65-48FA910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7" y="49463"/>
            <a:ext cx="1719121" cy="1638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8DFE76-1E05-47A8-90B5-594957C7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462346" y="1946552"/>
            <a:ext cx="6960740" cy="464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FABE1-4663-4C47-8CE4-48138B2E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462346" y="1428501"/>
            <a:ext cx="5033947" cy="4210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70218-B9D8-436A-9BF3-F7A3E76B99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5487328" y="1437466"/>
            <a:ext cx="1169193" cy="42107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53FD03B-42D3-4D2B-ADC7-78859B3CA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3217" y="5092734"/>
            <a:ext cx="1731853" cy="1320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5DAB35-FC5D-4A23-A46F-9421DD7B8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00" y="5752798"/>
            <a:ext cx="1731853" cy="1320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B5AC4-8062-44C2-9E68-40A27177CA7A}"/>
              </a:ext>
            </a:extLst>
          </p:cNvPr>
          <p:cNvSpPr txBox="1"/>
          <p:nvPr/>
        </p:nvSpPr>
        <p:spPr>
          <a:xfrm>
            <a:off x="5087333" y="432493"/>
            <a:ext cx="6960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Arial" pitchFamily="34" charset="0"/>
              <a:buChar char="•"/>
            </a:pP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اختر </a:t>
            </a:r>
            <a:r>
              <a:rPr lang="ar-AE" sz="3200" b="1" u="sng" dirty="0">
                <a:latin typeface="Adobe Arabic" pitchFamily="18" charset="-78"/>
                <a:cs typeface="Adobe Arabic" pitchFamily="18" charset="-78"/>
              </a:rPr>
              <a:t>الصوت الطويل المشترك </a:t>
            </a: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في أسماء الصور  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DCD6B-570C-44EC-8A62-F314CA1E4E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26" t="45638" r="65025" b="34008"/>
          <a:stretch/>
        </p:blipFill>
        <p:spPr>
          <a:xfrm>
            <a:off x="9947357" y="1117411"/>
            <a:ext cx="1147836" cy="1036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9FC42A-AB85-460D-9D50-7D41081FB6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160" t="20394" r="61980" b="55421"/>
          <a:stretch/>
        </p:blipFill>
        <p:spPr>
          <a:xfrm>
            <a:off x="8492621" y="1079936"/>
            <a:ext cx="1283668" cy="1001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5CDF05-0C51-4389-84BB-889695D9EC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7 -0.02268 L -0.05377 -0.02268 C -0.05885 -0.02777 -0.06432 -0.03171 -0.06901 -0.03773 C -0.07539 -0.04629 -0.07994 -0.05879 -0.08672 -0.0662 L -0.09349 -0.07361 C -0.09961 -0.07268 -0.10599 -0.07314 -0.11198 -0.07083 C -0.11836 -0.06805 -0.13685 -0.04699 -0.13984 -0.04375 C -0.14244 -0.04097 -0.15885 -0.02338 -0.16002 -0.02268 C -0.17213 -0.01736 -0.16666 -0.01921 -0.17604 -0.01666 C -0.18255 -0.01967 -0.18932 -0.02106 -0.19544 -0.02569 C -0.22513 -0.04791 -0.19843 -0.02685 -0.225 -0.05115 C -0.24557 -0.07037 -0.21836 -0.04213 -0.24101 -0.0662 C -0.26445 -0.04953 -0.23125 -0.07407 -0.26041 -0.04814 C -0.26445 -0.04467 -0.26875 -0.04236 -0.27304 -0.03935 C -0.27552 -0.03726 -0.27786 -0.03449 -0.2806 -0.03333 C -0.28359 -0.03194 -0.28672 -0.03217 -0.28984 -0.03171 C -0.29609 -0.03402 -0.30651 -0.0375 -0.31172 -0.04074 C -0.32096 -0.04652 -0.32942 -0.05578 -0.3388 -0.06018 C -0.35364 -0.06736 -0.34726 -0.06342 -0.35807 -0.07083 C -0.37057 -0.06828 -0.38164 -0.06435 -0.3944 -0.07083 C -0.397 -0.07199 -0.39817 -0.07801 -0.40026 -0.08125 C -0.40273 -0.08495 -0.40494 -0.08912 -0.40781 -0.09166 C -0.41067 -0.09421 -0.41406 -0.09467 -0.41718 -0.09629 C -0.41888 -0.09699 -0.42044 -0.09814 -0.42213 -0.0993 C -0.42721 -0.09861 -0.43229 -0.09884 -0.43737 -0.09768 C -0.44049 -0.09699 -0.44349 -0.09421 -0.44661 -0.09328 C -0.45 -0.09213 -0.45338 -0.09213 -0.45677 -0.09166 C -0.46458 -0.09328 -0.47252 -0.09421 -0.48033 -0.09629 C -0.48242 -0.09676 -0.48437 -0.09768 -0.48619 -0.0993 C -0.48737 -0.10023 -0.48789 -0.10231 -0.4888 -0.1037 C -0.49153 -0.10787 -0.49453 -0.10902 -0.49804 -0.11111 C -0.50221 -0.11389 -0.50651 -0.11574 -0.51067 -0.11875 C -0.51211 -0.11967 -0.51354 -0.12037 -0.51497 -0.12176 C -0.51666 -0.12338 -0.51992 -0.12777 -0.51992 -0.12777 C -0.52031 -0.12615 -0.51992 -0.12314 -0.52083 -0.12314 C -0.52174 -0.12314 -0.52239 -0.12662 -0.52161 -0.12777 C -0.52005 -0.13009 -0.5177 -0.12963 -0.51575 -0.13055 L -0.52161 -0.12916 L -0.52161 -0.12916 L -0.52161 -0.12916 L -0.52161 -0.12916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3426 L -0.00924 -0.03403 C -0.01145 -0.03935 -0.01367 -0.04445 -0.01601 -0.04931 C -0.01653 -0.05046 -0.01731 -0.05116 -0.0177 -0.05232 C -0.01848 -0.05463 -0.01888 -0.05718 -0.0194 -0.05995 C -0.02005 -0.06389 -0.02057 -0.06783 -0.02109 -0.07176 C -0.02148 -0.07523 -0.02161 -0.07894 -0.02187 -0.08241 C -0.02213 -0.08542 -0.02252 -0.08843 -0.02278 -0.0912 C -0.02213 -0.10232 -0.02226 -0.11343 -0.02109 -0.12431 C -0.02057 -0.1287 -0.01901 -0.13241 -0.0177 -0.13634 C -0.01614 -0.14097 -0.01393 -0.14491 -0.01263 -0.14977 C -0.00898 -0.1625 -0.01119 -0.15602 -0.00585 -0.16921 C -0.0052 -0.17269 -0.00299 -0.18542 -0.00169 -0.19028 C -0.00091 -0.19283 -0.00013 -0.19537 0.00092 -0.19769 C 0.00157 -0.19931 0.00274 -0.20046 0.00339 -0.20208 C 0.00508 -0.20695 0.00599 -0.21227 0.00756 -0.21713 C 0.00886 -0.22107 0.01081 -0.22639 0.01185 -0.23056 C 0.01355 -0.23866 0.01472 -0.24699 0.01693 -0.25463 C 0.01745 -0.25671 0.0181 -0.25857 0.01862 -0.26065 C 0.02149 -0.27431 0.01654 -0.25787 0.02188 -0.27408 C 0.02227 -0.27616 0.0224 -0.27824 0.02279 -0.28009 C 0.02344 -0.2831 0.02474 -0.28588 0.02527 -0.28912 C 0.02592 -0.29306 0.02553 -0.29722 0.02618 -0.30116 C 0.02748 -0.30833 0.03125 -0.32199 0.03125 -0.32176 C 0.03191 -0.33079 0.03217 -0.33588 0.03373 -0.34445 C 0.03412 -0.34653 0.0349 -0.34861 0.03542 -0.35046 C 0.03568 -0.35301 0.03607 -0.35556 0.03633 -0.35787 C 0.03659 -0.36204 0.03685 -0.36597 0.03711 -0.36991 C 0.03737 -0.37338 0.03764 -0.37685 0.03803 -0.38056 C 0.03764 -0.38935 0.03737 -0.39838 0.03711 -0.40741 C 0.03685 -0.41852 0.03698 -0.4294 0.03633 -0.44028 C 0.03607 -0.44352 0.03516 -0.4463 0.03464 -0.44931 C 0.03399 -0.45232 0.03321 -0.45533 0.03295 -0.45833 C 0.03165 -0.46991 0.03308 -0.46204 0.03034 -0.47037 C 0.02969 -0.47222 0.02969 -0.47477 0.02865 -0.47639 C 0.02722 -0.47847 0.02527 -0.4794 0.02357 -0.48079 C 0.02188 -0.4838 0.02019 -0.48658 0.01862 -0.48982 C 0.00808 -0.51088 0.01485 -0.50116 0.00756 -0.51088 C 0.00326 -0.52384 0.00743 -0.51366 0.0017 -0.52269 C -0.00247 -0.52963 -0.00651 -0.53912 -0.01184 -0.54375 C -0.01406 -0.54583 -0.0164 -0.54745 -0.01848 -0.54977 C -0.02695 -0.5581 -0.02265 -0.55579 -0.02955 -0.56019 C -0.03111 -0.56134 -0.03294 -0.56204 -0.0345 -0.5632 C -0.03736 -0.56505 -0.03997 -0.56875 -0.04296 -0.56921 C -0.04583 -0.56968 -0.04856 -0.57014 -0.05143 -0.57083 C -0.05625 -0.57199 -0.05651 -0.5706 -0.05481 -0.57361 L -0.05481 -0.57338 " pathEditMode="relative" rAng="0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8D0530-1A1F-4958-8532-CBD86116BBE4}"/>
              </a:ext>
            </a:extLst>
          </p:cNvPr>
          <p:cNvSpPr/>
          <p:nvPr/>
        </p:nvSpPr>
        <p:spPr>
          <a:xfrm>
            <a:off x="6695710" y="184935"/>
            <a:ext cx="5352364" cy="6061753"/>
          </a:xfrm>
          <a:custGeom>
            <a:avLst/>
            <a:gdLst>
              <a:gd name="connsiteX0" fmla="*/ 0 w 5352364"/>
              <a:gd name="connsiteY0" fmla="*/ 0 h 6061753"/>
              <a:gd name="connsiteX1" fmla="*/ 5352364 w 5352364"/>
              <a:gd name="connsiteY1" fmla="*/ 0 h 6061753"/>
              <a:gd name="connsiteX2" fmla="*/ 5352364 w 5352364"/>
              <a:gd name="connsiteY2" fmla="*/ 6061753 h 6061753"/>
              <a:gd name="connsiteX3" fmla="*/ 0 w 5352364"/>
              <a:gd name="connsiteY3" fmla="*/ 6061753 h 6061753"/>
              <a:gd name="connsiteX4" fmla="*/ 0 w 5352364"/>
              <a:gd name="connsiteY4" fmla="*/ 0 h 60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364" h="6061753" fill="none" extrusionOk="0">
                <a:moveTo>
                  <a:pt x="0" y="0"/>
                </a:moveTo>
                <a:cubicBezTo>
                  <a:pt x="1569881" y="-101410"/>
                  <a:pt x="3853931" y="110845"/>
                  <a:pt x="5352364" y="0"/>
                </a:cubicBezTo>
                <a:cubicBezTo>
                  <a:pt x="5404523" y="736598"/>
                  <a:pt x="5501110" y="3121258"/>
                  <a:pt x="5352364" y="6061753"/>
                </a:cubicBezTo>
                <a:cubicBezTo>
                  <a:pt x="3758358" y="6140161"/>
                  <a:pt x="952943" y="6135264"/>
                  <a:pt x="0" y="6061753"/>
                </a:cubicBezTo>
                <a:cubicBezTo>
                  <a:pt x="1893" y="4841535"/>
                  <a:pt x="-51422" y="2944012"/>
                  <a:pt x="0" y="0"/>
                </a:cubicBezTo>
                <a:close/>
              </a:path>
              <a:path w="5352364" h="6061753" stroke="0" extrusionOk="0">
                <a:moveTo>
                  <a:pt x="0" y="0"/>
                </a:moveTo>
                <a:cubicBezTo>
                  <a:pt x="2635507" y="91831"/>
                  <a:pt x="3844296" y="-80838"/>
                  <a:pt x="5352364" y="0"/>
                </a:cubicBezTo>
                <a:cubicBezTo>
                  <a:pt x="5184804" y="1763256"/>
                  <a:pt x="5489717" y="5094768"/>
                  <a:pt x="5352364" y="6061753"/>
                </a:cubicBezTo>
                <a:cubicBezTo>
                  <a:pt x="2760685" y="6068805"/>
                  <a:pt x="1188405" y="5908276"/>
                  <a:pt x="0" y="6061753"/>
                </a:cubicBezTo>
                <a:cubicBezTo>
                  <a:pt x="-3155" y="3186003"/>
                  <a:pt x="-38854" y="185795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48A56-14E8-43F3-836C-8F51A166FE9B}"/>
              </a:ext>
            </a:extLst>
          </p:cNvPr>
          <p:cNvSpPr/>
          <p:nvPr/>
        </p:nvSpPr>
        <p:spPr>
          <a:xfrm>
            <a:off x="8552803" y="3668179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حَــديـــدٌ</a:t>
            </a:r>
            <a:endParaRPr lang="en-AE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E51336-5668-4D4E-8751-03DBFD44E467}"/>
              </a:ext>
            </a:extLst>
          </p:cNvPr>
          <p:cNvSpPr/>
          <p:nvPr/>
        </p:nvSpPr>
        <p:spPr>
          <a:xfrm>
            <a:off x="8567703" y="2569150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جَــديدٌ</a:t>
            </a:r>
            <a:endParaRPr lang="en-A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2C11CF-A648-4631-A6D1-3DAC94686830}"/>
              </a:ext>
            </a:extLst>
          </p:cNvPr>
          <p:cNvSpPr/>
          <p:nvPr/>
        </p:nvSpPr>
        <p:spPr>
          <a:xfrm>
            <a:off x="8552804" y="4672094"/>
            <a:ext cx="2547991" cy="739740"/>
          </a:xfrm>
          <a:custGeom>
            <a:avLst/>
            <a:gdLst>
              <a:gd name="connsiteX0" fmla="*/ 0 w 2547991"/>
              <a:gd name="connsiteY0" fmla="*/ 0 h 739740"/>
              <a:gd name="connsiteX1" fmla="*/ 458638 w 2547991"/>
              <a:gd name="connsiteY1" fmla="*/ 0 h 739740"/>
              <a:gd name="connsiteX2" fmla="*/ 942757 w 2547991"/>
              <a:gd name="connsiteY2" fmla="*/ 0 h 739740"/>
              <a:gd name="connsiteX3" fmla="*/ 1426875 w 2547991"/>
              <a:gd name="connsiteY3" fmla="*/ 0 h 739740"/>
              <a:gd name="connsiteX4" fmla="*/ 1910993 w 2547991"/>
              <a:gd name="connsiteY4" fmla="*/ 0 h 739740"/>
              <a:gd name="connsiteX5" fmla="*/ 2547991 w 2547991"/>
              <a:gd name="connsiteY5" fmla="*/ 0 h 739740"/>
              <a:gd name="connsiteX6" fmla="*/ 2547991 w 2547991"/>
              <a:gd name="connsiteY6" fmla="*/ 362473 h 739740"/>
              <a:gd name="connsiteX7" fmla="*/ 2547991 w 2547991"/>
              <a:gd name="connsiteY7" fmla="*/ 739740 h 739740"/>
              <a:gd name="connsiteX8" fmla="*/ 2089353 w 2547991"/>
              <a:gd name="connsiteY8" fmla="*/ 739740 h 739740"/>
              <a:gd name="connsiteX9" fmla="*/ 1656194 w 2547991"/>
              <a:gd name="connsiteY9" fmla="*/ 739740 h 739740"/>
              <a:gd name="connsiteX10" fmla="*/ 1172076 w 2547991"/>
              <a:gd name="connsiteY10" fmla="*/ 739740 h 739740"/>
              <a:gd name="connsiteX11" fmla="*/ 713437 w 2547991"/>
              <a:gd name="connsiteY11" fmla="*/ 739740 h 739740"/>
              <a:gd name="connsiteX12" fmla="*/ 0 w 2547991"/>
              <a:gd name="connsiteY12" fmla="*/ 739740 h 739740"/>
              <a:gd name="connsiteX13" fmla="*/ 0 w 2547991"/>
              <a:gd name="connsiteY13" fmla="*/ 384665 h 739740"/>
              <a:gd name="connsiteX14" fmla="*/ 0 w 2547991"/>
              <a:gd name="connsiteY14" fmla="*/ 0 h 73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7991" h="739740" fill="none" extrusionOk="0">
                <a:moveTo>
                  <a:pt x="0" y="0"/>
                </a:moveTo>
                <a:cubicBezTo>
                  <a:pt x="195474" y="-416"/>
                  <a:pt x="358913" y="42160"/>
                  <a:pt x="458638" y="0"/>
                </a:cubicBezTo>
                <a:cubicBezTo>
                  <a:pt x="558363" y="-42160"/>
                  <a:pt x="760552" y="11531"/>
                  <a:pt x="942757" y="0"/>
                </a:cubicBezTo>
                <a:cubicBezTo>
                  <a:pt x="1124962" y="-11531"/>
                  <a:pt x="1290568" y="50068"/>
                  <a:pt x="1426875" y="0"/>
                </a:cubicBezTo>
                <a:cubicBezTo>
                  <a:pt x="1563182" y="-50068"/>
                  <a:pt x="1719191" y="22146"/>
                  <a:pt x="1910993" y="0"/>
                </a:cubicBezTo>
                <a:cubicBezTo>
                  <a:pt x="2102795" y="-22146"/>
                  <a:pt x="2273467" y="75735"/>
                  <a:pt x="2547991" y="0"/>
                </a:cubicBezTo>
                <a:cubicBezTo>
                  <a:pt x="2591441" y="136382"/>
                  <a:pt x="2542443" y="202775"/>
                  <a:pt x="2547991" y="362473"/>
                </a:cubicBezTo>
                <a:cubicBezTo>
                  <a:pt x="2553539" y="522171"/>
                  <a:pt x="2546924" y="590567"/>
                  <a:pt x="2547991" y="739740"/>
                </a:cubicBezTo>
                <a:cubicBezTo>
                  <a:pt x="2350710" y="762384"/>
                  <a:pt x="2285762" y="721489"/>
                  <a:pt x="2089353" y="739740"/>
                </a:cubicBezTo>
                <a:cubicBezTo>
                  <a:pt x="1892944" y="757991"/>
                  <a:pt x="1859229" y="697453"/>
                  <a:pt x="1656194" y="739740"/>
                </a:cubicBezTo>
                <a:cubicBezTo>
                  <a:pt x="1453159" y="782027"/>
                  <a:pt x="1366127" y="739578"/>
                  <a:pt x="1172076" y="739740"/>
                </a:cubicBezTo>
                <a:cubicBezTo>
                  <a:pt x="978025" y="739902"/>
                  <a:pt x="923283" y="707016"/>
                  <a:pt x="713437" y="739740"/>
                </a:cubicBezTo>
                <a:cubicBezTo>
                  <a:pt x="503591" y="772464"/>
                  <a:pt x="272542" y="679028"/>
                  <a:pt x="0" y="739740"/>
                </a:cubicBezTo>
                <a:cubicBezTo>
                  <a:pt x="-35582" y="661743"/>
                  <a:pt x="5763" y="467330"/>
                  <a:pt x="0" y="384665"/>
                </a:cubicBezTo>
                <a:cubicBezTo>
                  <a:pt x="-5763" y="302000"/>
                  <a:pt x="26312" y="90916"/>
                  <a:pt x="0" y="0"/>
                </a:cubicBezTo>
                <a:close/>
              </a:path>
              <a:path w="2547991" h="739740" stroke="0" extrusionOk="0">
                <a:moveTo>
                  <a:pt x="0" y="0"/>
                </a:moveTo>
                <a:cubicBezTo>
                  <a:pt x="119763" y="-14818"/>
                  <a:pt x="442340" y="25369"/>
                  <a:pt x="560558" y="0"/>
                </a:cubicBezTo>
                <a:cubicBezTo>
                  <a:pt x="678776" y="-25369"/>
                  <a:pt x="922540" y="13219"/>
                  <a:pt x="1121116" y="0"/>
                </a:cubicBezTo>
                <a:cubicBezTo>
                  <a:pt x="1319692" y="-13219"/>
                  <a:pt x="1506401" y="57689"/>
                  <a:pt x="1681674" y="0"/>
                </a:cubicBezTo>
                <a:cubicBezTo>
                  <a:pt x="1856947" y="-57689"/>
                  <a:pt x="2202598" y="28109"/>
                  <a:pt x="2547991" y="0"/>
                </a:cubicBezTo>
                <a:cubicBezTo>
                  <a:pt x="2554985" y="78891"/>
                  <a:pt x="2524632" y="216290"/>
                  <a:pt x="2547991" y="362473"/>
                </a:cubicBezTo>
                <a:cubicBezTo>
                  <a:pt x="2571350" y="508656"/>
                  <a:pt x="2507600" y="577765"/>
                  <a:pt x="2547991" y="739740"/>
                </a:cubicBezTo>
                <a:cubicBezTo>
                  <a:pt x="2413118" y="775819"/>
                  <a:pt x="2249185" y="738098"/>
                  <a:pt x="2114833" y="739740"/>
                </a:cubicBezTo>
                <a:cubicBezTo>
                  <a:pt x="1980481" y="741382"/>
                  <a:pt x="1845027" y="738481"/>
                  <a:pt x="1579754" y="739740"/>
                </a:cubicBezTo>
                <a:cubicBezTo>
                  <a:pt x="1314481" y="740999"/>
                  <a:pt x="1358121" y="692719"/>
                  <a:pt x="1146596" y="739740"/>
                </a:cubicBezTo>
                <a:cubicBezTo>
                  <a:pt x="935071" y="786761"/>
                  <a:pt x="794247" y="711200"/>
                  <a:pt x="687958" y="739740"/>
                </a:cubicBezTo>
                <a:cubicBezTo>
                  <a:pt x="581669" y="768280"/>
                  <a:pt x="285367" y="689257"/>
                  <a:pt x="0" y="739740"/>
                </a:cubicBezTo>
                <a:cubicBezTo>
                  <a:pt x="-5227" y="636648"/>
                  <a:pt x="18451" y="498866"/>
                  <a:pt x="0" y="384665"/>
                </a:cubicBezTo>
                <a:cubicBezTo>
                  <a:pt x="-18451" y="270464"/>
                  <a:pt x="19212" y="1190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467635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حُــدودٌ</a:t>
            </a:r>
            <a:endParaRPr lang="en-AE" sz="3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3B4F1A-26BD-4403-AA65-48FA910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927" y="49463"/>
            <a:ext cx="1719121" cy="1638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8DFE76-1E05-47A8-90B5-594957C7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69"/>
          <a:stretch/>
        </p:blipFill>
        <p:spPr>
          <a:xfrm>
            <a:off x="462346" y="1946552"/>
            <a:ext cx="6960740" cy="464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FABE1-4663-4C47-8CE4-48138B2E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" r="17858"/>
          <a:stretch/>
        </p:blipFill>
        <p:spPr>
          <a:xfrm>
            <a:off x="462346" y="1428501"/>
            <a:ext cx="5033947" cy="4210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70218-B9D8-436A-9BF3-F7A3E76B99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30"/>
          <a:stretch/>
        </p:blipFill>
        <p:spPr>
          <a:xfrm>
            <a:off x="5487328" y="1437466"/>
            <a:ext cx="1169193" cy="42107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53FD03B-42D3-4D2B-ADC7-78859B3CA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3217" y="5092734"/>
            <a:ext cx="1731853" cy="1320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5DAB35-FC5D-4A23-A46F-9421DD7B8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00" y="5752798"/>
            <a:ext cx="1731853" cy="1320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B5AC4-8062-44C2-9E68-40A27177CA7A}"/>
              </a:ext>
            </a:extLst>
          </p:cNvPr>
          <p:cNvSpPr txBox="1"/>
          <p:nvPr/>
        </p:nvSpPr>
        <p:spPr>
          <a:xfrm>
            <a:off x="5087333" y="432493"/>
            <a:ext cx="6960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3200" b="1" dirty="0">
                <a:latin typeface="Adobe Arabic" pitchFamily="18" charset="-78"/>
                <a:cs typeface="Adobe Arabic" pitchFamily="18" charset="-78"/>
              </a:rPr>
              <a:t>ما الرسم الصحيح لاسم الصورة  :</a:t>
            </a:r>
            <a:endParaRPr lang="ar-AE" sz="40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5951A-BBE1-45FD-88AA-4E036F61E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887" y="1214000"/>
            <a:ext cx="1446388" cy="1037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468494-4B33-4B7A-84C0-942718155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7159" y="6435409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7 -0.02268 L -0.05377 -0.02268 C -0.05885 -0.02777 -0.06432 -0.03171 -0.06901 -0.03773 C -0.07539 -0.04629 -0.07994 -0.05879 -0.08672 -0.0662 L -0.09349 -0.07361 C -0.09961 -0.07268 -0.10599 -0.07314 -0.11198 -0.07083 C -0.11836 -0.06805 -0.13685 -0.04699 -0.13984 -0.04375 C -0.14244 -0.04097 -0.15885 -0.02338 -0.16002 -0.02268 C -0.17213 -0.01736 -0.16666 -0.01921 -0.17604 -0.01666 C -0.18255 -0.01967 -0.18932 -0.02106 -0.19544 -0.02569 C -0.22513 -0.04791 -0.19843 -0.02685 -0.225 -0.05115 C -0.24557 -0.07037 -0.21836 -0.04213 -0.24101 -0.0662 C -0.26445 -0.04953 -0.23125 -0.07407 -0.26041 -0.04814 C -0.26445 -0.04467 -0.26875 -0.04236 -0.27304 -0.03935 C -0.27552 -0.03726 -0.27786 -0.03449 -0.2806 -0.03333 C -0.28359 -0.03194 -0.28672 -0.03217 -0.28984 -0.03171 C -0.29609 -0.03402 -0.30651 -0.0375 -0.31172 -0.04074 C -0.32096 -0.04652 -0.32942 -0.05578 -0.3388 -0.06018 C -0.35364 -0.06736 -0.34726 -0.06342 -0.35807 -0.07083 C -0.37057 -0.06828 -0.38164 -0.06435 -0.3944 -0.07083 C -0.397 -0.07199 -0.39817 -0.07801 -0.40026 -0.08125 C -0.40273 -0.08495 -0.40494 -0.08912 -0.40781 -0.09166 C -0.41067 -0.09421 -0.41406 -0.09467 -0.41718 -0.09629 C -0.41888 -0.09699 -0.42044 -0.09814 -0.42213 -0.0993 C -0.42721 -0.09861 -0.43229 -0.09884 -0.43737 -0.09768 C -0.44049 -0.09699 -0.44349 -0.09421 -0.44661 -0.09328 C -0.45 -0.09213 -0.45338 -0.09213 -0.45677 -0.09166 C -0.46458 -0.09328 -0.47252 -0.09421 -0.48033 -0.09629 C -0.48242 -0.09676 -0.48437 -0.09768 -0.48619 -0.0993 C -0.48737 -0.10023 -0.48789 -0.10231 -0.4888 -0.1037 C -0.49153 -0.10787 -0.49453 -0.10902 -0.49804 -0.11111 C -0.50221 -0.11389 -0.50651 -0.11574 -0.51067 -0.11875 C -0.51211 -0.11967 -0.51354 -0.12037 -0.51497 -0.12176 C -0.51666 -0.12338 -0.51992 -0.12777 -0.51992 -0.12777 C -0.52031 -0.12615 -0.51992 -0.12314 -0.52083 -0.12314 C -0.52174 -0.12314 -0.52239 -0.12662 -0.52161 -0.12777 C -0.52005 -0.13009 -0.5177 -0.12963 -0.51575 -0.13055 L -0.52161 -0.12916 L -0.52161 -0.12916 L -0.52161 -0.12916 L -0.52161 -0.12916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3426 L -0.00924 -0.03403 C -0.01145 -0.03935 -0.01367 -0.04445 -0.01601 -0.04931 C -0.01653 -0.05046 -0.01731 -0.05116 -0.0177 -0.05232 C -0.01848 -0.05463 -0.01888 -0.05718 -0.0194 -0.05995 C -0.02005 -0.06389 -0.02057 -0.06783 -0.02109 -0.07176 C -0.02148 -0.07523 -0.02161 -0.07894 -0.02187 -0.08241 C -0.02213 -0.08542 -0.02252 -0.08843 -0.02278 -0.0912 C -0.02213 -0.10232 -0.02226 -0.11343 -0.02109 -0.12431 C -0.02057 -0.1287 -0.01901 -0.13241 -0.0177 -0.13634 C -0.01614 -0.14097 -0.01393 -0.14491 -0.01263 -0.14977 C -0.00898 -0.1625 -0.01119 -0.15602 -0.00585 -0.16921 C -0.0052 -0.17269 -0.00299 -0.18542 -0.00169 -0.19028 C -0.00091 -0.19283 -0.00013 -0.19537 0.00092 -0.19769 C 0.00157 -0.19931 0.00274 -0.20046 0.00339 -0.20208 C 0.00508 -0.20695 0.00599 -0.21227 0.00756 -0.21713 C 0.00886 -0.22107 0.01081 -0.22639 0.01185 -0.23056 C 0.01355 -0.23866 0.01472 -0.24699 0.01693 -0.25463 C 0.01745 -0.25671 0.0181 -0.25857 0.01862 -0.26065 C 0.02149 -0.27431 0.01654 -0.25787 0.02188 -0.27408 C 0.02227 -0.27616 0.0224 -0.27824 0.02279 -0.28009 C 0.02344 -0.2831 0.02474 -0.28588 0.02527 -0.28912 C 0.02592 -0.29306 0.02553 -0.29722 0.02618 -0.30116 C 0.02748 -0.30833 0.03125 -0.32199 0.03125 -0.32176 C 0.03191 -0.33079 0.03217 -0.33588 0.03373 -0.34445 C 0.03412 -0.34653 0.0349 -0.34861 0.03542 -0.35046 C 0.03568 -0.35301 0.03607 -0.35556 0.03633 -0.35787 C 0.03659 -0.36204 0.03685 -0.36597 0.03711 -0.36991 C 0.03737 -0.37338 0.03764 -0.37685 0.03803 -0.38056 C 0.03764 -0.38935 0.03737 -0.39838 0.03711 -0.40741 C 0.03685 -0.41852 0.03698 -0.4294 0.03633 -0.44028 C 0.03607 -0.44352 0.03516 -0.4463 0.03464 -0.44931 C 0.03399 -0.45232 0.03321 -0.45533 0.03295 -0.45833 C 0.03165 -0.46991 0.03308 -0.46204 0.03034 -0.47037 C 0.02969 -0.47222 0.02969 -0.47477 0.02865 -0.47639 C 0.02722 -0.47847 0.02527 -0.4794 0.02357 -0.48079 C 0.02188 -0.4838 0.02019 -0.48658 0.01862 -0.48982 C 0.00808 -0.51088 0.01485 -0.50116 0.00756 -0.51088 C 0.00326 -0.52384 0.00743 -0.51366 0.0017 -0.52269 C -0.00247 -0.52963 -0.00651 -0.53912 -0.01184 -0.54375 C -0.01406 -0.54583 -0.0164 -0.54745 -0.01848 -0.54977 C -0.02695 -0.5581 -0.02265 -0.55579 -0.02955 -0.56019 C -0.03111 -0.56134 -0.03294 -0.56204 -0.0345 -0.5632 C -0.03736 -0.56505 -0.03997 -0.56875 -0.04296 -0.56921 C -0.04583 -0.56968 -0.04856 -0.57014 -0.05143 -0.57083 C -0.05625 -0.57199 -0.05651 -0.5706 -0.05481 -0.57361 L -0.05481 -0.57338 " pathEditMode="relative" rAng="0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أغنية حرف الراء _ الصف الأول _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1D5E0B79-31BB-4F55-8338-4232F5229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918" y="534318"/>
            <a:ext cx="9317822" cy="524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4E67E-77E7-4F5D-B031-B827F9535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DC092C6-3DA7-44DD-9195-5E2F4440883E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التهيئة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85D089-DB50-40E0-9D20-B6FFFBC0EB53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CB3DA-84E7-45D6-9317-3E43CFBC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E7DF9-E875-4F7D-B706-327FBC66E921}"/>
              </a:ext>
            </a:extLst>
          </p:cNvPr>
          <p:cNvSpPr txBox="1"/>
          <p:nvPr/>
        </p:nvSpPr>
        <p:spPr>
          <a:xfrm>
            <a:off x="2445729" y="2924885"/>
            <a:ext cx="835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2800" b="1" dirty="0"/>
              <a:t>أن يميز المتعلّم حرف الراء في مواقعه المختلفة من الكلمة. </a:t>
            </a:r>
            <a:endParaRPr lang="en-US" sz="13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E928-7E1C-4FAD-BA2D-0095030D6532}"/>
              </a:ext>
            </a:extLst>
          </p:cNvPr>
          <p:cNvSpPr txBox="1"/>
          <p:nvPr/>
        </p:nvSpPr>
        <p:spPr>
          <a:xfrm>
            <a:off x="2445729" y="3905421"/>
            <a:ext cx="835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2800" b="1" dirty="0"/>
              <a:t>أن يكتب المتعلّم حرف الراء في مواقعه المختلفة من الكلمة. </a:t>
            </a:r>
            <a:endParaRPr lang="en-US" sz="13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106A2-C391-45D5-8859-9339640FE967}"/>
              </a:ext>
            </a:extLst>
          </p:cNvPr>
          <p:cNvSpPr txBox="1"/>
          <p:nvPr/>
        </p:nvSpPr>
        <p:spPr>
          <a:xfrm>
            <a:off x="2213248" y="1944349"/>
            <a:ext cx="75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يميز المتعلم  حرف الراء بحركاته القصيرة</a:t>
            </a:r>
            <a:r>
              <a:rPr lang="en-US" sz="2800" b="1" dirty="0"/>
              <a:t> </a:t>
            </a:r>
            <a:r>
              <a:rPr lang="ar-AE" sz="2800" b="1" dirty="0"/>
              <a:t> والطويلة  . </a:t>
            </a:r>
            <a:endParaRPr lang="en-US" sz="8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56091-D87E-4D05-96AF-FF21A4B5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5C02C97-FBFF-4177-A628-0969D4191B53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الأهداف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759F6-694F-4B38-A683-4E801C953BAB}"/>
              </a:ext>
            </a:extLst>
          </p:cNvPr>
          <p:cNvSpPr/>
          <p:nvPr/>
        </p:nvSpPr>
        <p:spPr>
          <a:xfrm>
            <a:off x="198304" y="184935"/>
            <a:ext cx="11849770" cy="6215865"/>
          </a:xfrm>
          <a:custGeom>
            <a:avLst/>
            <a:gdLst>
              <a:gd name="connsiteX0" fmla="*/ 0 w 11849770"/>
              <a:gd name="connsiteY0" fmla="*/ 0 h 6215865"/>
              <a:gd name="connsiteX1" fmla="*/ 11849770 w 11849770"/>
              <a:gd name="connsiteY1" fmla="*/ 0 h 6215865"/>
              <a:gd name="connsiteX2" fmla="*/ 11849770 w 11849770"/>
              <a:gd name="connsiteY2" fmla="*/ 6215865 h 6215865"/>
              <a:gd name="connsiteX3" fmla="*/ 0 w 11849770"/>
              <a:gd name="connsiteY3" fmla="*/ 6215865 h 6215865"/>
              <a:gd name="connsiteX4" fmla="*/ 0 w 11849770"/>
              <a:gd name="connsiteY4" fmla="*/ 0 h 62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770" h="6215865" fill="none" extrusionOk="0">
                <a:moveTo>
                  <a:pt x="0" y="0"/>
                </a:moveTo>
                <a:cubicBezTo>
                  <a:pt x="3710474" y="-101410"/>
                  <a:pt x="5994524" y="110845"/>
                  <a:pt x="11849770" y="0"/>
                </a:cubicBezTo>
                <a:cubicBezTo>
                  <a:pt x="11901929" y="2560365"/>
                  <a:pt x="11998516" y="4328678"/>
                  <a:pt x="11849770" y="6215865"/>
                </a:cubicBezTo>
                <a:cubicBezTo>
                  <a:pt x="7817851" y="6294273"/>
                  <a:pt x="1433730" y="6289376"/>
                  <a:pt x="0" y="6215865"/>
                </a:cubicBezTo>
                <a:cubicBezTo>
                  <a:pt x="1893" y="3479923"/>
                  <a:pt x="-51422" y="1870110"/>
                  <a:pt x="0" y="0"/>
                </a:cubicBezTo>
                <a:close/>
              </a:path>
              <a:path w="11849770" h="6215865" stroke="0" extrusionOk="0">
                <a:moveTo>
                  <a:pt x="0" y="0"/>
                </a:moveTo>
                <a:cubicBezTo>
                  <a:pt x="4233135" y="91831"/>
                  <a:pt x="7315046" y="-80838"/>
                  <a:pt x="11849770" y="0"/>
                </a:cubicBezTo>
                <a:cubicBezTo>
                  <a:pt x="11682210" y="751443"/>
                  <a:pt x="11987123" y="5048575"/>
                  <a:pt x="11849770" y="6215865"/>
                </a:cubicBezTo>
                <a:cubicBezTo>
                  <a:pt x="6691338" y="6222917"/>
                  <a:pt x="4075604" y="6062388"/>
                  <a:pt x="0" y="6215865"/>
                </a:cubicBezTo>
                <a:cubicBezTo>
                  <a:pt x="-3155" y="3776530"/>
                  <a:pt x="-38854" y="1606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536887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254A-702C-43C3-8722-ED2D48C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" y="4880470"/>
            <a:ext cx="2864758" cy="1977529"/>
          </a:xfrm>
          <a:prstGeom prst="rect">
            <a:avLst/>
          </a:prstGeom>
        </p:spPr>
      </p:pic>
      <p:pic>
        <p:nvPicPr>
          <p:cNvPr id="1034" name="Picture 10" descr="صورة كرتونية ، صبي مبتسم, الطفل, الوجه png">
            <a:extLst>
              <a:ext uri="{FF2B5EF4-FFF2-40B4-BE49-F238E27FC236}">
                <a16:creationId xmlns:a16="http://schemas.microsoft.com/office/drawing/2014/main" id="{73E335C5-0D9B-4DF1-9B1E-AB729608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64" b="97204" l="1889" r="97000">
                        <a14:foregroundMark x1="12089" y1="20454" x2="12333" y2="19575"/>
                        <a14:foregroundMark x1="11707" y1="21827" x2="11912" y2="21089"/>
                        <a14:foregroundMark x1="8444" y1="33557" x2="11491" y2="22601"/>
                        <a14:foregroundMark x1="11312" y1="13820" x2="10111" y2="7047"/>
                        <a14:foregroundMark x1="12333" y1="19575" x2="12222" y2="18950"/>
                        <a14:foregroundMark x1="10111" y1="7047" x2="32667" y2="7830"/>
                        <a14:foregroundMark x1="32667" y1="7830" x2="49222" y2="7271"/>
                        <a14:foregroundMark x1="49222" y1="7271" x2="65444" y2="8054"/>
                        <a14:foregroundMark x1="65444" y1="8054" x2="81000" y2="20470"/>
                        <a14:foregroundMark x1="81000" y1="20470" x2="93222" y2="50112"/>
                        <a14:foregroundMark x1="94000" y1="57494" x2="97444" y2="64877"/>
                        <a14:foregroundMark x1="97444" y1="64877" x2="95556" y2="64206"/>
                        <a14:foregroundMark x1="88222" y1="43177" x2="67111" y2="11074"/>
                        <a14:foregroundMark x1="67111" y1="11074" x2="53778" y2="12416"/>
                        <a14:foregroundMark x1="53778" y1="12416" x2="47222" y2="15324"/>
                        <a14:foregroundMark x1="47222" y1="15324" x2="47222" y2="15436"/>
                        <a14:foregroundMark x1="56333" y1="6711" x2="41778" y2="6264"/>
                        <a14:foregroundMark x1="5556" y1="49441" x2="1889" y2="51119"/>
                        <a14:foregroundMark x1="46889" y1="97315" x2="36889" y2="91834"/>
                        <a14:foregroundMark x1="36889" y1="91834" x2="37000" y2="91834"/>
                        <a14:foregroundMark x1="52667" y1="97204" x2="61556" y2="92729"/>
                        <a14:foregroundMark x1="35111" y1="61409" x2="43444" y2="61409"/>
                        <a14:foregroundMark x1="43444" y1="61409" x2="43778" y2="62864"/>
                        <a14:foregroundMark x1="87889" y1="62528" x2="90000" y2="59955"/>
                        <a14:foregroundMark x1="88111" y1="61186" x2="93667" y2="56711"/>
                        <a14:foregroundMark x1="93667" y1="56711" x2="95111" y2="56711"/>
                        <a14:backgroundMark x1="13222" y1="18904" x2="11000" y2="16107"/>
                        <a14:backgroundMark x1="12667" y1="21253" x2="12111" y2="21365"/>
                        <a14:backgroundMark x1="11667" y1="23154" x2="11667" y2="21700"/>
                        <a14:backgroundMark x1="10889" y1="13982" x2="11778" y2="16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47" y="955607"/>
            <a:ext cx="1583396" cy="15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mium Vector | Boy painting a landscape on the canvas">
            <a:extLst>
              <a:ext uri="{FF2B5EF4-FFF2-40B4-BE49-F238E27FC236}">
                <a16:creationId xmlns:a16="http://schemas.microsoft.com/office/drawing/2014/main" id="{0A32DAB4-FC86-42F2-ADCF-08034163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97" y="970716"/>
            <a:ext cx="1583396" cy="17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ree cartoon images">
            <a:extLst>
              <a:ext uri="{FF2B5EF4-FFF2-40B4-BE49-F238E27FC236}">
                <a16:creationId xmlns:a16="http://schemas.microsoft.com/office/drawing/2014/main" id="{342CD41A-8D26-471D-8DB9-9E52F7C4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69" y="992782"/>
            <a:ext cx="1286046" cy="164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2CCD2D-5990-4CA3-A019-76DDAD58DF16}"/>
              </a:ext>
            </a:extLst>
          </p:cNvPr>
          <p:cNvSpPr/>
          <p:nvPr/>
        </p:nvSpPr>
        <p:spPr>
          <a:xfrm>
            <a:off x="9798947" y="2604959"/>
            <a:ext cx="13773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رَأْسٌ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050244-313F-4A90-94F4-A60C741531DC}"/>
              </a:ext>
            </a:extLst>
          </p:cNvPr>
          <p:cNvSpPr/>
          <p:nvPr/>
        </p:nvSpPr>
        <p:spPr>
          <a:xfrm>
            <a:off x="10664465" y="2604913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35F78-348B-485E-8C67-96B61C40A8AD}"/>
              </a:ext>
            </a:extLst>
          </p:cNvPr>
          <p:cNvSpPr txBox="1"/>
          <p:nvPr/>
        </p:nvSpPr>
        <p:spPr>
          <a:xfrm>
            <a:off x="5310956" y="370832"/>
            <a:ext cx="6583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الراء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86A76C-7660-42C0-BCD7-8C8F9C4612F6}"/>
              </a:ext>
            </a:extLst>
          </p:cNvPr>
          <p:cNvSpPr/>
          <p:nvPr/>
        </p:nvSpPr>
        <p:spPr>
          <a:xfrm>
            <a:off x="6081737" y="2523365"/>
            <a:ext cx="22621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شَــجَــرَةٌ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FB8F6A-AD92-4AFD-B30E-A46AF1DEE1E8}"/>
              </a:ext>
            </a:extLst>
          </p:cNvPr>
          <p:cNvSpPr/>
          <p:nvPr/>
        </p:nvSpPr>
        <p:spPr>
          <a:xfrm>
            <a:off x="6351710" y="2523319"/>
            <a:ext cx="8226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ــرَ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1E496-354F-49DE-9D4B-E10BF6E7E107}"/>
              </a:ext>
            </a:extLst>
          </p:cNvPr>
          <p:cNvSpPr/>
          <p:nvPr/>
        </p:nvSpPr>
        <p:spPr>
          <a:xfrm>
            <a:off x="2936655" y="2655961"/>
            <a:ext cx="14446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رَسّامٌ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B098C-43E9-43F5-BB40-38207FD97089}"/>
              </a:ext>
            </a:extLst>
          </p:cNvPr>
          <p:cNvSpPr/>
          <p:nvPr/>
        </p:nvSpPr>
        <p:spPr>
          <a:xfrm>
            <a:off x="3860550" y="2655915"/>
            <a:ext cx="518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C2477-A752-4A53-83B1-DC78A5DFEE9F}"/>
              </a:ext>
            </a:extLst>
          </p:cNvPr>
          <p:cNvSpPr txBox="1"/>
          <p:nvPr/>
        </p:nvSpPr>
        <p:spPr>
          <a:xfrm>
            <a:off x="3508268" y="5307326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ر </a:t>
            </a:r>
            <a:r>
              <a:rPr lang="ar-AE" sz="3600" dirty="0"/>
              <a:t>+</a:t>
            </a:r>
            <a:r>
              <a:rPr lang="ar-AE" sz="4000" dirty="0"/>
              <a:t> َ = رَ</a:t>
            </a:r>
            <a:endParaRPr lang="en-GB" sz="4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C4188A-973C-4BD5-AF03-D81DE32CF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7159" y="6540396"/>
            <a:ext cx="2614217" cy="415621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9E69623-E1C0-4374-9DB3-17DA04234298}"/>
              </a:ext>
            </a:extLst>
          </p:cNvPr>
          <p:cNvSpPr/>
          <p:nvPr/>
        </p:nvSpPr>
        <p:spPr>
          <a:xfrm>
            <a:off x="0" y="23679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009933"/>
          </a:solidFill>
          <a:ln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3.54167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6.25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7" grpId="0"/>
      <p:bldP spid="18" grpId="0"/>
      <p:bldP spid="18" grpId="1"/>
      <p:bldP spid="19" grpId="0"/>
      <p:bldP spid="20" grpId="0"/>
      <p:bldP spid="20" grpId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187</Words>
  <Application>Microsoft Office PowerPoint</Application>
  <PresentationFormat>Widescreen</PresentationFormat>
  <Paragraphs>72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Adobe Arabic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16</cp:revision>
  <dcterms:created xsi:type="dcterms:W3CDTF">2021-10-31T03:41:53Z</dcterms:created>
  <dcterms:modified xsi:type="dcterms:W3CDTF">2021-10-31T12:43:03Z</dcterms:modified>
</cp:coreProperties>
</file>