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media/audio1.wav" ContentType="audio/wav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34" r:id="rId4"/>
    <p:sldMasterId id="2147483770" r:id="rId5"/>
    <p:sldMasterId id="2147483809" r:id="rId6"/>
    <p:sldMasterId id="2147483822" r:id="rId7"/>
    <p:sldMasterId id="2147483835" r:id="rId8"/>
    <p:sldMasterId id="2147483848" r:id="rId9"/>
  </p:sldMasterIdLst>
  <p:notesMasterIdLst>
    <p:notesMasterId r:id="rId40"/>
  </p:notesMasterIdLst>
  <p:sldIdLst>
    <p:sldId id="256" r:id="rId10"/>
    <p:sldId id="294" r:id="rId11"/>
    <p:sldId id="260" r:id="rId12"/>
    <p:sldId id="261" r:id="rId13"/>
    <p:sldId id="295" r:id="rId14"/>
    <p:sldId id="296" r:id="rId15"/>
    <p:sldId id="306" r:id="rId16"/>
    <p:sldId id="272" r:id="rId17"/>
    <p:sldId id="263" r:id="rId18"/>
    <p:sldId id="303" r:id="rId19"/>
    <p:sldId id="265" r:id="rId20"/>
    <p:sldId id="297" r:id="rId21"/>
    <p:sldId id="304" r:id="rId22"/>
    <p:sldId id="257" r:id="rId23"/>
    <p:sldId id="258" r:id="rId24"/>
    <p:sldId id="271" r:id="rId25"/>
    <p:sldId id="262" r:id="rId26"/>
    <p:sldId id="305" r:id="rId27"/>
    <p:sldId id="298" r:id="rId28"/>
    <p:sldId id="266" r:id="rId29"/>
    <p:sldId id="300" r:id="rId30"/>
    <p:sldId id="299" r:id="rId31"/>
    <p:sldId id="274" r:id="rId32"/>
    <p:sldId id="275" r:id="rId33"/>
    <p:sldId id="276" r:id="rId34"/>
    <p:sldId id="283" r:id="rId35"/>
    <p:sldId id="284" r:id="rId36"/>
    <p:sldId id="301" r:id="rId37"/>
    <p:sldId id="302" r:id="rId38"/>
    <p:sldId id="285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7" autoAdjust="0"/>
  </p:normalViewPr>
  <p:slideViewPr>
    <p:cSldViewPr snapToGrid="0">
      <p:cViewPr varScale="1">
        <p:scale>
          <a:sx n="82" d="100"/>
          <a:sy n="82" d="100"/>
        </p:scale>
        <p:origin x="50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7A4A7-0D5D-4E1B-83AC-B876F5D99FA9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24B1E-6246-4EBB-BF4A-A65DF175C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5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B37E-E3E2-48C8-8AFB-8CC02D4B6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E259-3D39-4090-9859-76BD76498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609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B37E-E3E2-48C8-8AFB-8CC02D4B6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E259-3D39-4090-9859-76BD76498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6480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78BD9-C8B9-4732-A61C-B460571B52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8FA5-34A1-47C0-B91C-29C35E670E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05470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78BD9-C8B9-4732-A61C-B460571B52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8FA5-34A1-47C0-B91C-29C35E670E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18470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78BD9-C8B9-4732-A61C-B460571B52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8FA5-34A1-47C0-B91C-29C35E670E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3480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78BD9-C8B9-4732-A61C-B460571B52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8FA5-34A1-47C0-B91C-29C35E670E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80703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78BD9-C8B9-4732-A61C-B460571B52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8FA5-34A1-47C0-B91C-29C35E670E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8887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شريحة العنوان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9909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nyPPT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85970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B37E-E3E2-48C8-8AFB-8CC02D4B6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E259-3D39-4090-9859-76BD76498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657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B37E-E3E2-48C8-8AFB-8CC02D4B6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E259-3D39-4090-9859-76BD76498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887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B37E-E3E2-48C8-8AFB-8CC02D4B6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E259-3D39-4090-9859-76BD76498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50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B37E-E3E2-48C8-8AFB-8CC02D4B6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E259-3D39-4090-9859-76BD76498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483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B37E-E3E2-48C8-8AFB-8CC02D4B6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E259-3D39-4090-9859-76BD76498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152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B37E-E3E2-48C8-8AFB-8CC02D4B6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E259-3D39-4090-9859-76BD76498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629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B37E-E3E2-48C8-8AFB-8CC02D4B6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E259-3D39-4090-9859-76BD76498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231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B37E-E3E2-48C8-8AFB-8CC02D4B6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E259-3D39-4090-9859-76BD76498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742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B37E-E3E2-48C8-8AFB-8CC02D4B6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E259-3D39-4090-9859-76BD76498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2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B37E-E3E2-48C8-8AFB-8CC02D4B6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E259-3D39-4090-9859-76BD76498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170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B37E-E3E2-48C8-8AFB-8CC02D4B6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E259-3D39-4090-9859-76BD76498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285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B37E-E3E2-48C8-8AFB-8CC02D4B6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E259-3D39-4090-9859-76BD76498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557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B37E-E3E2-48C8-8AFB-8CC02D4B6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E259-3D39-4090-9859-76BD76498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854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B37E-E3E2-48C8-8AFB-8CC02D4B6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E259-3D39-4090-9859-76BD76498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158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B37E-E3E2-48C8-8AFB-8CC02D4B6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E259-3D39-4090-9859-76BD76498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833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B37E-E3E2-48C8-8AFB-8CC02D4B6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E259-3D39-4090-9859-76BD76498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944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B37E-E3E2-48C8-8AFB-8CC02D4B6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E259-3D39-4090-9859-76BD76498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5292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B37E-E3E2-48C8-8AFB-8CC02D4B6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E259-3D39-4090-9859-76BD76498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924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B37E-E3E2-48C8-8AFB-8CC02D4B6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E259-3D39-4090-9859-76BD76498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4357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B37E-E3E2-48C8-8AFB-8CC02D4B6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E259-3D39-4090-9859-76BD76498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839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B37E-E3E2-48C8-8AFB-8CC02D4B6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E259-3D39-4090-9859-76BD76498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284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B37E-E3E2-48C8-8AFB-8CC02D4B6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E259-3D39-4090-9859-76BD76498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5418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B37E-E3E2-48C8-8AFB-8CC02D4B6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E259-3D39-4090-9859-76BD76498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2966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B37E-E3E2-48C8-8AFB-8CC02D4B6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E259-3D39-4090-9859-76BD76498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6205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B37E-E3E2-48C8-8AFB-8CC02D4B6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E259-3D39-4090-9859-76BD76498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3130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8801-FE16-4574-954B-0339B31BF8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0C78-596C-4CC8-8C8F-952FB4442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4183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8801-FE16-4574-954B-0339B31BF8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0C78-596C-4CC8-8C8F-952FB4442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002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8801-FE16-4574-954B-0339B31BF8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0C78-596C-4CC8-8C8F-952FB4442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7496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8801-FE16-4574-954B-0339B31BF8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0C78-596C-4CC8-8C8F-952FB4442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7503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6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6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8801-FE16-4574-954B-0339B31BF8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0C78-596C-4CC8-8C8F-952FB4442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5246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8801-FE16-4574-954B-0339B31BF8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0C78-596C-4CC8-8C8F-952FB4442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92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B37E-E3E2-48C8-8AFB-8CC02D4B6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E259-3D39-4090-9859-76BD76498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0219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8801-FE16-4574-954B-0339B31BF8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0C78-596C-4CC8-8C8F-952FB4442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6074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8801-FE16-4574-954B-0339B31BF8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0C78-596C-4CC8-8C8F-952FB4442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3094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8801-FE16-4574-954B-0339B31BF8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0C78-596C-4CC8-8C8F-952FB4442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6147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8801-FE16-4574-954B-0339B31BF8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0C78-596C-4CC8-8C8F-952FB4442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6885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8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8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8801-FE16-4574-954B-0339B31BF8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0C78-596C-4CC8-8C8F-952FB4442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9418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شريحة العنوان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892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8801-FE16-4574-954B-0339B31BF8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0C78-596C-4CC8-8C8F-952FB4442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9806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8801-FE16-4574-954B-0339B31BF8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0C78-596C-4CC8-8C8F-952FB4442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979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8801-FE16-4574-954B-0339B31BF8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0C78-596C-4CC8-8C8F-952FB4442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903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8801-FE16-4574-954B-0339B31BF8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0C78-596C-4CC8-8C8F-952FB4442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209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B37E-E3E2-48C8-8AFB-8CC02D4B6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E259-3D39-4090-9859-76BD76498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2314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6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6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8801-FE16-4574-954B-0339B31BF8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0C78-596C-4CC8-8C8F-952FB4442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968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8801-FE16-4574-954B-0339B31BF8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0C78-596C-4CC8-8C8F-952FB4442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311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8801-FE16-4574-954B-0339B31BF8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0C78-596C-4CC8-8C8F-952FB4442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9359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8801-FE16-4574-954B-0339B31BF8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0C78-596C-4CC8-8C8F-952FB4442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999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8801-FE16-4574-954B-0339B31BF8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0C78-596C-4CC8-8C8F-952FB4442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606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8801-FE16-4574-954B-0339B31BF8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0C78-596C-4CC8-8C8F-952FB4442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148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8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8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8801-FE16-4574-954B-0339B31BF8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0C78-596C-4CC8-8C8F-952FB4442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3896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D8CDE21F-3A61-4EF0-8791-AB9E0D243CB5}" type="datetime1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614F4B32-10DF-44C2-BEBA-95FE40D6D78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0188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38CB-2BFE-4A8F-9663-D4E096E10C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7C14-E99F-40AC-BFF8-14DC25915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7790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38CB-2BFE-4A8F-9663-D4E096E10C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7C14-E99F-40AC-BFF8-14DC25915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097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B37E-E3E2-48C8-8AFB-8CC02D4B6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E259-3D39-4090-9859-76BD76498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0447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38CB-2BFE-4A8F-9663-D4E096E10C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7C14-E99F-40AC-BFF8-14DC25915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9447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38CB-2BFE-4A8F-9663-D4E096E10C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7C14-E99F-40AC-BFF8-14DC25915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44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38CB-2BFE-4A8F-9663-D4E096E10C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7C14-E99F-40AC-BFF8-14DC25915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873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38CB-2BFE-4A8F-9663-D4E096E10C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7C14-E99F-40AC-BFF8-14DC25915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1993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38CB-2BFE-4A8F-9663-D4E096E10C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7C14-E99F-40AC-BFF8-14DC25915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031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38CB-2BFE-4A8F-9663-D4E096E10C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7C14-E99F-40AC-BFF8-14DC25915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8775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38CB-2BFE-4A8F-9663-D4E096E10C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7C14-E99F-40AC-BFF8-14DC25915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3631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38CB-2BFE-4A8F-9663-D4E096E10C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7C14-E99F-40AC-BFF8-14DC25915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3454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38CB-2BFE-4A8F-9663-D4E096E10C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7C14-E99F-40AC-BFF8-14DC25915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8826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شريحة العنوان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4582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B37E-E3E2-48C8-8AFB-8CC02D4B6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E259-3D39-4090-9859-76BD76498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7063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38CB-2BFE-4A8F-9663-D4E096E10C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7C14-E99F-40AC-BFF8-14DC25915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9153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38CB-2BFE-4A8F-9663-D4E096E10C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7C14-E99F-40AC-BFF8-14DC25915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6214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38CB-2BFE-4A8F-9663-D4E096E10C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7C14-E99F-40AC-BFF8-14DC25915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0076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38CB-2BFE-4A8F-9663-D4E096E10C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7C14-E99F-40AC-BFF8-14DC25915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2379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38CB-2BFE-4A8F-9663-D4E096E10C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7C14-E99F-40AC-BFF8-14DC25915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0182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38CB-2BFE-4A8F-9663-D4E096E10C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7C14-E99F-40AC-BFF8-14DC25915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0816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38CB-2BFE-4A8F-9663-D4E096E10C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7C14-E99F-40AC-BFF8-14DC25915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7036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38CB-2BFE-4A8F-9663-D4E096E10C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7C14-E99F-40AC-BFF8-14DC25915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4753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38CB-2BFE-4A8F-9663-D4E096E10C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7C14-E99F-40AC-BFF8-14DC25915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06107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38CB-2BFE-4A8F-9663-D4E096E10C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7C14-E99F-40AC-BFF8-14DC25915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272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B37E-E3E2-48C8-8AFB-8CC02D4B6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E259-3D39-4090-9859-76BD76498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0864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38CB-2BFE-4A8F-9663-D4E096E10C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7C14-E99F-40AC-BFF8-14DC25915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45697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شريحة العنوان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7720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38CB-2BFE-4A8F-9663-D4E096E10C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7C14-E99F-40AC-BFF8-14DC25915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0656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38CB-2BFE-4A8F-9663-D4E096E10C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7C14-E99F-40AC-BFF8-14DC25915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7074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38CB-2BFE-4A8F-9663-D4E096E10C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7C14-E99F-40AC-BFF8-14DC25915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5263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38CB-2BFE-4A8F-9663-D4E096E10C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7C14-E99F-40AC-BFF8-14DC25915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1873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38CB-2BFE-4A8F-9663-D4E096E10C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7C14-E99F-40AC-BFF8-14DC25915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68705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38CB-2BFE-4A8F-9663-D4E096E10C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7C14-E99F-40AC-BFF8-14DC25915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5040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38CB-2BFE-4A8F-9663-D4E096E10C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7C14-E99F-40AC-BFF8-14DC25915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40080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38CB-2BFE-4A8F-9663-D4E096E10C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7C14-E99F-40AC-BFF8-14DC25915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203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B37E-E3E2-48C8-8AFB-8CC02D4B6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E259-3D39-4090-9859-76BD76498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15621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38CB-2BFE-4A8F-9663-D4E096E10C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7C14-E99F-40AC-BFF8-14DC25915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4054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38CB-2BFE-4A8F-9663-D4E096E10C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7C14-E99F-40AC-BFF8-14DC25915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5482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38CB-2BFE-4A8F-9663-D4E096E10C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7C14-E99F-40AC-BFF8-14DC25915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5765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شريحة العنوان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691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78BD9-C8B9-4732-A61C-B460571B52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8FA5-34A1-47C0-B91C-29C35E670E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535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78BD9-C8B9-4732-A61C-B460571B52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8FA5-34A1-47C0-B91C-29C35E670E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69310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78BD9-C8B9-4732-A61C-B460571B52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8FA5-34A1-47C0-B91C-29C35E670E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13601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78BD9-C8B9-4732-A61C-B460571B52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8FA5-34A1-47C0-B91C-29C35E670E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5261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78BD9-C8B9-4732-A61C-B460571B52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8FA5-34A1-47C0-B91C-29C35E670E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27218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78BD9-C8B9-4732-A61C-B460571B52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8FA5-34A1-47C0-B91C-29C35E670E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72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BB37E-E3E2-48C8-8AFB-8CC02D4B6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6E259-3D39-4090-9859-76BD76498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25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BB37E-E3E2-48C8-8AFB-8CC02D4B6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6E259-3D39-4090-9859-76BD76498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52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BB37E-E3E2-48C8-8AFB-8CC02D4B6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6E259-3D39-4090-9859-76BD76498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09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8801-FE16-4574-954B-0339B31BF8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9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F0C78-596C-4CC8-8C8F-952FB4442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46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33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8801-FE16-4574-954B-0339B31BF8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9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F0C78-596C-4CC8-8C8F-952FB4442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03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48B38CB-2BFE-4A8F-9663-D4E096E10C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9057C14-E99F-40AC-BFF8-14DC25915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29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48B38CB-2BFE-4A8F-9663-D4E096E10C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9057C14-E99F-40AC-BFF8-14DC25915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61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48B38CB-2BFE-4A8F-9663-D4E096E10C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9057C14-E99F-40AC-BFF8-14DC25915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67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78BD9-C8B9-4732-A61C-B460571B52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38FA5-34A1-47C0-B91C-29C35E670E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73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slide" Target="slide14.xml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7.xml"/><Relationship Id="rId18" Type="http://schemas.openxmlformats.org/officeDocument/2006/relationships/image" Target="../media/image44.png"/><Relationship Id="rId26" Type="http://schemas.openxmlformats.org/officeDocument/2006/relationships/slide" Target="slide30.xml"/><Relationship Id="rId3" Type="http://schemas.openxmlformats.org/officeDocument/2006/relationships/slideLayout" Target="../slideLayouts/slideLayout35.xml"/><Relationship Id="rId21" Type="http://schemas.openxmlformats.org/officeDocument/2006/relationships/slide" Target="slide24.xml"/><Relationship Id="rId7" Type="http://schemas.openxmlformats.org/officeDocument/2006/relationships/image" Target="../media/image38.png"/><Relationship Id="rId12" Type="http://schemas.openxmlformats.org/officeDocument/2006/relationships/image" Target="../media/image41.png"/><Relationship Id="rId17" Type="http://schemas.openxmlformats.org/officeDocument/2006/relationships/slide" Target="slide15.xml"/><Relationship Id="rId25" Type="http://schemas.openxmlformats.org/officeDocument/2006/relationships/slide" Target="slide3.xml"/><Relationship Id="rId33" Type="http://schemas.openxmlformats.org/officeDocument/2006/relationships/image" Target="../media/image46.png"/><Relationship Id="rId2" Type="http://schemas.openxmlformats.org/officeDocument/2006/relationships/audio" Target="../media/media1.WAV"/><Relationship Id="rId16" Type="http://schemas.openxmlformats.org/officeDocument/2006/relationships/image" Target="../media/image43.png"/><Relationship Id="rId20" Type="http://schemas.openxmlformats.org/officeDocument/2006/relationships/image" Target="../media/image45.png"/><Relationship Id="rId29" Type="http://schemas.openxmlformats.org/officeDocument/2006/relationships/slide" Target="slide13.xml"/><Relationship Id="rId1" Type="http://schemas.microsoft.com/office/2007/relationships/media" Target="../media/media1.WAV"/><Relationship Id="rId6" Type="http://schemas.openxmlformats.org/officeDocument/2006/relationships/slide" Target="slide20.xml"/><Relationship Id="rId11" Type="http://schemas.openxmlformats.org/officeDocument/2006/relationships/slide" Target="slide25.xml"/><Relationship Id="rId24" Type="http://schemas.openxmlformats.org/officeDocument/2006/relationships/slide" Target="slide4.xml"/><Relationship Id="rId32" Type="http://schemas.openxmlformats.org/officeDocument/2006/relationships/slide" Target="slide10.xml"/><Relationship Id="rId5" Type="http://schemas.openxmlformats.org/officeDocument/2006/relationships/image" Target="../media/image37.png"/><Relationship Id="rId15" Type="http://schemas.openxmlformats.org/officeDocument/2006/relationships/slide" Target="slide26.xml"/><Relationship Id="rId23" Type="http://schemas.openxmlformats.org/officeDocument/2006/relationships/slide" Target="slide2.xml"/><Relationship Id="rId28" Type="http://schemas.openxmlformats.org/officeDocument/2006/relationships/slide" Target="slide19.xml"/><Relationship Id="rId10" Type="http://schemas.openxmlformats.org/officeDocument/2006/relationships/image" Target="../media/image40.png"/><Relationship Id="rId19" Type="http://schemas.openxmlformats.org/officeDocument/2006/relationships/slide" Target="slide8.xml"/><Relationship Id="rId31" Type="http://schemas.openxmlformats.org/officeDocument/2006/relationships/slide" Target="slide11.xml"/><Relationship Id="rId4" Type="http://schemas.openxmlformats.org/officeDocument/2006/relationships/slide" Target="slide17.xml"/><Relationship Id="rId9" Type="http://schemas.openxmlformats.org/officeDocument/2006/relationships/image" Target="../media/image39.png"/><Relationship Id="rId14" Type="http://schemas.openxmlformats.org/officeDocument/2006/relationships/image" Target="../media/image42.png"/><Relationship Id="rId22" Type="http://schemas.openxmlformats.org/officeDocument/2006/relationships/slide" Target="slide23.xml"/><Relationship Id="rId27" Type="http://schemas.openxmlformats.org/officeDocument/2006/relationships/slide" Target="slide28.xml"/><Relationship Id="rId30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8.png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8.png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8.png"/><Relationship Id="rId4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8.png"/><Relationship Id="rId4" Type="http://schemas.openxmlformats.org/officeDocument/2006/relationships/slide" Target="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4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66.png"/><Relationship Id="rId5" Type="http://schemas.microsoft.com/office/2007/relationships/hdphoto" Target="../media/hdphoto4.wdp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tmp"/><Relationship Id="rId1" Type="http://schemas.openxmlformats.org/officeDocument/2006/relationships/slideLayout" Target="../slideLayouts/slideLayout8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p1"/>
          <p:cNvPicPr preferRelativeResize="0"/>
          <p:nvPr/>
        </p:nvPicPr>
        <p:blipFill rotWithShape="1">
          <a:blip r:embed="rId3">
            <a:alphaModFix/>
          </a:blip>
          <a:srcRect l="3622" t="2000" r="3622" b="18000"/>
          <a:stretch/>
        </p:blipFill>
        <p:spPr>
          <a:xfrm>
            <a:off x="4876800" y="0"/>
            <a:ext cx="2438400" cy="11430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460" name="Google Shape;460;p1"/>
          <p:cNvSpPr txBox="1"/>
          <p:nvPr/>
        </p:nvSpPr>
        <p:spPr>
          <a:xfrm>
            <a:off x="2209800" y="1828889"/>
            <a:ext cx="7772400" cy="575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rtl="1">
              <a:buClr>
                <a:schemeClr val="dk1"/>
              </a:buClr>
              <a:buSzPts val="5400"/>
            </a:pPr>
            <a:r>
              <a:rPr lang="ar-AE" sz="5400" b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ليوا للتعليم عن بعد و عبر الإنترنت</a:t>
            </a:r>
            <a:endParaRPr sz="5400" b="1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61" name="Google Shape;461;p1"/>
          <p:cNvSpPr txBox="1"/>
          <p:nvPr/>
        </p:nvSpPr>
        <p:spPr>
          <a:xfrm>
            <a:off x="1905000" y="3505208"/>
            <a:ext cx="8458200" cy="439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8640" indent="-411480" algn="r" rtl="1"/>
            <a:r>
              <a:rPr lang="ar-AE" sz="2800" b="1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المادّة</a:t>
            </a:r>
            <a:r>
              <a:rPr lang="ar-AE" sz="28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:             التربية الإسلامية</a:t>
            </a:r>
            <a:endParaRPr dirty="0"/>
          </a:p>
          <a:p>
            <a:pPr marL="548640" indent="-411480" algn="r" rtl="1">
              <a:spcBef>
                <a:spcPts val="560"/>
              </a:spcBef>
            </a:pPr>
            <a:r>
              <a:rPr lang="ar-AE" sz="2800" b="1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الصَّف</a:t>
            </a:r>
            <a:r>
              <a:rPr lang="ar-AE" sz="28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:            الرابع</a:t>
            </a:r>
            <a:endParaRPr sz="2800" dirty="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548640" indent="-411480" algn="r" rtl="1">
              <a:spcBef>
                <a:spcPts val="560"/>
              </a:spcBef>
            </a:pPr>
            <a:r>
              <a:rPr lang="ar-AE" sz="2800" b="1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اليوم و التاريخ</a:t>
            </a:r>
            <a:r>
              <a:rPr lang="ar-AE" sz="28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:  الحصة الأولى ( الأسبوع الثالث )</a:t>
            </a:r>
            <a:endParaRPr dirty="0"/>
          </a:p>
          <a:p>
            <a:pPr marL="548640" indent="-411480" algn="r" rtl="1">
              <a:spcBef>
                <a:spcPts val="560"/>
              </a:spcBef>
            </a:pPr>
            <a:r>
              <a:rPr lang="ar-AE" sz="2800" b="1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الدرس بعنوان</a:t>
            </a:r>
            <a:r>
              <a:rPr lang="ar-AE" sz="28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:   المؤمن القوي ( حديث شريف)</a:t>
            </a:r>
            <a:endParaRPr sz="2800" dirty="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462" name="Google Shape;46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0200" y="3906344"/>
            <a:ext cx="2057400" cy="2570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text&#10;&#10;Description automatically generated">
            <a:extLst>
              <a:ext uri="{FF2B5EF4-FFF2-40B4-BE49-F238E27FC236}">
                <a16:creationId xmlns:a16="http://schemas.microsoft.com/office/drawing/2014/main" id="{E44B4A99-F76B-46E9-B7D1-F8D489297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77006"/>
            <a:ext cx="10905066" cy="4825490"/>
          </a:xfrm>
          <a:prstGeom prst="rect">
            <a:avLst/>
          </a:prstGeom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FB3A9EA-C340-42D1-A5DB-C9805E794DE3}"/>
              </a:ext>
            </a:extLst>
          </p:cNvPr>
          <p:cNvSpPr/>
          <p:nvPr/>
        </p:nvSpPr>
        <p:spPr>
          <a:xfrm>
            <a:off x="5240387" y="493902"/>
            <a:ext cx="3913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المفردات الجديدة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3895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366B49-F8C4-4350-8F7C-C82643E60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87" y="389282"/>
            <a:ext cx="11436626" cy="607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0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BDDFB-DA10-4C1C-9118-316F631AB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595" y="171450"/>
            <a:ext cx="2785505" cy="1325563"/>
          </a:xfrm>
        </p:spPr>
        <p:txBody>
          <a:bodyPr/>
          <a:lstStyle/>
          <a:p>
            <a:r>
              <a:rPr lang="ar-AE" b="1" dirty="0">
                <a:solidFill>
                  <a:srgbClr val="FF0000"/>
                </a:solidFill>
              </a:rPr>
              <a:t>أقرأ و أجيب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B3507C-2A0E-4142-862C-2DE69DF44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457" y="1171929"/>
            <a:ext cx="10393085" cy="572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7247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ord 9">
            <a:extLst>
              <a:ext uri="{FF2B5EF4-FFF2-40B4-BE49-F238E27FC236}">
                <a16:creationId xmlns:a16="http://schemas.microsoft.com/office/drawing/2014/main" id="{DB8D0B81-E936-443E-9A8D-65510D325508}"/>
              </a:ext>
            </a:extLst>
          </p:cNvPr>
          <p:cNvSpPr/>
          <p:nvPr/>
        </p:nvSpPr>
        <p:spPr>
          <a:xfrm rot="17244299">
            <a:off x="1662448" y="-2441092"/>
            <a:ext cx="9070312" cy="8646720"/>
          </a:xfrm>
          <a:prstGeom prst="chord">
            <a:avLst>
              <a:gd name="adj1" fmla="val 2839681"/>
              <a:gd name="adj2" fmla="val 1670896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A5B788DB-49C3-4459-BBC2-96B25B48C1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676">
            <a:off x="1562877" y="2709906"/>
            <a:ext cx="1670401" cy="1723461"/>
          </a:xfrm>
          <a:prstGeom prst="rect">
            <a:avLst/>
          </a:prstGeom>
        </p:spPr>
      </p:pic>
      <p:pic>
        <p:nvPicPr>
          <p:cNvPr id="34" name="Picture 33" descr="A picture containing window&#10;&#10;Description automatically generated">
            <a:extLst>
              <a:ext uri="{FF2B5EF4-FFF2-40B4-BE49-F238E27FC236}">
                <a16:creationId xmlns:a16="http://schemas.microsoft.com/office/drawing/2014/main" id="{D59070A0-108F-4586-B3C3-2D39DB3956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5803">
            <a:off x="3205859" y="4516860"/>
            <a:ext cx="1594873" cy="1723461"/>
          </a:xfrm>
          <a:prstGeom prst="rect">
            <a:avLst/>
          </a:prstGeom>
        </p:spPr>
      </p:pic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65239B68-6960-4697-8365-6D0E4BE1A5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927" y="4939539"/>
            <a:ext cx="1507104" cy="1723461"/>
          </a:xfrm>
          <a:prstGeom prst="rect">
            <a:avLst/>
          </a:prstGeom>
        </p:spPr>
      </p:pic>
      <p:pic>
        <p:nvPicPr>
          <p:cNvPr id="32" name="Picture 31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C886BB5D-AEB5-431E-AD44-4AD49BFE89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5913">
            <a:off x="2271722" y="3879055"/>
            <a:ext cx="1449274" cy="1723461"/>
          </a:xfrm>
          <a:prstGeom prst="rect">
            <a:avLst/>
          </a:prstGeom>
        </p:spPr>
      </p:pic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487ACD30-D934-4FEB-BC9E-3340E9CFA4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068" y="4942559"/>
            <a:ext cx="1479888" cy="1723461"/>
          </a:xfrm>
          <a:prstGeom prst="rect">
            <a:avLst/>
          </a:prstGeom>
        </p:spPr>
      </p:pic>
      <p:pic>
        <p:nvPicPr>
          <p:cNvPr id="42" name="Picture 41" descr="A picture containing room&#10;&#10;Description automatically generated">
            <a:extLst>
              <a:ext uri="{FF2B5EF4-FFF2-40B4-BE49-F238E27FC236}">
                <a16:creationId xmlns:a16="http://schemas.microsoft.com/office/drawing/2014/main" id="{797E3B18-2140-41CA-B816-B9E6936CF0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4136">
            <a:off x="7475323" y="4220473"/>
            <a:ext cx="1519490" cy="1723461"/>
          </a:xfrm>
          <a:prstGeom prst="rect">
            <a:avLst/>
          </a:prstGeom>
        </p:spPr>
      </p:pic>
      <p:pic>
        <p:nvPicPr>
          <p:cNvPr id="46" name="Picture 45" descr="A picture containing window&#10;&#10;Description automatically generated">
            <a:extLst>
              <a:ext uri="{FF2B5EF4-FFF2-40B4-BE49-F238E27FC236}">
                <a16:creationId xmlns:a16="http://schemas.microsoft.com/office/drawing/2014/main" id="{34551FDE-5923-4839-B081-F9404C070E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7298">
            <a:off x="9015770" y="2567270"/>
            <a:ext cx="1546212" cy="1723461"/>
          </a:xfrm>
          <a:prstGeom prst="rect">
            <a:avLst/>
          </a:prstGeom>
        </p:spPr>
      </p:pic>
      <p:pic>
        <p:nvPicPr>
          <p:cNvPr id="40" name="Picture 39" descr="A picture containing room, clock&#10;&#10;Description automatically generated">
            <a:extLst>
              <a:ext uri="{FF2B5EF4-FFF2-40B4-BE49-F238E27FC236}">
                <a16:creationId xmlns:a16="http://schemas.microsoft.com/office/drawing/2014/main" id="{0DD9AA06-EFE8-4661-B4E5-30C7CBA7994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7763">
            <a:off x="6481069" y="4721451"/>
            <a:ext cx="1587495" cy="1723461"/>
          </a:xfrm>
          <a:prstGeom prst="rect">
            <a:avLst/>
          </a:prstGeom>
        </p:spPr>
      </p:pic>
      <p:pic>
        <p:nvPicPr>
          <p:cNvPr id="44" name="Picture 43" descr="A picture containing room&#10;&#10;Description automatically generated">
            <a:extLst>
              <a:ext uri="{FF2B5EF4-FFF2-40B4-BE49-F238E27FC236}">
                <a16:creationId xmlns:a16="http://schemas.microsoft.com/office/drawing/2014/main" id="{2192C826-EE1D-43B6-9BB0-677018CF5B6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01639">
            <a:off x="8251723" y="3544719"/>
            <a:ext cx="1611720" cy="1723461"/>
          </a:xfrm>
          <a:prstGeom prst="rect">
            <a:avLst/>
          </a:prstGeom>
        </p:spPr>
      </p:pic>
      <p:pic>
        <p:nvPicPr>
          <p:cNvPr id="49" name="Picture 48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B9C9D532-7DB9-438F-BED7-85AD95FDA2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182" y="495893"/>
            <a:ext cx="6596444" cy="1926503"/>
          </a:xfrm>
          <a:prstGeom prst="rect">
            <a:avLst/>
          </a:prstGeom>
        </p:spPr>
      </p:pic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D88B8CAA-5B35-4EC0-8E33-17297435501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086" y="1717449"/>
            <a:ext cx="3097036" cy="859611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38BB3D98-8EBC-4451-954C-19AD0FB235B4}"/>
              </a:ext>
            </a:extLst>
          </p:cNvPr>
          <p:cNvSpPr txBox="1"/>
          <p:nvPr/>
        </p:nvSpPr>
        <p:spPr>
          <a:xfrm>
            <a:off x="2822712" y="2568194"/>
            <a:ext cx="65465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600" dirty="0"/>
              <a:t>( عنـوان الدرس )</a:t>
            </a:r>
            <a:endParaRPr lang="en-US" sz="6600" dirty="0"/>
          </a:p>
        </p:txBody>
      </p:sp>
      <p:sp>
        <p:nvSpPr>
          <p:cNvPr id="54" name="Oval 53">
            <a:hlinkClick r:id="rId13" action="ppaction://hlinksldjump"/>
            <a:extLst>
              <a:ext uri="{FF2B5EF4-FFF2-40B4-BE49-F238E27FC236}">
                <a16:creationId xmlns:a16="http://schemas.microsoft.com/office/drawing/2014/main" id="{061D1593-74DA-4B38-9AB7-112E2CF23995}"/>
              </a:ext>
            </a:extLst>
          </p:cNvPr>
          <p:cNvSpPr/>
          <p:nvPr/>
        </p:nvSpPr>
        <p:spPr>
          <a:xfrm>
            <a:off x="5049965" y="3703380"/>
            <a:ext cx="1961322" cy="1205948"/>
          </a:xfrm>
          <a:custGeom>
            <a:avLst/>
            <a:gdLst>
              <a:gd name="connsiteX0" fmla="*/ 0 w 1961322"/>
              <a:gd name="connsiteY0" fmla="*/ 602974 h 1205948"/>
              <a:gd name="connsiteX1" fmla="*/ 980661 w 1961322"/>
              <a:gd name="connsiteY1" fmla="*/ 0 h 1205948"/>
              <a:gd name="connsiteX2" fmla="*/ 1961322 w 1961322"/>
              <a:gd name="connsiteY2" fmla="*/ 602974 h 1205948"/>
              <a:gd name="connsiteX3" fmla="*/ 980661 w 1961322"/>
              <a:gd name="connsiteY3" fmla="*/ 1205948 h 1205948"/>
              <a:gd name="connsiteX4" fmla="*/ 0 w 1961322"/>
              <a:gd name="connsiteY4" fmla="*/ 602974 h 120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1322" h="1205948" fill="none" extrusionOk="0">
                <a:moveTo>
                  <a:pt x="0" y="602974"/>
                </a:moveTo>
                <a:cubicBezTo>
                  <a:pt x="97629" y="351549"/>
                  <a:pt x="400511" y="-48339"/>
                  <a:pt x="980661" y="0"/>
                </a:cubicBezTo>
                <a:cubicBezTo>
                  <a:pt x="1460013" y="3909"/>
                  <a:pt x="1958085" y="283040"/>
                  <a:pt x="1961322" y="602974"/>
                </a:cubicBezTo>
                <a:cubicBezTo>
                  <a:pt x="1961387" y="916528"/>
                  <a:pt x="1492865" y="1216009"/>
                  <a:pt x="980661" y="1205948"/>
                </a:cubicBezTo>
                <a:cubicBezTo>
                  <a:pt x="385488" y="1136636"/>
                  <a:pt x="54640" y="905341"/>
                  <a:pt x="0" y="602974"/>
                </a:cubicBezTo>
                <a:close/>
              </a:path>
              <a:path w="1961322" h="1205948" stroke="0" extrusionOk="0">
                <a:moveTo>
                  <a:pt x="0" y="602974"/>
                </a:moveTo>
                <a:cubicBezTo>
                  <a:pt x="-63908" y="152113"/>
                  <a:pt x="466279" y="-12140"/>
                  <a:pt x="980661" y="0"/>
                </a:cubicBezTo>
                <a:cubicBezTo>
                  <a:pt x="1549200" y="57100"/>
                  <a:pt x="1919567" y="289429"/>
                  <a:pt x="1961322" y="602974"/>
                </a:cubicBezTo>
                <a:cubicBezTo>
                  <a:pt x="1935327" y="913430"/>
                  <a:pt x="1551910" y="1194930"/>
                  <a:pt x="980661" y="1205948"/>
                </a:cubicBezTo>
                <a:cubicBezTo>
                  <a:pt x="416562" y="1182503"/>
                  <a:pt x="21506" y="952283"/>
                  <a:pt x="0" y="602974"/>
                </a:cubicBezTo>
                <a:close/>
              </a:path>
            </a:pathLst>
          </a:custGeom>
          <a:solidFill>
            <a:srgbClr val="F0D04F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600" b="1" dirty="0">
                <a:solidFill>
                  <a:schemeClr val="tx1"/>
                </a:solidFill>
              </a:rPr>
              <a:t>ابدأ</a:t>
            </a:r>
            <a:endParaRPr lang="en-US" sz="6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721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uilding, window, clock, room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B635394B-74AD-4B27-8378-FCCF9D9FE8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056" y="810527"/>
            <a:ext cx="1364341" cy="1590939"/>
          </a:xfrm>
          <a:prstGeom prst="rect">
            <a:avLst/>
          </a:prstGeom>
        </p:spPr>
      </p:pic>
      <p:pic>
        <p:nvPicPr>
          <p:cNvPr id="7" name="Picture 6" descr="A picture containing building, window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D1C59B16-E268-4454-91F4-BF6C3CF91A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785" y="1276197"/>
            <a:ext cx="1455795" cy="1590939"/>
          </a:xfrm>
          <a:prstGeom prst="rect">
            <a:avLst/>
          </a:prstGeom>
        </p:spPr>
      </p:pic>
      <p:pic>
        <p:nvPicPr>
          <p:cNvPr id="9" name="Picture 8" descr="A picture containing building, window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52C2A4CB-5B3E-431C-81B7-DFA8887DB4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75" y="2836771"/>
            <a:ext cx="1360584" cy="1590939"/>
          </a:xfrm>
          <a:prstGeom prst="rect">
            <a:avLst/>
          </a:prstGeom>
        </p:spPr>
      </p:pic>
      <p:pic>
        <p:nvPicPr>
          <p:cNvPr id="11" name="Picture 10" descr="A picture containing room, window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3BA545F9-741F-4CAC-B0CB-A107233F8FA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214" y="2867136"/>
            <a:ext cx="1488077" cy="1590939"/>
          </a:xfrm>
          <a:prstGeom prst="rect">
            <a:avLst/>
          </a:prstGeom>
        </p:spPr>
      </p:pic>
      <p:pic>
        <p:nvPicPr>
          <p:cNvPr id="15" name="Picture 14" descr="A picture containing building, window, room&#10;&#10;Description automatically generated">
            <a:hlinkClick r:id="rId11" action="ppaction://hlinksldjump"/>
            <a:extLst>
              <a:ext uri="{FF2B5EF4-FFF2-40B4-BE49-F238E27FC236}">
                <a16:creationId xmlns:a16="http://schemas.microsoft.com/office/drawing/2014/main" id="{2B9CCA7A-E485-467E-B47B-8027790DA2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041" y="2656405"/>
            <a:ext cx="1407940" cy="1590939"/>
          </a:xfrm>
          <a:prstGeom prst="rect">
            <a:avLst/>
          </a:prstGeom>
        </p:spPr>
      </p:pic>
      <p:pic>
        <p:nvPicPr>
          <p:cNvPr id="19" name="Picture 18" descr="A picture containing building, window&#10;&#10;Description automatically generated">
            <a:hlinkClick r:id="rId13" action="ppaction://hlinksldjump"/>
            <a:extLst>
              <a:ext uri="{FF2B5EF4-FFF2-40B4-BE49-F238E27FC236}">
                <a16:creationId xmlns:a16="http://schemas.microsoft.com/office/drawing/2014/main" id="{2276C3E6-A771-4A5D-BB6F-C9359F58C43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378" y="1426198"/>
            <a:ext cx="1493676" cy="1590939"/>
          </a:xfrm>
          <a:prstGeom prst="rect">
            <a:avLst/>
          </a:prstGeom>
        </p:spPr>
      </p:pic>
      <p:pic>
        <p:nvPicPr>
          <p:cNvPr id="17" name="Picture 16" descr="A picture containing building, window&#10;&#10;Description automatically generated">
            <a:hlinkClick r:id="rId15" action="ppaction://hlinksldjump"/>
            <a:extLst>
              <a:ext uri="{FF2B5EF4-FFF2-40B4-BE49-F238E27FC236}">
                <a16:creationId xmlns:a16="http://schemas.microsoft.com/office/drawing/2014/main" id="{6CA301F3-F1B7-4803-9027-FF38262DF86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495" y="780729"/>
            <a:ext cx="1503317" cy="1590939"/>
          </a:xfrm>
          <a:prstGeom prst="rect">
            <a:avLst/>
          </a:prstGeom>
        </p:spPr>
      </p:pic>
      <p:pic>
        <p:nvPicPr>
          <p:cNvPr id="21" name="Picture 20" descr="A picture containing window, drawing&#10;&#10;Description automatically generated">
            <a:hlinkClick r:id="rId17" action="ppaction://hlinksldjump"/>
            <a:extLst>
              <a:ext uri="{FF2B5EF4-FFF2-40B4-BE49-F238E27FC236}">
                <a16:creationId xmlns:a16="http://schemas.microsoft.com/office/drawing/2014/main" id="{84307F0B-3EFA-428B-A472-4E052732689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641" y="1019720"/>
            <a:ext cx="1506753" cy="1590939"/>
          </a:xfrm>
          <a:prstGeom prst="rect">
            <a:avLst/>
          </a:prstGeom>
        </p:spPr>
      </p:pic>
      <p:pic>
        <p:nvPicPr>
          <p:cNvPr id="13" name="Picture 12" descr="A picture containing window, room, clock&#10;&#10;Description automatically generated">
            <a:hlinkClick r:id="rId19" action="ppaction://hlinksldjump"/>
            <a:extLst>
              <a:ext uri="{FF2B5EF4-FFF2-40B4-BE49-F238E27FC236}">
                <a16:creationId xmlns:a16="http://schemas.microsoft.com/office/drawing/2014/main" id="{305EC2B8-7E09-414A-9B83-774B9D39AB9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161" y="1705374"/>
            <a:ext cx="1350237" cy="1590939"/>
          </a:xfrm>
          <a:prstGeom prst="rect">
            <a:avLst/>
          </a:prstGeom>
        </p:spPr>
      </p:pic>
      <p:pic>
        <p:nvPicPr>
          <p:cNvPr id="22" name="Picture 21" descr="A picture containing building, window, room&#10;&#10;Description automatically generated">
            <a:hlinkClick r:id="rId21" action="ppaction://hlinksldjump"/>
            <a:extLst>
              <a:ext uri="{FF2B5EF4-FFF2-40B4-BE49-F238E27FC236}">
                <a16:creationId xmlns:a16="http://schemas.microsoft.com/office/drawing/2014/main" id="{79F82A99-33F9-455C-919C-819D6DD1A44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280" y="1188465"/>
            <a:ext cx="1407940" cy="1590939"/>
          </a:xfrm>
          <a:prstGeom prst="rect">
            <a:avLst/>
          </a:prstGeom>
        </p:spPr>
      </p:pic>
      <p:pic>
        <p:nvPicPr>
          <p:cNvPr id="23" name="Picture 22" descr="A picture containing building, window, room&#10;&#10;Description automatically generated">
            <a:hlinkClick r:id="rId22" action="ppaction://hlinksldjump"/>
            <a:extLst>
              <a:ext uri="{FF2B5EF4-FFF2-40B4-BE49-F238E27FC236}">
                <a16:creationId xmlns:a16="http://schemas.microsoft.com/office/drawing/2014/main" id="{E1B75AED-EEFF-4366-BD18-85D9D9E7E0A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735" y="4999659"/>
            <a:ext cx="1407940" cy="1590939"/>
          </a:xfrm>
          <a:prstGeom prst="rect">
            <a:avLst/>
          </a:prstGeom>
        </p:spPr>
      </p:pic>
      <p:pic>
        <p:nvPicPr>
          <p:cNvPr id="24" name="Picture 23" descr="A picture containing building, window, room&#10;&#10;Description automatically generated">
            <a:hlinkClick r:id="rId11" action="ppaction://hlinksldjump"/>
            <a:extLst>
              <a:ext uri="{FF2B5EF4-FFF2-40B4-BE49-F238E27FC236}">
                <a16:creationId xmlns:a16="http://schemas.microsoft.com/office/drawing/2014/main" id="{81485BC3-8CEB-4A4D-AC09-3D44A2B2838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685" y="4247344"/>
            <a:ext cx="1407940" cy="1590939"/>
          </a:xfrm>
          <a:prstGeom prst="rect">
            <a:avLst/>
          </a:prstGeom>
        </p:spPr>
      </p:pic>
      <p:pic>
        <p:nvPicPr>
          <p:cNvPr id="25" name="Picture 24" descr="A picture containing window, drawing&#10;&#10;Description automatically generated">
            <a:hlinkClick r:id="rId23" action="ppaction://hlinksldjump"/>
            <a:extLst>
              <a:ext uri="{FF2B5EF4-FFF2-40B4-BE49-F238E27FC236}">
                <a16:creationId xmlns:a16="http://schemas.microsoft.com/office/drawing/2014/main" id="{D8BBE746-FB9A-4F56-B95B-79A9437FFFF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775" y="3177194"/>
            <a:ext cx="1506753" cy="1590939"/>
          </a:xfrm>
          <a:prstGeom prst="rect">
            <a:avLst/>
          </a:prstGeom>
        </p:spPr>
      </p:pic>
      <p:pic>
        <p:nvPicPr>
          <p:cNvPr id="26" name="Picture 25" descr="A picture containing window, drawing&#10;&#10;Description automatically generated">
            <a:hlinkClick r:id="rId24" action="ppaction://hlinksldjump"/>
            <a:extLst>
              <a:ext uri="{FF2B5EF4-FFF2-40B4-BE49-F238E27FC236}">
                <a16:creationId xmlns:a16="http://schemas.microsoft.com/office/drawing/2014/main" id="{353C2F0A-9C6D-4B16-9407-D09AB31A606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248" y="4768133"/>
            <a:ext cx="1506753" cy="1590939"/>
          </a:xfrm>
          <a:prstGeom prst="rect">
            <a:avLst/>
          </a:prstGeom>
        </p:spPr>
      </p:pic>
      <p:pic>
        <p:nvPicPr>
          <p:cNvPr id="27" name="Picture 26" descr="A picture containing window, drawing&#10;&#10;Description automatically generated">
            <a:hlinkClick r:id="rId25" action="ppaction://hlinksldjump"/>
            <a:extLst>
              <a:ext uri="{FF2B5EF4-FFF2-40B4-BE49-F238E27FC236}">
                <a16:creationId xmlns:a16="http://schemas.microsoft.com/office/drawing/2014/main" id="{2447DA6F-0E05-4D20-B6D3-A759AB14EE0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851" y="2235618"/>
            <a:ext cx="1506753" cy="1590939"/>
          </a:xfrm>
          <a:prstGeom prst="rect">
            <a:avLst/>
          </a:prstGeom>
        </p:spPr>
      </p:pic>
      <p:pic>
        <p:nvPicPr>
          <p:cNvPr id="29" name="Picture 28" descr="A picture containing building, window&#10;&#10;Description automatically generated">
            <a:hlinkClick r:id="" action="ppaction://noaction"/>
            <a:extLst>
              <a:ext uri="{FF2B5EF4-FFF2-40B4-BE49-F238E27FC236}">
                <a16:creationId xmlns:a16="http://schemas.microsoft.com/office/drawing/2014/main" id="{0C00FCD5-7334-492C-8A42-CB2B6E1AD38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89" y="660808"/>
            <a:ext cx="1493676" cy="1590939"/>
          </a:xfrm>
          <a:prstGeom prst="rect">
            <a:avLst/>
          </a:prstGeom>
        </p:spPr>
      </p:pic>
      <p:pic>
        <p:nvPicPr>
          <p:cNvPr id="30" name="Picture 29" descr="A picture containing building, window&#10;&#10;Description automatically generated">
            <a:hlinkClick r:id="rId26" action="ppaction://hlinksldjump"/>
            <a:extLst>
              <a:ext uri="{FF2B5EF4-FFF2-40B4-BE49-F238E27FC236}">
                <a16:creationId xmlns:a16="http://schemas.microsoft.com/office/drawing/2014/main" id="{69A0E8FA-D846-45A8-8324-36031842A77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681" y="2416924"/>
            <a:ext cx="1493676" cy="1590939"/>
          </a:xfrm>
          <a:prstGeom prst="rect">
            <a:avLst/>
          </a:prstGeom>
        </p:spPr>
      </p:pic>
      <p:pic>
        <p:nvPicPr>
          <p:cNvPr id="32" name="Picture 31" descr="A picture containing building, window&#10;&#10;Description automatically generated">
            <a:hlinkClick r:id="rId27" action="ppaction://hlinksldjump"/>
            <a:extLst>
              <a:ext uri="{FF2B5EF4-FFF2-40B4-BE49-F238E27FC236}">
                <a16:creationId xmlns:a16="http://schemas.microsoft.com/office/drawing/2014/main" id="{7FC89703-8D14-4B98-9272-892D5338FF1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97" y="2799216"/>
            <a:ext cx="1503317" cy="1590939"/>
          </a:xfrm>
          <a:prstGeom prst="rect">
            <a:avLst/>
          </a:prstGeom>
        </p:spPr>
      </p:pic>
      <p:pic>
        <p:nvPicPr>
          <p:cNvPr id="33" name="Picture 32" descr="A picture containing building, window&#10;&#10;Description automatically generated">
            <a:hlinkClick r:id="rId13" action="ppaction://hlinksldjump"/>
            <a:extLst>
              <a:ext uri="{FF2B5EF4-FFF2-40B4-BE49-F238E27FC236}">
                <a16:creationId xmlns:a16="http://schemas.microsoft.com/office/drawing/2014/main" id="{828E6203-FE36-4224-8C4A-AFB025C7BB6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905" y="3980542"/>
            <a:ext cx="1503317" cy="1590939"/>
          </a:xfrm>
          <a:prstGeom prst="rect">
            <a:avLst/>
          </a:prstGeom>
        </p:spPr>
      </p:pic>
      <p:pic>
        <p:nvPicPr>
          <p:cNvPr id="34" name="Picture 33" descr="A picture containing building, window&#10;&#10;Description automatically generated">
            <a:hlinkClick r:id="rId15" action="ppaction://hlinksldjump"/>
            <a:extLst>
              <a:ext uri="{FF2B5EF4-FFF2-40B4-BE49-F238E27FC236}">
                <a16:creationId xmlns:a16="http://schemas.microsoft.com/office/drawing/2014/main" id="{BD5FF56F-39CE-4F4A-BE70-7185D47AC2D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340" y="2251747"/>
            <a:ext cx="1503317" cy="1590939"/>
          </a:xfrm>
          <a:prstGeom prst="rect">
            <a:avLst/>
          </a:prstGeom>
        </p:spPr>
      </p:pic>
      <p:pic>
        <p:nvPicPr>
          <p:cNvPr id="35" name="Picture 34" descr="A picture containing window, room, clock&#10;&#10;Description automatically generated">
            <a:hlinkClick r:id="rId21" action="ppaction://hlinksldjump"/>
            <a:extLst>
              <a:ext uri="{FF2B5EF4-FFF2-40B4-BE49-F238E27FC236}">
                <a16:creationId xmlns:a16="http://schemas.microsoft.com/office/drawing/2014/main" id="{0F93AAA9-3BC3-4FBB-BC5E-EC003FA360C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270" y="3488574"/>
            <a:ext cx="1350237" cy="1590939"/>
          </a:xfrm>
          <a:prstGeom prst="rect">
            <a:avLst/>
          </a:prstGeom>
        </p:spPr>
      </p:pic>
      <p:pic>
        <p:nvPicPr>
          <p:cNvPr id="36" name="Picture 35" descr="A picture containing window, room, clock&#10;&#10;Description automatically generated">
            <a:hlinkClick r:id="rId28" action="ppaction://hlinksldjump"/>
            <a:extLst>
              <a:ext uri="{FF2B5EF4-FFF2-40B4-BE49-F238E27FC236}">
                <a16:creationId xmlns:a16="http://schemas.microsoft.com/office/drawing/2014/main" id="{388D858F-32D4-4D4E-A149-0788C67F1C3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215" y="3826557"/>
            <a:ext cx="1350237" cy="1590939"/>
          </a:xfrm>
          <a:prstGeom prst="rect">
            <a:avLst/>
          </a:prstGeom>
        </p:spPr>
      </p:pic>
      <p:pic>
        <p:nvPicPr>
          <p:cNvPr id="37" name="Picture 36" descr="A picture containing window, room, clock&#10;&#10;Description automatically generated">
            <a:hlinkClick r:id="rId22" action="ppaction://hlinksldjump"/>
            <a:extLst>
              <a:ext uri="{FF2B5EF4-FFF2-40B4-BE49-F238E27FC236}">
                <a16:creationId xmlns:a16="http://schemas.microsoft.com/office/drawing/2014/main" id="{880949BE-70F1-492C-B81A-A409B03A8C3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902" y="4918455"/>
            <a:ext cx="1350237" cy="1590939"/>
          </a:xfrm>
          <a:prstGeom prst="rect">
            <a:avLst/>
          </a:prstGeom>
        </p:spPr>
      </p:pic>
      <p:pic>
        <p:nvPicPr>
          <p:cNvPr id="38" name="Picture 37" descr="A picture containing building, window&#10;&#10;Description automatically generated">
            <a:hlinkClick r:id="rId29" action="ppaction://hlinksldjump"/>
            <a:extLst>
              <a:ext uri="{FF2B5EF4-FFF2-40B4-BE49-F238E27FC236}">
                <a16:creationId xmlns:a16="http://schemas.microsoft.com/office/drawing/2014/main" id="{6199FE03-7F9F-4886-B855-11AC914D93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196" y="3429604"/>
            <a:ext cx="1455795" cy="1590939"/>
          </a:xfrm>
          <a:prstGeom prst="rect">
            <a:avLst/>
          </a:prstGeom>
        </p:spPr>
      </p:pic>
      <p:pic>
        <p:nvPicPr>
          <p:cNvPr id="39" name="Picture 38" descr="A picture containing building, window&#10;&#10;Description automatically generated">
            <a:hlinkClick r:id="rId30" action="ppaction://hlinksldjump"/>
            <a:extLst>
              <a:ext uri="{FF2B5EF4-FFF2-40B4-BE49-F238E27FC236}">
                <a16:creationId xmlns:a16="http://schemas.microsoft.com/office/drawing/2014/main" id="{96A81754-C62A-43CD-951C-8965A92ADD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666" y="4882177"/>
            <a:ext cx="1455795" cy="1590939"/>
          </a:xfrm>
          <a:prstGeom prst="rect">
            <a:avLst/>
          </a:prstGeom>
        </p:spPr>
      </p:pic>
      <p:pic>
        <p:nvPicPr>
          <p:cNvPr id="40" name="Picture 39" descr="A picture containing building, window&#10;&#10;Description automatically generated">
            <a:hlinkClick r:id="rId17" action="ppaction://hlinksldjump"/>
            <a:extLst>
              <a:ext uri="{FF2B5EF4-FFF2-40B4-BE49-F238E27FC236}">
                <a16:creationId xmlns:a16="http://schemas.microsoft.com/office/drawing/2014/main" id="{EEDF8125-4788-4C69-90E8-E8005404EE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922" y="4999660"/>
            <a:ext cx="1455795" cy="1590939"/>
          </a:xfrm>
          <a:prstGeom prst="rect">
            <a:avLst/>
          </a:prstGeom>
        </p:spPr>
      </p:pic>
      <p:pic>
        <p:nvPicPr>
          <p:cNvPr id="41" name="Picture 40" descr="A picture containing building, window, clock, room&#10;&#10;Description automatically generated">
            <a:hlinkClick r:id="rId31" action="ppaction://hlinksldjump"/>
            <a:extLst>
              <a:ext uri="{FF2B5EF4-FFF2-40B4-BE49-F238E27FC236}">
                <a16:creationId xmlns:a16="http://schemas.microsoft.com/office/drawing/2014/main" id="{C4F1BE30-99A1-42E2-A726-5236A12452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035" y="5056764"/>
            <a:ext cx="1364341" cy="1590939"/>
          </a:xfrm>
          <a:prstGeom prst="rect">
            <a:avLst/>
          </a:prstGeom>
        </p:spPr>
      </p:pic>
      <p:pic>
        <p:nvPicPr>
          <p:cNvPr id="42" name="Picture 41" descr="A picture containing building, window, clock, room&#10;&#10;Description automatically generated">
            <a:hlinkClick r:id="rId32" action="ppaction://hlinksldjump"/>
            <a:extLst>
              <a:ext uri="{FF2B5EF4-FFF2-40B4-BE49-F238E27FC236}">
                <a16:creationId xmlns:a16="http://schemas.microsoft.com/office/drawing/2014/main" id="{427ABDCC-AF5B-4CE5-A556-E9311551C4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660" y="3727896"/>
            <a:ext cx="1364341" cy="1590939"/>
          </a:xfrm>
          <a:prstGeom prst="rect">
            <a:avLst/>
          </a:prstGeom>
        </p:spPr>
      </p:pic>
      <p:pic>
        <p:nvPicPr>
          <p:cNvPr id="44" name="Picture 43" descr="A picture containing building, window, clock, room&#10;&#10;Description automatically generated">
            <a:hlinkClick r:id="rId19" action="ppaction://hlinksldjump"/>
            <a:extLst>
              <a:ext uri="{FF2B5EF4-FFF2-40B4-BE49-F238E27FC236}">
                <a16:creationId xmlns:a16="http://schemas.microsoft.com/office/drawing/2014/main" id="{A7B40F98-3B9B-4CDD-956E-15FDA2AF74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017" y="3266353"/>
            <a:ext cx="1364341" cy="1590939"/>
          </a:xfrm>
          <a:prstGeom prst="rect">
            <a:avLst/>
          </a:prstGeom>
        </p:spPr>
      </p:pic>
      <p:pic>
        <p:nvPicPr>
          <p:cNvPr id="31" name="Picture 30" descr="A picture containing building, window&#10;&#10;Description automatically generated">
            <a:hlinkClick r:id="" action="ppaction://noaction"/>
            <a:extLst>
              <a:ext uri="{FF2B5EF4-FFF2-40B4-BE49-F238E27FC236}">
                <a16:creationId xmlns:a16="http://schemas.microsoft.com/office/drawing/2014/main" id="{F16B1445-C0CE-4A8A-A764-AE716AD1A4B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812" y="5007614"/>
            <a:ext cx="1493676" cy="1590939"/>
          </a:xfrm>
          <a:prstGeom prst="rect">
            <a:avLst/>
          </a:prstGeom>
        </p:spPr>
      </p:pic>
      <p:pic>
        <p:nvPicPr>
          <p:cNvPr id="45" name="bubbles.wav">
            <a:hlinkClick r:id="" action="ppaction://media"/>
            <a:extLst>
              <a:ext uri="{FF2B5EF4-FFF2-40B4-BE49-F238E27FC236}">
                <a16:creationId xmlns:a16="http://schemas.microsoft.com/office/drawing/2014/main" id="{7714250F-88E3-44B1-BA18-B9E2D653D6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3" cstate="print"/>
          <a:stretch>
            <a:fillRect/>
          </a:stretch>
        </p:blipFill>
        <p:spPr>
          <a:xfrm>
            <a:off x="10310192" y="6553200"/>
            <a:ext cx="357809" cy="35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8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-0.00174 -0.1159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58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0.0099 -0.2516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-125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111E-6 L -0.00156 -0.1379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689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6805 L 0.00313 -0.15764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-449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02136 -0.2027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-1013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04063 -0.22871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-1143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L 0.00018 -0.2731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65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40741E-7 L -0.00469 -0.14074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703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-4.16667E-6 -0.14884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5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6805 L 0.00313 -0.15764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-449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6806 L 0.00313 -0.15764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-449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6806 L 0.00313 -0.15764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-449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00174 -0.1159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581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L -0.00173 -0.11597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581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-0.00174 -0.11597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581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0.00989 -0.2516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-1259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0.0099 -0.25162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-1259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81481E-6 L 0.00989 -0.25162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-1259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-0.00156 -0.1379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689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6 L -0.00157 -0.13797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689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-0.00156 -0.13796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689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02136 -0.20278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-10139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0.02136 -0.20278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-1013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5185E-6 L 0.02136 -0.20278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-1013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0.00816 -0.33588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-1680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222E-6 L 0.00816 -0.33588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-1680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9259E-6 L 0.00816 -0.33588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-1680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0.00468 -0.14074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703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00469 -0.14074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703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00469 -0.14074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7037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901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 vol="68182" showWhenStopped="0">
                <p:cTn id="21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B619776-66F7-4162-BBB6-B2126776121A}"/>
              </a:ext>
            </a:extLst>
          </p:cNvPr>
          <p:cNvSpPr/>
          <p:nvPr/>
        </p:nvSpPr>
        <p:spPr>
          <a:xfrm>
            <a:off x="1935480" y="350520"/>
            <a:ext cx="8199120" cy="5806440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26FFDA7-2247-4F35-903D-E5F6724737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686" y="3161142"/>
            <a:ext cx="3243315" cy="33463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7FE66E-8AB5-408F-ABE4-A49E9617C23A}"/>
              </a:ext>
            </a:extLst>
          </p:cNvPr>
          <p:cNvSpPr txBox="1"/>
          <p:nvPr/>
        </p:nvSpPr>
        <p:spPr>
          <a:xfrm>
            <a:off x="3352801" y="1707053"/>
            <a:ext cx="52346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400" b="1" dirty="0"/>
              <a:t>( مامعنى احرص على ما ينفعك؟)</a:t>
            </a:r>
            <a:endParaRPr lang="en-US" sz="4400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00856FA-E97F-483E-A8F0-0FC2588AC95B}"/>
              </a:ext>
            </a:extLst>
          </p:cNvPr>
          <p:cNvSpPr/>
          <p:nvPr/>
        </p:nvSpPr>
        <p:spPr>
          <a:xfrm>
            <a:off x="5214731" y="3323179"/>
            <a:ext cx="1510747" cy="1365592"/>
          </a:xfrm>
          <a:custGeom>
            <a:avLst/>
            <a:gdLst>
              <a:gd name="connsiteX0" fmla="*/ 0 w 1510747"/>
              <a:gd name="connsiteY0" fmla="*/ 682796 h 1365592"/>
              <a:gd name="connsiteX1" fmla="*/ 755374 w 1510747"/>
              <a:gd name="connsiteY1" fmla="*/ 0 h 1365592"/>
              <a:gd name="connsiteX2" fmla="*/ 1510748 w 1510747"/>
              <a:gd name="connsiteY2" fmla="*/ 682796 h 1365592"/>
              <a:gd name="connsiteX3" fmla="*/ 755374 w 1510747"/>
              <a:gd name="connsiteY3" fmla="*/ 1365592 h 1365592"/>
              <a:gd name="connsiteX4" fmla="*/ 0 w 1510747"/>
              <a:gd name="connsiteY4" fmla="*/ 682796 h 136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747" h="1365592" fill="none" extrusionOk="0">
                <a:moveTo>
                  <a:pt x="0" y="682796"/>
                </a:moveTo>
                <a:cubicBezTo>
                  <a:pt x="49599" y="347148"/>
                  <a:pt x="313198" y="-31343"/>
                  <a:pt x="755374" y="0"/>
                </a:cubicBezTo>
                <a:cubicBezTo>
                  <a:pt x="1150133" y="1408"/>
                  <a:pt x="1505838" y="325541"/>
                  <a:pt x="1510748" y="682796"/>
                </a:cubicBezTo>
                <a:cubicBezTo>
                  <a:pt x="1510938" y="1003191"/>
                  <a:pt x="1153745" y="1372029"/>
                  <a:pt x="755374" y="1365592"/>
                </a:cubicBezTo>
                <a:cubicBezTo>
                  <a:pt x="313640" y="1333825"/>
                  <a:pt x="12889" y="1052665"/>
                  <a:pt x="0" y="682796"/>
                </a:cubicBezTo>
                <a:close/>
              </a:path>
              <a:path w="1510747" h="1365592" stroke="0" extrusionOk="0">
                <a:moveTo>
                  <a:pt x="0" y="682796"/>
                </a:moveTo>
                <a:cubicBezTo>
                  <a:pt x="-43150" y="226128"/>
                  <a:pt x="358444" y="-9031"/>
                  <a:pt x="755374" y="0"/>
                </a:cubicBezTo>
                <a:cubicBezTo>
                  <a:pt x="1189214" y="35314"/>
                  <a:pt x="1426408" y="345020"/>
                  <a:pt x="1510748" y="682796"/>
                </a:cubicBezTo>
                <a:cubicBezTo>
                  <a:pt x="1434060" y="993347"/>
                  <a:pt x="1245294" y="1338558"/>
                  <a:pt x="755374" y="1365592"/>
                </a:cubicBezTo>
                <a:cubicBezTo>
                  <a:pt x="276514" y="1301307"/>
                  <a:pt x="61078" y="1106176"/>
                  <a:pt x="0" y="68279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0D04F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tx1"/>
                </a:solidFill>
              </a:rPr>
              <a:t>الإجابة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DAF32E-37CB-416E-9937-DFC97DE48B17}"/>
              </a:ext>
            </a:extLst>
          </p:cNvPr>
          <p:cNvSpPr/>
          <p:nvPr/>
        </p:nvSpPr>
        <p:spPr>
          <a:xfrm>
            <a:off x="3878898" y="3308210"/>
            <a:ext cx="3732313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ar-AE" sz="4000" b="1" dirty="0">
                <a:solidFill>
                  <a:schemeClr val="tx1"/>
                </a:solidFill>
              </a:rPr>
              <a:t>اجتهد في الحصول على كل ما ينفعك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6FF82C88-2A27-4BE5-9562-208AA9D80C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481" y="5421963"/>
            <a:ext cx="1859441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0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B619776-66F7-4162-BBB6-B2126776121A}"/>
              </a:ext>
            </a:extLst>
          </p:cNvPr>
          <p:cNvSpPr/>
          <p:nvPr/>
        </p:nvSpPr>
        <p:spPr>
          <a:xfrm>
            <a:off x="1935480" y="350520"/>
            <a:ext cx="8199120" cy="5806440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7FE66E-8AB5-408F-ABE4-A49E9617C23A}"/>
              </a:ext>
            </a:extLst>
          </p:cNvPr>
          <p:cNvSpPr txBox="1"/>
          <p:nvPr/>
        </p:nvSpPr>
        <p:spPr>
          <a:xfrm>
            <a:off x="3352801" y="1707053"/>
            <a:ext cx="52346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400" b="1" dirty="0"/>
              <a:t>( لا تقل لو أني فعلت كذا وكذا)</a:t>
            </a:r>
            <a:endParaRPr lang="en-US" sz="4400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00856FA-E97F-483E-A8F0-0FC2588AC95B}"/>
              </a:ext>
            </a:extLst>
          </p:cNvPr>
          <p:cNvSpPr/>
          <p:nvPr/>
        </p:nvSpPr>
        <p:spPr>
          <a:xfrm>
            <a:off x="5214731" y="3323179"/>
            <a:ext cx="1510747" cy="1365592"/>
          </a:xfrm>
          <a:custGeom>
            <a:avLst/>
            <a:gdLst>
              <a:gd name="connsiteX0" fmla="*/ 0 w 1510747"/>
              <a:gd name="connsiteY0" fmla="*/ 682796 h 1365592"/>
              <a:gd name="connsiteX1" fmla="*/ 755374 w 1510747"/>
              <a:gd name="connsiteY1" fmla="*/ 0 h 1365592"/>
              <a:gd name="connsiteX2" fmla="*/ 1510748 w 1510747"/>
              <a:gd name="connsiteY2" fmla="*/ 682796 h 1365592"/>
              <a:gd name="connsiteX3" fmla="*/ 755374 w 1510747"/>
              <a:gd name="connsiteY3" fmla="*/ 1365592 h 1365592"/>
              <a:gd name="connsiteX4" fmla="*/ 0 w 1510747"/>
              <a:gd name="connsiteY4" fmla="*/ 682796 h 136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747" h="1365592" fill="none" extrusionOk="0">
                <a:moveTo>
                  <a:pt x="0" y="682796"/>
                </a:moveTo>
                <a:cubicBezTo>
                  <a:pt x="49599" y="347148"/>
                  <a:pt x="313198" y="-31343"/>
                  <a:pt x="755374" y="0"/>
                </a:cubicBezTo>
                <a:cubicBezTo>
                  <a:pt x="1150133" y="1408"/>
                  <a:pt x="1505838" y="325541"/>
                  <a:pt x="1510748" y="682796"/>
                </a:cubicBezTo>
                <a:cubicBezTo>
                  <a:pt x="1510938" y="1003191"/>
                  <a:pt x="1153745" y="1372029"/>
                  <a:pt x="755374" y="1365592"/>
                </a:cubicBezTo>
                <a:cubicBezTo>
                  <a:pt x="313640" y="1333825"/>
                  <a:pt x="12889" y="1052665"/>
                  <a:pt x="0" y="682796"/>
                </a:cubicBezTo>
                <a:close/>
              </a:path>
              <a:path w="1510747" h="1365592" stroke="0" extrusionOk="0">
                <a:moveTo>
                  <a:pt x="0" y="682796"/>
                </a:moveTo>
                <a:cubicBezTo>
                  <a:pt x="-43150" y="226128"/>
                  <a:pt x="358444" y="-9031"/>
                  <a:pt x="755374" y="0"/>
                </a:cubicBezTo>
                <a:cubicBezTo>
                  <a:pt x="1189214" y="35314"/>
                  <a:pt x="1426408" y="345020"/>
                  <a:pt x="1510748" y="682796"/>
                </a:cubicBezTo>
                <a:cubicBezTo>
                  <a:pt x="1434060" y="993347"/>
                  <a:pt x="1245294" y="1338558"/>
                  <a:pt x="755374" y="1365592"/>
                </a:cubicBezTo>
                <a:cubicBezTo>
                  <a:pt x="276514" y="1301307"/>
                  <a:pt x="61078" y="1106176"/>
                  <a:pt x="0" y="68279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0D04F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tx1"/>
                </a:solidFill>
              </a:rPr>
              <a:t>الإجابة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DAF32E-37CB-416E-9937-DFC97DE48B17}"/>
              </a:ext>
            </a:extLst>
          </p:cNvPr>
          <p:cNvSpPr/>
          <p:nvPr/>
        </p:nvSpPr>
        <p:spPr>
          <a:xfrm>
            <a:off x="4479234" y="3600673"/>
            <a:ext cx="3048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ar-AE" sz="4000" b="1" dirty="0">
                <a:solidFill>
                  <a:schemeClr val="tx1"/>
                </a:solidFill>
              </a:rPr>
              <a:t>لا تندم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D3066BA2-8EBC-43C6-A890-C4BCC80373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235" y="2867629"/>
            <a:ext cx="3187971" cy="3712675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6B4B7DAA-FBE3-4EFB-B1FE-4080610A3A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481" y="5421963"/>
            <a:ext cx="1859441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9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B619776-66F7-4162-BBB6-B2126776121A}"/>
              </a:ext>
            </a:extLst>
          </p:cNvPr>
          <p:cNvSpPr/>
          <p:nvPr/>
        </p:nvSpPr>
        <p:spPr>
          <a:xfrm>
            <a:off x="1935480" y="350520"/>
            <a:ext cx="8199120" cy="5806440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7FE66E-8AB5-408F-ABE4-A49E9617C23A}"/>
              </a:ext>
            </a:extLst>
          </p:cNvPr>
          <p:cNvSpPr txBox="1"/>
          <p:nvPr/>
        </p:nvSpPr>
        <p:spPr>
          <a:xfrm>
            <a:off x="3352801" y="1707054"/>
            <a:ext cx="5234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400" b="1" dirty="0"/>
              <a:t>( عمل الشيطان)</a:t>
            </a:r>
            <a:endParaRPr lang="en-US" sz="4400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00856FA-E97F-483E-A8F0-0FC2588AC95B}"/>
              </a:ext>
            </a:extLst>
          </p:cNvPr>
          <p:cNvSpPr/>
          <p:nvPr/>
        </p:nvSpPr>
        <p:spPr>
          <a:xfrm>
            <a:off x="5214731" y="3323179"/>
            <a:ext cx="1510747" cy="1365592"/>
          </a:xfrm>
          <a:custGeom>
            <a:avLst/>
            <a:gdLst>
              <a:gd name="connsiteX0" fmla="*/ 0 w 1510747"/>
              <a:gd name="connsiteY0" fmla="*/ 682796 h 1365592"/>
              <a:gd name="connsiteX1" fmla="*/ 755374 w 1510747"/>
              <a:gd name="connsiteY1" fmla="*/ 0 h 1365592"/>
              <a:gd name="connsiteX2" fmla="*/ 1510748 w 1510747"/>
              <a:gd name="connsiteY2" fmla="*/ 682796 h 1365592"/>
              <a:gd name="connsiteX3" fmla="*/ 755374 w 1510747"/>
              <a:gd name="connsiteY3" fmla="*/ 1365592 h 1365592"/>
              <a:gd name="connsiteX4" fmla="*/ 0 w 1510747"/>
              <a:gd name="connsiteY4" fmla="*/ 682796 h 136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747" h="1365592" fill="none" extrusionOk="0">
                <a:moveTo>
                  <a:pt x="0" y="682796"/>
                </a:moveTo>
                <a:cubicBezTo>
                  <a:pt x="49599" y="347148"/>
                  <a:pt x="313198" y="-31343"/>
                  <a:pt x="755374" y="0"/>
                </a:cubicBezTo>
                <a:cubicBezTo>
                  <a:pt x="1150133" y="1408"/>
                  <a:pt x="1505838" y="325541"/>
                  <a:pt x="1510748" y="682796"/>
                </a:cubicBezTo>
                <a:cubicBezTo>
                  <a:pt x="1510938" y="1003191"/>
                  <a:pt x="1153745" y="1372029"/>
                  <a:pt x="755374" y="1365592"/>
                </a:cubicBezTo>
                <a:cubicBezTo>
                  <a:pt x="313640" y="1333825"/>
                  <a:pt x="12889" y="1052665"/>
                  <a:pt x="0" y="682796"/>
                </a:cubicBezTo>
                <a:close/>
              </a:path>
              <a:path w="1510747" h="1365592" stroke="0" extrusionOk="0">
                <a:moveTo>
                  <a:pt x="0" y="682796"/>
                </a:moveTo>
                <a:cubicBezTo>
                  <a:pt x="-43150" y="226128"/>
                  <a:pt x="358444" y="-9031"/>
                  <a:pt x="755374" y="0"/>
                </a:cubicBezTo>
                <a:cubicBezTo>
                  <a:pt x="1189214" y="35314"/>
                  <a:pt x="1426408" y="345020"/>
                  <a:pt x="1510748" y="682796"/>
                </a:cubicBezTo>
                <a:cubicBezTo>
                  <a:pt x="1434060" y="993347"/>
                  <a:pt x="1245294" y="1338558"/>
                  <a:pt x="755374" y="1365592"/>
                </a:cubicBezTo>
                <a:cubicBezTo>
                  <a:pt x="276514" y="1301307"/>
                  <a:pt x="61078" y="1106176"/>
                  <a:pt x="0" y="68279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0D04F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tx1"/>
                </a:solidFill>
              </a:rPr>
              <a:t>الإجابة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DAF32E-37CB-416E-9937-DFC97DE48B17}"/>
              </a:ext>
            </a:extLst>
          </p:cNvPr>
          <p:cNvSpPr/>
          <p:nvPr/>
        </p:nvSpPr>
        <p:spPr>
          <a:xfrm>
            <a:off x="4479234" y="3600673"/>
            <a:ext cx="3048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ar-AE" sz="4000" b="1" dirty="0">
                <a:solidFill>
                  <a:schemeClr val="tx1"/>
                </a:solidFill>
              </a:rPr>
              <a:t>وساوس الشيطان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" name="Picture 9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BC9EC29C-77E2-4A79-8807-8FC5422765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973" y="2824577"/>
            <a:ext cx="3274898" cy="3894473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B605BFE2-1765-4370-8D9D-8443275131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481" y="5421963"/>
            <a:ext cx="1859441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34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B619776-66F7-4162-BBB6-B2126776121A}"/>
              </a:ext>
            </a:extLst>
          </p:cNvPr>
          <p:cNvSpPr/>
          <p:nvPr/>
        </p:nvSpPr>
        <p:spPr>
          <a:xfrm>
            <a:off x="1935480" y="350520"/>
            <a:ext cx="8199120" cy="5806440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26FFDA7-2247-4F35-903D-E5F6724737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686" y="3161142"/>
            <a:ext cx="3243315" cy="33463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7FE66E-8AB5-408F-ABE4-A49E9617C23A}"/>
              </a:ext>
            </a:extLst>
          </p:cNvPr>
          <p:cNvSpPr txBox="1"/>
          <p:nvPr/>
        </p:nvSpPr>
        <p:spPr>
          <a:xfrm>
            <a:off x="3352801" y="1707054"/>
            <a:ext cx="5234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400" b="1" dirty="0"/>
              <a:t>( معنى لا تعجز)</a:t>
            </a:r>
            <a:endParaRPr lang="en-US" sz="4400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00856FA-E97F-483E-A8F0-0FC2588AC95B}"/>
              </a:ext>
            </a:extLst>
          </p:cNvPr>
          <p:cNvSpPr/>
          <p:nvPr/>
        </p:nvSpPr>
        <p:spPr>
          <a:xfrm>
            <a:off x="5214731" y="3323179"/>
            <a:ext cx="1510747" cy="1365592"/>
          </a:xfrm>
          <a:custGeom>
            <a:avLst/>
            <a:gdLst>
              <a:gd name="connsiteX0" fmla="*/ 0 w 1510747"/>
              <a:gd name="connsiteY0" fmla="*/ 682796 h 1365592"/>
              <a:gd name="connsiteX1" fmla="*/ 755374 w 1510747"/>
              <a:gd name="connsiteY1" fmla="*/ 0 h 1365592"/>
              <a:gd name="connsiteX2" fmla="*/ 1510748 w 1510747"/>
              <a:gd name="connsiteY2" fmla="*/ 682796 h 1365592"/>
              <a:gd name="connsiteX3" fmla="*/ 755374 w 1510747"/>
              <a:gd name="connsiteY3" fmla="*/ 1365592 h 1365592"/>
              <a:gd name="connsiteX4" fmla="*/ 0 w 1510747"/>
              <a:gd name="connsiteY4" fmla="*/ 682796 h 136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747" h="1365592" fill="none" extrusionOk="0">
                <a:moveTo>
                  <a:pt x="0" y="682796"/>
                </a:moveTo>
                <a:cubicBezTo>
                  <a:pt x="49599" y="347148"/>
                  <a:pt x="313198" y="-31343"/>
                  <a:pt x="755374" y="0"/>
                </a:cubicBezTo>
                <a:cubicBezTo>
                  <a:pt x="1150133" y="1408"/>
                  <a:pt x="1505838" y="325541"/>
                  <a:pt x="1510748" y="682796"/>
                </a:cubicBezTo>
                <a:cubicBezTo>
                  <a:pt x="1510938" y="1003191"/>
                  <a:pt x="1153745" y="1372029"/>
                  <a:pt x="755374" y="1365592"/>
                </a:cubicBezTo>
                <a:cubicBezTo>
                  <a:pt x="313640" y="1333825"/>
                  <a:pt x="12889" y="1052665"/>
                  <a:pt x="0" y="682796"/>
                </a:cubicBezTo>
                <a:close/>
              </a:path>
              <a:path w="1510747" h="1365592" stroke="0" extrusionOk="0">
                <a:moveTo>
                  <a:pt x="0" y="682796"/>
                </a:moveTo>
                <a:cubicBezTo>
                  <a:pt x="-43150" y="226128"/>
                  <a:pt x="358444" y="-9031"/>
                  <a:pt x="755374" y="0"/>
                </a:cubicBezTo>
                <a:cubicBezTo>
                  <a:pt x="1189214" y="35314"/>
                  <a:pt x="1426408" y="345020"/>
                  <a:pt x="1510748" y="682796"/>
                </a:cubicBezTo>
                <a:cubicBezTo>
                  <a:pt x="1434060" y="993347"/>
                  <a:pt x="1245294" y="1338558"/>
                  <a:pt x="755374" y="1365592"/>
                </a:cubicBezTo>
                <a:cubicBezTo>
                  <a:pt x="276514" y="1301307"/>
                  <a:pt x="61078" y="1106176"/>
                  <a:pt x="0" y="68279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0D04F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tx1"/>
                </a:solidFill>
              </a:rPr>
              <a:t>الإجابة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DAF32E-37CB-416E-9937-DFC97DE48B17}"/>
              </a:ext>
            </a:extLst>
          </p:cNvPr>
          <p:cNvSpPr/>
          <p:nvPr/>
        </p:nvSpPr>
        <p:spPr>
          <a:xfrm>
            <a:off x="4479234" y="3292898"/>
            <a:ext cx="304800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ar-AE" sz="4000" b="1" dirty="0">
                <a:solidFill>
                  <a:schemeClr val="tx1"/>
                </a:solidFill>
              </a:rPr>
              <a:t>لا تتكاسل و استمر في العمل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" name="Picture 9" descr="A close up of a sign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E5D84280-05EB-4FD7-84ED-2F7F9C7844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481" y="5421963"/>
            <a:ext cx="1859441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2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09" y="1850636"/>
            <a:ext cx="11116133" cy="46969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0513" y="3373292"/>
            <a:ext cx="1047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6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تجعله واثقاً من تأييد الله له في كل ما يريد</a:t>
            </a:r>
            <a:endParaRPr lang="en-US" sz="6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8393" y="4982670"/>
            <a:ext cx="1047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6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لأنه الأكثر نفعاً لنفسه وللمجتمع</a:t>
            </a:r>
            <a:endParaRPr lang="en-US" sz="6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9D0ADD-8116-4FC9-A877-1B9952FFE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0659" y="122606"/>
            <a:ext cx="2864670" cy="1613029"/>
          </a:xfrm>
          <a:prstGeom prst="rect">
            <a:avLst/>
          </a:prstGeom>
        </p:spPr>
      </p:pic>
      <p:sp>
        <p:nvSpPr>
          <p:cNvPr id="8" name="5-Point Star 5">
            <a:extLst>
              <a:ext uri="{FF2B5EF4-FFF2-40B4-BE49-F238E27FC236}">
                <a16:creationId xmlns:a16="http://schemas.microsoft.com/office/drawing/2014/main" id="{261F26F2-5902-448B-9A67-4EB40A3EB1ED}"/>
              </a:ext>
            </a:extLst>
          </p:cNvPr>
          <p:cNvSpPr/>
          <p:nvPr/>
        </p:nvSpPr>
        <p:spPr>
          <a:xfrm rot="20266509">
            <a:off x="-47789" y="182661"/>
            <a:ext cx="3132363" cy="2128024"/>
          </a:xfrm>
          <a:prstGeom prst="star5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سؤال التحدي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12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6" y="4402001"/>
            <a:ext cx="2143125" cy="17470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05416" y="451715"/>
            <a:ext cx="67122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4000" b="1" u="sng" dirty="0">
                <a:solidFill>
                  <a:srgbClr val="FF0000"/>
                </a:solidFill>
              </a:rPr>
              <a:t>معيار النجاح</a:t>
            </a:r>
            <a:endParaRPr lang="en-GB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217" y="148054"/>
            <a:ext cx="1590260" cy="161448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E3106BB-317A-49EA-BA86-916B51004A2B}"/>
              </a:ext>
            </a:extLst>
          </p:cNvPr>
          <p:cNvSpPr/>
          <p:nvPr/>
        </p:nvSpPr>
        <p:spPr>
          <a:xfrm>
            <a:off x="1531298" y="2967335"/>
            <a:ext cx="912942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2.2.1 يظهر الطالب حفظا للأحاديث النبوية الشريفة و</a:t>
            </a:r>
          </a:p>
          <a:p>
            <a:pPr algn="ctr"/>
            <a:r>
              <a:rPr lang="ar-AE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فهما و تطبيقا لأحكامها .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30956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91" y="400282"/>
            <a:ext cx="12218276" cy="62893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22696" y="3016684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يغني عن الحاجة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9939" y="293835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عمل الخير للأخرين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09647" y="3589254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الصحة والعافية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9247" y="3595388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مساعدة الآخرين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09647" y="439411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الثقافة والتنوير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9247" y="4417092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نفع الناس بالعلم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44462" y="504045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تحقيق النجاحات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9939" y="5061388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القدوة  والإعتزاز</a:t>
            </a:r>
            <a:endParaRPr lang="ar-AE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3D6F31-3178-4B39-AF63-FAD0EDCE401B}"/>
              </a:ext>
            </a:extLst>
          </p:cNvPr>
          <p:cNvSpPr/>
          <p:nvPr/>
        </p:nvSpPr>
        <p:spPr>
          <a:xfrm>
            <a:off x="-266806" y="15561"/>
            <a:ext cx="43112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العصف الذهني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94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8" y="541177"/>
            <a:ext cx="11602975" cy="58664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2917" y="1414446"/>
            <a:ext cx="6052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فليحمد الله على ماحدث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9173" y="2707108"/>
            <a:ext cx="6052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تضيع وقتك في اللعب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68554" y="4100323"/>
            <a:ext cx="6052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التوفيق من عند الله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2916" y="5392985"/>
            <a:ext cx="6052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المؤمن يستعين بالله ويتوكل على الله</a:t>
            </a:r>
          </a:p>
        </p:txBody>
      </p:sp>
    </p:spTree>
    <p:extLst>
      <p:ext uri="{BB962C8B-B14F-4D97-AF65-F5344CB8AC3E}">
        <p14:creationId xmlns:p14="http://schemas.microsoft.com/office/powerpoint/2010/main" val="1151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21" y="0"/>
            <a:ext cx="10509159" cy="68854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071" y="1392815"/>
            <a:ext cx="904875" cy="581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071" y="2556597"/>
            <a:ext cx="904875" cy="581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523" y="3699596"/>
            <a:ext cx="885825" cy="581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071" y="4741786"/>
            <a:ext cx="904875" cy="581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523" y="5964814"/>
            <a:ext cx="8858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5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60376" y="2321298"/>
            <a:ext cx="7448977" cy="133145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ar-A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كيف</a:t>
            </a:r>
            <a:r>
              <a:rPr lang="ar-S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A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يكون  المؤمن القوي</a:t>
            </a:r>
            <a:r>
              <a:rPr lang="ar-S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A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مفيدا  لوطنه ؟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:\Users\ebooks\AppData\Local\Microsoft\Windows\Temporary Internet Files\Content.IE5\RXTXMOVU\uae_46_by_xuae_dbufq3x-pr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7437">
            <a:off x="1833924" y="3775269"/>
            <a:ext cx="2155216" cy="288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ebooks\AppData\Local\Microsoft\Windows\Temporary Internet Files\Content.IE5\6C8LH3FQ\uae_41_girl_by_xuae-d5lzhvd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525" y="4284282"/>
            <a:ext cx="1243130" cy="250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 rot="20241196">
            <a:off x="1489100" y="752100"/>
            <a:ext cx="3174158" cy="1295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أربط هدفي بهويتي</a:t>
            </a:r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16156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19800" y="1138519"/>
            <a:ext cx="262666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Y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تــخـيــل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:\Users\maysoon.khader\AppData\Local\Microsoft\Windows\Temporary Internet Files\Content.IE5\W432BFQC\brainstorm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124" y="1000125"/>
            <a:ext cx="4503676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19800" y="1916832"/>
            <a:ext cx="5593080" cy="4527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AE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لو </a:t>
            </a:r>
            <a:r>
              <a:rPr lang="ar-S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</a:t>
            </a:r>
            <a:r>
              <a:rPr lang="ar-AE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نك قــمــت </a:t>
            </a:r>
          </a:p>
          <a:p>
            <a:pPr algn="ctr">
              <a:lnSpc>
                <a:spcPct val="200000"/>
              </a:lnSpc>
            </a:pPr>
            <a:r>
              <a:rPr lang="ar-AE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بصفة من صفات المؤمن القوي</a:t>
            </a:r>
          </a:p>
          <a:p>
            <a:pPr algn="ctr">
              <a:lnSpc>
                <a:spcPct val="100000"/>
              </a:lnSpc>
            </a:pPr>
            <a:r>
              <a:rPr lang="ar-AE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رآك رسول الله </a:t>
            </a:r>
            <a:endParaRPr lang="ar-SY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00000"/>
              </a:lnSpc>
            </a:pPr>
            <a:r>
              <a:rPr lang="ar-AE" sz="3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صف ل</a:t>
            </a:r>
            <a:r>
              <a:rPr lang="ar-SA" sz="3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نا</a:t>
            </a:r>
            <a:r>
              <a:rPr lang="ar-AE" sz="3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المشهد </a:t>
            </a:r>
          </a:p>
          <a:p>
            <a:pPr algn="ctr">
              <a:lnSpc>
                <a:spcPct val="200000"/>
              </a:lnSpc>
            </a:pPr>
            <a:r>
              <a:rPr lang="ar-AE" sz="3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وشعورك ؟</a:t>
            </a:r>
            <a:endParaRPr lang="en-US" sz="36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449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95626" y="2517279"/>
            <a:ext cx="7435565" cy="23880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ar-SY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اذكر </a:t>
            </a:r>
            <a:r>
              <a:rPr lang="ar-AE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صفات </a:t>
            </a:r>
            <a:r>
              <a:rPr lang="ar-SY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طالب العلم</a:t>
            </a:r>
            <a:r>
              <a:rPr lang="ar-AE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المؤمن القوي</a:t>
            </a:r>
            <a:r>
              <a:rPr lang="ar-SY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في محافظته </a:t>
            </a:r>
            <a:br>
              <a:rPr lang="ar-SY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Y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على سمعة وطنه ، وشخصيته</a:t>
            </a:r>
            <a:r>
              <a:rPr lang="ar-S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؟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 rot="20938116">
            <a:off x="2510170" y="985145"/>
            <a:ext cx="3581371" cy="154483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أربط هدفي بهويتي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صورة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499" y="2801928"/>
            <a:ext cx="1205230" cy="259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y="23000" kx="1199993" algn="br" rotWithShape="0">
              <a:srgbClr val="000000">
                <a:alpha val="20000"/>
              </a:srgbClr>
            </a:outerShdw>
          </a:effectLst>
        </p:spPr>
      </p:pic>
      <p:pic>
        <p:nvPicPr>
          <p:cNvPr id="5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070" y="4101456"/>
            <a:ext cx="1165225" cy="2538095"/>
          </a:xfrm>
          <a:prstGeom prst="rect">
            <a:avLst/>
          </a:prstGeom>
          <a:noFill/>
          <a:ln>
            <a:noFill/>
          </a:ln>
          <a:effectLst>
            <a:outerShdw sy="23000" kx="1199993" algn="br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58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B77BDF-23D4-4A28-B8F4-D0EF2105F0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812" r="4573" b="16908"/>
          <a:stretch/>
        </p:blipFill>
        <p:spPr>
          <a:xfrm>
            <a:off x="5938945" y="1497496"/>
            <a:ext cx="4225473" cy="4863548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2EA37C4-F9E6-40D3-97C3-9D6D08B85435}"/>
              </a:ext>
            </a:extLst>
          </p:cNvPr>
          <p:cNvSpPr/>
          <p:nvPr/>
        </p:nvSpPr>
        <p:spPr>
          <a:xfrm>
            <a:off x="2186610" y="638740"/>
            <a:ext cx="3538331" cy="5580521"/>
          </a:xfrm>
          <a:prstGeom prst="wedgeRoundRectCallout">
            <a:avLst>
              <a:gd name="adj1" fmla="val 101487"/>
              <a:gd name="adj2" fmla="val 1944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ar-AE" sz="72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أنتم </a:t>
            </a:r>
            <a:r>
              <a:rPr lang="ar-AE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متميزون</a:t>
            </a:r>
            <a:r>
              <a:rPr lang="ar-AE" sz="72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 في درس المؤمن القوي!</a:t>
            </a:r>
            <a:endParaRPr lang="en-US" sz="7200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838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y&#10;&#10;Description automatically generated">
            <a:extLst>
              <a:ext uri="{FF2B5EF4-FFF2-40B4-BE49-F238E27FC236}">
                <a16:creationId xmlns:a16="http://schemas.microsoft.com/office/drawing/2014/main" id="{0734E394-96A0-48A5-B324-33EA8B896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5" b="99805" l="1641" r="97500">
                        <a14:foregroundMark x1="6094" y1="6250" x2="8047" y2="18652"/>
                        <a14:foregroundMark x1="7891" y1="18457" x2="15000" y2="29785"/>
                        <a14:foregroundMark x1="10625" y1="36523" x2="45859" y2="45020"/>
                        <a14:foregroundMark x1="45859" y1="45020" x2="88750" y2="76074"/>
                        <a14:foregroundMark x1="88750" y1="76074" x2="89844" y2="81738"/>
                        <a14:foregroundMark x1="89688" y1="82324" x2="76797" y2="89160"/>
                        <a14:foregroundMark x1="76797" y1="89160" x2="61719" y2="91406"/>
                        <a14:foregroundMark x1="61719" y1="91406" x2="61563" y2="91602"/>
                        <a14:foregroundMark x1="58281" y1="90430" x2="44844" y2="86133"/>
                        <a14:foregroundMark x1="44844" y1="86133" x2="39688" y2="88574"/>
                        <a14:foregroundMark x1="39688" y1="88574" x2="37344" y2="85742"/>
                        <a14:foregroundMark x1="37188" y1="86133" x2="37109" y2="88574"/>
                        <a14:foregroundMark x1="39375" y1="94922" x2="39375" y2="94922"/>
                        <a14:foregroundMark x1="39375" y1="93848" x2="39375" y2="91797"/>
                        <a14:foregroundMark x1="39375" y1="91895" x2="39375" y2="99902"/>
                        <a14:foregroundMark x1="39375" y1="99512" x2="39375" y2="99512"/>
                        <a14:foregroundMark x1="13281" y1="88770" x2="6094" y2="91797"/>
                        <a14:foregroundMark x1="6094" y1="91797" x2="5859" y2="93457"/>
                        <a14:foregroundMark x1="6875" y1="28223" x2="5703" y2="20313"/>
                        <a14:foregroundMark x1="5703" y1="20313" x2="8438" y2="11523"/>
                        <a14:foregroundMark x1="7344" y1="12793" x2="61797" y2="54102"/>
                        <a14:foregroundMark x1="59531" y1="48828" x2="35156" y2="37305"/>
                        <a14:foregroundMark x1="35156" y1="37305" x2="13906" y2="33105"/>
                        <a14:foregroundMark x1="13906" y1="33105" x2="13438" y2="32422"/>
                        <a14:foregroundMark x1="13438" y1="32227" x2="27969" y2="16992"/>
                        <a14:foregroundMark x1="24141" y1="13184" x2="24141" y2="13184"/>
                        <a14:foregroundMark x1="21953" y1="13770" x2="21953" y2="13770"/>
                        <a14:foregroundMark x1="20000" y1="13770" x2="20000" y2="13770"/>
                        <a14:foregroundMark x1="16406" y1="13379" x2="15703" y2="13770"/>
                        <a14:foregroundMark x1="15469" y1="13965" x2="12578" y2="15234"/>
                        <a14:foregroundMark x1="12578" y1="15234" x2="17500" y2="16211"/>
                        <a14:foregroundMark x1="17500" y1="16211" x2="22578" y2="29980"/>
                        <a14:foregroundMark x1="20313" y1="7910" x2="20313" y2="7910"/>
                        <a14:foregroundMark x1="18906" y1="9570" x2="18906" y2="9570"/>
                        <a14:foregroundMark x1="17266" y1="11719" x2="17266" y2="11719"/>
                        <a14:foregroundMark x1="17500" y1="10547" x2="17500" y2="10547"/>
                        <a14:foregroundMark x1="13516" y1="4883" x2="13516" y2="4883"/>
                        <a14:foregroundMark x1="13594" y1="8691" x2="13594" y2="8691"/>
                        <a14:foregroundMark x1="13438" y1="10938" x2="13438" y2="10938"/>
                        <a14:foregroundMark x1="4219" y1="18848" x2="4219" y2="18848"/>
                        <a14:foregroundMark x1="6016" y1="10352" x2="6016" y2="10352"/>
                        <a14:foregroundMark x1="9531" y1="12598" x2="9531" y2="12598"/>
                        <a14:foregroundMark x1="45078" y1="95117" x2="45078" y2="95117"/>
                        <a14:foregroundMark x1="43438" y1="94531" x2="43438" y2="94531"/>
                        <a14:foregroundMark x1="52812" y1="94531" x2="52812" y2="94531"/>
                        <a14:foregroundMark x1="54531" y1="92090" x2="54531" y2="92090"/>
                        <a14:foregroundMark x1="55000" y1="96484" x2="55000" y2="96484"/>
                        <a14:foregroundMark x1="55000" y1="98340" x2="55000" y2="98340"/>
                        <a14:foregroundMark x1="73281" y1="93262" x2="73281" y2="93262"/>
                        <a14:foregroundMark x1="72891" y1="88965" x2="72734" y2="86621"/>
                        <a14:foregroundMark x1="71172" y1="96484" x2="71172" y2="96484"/>
                        <a14:foregroundMark x1="71172" y1="96094" x2="70469" y2="99902"/>
                        <a14:foregroundMark x1="92344" y1="81934" x2="92344" y2="81934"/>
                        <a14:foregroundMark x1="91797" y1="83496" x2="93125" y2="81934"/>
                        <a14:foregroundMark x1="91406" y1="71191" x2="92031" y2="70996"/>
                        <a14:foregroundMark x1="77813" y1="75586" x2="77734" y2="76660"/>
                        <a14:foregroundMark x1="52969" y1="98926" x2="36953" y2="93652"/>
                        <a14:foregroundMark x1="36953" y1="93652" x2="25000" y2="94727"/>
                        <a14:foregroundMark x1="25000" y1="94727" x2="8359" y2="90430"/>
                        <a14:foregroundMark x1="8359" y1="90430" x2="4219" y2="96680"/>
                        <a14:foregroundMark x1="4219" y1="96680" x2="1719" y2="91113"/>
                        <a14:foregroundMark x1="1719" y1="91113" x2="1641" y2="90625"/>
                        <a14:foregroundMark x1="91094" y1="90625" x2="97500" y2="94922"/>
                        <a14:foregroundMark x1="96094" y1="85742" x2="94609" y2="62012"/>
                        <a14:foregroundMark x1="94609" y1="62012" x2="94609" y2="62012"/>
                        <a14:foregroundMark x1="94375" y1="61426" x2="67266" y2="13965"/>
                        <a14:foregroundMark x1="67266" y1="13965" x2="63203" y2="7910"/>
                        <a14:foregroundMark x1="63203" y1="7910" x2="53984" y2="1758"/>
                        <a14:foregroundMark x1="53984" y1="1758" x2="40078" y2="1855"/>
                        <a14:foregroundMark x1="40078" y1="1855" x2="37344" y2="3613"/>
                        <a14:foregroundMark x1="32656" y1="8105" x2="13984" y2="17188"/>
                        <a14:foregroundMark x1="52578" y1="76270" x2="56563" y2="90039"/>
                        <a14:foregroundMark x1="58125" y1="91602" x2="65859" y2="98535"/>
                        <a14:foregroundMark x1="65859" y1="98535" x2="71016" y2="97754"/>
                        <a14:foregroundMark x1="71016" y1="97754" x2="72344" y2="96289"/>
                        <a14:foregroundMark x1="72969" y1="93262" x2="88828" y2="93652"/>
                        <a14:foregroundMark x1="20000" y1="94531" x2="13750" y2="96289"/>
                        <a14:foregroundMark x1="85781" y1="66309" x2="85781" y2="66309"/>
                        <a14:foregroundMark x1="85547" y1="66113" x2="82656" y2="65039"/>
                        <a14:backgroundMark x1="25703" y1="88574" x2="25703" y2="88574"/>
                        <a14:backgroundMark x1="25234" y1="89160" x2="24844" y2="90820"/>
                        <a14:backgroundMark x1="24297" y1="94531" x2="24297" y2="94531"/>
                        <a14:backgroundMark x1="24063" y1="94043" x2="24063" y2="94043"/>
                        <a14:backgroundMark x1="23750" y1="94434" x2="23750" y2="94434"/>
                        <a14:backgroundMark x1="29063" y1="91016" x2="29063" y2="91016"/>
                        <a14:backgroundMark x1="30938" y1="91016" x2="30938" y2="91016"/>
                        <a14:backgroundMark x1="33125" y1="91016" x2="33125" y2="91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588" y="426520"/>
            <a:ext cx="9604118" cy="6214347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8369BC3-FA6E-42CA-B152-A968CE81BD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775"/>
          <a:stretch/>
        </p:blipFill>
        <p:spPr>
          <a:xfrm>
            <a:off x="5361945" y="1054592"/>
            <a:ext cx="4298557" cy="16998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6550D7-85D6-424F-A546-98D35554C95C}"/>
              </a:ext>
            </a:extLst>
          </p:cNvPr>
          <p:cNvSpPr/>
          <p:nvPr/>
        </p:nvSpPr>
        <p:spPr>
          <a:xfrm>
            <a:off x="5591010" y="1691897"/>
            <a:ext cx="31625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ar-AE" sz="2800" b="1" dirty="0">
                <a:solidFill>
                  <a:prstClr val="black"/>
                </a:solidFill>
                <a:cs typeface="Calibri" panose="020F0502020204030204" pitchFamily="34" charset="0"/>
              </a:rPr>
              <a:t>ماذا تعلمت من الدرس؟</a:t>
            </a:r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91D1445-BE05-4156-9915-BF8A5BB32E6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250" b="79333" l="20250" r="80000">
                        <a14:foregroundMark x1="59167" y1="22167" x2="76000" y2="31833"/>
                        <a14:foregroundMark x1="75000" y1="26833" x2="75000" y2="26833"/>
                        <a14:foregroundMark x1="59750" y1="19250" x2="59750" y2="19250"/>
                        <a14:foregroundMark x1="80083" y1="32000" x2="80083" y2="32000"/>
                        <a14:foregroundMark x1="72500" y1="35083" x2="31167" y2="73917"/>
                        <a14:foregroundMark x1="31167" y1="73917" x2="31167" y2="73917"/>
                        <a14:foregroundMark x1="33833" y1="72750" x2="31250" y2="49417"/>
                        <a14:foregroundMark x1="31250" y1="49417" x2="27500" y2="41750"/>
                        <a14:foregroundMark x1="27500" y1="41750" x2="27500" y2="40500"/>
                        <a14:foregroundMark x1="31750" y1="40917" x2="58000" y2="55750"/>
                        <a14:foregroundMark x1="58250" y1="55750" x2="68250" y2="67917"/>
                        <a14:foregroundMark x1="44083" y1="72750" x2="36500" y2="71917"/>
                        <a14:foregroundMark x1="36500" y1="71917" x2="26333" y2="74750"/>
                        <a14:foregroundMark x1="26167" y1="74750" x2="24583" y2="72750"/>
                        <a14:foregroundMark x1="26917" y1="69667" x2="26500" y2="52917"/>
                        <a14:foregroundMark x1="26500" y1="52917" x2="41167" y2="54417"/>
                        <a14:foregroundMark x1="41167" y1="54417" x2="72000" y2="69083"/>
                        <a14:foregroundMark x1="72000" y1="69083" x2="73667" y2="73583"/>
                        <a14:foregroundMark x1="73667" y1="73750" x2="54750" y2="73917"/>
                        <a14:foregroundMark x1="72167" y1="58917" x2="73083" y2="48083"/>
                        <a14:foregroundMark x1="73083" y1="47833" x2="67917" y2="45583"/>
                        <a14:foregroundMark x1="67500" y1="45583" x2="64417" y2="53833"/>
                        <a14:foregroundMark x1="58417" y1="62333" x2="50333" y2="73917"/>
                        <a14:foregroundMark x1="49917" y1="74750" x2="26333" y2="76083"/>
                        <a14:foregroundMark x1="26167" y1="76083" x2="25167" y2="51167"/>
                        <a14:foregroundMark x1="25167" y1="51167" x2="43083" y2="49500"/>
                        <a14:foregroundMark x1="43083" y1="49500" x2="48333" y2="49583"/>
                        <a14:foregroundMark x1="65000" y1="56917" x2="70583" y2="63917"/>
                        <a14:foregroundMark x1="70750" y1="63917" x2="75333" y2="71167"/>
                        <a14:foregroundMark x1="75333" y1="71167" x2="77000" y2="76833"/>
                        <a14:foregroundMark x1="76583" y1="76833" x2="47750" y2="76667"/>
                        <a14:foregroundMark x1="47750" y1="76667" x2="25750" y2="76500"/>
                        <a14:foregroundMark x1="25333" y1="76500" x2="25583" y2="78417"/>
                        <a14:foregroundMark x1="32500" y1="79000" x2="32500" y2="79000"/>
                        <a14:foregroundMark x1="21500" y1="67417" x2="21500" y2="67417"/>
                        <a14:foregroundMark x1="20500" y1="26000" x2="20500" y2="26000"/>
                        <a14:foregroundMark x1="76750" y1="24083" x2="76750" y2="24083"/>
                        <a14:foregroundMark x1="76167" y1="24083" x2="76000" y2="29083"/>
                        <a14:foregroundMark x1="76000" y1="35917" x2="76167" y2="43417"/>
                        <a14:foregroundMark x1="76167" y1="43417" x2="76167" y2="50750"/>
                        <a14:foregroundMark x1="76167" y1="50917" x2="77167" y2="59083"/>
                        <a14:foregroundMark x1="77167" y1="58500" x2="77917" y2="65667"/>
                        <a14:foregroundMark x1="77917" y1="65667" x2="77917" y2="65667"/>
                        <a14:foregroundMark x1="77917" y1="65250" x2="78667" y2="72000"/>
                        <a14:foregroundMark x1="78667" y1="71250" x2="80083" y2="79167"/>
                        <a14:foregroundMark x1="76417" y1="43000" x2="77000" y2="56167"/>
                        <a14:foregroundMark x1="77333" y1="55583" x2="77333" y2="55583"/>
                        <a14:foregroundMark x1="79833" y1="32417" x2="78500" y2="33333"/>
                        <a14:foregroundMark x1="20333" y1="28917" x2="21083" y2="43000"/>
                        <a14:foregroundMark x1="20917" y1="43250" x2="20750" y2="54417"/>
                        <a14:foregroundMark x1="20750" y1="53833" x2="20500" y2="64083"/>
                        <a14:foregroundMark x1="20500" y1="63917" x2="20500" y2="73750"/>
                        <a14:foregroundMark x1="20500" y1="74167" x2="24750" y2="79333"/>
                        <a14:foregroundMark x1="23250" y1="27583" x2="30500" y2="28500"/>
                        <a14:foregroundMark x1="30500" y1="28500" x2="30583" y2="28750"/>
                        <a14:foregroundMark x1="30750" y1="28500" x2="38750" y2="28750"/>
                        <a14:foregroundMark x1="38750" y1="28750" x2="46333" y2="28333"/>
                        <a14:foregroundMark x1="46333" y1="28333" x2="59750" y2="28333"/>
                        <a14:foregroundMark x1="59750" y1="28750" x2="45250" y2="29333"/>
                        <a14:foregroundMark x1="45250" y1="29333" x2="23833" y2="28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80" t="17384" r="15686" b="17495"/>
          <a:stretch/>
        </p:blipFill>
        <p:spPr>
          <a:xfrm rot="186105">
            <a:off x="2325852" y="2585007"/>
            <a:ext cx="2674621" cy="251212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19EFB84-3A4A-4A9A-AD74-94D9D38314FA}"/>
              </a:ext>
            </a:extLst>
          </p:cNvPr>
          <p:cNvSpPr/>
          <p:nvPr/>
        </p:nvSpPr>
        <p:spPr>
          <a:xfrm>
            <a:off x="2536201" y="3533694"/>
            <a:ext cx="2074274" cy="1027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ar-AE" sz="3038" b="1" dirty="0">
                <a:solidFill>
                  <a:prstClr val="black"/>
                </a:solidFill>
                <a:cs typeface="Calibri" panose="020F0502020204030204" pitchFamily="34" charset="0"/>
              </a:rPr>
              <a:t>بطاقة خروج</a:t>
            </a:r>
          </a:p>
          <a:p>
            <a:pPr algn="ctr" defTabSz="457200"/>
            <a:r>
              <a:rPr lang="ar-AE" sz="3038" b="1" dirty="0">
                <a:solidFill>
                  <a:prstClr val="black"/>
                </a:solidFill>
                <a:cs typeface="Calibri" panose="020F0502020204030204" pitchFamily="34" charset="0"/>
              </a:rPr>
              <a:t>من الحصة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DF6827-4743-4FB7-AE73-FEDB52D23E16}"/>
              </a:ext>
            </a:extLst>
          </p:cNvPr>
          <p:cNvSpPr/>
          <p:nvPr/>
        </p:nvSpPr>
        <p:spPr>
          <a:xfrm>
            <a:off x="7079935" y="771276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endParaRPr lang="en-US" sz="5400" b="1" dirty="0">
              <a:ln w="12700">
                <a:solidFill>
                  <a:srgbClr val="4472C4"/>
                </a:solidFill>
                <a:prstDash val="solid"/>
              </a:ln>
              <a:pattFill prst="pct50">
                <a:fgClr>
                  <a:srgbClr val="4472C4"/>
                </a:fgClr>
                <a:bgClr>
                  <a:srgbClr val="4472C4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472C4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546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20"/>
          <p:cNvPicPr preferRelativeResize="0"/>
          <p:nvPr/>
        </p:nvPicPr>
        <p:blipFill rotWithShape="1"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alphaModFix/>
          </a:blip>
          <a:srcRect t="32393" b="33803"/>
          <a:stretch/>
        </p:blipFill>
        <p:spPr>
          <a:xfrm flipH="1">
            <a:off x="7010400" y="0"/>
            <a:ext cx="36576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0"/>
          <p:cNvSpPr txBox="1"/>
          <p:nvPr/>
        </p:nvSpPr>
        <p:spPr>
          <a:xfrm>
            <a:off x="7315200" y="304801"/>
            <a:ext cx="1905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rtl="1"/>
            <a:r>
              <a:rPr lang="ar-AE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المهمات</a:t>
            </a:r>
            <a:endParaRPr sz="3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0"/>
          <p:cNvSpPr/>
          <p:nvPr/>
        </p:nvSpPr>
        <p:spPr>
          <a:xfrm>
            <a:off x="2521974" y="2197310"/>
            <a:ext cx="6248400" cy="1371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1"/>
            <a:r>
              <a:rPr lang="ar-AE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حفظ الحديث الشريف و إرسال الحفظ عبر غوغل كلاس رووم.</a:t>
            </a: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0"/>
          <p:cNvSpPr/>
          <p:nvPr/>
        </p:nvSpPr>
        <p:spPr>
          <a:xfrm>
            <a:off x="9179642" y="2743200"/>
            <a:ext cx="685800" cy="685800"/>
          </a:xfrm>
          <a:prstGeom prst="ellipse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w="9525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ar-A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20"/>
          <p:cNvSpPr/>
          <p:nvPr/>
        </p:nvSpPr>
        <p:spPr>
          <a:xfrm>
            <a:off x="9258300" y="4048432"/>
            <a:ext cx="685800" cy="685800"/>
          </a:xfrm>
          <a:prstGeom prst="ellipse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w="9525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ar-AE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332CE3-28D9-415B-960C-0BF1CAB54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2002" y="58856"/>
            <a:ext cx="1937714" cy="1066892"/>
          </a:xfrm>
          <a:prstGeom prst="rect">
            <a:avLst/>
          </a:prstGeom>
        </p:spPr>
      </p:pic>
      <p:sp>
        <p:nvSpPr>
          <p:cNvPr id="10" name="Google Shape;282;p20">
            <a:extLst>
              <a:ext uri="{FF2B5EF4-FFF2-40B4-BE49-F238E27FC236}">
                <a16:creationId xmlns:a16="http://schemas.microsoft.com/office/drawing/2014/main" id="{4DE45ED7-0190-4606-A5F9-D3100A085FB5}"/>
              </a:ext>
            </a:extLst>
          </p:cNvPr>
          <p:cNvSpPr/>
          <p:nvPr/>
        </p:nvSpPr>
        <p:spPr>
          <a:xfrm>
            <a:off x="2590800" y="3802625"/>
            <a:ext cx="6248400" cy="1371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1"/>
            <a:r>
              <a:rPr lang="ar-AE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قراءة الحديث الشريف قراءة صحيحةو إرسال فيديو عبر كلاس رووم.</a:t>
            </a: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82;p20">
            <a:extLst>
              <a:ext uri="{FF2B5EF4-FFF2-40B4-BE49-F238E27FC236}">
                <a16:creationId xmlns:a16="http://schemas.microsoft.com/office/drawing/2014/main" id="{DDE595D1-37D6-4232-B977-9F014DDE8142}"/>
              </a:ext>
            </a:extLst>
          </p:cNvPr>
          <p:cNvSpPr/>
          <p:nvPr/>
        </p:nvSpPr>
        <p:spPr>
          <a:xfrm>
            <a:off x="2590800" y="5351205"/>
            <a:ext cx="6248400" cy="1371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1"/>
            <a:r>
              <a:rPr lang="ar-AE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عددي بعض صفات المؤمن القوي .</a:t>
            </a: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84;p20">
            <a:extLst>
              <a:ext uri="{FF2B5EF4-FFF2-40B4-BE49-F238E27FC236}">
                <a16:creationId xmlns:a16="http://schemas.microsoft.com/office/drawing/2014/main" id="{B1B9B1D6-A729-49F6-BAEF-1D416EA0C26B}"/>
              </a:ext>
            </a:extLst>
          </p:cNvPr>
          <p:cNvSpPr/>
          <p:nvPr/>
        </p:nvSpPr>
        <p:spPr>
          <a:xfrm>
            <a:off x="9258300" y="5628967"/>
            <a:ext cx="685800" cy="685800"/>
          </a:xfrm>
          <a:prstGeom prst="ellipse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w="9525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ar-A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109CD9-1090-4D80-9553-6A778D6D87E6}"/>
              </a:ext>
            </a:extLst>
          </p:cNvPr>
          <p:cNvSpPr/>
          <p:nvPr/>
        </p:nvSpPr>
        <p:spPr>
          <a:xfrm>
            <a:off x="2433469" y="1185490"/>
            <a:ext cx="79100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اختاري مهمة من المهمات التالية: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8720D6-A790-4825-91C1-A0C8B69CC1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2904" y="167309"/>
            <a:ext cx="2103302" cy="106689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3;p20">
            <a:extLst>
              <a:ext uri="{FF2B5EF4-FFF2-40B4-BE49-F238E27FC236}">
                <a16:creationId xmlns:a16="http://schemas.microsoft.com/office/drawing/2014/main" id="{098CBCE3-0A42-414A-A49A-929655A0FDDA}"/>
              </a:ext>
            </a:extLst>
          </p:cNvPr>
          <p:cNvSpPr/>
          <p:nvPr/>
        </p:nvSpPr>
        <p:spPr>
          <a:xfrm>
            <a:off x="2866103" y="2923868"/>
            <a:ext cx="6248400" cy="1295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1"/>
            <a:r>
              <a:rPr lang="ar-AE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الإجابة عن الاختبار القصير على الماستري كونكت الخاص بصفك</a:t>
            </a:r>
            <a:endParaRPr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907C68-3808-4998-911C-C1797F98D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928" y="1152079"/>
            <a:ext cx="2194750" cy="15058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EE2CAF-5049-496E-A671-8C188B444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963" y="5575051"/>
            <a:ext cx="2103302" cy="1066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D85A0B-F511-4FE0-AD13-F44BE2BDE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3452" y="501193"/>
            <a:ext cx="1938696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8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y, doll, drawing, clock&#10;&#10;Description automatically generated">
            <a:extLst>
              <a:ext uri="{FF2B5EF4-FFF2-40B4-BE49-F238E27FC236}">
                <a16:creationId xmlns:a16="http://schemas.microsoft.com/office/drawing/2014/main" id="{B9D6944E-F325-4357-98EC-675CDD8394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70" b="90828" l="9980" r="89980">
                        <a14:foregroundMark x1="42586" y1="25374" x2="48525" y2="29939"/>
                        <a14:foregroundMark x1="48525" y1="29939" x2="52606" y2="35636"/>
                        <a14:foregroundMark x1="52606" y1="35636" x2="52606" y2="35636"/>
                        <a14:foregroundMark x1="55919" y1="26222" x2="53697" y2="32566"/>
                        <a14:foregroundMark x1="52202" y1="8970" x2="46707" y2="8970"/>
                        <a14:foregroundMark x1="58505" y1="23152" x2="58303" y2="28646"/>
                        <a14:foregroundMark x1="53051" y1="25778" x2="57212" y2="25576"/>
                        <a14:foregroundMark x1="42788" y1="90828" x2="49455" y2="86667"/>
                        <a14:foregroundMark x1="33495" y1="20227" x2="31634" y2="25607"/>
                        <a14:foregroundMark x1="31634" y1="25607" x2="31634" y2="25607"/>
                        <a14:foregroundMark x1="31917" y1="28803" x2="28155" y2="37500"/>
                        <a14:foregroundMark x1="27710" y1="30663" x2="30340" y2="30663"/>
                        <a14:foregroundMark x1="73058" y1="32565" x2="69903" y2="20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792"/>
          <a:stretch/>
        </p:blipFill>
        <p:spPr>
          <a:xfrm>
            <a:off x="-433355" y="783282"/>
            <a:ext cx="8683367" cy="6096448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905E10B3-7999-408E-9CA9-B4A4D7EB4AD4}"/>
              </a:ext>
            </a:extLst>
          </p:cNvPr>
          <p:cNvSpPr/>
          <p:nvPr/>
        </p:nvSpPr>
        <p:spPr>
          <a:xfrm>
            <a:off x="5956852" y="1045460"/>
            <a:ext cx="4029728" cy="4810539"/>
          </a:xfrm>
          <a:prstGeom prst="wedgeRoundRectCallout">
            <a:avLst>
              <a:gd name="adj1" fmla="val -95170"/>
              <a:gd name="adj2" fmla="val 4046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800" b="1" dirty="0">
                <a:solidFill>
                  <a:prstClr val="black"/>
                </a:solidFill>
              </a:rPr>
              <a:t>هل أنتم جاهزون لدرس جديد يا طالباتي الذكيات؟</a:t>
            </a:r>
          </a:p>
        </p:txBody>
      </p:sp>
    </p:spTree>
    <p:extLst>
      <p:ext uri="{BB962C8B-B14F-4D97-AF65-F5344CB8AC3E}">
        <p14:creationId xmlns:p14="http://schemas.microsoft.com/office/powerpoint/2010/main" val="38390885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095" b="2886"/>
          <a:stretch/>
        </p:blipFill>
        <p:spPr>
          <a:xfrm>
            <a:off x="0" y="0"/>
            <a:ext cx="121842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81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9B95A536-314F-45A0-8B8F-91380535DE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43" b="43942" l="29323" r="47671">
                        <a14:foregroundMark x1="36125" y1="43740" x2="36668" y2="40388"/>
                        <a14:foregroundMark x1="39154" y1="43538" x2="39154" y2="40792"/>
                        <a14:foregroundMark x1="33895" y1="18417" x2="35553" y2="19588"/>
                        <a14:foregroundMark x1="30694" y1="18215" x2="32638" y2="18821"/>
                        <a14:foregroundMark x1="39440" y1="17044" x2="38182" y2="18821"/>
                        <a14:foregroundMark x1="44155" y1="9976" x2="44298" y2="10743"/>
                        <a14:foregroundMark x1="43327" y1="13328" x2="43327" y2="13328"/>
                        <a14:foregroundMark x1="39468" y1="43942" x2="41212" y2="43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83" t="4678" r="50000" b="55299"/>
          <a:stretch/>
        </p:blipFill>
        <p:spPr>
          <a:xfrm>
            <a:off x="1524000" y="208640"/>
            <a:ext cx="5380383" cy="664936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F052CC25-5230-4135-8A81-54E282BBDA01}"/>
              </a:ext>
            </a:extLst>
          </p:cNvPr>
          <p:cNvSpPr/>
          <p:nvPr/>
        </p:nvSpPr>
        <p:spPr>
          <a:xfrm>
            <a:off x="5956852" y="1045460"/>
            <a:ext cx="4029728" cy="4810539"/>
          </a:xfrm>
          <a:prstGeom prst="wedgeRoundRectCallout">
            <a:avLst>
              <a:gd name="adj1" fmla="val -95170"/>
              <a:gd name="adj2" fmla="val 4046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5400" b="1" dirty="0">
                <a:solidFill>
                  <a:prstClr val="black"/>
                </a:solidFill>
              </a:rPr>
              <a:t>هل تعرفون الفرق بين المؤمن القوي و المؤمن الضعيف؟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3066F6-F61C-40D6-A2DF-2FEBFF7C8353}"/>
              </a:ext>
            </a:extLst>
          </p:cNvPr>
          <p:cNvSpPr/>
          <p:nvPr/>
        </p:nvSpPr>
        <p:spPr>
          <a:xfrm>
            <a:off x="9289898" y="78671"/>
            <a:ext cx="2374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تقييم قبلي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424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50468"/>
            <a:ext cx="4445000" cy="2501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946" y="2067340"/>
            <a:ext cx="7195931" cy="39524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256496">
            <a:off x="6474000" y="2454647"/>
            <a:ext cx="1961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200" dirty="0"/>
              <a:t>أن يحفظ الحديث الشريف</a:t>
            </a:r>
            <a:endParaRPr lang="en-GB" sz="3200" dirty="0"/>
          </a:p>
        </p:txBody>
      </p:sp>
      <p:sp>
        <p:nvSpPr>
          <p:cNvPr id="11" name="TextBox 10"/>
          <p:cNvSpPr txBox="1"/>
          <p:nvPr/>
        </p:nvSpPr>
        <p:spPr>
          <a:xfrm rot="20256496">
            <a:off x="4191059" y="3138997"/>
            <a:ext cx="1961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200" dirty="0"/>
              <a:t>أن يفسر المفردات الجديدة.</a:t>
            </a:r>
            <a:endParaRPr lang="en-GB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271" y="513951"/>
            <a:ext cx="1947603" cy="138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1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372140" y="225300"/>
            <a:ext cx="7699514" cy="114631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600" dirty="0">
                <a:solidFill>
                  <a:schemeClr val="tx1"/>
                </a:solidFill>
              </a:rPr>
              <a:t>التقييم القبلي:</a:t>
            </a:r>
            <a:r>
              <a:rPr lang="ar-AE" sz="3600" dirty="0">
                <a:solidFill>
                  <a:srgbClr val="FF0000"/>
                </a:solidFill>
              </a:rPr>
              <a:t> </a:t>
            </a:r>
            <a:r>
              <a:rPr lang="ar-AE" sz="2800" dirty="0">
                <a:solidFill>
                  <a:srgbClr val="FF0000"/>
                </a:solidFill>
              </a:rPr>
              <a:t>باستخدام استراتيجية الأصابع الخمسة.     </a:t>
            </a:r>
            <a:r>
              <a:rPr lang="ar-AE" sz="3600" dirty="0">
                <a:solidFill>
                  <a:schemeClr val="tx1"/>
                </a:solidFill>
              </a:rPr>
              <a:t>الزمن :</a:t>
            </a:r>
            <a:r>
              <a:rPr lang="ar-AE" sz="3600" dirty="0">
                <a:solidFill>
                  <a:srgbClr val="FF0000"/>
                </a:solidFill>
              </a:rPr>
              <a:t> </a:t>
            </a:r>
            <a:r>
              <a:rPr lang="ar-AE" sz="2400" dirty="0">
                <a:solidFill>
                  <a:srgbClr val="FF0000"/>
                </a:solidFill>
              </a:rPr>
              <a:t>5 دقائق</a:t>
            </a:r>
            <a:endParaRPr lang="en-GB" sz="36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842" y="1537255"/>
            <a:ext cx="7447721" cy="398890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616772" y="1696285"/>
            <a:ext cx="3578087" cy="372386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400" dirty="0"/>
              <a:t>1- متى تستيقظون من النوم؟</a:t>
            </a:r>
          </a:p>
          <a:p>
            <a:pPr algn="ctr"/>
            <a:r>
              <a:rPr lang="ar-AE" sz="2400" dirty="0"/>
              <a:t>2- ماذا تفعلون بعد الاستيقاظ من النوم ؟</a:t>
            </a:r>
          </a:p>
          <a:p>
            <a:pPr algn="ctr"/>
            <a:r>
              <a:rPr lang="ar-AE" sz="2400" dirty="0"/>
              <a:t>3-كيف تحافظين على صحتك ؟</a:t>
            </a:r>
          </a:p>
          <a:p>
            <a:pPr algn="ctr"/>
            <a:r>
              <a:rPr lang="ar-AE" sz="2400" dirty="0"/>
              <a:t>4-لماذا يتوكل الإنسان على الله؟</a:t>
            </a:r>
          </a:p>
          <a:p>
            <a:pPr algn="ctr"/>
            <a:r>
              <a:rPr lang="ar-AE" sz="2400" dirty="0"/>
              <a:t>5- من تعرف ماهي فائدة الرياضة؟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مستطيل"/>
          <p:cNvSpPr/>
          <p:nvPr/>
        </p:nvSpPr>
        <p:spPr>
          <a:xfrm>
            <a:off x="98313" y="4221670"/>
            <a:ext cx="12192001" cy="58236"/>
          </a:xfrm>
          <a:prstGeom prst="rect">
            <a:avLst/>
          </a:prstGeom>
          <a:solidFill>
            <a:srgbClr val="D7CFC1"/>
          </a:solidFill>
          <a:ln w="12700">
            <a:solidFill>
              <a:srgbClr val="D0D0D0"/>
            </a:solidFill>
            <a:miter lim="400000"/>
          </a:ln>
        </p:spPr>
        <p:txBody>
          <a:bodyPr tIns="45720" bIns="45720" anchor="ctr"/>
          <a:lstStyle/>
          <a:p>
            <a:pPr>
              <a:lnSpc>
                <a:spcPct val="80000"/>
              </a:lnSpc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261" name="دائرة"/>
          <p:cNvSpPr/>
          <p:nvPr/>
        </p:nvSpPr>
        <p:spPr>
          <a:xfrm>
            <a:off x="11324062" y="4162557"/>
            <a:ext cx="176415" cy="176461"/>
          </a:xfrm>
          <a:prstGeom prst="ellipse">
            <a:avLst/>
          </a:prstGeom>
          <a:solidFill>
            <a:srgbClr val="FFFFFF"/>
          </a:solidFill>
          <a:ln w="76200">
            <a:solidFill>
              <a:srgbClr val="D7CFC1"/>
            </a:solidFill>
            <a:miter lim="400000"/>
          </a:ln>
        </p:spPr>
        <p:txBody>
          <a:bodyPr tIns="45720" bIns="45720" anchor="ctr"/>
          <a:lstStyle/>
          <a:p>
            <a:pPr>
              <a:lnSpc>
                <a:spcPct val="80000"/>
              </a:lnSpc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262" name="دائرة"/>
          <p:cNvSpPr/>
          <p:nvPr/>
        </p:nvSpPr>
        <p:spPr>
          <a:xfrm>
            <a:off x="7221583" y="4162557"/>
            <a:ext cx="176415" cy="176461"/>
          </a:xfrm>
          <a:prstGeom prst="ellipse">
            <a:avLst/>
          </a:prstGeom>
          <a:solidFill>
            <a:srgbClr val="FFFFFF"/>
          </a:solidFill>
          <a:ln w="76200">
            <a:solidFill>
              <a:srgbClr val="D7CFC1"/>
            </a:solidFill>
            <a:miter lim="400000"/>
          </a:ln>
        </p:spPr>
        <p:txBody>
          <a:bodyPr tIns="45720" bIns="45720" anchor="ctr"/>
          <a:lstStyle/>
          <a:p>
            <a:pPr>
              <a:lnSpc>
                <a:spcPct val="80000"/>
              </a:lnSpc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grpSp>
        <p:nvGrpSpPr>
          <p:cNvPr id="265" name="تجميع"/>
          <p:cNvGrpSpPr/>
          <p:nvPr/>
        </p:nvGrpSpPr>
        <p:grpSpPr>
          <a:xfrm>
            <a:off x="7109120" y="4477726"/>
            <a:ext cx="521303" cy="772023"/>
            <a:chOff x="0" y="0"/>
            <a:chExt cx="1042605" cy="1544045"/>
          </a:xfrm>
        </p:grpSpPr>
        <p:sp>
          <p:nvSpPr>
            <p:cNvPr id="263" name="شكل"/>
            <p:cNvSpPr/>
            <p:nvPr/>
          </p:nvSpPr>
          <p:spPr>
            <a:xfrm rot="10800000">
              <a:off x="-1" y="-1"/>
              <a:ext cx="1042607" cy="1544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92"/>
                  </a:moveTo>
                  <a:cubicBezTo>
                    <a:pt x="21600" y="3244"/>
                    <a:pt x="16800" y="0"/>
                    <a:pt x="10803" y="0"/>
                  </a:cubicBezTo>
                  <a:cubicBezTo>
                    <a:pt x="4800" y="0"/>
                    <a:pt x="0" y="3244"/>
                    <a:pt x="0" y="7292"/>
                  </a:cubicBezTo>
                  <a:cubicBezTo>
                    <a:pt x="0" y="9318"/>
                    <a:pt x="1203" y="11072"/>
                    <a:pt x="3002" y="12420"/>
                  </a:cubicBezTo>
                  <a:cubicBezTo>
                    <a:pt x="3002" y="12420"/>
                    <a:pt x="9402" y="16606"/>
                    <a:pt x="10605" y="21600"/>
                  </a:cubicBezTo>
                  <a:cubicBezTo>
                    <a:pt x="11002" y="21600"/>
                    <a:pt x="11002" y="21600"/>
                    <a:pt x="11002" y="21600"/>
                  </a:cubicBezTo>
                  <a:cubicBezTo>
                    <a:pt x="11200" y="21600"/>
                    <a:pt x="11200" y="21600"/>
                    <a:pt x="11200" y="21600"/>
                  </a:cubicBezTo>
                  <a:cubicBezTo>
                    <a:pt x="12403" y="16606"/>
                    <a:pt x="18605" y="12420"/>
                    <a:pt x="18605" y="12420"/>
                  </a:cubicBezTo>
                  <a:cubicBezTo>
                    <a:pt x="20602" y="11072"/>
                    <a:pt x="21600" y="9318"/>
                    <a:pt x="21600" y="7292"/>
                  </a:cubicBezTo>
                </a:path>
              </a:pathLst>
            </a:custGeom>
            <a:solidFill>
              <a:srgbClr val="20D6D1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  <p:sp>
          <p:nvSpPr>
            <p:cNvPr id="264" name="بيضاوي"/>
            <p:cNvSpPr/>
            <p:nvPr/>
          </p:nvSpPr>
          <p:spPr>
            <a:xfrm>
              <a:off x="202077" y="682180"/>
              <a:ext cx="652221" cy="65239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</p:grpSp>
      <p:grpSp>
        <p:nvGrpSpPr>
          <p:cNvPr id="268" name="تجميع"/>
          <p:cNvGrpSpPr/>
          <p:nvPr/>
        </p:nvGrpSpPr>
        <p:grpSpPr>
          <a:xfrm>
            <a:off x="11151617" y="3252116"/>
            <a:ext cx="521304" cy="772023"/>
            <a:chOff x="0" y="0"/>
            <a:chExt cx="1042605" cy="1544045"/>
          </a:xfrm>
        </p:grpSpPr>
        <p:sp>
          <p:nvSpPr>
            <p:cNvPr id="266" name="شكل"/>
            <p:cNvSpPr/>
            <p:nvPr/>
          </p:nvSpPr>
          <p:spPr>
            <a:xfrm>
              <a:off x="0" y="0"/>
              <a:ext cx="1042606" cy="1544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92"/>
                  </a:moveTo>
                  <a:cubicBezTo>
                    <a:pt x="21600" y="3244"/>
                    <a:pt x="16800" y="0"/>
                    <a:pt x="10803" y="0"/>
                  </a:cubicBezTo>
                  <a:cubicBezTo>
                    <a:pt x="4800" y="0"/>
                    <a:pt x="0" y="3244"/>
                    <a:pt x="0" y="7292"/>
                  </a:cubicBezTo>
                  <a:cubicBezTo>
                    <a:pt x="0" y="9318"/>
                    <a:pt x="1203" y="11072"/>
                    <a:pt x="3002" y="12420"/>
                  </a:cubicBezTo>
                  <a:cubicBezTo>
                    <a:pt x="3002" y="12420"/>
                    <a:pt x="9402" y="16606"/>
                    <a:pt x="10605" y="21600"/>
                  </a:cubicBezTo>
                  <a:cubicBezTo>
                    <a:pt x="11002" y="21600"/>
                    <a:pt x="11002" y="21600"/>
                    <a:pt x="11002" y="21600"/>
                  </a:cubicBezTo>
                  <a:cubicBezTo>
                    <a:pt x="11200" y="21600"/>
                    <a:pt x="11200" y="21600"/>
                    <a:pt x="11200" y="21600"/>
                  </a:cubicBezTo>
                  <a:cubicBezTo>
                    <a:pt x="12403" y="16606"/>
                    <a:pt x="18605" y="12420"/>
                    <a:pt x="18605" y="12420"/>
                  </a:cubicBezTo>
                  <a:cubicBezTo>
                    <a:pt x="20602" y="11072"/>
                    <a:pt x="21600" y="9318"/>
                    <a:pt x="21600" y="7292"/>
                  </a:cubicBezTo>
                </a:path>
              </a:pathLst>
            </a:custGeom>
            <a:solidFill>
              <a:srgbClr val="0C63B8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  <p:sp>
          <p:nvSpPr>
            <p:cNvPr id="267" name="بيضاوي"/>
            <p:cNvSpPr/>
            <p:nvPr/>
          </p:nvSpPr>
          <p:spPr>
            <a:xfrm>
              <a:off x="181645" y="185651"/>
              <a:ext cx="652221" cy="65239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</p:grpSp>
      <p:sp>
        <p:nvSpPr>
          <p:cNvPr id="269" name="دائرة"/>
          <p:cNvSpPr/>
          <p:nvPr/>
        </p:nvSpPr>
        <p:spPr>
          <a:xfrm>
            <a:off x="3119105" y="4162557"/>
            <a:ext cx="176415" cy="176461"/>
          </a:xfrm>
          <a:prstGeom prst="ellipse">
            <a:avLst/>
          </a:prstGeom>
          <a:solidFill>
            <a:srgbClr val="FFFFFF"/>
          </a:solidFill>
          <a:ln w="76200">
            <a:solidFill>
              <a:srgbClr val="D7CFC1"/>
            </a:solidFill>
            <a:miter lim="400000"/>
          </a:ln>
        </p:spPr>
        <p:txBody>
          <a:bodyPr tIns="45720" bIns="45720" anchor="ctr"/>
          <a:lstStyle/>
          <a:p>
            <a:pPr>
              <a:lnSpc>
                <a:spcPct val="80000"/>
              </a:lnSpc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grpSp>
        <p:nvGrpSpPr>
          <p:cNvPr id="272" name="تجميع"/>
          <p:cNvGrpSpPr/>
          <p:nvPr/>
        </p:nvGrpSpPr>
        <p:grpSpPr>
          <a:xfrm>
            <a:off x="2946660" y="3252116"/>
            <a:ext cx="521303" cy="772023"/>
            <a:chOff x="0" y="0"/>
            <a:chExt cx="1042605" cy="1544045"/>
          </a:xfrm>
        </p:grpSpPr>
        <p:sp>
          <p:nvSpPr>
            <p:cNvPr id="270" name="شكل"/>
            <p:cNvSpPr/>
            <p:nvPr/>
          </p:nvSpPr>
          <p:spPr>
            <a:xfrm>
              <a:off x="0" y="0"/>
              <a:ext cx="1042606" cy="1544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92"/>
                  </a:moveTo>
                  <a:cubicBezTo>
                    <a:pt x="21600" y="3244"/>
                    <a:pt x="16800" y="0"/>
                    <a:pt x="10803" y="0"/>
                  </a:cubicBezTo>
                  <a:cubicBezTo>
                    <a:pt x="4800" y="0"/>
                    <a:pt x="0" y="3244"/>
                    <a:pt x="0" y="7292"/>
                  </a:cubicBezTo>
                  <a:cubicBezTo>
                    <a:pt x="0" y="9318"/>
                    <a:pt x="1203" y="11072"/>
                    <a:pt x="3002" y="12420"/>
                  </a:cubicBezTo>
                  <a:cubicBezTo>
                    <a:pt x="3002" y="12420"/>
                    <a:pt x="9402" y="16606"/>
                    <a:pt x="10605" y="21600"/>
                  </a:cubicBezTo>
                  <a:cubicBezTo>
                    <a:pt x="11002" y="21600"/>
                    <a:pt x="11002" y="21600"/>
                    <a:pt x="11002" y="21600"/>
                  </a:cubicBezTo>
                  <a:cubicBezTo>
                    <a:pt x="11200" y="21600"/>
                    <a:pt x="11200" y="21600"/>
                    <a:pt x="11200" y="21600"/>
                  </a:cubicBezTo>
                  <a:cubicBezTo>
                    <a:pt x="12403" y="16606"/>
                    <a:pt x="18605" y="12420"/>
                    <a:pt x="18605" y="12420"/>
                  </a:cubicBezTo>
                  <a:cubicBezTo>
                    <a:pt x="20602" y="11072"/>
                    <a:pt x="21600" y="9318"/>
                    <a:pt x="21600" y="7292"/>
                  </a:cubicBezTo>
                </a:path>
              </a:pathLst>
            </a:custGeom>
            <a:solidFill>
              <a:srgbClr val="FD8808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  <p:sp>
          <p:nvSpPr>
            <p:cNvPr id="271" name="بيضاوي"/>
            <p:cNvSpPr/>
            <p:nvPr/>
          </p:nvSpPr>
          <p:spPr>
            <a:xfrm>
              <a:off x="189301" y="185651"/>
              <a:ext cx="652221" cy="65239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</p:grpSp>
      <p:grpSp>
        <p:nvGrpSpPr>
          <p:cNvPr id="277" name="تجميع"/>
          <p:cNvGrpSpPr/>
          <p:nvPr/>
        </p:nvGrpSpPr>
        <p:grpSpPr>
          <a:xfrm>
            <a:off x="9019508" y="2155087"/>
            <a:ext cx="1966747" cy="2017140"/>
            <a:chOff x="0" y="0"/>
            <a:chExt cx="3933493" cy="4034277"/>
          </a:xfrm>
        </p:grpSpPr>
        <p:sp>
          <p:nvSpPr>
            <p:cNvPr id="273" name="دائرة"/>
            <p:cNvSpPr/>
            <p:nvPr/>
          </p:nvSpPr>
          <p:spPr>
            <a:xfrm>
              <a:off x="0" y="100784"/>
              <a:ext cx="3933493" cy="3933493"/>
            </a:xfrm>
            <a:prstGeom prst="ellipse">
              <a:avLst/>
            </a:prstGeom>
            <a:solidFill>
              <a:srgbClr val="B4E1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76" name="تجميع"/>
            <p:cNvGrpSpPr/>
            <p:nvPr/>
          </p:nvGrpSpPr>
          <p:grpSpPr>
            <a:xfrm>
              <a:off x="187703" y="0"/>
              <a:ext cx="3558086" cy="3599056"/>
              <a:chOff x="0" y="0"/>
              <a:chExt cx="3558084" cy="3599052"/>
            </a:xfrm>
          </p:grpSpPr>
          <p:sp>
            <p:nvSpPr>
              <p:cNvPr id="274" name="قراءة الحديث قراءة صحيحة"/>
              <p:cNvSpPr/>
              <p:nvPr/>
            </p:nvSpPr>
            <p:spPr>
              <a:xfrm>
                <a:off x="0" y="829068"/>
                <a:ext cx="3558084" cy="27699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20" tIns="45720" rIns="45720" bIns="45720" numCol="1" anchor="t">
                <a:spAutoFit/>
              </a:bodyPr>
              <a:lstStyle>
                <a:lvl1pPr defTabSz="1828800">
                  <a:defRPr sz="5600" b="1">
                    <a:solidFill>
                      <a:srgbClr val="6C6C6C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rPr sz="2800"/>
                  <a:t>قراءة الحديث قراءة صحيحة</a:t>
                </a:r>
              </a:p>
            </p:txBody>
          </p:sp>
          <p:sp>
            <p:nvSpPr>
              <p:cNvPr id="275" name="النص"/>
              <p:cNvSpPr/>
              <p:nvPr/>
            </p:nvSpPr>
            <p:spPr>
              <a:xfrm>
                <a:off x="122518" y="0"/>
                <a:ext cx="3159590" cy="677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20" tIns="45720" rIns="45720" bIns="45720" numCol="1" anchor="t">
                <a:spAutoFit/>
              </a:bodyPr>
              <a:lstStyle/>
              <a:p>
                <a:pPr>
                  <a:defRPr sz="3200" b="1">
                    <a:solidFill>
                      <a:srgbClr val="6C6C6C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600"/>
              </a:p>
            </p:txBody>
          </p:sp>
        </p:grpSp>
      </p:grpSp>
      <p:grpSp>
        <p:nvGrpSpPr>
          <p:cNvPr id="280" name="تجميع"/>
          <p:cNvGrpSpPr/>
          <p:nvPr/>
        </p:nvGrpSpPr>
        <p:grpSpPr>
          <a:xfrm>
            <a:off x="5014363" y="4332458"/>
            <a:ext cx="1841765" cy="1841765"/>
            <a:chOff x="0" y="0"/>
            <a:chExt cx="3683527" cy="3683527"/>
          </a:xfrm>
        </p:grpSpPr>
        <p:sp>
          <p:nvSpPr>
            <p:cNvPr id="278" name="دائرة"/>
            <p:cNvSpPr/>
            <p:nvPr/>
          </p:nvSpPr>
          <p:spPr>
            <a:xfrm>
              <a:off x="0" y="0"/>
              <a:ext cx="3683528" cy="3683528"/>
            </a:xfrm>
            <a:prstGeom prst="ellipse">
              <a:avLst/>
            </a:prstGeom>
            <a:solidFill>
              <a:srgbClr val="C4FBF9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9" name="شرح معاني مفردات الحديث"/>
            <p:cNvSpPr/>
            <p:nvPr/>
          </p:nvSpPr>
          <p:spPr>
            <a:xfrm>
              <a:off x="175776" y="343713"/>
              <a:ext cx="3331976" cy="27254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20" tIns="45720" rIns="45720" bIns="45720" numCol="1" anchor="t">
              <a:noAutofit/>
            </a:bodyPr>
            <a:lstStyle>
              <a:lvl1pPr defTabSz="1828800">
                <a:defRPr sz="5600" b="1">
                  <a:solidFill>
                    <a:srgbClr val="6C6C6C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rPr sz="2800"/>
                <a:t>شرح معاني مفردات الحديث</a:t>
              </a:r>
            </a:p>
          </p:txBody>
        </p:sp>
      </p:grpSp>
      <p:grpSp>
        <p:nvGrpSpPr>
          <p:cNvPr id="283" name="تجميع"/>
          <p:cNvGrpSpPr/>
          <p:nvPr/>
        </p:nvGrpSpPr>
        <p:grpSpPr>
          <a:xfrm>
            <a:off x="836700" y="2176179"/>
            <a:ext cx="1966748" cy="1966748"/>
            <a:chOff x="-1" y="-1"/>
            <a:chExt cx="3933494" cy="3933494"/>
          </a:xfrm>
        </p:grpSpPr>
        <p:sp>
          <p:nvSpPr>
            <p:cNvPr id="281" name="دائرة"/>
            <p:cNvSpPr/>
            <p:nvPr/>
          </p:nvSpPr>
          <p:spPr>
            <a:xfrm>
              <a:off x="-1" y="-1"/>
              <a:ext cx="3933494" cy="3933494"/>
            </a:xfrm>
            <a:prstGeom prst="ellipse">
              <a:avLst/>
            </a:prstGeom>
            <a:solidFill>
              <a:srgbClr val="FEE6C1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2" name="المعنى الإجمالي للحديث"/>
            <p:cNvSpPr/>
            <p:nvPr/>
          </p:nvSpPr>
          <p:spPr>
            <a:xfrm>
              <a:off x="187703" y="764279"/>
              <a:ext cx="3558084" cy="17235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20" tIns="45720" rIns="45720" bIns="45720" numCol="1" anchor="t">
              <a:spAutoFit/>
            </a:bodyPr>
            <a:lstStyle>
              <a:lvl1pPr defTabSz="1828800">
                <a:defRPr sz="5000" b="1">
                  <a:solidFill>
                    <a:srgbClr val="6C6C6C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rPr sz="2500"/>
                <a:t>المعنى الإجمالي للحديث</a:t>
              </a:r>
            </a:p>
          </p:txBody>
        </p:sp>
      </p:grpSp>
      <p:pic>
        <p:nvPicPr>
          <p:cNvPr id="284" name="image13.png" descr="image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0917" y="-131456"/>
            <a:ext cx="1426589" cy="14631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image14.png" descr="image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56" y="2523095"/>
            <a:ext cx="658426" cy="6096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image15.png" descr="image1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055" y="5444396"/>
            <a:ext cx="469434" cy="4145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image16.png" descr="image1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1853" y="2551509"/>
            <a:ext cx="570918" cy="505670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سوف نتعلم في هذا الدرس"/>
          <p:cNvSpPr/>
          <p:nvPr/>
        </p:nvSpPr>
        <p:spPr>
          <a:xfrm>
            <a:off x="767617" y="343497"/>
            <a:ext cx="8290035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45720" bIns="45720" anchor="ctr">
            <a:spAutoFit/>
          </a:bodyPr>
          <a:lstStyle>
            <a:lvl1pPr defTabSz="1828800">
              <a:defRPr sz="10800" b="1">
                <a:solidFill>
                  <a:srgbClr val="E4006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rPr sz="5400"/>
              <a:t>سوف نتعلم في هذا الدرس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 animBg="1" advAuto="0"/>
      <p:bldP spid="261" grpId="0" animBg="1" advAuto="0"/>
      <p:bldP spid="262" grpId="0" animBg="1" advAuto="0"/>
      <p:bldP spid="265" grpId="0" animBg="1" advAuto="0"/>
      <p:bldP spid="268" grpId="0" animBg="1" advAuto="0"/>
      <p:bldP spid="269" grpId="0" animBg="1" advAuto="0"/>
      <p:bldP spid="272" grpId="0" animBg="1" advAuto="0"/>
      <p:bldP spid="277" grpId="0" animBg="1" advAuto="0"/>
      <p:bldP spid="280" grpId="0" animBg="1" advAuto="0"/>
      <p:bldP spid="283" grpId="0" animBg="1" advAuto="0"/>
      <p:bldP spid="285" grpId="0" animBg="1" advAuto="0"/>
      <p:bldP spid="286" grpId="0" animBg="1" advAuto="0"/>
      <p:bldP spid="287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羊皮卷图片大全高清图片大全_uc今日头条新闻网">
            <a:extLst>
              <a:ext uri="{FF2B5EF4-FFF2-40B4-BE49-F238E27FC236}">
                <a16:creationId xmlns:a16="http://schemas.microsoft.com/office/drawing/2014/main" id="{D1AEE5EB-12B4-4B48-AD9A-541600D372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6" r="6724"/>
          <a:stretch/>
        </p:blipFill>
        <p:spPr bwMode="auto">
          <a:xfrm>
            <a:off x="0" y="1169163"/>
            <a:ext cx="12295762" cy="550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29274C1-353D-46C7-B558-A51328CB6967}"/>
              </a:ext>
            </a:extLst>
          </p:cNvPr>
          <p:cNvSpPr/>
          <p:nvPr/>
        </p:nvSpPr>
        <p:spPr>
          <a:xfrm>
            <a:off x="3099816" y="97802"/>
            <a:ext cx="5818632" cy="87464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ar-AE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حديث شريف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CC6E7B-E9BC-431A-8B87-36FA43B3B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850" y="2208630"/>
            <a:ext cx="9202564" cy="34802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416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image7.png" descr="image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1" y="4353351"/>
            <a:ext cx="1174250" cy="175869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8" name="تجميع"/>
          <p:cNvGrpSpPr/>
          <p:nvPr/>
        </p:nvGrpSpPr>
        <p:grpSpPr>
          <a:xfrm>
            <a:off x="-1" y="5168667"/>
            <a:ext cx="12192001" cy="900114"/>
            <a:chOff x="0" y="0"/>
            <a:chExt cx="24383999" cy="1800225"/>
          </a:xfrm>
        </p:grpSpPr>
        <p:sp>
          <p:nvSpPr>
            <p:cNvPr id="345" name="خط"/>
            <p:cNvSpPr/>
            <p:nvPr/>
          </p:nvSpPr>
          <p:spPr>
            <a:xfrm flipH="1" flipV="1">
              <a:off x="4356099" y="-1"/>
              <a:ext cx="20027901" cy="1"/>
            </a:xfrm>
            <a:prstGeom prst="line">
              <a:avLst/>
            </a:prstGeom>
            <a:noFill/>
            <a:ln w="25400" cap="flat">
              <a:solidFill>
                <a:srgbClr val="FC6A08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 sz="900"/>
            </a:p>
          </p:txBody>
        </p:sp>
        <p:grpSp>
          <p:nvGrpSpPr>
            <p:cNvPr id="352" name="تجميع"/>
            <p:cNvGrpSpPr/>
            <p:nvPr/>
          </p:nvGrpSpPr>
          <p:grpSpPr>
            <a:xfrm>
              <a:off x="0" y="1800224"/>
              <a:ext cx="1806576" cy="1"/>
              <a:chOff x="0" y="0"/>
              <a:chExt cx="1806576" cy="0"/>
            </a:xfrm>
          </p:grpSpPr>
          <p:sp>
            <p:nvSpPr>
              <p:cNvPr id="346" name="خط"/>
              <p:cNvSpPr/>
              <p:nvPr/>
            </p:nvSpPr>
            <p:spPr>
              <a:xfrm flipH="1" flipV="1">
                <a:off x="-1" y="-1"/>
                <a:ext cx="1806577" cy="1"/>
              </a:xfrm>
              <a:prstGeom prst="line">
                <a:avLst/>
              </a:prstGeom>
              <a:noFill/>
              <a:ln w="25400" cap="flat">
                <a:solidFill>
                  <a:srgbClr val="E40062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r" defTabSz="457200">
                  <a:defRPr>
                    <a:solidFill>
                      <a:srgbClr val="000000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  <a:endParaRPr sz="900"/>
              </a:p>
            </p:txBody>
          </p:sp>
          <p:sp>
            <p:nvSpPr>
              <p:cNvPr id="347" name="خط"/>
              <p:cNvSpPr/>
              <p:nvPr/>
            </p:nvSpPr>
            <p:spPr>
              <a:xfrm flipH="1" flipV="1">
                <a:off x="136525" y="-1"/>
                <a:ext cx="1670051" cy="1"/>
              </a:xfrm>
              <a:prstGeom prst="line">
                <a:avLst/>
              </a:prstGeom>
              <a:noFill/>
              <a:ln w="25400" cap="flat">
                <a:solidFill>
                  <a:srgbClr val="E40062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r" defTabSz="457200">
                  <a:defRPr>
                    <a:solidFill>
                      <a:srgbClr val="000000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  <a:endParaRPr sz="900"/>
              </a:p>
            </p:txBody>
          </p:sp>
          <p:sp>
            <p:nvSpPr>
              <p:cNvPr id="348" name="خط"/>
              <p:cNvSpPr/>
              <p:nvPr/>
            </p:nvSpPr>
            <p:spPr>
              <a:xfrm flipH="1" flipV="1">
                <a:off x="276225" y="-1"/>
                <a:ext cx="1530351" cy="2"/>
              </a:xfrm>
              <a:prstGeom prst="line">
                <a:avLst/>
              </a:prstGeom>
              <a:noFill/>
              <a:ln w="25400" cap="flat">
                <a:solidFill>
                  <a:srgbClr val="E40062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r" defTabSz="457200">
                  <a:defRPr>
                    <a:solidFill>
                      <a:srgbClr val="000000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  <a:endParaRPr sz="900"/>
              </a:p>
            </p:txBody>
          </p:sp>
          <p:sp>
            <p:nvSpPr>
              <p:cNvPr id="349" name="خط"/>
              <p:cNvSpPr/>
              <p:nvPr/>
            </p:nvSpPr>
            <p:spPr>
              <a:xfrm flipH="1" flipV="1">
                <a:off x="412750" y="-1"/>
                <a:ext cx="1393826" cy="2"/>
              </a:xfrm>
              <a:prstGeom prst="line">
                <a:avLst/>
              </a:prstGeom>
              <a:noFill/>
              <a:ln w="25400" cap="flat">
                <a:solidFill>
                  <a:srgbClr val="E40062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r" defTabSz="457200">
                  <a:defRPr>
                    <a:solidFill>
                      <a:srgbClr val="000000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  <a:endParaRPr sz="900"/>
              </a:p>
            </p:txBody>
          </p:sp>
          <p:sp>
            <p:nvSpPr>
              <p:cNvPr id="350" name="خط"/>
              <p:cNvSpPr/>
              <p:nvPr/>
            </p:nvSpPr>
            <p:spPr>
              <a:xfrm flipH="1" flipV="1">
                <a:off x="552450" y="-1"/>
                <a:ext cx="1254127" cy="2"/>
              </a:xfrm>
              <a:prstGeom prst="line">
                <a:avLst/>
              </a:prstGeom>
              <a:noFill/>
              <a:ln w="25400" cap="flat">
                <a:solidFill>
                  <a:srgbClr val="E40062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r" defTabSz="457200">
                  <a:defRPr>
                    <a:solidFill>
                      <a:srgbClr val="000000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  <a:endParaRPr sz="900"/>
              </a:p>
            </p:txBody>
          </p:sp>
          <p:sp>
            <p:nvSpPr>
              <p:cNvPr id="351" name="خط"/>
              <p:cNvSpPr/>
              <p:nvPr/>
            </p:nvSpPr>
            <p:spPr>
              <a:xfrm flipH="1" flipV="1">
                <a:off x="688975" y="-1"/>
                <a:ext cx="1117601" cy="1"/>
              </a:xfrm>
              <a:prstGeom prst="line">
                <a:avLst/>
              </a:prstGeom>
              <a:noFill/>
              <a:ln w="25400" cap="flat">
                <a:solidFill>
                  <a:srgbClr val="E40062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r" defTabSz="457200">
                  <a:defRPr>
                    <a:solidFill>
                      <a:srgbClr val="000000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  <a:endParaRPr sz="900"/>
              </a:p>
            </p:txBody>
          </p:sp>
        </p:grpSp>
        <p:sp>
          <p:nvSpPr>
            <p:cNvPr id="353" name="شكل"/>
            <p:cNvSpPr/>
            <p:nvPr/>
          </p:nvSpPr>
          <p:spPr>
            <a:xfrm>
              <a:off x="2359025" y="0"/>
              <a:ext cx="1997077" cy="1800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0"/>
                    <a:pt x="11779" y="724"/>
                    <a:pt x="11779" y="11086"/>
                  </a:cubicBezTo>
                  <a:cubicBezTo>
                    <a:pt x="11779" y="21410"/>
                    <a:pt x="1477" y="21600"/>
                    <a:pt x="1477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21600"/>
                    <a:pt x="10302" y="21410"/>
                    <a:pt x="10302" y="11086"/>
                  </a:cubicBezTo>
                  <a:cubicBezTo>
                    <a:pt x="10302" y="724"/>
                    <a:pt x="20123" y="0"/>
                    <a:pt x="20123" y="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C6A08"/>
            </a:solidFill>
            <a:ln w="25400" cap="flat">
              <a:solidFill>
                <a:srgbClr val="FC6A08"/>
              </a:solidFill>
              <a:prstDash val="solid"/>
              <a:miter lim="400000"/>
            </a:ln>
            <a:effectLst>
              <a:outerShdw blurRad="101600" dist="762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20" tIns="45720" rIns="45720" bIns="45720" numCol="1" anchor="ctr">
              <a:noAutofit/>
            </a:bodyPr>
            <a:lstStyle/>
            <a:p>
              <a:pPr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4" name="شكل"/>
            <p:cNvSpPr/>
            <p:nvPr/>
          </p:nvSpPr>
          <p:spPr>
            <a:xfrm>
              <a:off x="2219325" y="0"/>
              <a:ext cx="2000251" cy="1800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0"/>
                    <a:pt x="11794" y="724"/>
                    <a:pt x="11794" y="11086"/>
                  </a:cubicBezTo>
                  <a:cubicBezTo>
                    <a:pt x="11794" y="21410"/>
                    <a:pt x="1509" y="21600"/>
                    <a:pt x="1509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21600"/>
                    <a:pt x="10286" y="21410"/>
                    <a:pt x="10286" y="11086"/>
                  </a:cubicBezTo>
                  <a:cubicBezTo>
                    <a:pt x="10286" y="724"/>
                    <a:pt x="20091" y="0"/>
                    <a:pt x="20091" y="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D8808"/>
            </a:solidFill>
            <a:ln w="25400" cap="flat">
              <a:solidFill>
                <a:srgbClr val="FD8808"/>
              </a:solidFill>
              <a:prstDash val="solid"/>
              <a:miter lim="400000"/>
            </a:ln>
            <a:effectLst>
              <a:outerShdw blurRad="101600" dist="762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20" tIns="45720" rIns="45720" bIns="45720" numCol="1" anchor="ctr">
              <a:noAutofit/>
            </a:bodyPr>
            <a:lstStyle/>
            <a:p>
              <a:pPr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5" name="شكل"/>
            <p:cNvSpPr/>
            <p:nvPr/>
          </p:nvSpPr>
          <p:spPr>
            <a:xfrm>
              <a:off x="2082799" y="0"/>
              <a:ext cx="1997077" cy="1800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0"/>
                    <a:pt x="11779" y="724"/>
                    <a:pt x="11779" y="11086"/>
                  </a:cubicBezTo>
                  <a:cubicBezTo>
                    <a:pt x="11779" y="21410"/>
                    <a:pt x="1477" y="21600"/>
                    <a:pt x="1477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21600"/>
                    <a:pt x="10302" y="21410"/>
                    <a:pt x="10302" y="11086"/>
                  </a:cubicBezTo>
                  <a:cubicBezTo>
                    <a:pt x="10302" y="724"/>
                    <a:pt x="20123" y="0"/>
                    <a:pt x="20123" y="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20D6D1"/>
            </a:solidFill>
            <a:ln w="25400" cap="flat">
              <a:solidFill>
                <a:srgbClr val="20D6D1"/>
              </a:solidFill>
              <a:prstDash val="solid"/>
              <a:miter lim="400000"/>
            </a:ln>
            <a:effectLst>
              <a:outerShdw blurRad="101600" dist="762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20" tIns="45720" rIns="45720" bIns="45720" numCol="1" anchor="ctr">
              <a:noAutofit/>
            </a:bodyPr>
            <a:lstStyle/>
            <a:p>
              <a:pPr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6" name="شكل"/>
            <p:cNvSpPr/>
            <p:nvPr/>
          </p:nvSpPr>
          <p:spPr>
            <a:xfrm>
              <a:off x="1946275" y="0"/>
              <a:ext cx="1997077" cy="1800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0"/>
                    <a:pt x="11779" y="724"/>
                    <a:pt x="11779" y="11086"/>
                  </a:cubicBezTo>
                  <a:cubicBezTo>
                    <a:pt x="11779" y="21410"/>
                    <a:pt x="1477" y="21600"/>
                    <a:pt x="1477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21600"/>
                    <a:pt x="10302" y="21410"/>
                    <a:pt x="10302" y="11086"/>
                  </a:cubicBezTo>
                  <a:cubicBezTo>
                    <a:pt x="10302" y="724"/>
                    <a:pt x="20089" y="0"/>
                    <a:pt x="20089" y="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C63B8"/>
            </a:solidFill>
            <a:ln w="25400" cap="flat">
              <a:solidFill>
                <a:srgbClr val="0C63B8"/>
              </a:solidFill>
              <a:prstDash val="solid"/>
              <a:miter lim="400000"/>
            </a:ln>
            <a:effectLst>
              <a:outerShdw blurRad="101600" dist="762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20" tIns="45720" rIns="45720" bIns="45720" numCol="1" anchor="ctr">
              <a:noAutofit/>
            </a:bodyPr>
            <a:lstStyle/>
            <a:p>
              <a:pPr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7" name="شكل"/>
            <p:cNvSpPr/>
            <p:nvPr/>
          </p:nvSpPr>
          <p:spPr>
            <a:xfrm>
              <a:off x="1806575" y="0"/>
              <a:ext cx="1997077" cy="1800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0"/>
                    <a:pt x="11813" y="724"/>
                    <a:pt x="11813" y="11086"/>
                  </a:cubicBezTo>
                  <a:cubicBezTo>
                    <a:pt x="11813" y="21410"/>
                    <a:pt x="1511" y="21600"/>
                    <a:pt x="1511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21600"/>
                    <a:pt x="10302" y="21410"/>
                    <a:pt x="10302" y="11086"/>
                  </a:cubicBezTo>
                  <a:cubicBezTo>
                    <a:pt x="10302" y="724"/>
                    <a:pt x="20123" y="0"/>
                    <a:pt x="20123" y="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40062"/>
            </a:solidFill>
            <a:ln w="25400" cap="flat">
              <a:solidFill>
                <a:srgbClr val="E40062"/>
              </a:solidFill>
              <a:prstDash val="solid"/>
              <a:miter lim="400000"/>
            </a:ln>
            <a:effectLst>
              <a:outerShdw blurRad="101600" dist="762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20" tIns="45720" rIns="45720" bIns="45720" numCol="1" anchor="ctr">
              <a:noAutofit/>
            </a:bodyPr>
            <a:lstStyle/>
            <a:p>
              <a:pPr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359" name="image2.png" descr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953" y="5331877"/>
            <a:ext cx="749874" cy="77426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0" name="image3.png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8937" y="5341520"/>
            <a:ext cx="749874" cy="754974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image5.png" descr="image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4704" y="5347119"/>
            <a:ext cx="731584" cy="743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362" name="image6.png" descr="image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7071" y="5219401"/>
            <a:ext cx="798646" cy="798646"/>
          </a:xfrm>
          <a:prstGeom prst="rect">
            <a:avLst/>
          </a:prstGeom>
          <a:ln w="12700">
            <a:miter lim="400000"/>
          </a:ln>
        </p:spPr>
      </p:pic>
      <p:sp>
        <p:nvSpPr>
          <p:cNvPr id="363" name="شكل"/>
          <p:cNvSpPr/>
          <p:nvPr/>
        </p:nvSpPr>
        <p:spPr>
          <a:xfrm flipH="1">
            <a:off x="10039166" y="5241236"/>
            <a:ext cx="749874" cy="7549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3" h="21523" extrusionOk="0">
                <a:moveTo>
                  <a:pt x="20801" y="7812"/>
                </a:moveTo>
                <a:cubicBezTo>
                  <a:pt x="18803" y="7907"/>
                  <a:pt x="18803" y="7907"/>
                  <a:pt x="18803" y="7907"/>
                </a:cubicBezTo>
                <a:cubicBezTo>
                  <a:pt x="18612" y="7336"/>
                  <a:pt x="18327" y="6766"/>
                  <a:pt x="17946" y="6195"/>
                </a:cubicBezTo>
                <a:cubicBezTo>
                  <a:pt x="17518" y="5576"/>
                  <a:pt x="17042" y="5005"/>
                  <a:pt x="16519" y="4529"/>
                </a:cubicBezTo>
                <a:cubicBezTo>
                  <a:pt x="17375" y="2721"/>
                  <a:pt x="17375" y="2721"/>
                  <a:pt x="17375" y="2721"/>
                </a:cubicBezTo>
                <a:cubicBezTo>
                  <a:pt x="17470" y="2531"/>
                  <a:pt x="17423" y="2293"/>
                  <a:pt x="17232" y="2198"/>
                </a:cubicBezTo>
                <a:cubicBezTo>
                  <a:pt x="16091" y="1437"/>
                  <a:pt x="16091" y="1437"/>
                  <a:pt x="16091" y="1437"/>
                </a:cubicBezTo>
                <a:cubicBezTo>
                  <a:pt x="15948" y="1294"/>
                  <a:pt x="15710" y="1342"/>
                  <a:pt x="15567" y="1532"/>
                </a:cubicBezTo>
                <a:cubicBezTo>
                  <a:pt x="14188" y="3102"/>
                  <a:pt x="14188" y="3102"/>
                  <a:pt x="14188" y="3102"/>
                </a:cubicBezTo>
                <a:cubicBezTo>
                  <a:pt x="13093" y="2579"/>
                  <a:pt x="11856" y="2388"/>
                  <a:pt x="10619" y="2388"/>
                </a:cubicBezTo>
                <a:cubicBezTo>
                  <a:pt x="10048" y="295"/>
                  <a:pt x="10048" y="295"/>
                  <a:pt x="10048" y="295"/>
                </a:cubicBezTo>
                <a:cubicBezTo>
                  <a:pt x="10001" y="105"/>
                  <a:pt x="9763" y="-38"/>
                  <a:pt x="9573" y="10"/>
                </a:cubicBezTo>
                <a:cubicBezTo>
                  <a:pt x="8240" y="200"/>
                  <a:pt x="8240" y="200"/>
                  <a:pt x="8240" y="200"/>
                </a:cubicBezTo>
                <a:cubicBezTo>
                  <a:pt x="8003" y="200"/>
                  <a:pt x="7860" y="390"/>
                  <a:pt x="7860" y="628"/>
                </a:cubicBezTo>
                <a:cubicBezTo>
                  <a:pt x="7907" y="2912"/>
                  <a:pt x="7907" y="2912"/>
                  <a:pt x="7907" y="2912"/>
                </a:cubicBezTo>
                <a:cubicBezTo>
                  <a:pt x="7907" y="2912"/>
                  <a:pt x="7907" y="2912"/>
                  <a:pt x="7907" y="2912"/>
                </a:cubicBezTo>
                <a:cubicBezTo>
                  <a:pt x="7336" y="3150"/>
                  <a:pt x="6766" y="3435"/>
                  <a:pt x="6242" y="3768"/>
                </a:cubicBezTo>
                <a:cubicBezTo>
                  <a:pt x="5719" y="4101"/>
                  <a:pt x="5291" y="4482"/>
                  <a:pt x="4862" y="4910"/>
                </a:cubicBezTo>
                <a:cubicBezTo>
                  <a:pt x="4815" y="4862"/>
                  <a:pt x="4815" y="4862"/>
                  <a:pt x="4815" y="4862"/>
                </a:cubicBezTo>
                <a:cubicBezTo>
                  <a:pt x="2769" y="3911"/>
                  <a:pt x="2769" y="3911"/>
                  <a:pt x="2769" y="3911"/>
                </a:cubicBezTo>
                <a:cubicBezTo>
                  <a:pt x="2579" y="3816"/>
                  <a:pt x="2293" y="3863"/>
                  <a:pt x="2198" y="4054"/>
                </a:cubicBezTo>
                <a:cubicBezTo>
                  <a:pt x="1484" y="5243"/>
                  <a:pt x="1484" y="5243"/>
                  <a:pt x="1484" y="5243"/>
                </a:cubicBezTo>
                <a:cubicBezTo>
                  <a:pt x="1389" y="5386"/>
                  <a:pt x="1437" y="5624"/>
                  <a:pt x="1580" y="5766"/>
                </a:cubicBezTo>
                <a:cubicBezTo>
                  <a:pt x="3292" y="7146"/>
                  <a:pt x="3292" y="7146"/>
                  <a:pt x="3292" y="7146"/>
                </a:cubicBezTo>
                <a:cubicBezTo>
                  <a:pt x="2721" y="8288"/>
                  <a:pt x="2388" y="9573"/>
                  <a:pt x="2388" y="10905"/>
                </a:cubicBezTo>
                <a:cubicBezTo>
                  <a:pt x="295" y="11523"/>
                  <a:pt x="295" y="11523"/>
                  <a:pt x="295" y="11523"/>
                </a:cubicBezTo>
                <a:cubicBezTo>
                  <a:pt x="105" y="11618"/>
                  <a:pt x="-38" y="11809"/>
                  <a:pt x="10" y="11999"/>
                </a:cubicBezTo>
                <a:cubicBezTo>
                  <a:pt x="247" y="13379"/>
                  <a:pt x="247" y="13379"/>
                  <a:pt x="247" y="13379"/>
                </a:cubicBezTo>
                <a:cubicBezTo>
                  <a:pt x="247" y="13569"/>
                  <a:pt x="485" y="13712"/>
                  <a:pt x="676" y="13712"/>
                </a:cubicBezTo>
                <a:cubicBezTo>
                  <a:pt x="2864" y="13617"/>
                  <a:pt x="2864" y="13617"/>
                  <a:pt x="2864" y="13617"/>
                </a:cubicBezTo>
                <a:cubicBezTo>
                  <a:pt x="3102" y="14283"/>
                  <a:pt x="3388" y="14901"/>
                  <a:pt x="3816" y="15520"/>
                </a:cubicBezTo>
                <a:cubicBezTo>
                  <a:pt x="4149" y="16043"/>
                  <a:pt x="4529" y="16519"/>
                  <a:pt x="4958" y="16947"/>
                </a:cubicBezTo>
                <a:cubicBezTo>
                  <a:pt x="4006" y="18850"/>
                  <a:pt x="4006" y="18850"/>
                  <a:pt x="4006" y="18850"/>
                </a:cubicBezTo>
                <a:cubicBezTo>
                  <a:pt x="3911" y="19088"/>
                  <a:pt x="3958" y="19326"/>
                  <a:pt x="4149" y="19421"/>
                </a:cubicBezTo>
                <a:cubicBezTo>
                  <a:pt x="5291" y="20182"/>
                  <a:pt x="5291" y="20182"/>
                  <a:pt x="5291" y="20182"/>
                </a:cubicBezTo>
                <a:cubicBezTo>
                  <a:pt x="5481" y="20277"/>
                  <a:pt x="5719" y="20230"/>
                  <a:pt x="5862" y="20087"/>
                </a:cubicBezTo>
                <a:cubicBezTo>
                  <a:pt x="7194" y="18517"/>
                  <a:pt x="7194" y="18517"/>
                  <a:pt x="7194" y="18517"/>
                </a:cubicBezTo>
                <a:cubicBezTo>
                  <a:pt x="8431" y="19088"/>
                  <a:pt x="9763" y="19373"/>
                  <a:pt x="11095" y="19326"/>
                </a:cubicBezTo>
                <a:cubicBezTo>
                  <a:pt x="11666" y="21229"/>
                  <a:pt x="11666" y="21229"/>
                  <a:pt x="11666" y="21229"/>
                </a:cubicBezTo>
                <a:cubicBezTo>
                  <a:pt x="11761" y="21419"/>
                  <a:pt x="11951" y="21562"/>
                  <a:pt x="12189" y="21514"/>
                </a:cubicBezTo>
                <a:cubicBezTo>
                  <a:pt x="13521" y="21277"/>
                  <a:pt x="13521" y="21277"/>
                  <a:pt x="13521" y="21277"/>
                </a:cubicBezTo>
                <a:cubicBezTo>
                  <a:pt x="13712" y="21229"/>
                  <a:pt x="13855" y="21039"/>
                  <a:pt x="13855" y="20801"/>
                </a:cubicBezTo>
                <a:cubicBezTo>
                  <a:pt x="13759" y="18850"/>
                  <a:pt x="13759" y="18850"/>
                  <a:pt x="13759" y="18850"/>
                </a:cubicBezTo>
                <a:cubicBezTo>
                  <a:pt x="14378" y="18612"/>
                  <a:pt x="14949" y="18327"/>
                  <a:pt x="15520" y="17946"/>
                </a:cubicBezTo>
                <a:cubicBezTo>
                  <a:pt x="16043" y="17613"/>
                  <a:pt x="16519" y="17185"/>
                  <a:pt x="16947" y="16757"/>
                </a:cubicBezTo>
                <a:cubicBezTo>
                  <a:pt x="18707" y="17661"/>
                  <a:pt x="18707" y="17661"/>
                  <a:pt x="18707" y="17661"/>
                </a:cubicBezTo>
                <a:cubicBezTo>
                  <a:pt x="18898" y="17756"/>
                  <a:pt x="19136" y="17661"/>
                  <a:pt x="19231" y="17518"/>
                </a:cubicBezTo>
                <a:cubicBezTo>
                  <a:pt x="19992" y="16376"/>
                  <a:pt x="19992" y="16376"/>
                  <a:pt x="19992" y="16376"/>
                </a:cubicBezTo>
                <a:cubicBezTo>
                  <a:pt x="20135" y="16186"/>
                  <a:pt x="20087" y="15948"/>
                  <a:pt x="19897" y="15805"/>
                </a:cubicBezTo>
                <a:cubicBezTo>
                  <a:pt x="18469" y="14568"/>
                  <a:pt x="18469" y="14568"/>
                  <a:pt x="18469" y="14568"/>
                </a:cubicBezTo>
                <a:cubicBezTo>
                  <a:pt x="19088" y="13331"/>
                  <a:pt x="19373" y="11951"/>
                  <a:pt x="19326" y="10572"/>
                </a:cubicBezTo>
                <a:cubicBezTo>
                  <a:pt x="21181" y="10001"/>
                  <a:pt x="21181" y="10001"/>
                  <a:pt x="21181" y="10001"/>
                </a:cubicBezTo>
                <a:cubicBezTo>
                  <a:pt x="21419" y="9953"/>
                  <a:pt x="21562" y="9715"/>
                  <a:pt x="21514" y="9525"/>
                </a:cubicBezTo>
                <a:cubicBezTo>
                  <a:pt x="21229" y="8193"/>
                  <a:pt x="21229" y="8193"/>
                  <a:pt x="21229" y="8193"/>
                </a:cubicBezTo>
                <a:cubicBezTo>
                  <a:pt x="21229" y="7955"/>
                  <a:pt x="21039" y="7812"/>
                  <a:pt x="20801" y="7812"/>
                </a:cubicBezTo>
                <a:close/>
                <a:moveTo>
                  <a:pt x="14188" y="15853"/>
                </a:moveTo>
                <a:cubicBezTo>
                  <a:pt x="11381" y="17708"/>
                  <a:pt x="7669" y="16947"/>
                  <a:pt x="5862" y="14140"/>
                </a:cubicBezTo>
                <a:cubicBezTo>
                  <a:pt x="4054" y="11381"/>
                  <a:pt x="4815" y="7669"/>
                  <a:pt x="7574" y="5862"/>
                </a:cubicBezTo>
                <a:cubicBezTo>
                  <a:pt x="10334" y="4054"/>
                  <a:pt x="14092" y="4815"/>
                  <a:pt x="15900" y="7574"/>
                </a:cubicBezTo>
                <a:cubicBezTo>
                  <a:pt x="17708" y="10334"/>
                  <a:pt x="16947" y="14045"/>
                  <a:pt x="14188" y="15853"/>
                </a:cubicBezTo>
                <a:close/>
              </a:path>
            </a:pathLst>
          </a:custGeom>
          <a:solidFill>
            <a:srgbClr val="FECE87"/>
          </a:solidFill>
          <a:ln w="12700">
            <a:miter lim="400000"/>
          </a:ln>
          <a:effectLst>
            <a:outerShdw blurRad="101600" dist="76200" dir="2700000" rotWithShape="0">
              <a:srgbClr val="000000">
                <a:alpha val="40000"/>
              </a:srgbClr>
            </a:outerShdw>
          </a:effectLst>
        </p:spPr>
        <p:txBody>
          <a:bodyPr tIns="45720" bIns="45720" anchor="ctr"/>
          <a:lstStyle/>
          <a:p>
            <a:pPr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300"/>
          </a:p>
        </p:txBody>
      </p:sp>
      <p:grpSp>
        <p:nvGrpSpPr>
          <p:cNvPr id="369" name="تجميع"/>
          <p:cNvGrpSpPr/>
          <p:nvPr/>
        </p:nvGrpSpPr>
        <p:grpSpPr>
          <a:xfrm>
            <a:off x="2552389" y="5313312"/>
            <a:ext cx="448287" cy="610823"/>
            <a:chOff x="0" y="0"/>
            <a:chExt cx="896572" cy="1221645"/>
          </a:xfrm>
        </p:grpSpPr>
        <p:sp>
          <p:nvSpPr>
            <p:cNvPr id="364" name="شكل"/>
            <p:cNvSpPr/>
            <p:nvPr/>
          </p:nvSpPr>
          <p:spPr>
            <a:xfrm>
              <a:off x="152443" y="238571"/>
              <a:ext cx="570543" cy="110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20329"/>
                    <a:pt x="0" y="20329"/>
                    <a:pt x="0" y="20329"/>
                  </a:cubicBezTo>
                  <a:cubicBezTo>
                    <a:pt x="0" y="20965"/>
                    <a:pt x="0" y="216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600"/>
                    <a:pt x="21600" y="20965"/>
                    <a:pt x="21600" y="20329"/>
                  </a:cubicBezTo>
                  <a:cubicBezTo>
                    <a:pt x="21600" y="0"/>
                    <a:pt x="21600" y="0"/>
                    <a:pt x="2160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9C7DD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>
                <a:lnSpc>
                  <a:spcPct val="80000"/>
                </a:lnSpc>
                <a:defRPr sz="3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5" name="شكل"/>
            <p:cNvSpPr/>
            <p:nvPr/>
          </p:nvSpPr>
          <p:spPr>
            <a:xfrm>
              <a:off x="159171" y="368456"/>
              <a:ext cx="560451" cy="110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1" y="2541"/>
                    <a:pt x="628" y="5718"/>
                    <a:pt x="1005" y="6988"/>
                  </a:cubicBezTo>
                  <a:cubicBezTo>
                    <a:pt x="5651" y="21600"/>
                    <a:pt x="5651" y="21600"/>
                    <a:pt x="5651" y="21600"/>
                  </a:cubicBezTo>
                  <a:cubicBezTo>
                    <a:pt x="15949" y="21600"/>
                    <a:pt x="15949" y="21600"/>
                    <a:pt x="15949" y="21600"/>
                  </a:cubicBezTo>
                  <a:cubicBezTo>
                    <a:pt x="20470" y="6988"/>
                    <a:pt x="20470" y="6988"/>
                    <a:pt x="20470" y="6988"/>
                  </a:cubicBezTo>
                  <a:cubicBezTo>
                    <a:pt x="20847" y="5718"/>
                    <a:pt x="21349" y="2541"/>
                    <a:pt x="2160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393BC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>
                <a:lnSpc>
                  <a:spcPct val="80000"/>
                </a:lnSpc>
                <a:defRPr sz="3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6" name="شكل"/>
            <p:cNvSpPr/>
            <p:nvPr/>
          </p:nvSpPr>
          <p:spPr>
            <a:xfrm>
              <a:off x="0" y="-1"/>
              <a:ext cx="896573" cy="1221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91" y="5901"/>
                  </a:moveTo>
                  <a:cubicBezTo>
                    <a:pt x="20191" y="1662"/>
                    <a:pt x="20191" y="1662"/>
                    <a:pt x="20191" y="1662"/>
                  </a:cubicBezTo>
                  <a:cubicBezTo>
                    <a:pt x="20661" y="1547"/>
                    <a:pt x="20661" y="1547"/>
                    <a:pt x="20661" y="1547"/>
                  </a:cubicBezTo>
                  <a:cubicBezTo>
                    <a:pt x="21209" y="1432"/>
                    <a:pt x="21600" y="1089"/>
                    <a:pt x="21600" y="688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88"/>
                    <a:pt x="0" y="688"/>
                    <a:pt x="0" y="688"/>
                  </a:cubicBezTo>
                  <a:cubicBezTo>
                    <a:pt x="0" y="1089"/>
                    <a:pt x="391" y="1432"/>
                    <a:pt x="861" y="1547"/>
                  </a:cubicBezTo>
                  <a:cubicBezTo>
                    <a:pt x="1330" y="1662"/>
                    <a:pt x="1330" y="1662"/>
                    <a:pt x="1330" y="1662"/>
                  </a:cubicBezTo>
                  <a:cubicBezTo>
                    <a:pt x="1330" y="5901"/>
                    <a:pt x="1330" y="5901"/>
                    <a:pt x="1330" y="5901"/>
                  </a:cubicBezTo>
                  <a:cubicBezTo>
                    <a:pt x="1330" y="6875"/>
                    <a:pt x="2191" y="8021"/>
                    <a:pt x="3365" y="8537"/>
                  </a:cubicBezTo>
                  <a:cubicBezTo>
                    <a:pt x="8139" y="10771"/>
                    <a:pt x="8139" y="10771"/>
                    <a:pt x="8139" y="10771"/>
                  </a:cubicBezTo>
                  <a:cubicBezTo>
                    <a:pt x="3365" y="13063"/>
                    <a:pt x="3365" y="13063"/>
                    <a:pt x="3365" y="13063"/>
                  </a:cubicBezTo>
                  <a:cubicBezTo>
                    <a:pt x="2191" y="13579"/>
                    <a:pt x="1330" y="14725"/>
                    <a:pt x="1330" y="15699"/>
                  </a:cubicBezTo>
                  <a:cubicBezTo>
                    <a:pt x="1330" y="19938"/>
                    <a:pt x="1330" y="19938"/>
                    <a:pt x="1330" y="19938"/>
                  </a:cubicBezTo>
                  <a:cubicBezTo>
                    <a:pt x="861" y="20053"/>
                    <a:pt x="861" y="20053"/>
                    <a:pt x="861" y="20053"/>
                  </a:cubicBezTo>
                  <a:cubicBezTo>
                    <a:pt x="391" y="20168"/>
                    <a:pt x="0" y="20511"/>
                    <a:pt x="0" y="2097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0970"/>
                    <a:pt x="21600" y="20970"/>
                    <a:pt x="21600" y="20970"/>
                  </a:cubicBezTo>
                  <a:cubicBezTo>
                    <a:pt x="21600" y="20511"/>
                    <a:pt x="21209" y="20168"/>
                    <a:pt x="20661" y="20053"/>
                  </a:cubicBezTo>
                  <a:cubicBezTo>
                    <a:pt x="20191" y="19938"/>
                    <a:pt x="20191" y="19938"/>
                    <a:pt x="20191" y="19938"/>
                  </a:cubicBezTo>
                  <a:cubicBezTo>
                    <a:pt x="20191" y="15699"/>
                    <a:pt x="20191" y="15699"/>
                    <a:pt x="20191" y="15699"/>
                  </a:cubicBezTo>
                  <a:cubicBezTo>
                    <a:pt x="20191" y="14725"/>
                    <a:pt x="19330" y="13579"/>
                    <a:pt x="18235" y="13063"/>
                  </a:cubicBezTo>
                  <a:cubicBezTo>
                    <a:pt x="13383" y="10771"/>
                    <a:pt x="13383" y="10771"/>
                    <a:pt x="13383" y="10771"/>
                  </a:cubicBezTo>
                  <a:cubicBezTo>
                    <a:pt x="18235" y="8537"/>
                    <a:pt x="18235" y="8537"/>
                    <a:pt x="18235" y="8537"/>
                  </a:cubicBezTo>
                  <a:cubicBezTo>
                    <a:pt x="19330" y="8021"/>
                    <a:pt x="20191" y="6875"/>
                    <a:pt x="20191" y="5901"/>
                  </a:cubicBezTo>
                  <a:close/>
                  <a:moveTo>
                    <a:pt x="17374" y="7563"/>
                  </a:moveTo>
                  <a:cubicBezTo>
                    <a:pt x="13070" y="9568"/>
                    <a:pt x="13070" y="9568"/>
                    <a:pt x="13070" y="9568"/>
                  </a:cubicBezTo>
                  <a:cubicBezTo>
                    <a:pt x="12365" y="9855"/>
                    <a:pt x="11974" y="10313"/>
                    <a:pt x="11974" y="10771"/>
                  </a:cubicBezTo>
                  <a:cubicBezTo>
                    <a:pt x="11974" y="11287"/>
                    <a:pt x="12365" y="11745"/>
                    <a:pt x="13070" y="12032"/>
                  </a:cubicBezTo>
                  <a:cubicBezTo>
                    <a:pt x="17374" y="14037"/>
                    <a:pt x="17374" y="14037"/>
                    <a:pt x="17374" y="14037"/>
                  </a:cubicBezTo>
                  <a:cubicBezTo>
                    <a:pt x="18000" y="14381"/>
                    <a:pt x="18548" y="15126"/>
                    <a:pt x="18548" y="15699"/>
                  </a:cubicBezTo>
                  <a:cubicBezTo>
                    <a:pt x="18548" y="19996"/>
                    <a:pt x="18548" y="19996"/>
                    <a:pt x="18548" y="19996"/>
                  </a:cubicBezTo>
                  <a:cubicBezTo>
                    <a:pt x="2974" y="19996"/>
                    <a:pt x="2974" y="19996"/>
                    <a:pt x="2974" y="19996"/>
                  </a:cubicBezTo>
                  <a:cubicBezTo>
                    <a:pt x="2974" y="15699"/>
                    <a:pt x="2974" y="15699"/>
                    <a:pt x="2974" y="15699"/>
                  </a:cubicBezTo>
                  <a:cubicBezTo>
                    <a:pt x="2974" y="15126"/>
                    <a:pt x="3600" y="14381"/>
                    <a:pt x="4226" y="14037"/>
                  </a:cubicBezTo>
                  <a:cubicBezTo>
                    <a:pt x="8530" y="12032"/>
                    <a:pt x="8530" y="12032"/>
                    <a:pt x="8530" y="12032"/>
                  </a:cubicBezTo>
                  <a:cubicBezTo>
                    <a:pt x="9157" y="11745"/>
                    <a:pt x="9548" y="11287"/>
                    <a:pt x="9548" y="10771"/>
                  </a:cubicBezTo>
                  <a:cubicBezTo>
                    <a:pt x="9548" y="10313"/>
                    <a:pt x="9157" y="9855"/>
                    <a:pt x="8530" y="9568"/>
                  </a:cubicBezTo>
                  <a:cubicBezTo>
                    <a:pt x="4226" y="7563"/>
                    <a:pt x="4226" y="7563"/>
                    <a:pt x="4226" y="7563"/>
                  </a:cubicBezTo>
                  <a:cubicBezTo>
                    <a:pt x="3600" y="7219"/>
                    <a:pt x="2974" y="6474"/>
                    <a:pt x="2974" y="5901"/>
                  </a:cubicBezTo>
                  <a:cubicBezTo>
                    <a:pt x="2974" y="1604"/>
                    <a:pt x="2974" y="1604"/>
                    <a:pt x="2974" y="1604"/>
                  </a:cubicBezTo>
                  <a:cubicBezTo>
                    <a:pt x="18548" y="1604"/>
                    <a:pt x="18548" y="1604"/>
                    <a:pt x="18548" y="1604"/>
                  </a:cubicBezTo>
                  <a:cubicBezTo>
                    <a:pt x="18548" y="5901"/>
                    <a:pt x="18548" y="5901"/>
                    <a:pt x="18548" y="5901"/>
                  </a:cubicBezTo>
                  <a:cubicBezTo>
                    <a:pt x="18548" y="6474"/>
                    <a:pt x="18000" y="7219"/>
                    <a:pt x="17374" y="7563"/>
                  </a:cubicBezTo>
                  <a:close/>
                </a:path>
              </a:pathLst>
            </a:custGeom>
            <a:solidFill>
              <a:srgbClr val="E40062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>
                <a:defRPr sz="3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7" name="شكل"/>
            <p:cNvSpPr/>
            <p:nvPr/>
          </p:nvSpPr>
          <p:spPr>
            <a:xfrm>
              <a:off x="341070" y="501745"/>
              <a:ext cx="211325" cy="125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323" y="3323"/>
                    <a:pt x="3323" y="3323"/>
                    <a:pt x="3323" y="3323"/>
                  </a:cubicBezTo>
                  <a:cubicBezTo>
                    <a:pt x="7311" y="7754"/>
                    <a:pt x="9637" y="14400"/>
                    <a:pt x="9637" y="21046"/>
                  </a:cubicBezTo>
                  <a:cubicBezTo>
                    <a:pt x="9637" y="21600"/>
                    <a:pt x="9637" y="21600"/>
                    <a:pt x="9637" y="21600"/>
                  </a:cubicBezTo>
                  <a:cubicBezTo>
                    <a:pt x="11963" y="21600"/>
                    <a:pt x="11963" y="21600"/>
                    <a:pt x="11963" y="21600"/>
                  </a:cubicBezTo>
                  <a:cubicBezTo>
                    <a:pt x="11963" y="21600"/>
                    <a:pt x="11963" y="21600"/>
                    <a:pt x="11963" y="21046"/>
                  </a:cubicBezTo>
                  <a:cubicBezTo>
                    <a:pt x="11963" y="14400"/>
                    <a:pt x="14289" y="7754"/>
                    <a:pt x="18277" y="3323"/>
                  </a:cubicBezTo>
                  <a:cubicBezTo>
                    <a:pt x="21600" y="0"/>
                    <a:pt x="21600" y="0"/>
                    <a:pt x="2160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62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>
                <a:lnSpc>
                  <a:spcPct val="80000"/>
                </a:lnSpc>
                <a:defRPr sz="3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8" name="مستطيل"/>
            <p:cNvSpPr/>
            <p:nvPr/>
          </p:nvSpPr>
          <p:spPr>
            <a:xfrm>
              <a:off x="162377" y="1017261"/>
              <a:ext cx="568711" cy="74605"/>
            </a:xfrm>
            <a:prstGeom prst="rect">
              <a:avLst/>
            </a:prstGeom>
            <a:solidFill>
              <a:srgbClr val="E40062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>
                <a:lnSpc>
                  <a:spcPct val="80000"/>
                </a:lnSpc>
                <a:defRPr sz="3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372" name="تجميع"/>
          <p:cNvGrpSpPr/>
          <p:nvPr/>
        </p:nvGrpSpPr>
        <p:grpSpPr>
          <a:xfrm>
            <a:off x="4685359" y="125569"/>
            <a:ext cx="521304" cy="772024"/>
            <a:chOff x="0" y="0"/>
            <a:chExt cx="1042605" cy="1544045"/>
          </a:xfrm>
        </p:grpSpPr>
        <p:sp>
          <p:nvSpPr>
            <p:cNvPr id="370" name="شكل"/>
            <p:cNvSpPr/>
            <p:nvPr/>
          </p:nvSpPr>
          <p:spPr>
            <a:xfrm rot="10800000">
              <a:off x="-1" y="-1"/>
              <a:ext cx="1042607" cy="1544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92"/>
                  </a:moveTo>
                  <a:cubicBezTo>
                    <a:pt x="21600" y="3244"/>
                    <a:pt x="16800" y="0"/>
                    <a:pt x="10803" y="0"/>
                  </a:cubicBezTo>
                  <a:cubicBezTo>
                    <a:pt x="4800" y="0"/>
                    <a:pt x="0" y="3244"/>
                    <a:pt x="0" y="7292"/>
                  </a:cubicBezTo>
                  <a:cubicBezTo>
                    <a:pt x="0" y="9318"/>
                    <a:pt x="1203" y="11072"/>
                    <a:pt x="3002" y="12420"/>
                  </a:cubicBezTo>
                  <a:cubicBezTo>
                    <a:pt x="3002" y="12420"/>
                    <a:pt x="9402" y="16606"/>
                    <a:pt x="10605" y="21600"/>
                  </a:cubicBezTo>
                  <a:cubicBezTo>
                    <a:pt x="11002" y="21600"/>
                    <a:pt x="11002" y="21600"/>
                    <a:pt x="11002" y="21600"/>
                  </a:cubicBezTo>
                  <a:cubicBezTo>
                    <a:pt x="11200" y="21600"/>
                    <a:pt x="11200" y="21600"/>
                    <a:pt x="11200" y="21600"/>
                  </a:cubicBezTo>
                  <a:cubicBezTo>
                    <a:pt x="12403" y="16606"/>
                    <a:pt x="18605" y="12420"/>
                    <a:pt x="18605" y="12420"/>
                  </a:cubicBezTo>
                  <a:cubicBezTo>
                    <a:pt x="20602" y="11072"/>
                    <a:pt x="21600" y="9318"/>
                    <a:pt x="21600" y="7292"/>
                  </a:cubicBezTo>
                </a:path>
              </a:pathLst>
            </a:custGeom>
            <a:solidFill>
              <a:srgbClr val="20D6D1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  <p:sp>
          <p:nvSpPr>
            <p:cNvPr id="371" name="بيضاوي"/>
            <p:cNvSpPr/>
            <p:nvPr/>
          </p:nvSpPr>
          <p:spPr>
            <a:xfrm>
              <a:off x="202077" y="682180"/>
              <a:ext cx="652221" cy="65239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</p:grpSp>
      <p:grpSp>
        <p:nvGrpSpPr>
          <p:cNvPr id="375" name="تجميع"/>
          <p:cNvGrpSpPr/>
          <p:nvPr/>
        </p:nvGrpSpPr>
        <p:grpSpPr>
          <a:xfrm>
            <a:off x="4483270" y="107232"/>
            <a:ext cx="2511928" cy="2068161"/>
            <a:chOff x="0" y="0"/>
            <a:chExt cx="5023853" cy="4136320"/>
          </a:xfrm>
        </p:grpSpPr>
        <p:sp>
          <p:nvSpPr>
            <p:cNvPr id="373" name="بيضاوي"/>
            <p:cNvSpPr/>
            <p:nvPr/>
          </p:nvSpPr>
          <p:spPr>
            <a:xfrm>
              <a:off x="0" y="0"/>
              <a:ext cx="5023854" cy="4136321"/>
            </a:xfrm>
            <a:prstGeom prst="ellipse">
              <a:avLst/>
            </a:prstGeom>
            <a:solidFill>
              <a:srgbClr val="C4FBF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20" tIns="45720" rIns="45720" bIns="4572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4" name="شرح معاني مفردات الحديث"/>
            <p:cNvSpPr/>
            <p:nvPr/>
          </p:nvSpPr>
          <p:spPr>
            <a:xfrm>
              <a:off x="0" y="0"/>
              <a:ext cx="3331975" cy="27254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20" tIns="45720" rIns="45720" bIns="45720" numCol="1" anchor="t">
              <a:noAutofit/>
            </a:bodyPr>
            <a:lstStyle>
              <a:lvl1pPr defTabSz="1828800">
                <a:defRPr sz="5000" b="1">
                  <a:solidFill>
                    <a:srgbClr val="6C6C6C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rPr sz="2500" dirty="0" err="1"/>
                <a:t>شرح</a:t>
              </a:r>
              <a:r>
                <a:rPr sz="2500" dirty="0"/>
                <a:t> </a:t>
              </a:r>
              <a:r>
                <a:rPr sz="2500" dirty="0" err="1"/>
                <a:t>معاني</a:t>
              </a:r>
              <a:r>
                <a:rPr sz="2500" dirty="0"/>
                <a:t> </a:t>
              </a:r>
              <a:r>
                <a:rPr sz="2500" dirty="0" err="1"/>
                <a:t>مفردات</a:t>
              </a:r>
              <a:r>
                <a:rPr sz="2500" dirty="0"/>
                <a:t> </a:t>
              </a:r>
              <a:r>
                <a:rPr sz="2500" dirty="0" err="1"/>
                <a:t>الحديث</a:t>
              </a:r>
              <a:endParaRPr sz="2500" dirty="0"/>
            </a:p>
          </p:txBody>
        </p:sp>
      </p:grpSp>
      <p:pic>
        <p:nvPicPr>
          <p:cNvPr id="376" name="image15.png" descr="image15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293" y="1103590"/>
            <a:ext cx="469434" cy="414565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متاع"/>
          <p:cNvSpPr/>
          <p:nvPr/>
        </p:nvSpPr>
        <p:spPr>
          <a:xfrm>
            <a:off x="3790799" y="720456"/>
            <a:ext cx="2128231" cy="28400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6" y="0"/>
                  <a:pt x="0" y="4080"/>
                  <a:pt x="0" y="9113"/>
                </a:cubicBezTo>
                <a:cubicBezTo>
                  <a:pt x="0" y="14763"/>
                  <a:pt x="6527" y="19344"/>
                  <a:pt x="10127" y="19891"/>
                </a:cubicBezTo>
                <a:cubicBezTo>
                  <a:pt x="10035" y="19943"/>
                  <a:pt x="9980" y="20006"/>
                  <a:pt x="9980" y="20074"/>
                </a:cubicBezTo>
                <a:cubicBezTo>
                  <a:pt x="9980" y="20192"/>
                  <a:pt x="10143" y="20294"/>
                  <a:pt x="10383" y="20350"/>
                </a:cubicBezTo>
                <a:cubicBezTo>
                  <a:pt x="10313" y="20587"/>
                  <a:pt x="10159" y="20958"/>
                  <a:pt x="9827" y="21391"/>
                </a:cubicBezTo>
                <a:cubicBezTo>
                  <a:pt x="9756" y="21484"/>
                  <a:pt x="9849" y="21600"/>
                  <a:pt x="9992" y="21600"/>
                </a:cubicBezTo>
                <a:lnTo>
                  <a:pt x="11608" y="21600"/>
                </a:lnTo>
                <a:cubicBezTo>
                  <a:pt x="11751" y="21600"/>
                  <a:pt x="11844" y="21484"/>
                  <a:pt x="11773" y="21391"/>
                </a:cubicBezTo>
                <a:cubicBezTo>
                  <a:pt x="11441" y="20958"/>
                  <a:pt x="11287" y="20587"/>
                  <a:pt x="11217" y="20350"/>
                </a:cubicBezTo>
                <a:cubicBezTo>
                  <a:pt x="11457" y="20294"/>
                  <a:pt x="11620" y="20192"/>
                  <a:pt x="11620" y="20074"/>
                </a:cubicBezTo>
                <a:cubicBezTo>
                  <a:pt x="11620" y="20006"/>
                  <a:pt x="11566" y="19943"/>
                  <a:pt x="11473" y="19891"/>
                </a:cubicBezTo>
                <a:cubicBezTo>
                  <a:pt x="15073" y="19344"/>
                  <a:pt x="21600" y="14763"/>
                  <a:pt x="21600" y="9113"/>
                </a:cubicBezTo>
                <a:cubicBezTo>
                  <a:pt x="21600" y="4080"/>
                  <a:pt x="16764" y="0"/>
                  <a:pt x="10800" y="0"/>
                </a:cubicBezTo>
                <a:close/>
              </a:path>
            </a:pathLst>
          </a:custGeom>
          <a:solidFill>
            <a:srgbClr val="60D93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49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algn="ctr" rtl="0">
              <a:defRPr/>
            </a:pPr>
            <a:r>
              <a:rPr lang="ar-AE" sz="2450" b="1" dirty="0"/>
              <a:t>احرص على ما ينفعك</a:t>
            </a:r>
            <a:endParaRPr sz="2450" b="1" dirty="0"/>
          </a:p>
        </p:txBody>
      </p:sp>
      <p:grpSp>
        <p:nvGrpSpPr>
          <p:cNvPr id="384" name="كل ما ينتفع به سلع و أثاث ولباس وحوائط أو لوازم ضرورية"/>
          <p:cNvGrpSpPr/>
          <p:nvPr/>
        </p:nvGrpSpPr>
        <p:grpSpPr>
          <a:xfrm>
            <a:off x="2196871" y="3515851"/>
            <a:ext cx="9028816" cy="1059426"/>
            <a:chOff x="-1279746" y="1358370"/>
            <a:chExt cx="18057631" cy="2118849"/>
          </a:xfrm>
        </p:grpSpPr>
        <p:sp>
          <p:nvSpPr>
            <p:cNvPr id="383" name="كل ما ينتفع به سلع و أثاث ولباس وحوائط أو لوازم ضرورية"/>
            <p:cNvSpPr/>
            <p:nvPr/>
          </p:nvSpPr>
          <p:spPr>
            <a:xfrm>
              <a:off x="-1172078" y="1572219"/>
              <a:ext cx="17892529" cy="1905000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noAutofit/>
            </a:bodyPr>
            <a:lstStyle>
              <a:lvl1pPr defTabSz="825500">
                <a:defRPr sz="4400">
                  <a:solidFill>
                    <a:srgbClr val="000000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algn="ctr" rtl="0">
                <a:defRPr/>
              </a:pPr>
              <a:r>
                <a:rPr lang="ar-AE" sz="2200" b="1" dirty="0"/>
                <a:t>اجتهد في تحصيل كل ما ينفعك سواء في دنياك أو آخرتك.</a:t>
              </a:r>
              <a:endParaRPr sz="2200" b="1" dirty="0"/>
            </a:p>
          </p:txBody>
        </p:sp>
        <p:pic>
          <p:nvPicPr>
            <p:cNvPr id="382" name="كل ما ينتفع به سلع و أثاث ولباس وحوائط أو لوازم ضرورية كل ما ينتفع به سلع و أثاث ولباس وحوائط أو لوازم ضرورية" descr="كل ما ينتفع به سلع و أثاث ولباس وحوائط أو لوازم ضرورية كل ما ينتفع به سلع و أثاث ولباس وحوائط أو لوازم ضرورية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279746" y="1358370"/>
              <a:ext cx="18057631" cy="2070099"/>
            </a:xfrm>
            <a:prstGeom prst="rect">
              <a:avLst/>
            </a:prstGeom>
            <a:effectLst/>
          </p:spPr>
        </p:pic>
      </p:grpSp>
      <p:sp>
        <p:nvSpPr>
          <p:cNvPr id="385" name="قذف"/>
          <p:cNvSpPr/>
          <p:nvPr/>
        </p:nvSpPr>
        <p:spPr>
          <a:xfrm>
            <a:off x="3986566" y="756653"/>
            <a:ext cx="2128231" cy="28400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6" y="0"/>
                  <a:pt x="0" y="4080"/>
                  <a:pt x="0" y="9113"/>
                </a:cubicBezTo>
                <a:cubicBezTo>
                  <a:pt x="0" y="14763"/>
                  <a:pt x="6527" y="19344"/>
                  <a:pt x="10127" y="19891"/>
                </a:cubicBezTo>
                <a:cubicBezTo>
                  <a:pt x="10035" y="19943"/>
                  <a:pt x="9980" y="20006"/>
                  <a:pt x="9980" y="20074"/>
                </a:cubicBezTo>
                <a:cubicBezTo>
                  <a:pt x="9980" y="20192"/>
                  <a:pt x="10143" y="20294"/>
                  <a:pt x="10383" y="20350"/>
                </a:cubicBezTo>
                <a:cubicBezTo>
                  <a:pt x="10313" y="20587"/>
                  <a:pt x="10159" y="20958"/>
                  <a:pt x="9827" y="21391"/>
                </a:cubicBezTo>
                <a:cubicBezTo>
                  <a:pt x="9756" y="21484"/>
                  <a:pt x="9849" y="21600"/>
                  <a:pt x="9992" y="21600"/>
                </a:cubicBezTo>
                <a:lnTo>
                  <a:pt x="11608" y="21600"/>
                </a:lnTo>
                <a:cubicBezTo>
                  <a:pt x="11751" y="21600"/>
                  <a:pt x="11844" y="21484"/>
                  <a:pt x="11773" y="21391"/>
                </a:cubicBezTo>
                <a:cubicBezTo>
                  <a:pt x="11441" y="20958"/>
                  <a:pt x="11287" y="20587"/>
                  <a:pt x="11217" y="20350"/>
                </a:cubicBezTo>
                <a:cubicBezTo>
                  <a:pt x="11457" y="20294"/>
                  <a:pt x="11620" y="20192"/>
                  <a:pt x="11620" y="20074"/>
                </a:cubicBezTo>
                <a:cubicBezTo>
                  <a:pt x="11620" y="20006"/>
                  <a:pt x="11566" y="19943"/>
                  <a:pt x="11473" y="19891"/>
                </a:cubicBezTo>
                <a:cubicBezTo>
                  <a:pt x="15073" y="19344"/>
                  <a:pt x="21600" y="14763"/>
                  <a:pt x="21600" y="9113"/>
                </a:cubicBezTo>
                <a:cubicBezTo>
                  <a:pt x="21600" y="4080"/>
                  <a:pt x="16764" y="0"/>
                  <a:pt x="10800" y="0"/>
                </a:cubicBezTo>
                <a:close/>
              </a:path>
            </a:pathLst>
          </a:custGeom>
          <a:solidFill>
            <a:srgbClr val="00A1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59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algn="ctr" rtl="0">
              <a:defRPr/>
            </a:pPr>
            <a:r>
              <a:rPr lang="ar-AE" sz="2400" b="1" dirty="0"/>
              <a:t>إن أصابك شيء فلا تقل لو أني فعلت كذا وكذا</a:t>
            </a:r>
            <a:endParaRPr sz="2400" b="1" dirty="0"/>
          </a:p>
        </p:txBody>
      </p:sp>
      <p:grpSp>
        <p:nvGrpSpPr>
          <p:cNvPr id="388" name="اتهم بريئًا"/>
          <p:cNvGrpSpPr/>
          <p:nvPr/>
        </p:nvGrpSpPr>
        <p:grpSpPr>
          <a:xfrm>
            <a:off x="2095931" y="3620557"/>
            <a:ext cx="9028816" cy="1035051"/>
            <a:chOff x="-1235794" y="3782128"/>
            <a:chExt cx="18057631" cy="2070100"/>
          </a:xfrm>
        </p:grpSpPr>
        <p:sp>
          <p:nvSpPr>
            <p:cNvPr id="387" name="اتهم بريئًا"/>
            <p:cNvSpPr/>
            <p:nvPr/>
          </p:nvSpPr>
          <p:spPr>
            <a:xfrm>
              <a:off x="-1084682" y="3944356"/>
              <a:ext cx="17892529" cy="1905000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noAutofit/>
            </a:bodyPr>
            <a:lstStyle>
              <a:lvl1pPr defTabSz="825500">
                <a:defRPr sz="4400">
                  <a:solidFill>
                    <a:srgbClr val="000000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algn="ctr" rtl="0">
                <a:defRPr/>
              </a:pPr>
              <a:r>
                <a:rPr lang="ar-AE" sz="2200" b="1" dirty="0"/>
                <a:t>أي إذا بذلت جهدك و استعنت بالله ثم لم يتحقق لك ما تريده فلا تندم..</a:t>
              </a:r>
              <a:endParaRPr sz="2200" b="1" dirty="0"/>
            </a:p>
          </p:txBody>
        </p:sp>
        <p:pic>
          <p:nvPicPr>
            <p:cNvPr id="386" name="اتهم بريئًا اتهم بريئًا" descr="اتهم بريئًا اتهم بريئًا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235794" y="3782128"/>
              <a:ext cx="18057631" cy="2070100"/>
            </a:xfrm>
            <a:prstGeom prst="rect">
              <a:avLst/>
            </a:prstGeom>
            <a:effectLst/>
          </p:spPr>
        </p:pic>
      </p:grpSp>
      <p:sp>
        <p:nvSpPr>
          <p:cNvPr id="389" name="سفك"/>
          <p:cNvSpPr/>
          <p:nvPr/>
        </p:nvSpPr>
        <p:spPr>
          <a:xfrm>
            <a:off x="3922108" y="724023"/>
            <a:ext cx="2128231" cy="28400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6" y="0"/>
                  <a:pt x="0" y="4080"/>
                  <a:pt x="0" y="9113"/>
                </a:cubicBezTo>
                <a:cubicBezTo>
                  <a:pt x="0" y="14763"/>
                  <a:pt x="6527" y="19344"/>
                  <a:pt x="10127" y="19891"/>
                </a:cubicBezTo>
                <a:cubicBezTo>
                  <a:pt x="10035" y="19943"/>
                  <a:pt x="9980" y="20006"/>
                  <a:pt x="9980" y="20074"/>
                </a:cubicBezTo>
                <a:cubicBezTo>
                  <a:pt x="9980" y="20192"/>
                  <a:pt x="10143" y="20294"/>
                  <a:pt x="10383" y="20350"/>
                </a:cubicBezTo>
                <a:cubicBezTo>
                  <a:pt x="10313" y="20587"/>
                  <a:pt x="10159" y="20958"/>
                  <a:pt x="9827" y="21391"/>
                </a:cubicBezTo>
                <a:cubicBezTo>
                  <a:pt x="9756" y="21484"/>
                  <a:pt x="9849" y="21600"/>
                  <a:pt x="9992" y="21600"/>
                </a:cubicBezTo>
                <a:lnTo>
                  <a:pt x="11608" y="21600"/>
                </a:lnTo>
                <a:cubicBezTo>
                  <a:pt x="11751" y="21600"/>
                  <a:pt x="11844" y="21484"/>
                  <a:pt x="11773" y="21391"/>
                </a:cubicBezTo>
                <a:cubicBezTo>
                  <a:pt x="11441" y="20958"/>
                  <a:pt x="11287" y="20587"/>
                  <a:pt x="11217" y="20350"/>
                </a:cubicBezTo>
                <a:cubicBezTo>
                  <a:pt x="11457" y="20294"/>
                  <a:pt x="11620" y="20192"/>
                  <a:pt x="11620" y="20074"/>
                </a:cubicBezTo>
                <a:cubicBezTo>
                  <a:pt x="11620" y="20006"/>
                  <a:pt x="11566" y="19943"/>
                  <a:pt x="11473" y="19891"/>
                </a:cubicBezTo>
                <a:cubicBezTo>
                  <a:pt x="15073" y="19344"/>
                  <a:pt x="21600" y="14763"/>
                  <a:pt x="21600" y="9113"/>
                </a:cubicBezTo>
                <a:cubicBezTo>
                  <a:pt x="21600" y="4080"/>
                  <a:pt x="16764" y="0"/>
                  <a:pt x="10800" y="0"/>
                </a:cubicBezTo>
                <a:close/>
              </a:path>
            </a:pathLst>
          </a:custGeom>
          <a:solidFill>
            <a:srgbClr val="ED220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65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algn="ctr" rtl="0">
              <a:defRPr/>
            </a:pPr>
            <a:r>
              <a:rPr lang="ar-AE" sz="3250" b="1" dirty="0"/>
              <a:t>لا تعجز</a:t>
            </a:r>
            <a:endParaRPr sz="3250" b="1" dirty="0"/>
          </a:p>
        </p:txBody>
      </p:sp>
      <p:grpSp>
        <p:nvGrpSpPr>
          <p:cNvPr id="392" name="أراق دمه بقتله"/>
          <p:cNvGrpSpPr/>
          <p:nvPr/>
        </p:nvGrpSpPr>
        <p:grpSpPr>
          <a:xfrm>
            <a:off x="2225214" y="3481481"/>
            <a:ext cx="9028816" cy="1035051"/>
            <a:chOff x="-600198" y="2654574"/>
            <a:chExt cx="18057630" cy="2070100"/>
          </a:xfrm>
        </p:grpSpPr>
        <p:sp>
          <p:nvSpPr>
            <p:cNvPr id="391" name="أراق دمه بقتله"/>
            <p:cNvSpPr/>
            <p:nvPr/>
          </p:nvSpPr>
          <p:spPr>
            <a:xfrm>
              <a:off x="-471282" y="2691484"/>
              <a:ext cx="17892530" cy="1905000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noAutofit/>
            </a:bodyPr>
            <a:lstStyle>
              <a:lvl1pPr defTabSz="825500">
                <a:defRPr sz="4400">
                  <a:solidFill>
                    <a:srgbClr val="000000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algn="ctr">
                <a:defRPr/>
              </a:pPr>
              <a:r>
                <a:rPr lang="ar-AE" sz="2200" b="1" dirty="0"/>
                <a:t>استمر في العمل, و لا تتأخر أو تتكاسل..</a:t>
              </a:r>
              <a:endParaRPr sz="2200" b="1" dirty="0"/>
            </a:p>
          </p:txBody>
        </p:sp>
        <p:pic>
          <p:nvPicPr>
            <p:cNvPr id="390" name="أراق دمه بقتله أراق دمه بقتله" descr="أراق دمه بقتله أراق دمه بقتله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600198" y="2654574"/>
              <a:ext cx="18057630" cy="2070100"/>
            </a:xfrm>
            <a:prstGeom prst="rect">
              <a:avLst/>
            </a:prstGeom>
            <a:effectLst/>
          </p:spPr>
        </p:pic>
      </p:grpSp>
      <p:sp>
        <p:nvSpPr>
          <p:cNvPr id="393" name="فنيت"/>
          <p:cNvSpPr/>
          <p:nvPr/>
        </p:nvSpPr>
        <p:spPr>
          <a:xfrm>
            <a:off x="3690045" y="563791"/>
            <a:ext cx="2511929" cy="28400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6" y="0"/>
                  <a:pt x="0" y="4080"/>
                  <a:pt x="0" y="9113"/>
                </a:cubicBezTo>
                <a:cubicBezTo>
                  <a:pt x="0" y="14763"/>
                  <a:pt x="6527" y="19344"/>
                  <a:pt x="10127" y="19891"/>
                </a:cubicBezTo>
                <a:cubicBezTo>
                  <a:pt x="10035" y="19943"/>
                  <a:pt x="9980" y="20006"/>
                  <a:pt x="9980" y="20074"/>
                </a:cubicBezTo>
                <a:cubicBezTo>
                  <a:pt x="9980" y="20192"/>
                  <a:pt x="10143" y="20294"/>
                  <a:pt x="10383" y="20350"/>
                </a:cubicBezTo>
                <a:cubicBezTo>
                  <a:pt x="10313" y="20587"/>
                  <a:pt x="10159" y="20958"/>
                  <a:pt x="9827" y="21391"/>
                </a:cubicBezTo>
                <a:cubicBezTo>
                  <a:pt x="9756" y="21484"/>
                  <a:pt x="9849" y="21600"/>
                  <a:pt x="9992" y="21600"/>
                </a:cubicBezTo>
                <a:lnTo>
                  <a:pt x="11608" y="21600"/>
                </a:lnTo>
                <a:cubicBezTo>
                  <a:pt x="11751" y="21600"/>
                  <a:pt x="11844" y="21484"/>
                  <a:pt x="11773" y="21391"/>
                </a:cubicBezTo>
                <a:cubicBezTo>
                  <a:pt x="11441" y="20958"/>
                  <a:pt x="11287" y="20587"/>
                  <a:pt x="11217" y="20350"/>
                </a:cubicBezTo>
                <a:cubicBezTo>
                  <a:pt x="11457" y="20294"/>
                  <a:pt x="11620" y="20192"/>
                  <a:pt x="11620" y="20074"/>
                </a:cubicBezTo>
                <a:cubicBezTo>
                  <a:pt x="11620" y="20006"/>
                  <a:pt x="11566" y="19943"/>
                  <a:pt x="11473" y="19891"/>
                </a:cubicBezTo>
                <a:cubicBezTo>
                  <a:pt x="15073" y="19344"/>
                  <a:pt x="21600" y="14763"/>
                  <a:pt x="21600" y="9113"/>
                </a:cubicBezTo>
                <a:cubicBezTo>
                  <a:pt x="21600" y="4080"/>
                  <a:pt x="16764" y="0"/>
                  <a:pt x="10800" y="0"/>
                </a:cubicBez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 rtl="0">
              <a:defRPr sz="59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algn="ctr"/>
            <a:r>
              <a:rPr lang="ar-AE" sz="2950" b="1" dirty="0"/>
              <a:t>فإن لو تفتح عمل الشيطان</a:t>
            </a:r>
            <a:endParaRPr sz="2950" b="1" dirty="0"/>
          </a:p>
        </p:txBody>
      </p:sp>
      <p:grpSp>
        <p:nvGrpSpPr>
          <p:cNvPr id="396" name="انتهت أي نفدت"/>
          <p:cNvGrpSpPr/>
          <p:nvPr/>
        </p:nvGrpSpPr>
        <p:grpSpPr>
          <a:xfrm>
            <a:off x="2463725" y="3583740"/>
            <a:ext cx="9062947" cy="1056388"/>
            <a:chOff x="1478374" y="3528077"/>
            <a:chExt cx="18125893" cy="2112774"/>
          </a:xfrm>
        </p:grpSpPr>
        <p:sp>
          <p:nvSpPr>
            <p:cNvPr id="395" name="انتهت أي نفدت"/>
            <p:cNvSpPr/>
            <p:nvPr/>
          </p:nvSpPr>
          <p:spPr>
            <a:xfrm>
              <a:off x="1711738" y="3528077"/>
              <a:ext cx="17892529" cy="1905000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noAutofit/>
            </a:bodyPr>
            <a:lstStyle>
              <a:lvl1pPr defTabSz="825500">
                <a:defRPr sz="4400">
                  <a:solidFill>
                    <a:srgbClr val="000000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algn="ctr" rtl="0">
                <a:defRPr/>
              </a:pPr>
              <a:r>
                <a:rPr lang="ar-AE" sz="2200" b="1" dirty="0"/>
                <a:t>أي تفتح عليك الوساوس و الندم..</a:t>
              </a:r>
              <a:endParaRPr sz="2200" b="1" dirty="0"/>
            </a:p>
          </p:txBody>
        </p:sp>
        <p:pic>
          <p:nvPicPr>
            <p:cNvPr id="394" name="انتهت أي نفدت انتهت أي نفدت" descr="انتهت أي نفدت انتهت أي نفدت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78374" y="3570751"/>
              <a:ext cx="18057631" cy="20701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fill="hold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fill="hold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fill="hold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 decel="50000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 decel="50000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 decel="50000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4" dur="1500" fill="hold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1000" fill="hold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fill="hold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fill="hold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fill="hold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 decel="50000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 decel="50000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 decel="50000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8" dur="1500" fill="hold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1000" fill="hold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fill="hold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fill="hold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fill="hold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 decel="50000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 decel="50000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 decel="50000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92" dur="1500" fill="hold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3" dur="1000" fill="hold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fill="hold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fill="hold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fill="hold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 decel="50000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 decel="50000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 decel="50000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26" dur="1500" fill="hold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7" dur="1000" fill="hold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" grpId="0" animBg="1" advAuto="0"/>
      <p:bldP spid="381" grpId="1" animBg="1" advAuto="0"/>
      <p:bldP spid="384" grpId="0" animBg="1" advAuto="0"/>
      <p:bldP spid="384" grpId="1" animBg="1" advAuto="0"/>
      <p:bldP spid="385" grpId="0" animBg="1" advAuto="0"/>
      <p:bldP spid="385" grpId="1" animBg="1" advAuto="0"/>
      <p:bldP spid="388" grpId="0" animBg="1" advAuto="0"/>
      <p:bldP spid="388" grpId="1" animBg="1" advAuto="0"/>
      <p:bldP spid="389" grpId="0" animBg="1" advAuto="0"/>
      <p:bldP spid="389" grpId="1" animBg="1" advAuto="0"/>
      <p:bldP spid="392" grpId="0" animBg="1" advAuto="0"/>
      <p:bldP spid="392" grpId="1" animBg="1" advAuto="0"/>
      <p:bldP spid="393" grpId="0" animBg="1" advAuto="0"/>
      <p:bldP spid="393" grpId="1" animBg="1" advAuto="0"/>
      <p:bldP spid="396" grpId="0" animBg="1" advAuto="0"/>
      <p:bldP spid="396" grpId="1" animBg="1" advAuto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434</Words>
  <Application>Microsoft Office PowerPoint</Application>
  <PresentationFormat>Widescreen</PresentationFormat>
  <Paragraphs>88</Paragraphs>
  <Slides>30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30</vt:i4>
      </vt:variant>
    </vt:vector>
  </HeadingPairs>
  <TitlesOfParts>
    <vt:vector size="49" baseType="lpstr">
      <vt:lpstr>Arial</vt:lpstr>
      <vt:lpstr>Book Antiqua</vt:lpstr>
      <vt:lpstr>Calibri</vt:lpstr>
      <vt:lpstr>Calibri Light</vt:lpstr>
      <vt:lpstr>Geeza Pro Bold</vt:lpstr>
      <vt:lpstr>Geeza Pro Regular</vt:lpstr>
      <vt:lpstr>Helvetica</vt:lpstr>
      <vt:lpstr>Lucida Sans</vt:lpstr>
      <vt:lpstr>Sakkal Majalla</vt:lpstr>
      <vt:lpstr>Times New Roman</vt:lpstr>
      <vt:lpstr>1_Office Theme</vt:lpstr>
      <vt:lpstr>2_Office Theme</vt:lpstr>
      <vt:lpstr>3_Office Theme</vt:lpstr>
      <vt:lpstr>22_Custom Design</vt:lpstr>
      <vt:lpstr>25_Custom Design</vt:lpstr>
      <vt:lpstr>6_Office Theme</vt:lpstr>
      <vt:lpstr>7_Office Theme</vt:lpstr>
      <vt:lpstr>8_Office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أقرأ و أجيب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Lubna Aldous</dc:creator>
  <cp:lastModifiedBy>Lubna Aldous</cp:lastModifiedBy>
  <cp:revision>10</cp:revision>
  <dcterms:created xsi:type="dcterms:W3CDTF">2020-09-05T08:12:35Z</dcterms:created>
  <dcterms:modified xsi:type="dcterms:W3CDTF">2020-09-07T18:39:04Z</dcterms:modified>
</cp:coreProperties>
</file>