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1" r:id="rId2"/>
    <p:sldId id="429" r:id="rId3"/>
    <p:sldId id="292" r:id="rId4"/>
    <p:sldId id="842" r:id="rId5"/>
    <p:sldId id="287" r:id="rId6"/>
    <p:sldId id="265" r:id="rId7"/>
    <p:sldId id="844" r:id="rId8"/>
    <p:sldId id="446" r:id="rId9"/>
    <p:sldId id="449" r:id="rId10"/>
    <p:sldId id="263" r:id="rId11"/>
    <p:sldId id="445" r:id="rId12"/>
    <p:sldId id="447" r:id="rId13"/>
    <p:sldId id="463" r:id="rId14"/>
    <p:sldId id="451" r:id="rId15"/>
    <p:sldId id="452" r:id="rId16"/>
    <p:sldId id="841" r:id="rId17"/>
    <p:sldId id="454" r:id="rId18"/>
    <p:sldId id="453" r:id="rId19"/>
    <p:sldId id="459" r:id="rId20"/>
    <p:sldId id="843" r:id="rId21"/>
    <p:sldId id="830" r:id="rId22"/>
    <p:sldId id="845" r:id="rId23"/>
    <p:sldId id="461" r:id="rId24"/>
    <p:sldId id="256" r:id="rId25"/>
    <p:sldId id="462" r:id="rId26"/>
    <p:sldId id="258" r:id="rId27"/>
    <p:sldId id="2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26C0A-BA64-418C-91D9-82E9BB6D6E02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0FEEF-31BB-41D9-A183-FE4A5ACB9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57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732C8-79D7-4B7E-BE53-E1698B33D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C2923-EDCF-49CD-812B-BD2ECDA75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5CFE9-54CF-4AD1-842A-4B8E73F19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B958-1F9D-4A5D-8428-693CBDFEAFCE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CEB7F-8BF2-47A9-87B9-31CE6DF0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A1C6C-4394-49E6-A359-A0C859901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306CD-B56F-402F-9C5B-5ED0B069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D9478-E43E-4260-B24F-A1273917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B63E55-739C-4FCF-922D-E90AAE75C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2EB49-3375-4FF2-A283-A58D6340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B958-1F9D-4A5D-8428-693CBDFEAFCE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96ECC-81E1-4A8A-89F7-434342EA9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6A613-1EEE-4D3A-A66A-94E25A17A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306CD-B56F-402F-9C5B-5ED0B069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0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AE1764-2CB7-422D-A12A-1C5C48BA7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26C86C-F4D4-472F-A79B-E9551AE82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70C58-A16A-41B4-A601-BCD00598E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B958-1F9D-4A5D-8428-693CBDFEAFCE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D48F0-7BC9-4ECE-B02C-04DAB20B0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9F9A-02B1-4F85-AE20-EF2C03724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306CD-B56F-402F-9C5B-5ED0B069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2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C1E78-6DC5-405C-8651-68BEF5A11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66207-4386-41B0-9F31-BF4AF2ED6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744E6-CDCB-4A86-B4D7-62EB81500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B958-1F9D-4A5D-8428-693CBDFEAFCE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172F4-8C1D-4BDA-8E35-0425C3D9E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27B32-6800-4403-8146-1DA11F6D9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306CD-B56F-402F-9C5B-5ED0B069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A5C6F-8353-43D2-A9C8-6D0E5C8B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DE68A-A454-46A7-9373-BCF78DE0C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D13F5-47AB-4918-945B-4ACAE2755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B958-1F9D-4A5D-8428-693CBDFEAFCE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1FD0A-8D99-4037-B66F-9B8B5E2F6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33ED6-EC42-4C77-839E-52E40084B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306CD-B56F-402F-9C5B-5ED0B069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6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02CE3-E476-4B0E-8DAE-11CD9DB8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D7DA-FFD1-4E75-8E88-6B02150D8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A250B-81AF-4AB5-A384-742BA808F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58DCE-073B-442F-BE3C-5AD902E3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B958-1F9D-4A5D-8428-693CBDFEAFCE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FA282-8154-4410-B908-FCD39DAB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9C9C0-ACC3-49D2-8A36-04B80F39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306CD-B56F-402F-9C5B-5ED0B069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73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BE67-7505-48DC-964A-60DF7DFCB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73698-4F1F-4AE1-9DB3-66FD7C343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78235-1D5F-4CFC-8B69-A9073A554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2089E-0FCC-4A0F-9D27-90DBAC7E1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0CD71-2CF6-47D7-A34E-9896B85941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20DA5F-8925-4A6B-9B5B-DF060868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B958-1F9D-4A5D-8428-693CBDFEAFCE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86E17C-914D-47E4-BE62-A19F0FB82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9DBF0D-0747-4E2F-8809-2DA257FB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306CD-B56F-402F-9C5B-5ED0B069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3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0D0FE-BE6B-4B41-B8E0-C2AFFC8E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546CB6-EC9B-4973-919F-4AF987FFF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B958-1F9D-4A5D-8428-693CBDFEAFCE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A99C90-E23E-41D5-A4D8-EF4CF775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E9681-F8D6-465F-B637-661186E7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306CD-B56F-402F-9C5B-5ED0B069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08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55D85B-0B80-4543-969C-D222885F5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B958-1F9D-4A5D-8428-693CBDFEAFCE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08394-418B-49D9-8A2F-35E3E182E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97E6F-D10B-46F7-A82E-6E7EFCB99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306CD-B56F-402F-9C5B-5ED0B069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04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E988A-91BE-4AA7-86B8-9EDA81CD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8820F-E51D-4B2E-B12D-0EA89FC57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A9B0C-48AA-435B-8846-6289BA6D7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5B903-26A3-4B12-96B8-7F8B28F91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B958-1F9D-4A5D-8428-693CBDFEAFCE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AB784-7C19-4A8A-89D4-558F6D58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4CA73-2C07-4F4F-B18D-06264F62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306CD-B56F-402F-9C5B-5ED0B069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03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155ED-345F-4AA7-B134-7CD55C8A8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E70CC2-E6DD-4E1F-9F42-10CCF2705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40E75-D083-4910-BFF5-A6C6D535A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7F9A3-51E2-437C-87D5-A4DEE829E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B958-1F9D-4A5D-8428-693CBDFEAFCE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1A3BE-09DC-4CAC-B28B-437867AB9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418B4-CE01-494D-900B-EACBAB34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306CD-B56F-402F-9C5B-5ED0B069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5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B3A46-0EF8-4E9A-A5F0-B1CECD97F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F8492-62F4-4841-AD0C-9E84F4BBC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A1DDA-4312-4BA9-A42E-7412232DE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CB958-1F9D-4A5D-8428-693CBDFEAFCE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0CCF1-ECE4-4454-9519-CB48D540F1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DFD56-0338-4353-BB5D-29573020B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306CD-B56F-402F-9C5B-5ED0B0695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7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23.jpe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7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image" Target="../media/image23.jpe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3.jpeg"/><Relationship Id="rId7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7.jpe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ar/resource/5778289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7.jpe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6.wdp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99792BF9-6B0B-4AD8-BFE3-5517C61E2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مربع نص 8">
            <a:extLst>
              <a:ext uri="{FF2B5EF4-FFF2-40B4-BE49-F238E27FC236}">
                <a16:creationId xmlns:a16="http://schemas.microsoft.com/office/drawing/2014/main" id="{ED6214F8-6808-4DD6-89A5-0C0C4CB07C8E}"/>
              </a:ext>
            </a:extLst>
          </p:cNvPr>
          <p:cNvSpPr txBox="1"/>
          <p:nvPr/>
        </p:nvSpPr>
        <p:spPr>
          <a:xfrm>
            <a:off x="8140570" y="2768185"/>
            <a:ext cx="1095375" cy="40005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PT Bold Heading" panose="02010400000000000000" pitchFamily="2" charset="-78"/>
              </a:rPr>
              <a:t>التاريخ</a:t>
            </a:r>
            <a:endParaRPr lang="ar-SA" sz="2000" dirty="0">
              <a:solidFill>
                <a:schemeClr val="accent6">
                  <a:lumMod val="75000"/>
                </a:schemeClr>
              </a:solidFill>
              <a:latin typeface="+mn-lt"/>
              <a:cs typeface="PT Bold Heading" panose="02010400000000000000" pitchFamily="2" charset="-78"/>
            </a:endParaRPr>
          </a:p>
        </p:txBody>
      </p:sp>
      <p:sp>
        <p:nvSpPr>
          <p:cNvPr id="12" name="مربع نص 9">
            <a:extLst>
              <a:ext uri="{FF2B5EF4-FFF2-40B4-BE49-F238E27FC236}">
                <a16:creationId xmlns:a16="http://schemas.microsoft.com/office/drawing/2014/main" id="{A0493888-1C1E-437A-93F7-E220C9F20E60}"/>
              </a:ext>
            </a:extLst>
          </p:cNvPr>
          <p:cNvSpPr txBox="1"/>
          <p:nvPr/>
        </p:nvSpPr>
        <p:spPr>
          <a:xfrm>
            <a:off x="8013700" y="3484563"/>
            <a:ext cx="1073150" cy="40005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PT Bold Heading" panose="02010400000000000000" pitchFamily="2" charset="-78"/>
              </a:rPr>
              <a:t>الـمادة : </a:t>
            </a:r>
            <a:endParaRPr lang="ar-SA" sz="2000" dirty="0">
              <a:solidFill>
                <a:schemeClr val="accent6">
                  <a:lumMod val="75000"/>
                </a:schemeClr>
              </a:solidFill>
              <a:latin typeface="+mn-lt"/>
              <a:cs typeface="PT Bold Heading" panose="02010400000000000000" pitchFamily="2" charset="-78"/>
            </a:endParaRPr>
          </a:p>
        </p:txBody>
      </p:sp>
      <p:sp>
        <p:nvSpPr>
          <p:cNvPr id="13" name="مربع نص 10">
            <a:extLst>
              <a:ext uri="{FF2B5EF4-FFF2-40B4-BE49-F238E27FC236}">
                <a16:creationId xmlns:a16="http://schemas.microsoft.com/office/drawing/2014/main" id="{9F43693C-BD92-4581-AE48-9B45FD4C2262}"/>
              </a:ext>
            </a:extLst>
          </p:cNvPr>
          <p:cNvSpPr txBox="1"/>
          <p:nvPr/>
        </p:nvSpPr>
        <p:spPr>
          <a:xfrm>
            <a:off x="8328363" y="2051807"/>
            <a:ext cx="776288" cy="40005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PT Bold Heading" panose="02010400000000000000" pitchFamily="2" charset="-78"/>
              </a:rPr>
              <a:t>اليوم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97C8B0-2B44-48CD-970D-07D3429B8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826" y="2007357"/>
            <a:ext cx="3198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AE" altLang="en-US" sz="2400" b="1" dirty="0">
                <a:latin typeface="Gill Sans MT" panose="020B0502020104020203" pitchFamily="34" charset="0"/>
                <a:cs typeface="Calibri" panose="020F0502020204030204" pitchFamily="34" charset="0"/>
              </a:rPr>
              <a:t>الأحد</a:t>
            </a:r>
            <a:endParaRPr lang="ar-AE" altLang="en-US" sz="2400" b="1" dirty="0"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C5415-E04F-494C-8CB0-B8D5AEB41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996" y="2622135"/>
            <a:ext cx="3198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AE" altLang="en-US" sz="2000" b="1" dirty="0">
                <a:cs typeface="Calibri" panose="020F0502020204030204" pitchFamily="34" charset="0"/>
              </a:rPr>
              <a:t>26 – ربيع الأول  - 1443 هجري                                31 - أكتوبر - 2021 ميلادي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EF61C8-A629-45E4-8A70-4907AC9A5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712" y="3524250"/>
            <a:ext cx="2063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AE" altLang="en-US" sz="2400" b="1" dirty="0">
                <a:cs typeface="Calibri" panose="020F0502020204030204" pitchFamily="34" charset="0"/>
              </a:rPr>
              <a:t>التربية الإسلامية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هل تعلم انه اذا دخلت نملة في اذن الفيل يموت - منتديات حروف العشق © عالم  الأبداع والتميز">
            <a:extLst>
              <a:ext uri="{FF2B5EF4-FFF2-40B4-BE49-F238E27FC236}">
                <a16:creationId xmlns:a16="http://schemas.microsoft.com/office/drawing/2014/main" id="{9F35E19D-A55B-4545-AA4C-03667A6B6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7" y="0"/>
            <a:ext cx="9445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est HD Vector Metal Texture Image » Free Vector Art, Images ...">
            <a:extLst>
              <a:ext uri="{FF2B5EF4-FFF2-40B4-BE49-F238E27FC236}">
                <a16:creationId xmlns:a16="http://schemas.microsoft.com/office/drawing/2014/main" id="{42672EBB-23F5-45A3-9188-9BD1928B0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3"/>
          <a:stretch/>
        </p:blipFill>
        <p:spPr bwMode="auto">
          <a:xfrm>
            <a:off x="0" y="-19"/>
            <a:ext cx="12192000" cy="685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5B6239-C58E-48F4-BA13-213860EFA124}"/>
              </a:ext>
            </a:extLst>
          </p:cNvPr>
          <p:cNvSpPr/>
          <p:nvPr/>
        </p:nvSpPr>
        <p:spPr>
          <a:xfrm>
            <a:off x="889484" y="278600"/>
            <a:ext cx="3505095" cy="221894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8B6A87-84ED-462D-AE96-7F4E4E58CD5B}"/>
              </a:ext>
            </a:extLst>
          </p:cNvPr>
          <p:cNvSpPr/>
          <p:nvPr/>
        </p:nvSpPr>
        <p:spPr>
          <a:xfrm>
            <a:off x="4394579" y="278600"/>
            <a:ext cx="3505095" cy="221894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024D4B-DA1E-404F-9156-D227EA58808C}"/>
              </a:ext>
            </a:extLst>
          </p:cNvPr>
          <p:cNvSpPr/>
          <p:nvPr/>
        </p:nvSpPr>
        <p:spPr>
          <a:xfrm>
            <a:off x="7899674" y="278600"/>
            <a:ext cx="3402842" cy="221894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8138B2-1257-4467-96C2-56407B9FFF19}"/>
              </a:ext>
            </a:extLst>
          </p:cNvPr>
          <p:cNvSpPr/>
          <p:nvPr/>
        </p:nvSpPr>
        <p:spPr>
          <a:xfrm>
            <a:off x="889484" y="2497540"/>
            <a:ext cx="3505095" cy="221894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76F1DF-642B-42A3-9C37-1A1499BDCD3E}"/>
              </a:ext>
            </a:extLst>
          </p:cNvPr>
          <p:cNvSpPr/>
          <p:nvPr/>
        </p:nvSpPr>
        <p:spPr>
          <a:xfrm>
            <a:off x="4394579" y="2497540"/>
            <a:ext cx="3505095" cy="221894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7D6FF1-9C32-49C9-8BFF-9F9418A0616D}"/>
              </a:ext>
            </a:extLst>
          </p:cNvPr>
          <p:cNvSpPr/>
          <p:nvPr/>
        </p:nvSpPr>
        <p:spPr>
          <a:xfrm>
            <a:off x="7899674" y="2497540"/>
            <a:ext cx="3402842" cy="221894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A8F9FB-7DE4-46C6-A9CF-2EB11AE6A589}"/>
              </a:ext>
            </a:extLst>
          </p:cNvPr>
          <p:cNvSpPr/>
          <p:nvPr/>
        </p:nvSpPr>
        <p:spPr>
          <a:xfrm>
            <a:off x="889484" y="4716480"/>
            <a:ext cx="3505095" cy="18629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2B8FB-6DF2-4492-9837-B5422FBA7834}"/>
              </a:ext>
            </a:extLst>
          </p:cNvPr>
          <p:cNvSpPr/>
          <p:nvPr/>
        </p:nvSpPr>
        <p:spPr>
          <a:xfrm>
            <a:off x="4394579" y="4716480"/>
            <a:ext cx="3505095" cy="18629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2013219-EA82-4DD4-A184-EA5ECB9EDC9C}"/>
              </a:ext>
            </a:extLst>
          </p:cNvPr>
          <p:cNvSpPr/>
          <p:nvPr/>
        </p:nvSpPr>
        <p:spPr>
          <a:xfrm>
            <a:off x="7899674" y="4716480"/>
            <a:ext cx="3402842" cy="18629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3" name="Rectangle: Beveled 32">
            <a:extLst>
              <a:ext uri="{FF2B5EF4-FFF2-40B4-BE49-F238E27FC236}">
                <a16:creationId xmlns:a16="http://schemas.microsoft.com/office/drawing/2014/main" id="{0F1C15B6-B1C9-42DF-9F8E-76041593AFDE}"/>
              </a:ext>
            </a:extLst>
          </p:cNvPr>
          <p:cNvSpPr/>
          <p:nvPr/>
        </p:nvSpPr>
        <p:spPr>
          <a:xfrm>
            <a:off x="848542" y="4237042"/>
            <a:ext cx="10413032" cy="2177997"/>
          </a:xfrm>
          <a:prstGeom prst="bevel">
            <a:avLst>
              <a:gd name="adj" fmla="val 748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الفيل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6689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4B83E23-CF81-4FBF-A455-51894EE1F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pic>
        <p:nvPicPr>
          <p:cNvPr id="3074" name="Picture 2" descr="بوربوينت مقدمة لعمل درس ديني اسلامي | ادركها بوربوينت">
            <a:extLst>
              <a:ext uri="{FF2B5EF4-FFF2-40B4-BE49-F238E27FC236}">
                <a16:creationId xmlns:a16="http://schemas.microsoft.com/office/drawing/2014/main" id="{168CCDE3-5794-49CA-93D3-1B7B6490B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17143"/>
          <a:stretch/>
        </p:blipFill>
        <p:spPr bwMode="auto">
          <a:xfrm>
            <a:off x="869485" y="1819356"/>
            <a:ext cx="8412480" cy="42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625576-D6CD-4E30-82B2-77FE1CDCD27A}"/>
              </a:ext>
            </a:extLst>
          </p:cNvPr>
          <p:cNvSpPr txBox="1"/>
          <p:nvPr/>
        </p:nvSpPr>
        <p:spPr>
          <a:xfrm>
            <a:off x="3544611" y="3605348"/>
            <a:ext cx="2651760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سورة الفيل </a:t>
            </a:r>
            <a:endParaRPr lang="en-US" sz="4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2" descr="C:\Users\User\Videos\تحضير\قرص قابل للنقل\]]].jpg">
            <a:extLst>
              <a:ext uri="{FF2B5EF4-FFF2-40B4-BE49-F238E27FC236}">
                <a16:creationId xmlns:a16="http://schemas.microsoft.com/office/drawing/2014/main" id="{F85651A4-CC8F-4CCD-857C-AB6D5065F7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" b="100000" l="18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509" y="3382060"/>
            <a:ext cx="2302367" cy="326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7801A3EE-8A37-490D-B31C-2CCADAB4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37" y="157653"/>
            <a:ext cx="3624121" cy="287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FA08BB-09CD-49AF-8B59-699337D9D246}"/>
              </a:ext>
            </a:extLst>
          </p:cNvPr>
          <p:cNvSpPr txBox="1"/>
          <p:nvPr/>
        </p:nvSpPr>
        <p:spPr>
          <a:xfrm>
            <a:off x="8529632" y="1819356"/>
            <a:ext cx="2507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dirty="0">
                <a:solidFill>
                  <a:srgbClr val="FF0000"/>
                </a:solidFill>
                <a:cs typeface="(AH) Manal Black" pitchFamily="2" charset="-78"/>
              </a:rPr>
              <a:t>عنوان درسي</a:t>
            </a:r>
            <a:endParaRPr lang="en-US" sz="44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6395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72EC4BEC-F1F5-4E58-9004-17A342943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06597-AD11-49B5-8E31-AF545B3119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766" y="876072"/>
            <a:ext cx="3269282" cy="5435245"/>
          </a:xfrm>
          <a:prstGeom prst="rect">
            <a:avLst/>
          </a:prstGeom>
        </p:spPr>
      </p:pic>
      <p:pic>
        <p:nvPicPr>
          <p:cNvPr id="9" name="Picture 2" descr="C:\Users\User\Videos\تحضير\قرص قابل للنقل\]]].jpg">
            <a:extLst>
              <a:ext uri="{FF2B5EF4-FFF2-40B4-BE49-F238E27FC236}">
                <a16:creationId xmlns:a16="http://schemas.microsoft.com/office/drawing/2014/main" id="{173D801B-CFA0-41E2-ADD9-ACB51E762F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" b="100000" l="18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07" y="3633700"/>
            <a:ext cx="2111193" cy="299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070AE3-8B4F-47B3-9E97-025AE902E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58" y="1341547"/>
            <a:ext cx="3269282" cy="4969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86064F-9B27-4B8D-A3BD-3AC10BAF7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0" y="394775"/>
            <a:ext cx="3269282" cy="54352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C3687A-7F2E-4471-A35C-98FD5E3C0C3F}"/>
              </a:ext>
            </a:extLst>
          </p:cNvPr>
          <p:cNvSpPr txBox="1"/>
          <p:nvPr/>
        </p:nvSpPr>
        <p:spPr>
          <a:xfrm>
            <a:off x="8024456" y="3271443"/>
            <a:ext cx="1739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أتلو سورة الفيل تلاوة سليمة 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2009D6-F97F-4ADF-B3AA-52A313A3E3FC}"/>
              </a:ext>
            </a:extLst>
          </p:cNvPr>
          <p:cNvSpPr txBox="1"/>
          <p:nvPr/>
        </p:nvSpPr>
        <p:spPr>
          <a:xfrm>
            <a:off x="4521692" y="3237983"/>
            <a:ext cx="1739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أفهم قصة أصحاب الفيل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3F40A-05F1-49F8-B264-086AE20D906C}"/>
              </a:ext>
            </a:extLst>
          </p:cNvPr>
          <p:cNvSpPr txBox="1"/>
          <p:nvPr/>
        </p:nvSpPr>
        <p:spPr>
          <a:xfrm>
            <a:off x="1094768" y="2828835"/>
            <a:ext cx="1878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أفسر معاني المفردات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6C9FE639-8B80-476D-AA97-014B83AD9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441" y="231170"/>
            <a:ext cx="2979242" cy="22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39A834-1ED9-4130-91B5-1EB7C19E6955}"/>
              </a:ext>
            </a:extLst>
          </p:cNvPr>
          <p:cNvSpPr txBox="1"/>
          <p:nvPr/>
        </p:nvSpPr>
        <p:spPr>
          <a:xfrm>
            <a:off x="8195532" y="1424361"/>
            <a:ext cx="3922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أهدافـي</a:t>
            </a:r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1956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7C999BA8-A7E0-43F5-A0CA-4C9B611E8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F59859-84DE-42A3-A773-4C2D35736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5" t="5660" r="49227"/>
          <a:stretch/>
        </p:blipFill>
        <p:spPr>
          <a:xfrm>
            <a:off x="375278" y="492811"/>
            <a:ext cx="4528233" cy="3286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11BB8219-93D9-4762-994F-11003C12B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490" y="10685"/>
            <a:ext cx="3617409" cy="286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2CCFF-ED83-4095-8A4F-53DB9A83A0D0}"/>
              </a:ext>
            </a:extLst>
          </p:cNvPr>
          <p:cNvSpPr txBox="1"/>
          <p:nvPr/>
        </p:nvSpPr>
        <p:spPr>
          <a:xfrm>
            <a:off x="7385877" y="1768796"/>
            <a:ext cx="2507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dirty="0">
                <a:solidFill>
                  <a:srgbClr val="FF0000"/>
                </a:solidFill>
                <a:cs typeface="(AH) Manal Black" pitchFamily="2" charset="-78"/>
              </a:rPr>
              <a:t>التهيئة أتحدث</a:t>
            </a:r>
            <a:endParaRPr lang="en-US" sz="4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272F9-D4A5-44CB-8C6C-1B5A34EBA0AB}"/>
              </a:ext>
            </a:extLst>
          </p:cNvPr>
          <p:cNvSpPr txBox="1"/>
          <p:nvPr/>
        </p:nvSpPr>
        <p:spPr>
          <a:xfrm>
            <a:off x="6096000" y="3113134"/>
            <a:ext cx="3594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dirty="0">
                <a:latin typeface="Calibri" panose="020F0502020204030204" pitchFamily="34" charset="0"/>
                <a:cs typeface="Calibri" panose="020F0502020204030204" pitchFamily="34" charset="0"/>
              </a:rPr>
              <a:t>ما اسم هذا البيت ؟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A4B911-F374-4503-867C-A5BE4AF0DC96}"/>
              </a:ext>
            </a:extLst>
          </p:cNvPr>
          <p:cNvSpPr txBox="1"/>
          <p:nvPr/>
        </p:nvSpPr>
        <p:spPr>
          <a:xfrm>
            <a:off x="4288115" y="3828745"/>
            <a:ext cx="560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dirty="0">
                <a:latin typeface="Calibri" panose="020F0502020204030204" pitchFamily="34" charset="0"/>
                <a:cs typeface="Calibri" panose="020F0502020204030204" pitchFamily="34" charset="0"/>
              </a:rPr>
              <a:t>ما اسم المدينة التي يوجد فيها ؟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924D19-D784-4961-ADFB-C4E0AD2B161E}"/>
              </a:ext>
            </a:extLst>
          </p:cNvPr>
          <p:cNvSpPr txBox="1"/>
          <p:nvPr/>
        </p:nvSpPr>
        <p:spPr>
          <a:xfrm>
            <a:off x="4288115" y="4625957"/>
            <a:ext cx="560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dirty="0">
                <a:latin typeface="Calibri" panose="020F0502020204030204" pitchFamily="34" charset="0"/>
                <a:cs typeface="Calibri" panose="020F0502020204030204" pitchFamily="34" charset="0"/>
              </a:rPr>
              <a:t>لماذا يذهب المسلمون لزيارته؟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243598-393C-4361-AC0E-7DBC3CBC056A}"/>
              </a:ext>
            </a:extLst>
          </p:cNvPr>
          <p:cNvSpPr txBox="1"/>
          <p:nvPr/>
        </p:nvSpPr>
        <p:spPr>
          <a:xfrm>
            <a:off x="4288115" y="5383384"/>
            <a:ext cx="560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dirty="0">
                <a:latin typeface="Calibri" panose="020F0502020204030204" pitchFamily="34" charset="0"/>
                <a:cs typeface="Calibri" panose="020F0502020204030204" pitchFamily="34" charset="0"/>
              </a:rPr>
              <a:t>من يعرف قصة أصحاب الفيل؟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894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7FE4D9C8-819D-47CB-AE2B-058FBE887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03D49D-FD01-4D7A-A7BD-7FBFB2982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6" t="3265" r="2208" b="3891"/>
          <a:stretch/>
        </p:blipFill>
        <p:spPr>
          <a:xfrm>
            <a:off x="889928" y="2024743"/>
            <a:ext cx="9457508" cy="4519748"/>
          </a:xfrm>
          <a:prstGeom prst="rect">
            <a:avLst/>
          </a:prstGeom>
        </p:spPr>
      </p:pic>
      <p:pic>
        <p:nvPicPr>
          <p:cNvPr id="8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433BEED1-1B6F-4746-8109-4A695C60C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64" y="149911"/>
            <a:ext cx="3295144" cy="230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5ABCC-CB7C-4AED-AF57-B4C30AEC96C3}"/>
              </a:ext>
            </a:extLst>
          </p:cNvPr>
          <p:cNvSpPr txBox="1"/>
          <p:nvPr/>
        </p:nvSpPr>
        <p:spPr>
          <a:xfrm>
            <a:off x="8494866" y="1542616"/>
            <a:ext cx="2969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  <a:cs typeface="(AH) Manal Black" pitchFamily="2" charset="-78"/>
              </a:rPr>
              <a:t>أتلو سورة الفيل</a:t>
            </a:r>
            <a:endParaRPr lang="en-US" sz="36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9218" name="Picture 2" descr="Index of /images/i-147">
            <a:extLst>
              <a:ext uri="{FF2B5EF4-FFF2-40B4-BE49-F238E27FC236}">
                <a16:creationId xmlns:a16="http://schemas.microsoft.com/office/drawing/2014/main" id="{B26D807C-0029-4218-A92F-EE9C5340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842" y="439723"/>
            <a:ext cx="1601679" cy="180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0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679CE47-CD25-42E0-84FC-3EE20E3CD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pic>
        <p:nvPicPr>
          <p:cNvPr id="7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4B8C91AC-4A1E-4AF4-A520-B2F0229AA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754" y="172118"/>
            <a:ext cx="3056430" cy="230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F74D2A-733F-472E-9F49-FEDEA93010EE}"/>
              </a:ext>
            </a:extLst>
          </p:cNvPr>
          <p:cNvSpPr txBox="1"/>
          <p:nvPr/>
        </p:nvSpPr>
        <p:spPr>
          <a:xfrm>
            <a:off x="8989510" y="1665282"/>
            <a:ext cx="2969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solidFill>
                  <a:srgbClr val="FF0000"/>
                </a:solidFill>
                <a:cs typeface="(AH) Manal Black" pitchFamily="2" charset="-78"/>
              </a:rPr>
              <a:t>استمع لتلاوة سورة الفيل</a:t>
            </a:r>
            <a:endParaRPr lang="en-US" sz="2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9" name="قرآن كريم  للاطفال- سورة الفيل - قراءة مجودةQuraa">
            <a:hlinkClick r:id="" action="ppaction://media"/>
            <a:extLst>
              <a:ext uri="{FF2B5EF4-FFF2-40B4-BE49-F238E27FC236}">
                <a16:creationId xmlns:a16="http://schemas.microsoft.com/office/drawing/2014/main" id="{69AE3186-E98D-44B0-9F1B-ADF9D60BDF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772" y="796834"/>
            <a:ext cx="8571981" cy="5238205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10" name="Picture 2" descr="Index of /images/i-147">
            <a:extLst>
              <a:ext uri="{FF2B5EF4-FFF2-40B4-BE49-F238E27FC236}">
                <a16:creationId xmlns:a16="http://schemas.microsoft.com/office/drawing/2014/main" id="{A1480677-D3D5-48BE-AD07-12B3A5889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5369" y="4317392"/>
            <a:ext cx="1606733" cy="18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13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AAE48F1-5161-4F1E-B575-E54BE26CE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pic>
        <p:nvPicPr>
          <p:cNvPr id="7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4B8C91AC-4A1E-4AF4-A520-B2F0229AA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052" y="85031"/>
            <a:ext cx="3239131" cy="258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F74D2A-733F-472E-9F49-FEDEA93010EE}"/>
              </a:ext>
            </a:extLst>
          </p:cNvPr>
          <p:cNvSpPr txBox="1"/>
          <p:nvPr/>
        </p:nvSpPr>
        <p:spPr>
          <a:xfrm>
            <a:off x="8871795" y="1731618"/>
            <a:ext cx="2969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أفكر لأعرف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0" name="Picture 2" descr="Index of /images/i-147">
            <a:extLst>
              <a:ext uri="{FF2B5EF4-FFF2-40B4-BE49-F238E27FC236}">
                <a16:creationId xmlns:a16="http://schemas.microsoft.com/office/drawing/2014/main" id="{A1480677-D3D5-48BE-AD07-12B3A5889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320" y="3813149"/>
            <a:ext cx="2186560" cy="257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958297-12D5-4715-9858-D21E19E327A4}"/>
              </a:ext>
            </a:extLst>
          </p:cNvPr>
          <p:cNvSpPr txBox="1"/>
          <p:nvPr/>
        </p:nvSpPr>
        <p:spPr>
          <a:xfrm>
            <a:off x="1383326" y="2724006"/>
            <a:ext cx="80461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dirty="0">
                <a:cs typeface="(AH) Manal Black" pitchFamily="2" charset="-78"/>
              </a:rPr>
              <a:t>يا ترى ..</a:t>
            </a:r>
          </a:p>
          <a:p>
            <a:pPr algn="r"/>
            <a:r>
              <a:rPr lang="ar-AE" sz="4800" dirty="0">
                <a:cs typeface="(AH) Manal Black" pitchFamily="2" charset="-78"/>
              </a:rPr>
              <a:t>لماذا سميت هذه السورة </a:t>
            </a:r>
            <a:r>
              <a:rPr lang="ar-AE" sz="4800" dirty="0" err="1">
                <a:cs typeface="(AH) Manal Black" pitchFamily="2" charset="-78"/>
              </a:rPr>
              <a:t>بسورى</a:t>
            </a:r>
            <a:r>
              <a:rPr lang="ar-AE" sz="4800" dirty="0">
                <a:cs typeface="(AH) Manal Black" pitchFamily="2" charset="-78"/>
              </a:rPr>
              <a:t> الفيل ؟</a:t>
            </a:r>
          </a:p>
          <a:p>
            <a:pPr algn="r"/>
            <a:r>
              <a:rPr lang="ar-AE" sz="4800" dirty="0">
                <a:cs typeface="(AH) Manal Black" pitchFamily="2" charset="-78"/>
              </a:rPr>
              <a:t> من هم أصحاب الفيل ؟</a:t>
            </a:r>
          </a:p>
          <a:p>
            <a:pPr algn="r"/>
            <a:r>
              <a:rPr lang="ar-AE" sz="4800" dirty="0">
                <a:cs typeface="(AH) Manal Black" pitchFamily="2" charset="-78"/>
              </a:rPr>
              <a:t>ماذا أردوا أن يفعلوا ؟</a:t>
            </a:r>
          </a:p>
          <a:p>
            <a:pPr algn="r"/>
            <a:r>
              <a:rPr lang="ar-AE" sz="4800" dirty="0">
                <a:cs typeface="(AH) Manal Black" pitchFamily="2" charset="-78"/>
              </a:rPr>
              <a:t>و ماذا كانت نهايتهم ؟</a:t>
            </a:r>
            <a:endParaRPr lang="en-US" sz="4800" dirty="0">
              <a:cs typeface="(AH) Manal Black" pitchFamily="2" charset="-78"/>
            </a:endParaRPr>
          </a:p>
        </p:txBody>
      </p:sp>
      <p:pic>
        <p:nvPicPr>
          <p:cNvPr id="11" name="Picture 4" descr="الولد في السؤال, الصبي المرسومة, سؤال Clipart, صبي PNG وملف PSD للتحميل  مجانا">
            <a:extLst>
              <a:ext uri="{FF2B5EF4-FFF2-40B4-BE49-F238E27FC236}">
                <a16:creationId xmlns:a16="http://schemas.microsoft.com/office/drawing/2014/main" id="{E4726E82-0A65-4759-B005-44625F9BC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47" y="357408"/>
            <a:ext cx="3244506" cy="27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8F8B7D7-F363-4C6C-BC57-68AC0B79F450}"/>
              </a:ext>
            </a:extLst>
          </p:cNvPr>
          <p:cNvGrpSpPr/>
          <p:nvPr/>
        </p:nvGrpSpPr>
        <p:grpSpPr>
          <a:xfrm rot="20887625">
            <a:off x="2933945" y="664659"/>
            <a:ext cx="3096758" cy="1707578"/>
            <a:chOff x="1650480" y="1204400"/>
            <a:chExt cx="2072280" cy="1117316"/>
          </a:xfrm>
        </p:grpSpPr>
        <p:pic>
          <p:nvPicPr>
            <p:cNvPr id="13" name="Picture 2" descr="رياض الاطفال2">
              <a:extLst>
                <a:ext uri="{FF2B5EF4-FFF2-40B4-BE49-F238E27FC236}">
                  <a16:creationId xmlns:a16="http://schemas.microsoft.com/office/drawing/2014/main" id="{F4450360-50EF-42D4-BC6A-5CD469B742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4508">
              <a:off x="1650480" y="1204400"/>
              <a:ext cx="2072280" cy="111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رياض الاطفال2">
              <a:extLst>
                <a:ext uri="{FF2B5EF4-FFF2-40B4-BE49-F238E27FC236}">
                  <a16:creationId xmlns:a16="http://schemas.microsoft.com/office/drawing/2014/main" id="{E02B36F6-0CEE-45C6-83BE-595A8021F3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17" t="7082" r="75476" b="27434"/>
            <a:stretch/>
          </p:blipFill>
          <p:spPr bwMode="auto">
            <a:xfrm rot="21404508">
              <a:off x="2040036" y="1631991"/>
              <a:ext cx="1602691" cy="323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8E38D0-95C5-4347-8030-A075AEFFC04B}"/>
              </a:ext>
            </a:extLst>
          </p:cNvPr>
          <p:cNvSpPr txBox="1"/>
          <p:nvPr/>
        </p:nvSpPr>
        <p:spPr>
          <a:xfrm rot="20830576">
            <a:off x="3375399" y="1164598"/>
            <a:ext cx="2213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/>
              <a:t>مفتاح السؤال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35059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CE4681-F2A3-4BC2-AFB5-515E10131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9F94D-D14E-4DBD-AEE6-BE063E45C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767"/>
          <a:stretch/>
        </p:blipFill>
        <p:spPr>
          <a:xfrm>
            <a:off x="565437" y="341066"/>
            <a:ext cx="5552334" cy="2105775"/>
          </a:xfrm>
          <a:prstGeom prst="rect">
            <a:avLst/>
          </a:prstGeom>
        </p:spPr>
      </p:pic>
      <p:pic>
        <p:nvPicPr>
          <p:cNvPr id="7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4225230D-DB50-4025-91C6-FD8BA2DB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396" y="299695"/>
            <a:ext cx="2546979" cy="19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BD17A3-3E8E-4DAA-BF71-DD0E3855A897}"/>
              </a:ext>
            </a:extLst>
          </p:cNvPr>
          <p:cNvSpPr txBox="1"/>
          <p:nvPr/>
        </p:nvSpPr>
        <p:spPr>
          <a:xfrm>
            <a:off x="7976548" y="1474625"/>
            <a:ext cx="1885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شرح الآيات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84B6D-A4D3-4C91-8E86-B433FC7FFF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54" t="34488" r="33576" b="38616"/>
          <a:stretch/>
        </p:blipFill>
        <p:spPr>
          <a:xfrm>
            <a:off x="1776045" y="2584238"/>
            <a:ext cx="8190915" cy="386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76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33FD3D3-A4B1-4287-9673-9A7F78712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pic>
        <p:nvPicPr>
          <p:cNvPr id="7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4225230D-DB50-4025-91C6-FD8BA2DB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383" y="0"/>
            <a:ext cx="2826574" cy="197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BD17A3-3E8E-4DAA-BF71-DD0E3855A897}"/>
              </a:ext>
            </a:extLst>
          </p:cNvPr>
          <p:cNvSpPr txBox="1"/>
          <p:nvPr/>
        </p:nvSpPr>
        <p:spPr>
          <a:xfrm>
            <a:off x="9222556" y="1120368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solidFill>
                  <a:srgbClr val="FF0000"/>
                </a:solidFill>
                <a:cs typeface="(AH) Manal Black" pitchFamily="2" charset="-78"/>
              </a:rPr>
              <a:t>أفسر سورة الفيل</a:t>
            </a:r>
            <a:endParaRPr lang="en-US" sz="2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9" name="تفسير سورة الفيل للأطفال">
            <a:hlinkClick r:id="" action="ppaction://media"/>
            <a:extLst>
              <a:ext uri="{FF2B5EF4-FFF2-40B4-BE49-F238E27FC236}">
                <a16:creationId xmlns:a16="http://schemas.microsoft.com/office/drawing/2014/main" id="{01BD37AC-1978-4E16-805D-6BB4C3316E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242" y="750851"/>
            <a:ext cx="8896141" cy="535629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10" name="Picture 4" descr="الولد في السؤال, الصبي المرسومة, سؤال Clipart, صبي PNG وملف PSD للتحميل  مجانا">
            <a:extLst>
              <a:ext uri="{FF2B5EF4-FFF2-40B4-BE49-F238E27FC236}">
                <a16:creationId xmlns:a16="http://schemas.microsoft.com/office/drawing/2014/main" id="{83C2E929-651D-4F70-A41D-50E0BC96C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18623" y="3038082"/>
            <a:ext cx="1923248" cy="197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76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49926D8-6EF8-4E9C-8295-C27B02512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pic>
        <p:nvPicPr>
          <p:cNvPr id="7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4225230D-DB50-4025-91C6-FD8BA2DB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399" y="-117784"/>
            <a:ext cx="2940601" cy="166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BD17A3-3E8E-4DAA-BF71-DD0E3855A897}"/>
              </a:ext>
            </a:extLst>
          </p:cNvPr>
          <p:cNvSpPr txBox="1"/>
          <p:nvPr/>
        </p:nvSpPr>
        <p:spPr>
          <a:xfrm>
            <a:off x="9222870" y="878152"/>
            <a:ext cx="239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solidFill>
                  <a:srgbClr val="FF0000"/>
                </a:solidFill>
                <a:cs typeface="(AH) Manal Black" pitchFamily="2" charset="-78"/>
              </a:rPr>
              <a:t>أفسر معاني المفردات</a:t>
            </a:r>
            <a:endParaRPr lang="en-US" sz="2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1AA98-C911-4EB4-8C21-8B860E2CE974}"/>
              </a:ext>
            </a:extLst>
          </p:cNvPr>
          <p:cNvSpPr txBox="1"/>
          <p:nvPr/>
        </p:nvSpPr>
        <p:spPr>
          <a:xfrm>
            <a:off x="4042798" y="605933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u="sng" dirty="0">
                <a:solidFill>
                  <a:schemeClr val="accent6">
                    <a:lumMod val="75000"/>
                  </a:schemeClr>
                </a:solidFill>
                <a:cs typeface="(AH) Manal Black" pitchFamily="2" charset="-78"/>
              </a:rPr>
              <a:t>استراتيجية النصف الآخر</a:t>
            </a:r>
            <a:endParaRPr lang="en-US" sz="2800" u="sng" dirty="0">
              <a:solidFill>
                <a:schemeClr val="accent6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12" name="Picture 4" descr="الولد في السؤال, الصبي المرسومة, سؤال Clipart, صبي PNG وملف PSD للتحميل  مجانا">
            <a:extLst>
              <a:ext uri="{FF2B5EF4-FFF2-40B4-BE49-F238E27FC236}">
                <a16:creationId xmlns:a16="http://schemas.microsoft.com/office/drawing/2014/main" id="{8475F84D-32AB-4617-AF80-7174607A4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80" y="146602"/>
            <a:ext cx="1411531" cy="141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B3185532-DD19-480F-9644-B21E51A1AD3B}"/>
              </a:ext>
            </a:extLst>
          </p:cNvPr>
          <p:cNvGrpSpPr/>
          <p:nvPr/>
        </p:nvGrpSpPr>
        <p:grpSpPr>
          <a:xfrm>
            <a:off x="8360634" y="1363371"/>
            <a:ext cx="3117962" cy="2569510"/>
            <a:chOff x="6000027" y="1272381"/>
            <a:chExt cx="3600450" cy="2743200"/>
          </a:xfrm>
        </p:grpSpPr>
        <p:pic>
          <p:nvPicPr>
            <p:cNvPr id="2048" name="Picture 2047">
              <a:extLst>
                <a:ext uri="{FF2B5EF4-FFF2-40B4-BE49-F238E27FC236}">
                  <a16:creationId xmlns:a16="http://schemas.microsoft.com/office/drawing/2014/main" id="{E0BC3656-C51B-4CD0-A3EB-F59D4ACB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00027" y="1272381"/>
              <a:ext cx="3600450" cy="27432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24A5A5A-060F-44FD-829B-452C6BC11686}"/>
                </a:ext>
              </a:extLst>
            </p:cNvPr>
            <p:cNvSpPr txBox="1"/>
            <p:nvPr/>
          </p:nvSpPr>
          <p:spPr>
            <a:xfrm>
              <a:off x="6860185" y="1892349"/>
              <a:ext cx="2223491" cy="558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2800" dirty="0">
                  <a:cs typeface="Mudir MT" pitchFamily="2" charset="-78"/>
                </a:rPr>
                <a:t>طيرا أبابيل</a:t>
              </a:r>
              <a:endParaRPr lang="en-US" sz="2800" dirty="0">
                <a:cs typeface="Mudir MT" pitchFamily="2" charset="-78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6D3B1A-3BEB-46D8-8AF7-56C31CD58DE7}"/>
              </a:ext>
            </a:extLst>
          </p:cNvPr>
          <p:cNvGrpSpPr/>
          <p:nvPr/>
        </p:nvGrpSpPr>
        <p:grpSpPr>
          <a:xfrm>
            <a:off x="936501" y="1387719"/>
            <a:ext cx="3117962" cy="2569510"/>
            <a:chOff x="6000027" y="1272381"/>
            <a:chExt cx="3600450" cy="274320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17110E2-6426-4AD6-8DB2-74F4E028D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00027" y="1272381"/>
              <a:ext cx="3600450" cy="27432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66255E6-2DDC-48ED-9BEC-5241572EEA32}"/>
                </a:ext>
              </a:extLst>
            </p:cNvPr>
            <p:cNvSpPr txBox="1"/>
            <p:nvPr/>
          </p:nvSpPr>
          <p:spPr>
            <a:xfrm>
              <a:off x="7119366" y="1767781"/>
              <a:ext cx="1717040" cy="755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000" dirty="0">
                  <a:cs typeface="Mudir MT" pitchFamily="2" charset="-78"/>
                </a:rPr>
                <a:t>سجّيل</a:t>
              </a:r>
              <a:endParaRPr lang="en-US" sz="4000" dirty="0">
                <a:cs typeface="Mudir MT" pitchFamily="2" charset="-78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41839B7-158D-41BE-82F2-C530079E6C34}"/>
              </a:ext>
            </a:extLst>
          </p:cNvPr>
          <p:cNvGrpSpPr/>
          <p:nvPr/>
        </p:nvGrpSpPr>
        <p:grpSpPr>
          <a:xfrm>
            <a:off x="4624566" y="1367845"/>
            <a:ext cx="3117962" cy="2569510"/>
            <a:chOff x="6000027" y="1272381"/>
            <a:chExt cx="3600450" cy="27432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F7A2989-0CCE-44F6-8D8B-175CC5A49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00027" y="1272381"/>
              <a:ext cx="3600450" cy="27432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DADB586-D5E8-4F71-9185-B320C3AD5941}"/>
                </a:ext>
              </a:extLst>
            </p:cNvPr>
            <p:cNvSpPr txBox="1"/>
            <p:nvPr/>
          </p:nvSpPr>
          <p:spPr>
            <a:xfrm>
              <a:off x="6486537" y="2014901"/>
              <a:ext cx="3004446" cy="624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dirty="0">
                  <a:cs typeface="Mudir MT" pitchFamily="2" charset="-78"/>
                </a:rPr>
                <a:t>كَعصْفٍ مأكول</a:t>
              </a:r>
              <a:endParaRPr lang="en-US" sz="3200" dirty="0">
                <a:cs typeface="Mudir MT" pitchFamily="2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426EE-DA26-47A3-900F-BA47A5352E51}"/>
              </a:ext>
            </a:extLst>
          </p:cNvPr>
          <p:cNvGrpSpPr/>
          <p:nvPr/>
        </p:nvGrpSpPr>
        <p:grpSpPr>
          <a:xfrm>
            <a:off x="8387633" y="4229164"/>
            <a:ext cx="3348969" cy="2527051"/>
            <a:chOff x="8387633" y="4049486"/>
            <a:chExt cx="3653618" cy="2706729"/>
          </a:xfrm>
        </p:grpSpPr>
        <p:grpSp>
          <p:nvGrpSpPr>
            <p:cNvPr id="2049" name="Group 2048">
              <a:extLst>
                <a:ext uri="{FF2B5EF4-FFF2-40B4-BE49-F238E27FC236}">
                  <a16:creationId xmlns:a16="http://schemas.microsoft.com/office/drawing/2014/main" id="{C0225FF6-0AB9-417F-89DB-E84A85AA7BFC}"/>
                </a:ext>
              </a:extLst>
            </p:cNvPr>
            <p:cNvGrpSpPr/>
            <p:nvPr/>
          </p:nvGrpSpPr>
          <p:grpSpPr>
            <a:xfrm>
              <a:off x="8387633" y="4049486"/>
              <a:ext cx="3653618" cy="2706729"/>
              <a:chOff x="7522990" y="3869783"/>
              <a:chExt cx="3838575" cy="259080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D7C5003-A44C-4C56-93D2-01CAB42A20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522990" y="3869783"/>
                <a:ext cx="3838575" cy="2590800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E951497-01A0-4120-ACEF-D0F30F83813F}"/>
                  </a:ext>
                </a:extLst>
              </p:cNvPr>
              <p:cNvSpPr txBox="1"/>
              <p:nvPr/>
            </p:nvSpPr>
            <p:spPr>
              <a:xfrm>
                <a:off x="8109708" y="4951217"/>
                <a:ext cx="2664822" cy="382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000" dirty="0">
                    <a:cs typeface="Mudir MT" pitchFamily="2" charset="-78"/>
                  </a:rPr>
                  <a:t>الطِّين الْمتحجِّر</a:t>
                </a:r>
                <a:endParaRPr lang="en-US" sz="2000" dirty="0">
                  <a:cs typeface="Mudir MT" pitchFamily="2" charset="-78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072388-3913-43DB-9FC2-841E2EA358F6}"/>
                </a:ext>
              </a:extLst>
            </p:cNvPr>
            <p:cNvGrpSpPr/>
            <p:nvPr/>
          </p:nvGrpSpPr>
          <p:grpSpPr>
            <a:xfrm>
              <a:off x="9329974" y="5625912"/>
              <a:ext cx="1486942" cy="849586"/>
              <a:chOff x="1208584" y="2420888"/>
              <a:chExt cx="4176464" cy="2448272"/>
            </a:xfrm>
          </p:grpSpPr>
          <p:pic>
            <p:nvPicPr>
              <p:cNvPr id="30" name="Picture 2">
                <a:extLst>
                  <a:ext uri="{FF2B5EF4-FFF2-40B4-BE49-F238E27FC236}">
                    <a16:creationId xmlns:a16="http://schemas.microsoft.com/office/drawing/2014/main" id="{8A8511FF-AA1B-4ECB-A1F2-891E62207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/>
              <a:srcRect t="40800" r="1581"/>
              <a:stretch/>
            </p:blipFill>
            <p:spPr bwMode="auto">
              <a:xfrm>
                <a:off x="1208584" y="2420888"/>
                <a:ext cx="4147493" cy="24482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1" name="وسيلة شرح على شكل سحابة 4">
                <a:extLst>
                  <a:ext uri="{FF2B5EF4-FFF2-40B4-BE49-F238E27FC236}">
                    <a16:creationId xmlns:a16="http://schemas.microsoft.com/office/drawing/2014/main" id="{56063C41-5F00-41DD-8520-6762CB4E3C0F}"/>
                  </a:ext>
                </a:extLst>
              </p:cNvPr>
              <p:cNvSpPr/>
              <p:nvPr/>
            </p:nvSpPr>
            <p:spPr>
              <a:xfrm>
                <a:off x="4599604" y="2753869"/>
                <a:ext cx="395074" cy="302186"/>
              </a:xfrm>
              <a:prstGeom prst="cloudCallout">
                <a:avLst>
                  <a:gd name="adj1" fmla="val -16479"/>
                  <a:gd name="adj2" fmla="val 42183"/>
                </a:avLst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8016" tIns="64008" rIns="128016" bIns="64008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وسيلة شرح على شكل سحابة 5">
                <a:extLst>
                  <a:ext uri="{FF2B5EF4-FFF2-40B4-BE49-F238E27FC236}">
                    <a16:creationId xmlns:a16="http://schemas.microsoft.com/office/drawing/2014/main" id="{29D04B0D-BF87-4FEE-A39D-323778CA4B9E}"/>
                  </a:ext>
                </a:extLst>
              </p:cNvPr>
              <p:cNvSpPr/>
              <p:nvPr/>
            </p:nvSpPr>
            <p:spPr>
              <a:xfrm>
                <a:off x="4007008" y="2667530"/>
                <a:ext cx="395074" cy="302186"/>
              </a:xfrm>
              <a:prstGeom prst="cloudCallout">
                <a:avLst>
                  <a:gd name="adj1" fmla="val -16479"/>
                  <a:gd name="adj2" fmla="val 42183"/>
                </a:avLst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8016" tIns="64008" rIns="128016" bIns="64008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وسيلة شرح على شكل سحابة 6">
                <a:extLst>
                  <a:ext uri="{FF2B5EF4-FFF2-40B4-BE49-F238E27FC236}">
                    <a16:creationId xmlns:a16="http://schemas.microsoft.com/office/drawing/2014/main" id="{F6F32310-3FEF-4C07-A98A-52E79A946A34}"/>
                  </a:ext>
                </a:extLst>
              </p:cNvPr>
              <p:cNvSpPr/>
              <p:nvPr/>
            </p:nvSpPr>
            <p:spPr>
              <a:xfrm>
                <a:off x="1801180" y="2710700"/>
                <a:ext cx="395074" cy="302186"/>
              </a:xfrm>
              <a:prstGeom prst="cloudCallout">
                <a:avLst>
                  <a:gd name="adj1" fmla="val -16479"/>
                  <a:gd name="adj2" fmla="val 42183"/>
                </a:avLst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8016" tIns="64008" rIns="128016" bIns="64008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وسيلة شرح على شكل سحابة 7">
                <a:extLst>
                  <a:ext uri="{FF2B5EF4-FFF2-40B4-BE49-F238E27FC236}">
                    <a16:creationId xmlns:a16="http://schemas.microsoft.com/office/drawing/2014/main" id="{985E1708-D23C-4A75-B277-9DF9CC580263}"/>
                  </a:ext>
                </a:extLst>
              </p:cNvPr>
              <p:cNvSpPr/>
              <p:nvPr/>
            </p:nvSpPr>
            <p:spPr>
              <a:xfrm>
                <a:off x="5008802" y="3290404"/>
                <a:ext cx="376246" cy="388526"/>
              </a:xfrm>
              <a:prstGeom prst="cloudCallout">
                <a:avLst>
                  <a:gd name="adj1" fmla="val -16479"/>
                  <a:gd name="adj2" fmla="val 42183"/>
                </a:avLst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8016" tIns="64008" rIns="128016" bIns="64008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وسيلة شرح على شكل سحابة 8">
                <a:extLst>
                  <a:ext uri="{FF2B5EF4-FFF2-40B4-BE49-F238E27FC236}">
                    <a16:creationId xmlns:a16="http://schemas.microsoft.com/office/drawing/2014/main" id="{91B173F6-B7A3-4B99-8A85-8FF5266578FE}"/>
                  </a:ext>
                </a:extLst>
              </p:cNvPr>
              <p:cNvSpPr/>
              <p:nvPr/>
            </p:nvSpPr>
            <p:spPr>
              <a:xfrm>
                <a:off x="2624250" y="2753869"/>
                <a:ext cx="263383" cy="302186"/>
              </a:xfrm>
              <a:prstGeom prst="cloudCallout">
                <a:avLst>
                  <a:gd name="adj1" fmla="val -16479"/>
                  <a:gd name="adj2" fmla="val 42183"/>
                </a:avLst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8016" tIns="64008" rIns="128016" bIns="64008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وسيلة شرح على شكل سحابة 9">
                <a:extLst>
                  <a:ext uri="{FF2B5EF4-FFF2-40B4-BE49-F238E27FC236}">
                    <a16:creationId xmlns:a16="http://schemas.microsoft.com/office/drawing/2014/main" id="{80AC33B6-E745-4A05-976B-7C50A025CE56}"/>
                  </a:ext>
                </a:extLst>
              </p:cNvPr>
              <p:cNvSpPr/>
              <p:nvPr/>
            </p:nvSpPr>
            <p:spPr>
              <a:xfrm>
                <a:off x="1208584" y="3142395"/>
                <a:ext cx="263383" cy="302186"/>
              </a:xfrm>
              <a:prstGeom prst="cloudCallout">
                <a:avLst>
                  <a:gd name="adj1" fmla="val -16479"/>
                  <a:gd name="adj2" fmla="val 42183"/>
                </a:avLst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8016" tIns="64008" rIns="128016" bIns="64008"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40F36F-7E2F-46A6-B85F-E4306BF2567C}"/>
              </a:ext>
            </a:extLst>
          </p:cNvPr>
          <p:cNvGrpSpPr/>
          <p:nvPr/>
        </p:nvGrpSpPr>
        <p:grpSpPr>
          <a:xfrm>
            <a:off x="775140" y="4316922"/>
            <a:ext cx="3199283" cy="2394476"/>
            <a:chOff x="775140" y="4229164"/>
            <a:chExt cx="3324404" cy="248223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197CC6B-A133-498C-8CB8-2CAE9F3E9108}"/>
                </a:ext>
              </a:extLst>
            </p:cNvPr>
            <p:cNvGrpSpPr/>
            <p:nvPr/>
          </p:nvGrpSpPr>
          <p:grpSpPr>
            <a:xfrm>
              <a:off x="775140" y="4229164"/>
              <a:ext cx="3324404" cy="2482234"/>
              <a:chOff x="7400922" y="3818382"/>
              <a:chExt cx="3838575" cy="2829367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E6A2C09D-C964-4094-931D-F03477962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400922" y="3818382"/>
                <a:ext cx="3838575" cy="2829367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43D98E2-82D5-4C79-8838-977AA069FD88}"/>
                  </a:ext>
                </a:extLst>
              </p:cNvPr>
              <p:cNvSpPr txBox="1"/>
              <p:nvPr/>
            </p:nvSpPr>
            <p:spPr>
              <a:xfrm>
                <a:off x="7834547" y="4936485"/>
                <a:ext cx="2664822" cy="385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1600" dirty="0">
                    <a:cs typeface="Mudir MT" pitchFamily="2" charset="-78"/>
                  </a:rPr>
                  <a:t>كورق الشجر اليابس</a:t>
                </a:r>
                <a:endParaRPr lang="en-US" sz="1600" dirty="0">
                  <a:cs typeface="Mudir MT" pitchFamily="2" charset="-78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FCE8C44-C705-4920-BD41-A10827BB5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394" t="56517" r="56607" b="20177"/>
            <a:stretch/>
          </p:blipFill>
          <p:spPr>
            <a:xfrm>
              <a:off x="1813606" y="5630567"/>
              <a:ext cx="1138599" cy="8579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5750B06-02CD-4673-AF96-0FFC58EDD9DB}"/>
              </a:ext>
            </a:extLst>
          </p:cNvPr>
          <p:cNvGrpSpPr/>
          <p:nvPr/>
        </p:nvGrpSpPr>
        <p:grpSpPr>
          <a:xfrm>
            <a:off x="4594044" y="4192872"/>
            <a:ext cx="3316759" cy="2569510"/>
            <a:chOff x="4594044" y="4192872"/>
            <a:chExt cx="3511595" cy="256951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1C7B724-D7C6-4227-8BEF-F11E24F6BB74}"/>
                </a:ext>
              </a:extLst>
            </p:cNvPr>
            <p:cNvGrpSpPr/>
            <p:nvPr/>
          </p:nvGrpSpPr>
          <p:grpSpPr>
            <a:xfrm>
              <a:off x="4594044" y="4192872"/>
              <a:ext cx="3511595" cy="2569510"/>
              <a:chOff x="7391010" y="4015581"/>
              <a:chExt cx="3838575" cy="259080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2372D1C-76FF-4F1B-8EE4-7AC3808C51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91010" y="4015581"/>
                <a:ext cx="3838575" cy="2590800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5F45380-6D30-4D1F-9DC3-9ADB0591AA79}"/>
                  </a:ext>
                </a:extLst>
              </p:cNvPr>
              <p:cNvSpPr txBox="1"/>
              <p:nvPr/>
            </p:nvSpPr>
            <p:spPr>
              <a:xfrm>
                <a:off x="7918104" y="5004632"/>
                <a:ext cx="2664822" cy="420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dirty="0">
                    <a:cs typeface="Mudir MT" pitchFamily="2" charset="-78"/>
                  </a:rPr>
                  <a:t>جماعات من الطيور</a:t>
                </a:r>
                <a:endParaRPr lang="en-US" dirty="0">
                  <a:cs typeface="Mudir MT" pitchFamily="2" charset="-78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F7CDD73-95E1-4C97-A678-256B00833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4180" t="20773" r="34130" b="42184"/>
            <a:stretch/>
          </p:blipFill>
          <p:spPr>
            <a:xfrm>
              <a:off x="5669280" y="5574966"/>
              <a:ext cx="1263019" cy="9288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9053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741 L -0.31002 0.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556 L -0.31536 0.2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556 L 0.61002 0.290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43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42875A8-E0E2-4C10-A084-FF0D7CDE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pic>
        <p:nvPicPr>
          <p:cNvPr id="4" name="WhatsApp Video 2020-03-29 at 1.44.58 PM">
            <a:hlinkClick r:id="" action="ppaction://media"/>
            <a:extLst>
              <a:ext uri="{FF2B5EF4-FFF2-40B4-BE49-F238E27FC236}">
                <a16:creationId xmlns:a16="http://schemas.microsoft.com/office/drawing/2014/main" id="{DA2D62F5-27D6-4261-B51D-D246247BCC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453" y="430002"/>
            <a:ext cx="8636770" cy="55314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1B2C49-A445-4153-B98E-520312D82AF4}"/>
              </a:ext>
            </a:extLst>
          </p:cNvPr>
          <p:cNvSpPr/>
          <p:nvPr/>
        </p:nvSpPr>
        <p:spPr>
          <a:xfrm>
            <a:off x="8839955" y="5044710"/>
            <a:ext cx="34826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400" u="sng" dirty="0">
                <a:solidFill>
                  <a:srgbClr val="FF0000"/>
                </a:solidFill>
                <a:cs typeface="(AH) Manal Black" pitchFamily="2" charset="-78"/>
              </a:rPr>
              <a:t>السلام الوطني </a:t>
            </a:r>
            <a:endParaRPr lang="en-US" sz="4400" u="sng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096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74AA018-9E04-49F9-B8F3-3B9BB7BFA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pic>
        <p:nvPicPr>
          <p:cNvPr id="7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4225230D-DB50-4025-91C6-FD8BA2DB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490" y="153426"/>
            <a:ext cx="3257006" cy="200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BD17A3-3E8E-4DAA-BF71-DD0E3855A897}"/>
              </a:ext>
            </a:extLst>
          </p:cNvPr>
          <p:cNvSpPr txBox="1"/>
          <p:nvPr/>
        </p:nvSpPr>
        <p:spPr>
          <a:xfrm>
            <a:off x="7036215" y="1336472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أناقش لأعرف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4" descr="الولد في السؤال, الصبي المرسومة, سؤال Clipart, صبي PNG وملف PSD للتحميل  مجانا">
            <a:extLst>
              <a:ext uri="{FF2B5EF4-FFF2-40B4-BE49-F238E27FC236}">
                <a16:creationId xmlns:a16="http://schemas.microsoft.com/office/drawing/2014/main" id="{39D1738D-5CC1-4B74-905B-073C813BC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24" y="581544"/>
            <a:ext cx="1810893" cy="169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047FFA-C4CF-4D5E-9E03-A868663AE7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16" r="58127"/>
          <a:stretch/>
        </p:blipFill>
        <p:spPr>
          <a:xfrm>
            <a:off x="527359" y="2272936"/>
            <a:ext cx="3888623" cy="3865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48A369-A1C2-4E79-96A0-59A573BE0D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16" t="21587" b="9628"/>
          <a:stretch/>
        </p:blipFill>
        <p:spPr>
          <a:xfrm>
            <a:off x="4558446" y="2453009"/>
            <a:ext cx="7276502" cy="3685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BF67E3-08BD-4011-A0E6-34381F9F043C}"/>
              </a:ext>
            </a:extLst>
          </p:cNvPr>
          <p:cNvSpPr txBox="1"/>
          <p:nvPr/>
        </p:nvSpPr>
        <p:spPr>
          <a:xfrm>
            <a:off x="1628504" y="558488"/>
            <a:ext cx="3257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u="sng" dirty="0">
                <a:solidFill>
                  <a:schemeClr val="accent6">
                    <a:lumMod val="75000"/>
                  </a:schemeClr>
                </a:solidFill>
                <a:cs typeface="(AH) Manal Black" pitchFamily="2" charset="-78"/>
              </a:rPr>
              <a:t>الربط بالواقع</a:t>
            </a:r>
            <a:endParaRPr lang="en-US" sz="4000" u="sng" dirty="0">
              <a:solidFill>
                <a:schemeClr val="accent6">
                  <a:lumMod val="75000"/>
                </a:schemeClr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4351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10B3E19-4270-40B0-ABBE-16079120E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pic>
        <p:nvPicPr>
          <p:cNvPr id="7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4225230D-DB50-4025-91C6-FD8BA2DB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318" y="-105576"/>
            <a:ext cx="3084682" cy="2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BD17A3-3E8E-4DAA-BF71-DD0E3855A897}"/>
              </a:ext>
            </a:extLst>
          </p:cNvPr>
          <p:cNvSpPr txBox="1"/>
          <p:nvPr/>
        </p:nvSpPr>
        <p:spPr>
          <a:xfrm>
            <a:off x="8757750" y="1315718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solidFill>
                  <a:srgbClr val="FF0000"/>
                </a:solidFill>
                <a:cs typeface="(AH) Manal Black" pitchFamily="2" charset="-78"/>
              </a:rPr>
              <a:t>التقييم الختامي </a:t>
            </a:r>
            <a:endParaRPr lang="en-US" sz="2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2" name="Picture 4" descr="الولد في السؤال, الصبي المرسومة, سؤال Clipart, صبي PNG وملف PSD للتحميل  مجانا">
            <a:extLst>
              <a:ext uri="{FF2B5EF4-FFF2-40B4-BE49-F238E27FC236}">
                <a16:creationId xmlns:a16="http://schemas.microsoft.com/office/drawing/2014/main" id="{8475F84D-32AB-4617-AF80-7174607A4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45" y="2035641"/>
            <a:ext cx="2039969" cy="203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Videos\تحضير\قرص قابل للنقل\]]].jpg">
            <a:extLst>
              <a:ext uri="{FF2B5EF4-FFF2-40B4-BE49-F238E27FC236}">
                <a16:creationId xmlns:a16="http://schemas.microsoft.com/office/drawing/2014/main" id="{2009EDF3-9AAA-4688-AD03-2871250FB1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" b="100000" l="18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08" y="4180114"/>
            <a:ext cx="1725782" cy="244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E81DB-C058-4EA6-99CC-2B8A21558A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179" t="9771" r="1964" b="83933"/>
          <a:stretch/>
        </p:blipFill>
        <p:spPr>
          <a:xfrm>
            <a:off x="2727501" y="2549838"/>
            <a:ext cx="2301700" cy="5847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7D61A50-1A9F-4677-96DE-2BC5D9E7FC87}"/>
              </a:ext>
            </a:extLst>
          </p:cNvPr>
          <p:cNvSpPr/>
          <p:nvPr/>
        </p:nvSpPr>
        <p:spPr>
          <a:xfrm>
            <a:off x="3185355" y="3782783"/>
            <a:ext cx="6535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8"/>
              </a:rPr>
              <a:t>https://wordwall.net/ar/resource/5778289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C65F2-8E44-4BFE-8C67-8D5805351C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483" t="26803" r="32623" b="13316"/>
          <a:stretch/>
        </p:blipFill>
        <p:spPr>
          <a:xfrm>
            <a:off x="4108439" y="1838938"/>
            <a:ext cx="4132298" cy="410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80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10B3E19-4270-40B0-ABBE-16079120E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pic>
        <p:nvPicPr>
          <p:cNvPr id="7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4225230D-DB50-4025-91C6-FD8BA2DB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318" y="-105576"/>
            <a:ext cx="3084682" cy="2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BD17A3-3E8E-4DAA-BF71-DD0E3855A897}"/>
              </a:ext>
            </a:extLst>
          </p:cNvPr>
          <p:cNvSpPr txBox="1"/>
          <p:nvPr/>
        </p:nvSpPr>
        <p:spPr>
          <a:xfrm>
            <a:off x="8791393" y="1294704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solidFill>
                  <a:srgbClr val="FF0000"/>
                </a:solidFill>
                <a:cs typeface="(AH) Manal Black" pitchFamily="2" charset="-78"/>
              </a:rPr>
              <a:t>التقييم الختامي </a:t>
            </a:r>
            <a:endParaRPr lang="en-US" sz="2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2" name="Picture 4" descr="الولد في السؤال, الصبي المرسومة, سؤال Clipart, صبي PNG وملف PSD للتحميل  مجانا">
            <a:extLst>
              <a:ext uri="{FF2B5EF4-FFF2-40B4-BE49-F238E27FC236}">
                <a16:creationId xmlns:a16="http://schemas.microsoft.com/office/drawing/2014/main" id="{8475F84D-32AB-4617-AF80-7174607A4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45" y="2035641"/>
            <a:ext cx="2039969" cy="203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Videos\تحضير\قرص قابل للنقل\]]].jpg">
            <a:extLst>
              <a:ext uri="{FF2B5EF4-FFF2-40B4-BE49-F238E27FC236}">
                <a16:creationId xmlns:a16="http://schemas.microsoft.com/office/drawing/2014/main" id="{2009EDF3-9AAA-4688-AD03-2871250FB1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" b="100000" l="18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08" y="4180114"/>
            <a:ext cx="1725782" cy="244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C65F2-8E44-4BFE-8C67-8D5805351C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83" t="36424" r="32623" b="13316"/>
          <a:stretch/>
        </p:blipFill>
        <p:spPr>
          <a:xfrm>
            <a:off x="4018067" y="2457509"/>
            <a:ext cx="4132298" cy="34452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6ED758-D8E2-4F76-9A18-B5B1D8D229F9}"/>
              </a:ext>
            </a:extLst>
          </p:cNvPr>
          <p:cNvSpPr txBox="1"/>
          <p:nvPr/>
        </p:nvSpPr>
        <p:spPr>
          <a:xfrm>
            <a:off x="3377039" y="1775616"/>
            <a:ext cx="561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أعد على زملائك قصة الفيل بلغة عربية صحيحة </a:t>
            </a:r>
            <a:endParaRPr lang="en-US" sz="28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6365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oy&#10;&#10;Description automatically generated">
            <a:extLst>
              <a:ext uri="{FF2B5EF4-FFF2-40B4-BE49-F238E27FC236}">
                <a16:creationId xmlns:a16="http://schemas.microsoft.com/office/drawing/2014/main" id="{828C83CB-0BCB-451A-A5FB-7B704EDAC6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5" b="99805" l="1641" r="97500">
                        <a14:foregroundMark x1="6094" y1="6250" x2="8047" y2="18652"/>
                        <a14:foregroundMark x1="7891" y1="18457" x2="15000" y2="29785"/>
                        <a14:foregroundMark x1="10625" y1="36523" x2="45859" y2="45020"/>
                        <a14:foregroundMark x1="45859" y1="45020" x2="88750" y2="76074"/>
                        <a14:foregroundMark x1="88750" y1="76074" x2="89844" y2="81738"/>
                        <a14:foregroundMark x1="89688" y1="82324" x2="76797" y2="89160"/>
                        <a14:foregroundMark x1="76797" y1="89160" x2="61719" y2="91406"/>
                        <a14:foregroundMark x1="61719" y1="91406" x2="61563" y2="91602"/>
                        <a14:foregroundMark x1="58281" y1="90430" x2="44844" y2="86133"/>
                        <a14:foregroundMark x1="44844" y1="86133" x2="39688" y2="88574"/>
                        <a14:foregroundMark x1="39688" y1="88574" x2="37344" y2="85742"/>
                        <a14:foregroundMark x1="37188" y1="86133" x2="37109" y2="88574"/>
                        <a14:foregroundMark x1="39375" y1="94922" x2="39375" y2="94922"/>
                        <a14:foregroundMark x1="39375" y1="93848" x2="39375" y2="91797"/>
                        <a14:foregroundMark x1="39375" y1="91895" x2="39375" y2="99902"/>
                        <a14:foregroundMark x1="39375" y1="99512" x2="39375" y2="99512"/>
                        <a14:foregroundMark x1="13281" y1="88770" x2="6094" y2="91797"/>
                        <a14:foregroundMark x1="6094" y1="91797" x2="5859" y2="93457"/>
                        <a14:foregroundMark x1="6875" y1="28223" x2="5703" y2="20313"/>
                        <a14:foregroundMark x1="5703" y1="20313" x2="8438" y2="11523"/>
                        <a14:foregroundMark x1="7344" y1="12793" x2="61797" y2="54102"/>
                        <a14:foregroundMark x1="59531" y1="48828" x2="35156" y2="37305"/>
                        <a14:foregroundMark x1="35156" y1="37305" x2="13906" y2="33105"/>
                        <a14:foregroundMark x1="13906" y1="33105" x2="13438" y2="32422"/>
                        <a14:foregroundMark x1="13438" y1="32227" x2="27969" y2="16992"/>
                        <a14:foregroundMark x1="24141" y1="13184" x2="24141" y2="13184"/>
                        <a14:foregroundMark x1="21953" y1="13770" x2="21953" y2="13770"/>
                        <a14:foregroundMark x1="20000" y1="13770" x2="20000" y2="13770"/>
                        <a14:foregroundMark x1="16406" y1="13379" x2="15703" y2="13770"/>
                        <a14:foregroundMark x1="15469" y1="13965" x2="12578" y2="15234"/>
                        <a14:foregroundMark x1="12578" y1="15234" x2="17500" y2="16211"/>
                        <a14:foregroundMark x1="17500" y1="16211" x2="22578" y2="29980"/>
                        <a14:foregroundMark x1="20313" y1="7910" x2="20313" y2="7910"/>
                        <a14:foregroundMark x1="18906" y1="9570" x2="18906" y2="9570"/>
                        <a14:foregroundMark x1="17266" y1="11719" x2="17266" y2="11719"/>
                        <a14:foregroundMark x1="17500" y1="10547" x2="17500" y2="10547"/>
                        <a14:foregroundMark x1="13516" y1="4883" x2="13516" y2="4883"/>
                        <a14:foregroundMark x1="13594" y1="8691" x2="13594" y2="8691"/>
                        <a14:foregroundMark x1="13438" y1="10938" x2="13438" y2="10938"/>
                        <a14:foregroundMark x1="4219" y1="18848" x2="4219" y2="18848"/>
                        <a14:foregroundMark x1="6016" y1="10352" x2="6016" y2="10352"/>
                        <a14:foregroundMark x1="9531" y1="12598" x2="9531" y2="12598"/>
                        <a14:foregroundMark x1="45078" y1="95117" x2="45078" y2="95117"/>
                        <a14:foregroundMark x1="43438" y1="94531" x2="43438" y2="94531"/>
                        <a14:foregroundMark x1="52812" y1="94531" x2="52812" y2="94531"/>
                        <a14:foregroundMark x1="54531" y1="92090" x2="54531" y2="92090"/>
                        <a14:foregroundMark x1="55000" y1="96484" x2="55000" y2="96484"/>
                        <a14:foregroundMark x1="55000" y1="98340" x2="55000" y2="98340"/>
                        <a14:foregroundMark x1="73281" y1="93262" x2="73281" y2="93262"/>
                        <a14:foregroundMark x1="72891" y1="88965" x2="72734" y2="86621"/>
                        <a14:foregroundMark x1="71172" y1="96484" x2="71172" y2="96484"/>
                        <a14:foregroundMark x1="71172" y1="96094" x2="70469" y2="99902"/>
                        <a14:foregroundMark x1="92344" y1="81934" x2="92344" y2="81934"/>
                        <a14:foregroundMark x1="91797" y1="83496" x2="93125" y2="81934"/>
                        <a14:foregroundMark x1="91406" y1="71191" x2="92031" y2="70996"/>
                        <a14:foregroundMark x1="77813" y1="75586" x2="77734" y2="76660"/>
                        <a14:foregroundMark x1="52969" y1="98926" x2="36953" y2="93652"/>
                        <a14:foregroundMark x1="36953" y1="93652" x2="25000" y2="94727"/>
                        <a14:foregroundMark x1="25000" y1="94727" x2="8359" y2="90430"/>
                        <a14:foregroundMark x1="8359" y1="90430" x2="4219" y2="96680"/>
                        <a14:foregroundMark x1="4219" y1="96680" x2="1719" y2="91113"/>
                        <a14:foregroundMark x1="1719" y1="91113" x2="1641" y2="90625"/>
                        <a14:foregroundMark x1="91094" y1="90625" x2="97500" y2="94922"/>
                        <a14:foregroundMark x1="96094" y1="85742" x2="94609" y2="62012"/>
                        <a14:foregroundMark x1="94609" y1="62012" x2="94609" y2="62012"/>
                        <a14:foregroundMark x1="94375" y1="61426" x2="67266" y2="13965"/>
                        <a14:foregroundMark x1="67266" y1="13965" x2="63203" y2="7910"/>
                        <a14:foregroundMark x1="63203" y1="7910" x2="53984" y2="1758"/>
                        <a14:foregroundMark x1="53984" y1="1758" x2="40078" y2="1855"/>
                        <a14:foregroundMark x1="40078" y1="1855" x2="37344" y2="3613"/>
                        <a14:foregroundMark x1="32656" y1="8105" x2="13984" y2="17188"/>
                        <a14:foregroundMark x1="52578" y1="76270" x2="56563" y2="90039"/>
                        <a14:foregroundMark x1="58125" y1="91602" x2="65859" y2="98535"/>
                        <a14:foregroundMark x1="65859" y1="98535" x2="71016" y2="97754"/>
                        <a14:foregroundMark x1="71016" y1="97754" x2="72344" y2="96289"/>
                        <a14:foregroundMark x1="72969" y1="93262" x2="88828" y2="93652"/>
                        <a14:foregroundMark x1="20000" y1="94531" x2="13750" y2="96289"/>
                        <a14:foregroundMark x1="85781" y1="66309" x2="85781" y2="66309"/>
                        <a14:foregroundMark x1="85547" y1="66113" x2="82656" y2="65039"/>
                        <a14:backgroundMark x1="25703" y1="88574" x2="25703" y2="88574"/>
                        <a14:backgroundMark x1="25234" y1="89160" x2="24844" y2="90820"/>
                        <a14:backgroundMark x1="24297" y1="94531" x2="24297" y2="94531"/>
                        <a14:backgroundMark x1="24063" y1="94043" x2="24063" y2="94043"/>
                        <a14:backgroundMark x1="23750" y1="94434" x2="23750" y2="94434"/>
                        <a14:backgroundMark x1="29063" y1="91016" x2="29063" y2="91016"/>
                        <a14:backgroundMark x1="30938" y1="91016" x2="30938" y2="91016"/>
                        <a14:backgroundMark x1="33125" y1="91016" x2="33125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497"/>
          <a:stretch/>
        </p:blipFill>
        <p:spPr>
          <a:xfrm>
            <a:off x="21112" y="4590260"/>
            <a:ext cx="12304542" cy="23442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3A708F9-5F29-4CB1-9C8C-64893FD01E43}"/>
              </a:ext>
            </a:extLst>
          </p:cNvPr>
          <p:cNvGrpSpPr/>
          <p:nvPr/>
        </p:nvGrpSpPr>
        <p:grpSpPr>
          <a:xfrm>
            <a:off x="65315" y="47649"/>
            <a:ext cx="11995007" cy="6836477"/>
            <a:chOff x="33304" y="0"/>
            <a:chExt cx="11960681" cy="67143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418B6E-5CFC-4F7D-B755-DFA07038FB0D}"/>
                </a:ext>
              </a:extLst>
            </p:cNvPr>
            <p:cNvSpPr/>
            <p:nvPr/>
          </p:nvSpPr>
          <p:spPr>
            <a:xfrm>
              <a:off x="198015" y="1"/>
              <a:ext cx="11795970" cy="2998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69E651-4211-493D-B2D5-BA0841E0CAA2}"/>
                </a:ext>
              </a:extLst>
            </p:cNvPr>
            <p:cNvSpPr/>
            <p:nvPr/>
          </p:nvSpPr>
          <p:spPr>
            <a:xfrm>
              <a:off x="33304" y="0"/>
              <a:ext cx="329421" cy="67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D46CD532-308F-45D3-BEAC-6FD87A74E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1" y="143690"/>
            <a:ext cx="3084682" cy="24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4D87F9-58F2-4904-893A-B82D4CD9F7E5}"/>
              </a:ext>
            </a:extLst>
          </p:cNvPr>
          <p:cNvSpPr txBox="1"/>
          <p:nvPr/>
        </p:nvSpPr>
        <p:spPr>
          <a:xfrm>
            <a:off x="8801945" y="1613004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solidFill>
                  <a:srgbClr val="FF0000"/>
                </a:solidFill>
                <a:cs typeface="(AH) Manal Black" pitchFamily="2" charset="-78"/>
              </a:rPr>
              <a:t>بطاقة خروج</a:t>
            </a:r>
            <a:endParaRPr lang="en-US" sz="2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2" name="Picture 2" descr="C:\Users\User\Videos\تحضير\قرص قابل للنقل\]]].jpg">
            <a:extLst>
              <a:ext uri="{FF2B5EF4-FFF2-40B4-BE49-F238E27FC236}">
                <a16:creationId xmlns:a16="http://schemas.microsoft.com/office/drawing/2014/main" id="{B4FDDA1C-E765-4B4E-9E0E-8F168524B2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" b="100000" l="18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6245" y="2939143"/>
            <a:ext cx="2693057" cy="363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147293D-C041-4B93-920F-1D2DDF5DEB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3694773" y="985537"/>
            <a:ext cx="5326700" cy="50030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1EB37A6-3874-4CB8-9A7C-1EAC62DEE8A5}"/>
              </a:ext>
            </a:extLst>
          </p:cNvPr>
          <p:cNvSpPr/>
          <p:nvPr/>
        </p:nvSpPr>
        <p:spPr>
          <a:xfrm>
            <a:off x="4189268" y="2433390"/>
            <a:ext cx="440218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4400" b="1" dirty="0">
                <a:latin typeface="Calibri" panose="020F0502020204030204" pitchFamily="34" charset="0"/>
                <a:cs typeface="Calibri" panose="020F0502020204030204" pitchFamily="34" charset="0"/>
              </a:rPr>
              <a:t>بطاقة خروج</a:t>
            </a:r>
          </a:p>
          <a:p>
            <a:pPr algn="ctr"/>
            <a:r>
              <a:rPr lang="ar-AE" sz="4400" b="1" dirty="0">
                <a:latin typeface="Calibri" panose="020F0502020204030204" pitchFamily="34" charset="0"/>
                <a:cs typeface="Calibri" panose="020F0502020204030204" pitchFamily="34" charset="0"/>
              </a:rPr>
              <a:t>اختر رقم البطاقة        و أجب على السؤال</a:t>
            </a:r>
          </a:p>
        </p:txBody>
      </p:sp>
    </p:spTree>
    <p:extLst>
      <p:ext uri="{BB962C8B-B14F-4D97-AF65-F5344CB8AC3E}">
        <p14:creationId xmlns:p14="http://schemas.microsoft.com/office/powerpoint/2010/main" val="3917222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D28067B-2B9E-C44B-A5E3-83913E604858}"/>
              </a:ext>
            </a:extLst>
          </p:cNvPr>
          <p:cNvGrpSpPr/>
          <p:nvPr/>
        </p:nvGrpSpPr>
        <p:grpSpPr>
          <a:xfrm>
            <a:off x="8606317" y="499872"/>
            <a:ext cx="3169920" cy="6035040"/>
            <a:chOff x="8570976" y="524256"/>
            <a:chExt cx="3169920" cy="6035040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912DBEBC-57CA-7F48-91B1-849ECE439140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8" name="مستطيل مستدير الزوايا 7">
              <a:extLst>
                <a:ext uri="{FF2B5EF4-FFF2-40B4-BE49-F238E27FC236}">
                  <a16:creationId xmlns:a16="http://schemas.microsoft.com/office/drawing/2014/main" id="{2F957DBD-45D5-C145-B33E-0B2D5EA64EFB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EAAAFCD3-0CFC-6445-9714-AB2C9346CC44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chemeClr val="accent6"/>
                </a:solidFill>
              </a:endParaRPr>
            </a:p>
          </p:txBody>
        </p:sp>
        <p:sp>
          <p:nvSpPr>
            <p:cNvPr id="10" name="مربع نص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069EE56-500A-6142-8B2F-A2F8ECF5065A}"/>
                </a:ext>
              </a:extLst>
            </p:cNvPr>
            <p:cNvSpPr txBox="1"/>
            <p:nvPr/>
          </p:nvSpPr>
          <p:spPr>
            <a:xfrm>
              <a:off x="9429750" y="2871788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8000" b="1" dirty="0"/>
                <a:t>1</a:t>
              </a:r>
              <a:endParaRPr lang="ar-KW" sz="8000" b="1" dirty="0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128E2F2-5C48-C94A-A86F-0EFF7DEF88B6}"/>
              </a:ext>
            </a:extLst>
          </p:cNvPr>
          <p:cNvGrpSpPr/>
          <p:nvPr/>
        </p:nvGrpSpPr>
        <p:grpSpPr>
          <a:xfrm>
            <a:off x="4617840" y="499872"/>
            <a:ext cx="3169920" cy="6035040"/>
            <a:chOff x="8570976" y="524256"/>
            <a:chExt cx="3169920" cy="6035040"/>
          </a:xfrm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1FC2706D-A302-9E42-BB25-284089E5BF0C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15" name="مستطيل مستدير الزوايا 14">
              <a:extLst>
                <a:ext uri="{FF2B5EF4-FFF2-40B4-BE49-F238E27FC236}">
                  <a16:creationId xmlns:a16="http://schemas.microsoft.com/office/drawing/2014/main" id="{CFF4A1BE-0830-B342-85DB-AE994352F970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19342FA3-9877-B447-9421-EB938931D6C8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chemeClr val="accent6"/>
                </a:solidFill>
              </a:endParaRPr>
            </a:p>
          </p:txBody>
        </p:sp>
        <p:sp>
          <p:nvSpPr>
            <p:cNvPr id="17" name="مربع نص 16">
              <a:hlinkClick r:id="rId2" action="ppaction://hlinksldjump"/>
              <a:extLst>
                <a:ext uri="{FF2B5EF4-FFF2-40B4-BE49-F238E27FC236}">
                  <a16:creationId xmlns:a16="http://schemas.microsoft.com/office/drawing/2014/main" id="{3CE48D7D-63FF-1747-BB5B-7DD9736B7AE4}"/>
                </a:ext>
              </a:extLst>
            </p:cNvPr>
            <p:cNvSpPr txBox="1"/>
            <p:nvPr/>
          </p:nvSpPr>
          <p:spPr>
            <a:xfrm>
              <a:off x="9429750" y="2871788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8000" b="1" dirty="0"/>
                <a:t>2</a:t>
              </a:r>
              <a:endParaRPr lang="ar-KW" sz="8000" b="1" dirty="0"/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C9AD86AD-0321-384B-A6FA-F8FBAEC18EB3}"/>
              </a:ext>
            </a:extLst>
          </p:cNvPr>
          <p:cNvGrpSpPr/>
          <p:nvPr/>
        </p:nvGrpSpPr>
        <p:grpSpPr>
          <a:xfrm>
            <a:off x="665439" y="411480"/>
            <a:ext cx="3169920" cy="6035040"/>
            <a:chOff x="8570976" y="481584"/>
            <a:chExt cx="3169920" cy="6035040"/>
          </a:xfrm>
        </p:grpSpPr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4DAE901B-1A74-8148-9CEB-707DC27E14C1}"/>
                </a:ext>
              </a:extLst>
            </p:cNvPr>
            <p:cNvSpPr/>
            <p:nvPr/>
          </p:nvSpPr>
          <p:spPr>
            <a:xfrm>
              <a:off x="8570976" y="481584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>
                <a:solidFill>
                  <a:srgbClr val="FFFF00"/>
                </a:solidFill>
              </a:endParaRPr>
            </a:p>
          </p:txBody>
        </p:sp>
        <p:sp>
          <p:nvSpPr>
            <p:cNvPr id="20" name="مستطيل مستدير الزوايا 19">
              <a:extLst>
                <a:ext uri="{FF2B5EF4-FFF2-40B4-BE49-F238E27FC236}">
                  <a16:creationId xmlns:a16="http://schemas.microsoft.com/office/drawing/2014/main" id="{33AD0EB1-F7FE-1C46-88BA-3CF9EFEA6CCD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>
                <a:solidFill>
                  <a:srgbClr val="FFFF00"/>
                </a:solidFill>
              </a:endParaRPr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AE25762E-4CA0-3444-90F4-B7EA8E433A91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rgbClr val="FFFF00"/>
                </a:solidFill>
              </a:endParaRPr>
            </a:p>
          </p:txBody>
        </p:sp>
        <p:sp>
          <p:nvSpPr>
            <p:cNvPr id="22" name="مربع نص 21">
              <a:hlinkClick r:id="rId3" action="ppaction://hlinksldjump"/>
              <a:extLst>
                <a:ext uri="{FF2B5EF4-FFF2-40B4-BE49-F238E27FC236}">
                  <a16:creationId xmlns:a16="http://schemas.microsoft.com/office/drawing/2014/main" id="{43F9BB6E-67B6-4E41-94B2-7529C95C8DA4}"/>
                </a:ext>
              </a:extLst>
            </p:cNvPr>
            <p:cNvSpPr txBox="1"/>
            <p:nvPr/>
          </p:nvSpPr>
          <p:spPr>
            <a:xfrm>
              <a:off x="9429750" y="2871788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8000" b="1" dirty="0"/>
                <a:t>3</a:t>
              </a:r>
              <a:endParaRPr lang="ar-KW" sz="8000" b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E6BEA4-74EF-435D-8851-BA5A3757961F}"/>
              </a:ext>
            </a:extLst>
          </p:cNvPr>
          <p:cNvGrpSpPr/>
          <p:nvPr/>
        </p:nvGrpSpPr>
        <p:grpSpPr>
          <a:xfrm>
            <a:off x="52252" y="21523"/>
            <a:ext cx="11995007" cy="6836477"/>
            <a:chOff x="33304" y="0"/>
            <a:chExt cx="11960681" cy="671430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E590974-8F92-4986-B8A2-6A0ACAC947F8}"/>
                </a:ext>
              </a:extLst>
            </p:cNvPr>
            <p:cNvSpPr/>
            <p:nvPr/>
          </p:nvSpPr>
          <p:spPr>
            <a:xfrm>
              <a:off x="198015" y="1"/>
              <a:ext cx="11795970" cy="2998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DC05C1-D379-49D0-9098-9E86845776B5}"/>
                </a:ext>
              </a:extLst>
            </p:cNvPr>
            <p:cNvSpPr/>
            <p:nvPr/>
          </p:nvSpPr>
          <p:spPr>
            <a:xfrm>
              <a:off x="33304" y="0"/>
              <a:ext cx="329421" cy="67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8040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D2A8E4E2-B81E-4A5F-90D2-DEB2CAFF3C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5" b="99805" l="1641" r="97500">
                        <a14:foregroundMark x1="6094" y1="6250" x2="8047" y2="18652"/>
                        <a14:foregroundMark x1="7891" y1="18457" x2="15000" y2="29785"/>
                        <a14:foregroundMark x1="10625" y1="36523" x2="45859" y2="45020"/>
                        <a14:foregroundMark x1="45859" y1="45020" x2="88750" y2="76074"/>
                        <a14:foregroundMark x1="88750" y1="76074" x2="89844" y2="81738"/>
                        <a14:foregroundMark x1="89688" y1="82324" x2="76797" y2="89160"/>
                        <a14:foregroundMark x1="76797" y1="89160" x2="61719" y2="91406"/>
                        <a14:foregroundMark x1="61719" y1="91406" x2="61563" y2="91602"/>
                        <a14:foregroundMark x1="58281" y1="90430" x2="44844" y2="86133"/>
                        <a14:foregroundMark x1="44844" y1="86133" x2="39688" y2="88574"/>
                        <a14:foregroundMark x1="39688" y1="88574" x2="37344" y2="85742"/>
                        <a14:foregroundMark x1="37188" y1="86133" x2="37109" y2="88574"/>
                        <a14:foregroundMark x1="39375" y1="94922" x2="39375" y2="94922"/>
                        <a14:foregroundMark x1="39375" y1="93848" x2="39375" y2="91797"/>
                        <a14:foregroundMark x1="39375" y1="91895" x2="39375" y2="99902"/>
                        <a14:foregroundMark x1="39375" y1="99512" x2="39375" y2="99512"/>
                        <a14:foregroundMark x1="13281" y1="88770" x2="6094" y2="91797"/>
                        <a14:foregroundMark x1="6094" y1="91797" x2="5859" y2="93457"/>
                        <a14:foregroundMark x1="6875" y1="28223" x2="5703" y2="20313"/>
                        <a14:foregroundMark x1="5703" y1="20313" x2="8438" y2="11523"/>
                        <a14:foregroundMark x1="7344" y1="12793" x2="61797" y2="54102"/>
                        <a14:foregroundMark x1="59531" y1="48828" x2="35156" y2="37305"/>
                        <a14:foregroundMark x1="35156" y1="37305" x2="13906" y2="33105"/>
                        <a14:foregroundMark x1="13906" y1="33105" x2="13438" y2="32422"/>
                        <a14:foregroundMark x1="13438" y1="32227" x2="27969" y2="16992"/>
                        <a14:foregroundMark x1="24141" y1="13184" x2="24141" y2="13184"/>
                        <a14:foregroundMark x1="21953" y1="13770" x2="21953" y2="13770"/>
                        <a14:foregroundMark x1="20000" y1="13770" x2="20000" y2="13770"/>
                        <a14:foregroundMark x1="16406" y1="13379" x2="15703" y2="13770"/>
                        <a14:foregroundMark x1="15469" y1="13965" x2="12578" y2="15234"/>
                        <a14:foregroundMark x1="12578" y1="15234" x2="17500" y2="16211"/>
                        <a14:foregroundMark x1="17500" y1="16211" x2="22578" y2="29980"/>
                        <a14:foregroundMark x1="20313" y1="7910" x2="20313" y2="7910"/>
                        <a14:foregroundMark x1="18906" y1="9570" x2="18906" y2="9570"/>
                        <a14:foregroundMark x1="17266" y1="11719" x2="17266" y2="11719"/>
                        <a14:foregroundMark x1="17500" y1="10547" x2="17500" y2="10547"/>
                        <a14:foregroundMark x1="13516" y1="4883" x2="13516" y2="4883"/>
                        <a14:foregroundMark x1="13594" y1="8691" x2="13594" y2="8691"/>
                        <a14:foregroundMark x1="13438" y1="10938" x2="13438" y2="10938"/>
                        <a14:foregroundMark x1="4219" y1="18848" x2="4219" y2="18848"/>
                        <a14:foregroundMark x1="6016" y1="10352" x2="6016" y2="10352"/>
                        <a14:foregroundMark x1="9531" y1="12598" x2="9531" y2="12598"/>
                        <a14:foregroundMark x1="45078" y1="95117" x2="45078" y2="95117"/>
                        <a14:foregroundMark x1="43438" y1="94531" x2="43438" y2="94531"/>
                        <a14:foregroundMark x1="52812" y1="94531" x2="52812" y2="94531"/>
                        <a14:foregroundMark x1="54531" y1="92090" x2="54531" y2="92090"/>
                        <a14:foregroundMark x1="55000" y1="96484" x2="55000" y2="96484"/>
                        <a14:foregroundMark x1="55000" y1="98340" x2="55000" y2="98340"/>
                        <a14:foregroundMark x1="73281" y1="93262" x2="73281" y2="93262"/>
                        <a14:foregroundMark x1="72891" y1="88965" x2="72734" y2="86621"/>
                        <a14:foregroundMark x1="71172" y1="96484" x2="71172" y2="96484"/>
                        <a14:foregroundMark x1="71172" y1="96094" x2="70469" y2="99902"/>
                        <a14:foregroundMark x1="92344" y1="81934" x2="92344" y2="81934"/>
                        <a14:foregroundMark x1="91797" y1="83496" x2="93125" y2="81934"/>
                        <a14:foregroundMark x1="91406" y1="71191" x2="92031" y2="70996"/>
                        <a14:foregroundMark x1="77813" y1="75586" x2="77734" y2="76660"/>
                        <a14:foregroundMark x1="52969" y1="98926" x2="36953" y2="93652"/>
                        <a14:foregroundMark x1="36953" y1="93652" x2="25000" y2="94727"/>
                        <a14:foregroundMark x1="25000" y1="94727" x2="8359" y2="90430"/>
                        <a14:foregroundMark x1="8359" y1="90430" x2="4219" y2="96680"/>
                        <a14:foregroundMark x1="4219" y1="96680" x2="1719" y2="91113"/>
                        <a14:foregroundMark x1="1719" y1="91113" x2="1641" y2="90625"/>
                        <a14:foregroundMark x1="91094" y1="90625" x2="97500" y2="94922"/>
                        <a14:foregroundMark x1="96094" y1="85742" x2="94609" y2="62012"/>
                        <a14:foregroundMark x1="94609" y1="62012" x2="94609" y2="62012"/>
                        <a14:foregroundMark x1="94375" y1="61426" x2="67266" y2="13965"/>
                        <a14:foregroundMark x1="67266" y1="13965" x2="63203" y2="7910"/>
                        <a14:foregroundMark x1="63203" y1="7910" x2="53984" y2="1758"/>
                        <a14:foregroundMark x1="53984" y1="1758" x2="40078" y2="1855"/>
                        <a14:foregroundMark x1="40078" y1="1855" x2="37344" y2="3613"/>
                        <a14:foregroundMark x1="32656" y1="8105" x2="13984" y2="17188"/>
                        <a14:foregroundMark x1="52578" y1="76270" x2="56563" y2="90039"/>
                        <a14:foregroundMark x1="58125" y1="91602" x2="65859" y2="98535"/>
                        <a14:foregroundMark x1="65859" y1="98535" x2="71016" y2="97754"/>
                        <a14:foregroundMark x1="71016" y1="97754" x2="72344" y2="96289"/>
                        <a14:foregroundMark x1="72969" y1="93262" x2="88828" y2="93652"/>
                        <a14:foregroundMark x1="20000" y1="94531" x2="13750" y2="96289"/>
                        <a14:foregroundMark x1="85781" y1="66309" x2="85781" y2="66309"/>
                        <a14:foregroundMark x1="85547" y1="66113" x2="82656" y2="65039"/>
                        <a14:backgroundMark x1="25703" y1="88574" x2="25703" y2="88574"/>
                        <a14:backgroundMark x1="25234" y1="89160" x2="24844" y2="90820"/>
                        <a14:backgroundMark x1="24297" y1="94531" x2="24297" y2="94531"/>
                        <a14:backgroundMark x1="24063" y1="94043" x2="24063" y2="94043"/>
                        <a14:backgroundMark x1="23750" y1="94434" x2="23750" y2="94434"/>
                        <a14:backgroundMark x1="29063" y1="91016" x2="29063" y2="91016"/>
                        <a14:backgroundMark x1="30938" y1="91016" x2="30938" y2="91016"/>
                        <a14:backgroundMark x1="33125" y1="91016" x2="33125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497"/>
          <a:stretch/>
        </p:blipFill>
        <p:spPr>
          <a:xfrm>
            <a:off x="1028694" y="3904488"/>
            <a:ext cx="11163306" cy="2953512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1007582" y="601039"/>
            <a:ext cx="3169920" cy="603504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chemeClr val="accent6"/>
                </a:solidFill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0" y="2871788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8000" b="1" dirty="0"/>
                <a:t>1</a:t>
              </a:r>
              <a:endParaRPr lang="ar-KW" sz="8000" b="1" dirty="0"/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C4FF655E-8157-D045-AE8A-B1D1422E6E12}"/>
              </a:ext>
            </a:extLst>
          </p:cNvPr>
          <p:cNvSpPr/>
          <p:nvPr/>
        </p:nvSpPr>
        <p:spPr>
          <a:xfrm>
            <a:off x="5023104" y="633984"/>
            <a:ext cx="6285216" cy="2795016"/>
          </a:xfrm>
          <a:prstGeom prst="roundRect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</a:rPr>
              <a:t>من هو أبرهة</a:t>
            </a:r>
            <a:r>
              <a:rPr lang="ar-KW" sz="4400" dirty="0">
                <a:solidFill>
                  <a:schemeClr val="tx1"/>
                </a:solidFill>
              </a:rPr>
              <a:t>؟</a:t>
            </a:r>
          </a:p>
        </p:txBody>
      </p:sp>
      <p:sp>
        <p:nvSpPr>
          <p:cNvPr id="10" name="شكل بيضاوي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E34522A-903E-144E-915A-7168E3B69AED}"/>
              </a:ext>
            </a:extLst>
          </p:cNvPr>
          <p:cNvSpPr/>
          <p:nvPr/>
        </p:nvSpPr>
        <p:spPr>
          <a:xfrm>
            <a:off x="10570464" y="5430036"/>
            <a:ext cx="1359408" cy="1263372"/>
          </a:xfrm>
          <a:prstGeom prst="ellipse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>
                <a:solidFill>
                  <a:schemeClr val="tx1"/>
                </a:solidFill>
              </a:rPr>
              <a:t>البداية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E3890A-216B-4733-941D-0491506BA51E}"/>
              </a:ext>
            </a:extLst>
          </p:cNvPr>
          <p:cNvGrpSpPr/>
          <p:nvPr/>
        </p:nvGrpSpPr>
        <p:grpSpPr>
          <a:xfrm>
            <a:off x="65315" y="47649"/>
            <a:ext cx="11995007" cy="6836477"/>
            <a:chOff x="33304" y="0"/>
            <a:chExt cx="11960681" cy="67143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4E0672-D4E8-4962-BFF5-60CC6466DD67}"/>
                </a:ext>
              </a:extLst>
            </p:cNvPr>
            <p:cNvSpPr/>
            <p:nvPr/>
          </p:nvSpPr>
          <p:spPr>
            <a:xfrm>
              <a:off x="198015" y="1"/>
              <a:ext cx="11795970" cy="2998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CC14E3-1303-48AF-8DAA-61E5B8605CFA}"/>
                </a:ext>
              </a:extLst>
            </p:cNvPr>
            <p:cNvSpPr/>
            <p:nvPr/>
          </p:nvSpPr>
          <p:spPr>
            <a:xfrm>
              <a:off x="33304" y="0"/>
              <a:ext cx="329421" cy="67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3D4EE0F1-FEAF-441A-B430-E630AD57A3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5" b="99805" l="1641" r="97500">
                        <a14:foregroundMark x1="6094" y1="6250" x2="8047" y2="18652"/>
                        <a14:foregroundMark x1="7891" y1="18457" x2="15000" y2="29785"/>
                        <a14:foregroundMark x1="10625" y1="36523" x2="45859" y2="45020"/>
                        <a14:foregroundMark x1="45859" y1="45020" x2="88750" y2="76074"/>
                        <a14:foregroundMark x1="88750" y1="76074" x2="89844" y2="81738"/>
                        <a14:foregroundMark x1="89688" y1="82324" x2="76797" y2="89160"/>
                        <a14:foregroundMark x1="76797" y1="89160" x2="61719" y2="91406"/>
                        <a14:foregroundMark x1="61719" y1="91406" x2="61563" y2="91602"/>
                        <a14:foregroundMark x1="58281" y1="90430" x2="44844" y2="86133"/>
                        <a14:foregroundMark x1="44844" y1="86133" x2="39688" y2="88574"/>
                        <a14:foregroundMark x1="39688" y1="88574" x2="37344" y2="85742"/>
                        <a14:foregroundMark x1="37188" y1="86133" x2="37109" y2="88574"/>
                        <a14:foregroundMark x1="39375" y1="94922" x2="39375" y2="94922"/>
                        <a14:foregroundMark x1="39375" y1="93848" x2="39375" y2="91797"/>
                        <a14:foregroundMark x1="39375" y1="91895" x2="39375" y2="99902"/>
                        <a14:foregroundMark x1="39375" y1="99512" x2="39375" y2="99512"/>
                        <a14:foregroundMark x1="13281" y1="88770" x2="6094" y2="91797"/>
                        <a14:foregroundMark x1="6094" y1="91797" x2="5859" y2="93457"/>
                        <a14:foregroundMark x1="6875" y1="28223" x2="5703" y2="20313"/>
                        <a14:foregroundMark x1="5703" y1="20313" x2="8438" y2="11523"/>
                        <a14:foregroundMark x1="7344" y1="12793" x2="61797" y2="54102"/>
                        <a14:foregroundMark x1="59531" y1="48828" x2="35156" y2="37305"/>
                        <a14:foregroundMark x1="35156" y1="37305" x2="13906" y2="33105"/>
                        <a14:foregroundMark x1="13906" y1="33105" x2="13438" y2="32422"/>
                        <a14:foregroundMark x1="13438" y1="32227" x2="27969" y2="16992"/>
                        <a14:foregroundMark x1="24141" y1="13184" x2="24141" y2="13184"/>
                        <a14:foregroundMark x1="21953" y1="13770" x2="21953" y2="13770"/>
                        <a14:foregroundMark x1="20000" y1="13770" x2="20000" y2="13770"/>
                        <a14:foregroundMark x1="16406" y1="13379" x2="15703" y2="13770"/>
                        <a14:foregroundMark x1="15469" y1="13965" x2="12578" y2="15234"/>
                        <a14:foregroundMark x1="12578" y1="15234" x2="17500" y2="16211"/>
                        <a14:foregroundMark x1="17500" y1="16211" x2="22578" y2="29980"/>
                        <a14:foregroundMark x1="20313" y1="7910" x2="20313" y2="7910"/>
                        <a14:foregroundMark x1="18906" y1="9570" x2="18906" y2="9570"/>
                        <a14:foregroundMark x1="17266" y1="11719" x2="17266" y2="11719"/>
                        <a14:foregroundMark x1="17500" y1="10547" x2="17500" y2="10547"/>
                        <a14:foregroundMark x1="13516" y1="4883" x2="13516" y2="4883"/>
                        <a14:foregroundMark x1="13594" y1="8691" x2="13594" y2="8691"/>
                        <a14:foregroundMark x1="13438" y1="10938" x2="13438" y2="10938"/>
                        <a14:foregroundMark x1="4219" y1="18848" x2="4219" y2="18848"/>
                        <a14:foregroundMark x1="6016" y1="10352" x2="6016" y2="10352"/>
                        <a14:foregroundMark x1="9531" y1="12598" x2="9531" y2="12598"/>
                        <a14:foregroundMark x1="45078" y1="95117" x2="45078" y2="95117"/>
                        <a14:foregroundMark x1="43438" y1="94531" x2="43438" y2="94531"/>
                        <a14:foregroundMark x1="52812" y1="94531" x2="52812" y2="94531"/>
                        <a14:foregroundMark x1="54531" y1="92090" x2="54531" y2="92090"/>
                        <a14:foregroundMark x1="55000" y1="96484" x2="55000" y2="96484"/>
                        <a14:foregroundMark x1="55000" y1="98340" x2="55000" y2="98340"/>
                        <a14:foregroundMark x1="73281" y1="93262" x2="73281" y2="93262"/>
                        <a14:foregroundMark x1="72891" y1="88965" x2="72734" y2="86621"/>
                        <a14:foregroundMark x1="71172" y1="96484" x2="71172" y2="96484"/>
                        <a14:foregroundMark x1="71172" y1="96094" x2="70469" y2="99902"/>
                        <a14:foregroundMark x1="92344" y1="81934" x2="92344" y2="81934"/>
                        <a14:foregroundMark x1="91797" y1="83496" x2="93125" y2="81934"/>
                        <a14:foregroundMark x1="91406" y1="71191" x2="92031" y2="70996"/>
                        <a14:foregroundMark x1="77813" y1="75586" x2="77734" y2="76660"/>
                        <a14:foregroundMark x1="52969" y1="98926" x2="36953" y2="93652"/>
                        <a14:foregroundMark x1="36953" y1="93652" x2="25000" y2="94727"/>
                        <a14:foregroundMark x1="25000" y1="94727" x2="8359" y2="90430"/>
                        <a14:foregroundMark x1="8359" y1="90430" x2="4219" y2="96680"/>
                        <a14:foregroundMark x1="4219" y1="96680" x2="1719" y2="91113"/>
                        <a14:foregroundMark x1="1719" y1="91113" x2="1641" y2="90625"/>
                        <a14:foregroundMark x1="91094" y1="90625" x2="97500" y2="94922"/>
                        <a14:foregroundMark x1="96094" y1="85742" x2="94609" y2="62012"/>
                        <a14:foregroundMark x1="94609" y1="62012" x2="94609" y2="62012"/>
                        <a14:foregroundMark x1="94375" y1="61426" x2="67266" y2="13965"/>
                        <a14:foregroundMark x1="67266" y1="13965" x2="63203" y2="7910"/>
                        <a14:foregroundMark x1="63203" y1="7910" x2="53984" y2="1758"/>
                        <a14:foregroundMark x1="53984" y1="1758" x2="40078" y2="1855"/>
                        <a14:foregroundMark x1="40078" y1="1855" x2="37344" y2="3613"/>
                        <a14:foregroundMark x1="32656" y1="8105" x2="13984" y2="17188"/>
                        <a14:foregroundMark x1="52578" y1="76270" x2="56563" y2="90039"/>
                        <a14:foregroundMark x1="58125" y1="91602" x2="65859" y2="98535"/>
                        <a14:foregroundMark x1="65859" y1="98535" x2="71016" y2="97754"/>
                        <a14:foregroundMark x1="71016" y1="97754" x2="72344" y2="96289"/>
                        <a14:foregroundMark x1="72969" y1="93262" x2="88828" y2="93652"/>
                        <a14:foregroundMark x1="20000" y1="94531" x2="13750" y2="96289"/>
                        <a14:foregroundMark x1="85781" y1="66309" x2="85781" y2="66309"/>
                        <a14:foregroundMark x1="85547" y1="66113" x2="82656" y2="65039"/>
                        <a14:backgroundMark x1="25703" y1="88574" x2="25703" y2="88574"/>
                        <a14:backgroundMark x1="25234" y1="89160" x2="24844" y2="90820"/>
                        <a14:backgroundMark x1="24297" y1="94531" x2="24297" y2="94531"/>
                        <a14:backgroundMark x1="24063" y1="94043" x2="24063" y2="94043"/>
                        <a14:backgroundMark x1="23750" y1="94434" x2="23750" y2="94434"/>
                        <a14:backgroundMark x1="29063" y1="91016" x2="29063" y2="91016"/>
                        <a14:backgroundMark x1="30938" y1="91016" x2="30938" y2="91016"/>
                        <a14:backgroundMark x1="33125" y1="91016" x2="33125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497"/>
          <a:stretch/>
        </p:blipFill>
        <p:spPr>
          <a:xfrm>
            <a:off x="1046078" y="4061437"/>
            <a:ext cx="11145922" cy="2795016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377952" y="630936"/>
            <a:ext cx="3169920" cy="603504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chemeClr val="accent6"/>
                </a:solidFill>
              </a:endParaRPr>
            </a:p>
          </p:txBody>
        </p:sp>
        <p:sp>
          <p:nvSpPr>
            <p:cNvPr id="6" name="مربع نص 5">
              <a:hlinkClick r:id="rId4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4" y="2759012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8000" b="1" dirty="0"/>
                <a:t>2</a:t>
              </a:r>
              <a:endParaRPr lang="ar-KW" sz="8000" b="1" dirty="0"/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3714E215-DA5F-5041-9031-2BC3B9E0E9F5}"/>
              </a:ext>
            </a:extLst>
          </p:cNvPr>
          <p:cNvSpPr/>
          <p:nvPr/>
        </p:nvSpPr>
        <p:spPr>
          <a:xfrm>
            <a:off x="5023104" y="633984"/>
            <a:ext cx="6035040" cy="2795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</a:rPr>
              <a:t>ماذا تقرر أبرهة أن يفعل</a:t>
            </a:r>
            <a:r>
              <a:rPr lang="ar-KW" sz="4400" dirty="0">
                <a:solidFill>
                  <a:schemeClr val="tx1"/>
                </a:solidFill>
              </a:rPr>
              <a:t>؟</a:t>
            </a:r>
          </a:p>
        </p:txBody>
      </p:sp>
      <p:sp>
        <p:nvSpPr>
          <p:cNvPr id="10" name="شكل بيضاوي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4CF3E90-0A38-C949-8F8B-EED56A2F5FA7}"/>
              </a:ext>
            </a:extLst>
          </p:cNvPr>
          <p:cNvSpPr/>
          <p:nvPr/>
        </p:nvSpPr>
        <p:spPr>
          <a:xfrm>
            <a:off x="10570464" y="5430036"/>
            <a:ext cx="1359408" cy="1263372"/>
          </a:xfrm>
          <a:prstGeom prst="ellipse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>
                <a:solidFill>
                  <a:schemeClr val="tx1"/>
                </a:solidFill>
              </a:rPr>
              <a:t>البداية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109B6-DA2F-40D0-AB47-B216BF5DB2A1}"/>
              </a:ext>
            </a:extLst>
          </p:cNvPr>
          <p:cNvGrpSpPr/>
          <p:nvPr/>
        </p:nvGrpSpPr>
        <p:grpSpPr>
          <a:xfrm>
            <a:off x="65315" y="47649"/>
            <a:ext cx="11995007" cy="6836477"/>
            <a:chOff x="33304" y="0"/>
            <a:chExt cx="11960681" cy="67143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086716-0D35-4FAA-BA99-962C3C972E8E}"/>
                </a:ext>
              </a:extLst>
            </p:cNvPr>
            <p:cNvSpPr/>
            <p:nvPr/>
          </p:nvSpPr>
          <p:spPr>
            <a:xfrm>
              <a:off x="198015" y="1"/>
              <a:ext cx="11795970" cy="2998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D41592-CBD3-48E9-A119-59824078D9B9}"/>
                </a:ext>
              </a:extLst>
            </p:cNvPr>
            <p:cNvSpPr/>
            <p:nvPr/>
          </p:nvSpPr>
          <p:spPr>
            <a:xfrm>
              <a:off x="33304" y="0"/>
              <a:ext cx="329421" cy="67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604970E3-9B46-42EF-8093-C4DCDF5326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5" b="99805" l="1641" r="97500">
                        <a14:foregroundMark x1="6094" y1="6250" x2="8047" y2="18652"/>
                        <a14:foregroundMark x1="7891" y1="18457" x2="15000" y2="29785"/>
                        <a14:foregroundMark x1="10625" y1="36523" x2="45859" y2="45020"/>
                        <a14:foregroundMark x1="45859" y1="45020" x2="88750" y2="76074"/>
                        <a14:foregroundMark x1="88750" y1="76074" x2="89844" y2="81738"/>
                        <a14:foregroundMark x1="89688" y1="82324" x2="76797" y2="89160"/>
                        <a14:foregroundMark x1="76797" y1="89160" x2="61719" y2="91406"/>
                        <a14:foregroundMark x1="61719" y1="91406" x2="61563" y2="91602"/>
                        <a14:foregroundMark x1="58281" y1="90430" x2="44844" y2="86133"/>
                        <a14:foregroundMark x1="44844" y1="86133" x2="39688" y2="88574"/>
                        <a14:foregroundMark x1="39688" y1="88574" x2="37344" y2="85742"/>
                        <a14:foregroundMark x1="37188" y1="86133" x2="37109" y2="88574"/>
                        <a14:foregroundMark x1="39375" y1="94922" x2="39375" y2="94922"/>
                        <a14:foregroundMark x1="39375" y1="93848" x2="39375" y2="91797"/>
                        <a14:foregroundMark x1="39375" y1="91895" x2="39375" y2="99902"/>
                        <a14:foregroundMark x1="39375" y1="99512" x2="39375" y2="99512"/>
                        <a14:foregroundMark x1="13281" y1="88770" x2="6094" y2="91797"/>
                        <a14:foregroundMark x1="6094" y1="91797" x2="5859" y2="93457"/>
                        <a14:foregroundMark x1="6875" y1="28223" x2="5703" y2="20313"/>
                        <a14:foregroundMark x1="5703" y1="20313" x2="8438" y2="11523"/>
                        <a14:foregroundMark x1="7344" y1="12793" x2="61797" y2="54102"/>
                        <a14:foregroundMark x1="59531" y1="48828" x2="35156" y2="37305"/>
                        <a14:foregroundMark x1="35156" y1="37305" x2="13906" y2="33105"/>
                        <a14:foregroundMark x1="13906" y1="33105" x2="13438" y2="32422"/>
                        <a14:foregroundMark x1="13438" y1="32227" x2="27969" y2="16992"/>
                        <a14:foregroundMark x1="24141" y1="13184" x2="24141" y2="13184"/>
                        <a14:foregroundMark x1="21953" y1="13770" x2="21953" y2="13770"/>
                        <a14:foregroundMark x1="20000" y1="13770" x2="20000" y2="13770"/>
                        <a14:foregroundMark x1="16406" y1="13379" x2="15703" y2="13770"/>
                        <a14:foregroundMark x1="15469" y1="13965" x2="12578" y2="15234"/>
                        <a14:foregroundMark x1="12578" y1="15234" x2="17500" y2="16211"/>
                        <a14:foregroundMark x1="17500" y1="16211" x2="22578" y2="29980"/>
                        <a14:foregroundMark x1="20313" y1="7910" x2="20313" y2="7910"/>
                        <a14:foregroundMark x1="18906" y1="9570" x2="18906" y2="9570"/>
                        <a14:foregroundMark x1="17266" y1="11719" x2="17266" y2="11719"/>
                        <a14:foregroundMark x1="17500" y1="10547" x2="17500" y2="10547"/>
                        <a14:foregroundMark x1="13516" y1="4883" x2="13516" y2="4883"/>
                        <a14:foregroundMark x1="13594" y1="8691" x2="13594" y2="8691"/>
                        <a14:foregroundMark x1="13438" y1="10938" x2="13438" y2="10938"/>
                        <a14:foregroundMark x1="4219" y1="18848" x2="4219" y2="18848"/>
                        <a14:foregroundMark x1="6016" y1="10352" x2="6016" y2="10352"/>
                        <a14:foregroundMark x1="9531" y1="12598" x2="9531" y2="12598"/>
                        <a14:foregroundMark x1="45078" y1="95117" x2="45078" y2="95117"/>
                        <a14:foregroundMark x1="43438" y1="94531" x2="43438" y2="94531"/>
                        <a14:foregroundMark x1="52812" y1="94531" x2="52812" y2="94531"/>
                        <a14:foregroundMark x1="54531" y1="92090" x2="54531" y2="92090"/>
                        <a14:foregroundMark x1="55000" y1="96484" x2="55000" y2="96484"/>
                        <a14:foregroundMark x1="55000" y1="98340" x2="55000" y2="98340"/>
                        <a14:foregroundMark x1="73281" y1="93262" x2="73281" y2="93262"/>
                        <a14:foregroundMark x1="72891" y1="88965" x2="72734" y2="86621"/>
                        <a14:foregroundMark x1="71172" y1="96484" x2="71172" y2="96484"/>
                        <a14:foregroundMark x1="71172" y1="96094" x2="70469" y2="99902"/>
                        <a14:foregroundMark x1="92344" y1="81934" x2="92344" y2="81934"/>
                        <a14:foregroundMark x1="91797" y1="83496" x2="93125" y2="81934"/>
                        <a14:foregroundMark x1="91406" y1="71191" x2="92031" y2="70996"/>
                        <a14:foregroundMark x1="77813" y1="75586" x2="77734" y2="76660"/>
                        <a14:foregroundMark x1="52969" y1="98926" x2="36953" y2="93652"/>
                        <a14:foregroundMark x1="36953" y1="93652" x2="25000" y2="94727"/>
                        <a14:foregroundMark x1="25000" y1="94727" x2="8359" y2="90430"/>
                        <a14:foregroundMark x1="8359" y1="90430" x2="4219" y2="96680"/>
                        <a14:foregroundMark x1="4219" y1="96680" x2="1719" y2="91113"/>
                        <a14:foregroundMark x1="1719" y1="91113" x2="1641" y2="90625"/>
                        <a14:foregroundMark x1="91094" y1="90625" x2="97500" y2="94922"/>
                        <a14:foregroundMark x1="96094" y1="85742" x2="94609" y2="62012"/>
                        <a14:foregroundMark x1="94609" y1="62012" x2="94609" y2="62012"/>
                        <a14:foregroundMark x1="94375" y1="61426" x2="67266" y2="13965"/>
                        <a14:foregroundMark x1="67266" y1="13965" x2="63203" y2="7910"/>
                        <a14:foregroundMark x1="63203" y1="7910" x2="53984" y2="1758"/>
                        <a14:foregroundMark x1="53984" y1="1758" x2="40078" y2="1855"/>
                        <a14:foregroundMark x1="40078" y1="1855" x2="37344" y2="3613"/>
                        <a14:foregroundMark x1="32656" y1="8105" x2="13984" y2="17188"/>
                        <a14:foregroundMark x1="52578" y1="76270" x2="56563" y2="90039"/>
                        <a14:foregroundMark x1="58125" y1="91602" x2="65859" y2="98535"/>
                        <a14:foregroundMark x1="65859" y1="98535" x2="71016" y2="97754"/>
                        <a14:foregroundMark x1="71016" y1="97754" x2="72344" y2="96289"/>
                        <a14:foregroundMark x1="72969" y1="93262" x2="88828" y2="93652"/>
                        <a14:foregroundMark x1="20000" y1="94531" x2="13750" y2="96289"/>
                        <a14:foregroundMark x1="85781" y1="66309" x2="85781" y2="66309"/>
                        <a14:foregroundMark x1="85547" y1="66113" x2="82656" y2="65039"/>
                        <a14:backgroundMark x1="25703" y1="88574" x2="25703" y2="88574"/>
                        <a14:backgroundMark x1="25234" y1="89160" x2="24844" y2="90820"/>
                        <a14:backgroundMark x1="24297" y1="94531" x2="24297" y2="94531"/>
                        <a14:backgroundMark x1="24063" y1="94043" x2="24063" y2="94043"/>
                        <a14:backgroundMark x1="23750" y1="94434" x2="23750" y2="94434"/>
                        <a14:backgroundMark x1="29063" y1="91016" x2="29063" y2="91016"/>
                        <a14:backgroundMark x1="30938" y1="91016" x2="30938" y2="91016"/>
                        <a14:backgroundMark x1="33125" y1="91016" x2="33125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497"/>
          <a:stretch/>
        </p:blipFill>
        <p:spPr>
          <a:xfrm>
            <a:off x="117833" y="4029480"/>
            <a:ext cx="12087496" cy="2801112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604979" y="615696"/>
            <a:ext cx="3169920" cy="603504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>
                <a:solidFill>
                  <a:srgbClr val="FFFF00"/>
                </a:solidFill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مربع نص 5">
              <a:hlinkClick r:id="rId4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3" y="3005900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8000" b="1" dirty="0"/>
                <a:t>3</a:t>
              </a:r>
              <a:endParaRPr lang="ar-KW" sz="8000" b="1" dirty="0"/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DA905C63-A567-AB45-BAAD-C8AE7DF1156D}"/>
              </a:ext>
            </a:extLst>
          </p:cNvPr>
          <p:cNvSpPr/>
          <p:nvPr/>
        </p:nvSpPr>
        <p:spPr>
          <a:xfrm>
            <a:off x="5023104" y="633984"/>
            <a:ext cx="6035040" cy="2795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</a:rPr>
              <a:t>ماذا أرسل الله لجيش أبرهة</a:t>
            </a:r>
            <a:r>
              <a:rPr lang="ar-KW" sz="4400" dirty="0">
                <a:solidFill>
                  <a:schemeClr val="tx1"/>
                </a:solidFill>
              </a:rPr>
              <a:t>؟</a:t>
            </a:r>
          </a:p>
        </p:txBody>
      </p:sp>
      <p:sp>
        <p:nvSpPr>
          <p:cNvPr id="10" name="شكل بيضاوي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AA22A9D-E06E-2744-88A4-97DAC5E5E285}"/>
              </a:ext>
            </a:extLst>
          </p:cNvPr>
          <p:cNvSpPr/>
          <p:nvPr/>
        </p:nvSpPr>
        <p:spPr>
          <a:xfrm>
            <a:off x="10570464" y="5430036"/>
            <a:ext cx="1359408" cy="1263372"/>
          </a:xfrm>
          <a:prstGeom prst="ellipse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>
                <a:solidFill>
                  <a:schemeClr val="tx1"/>
                </a:solidFill>
              </a:rPr>
              <a:t>البداية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AA6BA7-F96F-4F25-83A9-A9D16FA41DD0}"/>
              </a:ext>
            </a:extLst>
          </p:cNvPr>
          <p:cNvGrpSpPr/>
          <p:nvPr/>
        </p:nvGrpSpPr>
        <p:grpSpPr>
          <a:xfrm>
            <a:off x="52252" y="21523"/>
            <a:ext cx="11995007" cy="6836477"/>
            <a:chOff x="33304" y="0"/>
            <a:chExt cx="11960681" cy="67143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B07DB9-FDB6-4B79-92D2-D720E4BFD40D}"/>
                </a:ext>
              </a:extLst>
            </p:cNvPr>
            <p:cNvSpPr/>
            <p:nvPr/>
          </p:nvSpPr>
          <p:spPr>
            <a:xfrm>
              <a:off x="198015" y="1"/>
              <a:ext cx="11795970" cy="2998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352EF6-E953-44FE-896D-0099B30CA0BB}"/>
                </a:ext>
              </a:extLst>
            </p:cNvPr>
            <p:cNvSpPr/>
            <p:nvPr/>
          </p:nvSpPr>
          <p:spPr>
            <a:xfrm>
              <a:off x="33304" y="0"/>
              <a:ext cx="329421" cy="671430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E1DCAD4-AA49-462C-8405-02C7C8234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23" y="-144636"/>
            <a:ext cx="12192000" cy="7147271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C733EBF-DA3D-4479-9B27-B15A355D2CB4}"/>
              </a:ext>
            </a:extLst>
          </p:cNvPr>
          <p:cNvSpPr/>
          <p:nvPr/>
        </p:nvSpPr>
        <p:spPr>
          <a:xfrm>
            <a:off x="5315246" y="4033975"/>
            <a:ext cx="1690859" cy="1137842"/>
          </a:xfrm>
          <a:prstGeom prst="rect">
            <a:avLst/>
          </a:prstGeom>
          <a:noFill/>
          <a:ln w="38100">
            <a:solidFill>
              <a:srgbClr val="92B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1" name="Picture 50" descr="A close up of a clip&#10;&#10;Description automatically generated">
            <a:extLst>
              <a:ext uri="{FF2B5EF4-FFF2-40B4-BE49-F238E27FC236}">
                <a16:creationId xmlns:a16="http://schemas.microsoft.com/office/drawing/2014/main" id="{8F5715CB-9C88-44E7-9E0D-84B2E17BB6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905906" y="5088566"/>
            <a:ext cx="2761922" cy="8569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50C20E3-D6F4-4480-B5E8-483EE5148C07}"/>
              </a:ext>
            </a:extLst>
          </p:cNvPr>
          <p:cNvSpPr/>
          <p:nvPr/>
        </p:nvSpPr>
        <p:spPr>
          <a:xfrm>
            <a:off x="1918822" y="4041868"/>
            <a:ext cx="1690859" cy="1137842"/>
          </a:xfrm>
          <a:prstGeom prst="rect">
            <a:avLst/>
          </a:prstGeom>
          <a:noFill/>
          <a:ln w="38100">
            <a:solidFill>
              <a:srgbClr val="684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9" name="Picture 48" descr="A close up of a clip&#10;&#10;Description automatically generated">
            <a:extLst>
              <a:ext uri="{FF2B5EF4-FFF2-40B4-BE49-F238E27FC236}">
                <a16:creationId xmlns:a16="http://schemas.microsoft.com/office/drawing/2014/main" id="{F3F39B34-E96C-43ED-B8C5-23F1DE09B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1371600" y="5085672"/>
            <a:ext cx="3171453" cy="8569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D813A67-1EAF-4D2D-AACC-0D5327D59FB9}"/>
              </a:ext>
            </a:extLst>
          </p:cNvPr>
          <p:cNvSpPr/>
          <p:nvPr/>
        </p:nvSpPr>
        <p:spPr>
          <a:xfrm>
            <a:off x="1956000" y="1902856"/>
            <a:ext cx="1690859" cy="1137842"/>
          </a:xfrm>
          <a:prstGeom prst="rect">
            <a:avLst/>
          </a:prstGeom>
          <a:noFill/>
          <a:ln w="38100">
            <a:solidFill>
              <a:srgbClr val="405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7" name="Picture 46" descr="A close up of a clip&#10;&#10;Description automatically generated">
            <a:extLst>
              <a:ext uri="{FF2B5EF4-FFF2-40B4-BE49-F238E27FC236}">
                <a16:creationId xmlns:a16="http://schemas.microsoft.com/office/drawing/2014/main" id="{F025BCDD-5410-45DD-87FA-5DF4DC99D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1463040" y="2959567"/>
            <a:ext cx="3065881" cy="8569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AA6548-3E67-40CA-B39D-EC0A96A1036D}"/>
              </a:ext>
            </a:extLst>
          </p:cNvPr>
          <p:cNvSpPr/>
          <p:nvPr/>
        </p:nvSpPr>
        <p:spPr>
          <a:xfrm>
            <a:off x="5372486" y="1887150"/>
            <a:ext cx="1690859" cy="1137842"/>
          </a:xfrm>
          <a:prstGeom prst="rect">
            <a:avLst/>
          </a:prstGeom>
          <a:noFill/>
          <a:ln w="38100">
            <a:solidFill>
              <a:srgbClr val="E0B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5" name="Picture 44" descr="A close up of a clip&#10;&#10;Description automatically generated">
            <a:extLst>
              <a:ext uri="{FF2B5EF4-FFF2-40B4-BE49-F238E27FC236}">
                <a16:creationId xmlns:a16="http://schemas.microsoft.com/office/drawing/2014/main" id="{46ED4CB0-FC4C-47FA-98F1-98EB1EB83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923644" y="2968469"/>
            <a:ext cx="2596786" cy="8569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6743C78-77B7-45D6-A608-F7B17A39891F}"/>
              </a:ext>
            </a:extLst>
          </p:cNvPr>
          <p:cNvSpPr/>
          <p:nvPr/>
        </p:nvSpPr>
        <p:spPr>
          <a:xfrm>
            <a:off x="8211086" y="1893053"/>
            <a:ext cx="1690859" cy="1137842"/>
          </a:xfrm>
          <a:prstGeom prst="rect">
            <a:avLst/>
          </a:prstGeom>
          <a:noFill/>
          <a:ln w="38100">
            <a:solidFill>
              <a:srgbClr val="915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2" name="Picture 41" descr="A close up of a clip&#10;&#10;Description automatically generated">
            <a:extLst>
              <a:ext uri="{FF2B5EF4-FFF2-40B4-BE49-F238E27FC236}">
                <a16:creationId xmlns:a16="http://schemas.microsoft.com/office/drawing/2014/main" id="{7B3EBB21-6B84-4BEC-A4B7-F31C2BE42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7801745" y="2947644"/>
            <a:ext cx="2927215" cy="8569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759D93E1-2798-4514-A8EE-917ECF83DD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14" b="83728" l="13018" r="89053">
                        <a14:foregroundMark x1="50296" y1="28698" x2="50296" y2="28698"/>
                        <a14:foregroundMark x1="49704" y1="37870" x2="47041" y2="63905"/>
                        <a14:foregroundMark x1="47041" y1="63905" x2="35503" y2="45562"/>
                        <a14:foregroundMark x1="35503" y1="45562" x2="59172" y2="47929"/>
                        <a14:foregroundMark x1="59172" y1="47929" x2="63609" y2="50592"/>
                        <a14:foregroundMark x1="63609" y1="50592" x2="62130" y2="73669"/>
                        <a14:foregroundMark x1="62130" y1="73669" x2="57396" y2="78107"/>
                        <a14:foregroundMark x1="50888" y1="83728" x2="50888" y2="83728"/>
                        <a14:foregroundMark x1="46450" y1="70118" x2="31361" y2="52663"/>
                        <a14:foregroundMark x1="31361" y1="52663" x2="31361" y2="51183"/>
                        <a14:foregroundMark x1="53254" y1="74556" x2="35503" y2="64497"/>
                        <a14:foregroundMark x1="35503" y1="63905" x2="45266" y2="75148"/>
                        <a14:foregroundMark x1="45266" y1="73669" x2="60059" y2="70710"/>
                        <a14:foregroundMark x1="67160" y1="56805" x2="64793" y2="66568"/>
                        <a14:foregroundMark x1="66568" y1="56213" x2="64201" y2="62722"/>
                        <a14:foregroundMark x1="32544" y1="49408" x2="37870" y2="49408"/>
                        <a14:foregroundMark x1="49704" y1="27219" x2="49704" y2="27219"/>
                        <a14:foregroundMark x1="49704" y1="27219" x2="49704" y2="26627"/>
                        <a14:foregroundMark x1="63018" y1="20118" x2="63018" y2="20118"/>
                        <a14:foregroundMark x1="61834" y1="20118" x2="60651" y2="16864"/>
                        <a14:foregroundMark x1="60651" y1="16864" x2="38166" y2="14793"/>
                        <a14:foregroundMark x1="38166" y1="14793" x2="36686" y2="20118"/>
                        <a14:foregroundMark x1="38462" y1="13905" x2="41124" y2="15089"/>
                        <a14:foregroundMark x1="61834" y1="17456" x2="44675" y2="13314"/>
                        <a14:foregroundMark x1="49704" y1="24852" x2="52663" y2="34024"/>
                        <a14:foregroundMark x1="48817" y1="26036" x2="40533" y2="31657"/>
                        <a14:foregroundMark x1="81361" y1="28698" x2="81361" y2="37278"/>
                        <a14:foregroundMark x1="77811" y1="22485" x2="81953" y2="43195"/>
                        <a14:foregroundMark x1="82544" y1="39053" x2="89349" y2="43195"/>
                        <a14:foregroundMark x1="86982" y1="32249" x2="84911" y2="51183"/>
                        <a14:foregroundMark x1="19527" y1="23077" x2="20118" y2="40828"/>
                        <a14:foregroundMark x1="16568" y1="40828" x2="13018" y2="28107"/>
                        <a14:foregroundMark x1="29882" y1="83728" x2="29882" y2="83728"/>
                        <a14:foregroundMark x1="68639" y1="83728" x2="68639" y2="83728"/>
                        <a14:foregroundMark x1="67160" y1="81657" x2="65976" y2="7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102" r="7926" b="10997"/>
          <a:stretch/>
        </p:blipFill>
        <p:spPr>
          <a:xfrm>
            <a:off x="8480293" y="1918571"/>
            <a:ext cx="1112258" cy="10847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32A8F-FB9C-4AC7-8D49-377DB8B3D819}"/>
              </a:ext>
            </a:extLst>
          </p:cNvPr>
          <p:cNvSpPr txBox="1"/>
          <p:nvPr/>
        </p:nvSpPr>
        <p:spPr>
          <a:xfrm>
            <a:off x="3851550" y="2849530"/>
            <a:ext cx="34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8CA8C-FFB3-456B-A5C1-073B4223DD4F}"/>
              </a:ext>
            </a:extLst>
          </p:cNvPr>
          <p:cNvSpPr txBox="1"/>
          <p:nvPr/>
        </p:nvSpPr>
        <p:spPr>
          <a:xfrm>
            <a:off x="8129146" y="3071761"/>
            <a:ext cx="1690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/>
              <a:t>الالتزام بالوقت المحدد للحصص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5AE80-55EF-4A79-8A40-A92012EC5489}"/>
              </a:ext>
            </a:extLst>
          </p:cNvPr>
          <p:cNvSpPr txBox="1"/>
          <p:nvPr/>
        </p:nvSpPr>
        <p:spPr>
          <a:xfrm>
            <a:off x="7018917" y="2911364"/>
            <a:ext cx="34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chemeClr val="bg1"/>
                </a:solidFill>
              </a:rPr>
              <a:t>2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F0398-E6CA-4A9F-9D7D-FC6DE19E57AC}"/>
              </a:ext>
            </a:extLst>
          </p:cNvPr>
          <p:cNvSpPr txBox="1"/>
          <p:nvPr/>
        </p:nvSpPr>
        <p:spPr>
          <a:xfrm>
            <a:off x="4912291" y="3216382"/>
            <a:ext cx="205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/>
              <a:t>ارفع يدي للمشاركة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AF4AC8-5108-491E-A705-1D1C4F5F69EF}"/>
              </a:ext>
            </a:extLst>
          </p:cNvPr>
          <p:cNvSpPr txBox="1"/>
          <p:nvPr/>
        </p:nvSpPr>
        <p:spPr>
          <a:xfrm>
            <a:off x="10162968" y="2926378"/>
            <a:ext cx="34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2E0660-1100-448F-9282-0D7D86146CF1}"/>
              </a:ext>
            </a:extLst>
          </p:cNvPr>
          <p:cNvSpPr txBox="1"/>
          <p:nvPr/>
        </p:nvSpPr>
        <p:spPr>
          <a:xfrm>
            <a:off x="7192852" y="5067853"/>
            <a:ext cx="254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C07CE5-3169-477B-8306-4B5850F5D96E}"/>
              </a:ext>
            </a:extLst>
          </p:cNvPr>
          <p:cNvSpPr txBox="1"/>
          <p:nvPr/>
        </p:nvSpPr>
        <p:spPr>
          <a:xfrm>
            <a:off x="5315246" y="5272303"/>
            <a:ext cx="15140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500" b="1" dirty="0"/>
              <a:t>عدم فتح المايكرفون بدون إذن المعلمة</a:t>
            </a:r>
            <a:endParaRPr lang="en-US" sz="1500" b="1" dirty="0"/>
          </a:p>
        </p:txBody>
      </p:sp>
      <p:pic>
        <p:nvPicPr>
          <p:cNvPr id="35" name="صورة 11">
            <a:extLst>
              <a:ext uri="{FF2B5EF4-FFF2-40B4-BE49-F238E27FC236}">
                <a16:creationId xmlns:a16="http://schemas.microsoft.com/office/drawing/2014/main" id="{B42FAFF8-ECC0-4061-838A-B662E9610C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39" b="6234"/>
          <a:stretch/>
        </p:blipFill>
        <p:spPr>
          <a:xfrm>
            <a:off x="5628323" y="4069880"/>
            <a:ext cx="1064704" cy="101306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430D2-1477-4E27-8FDB-948DB3C1D662}"/>
              </a:ext>
            </a:extLst>
          </p:cNvPr>
          <p:cNvSpPr/>
          <p:nvPr/>
        </p:nvSpPr>
        <p:spPr>
          <a:xfrm>
            <a:off x="8177663" y="4067590"/>
            <a:ext cx="1690859" cy="1137842"/>
          </a:xfrm>
          <a:prstGeom prst="rect">
            <a:avLst/>
          </a:prstGeom>
          <a:noFill/>
          <a:ln w="38100">
            <a:solidFill>
              <a:srgbClr val="6E6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7" name="Picture 36" descr="A close up of a clip&#10;&#10;Description automatically generated">
            <a:extLst>
              <a:ext uri="{FF2B5EF4-FFF2-40B4-BE49-F238E27FC236}">
                <a16:creationId xmlns:a16="http://schemas.microsoft.com/office/drawing/2014/main" id="{C6143364-BF9A-4085-81FC-02058BAC2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7768322" y="5122181"/>
            <a:ext cx="3052078" cy="8569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D90121-1D09-4E35-9469-C2FB0405ED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1"/>
          <a:stretch/>
        </p:blipFill>
        <p:spPr>
          <a:xfrm>
            <a:off x="8503207" y="4128006"/>
            <a:ext cx="1069466" cy="101294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97DC199-9404-4702-B5A4-723EEDA6CF56}"/>
              </a:ext>
            </a:extLst>
          </p:cNvPr>
          <p:cNvSpPr txBox="1"/>
          <p:nvPr/>
        </p:nvSpPr>
        <p:spPr>
          <a:xfrm>
            <a:off x="10226683" y="5108534"/>
            <a:ext cx="223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AFFD0A-BB16-490E-BB83-688B29F84E32}"/>
              </a:ext>
            </a:extLst>
          </p:cNvPr>
          <p:cNvSpPr txBox="1"/>
          <p:nvPr/>
        </p:nvSpPr>
        <p:spPr>
          <a:xfrm>
            <a:off x="8208664" y="5289424"/>
            <a:ext cx="1369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/>
              <a:t>الجلوس بشكل صحيح </a:t>
            </a:r>
            <a:endParaRPr lang="en-US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6FCD5B-F782-4902-88A8-907A790FC3AB}"/>
              </a:ext>
            </a:extLst>
          </p:cNvPr>
          <p:cNvSpPr txBox="1"/>
          <p:nvPr/>
        </p:nvSpPr>
        <p:spPr>
          <a:xfrm>
            <a:off x="3943974" y="5004775"/>
            <a:ext cx="212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55" name="Picture 54" descr="A picture containing table&#10;&#10;Description automatically generated">
            <a:extLst>
              <a:ext uri="{FF2B5EF4-FFF2-40B4-BE49-F238E27FC236}">
                <a16:creationId xmlns:a16="http://schemas.microsoft.com/office/drawing/2014/main" id="{60C7D60B-8BD4-4418-964D-05BDA5BEEB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4195" y="1981877"/>
            <a:ext cx="922250" cy="92225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BDE925B-54C1-4F8A-9FE8-D276B43F6BA3}"/>
              </a:ext>
            </a:extLst>
          </p:cNvPr>
          <p:cNvSpPr/>
          <p:nvPr/>
        </p:nvSpPr>
        <p:spPr>
          <a:xfrm>
            <a:off x="4926541" y="633278"/>
            <a:ext cx="262603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AE" sz="4500" b="1" dirty="0">
                <a:latin typeface="Calibri" panose="020F0502020204030204" pitchFamily="34" charset="0"/>
                <a:cs typeface="Calibri" panose="020F0502020204030204" pitchFamily="34" charset="0"/>
              </a:rPr>
              <a:t>قواعد التعلم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39027E6-72A4-4CBD-870D-F210B5DB185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0952"/>
          <a:stretch/>
        </p:blipFill>
        <p:spPr>
          <a:xfrm>
            <a:off x="2081598" y="4079890"/>
            <a:ext cx="1274283" cy="1046012"/>
          </a:xfrm>
          <a:prstGeom prst="rect">
            <a:avLst/>
          </a:prstGeom>
        </p:spPr>
      </p:pic>
      <p:sp>
        <p:nvSpPr>
          <p:cNvPr id="43" name="TextBox 27">
            <a:extLst>
              <a:ext uri="{FF2B5EF4-FFF2-40B4-BE49-F238E27FC236}">
                <a16:creationId xmlns:a16="http://schemas.microsoft.com/office/drawing/2014/main" id="{D946FA62-F93A-4CDF-909E-CF82EBD76D7E}"/>
              </a:ext>
            </a:extLst>
          </p:cNvPr>
          <p:cNvSpPr txBox="1"/>
          <p:nvPr/>
        </p:nvSpPr>
        <p:spPr>
          <a:xfrm>
            <a:off x="1766543" y="5272393"/>
            <a:ext cx="1897113" cy="620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BH" sz="1715" dirty="0">
                <a:latin typeface="Dubai Medium" panose="020B0603030403030204" pitchFamily="34" charset="-78"/>
                <a:cs typeface="Dubai Medium" panose="020B0603030403030204" pitchFamily="34" charset="-78"/>
              </a:rPr>
              <a:t>أَسْتَمِع إلى الْمُعَلَّمة بِتِرْكيز</a:t>
            </a:r>
            <a:endParaRPr lang="en-US" sz="1715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54" name="TextBox 30">
            <a:extLst>
              <a:ext uri="{FF2B5EF4-FFF2-40B4-BE49-F238E27FC236}">
                <a16:creationId xmlns:a16="http://schemas.microsoft.com/office/drawing/2014/main" id="{8041F634-E667-402A-A3AD-830FCB734E70}"/>
              </a:ext>
            </a:extLst>
          </p:cNvPr>
          <p:cNvSpPr txBox="1"/>
          <p:nvPr/>
        </p:nvSpPr>
        <p:spPr>
          <a:xfrm>
            <a:off x="1678709" y="3094664"/>
            <a:ext cx="1959428" cy="620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1715" dirty="0">
                <a:latin typeface="Dubai Medium" panose="020B0603030403030204" pitchFamily="34" charset="-78"/>
                <a:cs typeface="Dubai Medium" panose="020B0603030403030204" pitchFamily="34" charset="-78"/>
              </a:rPr>
              <a:t>اُفَكِّر وأُجيب بِمُفْرَدي</a:t>
            </a:r>
          </a:p>
          <a:p>
            <a:pPr algn="ctr">
              <a:defRPr/>
            </a:pPr>
            <a:r>
              <a:rPr lang="ar-AE" sz="1715" dirty="0">
                <a:latin typeface="Dubai Medium" panose="020B0603030403030204" pitchFamily="34" charset="-78"/>
                <a:cs typeface="Dubai Medium" panose="020B0603030403030204" pitchFamily="34" charset="-78"/>
              </a:rPr>
              <a:t>دونَ مساعَدَة أُمي</a:t>
            </a:r>
            <a:endParaRPr lang="en-US" sz="1715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026" name="Picture 2" descr="أمهات يتخلين عن الأمومة.. آخر زمن - إخوان أونلاين - الموقع الرسمي لجماعة  الإخوان المسلمين">
            <a:extLst>
              <a:ext uri="{FF2B5EF4-FFF2-40B4-BE49-F238E27FC236}">
                <a16:creationId xmlns:a16="http://schemas.microsoft.com/office/drawing/2014/main" id="{4958AEE9-B00F-4757-9484-B4A496A7E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598" y="1976671"/>
            <a:ext cx="1417504" cy="9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01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13A80AC-7C91-471E-B7C2-08F55B40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A3ACC63-8CCD-4732-85CC-229D5FEE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29" y="2852219"/>
            <a:ext cx="5222641" cy="233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1">
            <a:extLst>
              <a:ext uri="{FF2B5EF4-FFF2-40B4-BE49-F238E27FC236}">
                <a16:creationId xmlns:a16="http://schemas.microsoft.com/office/drawing/2014/main" id="{F758D166-AE13-4E64-9924-08118C339ABC}"/>
              </a:ext>
            </a:extLst>
          </p:cNvPr>
          <p:cNvSpPr txBox="1"/>
          <p:nvPr/>
        </p:nvSpPr>
        <p:spPr>
          <a:xfrm>
            <a:off x="2372361" y="570958"/>
            <a:ext cx="49942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(AH) Manal Black" pitchFamily="2" charset="-78"/>
              </a:rPr>
              <a:t>كشف الحضور والغياب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(AH) Manal Black" pitchFamily="2" charset="-78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6D934B1-1F5A-4040-A375-8E34406C2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511" y="3235459"/>
            <a:ext cx="46894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ar-AE" altLang="en-US" sz="4000" dirty="0">
                <a:solidFill>
                  <a:schemeClr val="accent6">
                    <a:lumMod val="75000"/>
                  </a:schemeClr>
                </a:solidFill>
                <a:cs typeface="(AH) Manal Black" pitchFamily="2" charset="-78"/>
              </a:rPr>
              <a:t>أتميز بحضوري الـمبكر                    و مشاركتي الفعالة فـي الحصة </a:t>
            </a:r>
            <a:endParaRPr lang="en-US" altLang="en-US" sz="4000" dirty="0">
              <a:solidFill>
                <a:schemeClr val="accent6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20D221-69E0-4EF1-9894-A0059FB713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9" t="3596" r="5420" b="16364"/>
          <a:stretch/>
        </p:blipFill>
        <p:spPr>
          <a:xfrm>
            <a:off x="2608133" y="1488645"/>
            <a:ext cx="3600548" cy="4339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28CE90-59C4-4E1E-990C-86BE6EA7B66A}"/>
              </a:ext>
            </a:extLst>
          </p:cNvPr>
          <p:cNvGrpSpPr/>
          <p:nvPr/>
        </p:nvGrpSpPr>
        <p:grpSpPr>
          <a:xfrm>
            <a:off x="7591610" y="1123044"/>
            <a:ext cx="2503887" cy="2063750"/>
            <a:chOff x="7983867" y="1134792"/>
            <a:chExt cx="2503887" cy="20637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3C791B-DE3D-4675-B352-CC71EA52FD48}"/>
                </a:ext>
              </a:extLst>
            </p:cNvPr>
            <p:cNvGrpSpPr/>
            <p:nvPr/>
          </p:nvGrpSpPr>
          <p:grpSpPr>
            <a:xfrm>
              <a:off x="7983867" y="1134792"/>
              <a:ext cx="2503887" cy="2063750"/>
              <a:chOff x="8002188" y="1173955"/>
              <a:chExt cx="2503887" cy="2063750"/>
            </a:xfrm>
          </p:grpSpPr>
          <p:pic>
            <p:nvPicPr>
              <p:cNvPr id="15" name="Picture 6">
                <a:extLst>
                  <a:ext uri="{FF2B5EF4-FFF2-40B4-BE49-F238E27FC236}">
                    <a16:creationId xmlns:a16="http://schemas.microsoft.com/office/drawing/2014/main" id="{614AFA1A-6AC3-4748-B209-E1E3A886B2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2188" y="1173955"/>
                <a:ext cx="2503887" cy="2063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D56F992-02C5-4F9B-A7AE-C85756424E41}"/>
                  </a:ext>
                </a:extLst>
              </p:cNvPr>
              <p:cNvSpPr/>
              <p:nvPr/>
            </p:nvSpPr>
            <p:spPr>
              <a:xfrm>
                <a:off x="8861631" y="2266758"/>
                <a:ext cx="300446" cy="23513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74F33BD8-3F65-400D-9002-A10FEEB4B3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36" t="51518" r="50545" b="33924"/>
            <a:stretch/>
          </p:blipFill>
          <p:spPr bwMode="auto">
            <a:xfrm rot="1640225">
              <a:off x="8584256" y="2114900"/>
              <a:ext cx="596486" cy="357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1053FE-807C-499E-B9E4-B168AA483E27}"/>
              </a:ext>
            </a:extLst>
          </p:cNvPr>
          <p:cNvGrpSpPr/>
          <p:nvPr/>
        </p:nvGrpSpPr>
        <p:grpSpPr>
          <a:xfrm>
            <a:off x="-1" y="2777977"/>
            <a:ext cx="12190413" cy="4034152"/>
            <a:chOff x="-1" y="2777977"/>
            <a:chExt cx="12190413" cy="4034152"/>
          </a:xfrm>
        </p:grpSpPr>
        <p:pic>
          <p:nvPicPr>
            <p:cNvPr id="1026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9F801F78-058A-4C06-B737-349CEEE92E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BBFE2995-3FB6-46AF-A0F3-898639029F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B47D79-75E7-4473-BFCD-F89916EF6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58" y="2650015"/>
            <a:ext cx="3292733" cy="401961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28BF9AD-88CA-438B-87A2-211065D291FC}"/>
              </a:ext>
            </a:extLst>
          </p:cNvPr>
          <p:cNvGrpSpPr/>
          <p:nvPr/>
        </p:nvGrpSpPr>
        <p:grpSpPr>
          <a:xfrm>
            <a:off x="2406656" y="2178139"/>
            <a:ext cx="6211134" cy="2616535"/>
            <a:chOff x="2406656" y="2178139"/>
            <a:chExt cx="6211134" cy="2616535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181B1C13-3526-4E33-8EB9-583388EF49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08" t="11001" r="2376" b="49148"/>
            <a:stretch/>
          </p:blipFill>
          <p:spPr bwMode="auto">
            <a:xfrm rot="1516116">
              <a:off x="5684696" y="2419151"/>
              <a:ext cx="2933094" cy="237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5553307D-80B2-4E18-AE00-382A4DB07B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08" t="11001" r="2376" b="49148"/>
            <a:stretch/>
          </p:blipFill>
          <p:spPr bwMode="auto">
            <a:xfrm rot="1432114">
              <a:off x="2687930" y="2429676"/>
              <a:ext cx="2802497" cy="2269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D238373-4506-487B-A704-49FDE3611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656" y="2178139"/>
              <a:ext cx="6074666" cy="20052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A32A030-ED6F-49BD-A7A7-15D955919A53}"/>
              </a:ext>
            </a:extLst>
          </p:cNvPr>
          <p:cNvSpPr txBox="1"/>
          <p:nvPr/>
        </p:nvSpPr>
        <p:spPr>
          <a:xfrm>
            <a:off x="4612623" y="1262737"/>
            <a:ext cx="18630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6000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(AH) Manal Black" pitchFamily="2" charset="-78"/>
              </a:rPr>
              <a:t>الروتين</a:t>
            </a:r>
            <a:endParaRPr lang="en-GB" sz="6000" dirty="0">
              <a:solidFill>
                <a:schemeClr val="accent1">
                  <a:lumMod val="75000"/>
                </a:schemeClr>
              </a:solidFill>
              <a:latin typeface="Arabic Typesetting" panose="03020402040406030203" pitchFamily="66" charset="-78"/>
              <a:cs typeface="(AH) Manal Black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51E54B-B0DE-4755-9EEF-D4391F0758BB}"/>
              </a:ext>
            </a:extLst>
          </p:cNvPr>
          <p:cNvSpPr txBox="1"/>
          <p:nvPr/>
        </p:nvSpPr>
        <p:spPr>
          <a:xfrm rot="1350159">
            <a:off x="6619191" y="3188590"/>
            <a:ext cx="13356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AE" sz="6600" b="1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التلاوة</a:t>
            </a:r>
            <a:endParaRPr lang="en-GB" sz="6600" b="1" dirty="0">
              <a:solidFill>
                <a:schemeClr val="accent6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45EE84-7A0F-471A-B0E0-D3637C1C6734}"/>
              </a:ext>
            </a:extLst>
          </p:cNvPr>
          <p:cNvSpPr txBox="1"/>
          <p:nvPr/>
        </p:nvSpPr>
        <p:spPr>
          <a:xfrm rot="1443688">
            <a:off x="3303224" y="2651610"/>
            <a:ext cx="15396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جدار الكلمات</a:t>
            </a:r>
            <a:endParaRPr lang="en-GB" sz="6000" b="1" dirty="0">
              <a:solidFill>
                <a:schemeClr val="accent6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8DADFB-EC03-48FC-B5EE-973A4CF4DBD2}"/>
              </a:ext>
            </a:extLst>
          </p:cNvPr>
          <p:cNvGrpSpPr/>
          <p:nvPr/>
        </p:nvGrpSpPr>
        <p:grpSpPr>
          <a:xfrm>
            <a:off x="1587" y="2953891"/>
            <a:ext cx="12190413" cy="4034152"/>
            <a:chOff x="-1" y="2777977"/>
            <a:chExt cx="12190413" cy="4034152"/>
          </a:xfrm>
        </p:grpSpPr>
        <p:pic>
          <p:nvPicPr>
            <p:cNvPr id="16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F6C94E2B-6190-4E20-A0EB-AFD1EDFBFB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0680CDC0-3CF0-47EC-8C8A-CDF61B84DC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F67E858-3120-456C-8694-913676E6F3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3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A9AA6A7-EF10-4E80-8941-485F05F19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B2D268-3CBE-4AB6-9F67-C219DCC95429}"/>
              </a:ext>
            </a:extLst>
          </p:cNvPr>
          <p:cNvGrpSpPr/>
          <p:nvPr/>
        </p:nvGrpSpPr>
        <p:grpSpPr>
          <a:xfrm>
            <a:off x="-1" y="2777977"/>
            <a:ext cx="12190413" cy="4034152"/>
            <a:chOff x="-1" y="2777977"/>
            <a:chExt cx="12190413" cy="4034152"/>
          </a:xfrm>
        </p:grpSpPr>
        <p:pic>
          <p:nvPicPr>
            <p:cNvPr id="12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09C47B5D-DA1F-413A-AD33-9A23DB9682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2657CA7E-1D84-4685-8542-B31228ECEA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2" descr="Index of /images/i-147">
            <a:extLst>
              <a:ext uri="{FF2B5EF4-FFF2-40B4-BE49-F238E27FC236}">
                <a16:creationId xmlns:a16="http://schemas.microsoft.com/office/drawing/2014/main" id="{A7700CB9-CA07-4768-87D3-E8AC48D92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6" y="1890734"/>
            <a:ext cx="2179941" cy="266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93FC23-BCA3-4EF7-9651-E61879ED4FC9}"/>
              </a:ext>
            </a:extLst>
          </p:cNvPr>
          <p:cNvSpPr txBox="1"/>
          <p:nvPr/>
        </p:nvSpPr>
        <p:spPr>
          <a:xfrm>
            <a:off x="3665375" y="3878969"/>
            <a:ext cx="5275218" cy="175432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solidFill>
                  <a:srgbClr val="BA1654"/>
                </a:solidFill>
                <a:cs typeface="(AH) Manal Black" pitchFamily="2" charset="-78"/>
              </a:rPr>
              <a:t>أتلو ما أحفظ من سورة الاخلاص </a:t>
            </a:r>
            <a:endParaRPr lang="en-US" sz="5400" dirty="0">
              <a:solidFill>
                <a:srgbClr val="BA1654"/>
              </a:solidFill>
              <a:cs typeface="(AH) Manal Black" pitchFamily="2" charset="-78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0DB0562B-AF68-4375-A7B6-44145A44449B}"/>
              </a:ext>
            </a:extLst>
          </p:cNvPr>
          <p:cNvGraphicFramePr>
            <a:graphicFrameLocks noGrp="1"/>
          </p:cNvGraphicFramePr>
          <p:nvPr/>
        </p:nvGraphicFramePr>
        <p:xfrm>
          <a:off x="2238985" y="2046023"/>
          <a:ext cx="8127999" cy="1280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17112158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8978267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31871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أخطاء في الحفظ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حفظ مع أخطاء في الحركات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حفظ متمكن مع الحركات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30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1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 2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3 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12920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E4DE875-7AAB-4461-AE8C-E88D038B5F05}"/>
              </a:ext>
            </a:extLst>
          </p:cNvPr>
          <p:cNvSpPr txBox="1"/>
          <p:nvPr/>
        </p:nvSpPr>
        <p:spPr>
          <a:xfrm>
            <a:off x="5185627" y="1224705"/>
            <a:ext cx="3157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u="sng" dirty="0">
                <a:solidFill>
                  <a:srgbClr val="BA1654"/>
                </a:solidFill>
              </a:rPr>
              <a:t>تقييم الأقران</a:t>
            </a:r>
            <a:endParaRPr lang="en-US" sz="4000" b="1" u="sng" dirty="0">
              <a:solidFill>
                <a:srgbClr val="BA16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56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CF2046D-8245-4F36-86EA-95169BE3F054}"/>
              </a:ext>
            </a:extLst>
          </p:cNvPr>
          <p:cNvGrpSpPr/>
          <p:nvPr/>
        </p:nvGrpSpPr>
        <p:grpSpPr>
          <a:xfrm>
            <a:off x="-1" y="2849974"/>
            <a:ext cx="12190413" cy="4034152"/>
            <a:chOff x="-1" y="2777977"/>
            <a:chExt cx="12190413" cy="4034152"/>
          </a:xfrm>
        </p:grpSpPr>
        <p:pic>
          <p:nvPicPr>
            <p:cNvPr id="18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822D8AE6-858A-4899-91B6-97AD77238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7D0D53D7-D6B0-48A5-BD42-AB12278693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3105D33-FF15-42CF-A5A6-828EAB9165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6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id="{E8026F40-DE85-415B-9C15-6130E35A81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7" b="91054" l="9744" r="89776">
                        <a14:foregroundMark x1="47444" y1="8466" x2="47444" y2="8466"/>
                        <a14:foregroundMark x1="37220" y1="89617" x2="37220" y2="89617"/>
                        <a14:foregroundMark x1="38019" y1="91054" x2="38019" y2="91054"/>
                        <a14:foregroundMark x1="51917" y1="86741" x2="51917" y2="86741"/>
                        <a14:foregroundMark x1="50479" y1="86741" x2="51917" y2="88179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54" y="495296"/>
            <a:ext cx="2627370" cy="2582872"/>
          </a:xfrm>
          <a:prstGeom prst="rect">
            <a:avLst/>
          </a:prstGeom>
        </p:spPr>
      </p:pic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3337FEAF-A420-4EA1-9A58-30DA7DCE9688}"/>
              </a:ext>
            </a:extLst>
          </p:cNvPr>
          <p:cNvSpPr/>
          <p:nvPr/>
        </p:nvSpPr>
        <p:spPr>
          <a:xfrm>
            <a:off x="7999502" y="2257822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2400" b="1" dirty="0">
              <a:solidFill>
                <a:schemeClr val="tx1"/>
              </a:solidFill>
            </a:endParaRPr>
          </a:p>
          <a:p>
            <a:pPr algn="ctr"/>
            <a:r>
              <a:rPr lang="ar-AE" sz="4800" b="1" dirty="0">
                <a:solidFill>
                  <a:schemeClr val="tx1"/>
                </a:solidFill>
              </a:rPr>
              <a:t>خرج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43">
            <a:extLst>
              <a:ext uri="{FF2B5EF4-FFF2-40B4-BE49-F238E27FC236}">
                <a16:creationId xmlns:a16="http://schemas.microsoft.com/office/drawing/2014/main" id="{85D74D2F-B6BD-47BE-AF69-5A7D7E4C9FE8}"/>
              </a:ext>
            </a:extLst>
          </p:cNvPr>
          <p:cNvSpPr/>
          <p:nvPr/>
        </p:nvSpPr>
        <p:spPr>
          <a:xfrm>
            <a:off x="5736566" y="4116217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2800" b="1" dirty="0">
              <a:solidFill>
                <a:schemeClr val="tx1"/>
              </a:solidFill>
            </a:endParaRPr>
          </a:p>
          <a:p>
            <a:pPr algn="ctr"/>
            <a:r>
              <a:rPr lang="ar-AE" sz="5400" b="1" dirty="0">
                <a:solidFill>
                  <a:schemeClr val="tx1"/>
                </a:solidFill>
              </a:rPr>
              <a:t>أخي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43">
            <a:extLst>
              <a:ext uri="{FF2B5EF4-FFF2-40B4-BE49-F238E27FC236}">
                <a16:creationId xmlns:a16="http://schemas.microsoft.com/office/drawing/2014/main" id="{2D3FA6A2-23ED-4342-9A5B-0F198A16C095}"/>
              </a:ext>
            </a:extLst>
          </p:cNvPr>
          <p:cNvSpPr/>
          <p:nvPr/>
        </p:nvSpPr>
        <p:spPr>
          <a:xfrm>
            <a:off x="3386206" y="2370912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2400" b="1" dirty="0">
              <a:solidFill>
                <a:schemeClr val="tx1"/>
              </a:solidFill>
            </a:endParaRPr>
          </a:p>
          <a:p>
            <a:pPr algn="ctr"/>
            <a:r>
              <a:rPr lang="ar-AE" sz="4800" b="1" dirty="0">
                <a:solidFill>
                  <a:schemeClr val="tx1"/>
                </a:solidFill>
              </a:rPr>
              <a:t>خِيار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807D8F-AB59-45FB-9ECF-DBC1946B6D25}"/>
              </a:ext>
            </a:extLst>
          </p:cNvPr>
          <p:cNvSpPr/>
          <p:nvPr/>
        </p:nvSpPr>
        <p:spPr>
          <a:xfrm>
            <a:off x="4060143" y="1402301"/>
            <a:ext cx="5557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جدار الكلمات نقرأ معا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CEBAD57C-160E-44F4-B371-D2F72CD2BD6B}"/>
              </a:ext>
            </a:extLst>
          </p:cNvPr>
          <p:cNvSpPr/>
          <p:nvPr/>
        </p:nvSpPr>
        <p:spPr>
          <a:xfrm>
            <a:off x="8008347" y="2243066"/>
            <a:ext cx="2204423" cy="1553554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E687CEDD-24C5-4639-8D66-AE466F35F817}"/>
              </a:ext>
            </a:extLst>
          </p:cNvPr>
          <p:cNvSpPr/>
          <p:nvPr/>
        </p:nvSpPr>
        <p:spPr>
          <a:xfrm>
            <a:off x="5736566" y="4088861"/>
            <a:ext cx="2204423" cy="1553554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2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EA18D9E8-B4F6-4646-846B-4E69B7590017}"/>
              </a:ext>
            </a:extLst>
          </p:cNvPr>
          <p:cNvSpPr/>
          <p:nvPr/>
        </p:nvSpPr>
        <p:spPr>
          <a:xfrm>
            <a:off x="3446966" y="2340983"/>
            <a:ext cx="2204423" cy="1553554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3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71F433-A7C2-4AC0-97E5-5B46DA8BE532}"/>
              </a:ext>
            </a:extLst>
          </p:cNvPr>
          <p:cNvSpPr txBox="1"/>
          <p:nvPr/>
        </p:nvSpPr>
        <p:spPr>
          <a:xfrm>
            <a:off x="9206032" y="377985"/>
            <a:ext cx="596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u="sng" dirty="0">
                <a:solidFill>
                  <a:schemeClr val="accent1"/>
                </a:solidFill>
                <a:cs typeface="(AH) Manal Black" pitchFamily="2" charset="-78"/>
              </a:rPr>
              <a:t>ربط باللغة العربية</a:t>
            </a:r>
            <a:endParaRPr lang="en-US" sz="3600" u="sng" dirty="0">
              <a:solidFill>
                <a:schemeClr val="accent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755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C7C09B9-6968-4348-8B23-F6C07D09F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5D4114-69B6-49EB-BD9A-7BF2EB98A8C3}"/>
              </a:ext>
            </a:extLst>
          </p:cNvPr>
          <p:cNvSpPr/>
          <p:nvPr/>
        </p:nvSpPr>
        <p:spPr>
          <a:xfrm>
            <a:off x="1511978" y="2300389"/>
            <a:ext cx="7363230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defTabSz="457200" rtl="1"/>
            <a:r>
              <a:rPr lang="ar-AE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1.   </a:t>
            </a:r>
            <a:r>
              <a:rPr lang="ar-EG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الْكِتاب</a:t>
            </a:r>
            <a:r>
              <a:rPr lang="en-US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المدرسي</a:t>
            </a:r>
            <a:r>
              <a:rPr lang="ar-EG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indent="-914400" algn="r" defTabSz="457200" rtl="1">
              <a:buAutoNum type="arabicPeriod" startAt="2"/>
            </a:pPr>
            <a:r>
              <a:rPr lang="ar-EG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قَلْمُ رَصاص</a:t>
            </a:r>
            <a:r>
              <a:rPr lang="ar-AE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و ممحاة.</a:t>
            </a:r>
          </a:p>
          <a:p>
            <a:pPr algn="r" defTabSz="457200" rtl="1"/>
            <a:r>
              <a:rPr lang="ar-AE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 ألعاب و منصات تعليمية.</a:t>
            </a:r>
            <a:endParaRPr lang="ar-EG" sz="48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457200" rtl="1"/>
            <a:endParaRPr lang="ar-AE" sz="48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 algn="r" defTabSz="457200" rtl="1">
              <a:buFont typeface="+mj-lt"/>
              <a:buAutoNum type="arabicPeriod"/>
            </a:pPr>
            <a:endParaRPr lang="ar-EG" sz="48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 algn="r" defTabSz="457200" rtl="1">
              <a:buFont typeface="+mj-lt"/>
              <a:buAutoNum type="arabicPeriod"/>
            </a:pPr>
            <a:endParaRPr lang="ar-EG" sz="54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 descr="Pencil Clipart | i2Clipart - Royalty Free Public Domain Clipart">
            <a:extLst>
              <a:ext uri="{FF2B5EF4-FFF2-40B4-BE49-F238E27FC236}">
                <a16:creationId xmlns:a16="http://schemas.microsoft.com/office/drawing/2014/main" id="{14ED71D5-3681-4D7A-B72C-8F9F59B0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15305" y="3091385"/>
            <a:ext cx="1287830" cy="128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User\Videos\تحضير\قرص قابل للنقل\]]].jpg">
            <a:extLst>
              <a:ext uri="{FF2B5EF4-FFF2-40B4-BE49-F238E27FC236}">
                <a16:creationId xmlns:a16="http://schemas.microsoft.com/office/drawing/2014/main" id="{6B00CD03-3B6A-4261-A274-AC03309B33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" b="100000" l="18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138" y="3689289"/>
            <a:ext cx="2067236" cy="293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C7EBC1F4-EFC4-49EE-B38E-C80543F7E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70" y="98379"/>
            <a:ext cx="2940022" cy="233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4BE3430-38CB-4219-AD50-30EEF2A7A852}"/>
              </a:ext>
            </a:extLst>
          </p:cNvPr>
          <p:cNvSpPr txBox="1"/>
          <p:nvPr/>
        </p:nvSpPr>
        <p:spPr>
          <a:xfrm>
            <a:off x="5940177" y="1561115"/>
            <a:ext cx="2073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أدوات التعلم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90F96E-9335-45CF-AF11-C693E93B24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179" t="9771" r="1964" b="83933"/>
          <a:stretch/>
        </p:blipFill>
        <p:spPr>
          <a:xfrm>
            <a:off x="799731" y="4864031"/>
            <a:ext cx="2479730" cy="5813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E3564E-0443-4CB0-B9BF-32E91CEA0D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70" t="8898" r="68125" b="85573"/>
          <a:stretch/>
        </p:blipFill>
        <p:spPr>
          <a:xfrm>
            <a:off x="661951" y="5501437"/>
            <a:ext cx="3194982" cy="3789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9778F9-EC36-46F9-8292-5ABAD07753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403" t="12455" r="39606" b="3724"/>
          <a:stretch/>
        </p:blipFill>
        <p:spPr>
          <a:xfrm>
            <a:off x="2360479" y="644206"/>
            <a:ext cx="1744535" cy="228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95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84A8F2E8-034B-46AF-A533-3804CF68B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7271"/>
          </a:xfrm>
          <a:prstGeom prst="rect">
            <a:avLst/>
          </a:prstGeom>
        </p:spPr>
      </p:pic>
      <p:pic>
        <p:nvPicPr>
          <p:cNvPr id="8" name="Picture 2" descr="C:\Users\User\Videos\تحضير\قرص قابل للنقل\]]].jpg">
            <a:extLst>
              <a:ext uri="{FF2B5EF4-FFF2-40B4-BE49-F238E27FC236}">
                <a16:creationId xmlns:a16="http://schemas.microsoft.com/office/drawing/2014/main" id="{D96A0DE4-C611-46BE-94B1-137AF17F22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" b="100000" l="18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740" y="2799985"/>
            <a:ext cx="2808267" cy="398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Videos\تحضير\قرص قابل للنقل\نت.jpg">
            <a:extLst>
              <a:ext uri="{FF2B5EF4-FFF2-40B4-BE49-F238E27FC236}">
                <a16:creationId xmlns:a16="http://schemas.microsoft.com/office/drawing/2014/main" id="{77DD75A6-D1AE-4F5D-9059-8C54A599B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557" y="1145280"/>
            <a:ext cx="5294939" cy="4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7A5B0E-052C-44EA-A9DC-69E4A7229C08}"/>
              </a:ext>
            </a:extLst>
          </p:cNvPr>
          <p:cNvSpPr txBox="1"/>
          <p:nvPr/>
        </p:nvSpPr>
        <p:spPr>
          <a:xfrm>
            <a:off x="3840480" y="3590357"/>
            <a:ext cx="3902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  <a:cs typeface="(AH) Manal Black" pitchFamily="2" charset="-78"/>
              </a:rPr>
              <a:t>تعرف على درس اليوم من خلال الصورة الـمخفية </a:t>
            </a:r>
            <a:endParaRPr lang="en-US" sz="36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4100" name="Picture 4" descr="الولد في السؤال, الصبي المرسومة, سؤال Clipart, صبي PNG وملف PSD للتحميل  مجانا">
            <a:extLst>
              <a:ext uri="{FF2B5EF4-FFF2-40B4-BE49-F238E27FC236}">
                <a16:creationId xmlns:a16="http://schemas.microsoft.com/office/drawing/2014/main" id="{A33D33E8-C5DD-4225-9F34-ABC4676E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63" y="3636735"/>
            <a:ext cx="2307901" cy="230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998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314</Words>
  <Application>Microsoft Office PowerPoint</Application>
  <PresentationFormat>Widescreen</PresentationFormat>
  <Paragraphs>112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Arabic Typesetting</vt:lpstr>
      <vt:lpstr>Arial</vt:lpstr>
      <vt:lpstr>Calibri</vt:lpstr>
      <vt:lpstr>Calibri Light</vt:lpstr>
      <vt:lpstr>Dubai Medium</vt:lpstr>
      <vt:lpstr>Gill Sans MT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Shaikha Khamis Salem Abdullah Al Badi</dc:creator>
  <cp:lastModifiedBy>Shaikha Khamis Salem Abdullah Al Badi</cp:lastModifiedBy>
  <cp:revision>115</cp:revision>
  <dcterms:created xsi:type="dcterms:W3CDTF">2020-10-14T18:55:07Z</dcterms:created>
  <dcterms:modified xsi:type="dcterms:W3CDTF">2021-10-30T19:11:42Z</dcterms:modified>
</cp:coreProperties>
</file>