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4"/>
    <p:sldMasterId id="2147483732" r:id="rId5"/>
  </p:sldMasterIdLst>
  <p:sldIdLst>
    <p:sldId id="302" r:id="rId6"/>
    <p:sldId id="303" r:id="rId7"/>
    <p:sldId id="291" r:id="rId8"/>
    <p:sldId id="1729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63" r:id="rId19"/>
    <p:sldId id="396" r:id="rId20"/>
    <p:sldId id="275" r:id="rId21"/>
    <p:sldId id="276" r:id="rId22"/>
    <p:sldId id="277" r:id="rId23"/>
    <p:sldId id="278" r:id="rId24"/>
    <p:sldId id="279" r:id="rId25"/>
    <p:sldId id="270" r:id="rId26"/>
    <p:sldId id="280" r:id="rId27"/>
    <p:sldId id="281" r:id="rId28"/>
    <p:sldId id="282" r:id="rId29"/>
    <p:sldId id="269" r:id="rId30"/>
    <p:sldId id="1734" r:id="rId31"/>
    <p:sldId id="1736" r:id="rId32"/>
    <p:sldId id="1737" r:id="rId33"/>
    <p:sldId id="1738" r:id="rId34"/>
    <p:sldId id="1739" r:id="rId35"/>
    <p:sldId id="1735" r:id="rId36"/>
    <p:sldId id="1732" r:id="rId37"/>
    <p:sldId id="284" r:id="rId38"/>
    <p:sldId id="285" r:id="rId39"/>
    <p:sldId id="286" r:id="rId40"/>
    <p:sldId id="287" r:id="rId41"/>
    <p:sldId id="288" r:id="rId42"/>
    <p:sldId id="301" r:id="rId43"/>
    <p:sldId id="28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ديانا رومان" initials="در" lastIdx="4" clrIdx="0">
    <p:extLst>
      <p:ext uri="{19B8F6BF-5375-455C-9EA6-DF929625EA0E}">
        <p15:presenceInfo xmlns:p15="http://schemas.microsoft.com/office/powerpoint/2012/main" userId="S::diana.roman@moe.gov.ae::81f725c5-bcba-4bb6-bf72-90443dd95e8d" providerId="AD"/>
      </p:ext>
    </p:extLst>
  </p:cmAuthor>
  <p:cmAuthor id="2" name="Julia Krasny" initials="JK" lastIdx="4" clrIdx="1">
    <p:extLst>
      <p:ext uri="{19B8F6BF-5375-455C-9EA6-DF929625EA0E}">
        <p15:presenceInfo xmlns:p15="http://schemas.microsoft.com/office/powerpoint/2012/main" userId="S::Julia.Krasny@moe.gov.ae::66e15fa2-c340-4818-b698-a8200a73d50c" providerId="AD"/>
      </p:ext>
    </p:extLst>
  </p:cmAuthor>
  <p:cmAuthor id="3" name="روبيرت بوتشينز" initials="روبيرت" lastIdx="3" clrIdx="2">
    <p:extLst>
      <p:ext uri="{19B8F6BF-5375-455C-9EA6-DF929625EA0E}">
        <p15:presenceInfo xmlns:p15="http://schemas.microsoft.com/office/powerpoint/2012/main" userId="S::robert.butchins@moe.gov.ae::0d13b953-c440-4489-9e5a-5849099928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432"/>
    <a:srgbClr val="BD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F74F1D-EB21-F268-D61F-4ED30DA4A67E}" v="4" dt="2021-08-23T11:51:25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5" autoAdjust="0"/>
    <p:restoredTop sz="94690"/>
  </p:normalViewPr>
  <p:slideViewPr>
    <p:cSldViewPr snapToGrid="0" snapToObjects="1">
      <p:cViewPr varScale="1">
        <p:scale>
          <a:sx n="62" d="100"/>
          <a:sy n="62" d="100"/>
        </p:scale>
        <p:origin x="7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CA3FB14-237E-1F41-969B-0FBB0CD5C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8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90AF5-DCE5-A74F-A0EE-4C5EFCDF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0C7969-5A7C-AD42-AA55-2F992471A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010FC-7356-AB43-879E-CBC98C4D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5F4C6-E77F-FF42-B9C6-696D3160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4A69-3100-F14C-BAFE-4CDC395E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34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6AE6BA-6A1C-3644-B9B2-653782D9D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DAF3B1-5EB3-2C4F-ADDF-450CFF6EF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42BF8-FE27-E341-BB1B-208CBCBAF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0680-6282-5A45-9EAE-872BA30D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2883F-2C25-CA4D-8FB0-94FAD79F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81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1" y="679"/>
            <a:ext cx="12192003" cy="6856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rot="888">
            <a:off x="1188700" y="2778396"/>
            <a:ext cx="9291600" cy="2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128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1365">
            <a:off x="1188700" y="4983016"/>
            <a:ext cx="30228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3733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6834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" y="1085"/>
            <a:ext cx="12192003" cy="685582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2805067" y="474200"/>
            <a:ext cx="65820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318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64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141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A1E0-FB6D-4F83-9646-58A8D3A8B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8E437-BC15-4AFE-A5DC-C75905990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0B04E-FCEE-42FB-B291-4C05BF29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85A8-6158-448D-B1F3-AEC5725DD688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3A5F3-1A15-478E-AEED-2CCA84D4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7210-E0D5-4D30-89A6-2A5FDE23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7216-8027-4FA0-952F-A554D90443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5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AFA8D0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3717800" y="3833600"/>
            <a:ext cx="4756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ubTitle" idx="1"/>
          </p:nvPr>
        </p:nvSpPr>
        <p:spPr>
          <a:xfrm flipH="1">
            <a:off x="3272967" y="3024400"/>
            <a:ext cx="56460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778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bg>
      <p:bgPr>
        <a:solidFill>
          <a:schemeClr val="accent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 txBox="1">
            <a:spLocks noGrp="1"/>
          </p:cNvSpPr>
          <p:nvPr>
            <p:ph type="body" idx="1"/>
          </p:nvPr>
        </p:nvSpPr>
        <p:spPr>
          <a:xfrm>
            <a:off x="1550000" y="1747100"/>
            <a:ext cx="9092000" cy="42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1pPr>
            <a:lvl2pPr marL="1219170" lvl="1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Char char="○"/>
              <a:defRPr sz="1467"/>
            </a:lvl2pPr>
            <a:lvl3pPr marL="1828754" lvl="2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Char char="■"/>
              <a:defRPr sz="1467"/>
            </a:lvl3pPr>
            <a:lvl4pPr marL="2438339" lvl="3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Char char="●"/>
              <a:defRPr sz="1467"/>
            </a:lvl4pPr>
            <a:lvl5pPr marL="3047924" lvl="4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Char char="○"/>
              <a:defRPr sz="1467"/>
            </a:lvl5pPr>
            <a:lvl6pPr marL="3657509" lvl="5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Char char="■"/>
              <a:defRPr sz="1467"/>
            </a:lvl6pPr>
            <a:lvl7pPr marL="4267093" lvl="6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Char char="●"/>
              <a:defRPr sz="1467"/>
            </a:lvl7pPr>
            <a:lvl8pPr marL="4876678" lvl="7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Char char="○"/>
              <a:defRPr sz="1467"/>
            </a:lvl8pPr>
            <a:lvl9pPr marL="5486263" lvl="8" indent="-3979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1314800" y="721300"/>
            <a:ext cx="95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639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44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A2B0AB-5B0B-9449-AF65-080506FD9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29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9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480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">
  <p:cSld name="Big Text 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0"/>
          <p:cNvGrpSpPr/>
          <p:nvPr/>
        </p:nvGrpSpPr>
        <p:grpSpPr>
          <a:xfrm>
            <a:off x="-158800" y="-22124"/>
            <a:ext cx="12509600" cy="7001171"/>
            <a:chOff x="-119100" y="-64178"/>
            <a:chExt cx="9382200" cy="5250878"/>
          </a:xfrm>
        </p:grpSpPr>
        <p:grpSp>
          <p:nvGrpSpPr>
            <p:cNvPr id="1021" name="Google Shape;1021;p20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022" name="Google Shape;1022;p20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0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0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0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0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0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0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0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0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20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20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0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0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35" name="Google Shape;1035;p20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1036" name="Google Shape;1036;p20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1037" name="Google Shape;1037;p20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8" name="Google Shape;1038;p20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9" name="Google Shape;1039;p20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0" name="Google Shape;1040;p20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1" name="Google Shape;1041;p20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2" name="Google Shape;1042;p20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3" name="Google Shape;1043;p20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4" name="Google Shape;1044;p20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5" name="Google Shape;1045;p20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6" name="Google Shape;1046;p20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7" name="Google Shape;1047;p20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8" name="Google Shape;1048;p20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9" name="Google Shape;1049;p20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0" name="Google Shape;1050;p20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1" name="Google Shape;1051;p20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2" name="Google Shape;1052;p20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3" name="Google Shape;1053;p20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4" name="Google Shape;1054;p20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5" name="Google Shape;1055;p20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056" name="Google Shape;1056;p20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7" name="Google Shape;1057;p20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58" name="Google Shape;1058;p20"/>
          <p:cNvSpPr txBox="1">
            <a:spLocks noGrp="1"/>
          </p:cNvSpPr>
          <p:nvPr>
            <p:ph type="title"/>
          </p:nvPr>
        </p:nvSpPr>
        <p:spPr>
          <a:xfrm>
            <a:off x="2489200" y="1275815"/>
            <a:ext cx="7213600" cy="31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59" name="Google Shape;1059;p20"/>
          <p:cNvGrpSpPr/>
          <p:nvPr/>
        </p:nvGrpSpPr>
        <p:grpSpPr>
          <a:xfrm>
            <a:off x="-620516" y="1257660"/>
            <a:ext cx="1937275" cy="4342683"/>
            <a:chOff x="1577125" y="951200"/>
            <a:chExt cx="1105750" cy="2478700"/>
          </a:xfrm>
        </p:grpSpPr>
        <p:sp>
          <p:nvSpPr>
            <p:cNvPr id="1060" name="Google Shape;1060;p20"/>
            <p:cNvSpPr/>
            <p:nvPr/>
          </p:nvSpPr>
          <p:spPr>
            <a:xfrm>
              <a:off x="1622850" y="2165100"/>
              <a:ext cx="1060025" cy="1264800"/>
            </a:xfrm>
            <a:custGeom>
              <a:avLst/>
              <a:gdLst/>
              <a:ahLst/>
              <a:cxnLst/>
              <a:rect l="l" t="t" r="r" b="b"/>
              <a:pathLst>
                <a:path w="42401" h="50592" extrusionOk="0">
                  <a:moveTo>
                    <a:pt x="39640" y="1"/>
                  </a:moveTo>
                  <a:cubicBezTo>
                    <a:pt x="39477" y="1"/>
                    <a:pt x="39387" y="188"/>
                    <a:pt x="39486" y="317"/>
                  </a:cubicBezTo>
                  <a:cubicBezTo>
                    <a:pt x="40021" y="1019"/>
                    <a:pt x="40506" y="1757"/>
                    <a:pt x="40883" y="2528"/>
                  </a:cubicBezTo>
                  <a:cubicBezTo>
                    <a:pt x="41068" y="2916"/>
                    <a:pt x="41223" y="3310"/>
                    <a:pt x="41331" y="3708"/>
                  </a:cubicBezTo>
                  <a:cubicBezTo>
                    <a:pt x="41430" y="4108"/>
                    <a:pt x="41474" y="4508"/>
                    <a:pt x="41443" y="4889"/>
                  </a:cubicBezTo>
                  <a:cubicBezTo>
                    <a:pt x="41421" y="5261"/>
                    <a:pt x="41305" y="5620"/>
                    <a:pt x="41107" y="5936"/>
                  </a:cubicBezTo>
                  <a:cubicBezTo>
                    <a:pt x="40931" y="6256"/>
                    <a:pt x="40658" y="6511"/>
                    <a:pt x="40342" y="6743"/>
                  </a:cubicBezTo>
                  <a:cubicBezTo>
                    <a:pt x="39710" y="7197"/>
                    <a:pt x="38872" y="7541"/>
                    <a:pt x="38083" y="7926"/>
                  </a:cubicBezTo>
                  <a:cubicBezTo>
                    <a:pt x="34880" y="9391"/>
                    <a:pt x="31523" y="10571"/>
                    <a:pt x="28216" y="12029"/>
                  </a:cubicBezTo>
                  <a:cubicBezTo>
                    <a:pt x="26569" y="12768"/>
                    <a:pt x="24928" y="13571"/>
                    <a:pt x="23355" y="14530"/>
                  </a:cubicBezTo>
                  <a:cubicBezTo>
                    <a:pt x="22967" y="14779"/>
                    <a:pt x="22566" y="15006"/>
                    <a:pt x="22190" y="15275"/>
                  </a:cubicBezTo>
                  <a:cubicBezTo>
                    <a:pt x="21808" y="15545"/>
                    <a:pt x="21434" y="15789"/>
                    <a:pt x="21045" y="16099"/>
                  </a:cubicBezTo>
                  <a:cubicBezTo>
                    <a:pt x="20285" y="16705"/>
                    <a:pt x="19576" y="17388"/>
                    <a:pt x="18979" y="18215"/>
                  </a:cubicBezTo>
                  <a:cubicBezTo>
                    <a:pt x="18680" y="18627"/>
                    <a:pt x="18406" y="19075"/>
                    <a:pt x="18196" y="19576"/>
                  </a:cubicBezTo>
                  <a:cubicBezTo>
                    <a:pt x="17984" y="20074"/>
                    <a:pt x="17818" y="20620"/>
                    <a:pt x="17781" y="21210"/>
                  </a:cubicBezTo>
                  <a:cubicBezTo>
                    <a:pt x="17741" y="21791"/>
                    <a:pt x="17798" y="22409"/>
                    <a:pt x="18006" y="22969"/>
                  </a:cubicBezTo>
                  <a:cubicBezTo>
                    <a:pt x="18207" y="23523"/>
                    <a:pt x="18511" y="24035"/>
                    <a:pt x="18902" y="24475"/>
                  </a:cubicBezTo>
                  <a:cubicBezTo>
                    <a:pt x="19684" y="25323"/>
                    <a:pt x="20605" y="25815"/>
                    <a:pt x="21447" y="26219"/>
                  </a:cubicBezTo>
                  <a:cubicBezTo>
                    <a:pt x="22299" y="26614"/>
                    <a:pt x="23118" y="26930"/>
                    <a:pt x="23831" y="27304"/>
                  </a:cubicBezTo>
                  <a:lnTo>
                    <a:pt x="24093" y="27446"/>
                  </a:lnTo>
                  <a:lnTo>
                    <a:pt x="24330" y="27601"/>
                  </a:lnTo>
                  <a:cubicBezTo>
                    <a:pt x="24482" y="27711"/>
                    <a:pt x="24658" y="27787"/>
                    <a:pt x="24796" y="27918"/>
                  </a:cubicBezTo>
                  <a:lnTo>
                    <a:pt x="25236" y="28282"/>
                  </a:lnTo>
                  <a:lnTo>
                    <a:pt x="25634" y="28698"/>
                  </a:lnTo>
                  <a:cubicBezTo>
                    <a:pt x="26138" y="29282"/>
                    <a:pt x="26556" y="29955"/>
                    <a:pt x="26870" y="30686"/>
                  </a:cubicBezTo>
                  <a:cubicBezTo>
                    <a:pt x="27182" y="31421"/>
                    <a:pt x="27358" y="32215"/>
                    <a:pt x="27436" y="33016"/>
                  </a:cubicBezTo>
                  <a:cubicBezTo>
                    <a:pt x="27443" y="33217"/>
                    <a:pt x="27478" y="33420"/>
                    <a:pt x="27467" y="33621"/>
                  </a:cubicBezTo>
                  <a:lnTo>
                    <a:pt x="27453" y="34227"/>
                  </a:lnTo>
                  <a:cubicBezTo>
                    <a:pt x="27404" y="34626"/>
                    <a:pt x="27365" y="35031"/>
                    <a:pt x="27254" y="35419"/>
                  </a:cubicBezTo>
                  <a:cubicBezTo>
                    <a:pt x="27053" y="36197"/>
                    <a:pt x="26735" y="36954"/>
                    <a:pt x="26254" y="37605"/>
                  </a:cubicBezTo>
                  <a:cubicBezTo>
                    <a:pt x="25771" y="38265"/>
                    <a:pt x="25155" y="38845"/>
                    <a:pt x="24473" y="39347"/>
                  </a:cubicBezTo>
                  <a:cubicBezTo>
                    <a:pt x="23791" y="39853"/>
                    <a:pt x="23031" y="40269"/>
                    <a:pt x="22245" y="40643"/>
                  </a:cubicBezTo>
                  <a:cubicBezTo>
                    <a:pt x="21455" y="41013"/>
                    <a:pt x="20642" y="41349"/>
                    <a:pt x="19805" y="41647"/>
                  </a:cubicBezTo>
                  <a:cubicBezTo>
                    <a:pt x="16481" y="42868"/>
                    <a:pt x="13041" y="43838"/>
                    <a:pt x="9667" y="45040"/>
                  </a:cubicBezTo>
                  <a:cubicBezTo>
                    <a:pt x="7980" y="45642"/>
                    <a:pt x="6313" y="46321"/>
                    <a:pt x="4708" y="47136"/>
                  </a:cubicBezTo>
                  <a:cubicBezTo>
                    <a:pt x="3099" y="47941"/>
                    <a:pt x="1563" y="48907"/>
                    <a:pt x="152" y="50042"/>
                  </a:cubicBezTo>
                  <a:lnTo>
                    <a:pt x="147" y="50047"/>
                  </a:lnTo>
                  <a:cubicBezTo>
                    <a:pt x="17" y="50157"/>
                    <a:pt x="0" y="50352"/>
                    <a:pt x="111" y="50482"/>
                  </a:cubicBezTo>
                  <a:cubicBezTo>
                    <a:pt x="171" y="50554"/>
                    <a:pt x="259" y="50591"/>
                    <a:pt x="347" y="50591"/>
                  </a:cubicBezTo>
                  <a:cubicBezTo>
                    <a:pt x="417" y="50591"/>
                    <a:pt x="488" y="50568"/>
                    <a:pt x="546" y="50519"/>
                  </a:cubicBezTo>
                  <a:cubicBezTo>
                    <a:pt x="1890" y="49384"/>
                    <a:pt x="3396" y="48450"/>
                    <a:pt x="4967" y="47649"/>
                  </a:cubicBezTo>
                  <a:cubicBezTo>
                    <a:pt x="6546" y="46856"/>
                    <a:pt x="8198" y="46208"/>
                    <a:pt x="9874" y="45626"/>
                  </a:cubicBezTo>
                  <a:cubicBezTo>
                    <a:pt x="13228" y="44463"/>
                    <a:pt x="16697" y="43619"/>
                    <a:pt x="20093" y="42455"/>
                  </a:cubicBezTo>
                  <a:cubicBezTo>
                    <a:pt x="21790" y="41886"/>
                    <a:pt x="23513" y="41255"/>
                    <a:pt x="25087" y="40238"/>
                  </a:cubicBezTo>
                  <a:cubicBezTo>
                    <a:pt x="25871" y="39729"/>
                    <a:pt x="26611" y="39118"/>
                    <a:pt x="27227" y="38375"/>
                  </a:cubicBezTo>
                  <a:cubicBezTo>
                    <a:pt x="27865" y="37631"/>
                    <a:pt x="28321" y="36747"/>
                    <a:pt x="28633" y="35823"/>
                  </a:cubicBezTo>
                  <a:cubicBezTo>
                    <a:pt x="28798" y="35360"/>
                    <a:pt x="28885" y="34881"/>
                    <a:pt x="28976" y="34400"/>
                  </a:cubicBezTo>
                  <a:lnTo>
                    <a:pt x="29049" y="33672"/>
                  </a:lnTo>
                  <a:cubicBezTo>
                    <a:pt x="29077" y="33430"/>
                    <a:pt x="29059" y="33186"/>
                    <a:pt x="29065" y="32941"/>
                  </a:cubicBezTo>
                  <a:cubicBezTo>
                    <a:pt x="29046" y="31966"/>
                    <a:pt x="28895" y="30986"/>
                    <a:pt x="28574" y="30051"/>
                  </a:cubicBezTo>
                  <a:cubicBezTo>
                    <a:pt x="28253" y="29116"/>
                    <a:pt x="27780" y="28224"/>
                    <a:pt x="27152" y="27430"/>
                  </a:cubicBezTo>
                  <a:cubicBezTo>
                    <a:pt x="26545" y="26627"/>
                    <a:pt x="25702" y="25958"/>
                    <a:pt x="24841" y="25459"/>
                  </a:cubicBezTo>
                  <a:cubicBezTo>
                    <a:pt x="23987" y="24981"/>
                    <a:pt x="23148" y="24631"/>
                    <a:pt x="22394" y="24252"/>
                  </a:cubicBezTo>
                  <a:cubicBezTo>
                    <a:pt x="21637" y="23888"/>
                    <a:pt x="20971" y="23487"/>
                    <a:pt x="20542" y="23011"/>
                  </a:cubicBezTo>
                  <a:cubicBezTo>
                    <a:pt x="20137" y="22534"/>
                    <a:pt x="19919" y="21965"/>
                    <a:pt x="19959" y="21363"/>
                  </a:cubicBezTo>
                  <a:cubicBezTo>
                    <a:pt x="19967" y="21060"/>
                    <a:pt x="20058" y="20737"/>
                    <a:pt x="20189" y="20416"/>
                  </a:cubicBezTo>
                  <a:cubicBezTo>
                    <a:pt x="20316" y="20092"/>
                    <a:pt x="20504" y="19769"/>
                    <a:pt x="20723" y="19457"/>
                  </a:cubicBezTo>
                  <a:cubicBezTo>
                    <a:pt x="21159" y="18830"/>
                    <a:pt x="21734" y="18251"/>
                    <a:pt x="22357" y="17737"/>
                  </a:cubicBezTo>
                  <a:cubicBezTo>
                    <a:pt x="22663" y="17486"/>
                    <a:pt x="23031" y="17236"/>
                    <a:pt x="23374" y="16985"/>
                  </a:cubicBezTo>
                  <a:cubicBezTo>
                    <a:pt x="23717" y="16729"/>
                    <a:pt x="24085" y="16501"/>
                    <a:pt x="24440" y="16257"/>
                  </a:cubicBezTo>
                  <a:cubicBezTo>
                    <a:pt x="25883" y="15314"/>
                    <a:pt x="27427" y="14495"/>
                    <a:pt x="29009" y="13725"/>
                  </a:cubicBezTo>
                  <a:cubicBezTo>
                    <a:pt x="32165" y="12170"/>
                    <a:pt x="35494" y="10829"/>
                    <a:pt x="38675" y="9108"/>
                  </a:cubicBezTo>
                  <a:lnTo>
                    <a:pt x="39861" y="8448"/>
                  </a:lnTo>
                  <a:cubicBezTo>
                    <a:pt x="40258" y="8214"/>
                    <a:pt x="40666" y="7957"/>
                    <a:pt x="41047" y="7632"/>
                  </a:cubicBezTo>
                  <a:cubicBezTo>
                    <a:pt x="41826" y="7007"/>
                    <a:pt x="42401" y="5953"/>
                    <a:pt x="42369" y="4922"/>
                  </a:cubicBezTo>
                  <a:cubicBezTo>
                    <a:pt x="42366" y="4411"/>
                    <a:pt x="42256" y="3922"/>
                    <a:pt x="42099" y="3470"/>
                  </a:cubicBezTo>
                  <a:cubicBezTo>
                    <a:pt x="41932" y="3019"/>
                    <a:pt x="41717" y="2600"/>
                    <a:pt x="41480" y="2202"/>
                  </a:cubicBezTo>
                  <a:cubicBezTo>
                    <a:pt x="40993" y="1412"/>
                    <a:pt x="40403" y="717"/>
                    <a:pt x="39784" y="62"/>
                  </a:cubicBezTo>
                  <a:cubicBezTo>
                    <a:pt x="39746" y="23"/>
                    <a:pt x="39695" y="1"/>
                    <a:pt x="39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1" name="Google Shape;1061;p20"/>
            <p:cNvSpPr/>
            <p:nvPr/>
          </p:nvSpPr>
          <p:spPr>
            <a:xfrm>
              <a:off x="1577125" y="997100"/>
              <a:ext cx="1089250" cy="1261425"/>
            </a:xfrm>
            <a:custGeom>
              <a:avLst/>
              <a:gdLst/>
              <a:ahLst/>
              <a:cxnLst/>
              <a:rect l="l" t="t" r="r" b="b"/>
              <a:pathLst>
                <a:path w="43570" h="50457" extrusionOk="0">
                  <a:moveTo>
                    <a:pt x="10579" y="1"/>
                  </a:moveTo>
                  <a:cubicBezTo>
                    <a:pt x="10527" y="1"/>
                    <a:pt x="10475" y="10"/>
                    <a:pt x="10424" y="29"/>
                  </a:cubicBezTo>
                  <a:cubicBezTo>
                    <a:pt x="10406" y="35"/>
                    <a:pt x="10390" y="40"/>
                    <a:pt x="10373" y="48"/>
                  </a:cubicBezTo>
                  <a:cubicBezTo>
                    <a:pt x="10346" y="61"/>
                    <a:pt x="10320" y="77"/>
                    <a:pt x="10297" y="96"/>
                  </a:cubicBezTo>
                  <a:lnTo>
                    <a:pt x="7504" y="2403"/>
                  </a:lnTo>
                  <a:lnTo>
                    <a:pt x="5243" y="4270"/>
                  </a:lnTo>
                  <a:lnTo>
                    <a:pt x="193" y="8439"/>
                  </a:lnTo>
                  <a:lnTo>
                    <a:pt x="188" y="8442"/>
                  </a:lnTo>
                  <a:cubicBezTo>
                    <a:pt x="151" y="8474"/>
                    <a:pt x="120" y="8512"/>
                    <a:pt x="99" y="8555"/>
                  </a:cubicBezTo>
                  <a:cubicBezTo>
                    <a:pt x="0" y="8714"/>
                    <a:pt x="13" y="8919"/>
                    <a:pt x="132" y="9064"/>
                  </a:cubicBezTo>
                  <a:lnTo>
                    <a:pt x="171" y="9111"/>
                  </a:lnTo>
                  <a:cubicBezTo>
                    <a:pt x="176" y="9118"/>
                    <a:pt x="180" y="9124"/>
                    <a:pt x="186" y="9132"/>
                  </a:cubicBezTo>
                  <a:lnTo>
                    <a:pt x="235" y="9190"/>
                  </a:lnTo>
                  <a:lnTo>
                    <a:pt x="448" y="9447"/>
                  </a:lnTo>
                  <a:cubicBezTo>
                    <a:pt x="457" y="9458"/>
                    <a:pt x="470" y="9463"/>
                    <a:pt x="480" y="9473"/>
                  </a:cubicBezTo>
                  <a:lnTo>
                    <a:pt x="29845" y="43491"/>
                  </a:lnTo>
                  <a:cubicBezTo>
                    <a:pt x="29912" y="43571"/>
                    <a:pt x="30000" y="43631"/>
                    <a:pt x="30100" y="43665"/>
                  </a:cubicBezTo>
                  <a:cubicBezTo>
                    <a:pt x="30110" y="43668"/>
                    <a:pt x="30120" y="43667"/>
                    <a:pt x="30129" y="43670"/>
                  </a:cubicBezTo>
                  <a:lnTo>
                    <a:pt x="32339" y="44885"/>
                  </a:lnTo>
                  <a:lnTo>
                    <a:pt x="32667" y="45065"/>
                  </a:lnTo>
                  <a:lnTo>
                    <a:pt x="33792" y="45684"/>
                  </a:lnTo>
                  <a:lnTo>
                    <a:pt x="34460" y="46052"/>
                  </a:lnTo>
                  <a:lnTo>
                    <a:pt x="35279" y="46503"/>
                  </a:lnTo>
                  <a:lnTo>
                    <a:pt x="35806" y="46793"/>
                  </a:lnTo>
                  <a:lnTo>
                    <a:pt x="36396" y="47118"/>
                  </a:lnTo>
                  <a:lnTo>
                    <a:pt x="37201" y="47560"/>
                  </a:lnTo>
                  <a:lnTo>
                    <a:pt x="37859" y="47922"/>
                  </a:lnTo>
                  <a:lnTo>
                    <a:pt x="39501" y="48825"/>
                  </a:lnTo>
                  <a:lnTo>
                    <a:pt x="40109" y="49160"/>
                  </a:lnTo>
                  <a:lnTo>
                    <a:pt x="40342" y="49288"/>
                  </a:lnTo>
                  <a:lnTo>
                    <a:pt x="40708" y="49489"/>
                  </a:lnTo>
                  <a:cubicBezTo>
                    <a:pt x="41260" y="49793"/>
                    <a:pt x="41694" y="50032"/>
                    <a:pt x="41959" y="50177"/>
                  </a:cubicBezTo>
                  <a:lnTo>
                    <a:pt x="42147" y="50281"/>
                  </a:lnTo>
                  <a:lnTo>
                    <a:pt x="42180" y="50299"/>
                  </a:lnTo>
                  <a:lnTo>
                    <a:pt x="42244" y="50334"/>
                  </a:lnTo>
                  <a:cubicBezTo>
                    <a:pt x="42367" y="50403"/>
                    <a:pt x="42503" y="50445"/>
                    <a:pt x="42643" y="50454"/>
                  </a:cubicBezTo>
                  <a:cubicBezTo>
                    <a:pt x="42661" y="50456"/>
                    <a:pt x="42679" y="50456"/>
                    <a:pt x="42697" y="50456"/>
                  </a:cubicBezTo>
                  <a:cubicBezTo>
                    <a:pt x="42722" y="50456"/>
                    <a:pt x="42747" y="50455"/>
                    <a:pt x="42771" y="50453"/>
                  </a:cubicBezTo>
                  <a:cubicBezTo>
                    <a:pt x="42975" y="50435"/>
                    <a:pt x="43164" y="50341"/>
                    <a:pt x="43302" y="50189"/>
                  </a:cubicBezTo>
                  <a:cubicBezTo>
                    <a:pt x="43487" y="49981"/>
                    <a:pt x="43569" y="49670"/>
                    <a:pt x="43460" y="49330"/>
                  </a:cubicBezTo>
                  <a:lnTo>
                    <a:pt x="43315" y="48879"/>
                  </a:lnTo>
                  <a:lnTo>
                    <a:pt x="42696" y="46967"/>
                  </a:lnTo>
                  <a:lnTo>
                    <a:pt x="39193" y="36123"/>
                  </a:lnTo>
                  <a:cubicBezTo>
                    <a:pt x="39187" y="36107"/>
                    <a:pt x="39180" y="36094"/>
                    <a:pt x="39173" y="36079"/>
                  </a:cubicBezTo>
                  <a:cubicBezTo>
                    <a:pt x="39160" y="35974"/>
                    <a:pt x="39117" y="35875"/>
                    <a:pt x="39051" y="35793"/>
                  </a:cubicBezTo>
                  <a:lnTo>
                    <a:pt x="11254" y="579"/>
                  </a:lnTo>
                  <a:cubicBezTo>
                    <a:pt x="11247" y="566"/>
                    <a:pt x="11240" y="554"/>
                    <a:pt x="11234" y="542"/>
                  </a:cubicBezTo>
                  <a:lnTo>
                    <a:pt x="11022" y="285"/>
                  </a:lnTo>
                  <a:lnTo>
                    <a:pt x="10974" y="225"/>
                  </a:lnTo>
                  <a:cubicBezTo>
                    <a:pt x="10968" y="217"/>
                    <a:pt x="10962" y="213"/>
                    <a:pt x="10956" y="205"/>
                  </a:cubicBezTo>
                  <a:lnTo>
                    <a:pt x="10918" y="159"/>
                  </a:lnTo>
                  <a:cubicBezTo>
                    <a:pt x="10832" y="57"/>
                    <a:pt x="10708" y="1"/>
                    <a:pt x="10579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2" name="Google Shape;1062;p20"/>
            <p:cNvSpPr/>
            <p:nvPr/>
          </p:nvSpPr>
          <p:spPr>
            <a:xfrm>
              <a:off x="2327525" y="1869300"/>
              <a:ext cx="342525" cy="389850"/>
            </a:xfrm>
            <a:custGeom>
              <a:avLst/>
              <a:gdLst/>
              <a:ahLst/>
              <a:cxnLst/>
              <a:rect l="l" t="t" r="r" b="b"/>
              <a:pathLst>
                <a:path w="13701" h="15594" extrusionOk="0">
                  <a:moveTo>
                    <a:pt x="7217" y="0"/>
                  </a:moveTo>
                  <a:cubicBezTo>
                    <a:pt x="6343" y="0"/>
                    <a:pt x="5490" y="152"/>
                    <a:pt x="4706" y="451"/>
                  </a:cubicBezTo>
                  <a:cubicBezTo>
                    <a:pt x="2266" y="1386"/>
                    <a:pt x="599" y="3683"/>
                    <a:pt x="139" y="6399"/>
                  </a:cubicBezTo>
                  <a:cubicBezTo>
                    <a:pt x="39" y="6985"/>
                    <a:pt x="1" y="7688"/>
                    <a:pt x="539" y="8027"/>
                  </a:cubicBezTo>
                  <a:lnTo>
                    <a:pt x="12271" y="15443"/>
                  </a:lnTo>
                  <a:cubicBezTo>
                    <a:pt x="12436" y="15547"/>
                    <a:pt x="12606" y="15594"/>
                    <a:pt x="12767" y="15594"/>
                  </a:cubicBezTo>
                  <a:cubicBezTo>
                    <a:pt x="13281" y="15594"/>
                    <a:pt x="13700" y="15117"/>
                    <a:pt x="13545" y="14515"/>
                  </a:cubicBezTo>
                  <a:lnTo>
                    <a:pt x="10088" y="1074"/>
                  </a:lnTo>
                  <a:cubicBezTo>
                    <a:pt x="9943" y="511"/>
                    <a:pt x="9417" y="355"/>
                    <a:pt x="8962" y="226"/>
                  </a:cubicBezTo>
                  <a:cubicBezTo>
                    <a:pt x="8483" y="92"/>
                    <a:pt x="8005" y="26"/>
                    <a:pt x="7523" y="7"/>
                  </a:cubicBezTo>
                  <a:cubicBezTo>
                    <a:pt x="7421" y="2"/>
                    <a:pt x="7319" y="0"/>
                    <a:pt x="72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3" name="Google Shape;1063;p20"/>
            <p:cNvSpPr/>
            <p:nvPr/>
          </p:nvSpPr>
          <p:spPr>
            <a:xfrm>
              <a:off x="2327525" y="1950425"/>
              <a:ext cx="287100" cy="282175"/>
            </a:xfrm>
            <a:custGeom>
              <a:avLst/>
              <a:gdLst/>
              <a:ahLst/>
              <a:cxnLst/>
              <a:rect l="l" t="t" r="r" b="b"/>
              <a:pathLst>
                <a:path w="11484" h="11287" extrusionOk="0">
                  <a:moveTo>
                    <a:pt x="1341" y="1"/>
                  </a:moveTo>
                  <a:cubicBezTo>
                    <a:pt x="745" y="929"/>
                    <a:pt x="333" y="2004"/>
                    <a:pt x="139" y="3154"/>
                  </a:cubicBezTo>
                  <a:cubicBezTo>
                    <a:pt x="39" y="3740"/>
                    <a:pt x="1" y="4443"/>
                    <a:pt x="539" y="4782"/>
                  </a:cubicBezTo>
                  <a:lnTo>
                    <a:pt x="10827" y="11286"/>
                  </a:lnTo>
                  <a:lnTo>
                    <a:pt x="9480" y="10434"/>
                  </a:lnTo>
                  <a:cubicBezTo>
                    <a:pt x="10208" y="10245"/>
                    <a:pt x="10890" y="9908"/>
                    <a:pt x="11484" y="9446"/>
                  </a:cubicBezTo>
                  <a:cubicBezTo>
                    <a:pt x="7794" y="6730"/>
                    <a:pt x="4382" y="3513"/>
                    <a:pt x="1341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4" name="Google Shape;1064;p20"/>
            <p:cNvSpPr/>
            <p:nvPr/>
          </p:nvSpPr>
          <p:spPr>
            <a:xfrm>
              <a:off x="2564500" y="2152075"/>
              <a:ext cx="105550" cy="107075"/>
            </a:xfrm>
            <a:custGeom>
              <a:avLst/>
              <a:gdLst/>
              <a:ahLst/>
              <a:cxnLst/>
              <a:rect l="l" t="t" r="r" b="b"/>
              <a:pathLst>
                <a:path w="4222" h="4283" extrusionOk="0">
                  <a:moveTo>
                    <a:pt x="3242" y="0"/>
                  </a:moveTo>
                  <a:cubicBezTo>
                    <a:pt x="2936" y="488"/>
                    <a:pt x="2555" y="925"/>
                    <a:pt x="2113" y="1295"/>
                  </a:cubicBezTo>
                  <a:cubicBezTo>
                    <a:pt x="1503" y="1800"/>
                    <a:pt x="781" y="2164"/>
                    <a:pt x="1" y="2368"/>
                  </a:cubicBezTo>
                  <a:lnTo>
                    <a:pt x="2792" y="4132"/>
                  </a:lnTo>
                  <a:cubicBezTo>
                    <a:pt x="2957" y="4236"/>
                    <a:pt x="3127" y="4283"/>
                    <a:pt x="3288" y="4283"/>
                  </a:cubicBezTo>
                  <a:cubicBezTo>
                    <a:pt x="3802" y="4283"/>
                    <a:pt x="4221" y="3806"/>
                    <a:pt x="4066" y="3204"/>
                  </a:cubicBezTo>
                  <a:lnTo>
                    <a:pt x="32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5" name="Google Shape;1065;p20"/>
            <p:cNvSpPr/>
            <p:nvPr/>
          </p:nvSpPr>
          <p:spPr>
            <a:xfrm>
              <a:off x="1642850" y="951400"/>
              <a:ext cx="939775" cy="1119950"/>
            </a:xfrm>
            <a:custGeom>
              <a:avLst/>
              <a:gdLst/>
              <a:ahLst/>
              <a:cxnLst/>
              <a:rect l="l" t="t" r="r" b="b"/>
              <a:pathLst>
                <a:path w="37591" h="44798" extrusionOk="0">
                  <a:moveTo>
                    <a:pt x="11052" y="1"/>
                  </a:moveTo>
                  <a:cubicBezTo>
                    <a:pt x="10969" y="1"/>
                    <a:pt x="10888" y="24"/>
                    <a:pt x="10819" y="75"/>
                  </a:cubicBezTo>
                  <a:lnTo>
                    <a:pt x="221" y="7793"/>
                  </a:lnTo>
                  <a:cubicBezTo>
                    <a:pt x="21" y="7938"/>
                    <a:pt x="1" y="8249"/>
                    <a:pt x="178" y="8480"/>
                  </a:cubicBezTo>
                  <a:lnTo>
                    <a:pt x="27696" y="44576"/>
                  </a:lnTo>
                  <a:cubicBezTo>
                    <a:pt x="27812" y="44727"/>
                    <a:pt x="27968" y="44797"/>
                    <a:pt x="28112" y="44797"/>
                  </a:cubicBezTo>
                  <a:cubicBezTo>
                    <a:pt x="28319" y="44797"/>
                    <a:pt x="28503" y="44654"/>
                    <a:pt x="28513" y="44399"/>
                  </a:cubicBezTo>
                  <a:lnTo>
                    <a:pt x="28641" y="41022"/>
                  </a:lnTo>
                  <a:cubicBezTo>
                    <a:pt x="28657" y="40586"/>
                    <a:pt x="28976" y="40299"/>
                    <a:pt x="29362" y="40299"/>
                  </a:cubicBezTo>
                  <a:cubicBezTo>
                    <a:pt x="29483" y="40299"/>
                    <a:pt x="29610" y="40327"/>
                    <a:pt x="29736" y="40387"/>
                  </a:cubicBezTo>
                  <a:lnTo>
                    <a:pt x="32009" y="41464"/>
                  </a:lnTo>
                  <a:cubicBezTo>
                    <a:pt x="32137" y="41524"/>
                    <a:pt x="32264" y="41552"/>
                    <a:pt x="32384" y="41552"/>
                  </a:cubicBezTo>
                  <a:cubicBezTo>
                    <a:pt x="32824" y="41552"/>
                    <a:pt x="33169" y="41177"/>
                    <a:pt x="33096" y="40663"/>
                  </a:cubicBezTo>
                  <a:lnTo>
                    <a:pt x="32719" y="37975"/>
                  </a:lnTo>
                  <a:cubicBezTo>
                    <a:pt x="32647" y="37469"/>
                    <a:pt x="32984" y="37086"/>
                    <a:pt x="33430" y="37086"/>
                  </a:cubicBezTo>
                  <a:cubicBezTo>
                    <a:pt x="33514" y="37086"/>
                    <a:pt x="33602" y="37099"/>
                    <a:pt x="33692" y="37128"/>
                  </a:cubicBezTo>
                  <a:lnTo>
                    <a:pt x="36916" y="38168"/>
                  </a:lnTo>
                  <a:cubicBezTo>
                    <a:pt x="36968" y="38185"/>
                    <a:pt x="37017" y="38192"/>
                    <a:pt x="37064" y="38192"/>
                  </a:cubicBezTo>
                  <a:cubicBezTo>
                    <a:pt x="37400" y="38192"/>
                    <a:pt x="37590" y="37792"/>
                    <a:pt x="37353" y="37451"/>
                  </a:cubicBezTo>
                  <a:lnTo>
                    <a:pt x="11487" y="243"/>
                  </a:lnTo>
                  <a:cubicBezTo>
                    <a:pt x="11378" y="87"/>
                    <a:pt x="11211" y="1"/>
                    <a:pt x="11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6" name="Google Shape;1066;p20"/>
            <p:cNvSpPr/>
            <p:nvPr/>
          </p:nvSpPr>
          <p:spPr>
            <a:xfrm>
              <a:off x="1642850" y="1091950"/>
              <a:ext cx="726425" cy="979400"/>
            </a:xfrm>
            <a:custGeom>
              <a:avLst/>
              <a:gdLst/>
              <a:ahLst/>
              <a:cxnLst/>
              <a:rect l="l" t="t" r="r" b="b"/>
              <a:pathLst>
                <a:path w="29057" h="39176" extrusionOk="0">
                  <a:moveTo>
                    <a:pt x="3202" y="0"/>
                  </a:moveTo>
                  <a:lnTo>
                    <a:pt x="221" y="2171"/>
                  </a:lnTo>
                  <a:cubicBezTo>
                    <a:pt x="21" y="2316"/>
                    <a:pt x="1" y="2627"/>
                    <a:pt x="178" y="2858"/>
                  </a:cubicBezTo>
                  <a:lnTo>
                    <a:pt x="27696" y="38954"/>
                  </a:lnTo>
                  <a:cubicBezTo>
                    <a:pt x="27812" y="39106"/>
                    <a:pt x="27967" y="39176"/>
                    <a:pt x="28112" y="39176"/>
                  </a:cubicBezTo>
                  <a:cubicBezTo>
                    <a:pt x="28319" y="39176"/>
                    <a:pt x="28503" y="39032"/>
                    <a:pt x="28513" y="38777"/>
                  </a:cubicBezTo>
                  <a:lnTo>
                    <a:pt x="28641" y="35400"/>
                  </a:lnTo>
                  <a:cubicBezTo>
                    <a:pt x="28653" y="35088"/>
                    <a:pt x="28820" y="34853"/>
                    <a:pt x="29056" y="34744"/>
                  </a:cubicBezTo>
                  <a:lnTo>
                    <a:pt x="3202" y="0"/>
                  </a:ln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7" name="Google Shape;1067;p20"/>
            <p:cNvSpPr/>
            <p:nvPr/>
          </p:nvSpPr>
          <p:spPr>
            <a:xfrm>
              <a:off x="1840075" y="951400"/>
              <a:ext cx="742550" cy="954825"/>
            </a:xfrm>
            <a:custGeom>
              <a:avLst/>
              <a:gdLst/>
              <a:ahLst/>
              <a:cxnLst/>
              <a:rect l="l" t="t" r="r" b="b"/>
              <a:pathLst>
                <a:path w="29702" h="38193" extrusionOk="0">
                  <a:moveTo>
                    <a:pt x="3163" y="1"/>
                  </a:moveTo>
                  <a:cubicBezTo>
                    <a:pt x="3080" y="1"/>
                    <a:pt x="2999" y="24"/>
                    <a:pt x="2930" y="75"/>
                  </a:cubicBezTo>
                  <a:lnTo>
                    <a:pt x="1" y="2207"/>
                  </a:lnTo>
                  <a:lnTo>
                    <a:pt x="25209" y="37165"/>
                  </a:lnTo>
                  <a:cubicBezTo>
                    <a:pt x="25309" y="37114"/>
                    <a:pt x="25422" y="37086"/>
                    <a:pt x="25543" y="37086"/>
                  </a:cubicBezTo>
                  <a:cubicBezTo>
                    <a:pt x="25626" y="37086"/>
                    <a:pt x="25713" y="37100"/>
                    <a:pt x="25803" y="37128"/>
                  </a:cubicBezTo>
                  <a:lnTo>
                    <a:pt x="29027" y="38168"/>
                  </a:lnTo>
                  <a:cubicBezTo>
                    <a:pt x="29079" y="38185"/>
                    <a:pt x="29128" y="38192"/>
                    <a:pt x="29175" y="38192"/>
                  </a:cubicBezTo>
                  <a:cubicBezTo>
                    <a:pt x="29511" y="38192"/>
                    <a:pt x="29701" y="37792"/>
                    <a:pt x="29464" y="37451"/>
                  </a:cubicBezTo>
                  <a:lnTo>
                    <a:pt x="3598" y="243"/>
                  </a:lnTo>
                  <a:cubicBezTo>
                    <a:pt x="3489" y="87"/>
                    <a:pt x="3322" y="1"/>
                    <a:pt x="3163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8" name="Google Shape;1068;p20"/>
            <p:cNvSpPr/>
            <p:nvPr/>
          </p:nvSpPr>
          <p:spPr>
            <a:xfrm>
              <a:off x="2564500" y="2186575"/>
              <a:ext cx="105550" cy="72575"/>
            </a:xfrm>
            <a:custGeom>
              <a:avLst/>
              <a:gdLst/>
              <a:ahLst/>
              <a:cxnLst/>
              <a:rect l="l" t="t" r="r" b="b"/>
              <a:pathLst>
                <a:path w="4222" h="2903" extrusionOk="0">
                  <a:moveTo>
                    <a:pt x="2005" y="0"/>
                  </a:moveTo>
                  <a:cubicBezTo>
                    <a:pt x="1411" y="462"/>
                    <a:pt x="729" y="799"/>
                    <a:pt x="1" y="988"/>
                  </a:cubicBezTo>
                  <a:lnTo>
                    <a:pt x="1348" y="1840"/>
                  </a:lnTo>
                  <a:lnTo>
                    <a:pt x="1514" y="1944"/>
                  </a:lnTo>
                  <a:lnTo>
                    <a:pt x="1551" y="1968"/>
                  </a:lnTo>
                  <a:lnTo>
                    <a:pt x="1727" y="2079"/>
                  </a:lnTo>
                  <a:lnTo>
                    <a:pt x="2208" y="2383"/>
                  </a:lnTo>
                  <a:lnTo>
                    <a:pt x="2326" y="2458"/>
                  </a:lnTo>
                  <a:lnTo>
                    <a:pt x="2420" y="2517"/>
                  </a:lnTo>
                  <a:lnTo>
                    <a:pt x="2698" y="2693"/>
                  </a:lnTo>
                  <a:lnTo>
                    <a:pt x="2730" y="2712"/>
                  </a:lnTo>
                  <a:lnTo>
                    <a:pt x="2792" y="2752"/>
                  </a:lnTo>
                  <a:cubicBezTo>
                    <a:pt x="2957" y="2856"/>
                    <a:pt x="3127" y="2903"/>
                    <a:pt x="3288" y="2903"/>
                  </a:cubicBezTo>
                  <a:cubicBezTo>
                    <a:pt x="3802" y="2903"/>
                    <a:pt x="4221" y="2426"/>
                    <a:pt x="4066" y="1824"/>
                  </a:cubicBezTo>
                  <a:lnTo>
                    <a:pt x="3948" y="1364"/>
                  </a:lnTo>
                  <a:cubicBezTo>
                    <a:pt x="3292" y="925"/>
                    <a:pt x="2644" y="470"/>
                    <a:pt x="2005" y="0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9" name="Google Shape;1069;p20"/>
            <p:cNvSpPr/>
            <p:nvPr/>
          </p:nvSpPr>
          <p:spPr>
            <a:xfrm>
              <a:off x="1642475" y="951200"/>
              <a:ext cx="297200" cy="225025"/>
            </a:xfrm>
            <a:custGeom>
              <a:avLst/>
              <a:gdLst/>
              <a:ahLst/>
              <a:cxnLst/>
              <a:rect l="l" t="t" r="r" b="b"/>
              <a:pathLst>
                <a:path w="11888" h="9001" extrusionOk="0">
                  <a:moveTo>
                    <a:pt x="11092" y="0"/>
                  </a:moveTo>
                  <a:cubicBezTo>
                    <a:pt x="11001" y="0"/>
                    <a:pt x="10909" y="28"/>
                    <a:pt x="10831" y="85"/>
                  </a:cubicBezTo>
                  <a:lnTo>
                    <a:pt x="242" y="7796"/>
                  </a:lnTo>
                  <a:cubicBezTo>
                    <a:pt x="44" y="7941"/>
                    <a:pt x="0" y="8218"/>
                    <a:pt x="145" y="8417"/>
                  </a:cubicBezTo>
                  <a:lnTo>
                    <a:pt x="437" y="8817"/>
                  </a:lnTo>
                  <a:cubicBezTo>
                    <a:pt x="523" y="8937"/>
                    <a:pt x="659" y="9001"/>
                    <a:pt x="796" y="9001"/>
                  </a:cubicBezTo>
                  <a:cubicBezTo>
                    <a:pt x="887" y="9001"/>
                    <a:pt x="978" y="8973"/>
                    <a:pt x="1058" y="8916"/>
                  </a:cubicBezTo>
                  <a:lnTo>
                    <a:pt x="11646" y="1204"/>
                  </a:lnTo>
                  <a:cubicBezTo>
                    <a:pt x="11844" y="1059"/>
                    <a:pt x="11888" y="782"/>
                    <a:pt x="11743" y="584"/>
                  </a:cubicBezTo>
                  <a:lnTo>
                    <a:pt x="11452" y="182"/>
                  </a:lnTo>
                  <a:cubicBezTo>
                    <a:pt x="11365" y="63"/>
                    <a:pt x="11229" y="0"/>
                    <a:pt x="11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70" name="Google Shape;1070;p20"/>
          <p:cNvGrpSpPr/>
          <p:nvPr/>
        </p:nvGrpSpPr>
        <p:grpSpPr>
          <a:xfrm>
            <a:off x="661426" y="-236501"/>
            <a:ext cx="1387452" cy="2546400"/>
            <a:chOff x="1986275" y="390525"/>
            <a:chExt cx="791925" cy="1453425"/>
          </a:xfrm>
        </p:grpSpPr>
        <p:sp>
          <p:nvSpPr>
            <p:cNvPr id="1071" name="Google Shape;1071;p20"/>
            <p:cNvSpPr/>
            <p:nvPr/>
          </p:nvSpPr>
          <p:spPr>
            <a:xfrm>
              <a:off x="1986275" y="415100"/>
              <a:ext cx="784925" cy="1428475"/>
            </a:xfrm>
            <a:custGeom>
              <a:avLst/>
              <a:gdLst/>
              <a:ahLst/>
              <a:cxnLst/>
              <a:rect l="l" t="t" r="r" b="b"/>
              <a:pathLst>
                <a:path w="31397" h="57139" extrusionOk="0">
                  <a:moveTo>
                    <a:pt x="12414" y="0"/>
                  </a:moveTo>
                  <a:cubicBezTo>
                    <a:pt x="12401" y="0"/>
                    <a:pt x="12387" y="1"/>
                    <a:pt x="12373" y="2"/>
                  </a:cubicBezTo>
                  <a:cubicBezTo>
                    <a:pt x="12371" y="2"/>
                    <a:pt x="12368" y="2"/>
                    <a:pt x="12366" y="2"/>
                  </a:cubicBezTo>
                  <a:cubicBezTo>
                    <a:pt x="12319" y="2"/>
                    <a:pt x="12274" y="13"/>
                    <a:pt x="12233" y="34"/>
                  </a:cubicBezTo>
                  <a:lnTo>
                    <a:pt x="8933" y="1531"/>
                  </a:lnTo>
                  <a:lnTo>
                    <a:pt x="6263" y="2741"/>
                  </a:lnTo>
                  <a:lnTo>
                    <a:pt x="299" y="5448"/>
                  </a:lnTo>
                  <a:lnTo>
                    <a:pt x="294" y="5450"/>
                  </a:lnTo>
                  <a:cubicBezTo>
                    <a:pt x="250" y="5470"/>
                    <a:pt x="211" y="5499"/>
                    <a:pt x="178" y="5534"/>
                  </a:cubicBezTo>
                  <a:cubicBezTo>
                    <a:pt x="41" y="5663"/>
                    <a:pt x="1" y="5864"/>
                    <a:pt x="77" y="6035"/>
                  </a:cubicBezTo>
                  <a:lnTo>
                    <a:pt x="103" y="6090"/>
                  </a:lnTo>
                  <a:cubicBezTo>
                    <a:pt x="106" y="6098"/>
                    <a:pt x="108" y="6106"/>
                    <a:pt x="111" y="6114"/>
                  </a:cubicBezTo>
                  <a:lnTo>
                    <a:pt x="144" y="6184"/>
                  </a:lnTo>
                  <a:lnTo>
                    <a:pt x="282" y="6488"/>
                  </a:lnTo>
                  <a:cubicBezTo>
                    <a:pt x="290" y="6498"/>
                    <a:pt x="298" y="6510"/>
                    <a:pt x="307" y="6520"/>
                  </a:cubicBezTo>
                  <a:lnTo>
                    <a:pt x="19763" y="47029"/>
                  </a:lnTo>
                  <a:cubicBezTo>
                    <a:pt x="19808" y="47124"/>
                    <a:pt x="19877" y="47205"/>
                    <a:pt x="19965" y="47263"/>
                  </a:cubicBezTo>
                  <a:cubicBezTo>
                    <a:pt x="19973" y="47269"/>
                    <a:pt x="19983" y="47271"/>
                    <a:pt x="19992" y="47276"/>
                  </a:cubicBezTo>
                  <a:lnTo>
                    <a:pt x="21807" y="49026"/>
                  </a:lnTo>
                  <a:lnTo>
                    <a:pt x="22077" y="49286"/>
                  </a:lnTo>
                  <a:lnTo>
                    <a:pt x="23001" y="50177"/>
                  </a:lnTo>
                  <a:lnTo>
                    <a:pt x="23550" y="50706"/>
                  </a:lnTo>
                  <a:lnTo>
                    <a:pt x="24223" y="51356"/>
                  </a:lnTo>
                  <a:lnTo>
                    <a:pt x="24655" y="51772"/>
                  </a:lnTo>
                  <a:lnTo>
                    <a:pt x="25141" y="52241"/>
                  </a:lnTo>
                  <a:cubicBezTo>
                    <a:pt x="25362" y="52454"/>
                    <a:pt x="25582" y="52666"/>
                    <a:pt x="25802" y="52877"/>
                  </a:cubicBezTo>
                  <a:lnTo>
                    <a:pt x="26343" y="53400"/>
                  </a:lnTo>
                  <a:lnTo>
                    <a:pt x="27691" y="54700"/>
                  </a:lnTo>
                  <a:lnTo>
                    <a:pt x="28191" y="55182"/>
                  </a:lnTo>
                  <a:lnTo>
                    <a:pt x="28382" y="55366"/>
                  </a:lnTo>
                  <a:lnTo>
                    <a:pt x="28683" y="55657"/>
                  </a:lnTo>
                  <a:lnTo>
                    <a:pt x="29710" y="56647"/>
                  </a:lnTo>
                  <a:lnTo>
                    <a:pt x="29864" y="56796"/>
                  </a:lnTo>
                  <a:lnTo>
                    <a:pt x="29891" y="56822"/>
                  </a:lnTo>
                  <a:lnTo>
                    <a:pt x="29944" y="56873"/>
                  </a:lnTo>
                  <a:cubicBezTo>
                    <a:pt x="30045" y="56972"/>
                    <a:pt x="30165" y="57047"/>
                    <a:pt x="30299" y="57093"/>
                  </a:cubicBezTo>
                  <a:cubicBezTo>
                    <a:pt x="30339" y="57107"/>
                    <a:pt x="30379" y="57118"/>
                    <a:pt x="30422" y="57126"/>
                  </a:cubicBezTo>
                  <a:cubicBezTo>
                    <a:pt x="30469" y="57134"/>
                    <a:pt x="30516" y="57138"/>
                    <a:pt x="30564" y="57138"/>
                  </a:cubicBezTo>
                  <a:cubicBezTo>
                    <a:pt x="30638" y="57138"/>
                    <a:pt x="30713" y="57128"/>
                    <a:pt x="30785" y="57107"/>
                  </a:cubicBezTo>
                  <a:cubicBezTo>
                    <a:pt x="30862" y="57086"/>
                    <a:pt x="30935" y="57053"/>
                    <a:pt x="31002" y="57009"/>
                  </a:cubicBezTo>
                  <a:cubicBezTo>
                    <a:pt x="31237" y="56857"/>
                    <a:pt x="31396" y="56579"/>
                    <a:pt x="31380" y="56222"/>
                  </a:cubicBezTo>
                  <a:lnTo>
                    <a:pt x="31357" y="55748"/>
                  </a:lnTo>
                  <a:lnTo>
                    <a:pt x="31260" y="53740"/>
                  </a:lnTo>
                  <a:lnTo>
                    <a:pt x="30712" y="42359"/>
                  </a:lnTo>
                  <a:cubicBezTo>
                    <a:pt x="30711" y="42341"/>
                    <a:pt x="30705" y="42327"/>
                    <a:pt x="30704" y="42311"/>
                  </a:cubicBezTo>
                  <a:cubicBezTo>
                    <a:pt x="30718" y="42206"/>
                    <a:pt x="30703" y="42100"/>
                    <a:pt x="30660" y="42002"/>
                  </a:cubicBezTo>
                  <a:lnTo>
                    <a:pt x="13030" y="750"/>
                  </a:lnTo>
                  <a:cubicBezTo>
                    <a:pt x="13025" y="736"/>
                    <a:pt x="13027" y="723"/>
                    <a:pt x="13020" y="708"/>
                  </a:cubicBezTo>
                  <a:lnTo>
                    <a:pt x="12882" y="404"/>
                  </a:lnTo>
                  <a:lnTo>
                    <a:pt x="12853" y="334"/>
                  </a:lnTo>
                  <a:cubicBezTo>
                    <a:pt x="12849" y="326"/>
                    <a:pt x="12844" y="319"/>
                    <a:pt x="12841" y="311"/>
                  </a:cubicBezTo>
                  <a:lnTo>
                    <a:pt x="12816" y="257"/>
                  </a:lnTo>
                  <a:cubicBezTo>
                    <a:pt x="12743" y="99"/>
                    <a:pt x="12586" y="0"/>
                    <a:pt x="12414" y="0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0"/>
            <p:cNvSpPr/>
            <p:nvPr/>
          </p:nvSpPr>
          <p:spPr>
            <a:xfrm>
              <a:off x="2489200" y="1424300"/>
              <a:ext cx="286775" cy="419625"/>
            </a:xfrm>
            <a:custGeom>
              <a:avLst/>
              <a:gdLst/>
              <a:ahLst/>
              <a:cxnLst/>
              <a:rect l="l" t="t" r="r" b="b"/>
              <a:pathLst>
                <a:path w="11471" h="16785" extrusionOk="0">
                  <a:moveTo>
                    <a:pt x="7102" y="1"/>
                  </a:moveTo>
                  <a:cubicBezTo>
                    <a:pt x="6877" y="1"/>
                    <a:pt x="6653" y="12"/>
                    <a:pt x="6430" y="35"/>
                  </a:cubicBezTo>
                  <a:cubicBezTo>
                    <a:pt x="3832" y="302"/>
                    <a:pt x="1623" y="2084"/>
                    <a:pt x="470" y="4584"/>
                  </a:cubicBezTo>
                  <a:cubicBezTo>
                    <a:pt x="220" y="5124"/>
                    <a:pt x="1" y="5793"/>
                    <a:pt x="430" y="6261"/>
                  </a:cubicBezTo>
                  <a:lnTo>
                    <a:pt x="9822" y="16480"/>
                  </a:lnTo>
                  <a:cubicBezTo>
                    <a:pt x="10014" y="16690"/>
                    <a:pt x="10249" y="16784"/>
                    <a:pt x="10475" y="16784"/>
                  </a:cubicBezTo>
                  <a:cubicBezTo>
                    <a:pt x="10899" y="16784"/>
                    <a:pt x="11288" y="16451"/>
                    <a:pt x="11295" y="15917"/>
                  </a:cubicBezTo>
                  <a:lnTo>
                    <a:pt x="11463" y="2039"/>
                  </a:lnTo>
                  <a:cubicBezTo>
                    <a:pt x="11471" y="1458"/>
                    <a:pt x="11004" y="1172"/>
                    <a:pt x="10597" y="928"/>
                  </a:cubicBezTo>
                  <a:cubicBezTo>
                    <a:pt x="10171" y="672"/>
                    <a:pt x="9726" y="485"/>
                    <a:pt x="9265" y="340"/>
                  </a:cubicBezTo>
                  <a:cubicBezTo>
                    <a:pt x="8552" y="116"/>
                    <a:pt x="7822" y="1"/>
                    <a:pt x="7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0"/>
            <p:cNvSpPr/>
            <p:nvPr/>
          </p:nvSpPr>
          <p:spPr>
            <a:xfrm>
              <a:off x="2489200" y="1470675"/>
              <a:ext cx="244525" cy="334225"/>
            </a:xfrm>
            <a:custGeom>
              <a:avLst/>
              <a:gdLst/>
              <a:ahLst/>
              <a:cxnLst/>
              <a:rect l="l" t="t" r="r" b="b"/>
              <a:pathLst>
                <a:path w="9781" h="13369" extrusionOk="0">
                  <a:moveTo>
                    <a:pt x="2453" y="0"/>
                  </a:moveTo>
                  <a:cubicBezTo>
                    <a:pt x="1636" y="740"/>
                    <a:pt x="958" y="1670"/>
                    <a:pt x="470" y="2729"/>
                  </a:cubicBezTo>
                  <a:cubicBezTo>
                    <a:pt x="220" y="3269"/>
                    <a:pt x="1" y="3938"/>
                    <a:pt x="430" y="4406"/>
                  </a:cubicBezTo>
                  <a:lnTo>
                    <a:pt x="8666" y="13368"/>
                  </a:lnTo>
                  <a:lnTo>
                    <a:pt x="7587" y="12194"/>
                  </a:lnTo>
                  <a:lnTo>
                    <a:pt x="7587" y="12194"/>
                  </a:lnTo>
                  <a:cubicBezTo>
                    <a:pt x="7608" y="12194"/>
                    <a:pt x="7630" y="12194"/>
                    <a:pt x="7651" y="12194"/>
                  </a:cubicBezTo>
                  <a:cubicBezTo>
                    <a:pt x="8382" y="12194"/>
                    <a:pt x="9107" y="12048"/>
                    <a:pt x="9780" y="11763"/>
                  </a:cubicBezTo>
                  <a:cubicBezTo>
                    <a:pt x="6927" y="8179"/>
                    <a:pt x="4471" y="4183"/>
                    <a:pt x="2453" y="0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0"/>
            <p:cNvSpPr/>
            <p:nvPr/>
          </p:nvSpPr>
          <p:spPr>
            <a:xfrm>
              <a:off x="2678900" y="1739500"/>
              <a:ext cx="93675" cy="104425"/>
            </a:xfrm>
            <a:custGeom>
              <a:avLst/>
              <a:gdLst/>
              <a:ahLst/>
              <a:cxnLst/>
              <a:rect l="l" t="t" r="r" b="b"/>
              <a:pathLst>
                <a:path w="3747" h="4177" extrusionOk="0">
                  <a:moveTo>
                    <a:pt x="3747" y="1"/>
                  </a:moveTo>
                  <a:lnTo>
                    <a:pt x="3747" y="1"/>
                  </a:lnTo>
                  <a:cubicBezTo>
                    <a:pt x="3324" y="392"/>
                    <a:pt x="2843" y="715"/>
                    <a:pt x="2319" y="956"/>
                  </a:cubicBezTo>
                  <a:cubicBezTo>
                    <a:pt x="1613" y="1279"/>
                    <a:pt x="838" y="1441"/>
                    <a:pt x="47" y="1441"/>
                  </a:cubicBezTo>
                  <a:cubicBezTo>
                    <a:pt x="32" y="1441"/>
                    <a:pt x="16" y="1441"/>
                    <a:pt x="0" y="1441"/>
                  </a:cubicBezTo>
                  <a:lnTo>
                    <a:pt x="0" y="1441"/>
                  </a:lnTo>
                  <a:lnTo>
                    <a:pt x="2234" y="3872"/>
                  </a:lnTo>
                  <a:cubicBezTo>
                    <a:pt x="2426" y="4082"/>
                    <a:pt x="2661" y="4176"/>
                    <a:pt x="2887" y="4176"/>
                  </a:cubicBezTo>
                  <a:cubicBezTo>
                    <a:pt x="3311" y="4176"/>
                    <a:pt x="3700" y="3843"/>
                    <a:pt x="3707" y="3309"/>
                  </a:cubicBezTo>
                  <a:lnTo>
                    <a:pt x="3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0"/>
            <p:cNvSpPr/>
            <p:nvPr/>
          </p:nvSpPr>
          <p:spPr>
            <a:xfrm>
              <a:off x="2064050" y="390575"/>
              <a:ext cx="714150" cy="1193175"/>
            </a:xfrm>
            <a:custGeom>
              <a:avLst/>
              <a:gdLst/>
              <a:ahLst/>
              <a:cxnLst/>
              <a:rect l="l" t="t" r="r" b="b"/>
              <a:pathLst>
                <a:path w="28566" h="47727" extrusionOk="0">
                  <a:moveTo>
                    <a:pt x="12712" y="0"/>
                  </a:moveTo>
                  <a:cubicBezTo>
                    <a:pt x="12666" y="0"/>
                    <a:pt x="12620" y="8"/>
                    <a:pt x="12576" y="25"/>
                  </a:cubicBezTo>
                  <a:lnTo>
                    <a:pt x="332" y="4711"/>
                  </a:lnTo>
                  <a:cubicBezTo>
                    <a:pt x="100" y="4800"/>
                    <a:pt x="0" y="5095"/>
                    <a:pt x="110" y="5364"/>
                  </a:cubicBezTo>
                  <a:lnTo>
                    <a:pt x="17259" y="47389"/>
                  </a:lnTo>
                  <a:cubicBezTo>
                    <a:pt x="17350" y="47612"/>
                    <a:pt x="17537" y="47726"/>
                    <a:pt x="17714" y="47726"/>
                  </a:cubicBezTo>
                  <a:cubicBezTo>
                    <a:pt x="17877" y="47726"/>
                    <a:pt x="18031" y="47629"/>
                    <a:pt x="18093" y="47430"/>
                  </a:cubicBezTo>
                  <a:lnTo>
                    <a:pt x="19098" y="44205"/>
                  </a:lnTo>
                  <a:cubicBezTo>
                    <a:pt x="19205" y="43860"/>
                    <a:pt x="19484" y="43667"/>
                    <a:pt x="19788" y="43667"/>
                  </a:cubicBezTo>
                  <a:cubicBezTo>
                    <a:pt x="19967" y="43667"/>
                    <a:pt x="20155" y="43735"/>
                    <a:pt x="20322" y="43877"/>
                  </a:cubicBezTo>
                  <a:lnTo>
                    <a:pt x="22235" y="45508"/>
                  </a:lnTo>
                  <a:cubicBezTo>
                    <a:pt x="22403" y="45651"/>
                    <a:pt x="22590" y="45717"/>
                    <a:pt x="22768" y="45717"/>
                  </a:cubicBezTo>
                  <a:cubicBezTo>
                    <a:pt x="23122" y="45717"/>
                    <a:pt x="23440" y="45455"/>
                    <a:pt x="23494" y="45018"/>
                  </a:cubicBezTo>
                  <a:lnTo>
                    <a:pt x="23830" y="42326"/>
                  </a:lnTo>
                  <a:cubicBezTo>
                    <a:pt x="23884" y="41895"/>
                    <a:pt x="24198" y="41626"/>
                    <a:pt x="24555" y="41626"/>
                  </a:cubicBezTo>
                  <a:cubicBezTo>
                    <a:pt x="24698" y="41626"/>
                    <a:pt x="24847" y="41669"/>
                    <a:pt x="24990" y="41762"/>
                  </a:cubicBezTo>
                  <a:lnTo>
                    <a:pt x="27831" y="43607"/>
                  </a:lnTo>
                  <a:cubicBezTo>
                    <a:pt x="27913" y="43659"/>
                    <a:pt x="27995" y="43683"/>
                    <a:pt x="28072" y="43683"/>
                  </a:cubicBezTo>
                  <a:cubicBezTo>
                    <a:pt x="28351" y="43683"/>
                    <a:pt x="28565" y="43378"/>
                    <a:pt x="28440" y="43029"/>
                  </a:cubicBezTo>
                  <a:lnTo>
                    <a:pt x="13177" y="363"/>
                  </a:lnTo>
                  <a:cubicBezTo>
                    <a:pt x="13097" y="142"/>
                    <a:pt x="12905" y="0"/>
                    <a:pt x="12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0"/>
            <p:cNvSpPr/>
            <p:nvPr/>
          </p:nvSpPr>
          <p:spPr>
            <a:xfrm>
              <a:off x="2064050" y="475400"/>
              <a:ext cx="491725" cy="1108350"/>
            </a:xfrm>
            <a:custGeom>
              <a:avLst/>
              <a:gdLst/>
              <a:ahLst/>
              <a:cxnLst/>
              <a:rect l="l" t="t" r="r" b="b"/>
              <a:pathLst>
                <a:path w="19669" h="44334" extrusionOk="0">
                  <a:moveTo>
                    <a:pt x="3776" y="1"/>
                  </a:moveTo>
                  <a:lnTo>
                    <a:pt x="332" y="1318"/>
                  </a:lnTo>
                  <a:cubicBezTo>
                    <a:pt x="100" y="1407"/>
                    <a:pt x="0" y="1702"/>
                    <a:pt x="110" y="1971"/>
                  </a:cubicBezTo>
                  <a:lnTo>
                    <a:pt x="17259" y="43996"/>
                  </a:lnTo>
                  <a:cubicBezTo>
                    <a:pt x="17350" y="44219"/>
                    <a:pt x="17537" y="44333"/>
                    <a:pt x="17714" y="44333"/>
                  </a:cubicBezTo>
                  <a:cubicBezTo>
                    <a:pt x="17877" y="44333"/>
                    <a:pt x="18032" y="44236"/>
                    <a:pt x="18093" y="44038"/>
                  </a:cubicBezTo>
                  <a:lnTo>
                    <a:pt x="19097" y="40813"/>
                  </a:lnTo>
                  <a:cubicBezTo>
                    <a:pt x="19190" y="40513"/>
                    <a:pt x="19413" y="40331"/>
                    <a:pt x="19669" y="40287"/>
                  </a:cubicBezTo>
                  <a:lnTo>
                    <a:pt x="3776" y="1"/>
                  </a:ln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20"/>
            <p:cNvSpPr/>
            <p:nvPr/>
          </p:nvSpPr>
          <p:spPr>
            <a:xfrm>
              <a:off x="2293825" y="390575"/>
              <a:ext cx="484375" cy="1092125"/>
            </a:xfrm>
            <a:custGeom>
              <a:avLst/>
              <a:gdLst/>
              <a:ahLst/>
              <a:cxnLst/>
              <a:rect l="l" t="t" r="r" b="b"/>
              <a:pathLst>
                <a:path w="19375" h="43685" extrusionOk="0">
                  <a:moveTo>
                    <a:pt x="3521" y="0"/>
                  </a:moveTo>
                  <a:cubicBezTo>
                    <a:pt x="3475" y="0"/>
                    <a:pt x="3429" y="8"/>
                    <a:pt x="3385" y="25"/>
                  </a:cubicBezTo>
                  <a:lnTo>
                    <a:pt x="1" y="1321"/>
                  </a:lnTo>
                  <a:lnTo>
                    <a:pt x="15216" y="41644"/>
                  </a:lnTo>
                  <a:cubicBezTo>
                    <a:pt x="15264" y="41634"/>
                    <a:pt x="15314" y="41629"/>
                    <a:pt x="15364" y="41629"/>
                  </a:cubicBezTo>
                  <a:cubicBezTo>
                    <a:pt x="15507" y="41629"/>
                    <a:pt x="15657" y="41671"/>
                    <a:pt x="15799" y="41763"/>
                  </a:cubicBezTo>
                  <a:lnTo>
                    <a:pt x="18639" y="43609"/>
                  </a:lnTo>
                  <a:cubicBezTo>
                    <a:pt x="18721" y="43661"/>
                    <a:pt x="18803" y="43685"/>
                    <a:pt x="18880" y="43685"/>
                  </a:cubicBezTo>
                  <a:cubicBezTo>
                    <a:pt x="19159" y="43685"/>
                    <a:pt x="19374" y="43380"/>
                    <a:pt x="19249" y="43030"/>
                  </a:cubicBezTo>
                  <a:lnTo>
                    <a:pt x="3985" y="363"/>
                  </a:lnTo>
                  <a:cubicBezTo>
                    <a:pt x="3906" y="142"/>
                    <a:pt x="3714" y="0"/>
                    <a:pt x="3521" y="0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8" name="Google Shape;1078;p20"/>
            <p:cNvSpPr/>
            <p:nvPr/>
          </p:nvSpPr>
          <p:spPr>
            <a:xfrm>
              <a:off x="2678900" y="1764750"/>
              <a:ext cx="92800" cy="79200"/>
            </a:xfrm>
            <a:custGeom>
              <a:avLst/>
              <a:gdLst/>
              <a:ahLst/>
              <a:cxnLst/>
              <a:rect l="l" t="t" r="r" b="b"/>
              <a:pathLst>
                <a:path w="3712" h="3168" extrusionOk="0">
                  <a:moveTo>
                    <a:pt x="2192" y="0"/>
                  </a:moveTo>
                  <a:cubicBezTo>
                    <a:pt x="1519" y="285"/>
                    <a:pt x="794" y="431"/>
                    <a:pt x="64" y="431"/>
                  </a:cubicBezTo>
                  <a:cubicBezTo>
                    <a:pt x="43" y="431"/>
                    <a:pt x="21" y="431"/>
                    <a:pt x="0" y="431"/>
                  </a:cubicBezTo>
                  <a:lnTo>
                    <a:pt x="0" y="431"/>
                  </a:lnTo>
                  <a:lnTo>
                    <a:pt x="1078" y="1605"/>
                  </a:lnTo>
                  <a:lnTo>
                    <a:pt x="1212" y="1749"/>
                  </a:lnTo>
                  <a:lnTo>
                    <a:pt x="1241" y="1782"/>
                  </a:lnTo>
                  <a:lnTo>
                    <a:pt x="1382" y="1935"/>
                  </a:lnTo>
                  <a:lnTo>
                    <a:pt x="1767" y="2354"/>
                  </a:lnTo>
                  <a:lnTo>
                    <a:pt x="1861" y="2458"/>
                  </a:lnTo>
                  <a:lnTo>
                    <a:pt x="1936" y="2540"/>
                  </a:lnTo>
                  <a:lnTo>
                    <a:pt x="2158" y="2781"/>
                  </a:lnTo>
                  <a:lnTo>
                    <a:pt x="2184" y="2809"/>
                  </a:lnTo>
                  <a:lnTo>
                    <a:pt x="2234" y="2863"/>
                  </a:lnTo>
                  <a:cubicBezTo>
                    <a:pt x="2426" y="3073"/>
                    <a:pt x="2661" y="3167"/>
                    <a:pt x="2886" y="3167"/>
                  </a:cubicBezTo>
                  <a:cubicBezTo>
                    <a:pt x="3310" y="3167"/>
                    <a:pt x="3699" y="2833"/>
                    <a:pt x="3707" y="2300"/>
                  </a:cubicBezTo>
                  <a:lnTo>
                    <a:pt x="3712" y="1826"/>
                  </a:lnTo>
                  <a:cubicBezTo>
                    <a:pt x="3194" y="1230"/>
                    <a:pt x="2688" y="621"/>
                    <a:pt x="2192" y="0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9" name="Google Shape;1079;p20"/>
            <p:cNvSpPr/>
            <p:nvPr/>
          </p:nvSpPr>
          <p:spPr>
            <a:xfrm>
              <a:off x="2063850" y="390525"/>
              <a:ext cx="335425" cy="150875"/>
            </a:xfrm>
            <a:custGeom>
              <a:avLst/>
              <a:gdLst/>
              <a:ahLst/>
              <a:cxnLst/>
              <a:rect l="l" t="t" r="r" b="b"/>
              <a:pathLst>
                <a:path w="13417" h="6035" extrusionOk="0">
                  <a:moveTo>
                    <a:pt x="12736" y="0"/>
                  </a:moveTo>
                  <a:cubicBezTo>
                    <a:pt x="12684" y="0"/>
                    <a:pt x="12630" y="10"/>
                    <a:pt x="12578" y="30"/>
                  </a:cubicBezTo>
                  <a:lnTo>
                    <a:pt x="345" y="4711"/>
                  </a:lnTo>
                  <a:cubicBezTo>
                    <a:pt x="116" y="4799"/>
                    <a:pt x="1" y="5057"/>
                    <a:pt x="88" y="5285"/>
                  </a:cubicBezTo>
                  <a:lnTo>
                    <a:pt x="266" y="5749"/>
                  </a:lnTo>
                  <a:cubicBezTo>
                    <a:pt x="334" y="5926"/>
                    <a:pt x="502" y="6034"/>
                    <a:pt x="681" y="6034"/>
                  </a:cubicBezTo>
                  <a:cubicBezTo>
                    <a:pt x="734" y="6034"/>
                    <a:pt x="788" y="6025"/>
                    <a:pt x="840" y="6004"/>
                  </a:cubicBezTo>
                  <a:lnTo>
                    <a:pt x="13073" y="1323"/>
                  </a:lnTo>
                  <a:cubicBezTo>
                    <a:pt x="13302" y="1234"/>
                    <a:pt x="13417" y="977"/>
                    <a:pt x="13329" y="749"/>
                  </a:cubicBezTo>
                  <a:lnTo>
                    <a:pt x="13151" y="285"/>
                  </a:lnTo>
                  <a:cubicBezTo>
                    <a:pt x="13083" y="109"/>
                    <a:pt x="12915" y="0"/>
                    <a:pt x="127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80" name="Google Shape;1080;p20"/>
          <p:cNvGrpSpPr/>
          <p:nvPr/>
        </p:nvGrpSpPr>
        <p:grpSpPr>
          <a:xfrm>
            <a:off x="10428047" y="3496207"/>
            <a:ext cx="2022116" cy="3843407"/>
            <a:chOff x="4949150" y="3435000"/>
            <a:chExt cx="1154175" cy="2193725"/>
          </a:xfrm>
        </p:grpSpPr>
        <p:sp>
          <p:nvSpPr>
            <p:cNvPr id="1081" name="Google Shape;1081;p20"/>
            <p:cNvSpPr/>
            <p:nvPr/>
          </p:nvSpPr>
          <p:spPr>
            <a:xfrm>
              <a:off x="4959775" y="3435000"/>
              <a:ext cx="1143550" cy="959400"/>
            </a:xfrm>
            <a:custGeom>
              <a:avLst/>
              <a:gdLst/>
              <a:ahLst/>
              <a:cxnLst/>
              <a:rect l="l" t="t" r="r" b="b"/>
              <a:pathLst>
                <a:path w="45742" h="38376" extrusionOk="0">
                  <a:moveTo>
                    <a:pt x="19361" y="24932"/>
                  </a:moveTo>
                  <a:cubicBezTo>
                    <a:pt x="19465" y="24932"/>
                    <a:pt x="19570" y="24937"/>
                    <a:pt x="19673" y="24944"/>
                  </a:cubicBezTo>
                  <a:cubicBezTo>
                    <a:pt x="20499" y="24997"/>
                    <a:pt x="21223" y="25325"/>
                    <a:pt x="21842" y="25875"/>
                  </a:cubicBezTo>
                  <a:cubicBezTo>
                    <a:pt x="22439" y="26436"/>
                    <a:pt x="22908" y="27180"/>
                    <a:pt x="23139" y="27996"/>
                  </a:cubicBezTo>
                  <a:cubicBezTo>
                    <a:pt x="23371" y="28729"/>
                    <a:pt x="23389" y="29503"/>
                    <a:pt x="23242" y="30263"/>
                  </a:cubicBezTo>
                  <a:cubicBezTo>
                    <a:pt x="22805" y="30365"/>
                    <a:pt x="22364" y="30438"/>
                    <a:pt x="21919" y="30483"/>
                  </a:cubicBezTo>
                  <a:cubicBezTo>
                    <a:pt x="21641" y="30509"/>
                    <a:pt x="21364" y="30524"/>
                    <a:pt x="21089" y="30524"/>
                  </a:cubicBezTo>
                  <a:cubicBezTo>
                    <a:pt x="20466" y="30524"/>
                    <a:pt x="19852" y="30452"/>
                    <a:pt x="19264" y="30296"/>
                  </a:cubicBezTo>
                  <a:cubicBezTo>
                    <a:pt x="18414" y="30070"/>
                    <a:pt x="17582" y="29685"/>
                    <a:pt x="16974" y="29149"/>
                  </a:cubicBezTo>
                  <a:cubicBezTo>
                    <a:pt x="16663" y="28887"/>
                    <a:pt x="16429" y="28580"/>
                    <a:pt x="16290" y="28259"/>
                  </a:cubicBezTo>
                  <a:cubicBezTo>
                    <a:pt x="16156" y="27938"/>
                    <a:pt x="16077" y="27605"/>
                    <a:pt x="16138" y="27244"/>
                  </a:cubicBezTo>
                  <a:cubicBezTo>
                    <a:pt x="16220" y="26485"/>
                    <a:pt x="16634" y="25875"/>
                    <a:pt x="17314" y="25469"/>
                  </a:cubicBezTo>
                  <a:cubicBezTo>
                    <a:pt x="17899" y="25115"/>
                    <a:pt x="18637" y="24932"/>
                    <a:pt x="19361" y="24932"/>
                  </a:cubicBezTo>
                  <a:close/>
                  <a:moveTo>
                    <a:pt x="45087" y="1"/>
                  </a:moveTo>
                  <a:cubicBezTo>
                    <a:pt x="43175" y="1"/>
                    <a:pt x="41253" y="430"/>
                    <a:pt x="39532" y="1282"/>
                  </a:cubicBezTo>
                  <a:cubicBezTo>
                    <a:pt x="37709" y="2187"/>
                    <a:pt x="36046" y="3454"/>
                    <a:pt x="34765" y="5058"/>
                  </a:cubicBezTo>
                  <a:lnTo>
                    <a:pt x="34286" y="5662"/>
                  </a:lnTo>
                  <a:lnTo>
                    <a:pt x="33860" y="6304"/>
                  </a:lnTo>
                  <a:lnTo>
                    <a:pt x="33647" y="6625"/>
                  </a:lnTo>
                  <a:cubicBezTo>
                    <a:pt x="33581" y="6737"/>
                    <a:pt x="33522" y="6851"/>
                    <a:pt x="33460" y="6964"/>
                  </a:cubicBezTo>
                  <a:lnTo>
                    <a:pt x="33091" y="7644"/>
                  </a:lnTo>
                  <a:cubicBezTo>
                    <a:pt x="32665" y="8582"/>
                    <a:pt x="32288" y="9557"/>
                    <a:pt x="32107" y="10584"/>
                  </a:cubicBezTo>
                  <a:cubicBezTo>
                    <a:pt x="31680" y="12628"/>
                    <a:pt x="31826" y="14684"/>
                    <a:pt x="31964" y="16654"/>
                  </a:cubicBezTo>
                  <a:cubicBezTo>
                    <a:pt x="32108" y="18623"/>
                    <a:pt x="32278" y="20577"/>
                    <a:pt x="31985" y="22402"/>
                  </a:cubicBezTo>
                  <a:cubicBezTo>
                    <a:pt x="31838" y="23316"/>
                    <a:pt x="31554" y="24191"/>
                    <a:pt x="31133" y="24985"/>
                  </a:cubicBezTo>
                  <a:cubicBezTo>
                    <a:pt x="30712" y="25777"/>
                    <a:pt x="30144" y="26485"/>
                    <a:pt x="29469" y="27098"/>
                  </a:cubicBezTo>
                  <a:cubicBezTo>
                    <a:pt x="28796" y="27712"/>
                    <a:pt x="28016" y="28231"/>
                    <a:pt x="27188" y="28683"/>
                  </a:cubicBezTo>
                  <a:cubicBezTo>
                    <a:pt x="26467" y="29071"/>
                    <a:pt x="25706" y="29437"/>
                    <a:pt x="24944" y="29732"/>
                  </a:cubicBezTo>
                  <a:cubicBezTo>
                    <a:pt x="24956" y="29561"/>
                    <a:pt x="24962" y="29389"/>
                    <a:pt x="24961" y="29214"/>
                  </a:cubicBezTo>
                  <a:cubicBezTo>
                    <a:pt x="24949" y="28646"/>
                    <a:pt x="24864" y="28083"/>
                    <a:pt x="24707" y="27538"/>
                  </a:cubicBezTo>
                  <a:cubicBezTo>
                    <a:pt x="24401" y="26451"/>
                    <a:pt x="23796" y="25453"/>
                    <a:pt x="22957" y="24659"/>
                  </a:cubicBezTo>
                  <a:cubicBezTo>
                    <a:pt x="22524" y="24262"/>
                    <a:pt x="22030" y="23940"/>
                    <a:pt x="21493" y="23702"/>
                  </a:cubicBezTo>
                  <a:cubicBezTo>
                    <a:pt x="20951" y="23459"/>
                    <a:pt x="20361" y="23324"/>
                    <a:pt x="19789" y="23288"/>
                  </a:cubicBezTo>
                  <a:cubicBezTo>
                    <a:pt x="19651" y="23279"/>
                    <a:pt x="19515" y="23275"/>
                    <a:pt x="19377" y="23275"/>
                  </a:cubicBezTo>
                  <a:cubicBezTo>
                    <a:pt x="18368" y="23275"/>
                    <a:pt x="17362" y="23515"/>
                    <a:pt x="16457" y="24057"/>
                  </a:cubicBezTo>
                  <a:cubicBezTo>
                    <a:pt x="15947" y="24366"/>
                    <a:pt x="15476" y="24787"/>
                    <a:pt x="15128" y="25314"/>
                  </a:cubicBezTo>
                  <a:cubicBezTo>
                    <a:pt x="15039" y="25443"/>
                    <a:pt x="14970" y="25586"/>
                    <a:pt x="14892" y="25724"/>
                  </a:cubicBezTo>
                  <a:cubicBezTo>
                    <a:pt x="14818" y="25863"/>
                    <a:pt x="14770" y="26014"/>
                    <a:pt x="14709" y="26159"/>
                  </a:cubicBezTo>
                  <a:cubicBezTo>
                    <a:pt x="14649" y="26304"/>
                    <a:pt x="14627" y="26455"/>
                    <a:pt x="14588" y="26604"/>
                  </a:cubicBezTo>
                  <a:cubicBezTo>
                    <a:pt x="14554" y="26754"/>
                    <a:pt x="14512" y="26898"/>
                    <a:pt x="14506" y="27059"/>
                  </a:cubicBezTo>
                  <a:cubicBezTo>
                    <a:pt x="14411" y="27679"/>
                    <a:pt x="14540" y="28355"/>
                    <a:pt x="14796" y="28932"/>
                  </a:cubicBezTo>
                  <a:cubicBezTo>
                    <a:pt x="15056" y="29513"/>
                    <a:pt x="15453" y="30001"/>
                    <a:pt x="15895" y="30376"/>
                  </a:cubicBezTo>
                  <a:cubicBezTo>
                    <a:pt x="16781" y="31141"/>
                    <a:pt x="17802" y="31585"/>
                    <a:pt x="18853" y="31865"/>
                  </a:cubicBezTo>
                  <a:cubicBezTo>
                    <a:pt x="19562" y="32052"/>
                    <a:pt x="20288" y="32134"/>
                    <a:pt x="21007" y="32134"/>
                  </a:cubicBezTo>
                  <a:cubicBezTo>
                    <a:pt x="21364" y="32134"/>
                    <a:pt x="21723" y="32114"/>
                    <a:pt x="22079" y="32075"/>
                  </a:cubicBezTo>
                  <a:cubicBezTo>
                    <a:pt x="22255" y="32056"/>
                    <a:pt x="22430" y="32033"/>
                    <a:pt x="22604" y="32007"/>
                  </a:cubicBezTo>
                  <a:lnTo>
                    <a:pt x="22604" y="32007"/>
                  </a:lnTo>
                  <a:cubicBezTo>
                    <a:pt x="22442" y="32304"/>
                    <a:pt x="22260" y="32591"/>
                    <a:pt x="22058" y="32863"/>
                  </a:cubicBezTo>
                  <a:cubicBezTo>
                    <a:pt x="20980" y="34309"/>
                    <a:pt x="19391" y="35325"/>
                    <a:pt x="17626" y="35960"/>
                  </a:cubicBezTo>
                  <a:cubicBezTo>
                    <a:pt x="15861" y="36602"/>
                    <a:pt x="13935" y="36892"/>
                    <a:pt x="12005" y="37080"/>
                  </a:cubicBezTo>
                  <a:cubicBezTo>
                    <a:pt x="11039" y="37166"/>
                    <a:pt x="10071" y="37211"/>
                    <a:pt x="9098" y="37216"/>
                  </a:cubicBezTo>
                  <a:cubicBezTo>
                    <a:pt x="8970" y="37217"/>
                    <a:pt x="8841" y="37218"/>
                    <a:pt x="8712" y="37218"/>
                  </a:cubicBezTo>
                  <a:cubicBezTo>
                    <a:pt x="7869" y="37218"/>
                    <a:pt x="7025" y="37186"/>
                    <a:pt x="6182" y="37122"/>
                  </a:cubicBezTo>
                  <a:cubicBezTo>
                    <a:pt x="4239" y="36971"/>
                    <a:pt x="2308" y="36649"/>
                    <a:pt x="404" y="36190"/>
                  </a:cubicBezTo>
                  <a:cubicBezTo>
                    <a:pt x="381" y="36184"/>
                    <a:pt x="357" y="36181"/>
                    <a:pt x="333" y="36181"/>
                  </a:cubicBezTo>
                  <a:cubicBezTo>
                    <a:pt x="332" y="36181"/>
                    <a:pt x="331" y="36181"/>
                    <a:pt x="330" y="36181"/>
                  </a:cubicBezTo>
                  <a:cubicBezTo>
                    <a:pt x="178" y="36181"/>
                    <a:pt x="49" y="36290"/>
                    <a:pt x="25" y="36440"/>
                  </a:cubicBezTo>
                  <a:cubicBezTo>
                    <a:pt x="0" y="36590"/>
                    <a:pt x="89" y="36736"/>
                    <a:pt x="234" y="36783"/>
                  </a:cubicBezTo>
                  <a:cubicBezTo>
                    <a:pt x="2130" y="37405"/>
                    <a:pt x="4094" y="37833"/>
                    <a:pt x="6080" y="38095"/>
                  </a:cubicBezTo>
                  <a:cubicBezTo>
                    <a:pt x="7074" y="38226"/>
                    <a:pt x="8073" y="38312"/>
                    <a:pt x="9079" y="38354"/>
                  </a:cubicBezTo>
                  <a:cubicBezTo>
                    <a:pt x="9492" y="38368"/>
                    <a:pt x="9907" y="38376"/>
                    <a:pt x="10321" y="38376"/>
                  </a:cubicBezTo>
                  <a:cubicBezTo>
                    <a:pt x="10911" y="38376"/>
                    <a:pt x="11503" y="38360"/>
                    <a:pt x="12094" y="38331"/>
                  </a:cubicBezTo>
                  <a:cubicBezTo>
                    <a:pt x="14097" y="38221"/>
                    <a:pt x="16123" y="37973"/>
                    <a:pt x="18100" y="37322"/>
                  </a:cubicBezTo>
                  <a:cubicBezTo>
                    <a:pt x="19084" y="36994"/>
                    <a:pt x="20050" y="36563"/>
                    <a:pt x="20940" y="35977"/>
                  </a:cubicBezTo>
                  <a:cubicBezTo>
                    <a:pt x="21838" y="35395"/>
                    <a:pt x="22633" y="34659"/>
                    <a:pt x="23302" y="33811"/>
                  </a:cubicBezTo>
                  <a:cubicBezTo>
                    <a:pt x="23822" y="33128"/>
                    <a:pt x="24267" y="32366"/>
                    <a:pt x="24561" y="31536"/>
                  </a:cubicBezTo>
                  <a:cubicBezTo>
                    <a:pt x="24757" y="31472"/>
                    <a:pt x="24952" y="31406"/>
                    <a:pt x="25143" y="31335"/>
                  </a:cubicBezTo>
                  <a:cubicBezTo>
                    <a:pt x="25630" y="31155"/>
                    <a:pt x="26110" y="30949"/>
                    <a:pt x="26567" y="30730"/>
                  </a:cubicBezTo>
                  <a:cubicBezTo>
                    <a:pt x="26799" y="30624"/>
                    <a:pt x="27030" y="30515"/>
                    <a:pt x="27257" y="30393"/>
                  </a:cubicBezTo>
                  <a:cubicBezTo>
                    <a:pt x="27484" y="30272"/>
                    <a:pt x="27715" y="30165"/>
                    <a:pt x="27938" y="30030"/>
                  </a:cubicBezTo>
                  <a:cubicBezTo>
                    <a:pt x="28837" y="29526"/>
                    <a:pt x="29712" y="28937"/>
                    <a:pt x="30493" y="28212"/>
                  </a:cubicBezTo>
                  <a:cubicBezTo>
                    <a:pt x="31276" y="27492"/>
                    <a:pt x="31951" y="26624"/>
                    <a:pt x="32436" y="25662"/>
                  </a:cubicBezTo>
                  <a:cubicBezTo>
                    <a:pt x="32924" y="24699"/>
                    <a:pt x="33233" y="23661"/>
                    <a:pt x="33379" y="22621"/>
                  </a:cubicBezTo>
                  <a:cubicBezTo>
                    <a:pt x="33670" y="20525"/>
                    <a:pt x="33434" y="18505"/>
                    <a:pt x="33258" y="16547"/>
                  </a:cubicBezTo>
                  <a:cubicBezTo>
                    <a:pt x="33081" y="14591"/>
                    <a:pt x="32917" y="12651"/>
                    <a:pt x="33273" y="10806"/>
                  </a:cubicBezTo>
                  <a:cubicBezTo>
                    <a:pt x="33410" y="9878"/>
                    <a:pt x="33747" y="8992"/>
                    <a:pt x="34106" y="8123"/>
                  </a:cubicBezTo>
                  <a:lnTo>
                    <a:pt x="34424" y="7490"/>
                  </a:lnTo>
                  <a:cubicBezTo>
                    <a:pt x="34477" y="7385"/>
                    <a:pt x="34528" y="7277"/>
                    <a:pt x="34585" y="7174"/>
                  </a:cubicBezTo>
                  <a:lnTo>
                    <a:pt x="34772" y="6872"/>
                  </a:lnTo>
                  <a:lnTo>
                    <a:pt x="35147" y="6267"/>
                  </a:lnTo>
                  <a:lnTo>
                    <a:pt x="35572" y="5697"/>
                  </a:lnTo>
                  <a:cubicBezTo>
                    <a:pt x="36711" y="4173"/>
                    <a:pt x="38229" y="2939"/>
                    <a:pt x="39911" y="2035"/>
                  </a:cubicBezTo>
                  <a:cubicBezTo>
                    <a:pt x="41612" y="1137"/>
                    <a:pt x="43503" y="652"/>
                    <a:pt x="45427" y="622"/>
                  </a:cubicBezTo>
                  <a:lnTo>
                    <a:pt x="45437" y="622"/>
                  </a:lnTo>
                  <a:cubicBezTo>
                    <a:pt x="45605" y="619"/>
                    <a:pt x="45740" y="483"/>
                    <a:pt x="45741" y="316"/>
                  </a:cubicBezTo>
                  <a:cubicBezTo>
                    <a:pt x="45742" y="147"/>
                    <a:pt x="45608" y="9"/>
                    <a:pt x="45440" y="5"/>
                  </a:cubicBezTo>
                  <a:lnTo>
                    <a:pt x="45440" y="5"/>
                  </a:lnTo>
                  <a:lnTo>
                    <a:pt x="45441" y="6"/>
                  </a:lnTo>
                  <a:cubicBezTo>
                    <a:pt x="45322" y="3"/>
                    <a:pt x="45204" y="1"/>
                    <a:pt x="450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4951550" y="4337550"/>
              <a:ext cx="1049300" cy="1291175"/>
            </a:xfrm>
            <a:custGeom>
              <a:avLst/>
              <a:gdLst/>
              <a:ahLst/>
              <a:cxnLst/>
              <a:rect l="l" t="t" r="r" b="b"/>
              <a:pathLst>
                <a:path w="41972" h="51647" extrusionOk="0">
                  <a:moveTo>
                    <a:pt x="870" y="1"/>
                  </a:moveTo>
                  <a:cubicBezTo>
                    <a:pt x="856" y="1"/>
                    <a:pt x="842" y="1"/>
                    <a:pt x="828" y="2"/>
                  </a:cubicBezTo>
                  <a:cubicBezTo>
                    <a:pt x="623" y="10"/>
                    <a:pt x="431" y="98"/>
                    <a:pt x="289" y="244"/>
                  </a:cubicBezTo>
                  <a:cubicBezTo>
                    <a:pt x="93" y="446"/>
                    <a:pt x="0" y="753"/>
                    <a:pt x="97" y="1097"/>
                  </a:cubicBezTo>
                  <a:lnTo>
                    <a:pt x="225" y="1553"/>
                  </a:lnTo>
                  <a:lnTo>
                    <a:pt x="770" y="3488"/>
                  </a:lnTo>
                  <a:lnTo>
                    <a:pt x="3856" y="14457"/>
                  </a:lnTo>
                  <a:cubicBezTo>
                    <a:pt x="3861" y="14474"/>
                    <a:pt x="3868" y="14487"/>
                    <a:pt x="3874" y="14502"/>
                  </a:cubicBezTo>
                  <a:cubicBezTo>
                    <a:pt x="3884" y="14607"/>
                    <a:pt x="3922" y="14708"/>
                    <a:pt x="3985" y="14793"/>
                  </a:cubicBezTo>
                  <a:lnTo>
                    <a:pt x="30416" y="51044"/>
                  </a:lnTo>
                  <a:cubicBezTo>
                    <a:pt x="30423" y="51056"/>
                    <a:pt x="30426" y="51070"/>
                    <a:pt x="30434" y="51081"/>
                  </a:cubicBezTo>
                  <a:lnTo>
                    <a:pt x="30637" y="51346"/>
                  </a:lnTo>
                  <a:lnTo>
                    <a:pt x="30681" y="51408"/>
                  </a:lnTo>
                  <a:cubicBezTo>
                    <a:pt x="30687" y="51415"/>
                    <a:pt x="30693" y="51421"/>
                    <a:pt x="30699" y="51427"/>
                  </a:cubicBezTo>
                  <a:lnTo>
                    <a:pt x="30735" y="51475"/>
                  </a:lnTo>
                  <a:cubicBezTo>
                    <a:pt x="30820" y="51585"/>
                    <a:pt x="30950" y="51646"/>
                    <a:pt x="31083" y="51646"/>
                  </a:cubicBezTo>
                  <a:cubicBezTo>
                    <a:pt x="31131" y="51646"/>
                    <a:pt x="31178" y="51639"/>
                    <a:pt x="31225" y="51623"/>
                  </a:cubicBezTo>
                  <a:cubicBezTo>
                    <a:pt x="31241" y="51619"/>
                    <a:pt x="31259" y="51614"/>
                    <a:pt x="31275" y="51608"/>
                  </a:cubicBezTo>
                  <a:cubicBezTo>
                    <a:pt x="31304" y="51596"/>
                    <a:pt x="31330" y="51579"/>
                    <a:pt x="31354" y="51562"/>
                  </a:cubicBezTo>
                  <a:lnTo>
                    <a:pt x="34234" y="49363"/>
                  </a:lnTo>
                  <a:lnTo>
                    <a:pt x="36565" y="47584"/>
                  </a:lnTo>
                  <a:lnTo>
                    <a:pt x="41771" y="43610"/>
                  </a:lnTo>
                  <a:lnTo>
                    <a:pt x="41774" y="43607"/>
                  </a:lnTo>
                  <a:cubicBezTo>
                    <a:pt x="41812" y="43577"/>
                    <a:pt x="41844" y="43540"/>
                    <a:pt x="41868" y="43499"/>
                  </a:cubicBezTo>
                  <a:cubicBezTo>
                    <a:pt x="41972" y="43344"/>
                    <a:pt x="41967" y="43138"/>
                    <a:pt x="41853" y="42988"/>
                  </a:cubicBezTo>
                  <a:lnTo>
                    <a:pt x="41817" y="42941"/>
                  </a:lnTo>
                  <a:cubicBezTo>
                    <a:pt x="41811" y="42934"/>
                    <a:pt x="41808" y="42926"/>
                    <a:pt x="41804" y="42919"/>
                  </a:cubicBezTo>
                  <a:lnTo>
                    <a:pt x="41756" y="42859"/>
                  </a:lnTo>
                  <a:lnTo>
                    <a:pt x="41553" y="42595"/>
                  </a:lnTo>
                  <a:cubicBezTo>
                    <a:pt x="41545" y="42583"/>
                    <a:pt x="41531" y="42577"/>
                    <a:pt x="41522" y="42567"/>
                  </a:cubicBezTo>
                  <a:lnTo>
                    <a:pt x="13478" y="7451"/>
                  </a:lnTo>
                  <a:cubicBezTo>
                    <a:pt x="13415" y="7368"/>
                    <a:pt x="13329" y="7305"/>
                    <a:pt x="13230" y="7269"/>
                  </a:cubicBezTo>
                  <a:cubicBezTo>
                    <a:pt x="13220" y="7265"/>
                    <a:pt x="13210" y="7265"/>
                    <a:pt x="13201" y="7262"/>
                  </a:cubicBezTo>
                  <a:lnTo>
                    <a:pt x="11040" y="5963"/>
                  </a:lnTo>
                  <a:lnTo>
                    <a:pt x="10719" y="5771"/>
                  </a:lnTo>
                  <a:lnTo>
                    <a:pt x="9618" y="5109"/>
                  </a:lnTo>
                  <a:lnTo>
                    <a:pt x="8964" y="4716"/>
                  </a:lnTo>
                  <a:lnTo>
                    <a:pt x="8163" y="4235"/>
                  </a:lnTo>
                  <a:lnTo>
                    <a:pt x="7648" y="3924"/>
                  </a:lnTo>
                  <a:lnTo>
                    <a:pt x="7069" y="3578"/>
                  </a:lnTo>
                  <a:lnTo>
                    <a:pt x="6283" y="3105"/>
                  </a:lnTo>
                  <a:lnTo>
                    <a:pt x="5638" y="2717"/>
                  </a:lnTo>
                  <a:lnTo>
                    <a:pt x="4033" y="1753"/>
                  </a:lnTo>
                  <a:lnTo>
                    <a:pt x="3439" y="1396"/>
                  </a:lnTo>
                  <a:lnTo>
                    <a:pt x="3211" y="1259"/>
                  </a:lnTo>
                  <a:lnTo>
                    <a:pt x="2853" y="1044"/>
                  </a:lnTo>
                  <a:lnTo>
                    <a:pt x="1629" y="308"/>
                  </a:lnTo>
                  <a:lnTo>
                    <a:pt x="1444" y="197"/>
                  </a:lnTo>
                  <a:lnTo>
                    <a:pt x="1413" y="178"/>
                  </a:lnTo>
                  <a:lnTo>
                    <a:pt x="1350" y="141"/>
                  </a:lnTo>
                  <a:cubicBezTo>
                    <a:pt x="1230" y="66"/>
                    <a:pt x="1096" y="20"/>
                    <a:pt x="956" y="5"/>
                  </a:cubicBezTo>
                  <a:cubicBezTo>
                    <a:pt x="927" y="2"/>
                    <a:pt x="899" y="1"/>
                    <a:pt x="870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4949150" y="4337350"/>
              <a:ext cx="355725" cy="379225"/>
            </a:xfrm>
            <a:custGeom>
              <a:avLst/>
              <a:gdLst/>
              <a:ahLst/>
              <a:cxnLst/>
              <a:rect l="l" t="t" r="r" b="b"/>
              <a:pathLst>
                <a:path w="14229" h="15169" extrusionOk="0">
                  <a:moveTo>
                    <a:pt x="965" y="1"/>
                  </a:moveTo>
                  <a:cubicBezTo>
                    <a:pt x="423" y="1"/>
                    <a:pt x="1" y="523"/>
                    <a:pt x="207" y="1136"/>
                  </a:cubicBezTo>
                  <a:lnTo>
                    <a:pt x="4639" y="14289"/>
                  </a:lnTo>
                  <a:cubicBezTo>
                    <a:pt x="4824" y="14839"/>
                    <a:pt x="5359" y="14955"/>
                    <a:pt x="5824" y="15050"/>
                  </a:cubicBezTo>
                  <a:cubicBezTo>
                    <a:pt x="6231" y="15134"/>
                    <a:pt x="6635" y="15169"/>
                    <a:pt x="7039" y="15169"/>
                  </a:cubicBezTo>
                  <a:cubicBezTo>
                    <a:pt x="7118" y="15169"/>
                    <a:pt x="7196" y="15168"/>
                    <a:pt x="7275" y="15165"/>
                  </a:cubicBezTo>
                  <a:cubicBezTo>
                    <a:pt x="8255" y="15133"/>
                    <a:pt x="9202" y="14914"/>
                    <a:pt x="10051" y="14515"/>
                  </a:cubicBezTo>
                  <a:cubicBezTo>
                    <a:pt x="12415" y="13404"/>
                    <a:pt x="13910" y="10992"/>
                    <a:pt x="14171" y="8250"/>
                  </a:cubicBezTo>
                  <a:cubicBezTo>
                    <a:pt x="14228" y="7657"/>
                    <a:pt x="14214" y="6954"/>
                    <a:pt x="13653" y="6655"/>
                  </a:cubicBezTo>
                  <a:lnTo>
                    <a:pt x="1409" y="117"/>
                  </a:lnTo>
                  <a:cubicBezTo>
                    <a:pt x="1259" y="37"/>
                    <a:pt x="1108" y="1"/>
                    <a:pt x="965" y="1"/>
                  </a:cubicBez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5009050" y="4360375"/>
              <a:ext cx="295825" cy="264025"/>
            </a:xfrm>
            <a:custGeom>
              <a:avLst/>
              <a:gdLst/>
              <a:ahLst/>
              <a:cxnLst/>
              <a:rect l="l" t="t" r="r" b="b"/>
              <a:pathLst>
                <a:path w="11833" h="10561" extrusionOk="0">
                  <a:moveTo>
                    <a:pt x="521" y="1"/>
                  </a:moveTo>
                  <a:lnTo>
                    <a:pt x="1927" y="752"/>
                  </a:lnTo>
                  <a:cubicBezTo>
                    <a:pt x="1214" y="993"/>
                    <a:pt x="558" y="1378"/>
                    <a:pt x="0" y="1884"/>
                  </a:cubicBezTo>
                  <a:cubicBezTo>
                    <a:pt x="3878" y="4321"/>
                    <a:pt x="7517" y="7281"/>
                    <a:pt x="10807" y="10561"/>
                  </a:cubicBezTo>
                  <a:cubicBezTo>
                    <a:pt x="11333" y="9592"/>
                    <a:pt x="11665" y="8490"/>
                    <a:pt x="11775" y="7329"/>
                  </a:cubicBezTo>
                  <a:cubicBezTo>
                    <a:pt x="11832" y="6736"/>
                    <a:pt x="11818" y="6033"/>
                    <a:pt x="11257" y="5734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4949150" y="4337350"/>
              <a:ext cx="108075" cy="106800"/>
            </a:xfrm>
            <a:custGeom>
              <a:avLst/>
              <a:gdLst/>
              <a:ahLst/>
              <a:cxnLst/>
              <a:rect l="l" t="t" r="r" b="b"/>
              <a:pathLst>
                <a:path w="4323" h="4272" extrusionOk="0">
                  <a:moveTo>
                    <a:pt x="966" y="1"/>
                  </a:moveTo>
                  <a:cubicBezTo>
                    <a:pt x="423" y="1"/>
                    <a:pt x="1" y="523"/>
                    <a:pt x="208" y="1136"/>
                  </a:cubicBezTo>
                  <a:lnTo>
                    <a:pt x="1264" y="4271"/>
                  </a:lnTo>
                  <a:cubicBezTo>
                    <a:pt x="1533" y="3762"/>
                    <a:pt x="1880" y="3298"/>
                    <a:pt x="2295" y="2898"/>
                  </a:cubicBezTo>
                  <a:cubicBezTo>
                    <a:pt x="2865" y="2348"/>
                    <a:pt x="3560" y="1934"/>
                    <a:pt x="4323" y="1673"/>
                  </a:cubicBezTo>
                  <a:lnTo>
                    <a:pt x="1410" y="117"/>
                  </a:lnTo>
                  <a:cubicBezTo>
                    <a:pt x="1260" y="37"/>
                    <a:pt x="1109" y="1"/>
                    <a:pt x="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5062025" y="4502650"/>
              <a:ext cx="991525" cy="1085800"/>
            </a:xfrm>
            <a:custGeom>
              <a:avLst/>
              <a:gdLst/>
              <a:ahLst/>
              <a:cxnLst/>
              <a:rect l="l" t="t" r="r" b="b"/>
              <a:pathLst>
                <a:path w="39661" h="43432" extrusionOk="0">
                  <a:moveTo>
                    <a:pt x="8981" y="1"/>
                  </a:moveTo>
                  <a:cubicBezTo>
                    <a:pt x="8760" y="1"/>
                    <a:pt x="8568" y="161"/>
                    <a:pt x="8577" y="431"/>
                  </a:cubicBezTo>
                  <a:lnTo>
                    <a:pt x="8696" y="3806"/>
                  </a:lnTo>
                  <a:cubicBezTo>
                    <a:pt x="8713" y="4265"/>
                    <a:pt x="8385" y="4583"/>
                    <a:pt x="7972" y="4583"/>
                  </a:cubicBezTo>
                  <a:cubicBezTo>
                    <a:pt x="7869" y="4583"/>
                    <a:pt x="7760" y="4563"/>
                    <a:pt x="7650" y="4520"/>
                  </a:cubicBezTo>
                  <a:lnTo>
                    <a:pt x="5305" y="3614"/>
                  </a:lnTo>
                  <a:cubicBezTo>
                    <a:pt x="5194" y="3571"/>
                    <a:pt x="5085" y="3551"/>
                    <a:pt x="4982" y="3551"/>
                  </a:cubicBezTo>
                  <a:cubicBezTo>
                    <a:pt x="4513" y="3551"/>
                    <a:pt x="4165" y="3962"/>
                    <a:pt x="4279" y="4493"/>
                  </a:cubicBezTo>
                  <a:lnTo>
                    <a:pt x="4853" y="7144"/>
                  </a:lnTo>
                  <a:cubicBezTo>
                    <a:pt x="4966" y="7665"/>
                    <a:pt x="4627" y="8084"/>
                    <a:pt x="4152" y="8084"/>
                  </a:cubicBezTo>
                  <a:cubicBezTo>
                    <a:pt x="4085" y="8084"/>
                    <a:pt x="4016" y="8076"/>
                    <a:pt x="3945" y="8059"/>
                  </a:cubicBezTo>
                  <a:lnTo>
                    <a:pt x="653" y="7259"/>
                  </a:lnTo>
                  <a:cubicBezTo>
                    <a:pt x="612" y="7249"/>
                    <a:pt x="572" y="7244"/>
                    <a:pt x="535" y="7244"/>
                  </a:cubicBezTo>
                  <a:cubicBezTo>
                    <a:pt x="178" y="7244"/>
                    <a:pt x="0" y="7672"/>
                    <a:pt x="269" y="8005"/>
                  </a:cubicBezTo>
                  <a:lnTo>
                    <a:pt x="28789" y="43220"/>
                  </a:lnTo>
                  <a:cubicBezTo>
                    <a:pt x="28901" y="43358"/>
                    <a:pt x="29059" y="43432"/>
                    <a:pt x="29209" y="43432"/>
                  </a:cubicBezTo>
                  <a:cubicBezTo>
                    <a:pt x="29303" y="43432"/>
                    <a:pt x="29395" y="43402"/>
                    <a:pt x="29468" y="43340"/>
                  </a:cubicBezTo>
                  <a:lnTo>
                    <a:pt x="39472" y="34868"/>
                  </a:lnTo>
                  <a:cubicBezTo>
                    <a:pt x="39661" y="34707"/>
                    <a:pt x="39659" y="34395"/>
                    <a:pt x="39465" y="34178"/>
                  </a:cubicBezTo>
                  <a:lnTo>
                    <a:pt x="9379" y="193"/>
                  </a:lnTo>
                  <a:cubicBezTo>
                    <a:pt x="9262" y="61"/>
                    <a:pt x="9116" y="1"/>
                    <a:pt x="89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7" name="Google Shape;1087;p20"/>
            <p:cNvSpPr/>
            <p:nvPr/>
          </p:nvSpPr>
          <p:spPr>
            <a:xfrm>
              <a:off x="5270300" y="4502650"/>
              <a:ext cx="783250" cy="931275"/>
            </a:xfrm>
            <a:custGeom>
              <a:avLst/>
              <a:gdLst/>
              <a:ahLst/>
              <a:cxnLst/>
              <a:rect l="l" t="t" r="r" b="b"/>
              <a:pathLst>
                <a:path w="31330" h="37251" extrusionOk="0">
                  <a:moveTo>
                    <a:pt x="650" y="1"/>
                  </a:moveTo>
                  <a:cubicBezTo>
                    <a:pt x="429" y="1"/>
                    <a:pt x="237" y="161"/>
                    <a:pt x="246" y="430"/>
                  </a:cubicBezTo>
                  <a:lnTo>
                    <a:pt x="366" y="3805"/>
                  </a:lnTo>
                  <a:cubicBezTo>
                    <a:pt x="377" y="4119"/>
                    <a:pt x="228" y="4366"/>
                    <a:pt x="0" y="4490"/>
                  </a:cubicBezTo>
                  <a:lnTo>
                    <a:pt x="28328" y="37250"/>
                  </a:lnTo>
                  <a:lnTo>
                    <a:pt x="31141" y="34868"/>
                  </a:lnTo>
                  <a:cubicBezTo>
                    <a:pt x="31330" y="34707"/>
                    <a:pt x="31328" y="34395"/>
                    <a:pt x="31134" y="34178"/>
                  </a:cubicBezTo>
                  <a:lnTo>
                    <a:pt x="1048" y="193"/>
                  </a:lnTo>
                  <a:cubicBezTo>
                    <a:pt x="931" y="61"/>
                    <a:pt x="785" y="1"/>
                    <a:pt x="650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8" name="Google Shape;1088;p20"/>
            <p:cNvSpPr/>
            <p:nvPr/>
          </p:nvSpPr>
          <p:spPr>
            <a:xfrm>
              <a:off x="5062025" y="4683725"/>
              <a:ext cx="805800" cy="904725"/>
            </a:xfrm>
            <a:custGeom>
              <a:avLst/>
              <a:gdLst/>
              <a:ahLst/>
              <a:cxnLst/>
              <a:rect l="l" t="t" r="r" b="b"/>
              <a:pathLst>
                <a:path w="32232" h="36189" extrusionOk="0">
                  <a:moveTo>
                    <a:pt x="535" y="1"/>
                  </a:moveTo>
                  <a:cubicBezTo>
                    <a:pt x="178" y="1"/>
                    <a:pt x="0" y="429"/>
                    <a:pt x="269" y="762"/>
                  </a:cubicBezTo>
                  <a:lnTo>
                    <a:pt x="28789" y="35977"/>
                  </a:lnTo>
                  <a:cubicBezTo>
                    <a:pt x="28901" y="36115"/>
                    <a:pt x="29059" y="36189"/>
                    <a:pt x="29208" y="36189"/>
                  </a:cubicBezTo>
                  <a:cubicBezTo>
                    <a:pt x="29303" y="36189"/>
                    <a:pt x="29395" y="36159"/>
                    <a:pt x="29468" y="36097"/>
                  </a:cubicBezTo>
                  <a:lnTo>
                    <a:pt x="32232" y="33755"/>
                  </a:lnTo>
                  <a:lnTo>
                    <a:pt x="4533" y="736"/>
                  </a:lnTo>
                  <a:cubicBezTo>
                    <a:pt x="4423" y="803"/>
                    <a:pt x="4293" y="841"/>
                    <a:pt x="4151" y="841"/>
                  </a:cubicBezTo>
                  <a:cubicBezTo>
                    <a:pt x="4084" y="841"/>
                    <a:pt x="4016" y="833"/>
                    <a:pt x="3945" y="816"/>
                  </a:cubicBezTo>
                  <a:lnTo>
                    <a:pt x="653" y="16"/>
                  </a:lnTo>
                  <a:cubicBezTo>
                    <a:pt x="612" y="6"/>
                    <a:pt x="572" y="1"/>
                    <a:pt x="535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9" name="Google Shape;1089;p20"/>
            <p:cNvSpPr/>
            <p:nvPr/>
          </p:nvSpPr>
          <p:spPr>
            <a:xfrm>
              <a:off x="5016750" y="4357550"/>
              <a:ext cx="975" cy="550"/>
            </a:xfrm>
            <a:custGeom>
              <a:avLst/>
              <a:gdLst/>
              <a:ahLst/>
              <a:cxnLst/>
              <a:rect l="l" t="t" r="r" b="b"/>
              <a:pathLst>
                <a:path w="39" h="22" extrusionOk="0">
                  <a:moveTo>
                    <a:pt x="1" y="1"/>
                  </a:moveTo>
                  <a:lnTo>
                    <a:pt x="39" y="22"/>
                  </a:ln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0" name="Google Shape;1090;p20"/>
            <p:cNvSpPr/>
            <p:nvPr/>
          </p:nvSpPr>
          <p:spPr>
            <a:xfrm>
              <a:off x="4986000" y="4341125"/>
              <a:ext cx="850" cy="475"/>
            </a:xfrm>
            <a:custGeom>
              <a:avLst/>
              <a:gdLst/>
              <a:ahLst/>
              <a:cxnLst/>
              <a:rect l="l" t="t" r="r" b="b"/>
              <a:pathLst>
                <a:path w="34" h="19" extrusionOk="0">
                  <a:moveTo>
                    <a:pt x="1" y="1"/>
                  </a:moveTo>
                  <a:lnTo>
                    <a:pt x="34" y="18"/>
                  </a:ln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1" name="Google Shape;1091;p20"/>
            <p:cNvSpPr/>
            <p:nvPr/>
          </p:nvSpPr>
          <p:spPr>
            <a:xfrm>
              <a:off x="4999650" y="4348400"/>
              <a:ext cx="12550" cy="6725"/>
            </a:xfrm>
            <a:custGeom>
              <a:avLst/>
              <a:gdLst/>
              <a:ahLst/>
              <a:cxnLst/>
              <a:rect l="l" t="t" r="r" b="b"/>
              <a:pathLst>
                <a:path w="502" h="269" extrusionOk="0">
                  <a:moveTo>
                    <a:pt x="0" y="1"/>
                  </a:moveTo>
                  <a:lnTo>
                    <a:pt x="501" y="269"/>
                  </a:ln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2" name="Google Shape;1092;p20"/>
            <p:cNvSpPr/>
            <p:nvPr/>
          </p:nvSpPr>
          <p:spPr>
            <a:xfrm>
              <a:off x="4994075" y="4345450"/>
              <a:ext cx="2475" cy="1350"/>
            </a:xfrm>
            <a:custGeom>
              <a:avLst/>
              <a:gdLst/>
              <a:ahLst/>
              <a:cxnLst/>
              <a:rect l="l" t="t" r="r" b="b"/>
              <a:pathLst>
                <a:path w="99" h="54" extrusionOk="0">
                  <a:moveTo>
                    <a:pt x="0" y="1"/>
                  </a:moveTo>
                  <a:lnTo>
                    <a:pt x="99" y="53"/>
                  </a:ln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3" name="Google Shape;1093;p20"/>
            <p:cNvSpPr/>
            <p:nvPr/>
          </p:nvSpPr>
          <p:spPr>
            <a:xfrm>
              <a:off x="4996525" y="4346775"/>
              <a:ext cx="3125" cy="1650"/>
            </a:xfrm>
            <a:custGeom>
              <a:avLst/>
              <a:gdLst/>
              <a:ahLst/>
              <a:cxnLst/>
              <a:rect l="l" t="t" r="r" b="b"/>
              <a:pathLst>
                <a:path w="125" h="66" extrusionOk="0">
                  <a:moveTo>
                    <a:pt x="1" y="0"/>
                  </a:moveTo>
                  <a:lnTo>
                    <a:pt x="124" y="6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4" name="Google Shape;1094;p20"/>
            <p:cNvSpPr/>
            <p:nvPr/>
          </p:nvSpPr>
          <p:spPr>
            <a:xfrm>
              <a:off x="4986825" y="4341575"/>
              <a:ext cx="7275" cy="3900"/>
            </a:xfrm>
            <a:custGeom>
              <a:avLst/>
              <a:gdLst/>
              <a:ahLst/>
              <a:cxnLst/>
              <a:rect l="l" t="t" r="r" b="b"/>
              <a:pathLst>
                <a:path w="291" h="156" extrusionOk="0">
                  <a:moveTo>
                    <a:pt x="1" y="0"/>
                  </a:moveTo>
                  <a:lnTo>
                    <a:pt x="290" y="15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5" name="Google Shape;1095;p20"/>
            <p:cNvSpPr/>
            <p:nvPr/>
          </p:nvSpPr>
          <p:spPr>
            <a:xfrm>
              <a:off x="4984400" y="4340250"/>
              <a:ext cx="1625" cy="900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0" y="1"/>
                  </a:moveTo>
                  <a:lnTo>
                    <a:pt x="65" y="3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4954300" y="4365725"/>
              <a:ext cx="3825" cy="11300"/>
            </a:xfrm>
            <a:custGeom>
              <a:avLst/>
              <a:gdLst/>
              <a:ahLst/>
              <a:cxnLst/>
              <a:rect l="l" t="t" r="r" b="b"/>
              <a:pathLst>
                <a:path w="153" h="452" extrusionOk="0">
                  <a:moveTo>
                    <a:pt x="1" y="1"/>
                  </a:moveTo>
                  <a:lnTo>
                    <a:pt x="153" y="451"/>
                  </a:lnTo>
                  <a:lnTo>
                    <a:pt x="153" y="45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7" name="Google Shape;1097;p20"/>
            <p:cNvSpPr/>
            <p:nvPr/>
          </p:nvSpPr>
          <p:spPr>
            <a:xfrm>
              <a:off x="5012175" y="4355100"/>
              <a:ext cx="4600" cy="2475"/>
            </a:xfrm>
            <a:custGeom>
              <a:avLst/>
              <a:gdLst/>
              <a:ahLst/>
              <a:cxnLst/>
              <a:rect l="l" t="t" r="r" b="b"/>
              <a:pathLst>
                <a:path w="184" h="99" extrusionOk="0">
                  <a:moveTo>
                    <a:pt x="0" y="1"/>
                  </a:moveTo>
                  <a:lnTo>
                    <a:pt x="184" y="99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8" name="Google Shape;1098;p20"/>
            <p:cNvSpPr/>
            <p:nvPr/>
          </p:nvSpPr>
          <p:spPr>
            <a:xfrm>
              <a:off x="4958100" y="4377000"/>
              <a:ext cx="22625" cy="67150"/>
            </a:xfrm>
            <a:custGeom>
              <a:avLst/>
              <a:gdLst/>
              <a:ahLst/>
              <a:cxnLst/>
              <a:rect l="l" t="t" r="r" b="b"/>
              <a:pathLst>
                <a:path w="905" h="2686" extrusionOk="0">
                  <a:moveTo>
                    <a:pt x="1" y="0"/>
                  </a:moveTo>
                  <a:lnTo>
                    <a:pt x="905" y="2685"/>
                  </a:lnTo>
                  <a:lnTo>
                    <a:pt x="905" y="268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5017750" y="4358075"/>
              <a:ext cx="4325" cy="2325"/>
            </a:xfrm>
            <a:custGeom>
              <a:avLst/>
              <a:gdLst/>
              <a:ahLst/>
              <a:cxnLst/>
              <a:rect l="l" t="t" r="r" b="b"/>
              <a:pathLst>
                <a:path w="173" h="93" extrusionOk="0">
                  <a:moveTo>
                    <a:pt x="0" y="1"/>
                  </a:moveTo>
                  <a:lnTo>
                    <a:pt x="54" y="30"/>
                  </a:lnTo>
                  <a:lnTo>
                    <a:pt x="54" y="30"/>
                  </a:lnTo>
                  <a:cubicBezTo>
                    <a:pt x="36" y="20"/>
                    <a:pt x="18" y="10"/>
                    <a:pt x="0" y="1"/>
                  </a:cubicBezTo>
                  <a:close/>
                  <a:moveTo>
                    <a:pt x="54" y="30"/>
                  </a:moveTo>
                  <a:lnTo>
                    <a:pt x="54" y="30"/>
                  </a:lnTo>
                  <a:cubicBezTo>
                    <a:pt x="93" y="50"/>
                    <a:pt x="132" y="71"/>
                    <a:pt x="173" y="93"/>
                  </a:cubicBezTo>
                  <a:lnTo>
                    <a:pt x="54" y="30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4949150" y="4337350"/>
              <a:ext cx="108075" cy="70150"/>
            </a:xfrm>
            <a:custGeom>
              <a:avLst/>
              <a:gdLst/>
              <a:ahLst/>
              <a:cxnLst/>
              <a:rect l="l" t="t" r="r" b="b"/>
              <a:pathLst>
                <a:path w="4323" h="2806" extrusionOk="0">
                  <a:moveTo>
                    <a:pt x="966" y="1"/>
                  </a:moveTo>
                  <a:cubicBezTo>
                    <a:pt x="424" y="1"/>
                    <a:pt x="1" y="523"/>
                    <a:pt x="208" y="1136"/>
                  </a:cubicBezTo>
                  <a:lnTo>
                    <a:pt x="360" y="1586"/>
                  </a:lnTo>
                  <a:cubicBezTo>
                    <a:pt x="1045" y="1977"/>
                    <a:pt x="1724" y="2382"/>
                    <a:pt x="2396" y="2805"/>
                  </a:cubicBezTo>
                  <a:cubicBezTo>
                    <a:pt x="2954" y="2299"/>
                    <a:pt x="3610" y="1914"/>
                    <a:pt x="4323" y="1673"/>
                  </a:cubicBezTo>
                  <a:lnTo>
                    <a:pt x="2917" y="922"/>
                  </a:lnTo>
                  <a:lnTo>
                    <a:pt x="2744" y="830"/>
                  </a:lnTo>
                  <a:lnTo>
                    <a:pt x="2705" y="809"/>
                  </a:lnTo>
                  <a:lnTo>
                    <a:pt x="2521" y="711"/>
                  </a:lnTo>
                  <a:lnTo>
                    <a:pt x="2019" y="443"/>
                  </a:lnTo>
                  <a:lnTo>
                    <a:pt x="1896" y="376"/>
                  </a:lnTo>
                  <a:lnTo>
                    <a:pt x="1798" y="325"/>
                  </a:lnTo>
                  <a:lnTo>
                    <a:pt x="1509" y="169"/>
                  </a:lnTo>
                  <a:lnTo>
                    <a:pt x="1476" y="152"/>
                  </a:lnTo>
                  <a:lnTo>
                    <a:pt x="1410" y="117"/>
                  </a:lnTo>
                  <a:cubicBezTo>
                    <a:pt x="1260" y="37"/>
                    <a:pt x="1109" y="1"/>
                    <a:pt x="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1" name="Google Shape;1101;p20"/>
            <p:cNvSpPr/>
            <p:nvPr/>
          </p:nvSpPr>
          <p:spPr>
            <a:xfrm>
              <a:off x="5771200" y="5345375"/>
              <a:ext cx="282800" cy="243325"/>
            </a:xfrm>
            <a:custGeom>
              <a:avLst/>
              <a:gdLst/>
              <a:ahLst/>
              <a:cxnLst/>
              <a:rect l="l" t="t" r="r" b="b"/>
              <a:pathLst>
                <a:path w="11312" h="9733" extrusionOk="0">
                  <a:moveTo>
                    <a:pt x="10493" y="0"/>
                  </a:moveTo>
                  <a:cubicBezTo>
                    <a:pt x="10391" y="0"/>
                    <a:pt x="10289" y="35"/>
                    <a:pt x="10206" y="106"/>
                  </a:cubicBezTo>
                  <a:lnTo>
                    <a:pt x="210" y="8570"/>
                  </a:lnTo>
                  <a:cubicBezTo>
                    <a:pt x="23" y="8729"/>
                    <a:pt x="0" y="9010"/>
                    <a:pt x="159" y="9197"/>
                  </a:cubicBezTo>
                  <a:lnTo>
                    <a:pt x="479" y="9575"/>
                  </a:lnTo>
                  <a:cubicBezTo>
                    <a:pt x="567" y="9679"/>
                    <a:pt x="692" y="9732"/>
                    <a:pt x="819" y="9732"/>
                  </a:cubicBezTo>
                  <a:cubicBezTo>
                    <a:pt x="920" y="9732"/>
                    <a:pt x="1022" y="9698"/>
                    <a:pt x="1105" y="9627"/>
                  </a:cubicBezTo>
                  <a:lnTo>
                    <a:pt x="11100" y="1162"/>
                  </a:lnTo>
                  <a:cubicBezTo>
                    <a:pt x="11288" y="1004"/>
                    <a:pt x="11311" y="723"/>
                    <a:pt x="11153" y="536"/>
                  </a:cubicBezTo>
                  <a:lnTo>
                    <a:pt x="10833" y="157"/>
                  </a:lnTo>
                  <a:cubicBezTo>
                    <a:pt x="10745" y="54"/>
                    <a:pt x="10619" y="0"/>
                    <a:pt x="10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2" name="Google Shape;1102;p20"/>
          <p:cNvGrpSpPr/>
          <p:nvPr/>
        </p:nvGrpSpPr>
        <p:grpSpPr>
          <a:xfrm>
            <a:off x="11553949" y="2569783"/>
            <a:ext cx="454119" cy="761156"/>
            <a:chOff x="5268375" y="3348400"/>
            <a:chExt cx="259200" cy="434450"/>
          </a:xfrm>
        </p:grpSpPr>
        <p:sp>
          <p:nvSpPr>
            <p:cNvPr id="1103" name="Google Shape;1103;p20"/>
            <p:cNvSpPr/>
            <p:nvPr/>
          </p:nvSpPr>
          <p:spPr>
            <a:xfrm>
              <a:off x="5268375" y="3359525"/>
              <a:ext cx="243725" cy="423325"/>
            </a:xfrm>
            <a:custGeom>
              <a:avLst/>
              <a:gdLst/>
              <a:ahLst/>
              <a:cxnLst/>
              <a:rect l="l" t="t" r="r" b="b"/>
              <a:pathLst>
                <a:path w="9749" h="16933" extrusionOk="0">
                  <a:moveTo>
                    <a:pt x="2973" y="1"/>
                  </a:moveTo>
                  <a:cubicBezTo>
                    <a:pt x="2637" y="1"/>
                    <a:pt x="2299" y="57"/>
                    <a:pt x="1981" y="174"/>
                  </a:cubicBezTo>
                  <a:cubicBezTo>
                    <a:pt x="1348" y="395"/>
                    <a:pt x="799" y="856"/>
                    <a:pt x="465" y="1435"/>
                  </a:cubicBezTo>
                  <a:cubicBezTo>
                    <a:pt x="381" y="1579"/>
                    <a:pt x="316" y="1732"/>
                    <a:pt x="252" y="1884"/>
                  </a:cubicBezTo>
                  <a:cubicBezTo>
                    <a:pt x="205" y="2038"/>
                    <a:pt x="140" y="2196"/>
                    <a:pt x="113" y="2349"/>
                  </a:cubicBezTo>
                  <a:cubicBezTo>
                    <a:pt x="40" y="2657"/>
                    <a:pt x="12" y="2968"/>
                    <a:pt x="7" y="3274"/>
                  </a:cubicBezTo>
                  <a:cubicBezTo>
                    <a:pt x="1" y="4505"/>
                    <a:pt x="393" y="5597"/>
                    <a:pt x="681" y="6625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5" y="15667"/>
                  </a:cubicBezTo>
                  <a:cubicBezTo>
                    <a:pt x="5197" y="15876"/>
                    <a:pt x="5435" y="16066"/>
                    <a:pt x="5690" y="16234"/>
                  </a:cubicBezTo>
                  <a:cubicBezTo>
                    <a:pt x="5949" y="16398"/>
                    <a:pt x="6224" y="16537"/>
                    <a:pt x="6510" y="16648"/>
                  </a:cubicBezTo>
                  <a:cubicBezTo>
                    <a:pt x="6791" y="16755"/>
                    <a:pt x="7081" y="16849"/>
                    <a:pt x="7402" y="16898"/>
                  </a:cubicBezTo>
                  <a:cubicBezTo>
                    <a:pt x="7535" y="16917"/>
                    <a:pt x="7675" y="16932"/>
                    <a:pt x="7822" y="16932"/>
                  </a:cubicBezTo>
                  <a:cubicBezTo>
                    <a:pt x="8026" y="16932"/>
                    <a:pt x="8242" y="16904"/>
                    <a:pt x="8468" y="16817"/>
                  </a:cubicBezTo>
                  <a:cubicBezTo>
                    <a:pt x="8657" y="16743"/>
                    <a:pt x="8851" y="16619"/>
                    <a:pt x="8990" y="16454"/>
                  </a:cubicBezTo>
                  <a:cubicBezTo>
                    <a:pt x="9072" y="16368"/>
                    <a:pt x="9105" y="16304"/>
                    <a:pt x="9154" y="16233"/>
                  </a:cubicBezTo>
                  <a:cubicBezTo>
                    <a:pt x="9202" y="16166"/>
                    <a:pt x="9245" y="16093"/>
                    <a:pt x="9281" y="16018"/>
                  </a:cubicBezTo>
                  <a:cubicBezTo>
                    <a:pt x="9433" y="15732"/>
                    <a:pt x="9536" y="15421"/>
                    <a:pt x="9588" y="15101"/>
                  </a:cubicBezTo>
                  <a:cubicBezTo>
                    <a:pt x="9695" y="14477"/>
                    <a:pt x="9644" y="13875"/>
                    <a:pt x="9540" y="13302"/>
                  </a:cubicBezTo>
                  <a:cubicBezTo>
                    <a:pt x="9435" y="12734"/>
                    <a:pt x="9251" y="12171"/>
                    <a:pt x="9070" y="11662"/>
                  </a:cubicBezTo>
                  <a:cubicBezTo>
                    <a:pt x="8888" y="11142"/>
                    <a:pt x="8700" y="10621"/>
                    <a:pt x="8492" y="10106"/>
                  </a:cubicBezTo>
                  <a:cubicBezTo>
                    <a:pt x="8073" y="9070"/>
                    <a:pt x="7606" y="8071"/>
                    <a:pt x="6960" y="7100"/>
                  </a:cubicBezTo>
                  <a:cubicBezTo>
                    <a:pt x="6782" y="6851"/>
                    <a:pt x="6577" y="6622"/>
                    <a:pt x="6348" y="6419"/>
                  </a:cubicBezTo>
                  <a:cubicBezTo>
                    <a:pt x="6109" y="6215"/>
                    <a:pt x="5826" y="6025"/>
                    <a:pt x="5463" y="5934"/>
                  </a:cubicBezTo>
                  <a:cubicBezTo>
                    <a:pt x="5365" y="5907"/>
                    <a:pt x="5261" y="5894"/>
                    <a:pt x="5155" y="5894"/>
                  </a:cubicBezTo>
                  <a:cubicBezTo>
                    <a:pt x="4872" y="5894"/>
                    <a:pt x="4579" y="5988"/>
                    <a:pt x="4366" y="6140"/>
                  </a:cubicBezTo>
                  <a:cubicBezTo>
                    <a:pt x="4082" y="6338"/>
                    <a:pt x="3870" y="6571"/>
                    <a:pt x="3694" y="6848"/>
                  </a:cubicBezTo>
                  <a:cubicBezTo>
                    <a:pt x="3348" y="7402"/>
                    <a:pt x="3249" y="8043"/>
                    <a:pt x="3270" y="8634"/>
                  </a:cubicBezTo>
                  <a:cubicBezTo>
                    <a:pt x="3296" y="9229"/>
                    <a:pt x="3423" y="9798"/>
                    <a:pt x="3612" y="10338"/>
                  </a:cubicBezTo>
                  <a:cubicBezTo>
                    <a:pt x="3799" y="10877"/>
                    <a:pt x="4044" y="11395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4" y="13311"/>
                  </a:cubicBezTo>
                  <a:cubicBezTo>
                    <a:pt x="5718" y="13311"/>
                    <a:pt x="5801" y="13277"/>
                    <a:pt x="5862" y="13210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6" y="12769"/>
                  </a:lnTo>
                  <a:cubicBezTo>
                    <a:pt x="5474" y="12431"/>
                    <a:pt x="5165" y="11999"/>
                    <a:pt x="4905" y="11549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3" y="9624"/>
                    <a:pt x="4016" y="9114"/>
                    <a:pt x="4007" y="8616"/>
                  </a:cubicBezTo>
                  <a:cubicBezTo>
                    <a:pt x="4000" y="8120"/>
                    <a:pt x="4102" y="7638"/>
                    <a:pt x="4349" y="7266"/>
                  </a:cubicBezTo>
                  <a:cubicBezTo>
                    <a:pt x="4469" y="7085"/>
                    <a:pt x="4623" y="6927"/>
                    <a:pt x="4805" y="6806"/>
                  </a:cubicBezTo>
                  <a:cubicBezTo>
                    <a:pt x="4913" y="6740"/>
                    <a:pt x="5012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5" y="6820"/>
                    <a:pt x="5990" y="7193"/>
                    <a:pt x="6260" y="7593"/>
                  </a:cubicBezTo>
                  <a:cubicBezTo>
                    <a:pt x="6531" y="8003"/>
                    <a:pt x="6794" y="8493"/>
                    <a:pt x="7022" y="8964"/>
                  </a:cubicBezTo>
                  <a:cubicBezTo>
                    <a:pt x="7254" y="9443"/>
                    <a:pt x="7461" y="9935"/>
                    <a:pt x="7655" y="10436"/>
                  </a:cubicBezTo>
                  <a:cubicBezTo>
                    <a:pt x="7848" y="10936"/>
                    <a:pt x="8027" y="11445"/>
                    <a:pt x="8197" y="11959"/>
                  </a:cubicBezTo>
                  <a:cubicBezTo>
                    <a:pt x="8374" y="12481"/>
                    <a:pt x="8522" y="12962"/>
                    <a:pt x="8609" y="13471"/>
                  </a:cubicBezTo>
                  <a:cubicBezTo>
                    <a:pt x="8696" y="13970"/>
                    <a:pt x="8724" y="14474"/>
                    <a:pt x="8637" y="14929"/>
                  </a:cubicBezTo>
                  <a:cubicBezTo>
                    <a:pt x="8601" y="15149"/>
                    <a:pt x="8527" y="15361"/>
                    <a:pt x="8420" y="15555"/>
                  </a:cubicBezTo>
                  <a:cubicBezTo>
                    <a:pt x="8397" y="15604"/>
                    <a:pt x="8369" y="15650"/>
                    <a:pt x="8337" y="15691"/>
                  </a:cubicBezTo>
                  <a:cubicBezTo>
                    <a:pt x="8309" y="15733"/>
                    <a:pt x="8274" y="15789"/>
                    <a:pt x="8257" y="15799"/>
                  </a:cubicBezTo>
                  <a:cubicBezTo>
                    <a:pt x="8221" y="15844"/>
                    <a:pt x="8174" y="15869"/>
                    <a:pt x="8112" y="15894"/>
                  </a:cubicBezTo>
                  <a:cubicBezTo>
                    <a:pt x="8043" y="15922"/>
                    <a:pt x="7949" y="15936"/>
                    <a:pt x="7841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7"/>
                    <a:pt x="6884" y="15707"/>
                  </a:cubicBezTo>
                  <a:cubicBezTo>
                    <a:pt x="6661" y="15618"/>
                    <a:pt x="6448" y="15507"/>
                    <a:pt x="6246" y="15379"/>
                  </a:cubicBezTo>
                  <a:cubicBezTo>
                    <a:pt x="6046" y="15244"/>
                    <a:pt x="5856" y="15093"/>
                    <a:pt x="5681" y="14926"/>
                  </a:cubicBezTo>
                  <a:cubicBezTo>
                    <a:pt x="4971" y="14241"/>
                    <a:pt x="4441" y="13310"/>
                    <a:pt x="3940" y="12366"/>
                  </a:cubicBezTo>
                  <a:cubicBezTo>
                    <a:pt x="2953" y="10477"/>
                    <a:pt x="2277" y="8430"/>
                    <a:pt x="1707" y="6336"/>
                  </a:cubicBezTo>
                  <a:cubicBezTo>
                    <a:pt x="1408" y="5272"/>
                    <a:pt x="1073" y="4258"/>
                    <a:pt x="1090" y="3290"/>
                  </a:cubicBezTo>
                  <a:cubicBezTo>
                    <a:pt x="1097" y="2809"/>
                    <a:pt x="1191" y="2343"/>
                    <a:pt x="1407" y="1983"/>
                  </a:cubicBezTo>
                  <a:cubicBezTo>
                    <a:pt x="1515" y="1802"/>
                    <a:pt x="1649" y="1638"/>
                    <a:pt x="1808" y="1499"/>
                  </a:cubicBezTo>
                  <a:cubicBezTo>
                    <a:pt x="1972" y="1371"/>
                    <a:pt x="2147" y="1247"/>
                    <a:pt x="2349" y="1183"/>
                  </a:cubicBezTo>
                  <a:cubicBezTo>
                    <a:pt x="2556" y="1104"/>
                    <a:pt x="2779" y="1065"/>
                    <a:pt x="3003" y="1065"/>
                  </a:cubicBezTo>
                  <a:cubicBezTo>
                    <a:pt x="3206" y="1065"/>
                    <a:pt x="3411" y="1097"/>
                    <a:pt x="3606" y="1160"/>
                  </a:cubicBezTo>
                  <a:cubicBezTo>
                    <a:pt x="3813" y="1224"/>
                    <a:pt x="4010" y="1328"/>
                    <a:pt x="4191" y="1455"/>
                  </a:cubicBezTo>
                  <a:cubicBezTo>
                    <a:pt x="4378" y="1586"/>
                    <a:pt x="4561" y="1751"/>
                    <a:pt x="4729" y="1927"/>
                  </a:cubicBezTo>
                  <a:cubicBezTo>
                    <a:pt x="5402" y="2651"/>
                    <a:pt x="5889" y="3604"/>
                    <a:pt x="6407" y="4565"/>
                  </a:cubicBezTo>
                  <a:cubicBezTo>
                    <a:pt x="7426" y="6484"/>
                    <a:pt x="8392" y="8421"/>
                    <a:pt x="9116" y="10455"/>
                  </a:cubicBezTo>
                  <a:cubicBezTo>
                    <a:pt x="9161" y="10582"/>
                    <a:pt x="9280" y="10662"/>
                    <a:pt x="9407" y="10662"/>
                  </a:cubicBezTo>
                  <a:cubicBezTo>
                    <a:pt x="9437" y="10662"/>
                    <a:pt x="9468" y="10657"/>
                    <a:pt x="9498" y="10648"/>
                  </a:cubicBezTo>
                  <a:cubicBezTo>
                    <a:pt x="9657" y="10598"/>
                    <a:pt x="9749" y="10433"/>
                    <a:pt x="9706" y="10273"/>
                  </a:cubicBezTo>
                  <a:cubicBezTo>
                    <a:pt x="9132" y="8130"/>
                    <a:pt x="8226" y="6098"/>
                    <a:pt x="7259" y="4130"/>
                  </a:cubicBezTo>
                  <a:cubicBezTo>
                    <a:pt x="6782" y="3156"/>
                    <a:pt x="6302" y="2114"/>
                    <a:pt x="5487" y="1222"/>
                  </a:cubicBezTo>
                  <a:cubicBezTo>
                    <a:pt x="5280" y="1001"/>
                    <a:pt x="5059" y="794"/>
                    <a:pt x="4804" y="608"/>
                  </a:cubicBezTo>
                  <a:cubicBezTo>
                    <a:pt x="4540" y="418"/>
                    <a:pt x="4249" y="261"/>
                    <a:pt x="3937" y="159"/>
                  </a:cubicBezTo>
                  <a:cubicBezTo>
                    <a:pt x="3629" y="54"/>
                    <a:pt x="3302" y="1"/>
                    <a:pt x="2973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0"/>
            <p:cNvSpPr/>
            <p:nvPr/>
          </p:nvSpPr>
          <p:spPr>
            <a:xfrm>
              <a:off x="5283850" y="3348400"/>
              <a:ext cx="243725" cy="423300"/>
            </a:xfrm>
            <a:custGeom>
              <a:avLst/>
              <a:gdLst/>
              <a:ahLst/>
              <a:cxnLst/>
              <a:rect l="l" t="t" r="r" b="b"/>
              <a:pathLst>
                <a:path w="9749" h="16932" extrusionOk="0">
                  <a:moveTo>
                    <a:pt x="2973" y="0"/>
                  </a:moveTo>
                  <a:cubicBezTo>
                    <a:pt x="2636" y="0"/>
                    <a:pt x="2299" y="57"/>
                    <a:pt x="1980" y="173"/>
                  </a:cubicBezTo>
                  <a:cubicBezTo>
                    <a:pt x="1347" y="395"/>
                    <a:pt x="799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4" y="2038"/>
                    <a:pt x="138" y="2196"/>
                    <a:pt x="112" y="2348"/>
                  </a:cubicBezTo>
                  <a:cubicBezTo>
                    <a:pt x="39" y="2656"/>
                    <a:pt x="11" y="2968"/>
                    <a:pt x="7" y="3273"/>
                  </a:cubicBezTo>
                  <a:cubicBezTo>
                    <a:pt x="0" y="4506"/>
                    <a:pt x="392" y="5597"/>
                    <a:pt x="679" y="6625"/>
                  </a:cubicBezTo>
                  <a:cubicBezTo>
                    <a:pt x="1265" y="8739"/>
                    <a:pt x="1973" y="10866"/>
                    <a:pt x="3020" y="12850"/>
                  </a:cubicBezTo>
                  <a:cubicBezTo>
                    <a:pt x="3547" y="13823"/>
                    <a:pt x="4105" y="14827"/>
                    <a:pt x="4975" y="15666"/>
                  </a:cubicBezTo>
                  <a:cubicBezTo>
                    <a:pt x="5196" y="15876"/>
                    <a:pt x="5435" y="16065"/>
                    <a:pt x="5689" y="16233"/>
                  </a:cubicBezTo>
                  <a:cubicBezTo>
                    <a:pt x="5948" y="16398"/>
                    <a:pt x="6222" y="16537"/>
                    <a:pt x="6509" y="16648"/>
                  </a:cubicBezTo>
                  <a:cubicBezTo>
                    <a:pt x="6791" y="16755"/>
                    <a:pt x="7080" y="16848"/>
                    <a:pt x="7401" y="16897"/>
                  </a:cubicBezTo>
                  <a:cubicBezTo>
                    <a:pt x="7534" y="16916"/>
                    <a:pt x="7675" y="16931"/>
                    <a:pt x="7822" y="16931"/>
                  </a:cubicBezTo>
                  <a:cubicBezTo>
                    <a:pt x="8025" y="16931"/>
                    <a:pt x="8241" y="16902"/>
                    <a:pt x="8467" y="16816"/>
                  </a:cubicBezTo>
                  <a:cubicBezTo>
                    <a:pt x="8657" y="16742"/>
                    <a:pt x="8851" y="16619"/>
                    <a:pt x="8989" y="16453"/>
                  </a:cubicBezTo>
                  <a:cubicBezTo>
                    <a:pt x="9071" y="16367"/>
                    <a:pt x="9103" y="16304"/>
                    <a:pt x="9153" y="16233"/>
                  </a:cubicBezTo>
                  <a:cubicBezTo>
                    <a:pt x="9201" y="16164"/>
                    <a:pt x="9243" y="16093"/>
                    <a:pt x="9280" y="16018"/>
                  </a:cubicBezTo>
                  <a:cubicBezTo>
                    <a:pt x="9432" y="15732"/>
                    <a:pt x="9536" y="15421"/>
                    <a:pt x="9588" y="15101"/>
                  </a:cubicBezTo>
                  <a:cubicBezTo>
                    <a:pt x="9694" y="14478"/>
                    <a:pt x="9642" y="13874"/>
                    <a:pt x="9538" y="13301"/>
                  </a:cubicBezTo>
                  <a:cubicBezTo>
                    <a:pt x="9433" y="12733"/>
                    <a:pt x="9250" y="12171"/>
                    <a:pt x="9069" y="11661"/>
                  </a:cubicBezTo>
                  <a:cubicBezTo>
                    <a:pt x="8889" y="11141"/>
                    <a:pt x="8699" y="10621"/>
                    <a:pt x="8491" y="10105"/>
                  </a:cubicBezTo>
                  <a:cubicBezTo>
                    <a:pt x="8072" y="9070"/>
                    <a:pt x="7605" y="8071"/>
                    <a:pt x="6958" y="7100"/>
                  </a:cubicBezTo>
                  <a:cubicBezTo>
                    <a:pt x="6782" y="6850"/>
                    <a:pt x="6577" y="6621"/>
                    <a:pt x="6347" y="6419"/>
                  </a:cubicBezTo>
                  <a:cubicBezTo>
                    <a:pt x="6109" y="6215"/>
                    <a:pt x="5825" y="6024"/>
                    <a:pt x="5462" y="5934"/>
                  </a:cubicBezTo>
                  <a:cubicBezTo>
                    <a:pt x="5364" y="5907"/>
                    <a:pt x="5260" y="5894"/>
                    <a:pt x="5155" y="5894"/>
                  </a:cubicBezTo>
                  <a:cubicBezTo>
                    <a:pt x="4872" y="5894"/>
                    <a:pt x="4579" y="5988"/>
                    <a:pt x="4366" y="6139"/>
                  </a:cubicBezTo>
                  <a:cubicBezTo>
                    <a:pt x="4081" y="6338"/>
                    <a:pt x="3869" y="6571"/>
                    <a:pt x="3693" y="6847"/>
                  </a:cubicBezTo>
                  <a:cubicBezTo>
                    <a:pt x="3347" y="7402"/>
                    <a:pt x="3248" y="8043"/>
                    <a:pt x="3269" y="8633"/>
                  </a:cubicBezTo>
                  <a:cubicBezTo>
                    <a:pt x="3295" y="9227"/>
                    <a:pt x="3423" y="9798"/>
                    <a:pt x="3611" y="10338"/>
                  </a:cubicBezTo>
                  <a:cubicBezTo>
                    <a:pt x="3799" y="10877"/>
                    <a:pt x="4042" y="11396"/>
                    <a:pt x="4340" y="11883"/>
                  </a:cubicBezTo>
                  <a:cubicBezTo>
                    <a:pt x="4636" y="12369"/>
                    <a:pt x="4978" y="12831"/>
                    <a:pt x="5424" y="13230"/>
                  </a:cubicBezTo>
                  <a:cubicBezTo>
                    <a:pt x="5484" y="13284"/>
                    <a:pt x="5558" y="13310"/>
                    <a:pt x="5632" y="13310"/>
                  </a:cubicBezTo>
                  <a:cubicBezTo>
                    <a:pt x="5716" y="13310"/>
                    <a:pt x="5800" y="13276"/>
                    <a:pt x="5861" y="13209"/>
                  </a:cubicBezTo>
                  <a:cubicBezTo>
                    <a:pt x="5975" y="13084"/>
                    <a:pt x="5967" y="12889"/>
                    <a:pt x="5841" y="12774"/>
                  </a:cubicBezTo>
                  <a:lnTo>
                    <a:pt x="5835" y="12769"/>
                  </a:lnTo>
                  <a:cubicBezTo>
                    <a:pt x="5474" y="12430"/>
                    <a:pt x="5164" y="11999"/>
                    <a:pt x="4905" y="11547"/>
                  </a:cubicBezTo>
                  <a:cubicBezTo>
                    <a:pt x="4644" y="11095"/>
                    <a:pt x="4432" y="10616"/>
                    <a:pt x="4272" y="10119"/>
                  </a:cubicBezTo>
                  <a:cubicBezTo>
                    <a:pt x="4112" y="9624"/>
                    <a:pt x="4015" y="9114"/>
                    <a:pt x="4006" y="8616"/>
                  </a:cubicBezTo>
                  <a:cubicBezTo>
                    <a:pt x="4000" y="8120"/>
                    <a:pt x="4101" y="7638"/>
                    <a:pt x="4347" y="7266"/>
                  </a:cubicBezTo>
                  <a:cubicBezTo>
                    <a:pt x="4468" y="7084"/>
                    <a:pt x="4623" y="6927"/>
                    <a:pt x="4803" y="6806"/>
                  </a:cubicBezTo>
                  <a:cubicBezTo>
                    <a:pt x="4912" y="6740"/>
                    <a:pt x="5011" y="6705"/>
                    <a:pt x="5118" y="6705"/>
                  </a:cubicBezTo>
                  <a:cubicBezTo>
                    <a:pt x="5166" y="6705"/>
                    <a:pt x="5216" y="6712"/>
                    <a:pt x="5268" y="6727"/>
                  </a:cubicBezTo>
                  <a:cubicBezTo>
                    <a:pt x="5615" y="6820"/>
                    <a:pt x="5989" y="7193"/>
                    <a:pt x="6260" y="7592"/>
                  </a:cubicBezTo>
                  <a:cubicBezTo>
                    <a:pt x="6531" y="8003"/>
                    <a:pt x="6794" y="8493"/>
                    <a:pt x="7022" y="8964"/>
                  </a:cubicBezTo>
                  <a:cubicBezTo>
                    <a:pt x="7252" y="9443"/>
                    <a:pt x="7461" y="9935"/>
                    <a:pt x="7655" y="10436"/>
                  </a:cubicBezTo>
                  <a:cubicBezTo>
                    <a:pt x="7848" y="10935"/>
                    <a:pt x="8025" y="11445"/>
                    <a:pt x="8196" y="11959"/>
                  </a:cubicBezTo>
                  <a:cubicBezTo>
                    <a:pt x="8373" y="12481"/>
                    <a:pt x="8522" y="12962"/>
                    <a:pt x="8609" y="13469"/>
                  </a:cubicBezTo>
                  <a:cubicBezTo>
                    <a:pt x="8694" y="13969"/>
                    <a:pt x="8722" y="14474"/>
                    <a:pt x="8635" y="14929"/>
                  </a:cubicBezTo>
                  <a:cubicBezTo>
                    <a:pt x="8599" y="15149"/>
                    <a:pt x="8526" y="15360"/>
                    <a:pt x="8419" y="15556"/>
                  </a:cubicBezTo>
                  <a:cubicBezTo>
                    <a:pt x="8396" y="15604"/>
                    <a:pt x="8368" y="15648"/>
                    <a:pt x="8336" y="15691"/>
                  </a:cubicBezTo>
                  <a:cubicBezTo>
                    <a:pt x="8306" y="15732"/>
                    <a:pt x="8272" y="15789"/>
                    <a:pt x="8256" y="15798"/>
                  </a:cubicBezTo>
                  <a:cubicBezTo>
                    <a:pt x="8220" y="15844"/>
                    <a:pt x="8173" y="15869"/>
                    <a:pt x="8111" y="15894"/>
                  </a:cubicBezTo>
                  <a:cubicBezTo>
                    <a:pt x="8041" y="15922"/>
                    <a:pt x="7946" y="15935"/>
                    <a:pt x="7838" y="15935"/>
                  </a:cubicBezTo>
                  <a:cubicBezTo>
                    <a:pt x="7752" y="15935"/>
                    <a:pt x="7657" y="15927"/>
                    <a:pt x="7561" y="15910"/>
                  </a:cubicBezTo>
                  <a:cubicBezTo>
                    <a:pt x="7342" y="15875"/>
                    <a:pt x="7109" y="15797"/>
                    <a:pt x="6882" y="15707"/>
                  </a:cubicBezTo>
                  <a:cubicBezTo>
                    <a:pt x="6660" y="15618"/>
                    <a:pt x="6447" y="15507"/>
                    <a:pt x="6244" y="15379"/>
                  </a:cubicBezTo>
                  <a:cubicBezTo>
                    <a:pt x="6044" y="15244"/>
                    <a:pt x="5855" y="15092"/>
                    <a:pt x="5680" y="14926"/>
                  </a:cubicBezTo>
                  <a:cubicBezTo>
                    <a:pt x="4970" y="14241"/>
                    <a:pt x="4439" y="13310"/>
                    <a:pt x="3937" y="12366"/>
                  </a:cubicBezTo>
                  <a:cubicBezTo>
                    <a:pt x="2950" y="10477"/>
                    <a:pt x="2276" y="8430"/>
                    <a:pt x="1706" y="6336"/>
                  </a:cubicBezTo>
                  <a:cubicBezTo>
                    <a:pt x="1406" y="5272"/>
                    <a:pt x="1072" y="4258"/>
                    <a:pt x="1087" y="3290"/>
                  </a:cubicBezTo>
                  <a:cubicBezTo>
                    <a:pt x="1096" y="2809"/>
                    <a:pt x="1190" y="2343"/>
                    <a:pt x="1405" y="1982"/>
                  </a:cubicBezTo>
                  <a:cubicBezTo>
                    <a:pt x="1514" y="1801"/>
                    <a:pt x="1648" y="1638"/>
                    <a:pt x="1807" y="1499"/>
                  </a:cubicBezTo>
                  <a:cubicBezTo>
                    <a:pt x="1971" y="1371"/>
                    <a:pt x="2146" y="1247"/>
                    <a:pt x="2348" y="1182"/>
                  </a:cubicBezTo>
                  <a:cubicBezTo>
                    <a:pt x="2554" y="1103"/>
                    <a:pt x="2777" y="1065"/>
                    <a:pt x="3001" y="1065"/>
                  </a:cubicBezTo>
                  <a:cubicBezTo>
                    <a:pt x="3205" y="1065"/>
                    <a:pt x="3410" y="1097"/>
                    <a:pt x="3605" y="1160"/>
                  </a:cubicBezTo>
                  <a:cubicBezTo>
                    <a:pt x="3812" y="1225"/>
                    <a:pt x="4007" y="1327"/>
                    <a:pt x="4190" y="1455"/>
                  </a:cubicBezTo>
                  <a:cubicBezTo>
                    <a:pt x="4377" y="1586"/>
                    <a:pt x="4560" y="1751"/>
                    <a:pt x="4728" y="1928"/>
                  </a:cubicBezTo>
                  <a:cubicBezTo>
                    <a:pt x="5400" y="2650"/>
                    <a:pt x="5888" y="3604"/>
                    <a:pt x="6406" y="4565"/>
                  </a:cubicBezTo>
                  <a:cubicBezTo>
                    <a:pt x="7425" y="6484"/>
                    <a:pt x="8390" y="8421"/>
                    <a:pt x="9114" y="10454"/>
                  </a:cubicBezTo>
                  <a:lnTo>
                    <a:pt x="9115" y="10455"/>
                  </a:lnTo>
                  <a:cubicBezTo>
                    <a:pt x="9159" y="10582"/>
                    <a:pt x="9278" y="10662"/>
                    <a:pt x="9405" y="10662"/>
                  </a:cubicBezTo>
                  <a:cubicBezTo>
                    <a:pt x="9436" y="10662"/>
                    <a:pt x="9467" y="10657"/>
                    <a:pt x="9498" y="10648"/>
                  </a:cubicBezTo>
                  <a:cubicBezTo>
                    <a:pt x="9657" y="10598"/>
                    <a:pt x="9748" y="10432"/>
                    <a:pt x="9705" y="10273"/>
                  </a:cubicBezTo>
                  <a:cubicBezTo>
                    <a:pt x="9131" y="8130"/>
                    <a:pt x="8225" y="6097"/>
                    <a:pt x="7259" y="4131"/>
                  </a:cubicBezTo>
                  <a:cubicBezTo>
                    <a:pt x="6782" y="3156"/>
                    <a:pt x="6302" y="2114"/>
                    <a:pt x="5486" y="1222"/>
                  </a:cubicBezTo>
                  <a:cubicBezTo>
                    <a:pt x="5279" y="1001"/>
                    <a:pt x="5059" y="794"/>
                    <a:pt x="4802" y="608"/>
                  </a:cubicBezTo>
                  <a:cubicBezTo>
                    <a:pt x="4540" y="418"/>
                    <a:pt x="4249" y="261"/>
                    <a:pt x="3935" y="157"/>
                  </a:cubicBezTo>
                  <a:cubicBezTo>
                    <a:pt x="3628" y="54"/>
                    <a:pt x="3301" y="0"/>
                    <a:pt x="29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105" name="Google Shape;1105;p20"/>
          <p:cNvSpPr/>
          <p:nvPr/>
        </p:nvSpPr>
        <p:spPr>
          <a:xfrm rot="9019462" flipH="1">
            <a:off x="639809" y="5248161"/>
            <a:ext cx="4152423" cy="3684601"/>
          </a:xfrm>
          <a:custGeom>
            <a:avLst/>
            <a:gdLst/>
            <a:ahLst/>
            <a:cxnLst/>
            <a:rect l="l" t="t" r="r" b="b"/>
            <a:pathLst>
              <a:path w="125126" h="111029" extrusionOk="0">
                <a:moveTo>
                  <a:pt x="64572" y="0"/>
                </a:moveTo>
                <a:cubicBezTo>
                  <a:pt x="63677" y="0"/>
                  <a:pt x="62783" y="116"/>
                  <a:pt x="61917" y="355"/>
                </a:cubicBezTo>
                <a:cubicBezTo>
                  <a:pt x="58261" y="1364"/>
                  <a:pt x="55292" y="4531"/>
                  <a:pt x="54520" y="8244"/>
                </a:cubicBezTo>
                <a:cubicBezTo>
                  <a:pt x="53505" y="13125"/>
                  <a:pt x="56063" y="18149"/>
                  <a:pt x="55407" y="23090"/>
                </a:cubicBezTo>
                <a:cubicBezTo>
                  <a:pt x="55028" y="25941"/>
                  <a:pt x="53481" y="28690"/>
                  <a:pt x="51037" y="30205"/>
                </a:cubicBezTo>
                <a:cubicBezTo>
                  <a:pt x="49595" y="31098"/>
                  <a:pt x="47855" y="31537"/>
                  <a:pt x="46108" y="31537"/>
                </a:cubicBezTo>
                <a:cubicBezTo>
                  <a:pt x="43482" y="31537"/>
                  <a:pt x="40841" y="30546"/>
                  <a:pt x="39172" y="28616"/>
                </a:cubicBezTo>
                <a:cubicBezTo>
                  <a:pt x="37308" y="26462"/>
                  <a:pt x="36160" y="23733"/>
                  <a:pt x="34135" y="21728"/>
                </a:cubicBezTo>
                <a:cubicBezTo>
                  <a:pt x="32095" y="19710"/>
                  <a:pt x="29231" y="18682"/>
                  <a:pt x="26365" y="18682"/>
                </a:cubicBezTo>
                <a:cubicBezTo>
                  <a:pt x="24225" y="18682"/>
                  <a:pt x="22085" y="19254"/>
                  <a:pt x="20284" y="20414"/>
                </a:cubicBezTo>
                <a:cubicBezTo>
                  <a:pt x="16071" y="23125"/>
                  <a:pt x="14003" y="28689"/>
                  <a:pt x="15209" y="33552"/>
                </a:cubicBezTo>
                <a:cubicBezTo>
                  <a:pt x="16263" y="37806"/>
                  <a:pt x="19526" y="41750"/>
                  <a:pt x="18656" y="46046"/>
                </a:cubicBezTo>
                <a:cubicBezTo>
                  <a:pt x="18114" y="48725"/>
                  <a:pt x="15924" y="51113"/>
                  <a:pt x="13704" y="52596"/>
                </a:cubicBezTo>
                <a:cubicBezTo>
                  <a:pt x="11184" y="54278"/>
                  <a:pt x="8931" y="55545"/>
                  <a:pt x="6752" y="57829"/>
                </a:cubicBezTo>
                <a:cubicBezTo>
                  <a:pt x="2138" y="62664"/>
                  <a:pt x="0" y="70071"/>
                  <a:pt x="2346" y="76332"/>
                </a:cubicBezTo>
                <a:cubicBezTo>
                  <a:pt x="4479" y="82019"/>
                  <a:pt x="11314" y="87124"/>
                  <a:pt x="17730" y="87124"/>
                </a:cubicBezTo>
                <a:cubicBezTo>
                  <a:pt x="19292" y="87124"/>
                  <a:pt x="20830" y="86821"/>
                  <a:pt x="22269" y="86151"/>
                </a:cubicBezTo>
                <a:cubicBezTo>
                  <a:pt x="24431" y="85143"/>
                  <a:pt x="26325" y="83623"/>
                  <a:pt x="28494" y="82631"/>
                </a:cubicBezTo>
                <a:cubicBezTo>
                  <a:pt x="29695" y="82082"/>
                  <a:pt x="31051" y="81716"/>
                  <a:pt x="32365" y="81716"/>
                </a:cubicBezTo>
                <a:cubicBezTo>
                  <a:pt x="33424" y="81716"/>
                  <a:pt x="34455" y="81954"/>
                  <a:pt x="35354" y="82524"/>
                </a:cubicBezTo>
                <a:cubicBezTo>
                  <a:pt x="36848" y="83470"/>
                  <a:pt x="37717" y="85186"/>
                  <a:pt x="38033" y="86926"/>
                </a:cubicBezTo>
                <a:cubicBezTo>
                  <a:pt x="38796" y="91122"/>
                  <a:pt x="36954" y="95267"/>
                  <a:pt x="37225" y="99505"/>
                </a:cubicBezTo>
                <a:cubicBezTo>
                  <a:pt x="37583" y="105099"/>
                  <a:pt x="42248" y="110092"/>
                  <a:pt x="47793" y="110907"/>
                </a:cubicBezTo>
                <a:cubicBezTo>
                  <a:pt x="48347" y="110989"/>
                  <a:pt x="48904" y="111028"/>
                  <a:pt x="49461" y="111028"/>
                </a:cubicBezTo>
                <a:cubicBezTo>
                  <a:pt x="54473" y="111028"/>
                  <a:pt x="59418" y="107820"/>
                  <a:pt x="61347" y="103159"/>
                </a:cubicBezTo>
                <a:cubicBezTo>
                  <a:pt x="62543" y="100267"/>
                  <a:pt x="62653" y="97032"/>
                  <a:pt x="63718" y="94090"/>
                </a:cubicBezTo>
                <a:cubicBezTo>
                  <a:pt x="64728" y="91296"/>
                  <a:pt x="67118" y="88595"/>
                  <a:pt x="70022" y="88595"/>
                </a:cubicBezTo>
                <a:cubicBezTo>
                  <a:pt x="70176" y="88595"/>
                  <a:pt x="70332" y="88603"/>
                  <a:pt x="70489" y="88618"/>
                </a:cubicBezTo>
                <a:cubicBezTo>
                  <a:pt x="72921" y="88861"/>
                  <a:pt x="74769" y="90938"/>
                  <a:pt x="75908" y="93101"/>
                </a:cubicBezTo>
                <a:cubicBezTo>
                  <a:pt x="77049" y="95262"/>
                  <a:pt x="77762" y="97673"/>
                  <a:pt x="79264" y="99603"/>
                </a:cubicBezTo>
                <a:cubicBezTo>
                  <a:pt x="81488" y="102460"/>
                  <a:pt x="85222" y="103857"/>
                  <a:pt x="88852" y="103857"/>
                </a:cubicBezTo>
                <a:cubicBezTo>
                  <a:pt x="88993" y="103857"/>
                  <a:pt x="89133" y="103855"/>
                  <a:pt x="89274" y="103851"/>
                </a:cubicBezTo>
                <a:cubicBezTo>
                  <a:pt x="93035" y="103739"/>
                  <a:pt x="96641" y="102290"/>
                  <a:pt x="99915" y="100436"/>
                </a:cubicBezTo>
                <a:cubicBezTo>
                  <a:pt x="102345" y="99059"/>
                  <a:pt x="104701" y="97389"/>
                  <a:pt x="106229" y="95050"/>
                </a:cubicBezTo>
                <a:cubicBezTo>
                  <a:pt x="107755" y="92710"/>
                  <a:pt x="108314" y="89584"/>
                  <a:pt x="107051" y="87092"/>
                </a:cubicBezTo>
                <a:cubicBezTo>
                  <a:pt x="105386" y="83808"/>
                  <a:pt x="101075" y="82338"/>
                  <a:pt x="99856" y="78863"/>
                </a:cubicBezTo>
                <a:cubicBezTo>
                  <a:pt x="97909" y="73314"/>
                  <a:pt x="103258" y="67056"/>
                  <a:pt x="108181" y="65322"/>
                </a:cubicBezTo>
                <a:cubicBezTo>
                  <a:pt x="111853" y="64029"/>
                  <a:pt x="116040" y="64375"/>
                  <a:pt x="119476" y="62547"/>
                </a:cubicBezTo>
                <a:cubicBezTo>
                  <a:pt x="122986" y="60679"/>
                  <a:pt x="125125" y="56521"/>
                  <a:pt x="124606" y="52580"/>
                </a:cubicBezTo>
                <a:cubicBezTo>
                  <a:pt x="123534" y="44459"/>
                  <a:pt x="113365" y="43769"/>
                  <a:pt x="110274" y="37100"/>
                </a:cubicBezTo>
                <a:cubicBezTo>
                  <a:pt x="108101" y="32413"/>
                  <a:pt x="110142" y="26197"/>
                  <a:pt x="114071" y="23119"/>
                </a:cubicBezTo>
                <a:cubicBezTo>
                  <a:pt x="114603" y="22702"/>
                  <a:pt x="115226" y="22234"/>
                  <a:pt x="115259" y="21559"/>
                </a:cubicBezTo>
                <a:cubicBezTo>
                  <a:pt x="115305" y="20657"/>
                  <a:pt x="114472" y="19682"/>
                  <a:pt x="113551" y="18825"/>
                </a:cubicBezTo>
                <a:cubicBezTo>
                  <a:pt x="112812" y="18137"/>
                  <a:pt x="112017" y="17526"/>
                  <a:pt x="111575" y="17090"/>
                </a:cubicBezTo>
                <a:cubicBezTo>
                  <a:pt x="107059" y="12636"/>
                  <a:pt x="101987" y="8419"/>
                  <a:pt x="98073" y="3414"/>
                </a:cubicBezTo>
                <a:cubicBezTo>
                  <a:pt x="97904" y="3200"/>
                  <a:pt x="97708" y="2968"/>
                  <a:pt x="97438" y="2938"/>
                </a:cubicBezTo>
                <a:cubicBezTo>
                  <a:pt x="97418" y="2936"/>
                  <a:pt x="97398" y="2935"/>
                  <a:pt x="97378" y="2935"/>
                </a:cubicBezTo>
                <a:cubicBezTo>
                  <a:pt x="97098" y="2935"/>
                  <a:pt x="96855" y="3155"/>
                  <a:pt x="96653" y="3359"/>
                </a:cubicBezTo>
                <a:cubicBezTo>
                  <a:pt x="94180" y="5862"/>
                  <a:pt x="91688" y="7938"/>
                  <a:pt x="88896" y="10060"/>
                </a:cubicBezTo>
                <a:cubicBezTo>
                  <a:pt x="86954" y="11536"/>
                  <a:pt x="84702" y="13029"/>
                  <a:pt x="82238" y="13029"/>
                </a:cubicBezTo>
                <a:cubicBezTo>
                  <a:pt x="81724" y="13029"/>
                  <a:pt x="81201" y="12964"/>
                  <a:pt x="80670" y="12821"/>
                </a:cubicBezTo>
                <a:cubicBezTo>
                  <a:pt x="76510" y="11696"/>
                  <a:pt x="75233" y="6502"/>
                  <a:pt x="72315" y="3331"/>
                </a:cubicBezTo>
                <a:cubicBezTo>
                  <a:pt x="70355" y="1201"/>
                  <a:pt x="67459" y="0"/>
                  <a:pt x="645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6" name="Google Shape;1106;p20"/>
          <p:cNvSpPr/>
          <p:nvPr/>
        </p:nvSpPr>
        <p:spPr>
          <a:xfrm rot="9019462" flipH="1">
            <a:off x="8666209" y="-1660642"/>
            <a:ext cx="4152423" cy="3684601"/>
          </a:xfrm>
          <a:custGeom>
            <a:avLst/>
            <a:gdLst/>
            <a:ahLst/>
            <a:cxnLst/>
            <a:rect l="l" t="t" r="r" b="b"/>
            <a:pathLst>
              <a:path w="125126" h="111029" extrusionOk="0">
                <a:moveTo>
                  <a:pt x="64572" y="0"/>
                </a:moveTo>
                <a:cubicBezTo>
                  <a:pt x="63677" y="0"/>
                  <a:pt x="62783" y="116"/>
                  <a:pt x="61917" y="355"/>
                </a:cubicBezTo>
                <a:cubicBezTo>
                  <a:pt x="58261" y="1364"/>
                  <a:pt x="55292" y="4531"/>
                  <a:pt x="54520" y="8244"/>
                </a:cubicBezTo>
                <a:cubicBezTo>
                  <a:pt x="53505" y="13125"/>
                  <a:pt x="56063" y="18149"/>
                  <a:pt x="55407" y="23090"/>
                </a:cubicBezTo>
                <a:cubicBezTo>
                  <a:pt x="55028" y="25941"/>
                  <a:pt x="53481" y="28690"/>
                  <a:pt x="51037" y="30205"/>
                </a:cubicBezTo>
                <a:cubicBezTo>
                  <a:pt x="49595" y="31098"/>
                  <a:pt x="47855" y="31537"/>
                  <a:pt x="46108" y="31537"/>
                </a:cubicBezTo>
                <a:cubicBezTo>
                  <a:pt x="43482" y="31537"/>
                  <a:pt x="40841" y="30546"/>
                  <a:pt x="39172" y="28616"/>
                </a:cubicBezTo>
                <a:cubicBezTo>
                  <a:pt x="37308" y="26462"/>
                  <a:pt x="36160" y="23733"/>
                  <a:pt x="34135" y="21728"/>
                </a:cubicBezTo>
                <a:cubicBezTo>
                  <a:pt x="32095" y="19710"/>
                  <a:pt x="29231" y="18682"/>
                  <a:pt x="26365" y="18682"/>
                </a:cubicBezTo>
                <a:cubicBezTo>
                  <a:pt x="24225" y="18682"/>
                  <a:pt x="22085" y="19254"/>
                  <a:pt x="20284" y="20414"/>
                </a:cubicBezTo>
                <a:cubicBezTo>
                  <a:pt x="16071" y="23125"/>
                  <a:pt x="14003" y="28689"/>
                  <a:pt x="15209" y="33552"/>
                </a:cubicBezTo>
                <a:cubicBezTo>
                  <a:pt x="16263" y="37806"/>
                  <a:pt x="19526" y="41750"/>
                  <a:pt x="18656" y="46046"/>
                </a:cubicBezTo>
                <a:cubicBezTo>
                  <a:pt x="18114" y="48725"/>
                  <a:pt x="15924" y="51113"/>
                  <a:pt x="13704" y="52596"/>
                </a:cubicBezTo>
                <a:cubicBezTo>
                  <a:pt x="11184" y="54278"/>
                  <a:pt x="8931" y="55545"/>
                  <a:pt x="6752" y="57829"/>
                </a:cubicBezTo>
                <a:cubicBezTo>
                  <a:pt x="2138" y="62664"/>
                  <a:pt x="0" y="70071"/>
                  <a:pt x="2346" y="76332"/>
                </a:cubicBezTo>
                <a:cubicBezTo>
                  <a:pt x="4479" y="82019"/>
                  <a:pt x="11314" y="87124"/>
                  <a:pt x="17730" y="87124"/>
                </a:cubicBezTo>
                <a:cubicBezTo>
                  <a:pt x="19292" y="87124"/>
                  <a:pt x="20830" y="86821"/>
                  <a:pt x="22269" y="86151"/>
                </a:cubicBezTo>
                <a:cubicBezTo>
                  <a:pt x="24431" y="85143"/>
                  <a:pt x="26325" y="83623"/>
                  <a:pt x="28494" y="82631"/>
                </a:cubicBezTo>
                <a:cubicBezTo>
                  <a:pt x="29695" y="82082"/>
                  <a:pt x="31051" y="81716"/>
                  <a:pt x="32365" y="81716"/>
                </a:cubicBezTo>
                <a:cubicBezTo>
                  <a:pt x="33424" y="81716"/>
                  <a:pt x="34455" y="81954"/>
                  <a:pt x="35354" y="82524"/>
                </a:cubicBezTo>
                <a:cubicBezTo>
                  <a:pt x="36848" y="83470"/>
                  <a:pt x="37717" y="85186"/>
                  <a:pt x="38033" y="86926"/>
                </a:cubicBezTo>
                <a:cubicBezTo>
                  <a:pt x="38796" y="91122"/>
                  <a:pt x="36954" y="95267"/>
                  <a:pt x="37225" y="99505"/>
                </a:cubicBezTo>
                <a:cubicBezTo>
                  <a:pt x="37583" y="105099"/>
                  <a:pt x="42248" y="110092"/>
                  <a:pt x="47793" y="110907"/>
                </a:cubicBezTo>
                <a:cubicBezTo>
                  <a:pt x="48347" y="110989"/>
                  <a:pt x="48904" y="111028"/>
                  <a:pt x="49461" y="111028"/>
                </a:cubicBezTo>
                <a:cubicBezTo>
                  <a:pt x="54473" y="111028"/>
                  <a:pt x="59418" y="107820"/>
                  <a:pt x="61347" y="103159"/>
                </a:cubicBezTo>
                <a:cubicBezTo>
                  <a:pt x="62543" y="100267"/>
                  <a:pt x="62653" y="97032"/>
                  <a:pt x="63718" y="94090"/>
                </a:cubicBezTo>
                <a:cubicBezTo>
                  <a:pt x="64728" y="91296"/>
                  <a:pt x="67118" y="88595"/>
                  <a:pt x="70022" y="88595"/>
                </a:cubicBezTo>
                <a:cubicBezTo>
                  <a:pt x="70176" y="88595"/>
                  <a:pt x="70332" y="88603"/>
                  <a:pt x="70489" y="88618"/>
                </a:cubicBezTo>
                <a:cubicBezTo>
                  <a:pt x="72921" y="88861"/>
                  <a:pt x="74769" y="90938"/>
                  <a:pt x="75908" y="93101"/>
                </a:cubicBezTo>
                <a:cubicBezTo>
                  <a:pt x="77049" y="95262"/>
                  <a:pt x="77762" y="97673"/>
                  <a:pt x="79264" y="99603"/>
                </a:cubicBezTo>
                <a:cubicBezTo>
                  <a:pt x="81488" y="102460"/>
                  <a:pt x="85222" y="103857"/>
                  <a:pt x="88852" y="103857"/>
                </a:cubicBezTo>
                <a:cubicBezTo>
                  <a:pt x="88993" y="103857"/>
                  <a:pt x="89133" y="103855"/>
                  <a:pt x="89274" y="103851"/>
                </a:cubicBezTo>
                <a:cubicBezTo>
                  <a:pt x="93035" y="103739"/>
                  <a:pt x="96641" y="102290"/>
                  <a:pt x="99915" y="100436"/>
                </a:cubicBezTo>
                <a:cubicBezTo>
                  <a:pt x="102345" y="99059"/>
                  <a:pt x="104701" y="97389"/>
                  <a:pt x="106229" y="95050"/>
                </a:cubicBezTo>
                <a:cubicBezTo>
                  <a:pt x="107755" y="92710"/>
                  <a:pt x="108314" y="89584"/>
                  <a:pt x="107051" y="87092"/>
                </a:cubicBezTo>
                <a:cubicBezTo>
                  <a:pt x="105386" y="83808"/>
                  <a:pt x="101075" y="82338"/>
                  <a:pt x="99856" y="78863"/>
                </a:cubicBezTo>
                <a:cubicBezTo>
                  <a:pt x="97909" y="73314"/>
                  <a:pt x="103258" y="67056"/>
                  <a:pt x="108181" y="65322"/>
                </a:cubicBezTo>
                <a:cubicBezTo>
                  <a:pt x="111853" y="64029"/>
                  <a:pt x="116040" y="64375"/>
                  <a:pt x="119476" y="62547"/>
                </a:cubicBezTo>
                <a:cubicBezTo>
                  <a:pt x="122986" y="60679"/>
                  <a:pt x="125125" y="56521"/>
                  <a:pt x="124606" y="52580"/>
                </a:cubicBezTo>
                <a:cubicBezTo>
                  <a:pt x="123534" y="44459"/>
                  <a:pt x="113365" y="43769"/>
                  <a:pt x="110274" y="37100"/>
                </a:cubicBezTo>
                <a:cubicBezTo>
                  <a:pt x="108101" y="32413"/>
                  <a:pt x="110142" y="26197"/>
                  <a:pt x="114071" y="23119"/>
                </a:cubicBezTo>
                <a:cubicBezTo>
                  <a:pt x="114603" y="22702"/>
                  <a:pt x="115226" y="22234"/>
                  <a:pt x="115259" y="21559"/>
                </a:cubicBezTo>
                <a:cubicBezTo>
                  <a:pt x="115305" y="20657"/>
                  <a:pt x="114472" y="19682"/>
                  <a:pt x="113551" y="18825"/>
                </a:cubicBezTo>
                <a:cubicBezTo>
                  <a:pt x="112812" y="18137"/>
                  <a:pt x="112017" y="17526"/>
                  <a:pt x="111575" y="17090"/>
                </a:cubicBezTo>
                <a:cubicBezTo>
                  <a:pt x="107059" y="12636"/>
                  <a:pt x="101987" y="8419"/>
                  <a:pt x="98073" y="3414"/>
                </a:cubicBezTo>
                <a:cubicBezTo>
                  <a:pt x="97904" y="3200"/>
                  <a:pt x="97708" y="2968"/>
                  <a:pt x="97438" y="2938"/>
                </a:cubicBezTo>
                <a:cubicBezTo>
                  <a:pt x="97418" y="2936"/>
                  <a:pt x="97398" y="2935"/>
                  <a:pt x="97378" y="2935"/>
                </a:cubicBezTo>
                <a:cubicBezTo>
                  <a:pt x="97098" y="2935"/>
                  <a:pt x="96855" y="3155"/>
                  <a:pt x="96653" y="3359"/>
                </a:cubicBezTo>
                <a:cubicBezTo>
                  <a:pt x="94180" y="5862"/>
                  <a:pt x="91688" y="7938"/>
                  <a:pt x="88896" y="10060"/>
                </a:cubicBezTo>
                <a:cubicBezTo>
                  <a:pt x="86954" y="11536"/>
                  <a:pt x="84702" y="13029"/>
                  <a:pt x="82238" y="13029"/>
                </a:cubicBezTo>
                <a:cubicBezTo>
                  <a:pt x="81724" y="13029"/>
                  <a:pt x="81201" y="12964"/>
                  <a:pt x="80670" y="12821"/>
                </a:cubicBezTo>
                <a:cubicBezTo>
                  <a:pt x="76510" y="11696"/>
                  <a:pt x="75233" y="6502"/>
                  <a:pt x="72315" y="3331"/>
                </a:cubicBezTo>
                <a:cubicBezTo>
                  <a:pt x="70355" y="1201"/>
                  <a:pt x="67459" y="0"/>
                  <a:pt x="645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275833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FFEA-1743-FB4F-B346-2A1EBAB42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C5A20-4B51-E842-B204-88AF79D82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E88E7-FF7C-A94C-A537-938E97A1A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11A15-348D-C24E-A41C-A9EB7D57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2E1B4-B171-8549-A09E-92FF6A276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01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7DFDA-6C08-7649-90D7-57BBB15F8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11D34-0864-4043-B946-692E31993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2B374-B6B1-E540-9D3B-8820360BC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037B7-F9C4-5644-AB35-2C17EDBA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83845-9FF1-294D-87CC-72D13F13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F6B5F-C7CA-814F-9E4D-3BABB0A9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A96E-1AC4-1848-AC47-C939F943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33671-430F-5E4B-854F-289850D5C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D3BBB-A7F6-4940-BB83-45261687C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5F969C-ECE8-BB42-840A-307EDF478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C4A11E-5762-F048-8A33-14D7A3452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841301-5219-714A-B516-01CA9368C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C2D9A-368F-2F49-B765-B8671478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B1D2E-3C6A-9E43-A143-46D06E88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0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20C7F-0215-114F-8BD2-8AD25DC4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1D6F7-2C2A-E04B-A163-B4CC9351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E8AC6-C3E1-664D-A7CD-15355E1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F7C55-84D5-7647-A9B0-51C558CFE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2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05DE31-D75B-E94B-BE19-AAC9636B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0AE8FB-0269-0843-B6C1-D9ECB309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44596-F40B-A04D-A1AA-C801D0427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7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948A-D74E-9244-906D-C5D16A01B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A6F57-28B6-5F43-8916-7B388AA68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BA2B4-E29E-1A43-BD40-AE1B70C26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6CBE9-F382-6147-85C0-DED0FCC5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10B43-3F4D-EA44-B10F-CD3D5C81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E657A-8D50-C24E-9F9A-F9DAB1C5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5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6201A-8098-A840-AF3F-27D0BBA9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4D433-AEF5-904A-9949-5BFF769247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97989-C677-CC42-A92F-24A21262B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30472-5548-664C-A8C4-8F48E1A0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8DC15-7346-034F-B9C2-C70A87576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85A61-A222-A44E-84BF-8A2055A1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3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24E375-8D33-8545-B304-977A6DEB1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82686-AF96-B94E-9E0E-4C204DCF0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AA8DA-17B1-6D40-954C-C11423736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A2DF3-3803-B545-BA8E-6BCB3B601AE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4F500-0171-3445-A0CF-2F0D551A52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48A52-4A6D-1C49-B51B-A787EE206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5AB9B-F023-8B4A-BE34-5ADCF954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9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766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gif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ordwall.net/resource/2853625/lion-and-mouse-g2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veworksheets.com/xh2411545de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worksheets/en/English_as_a_Second_Language_(ESL)/Storytelling/The_lion_and_the_mouse_zc477468og" TargetMode="External"/><Relationship Id="rId3" Type="http://schemas.openxmlformats.org/officeDocument/2006/relationships/hyperlink" Target="https://wordwall.net/resource/7884182/the-lion-and-the-mouse" TargetMode="External"/><Relationship Id="rId7" Type="http://schemas.openxmlformats.org/officeDocument/2006/relationships/image" Target="../media/image51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4.png"/><Relationship Id="rId4" Type="http://schemas.openxmlformats.org/officeDocument/2006/relationships/hyperlink" Target="https://wordwall.net/resource/2853271/lion-and-mouse-g3" TargetMode="External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jpg"/><Relationship Id="rId12" Type="http://schemas.openxmlformats.org/officeDocument/2006/relationships/image" Target="../media/image4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3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32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0F5FD3-9FA4-49BB-8689-BC2EE594A346}"/>
              </a:ext>
            </a:extLst>
          </p:cNvPr>
          <p:cNvSpPr txBox="1"/>
          <p:nvPr/>
        </p:nvSpPr>
        <p:spPr>
          <a:xfrm>
            <a:off x="641683" y="1716505"/>
            <a:ext cx="11373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Watch a video about the story of the lion and the mouse.</a:t>
            </a:r>
          </a:p>
          <a:p>
            <a:pPr algn="ctr"/>
            <a:r>
              <a:rPr lang="en-US" sz="4000" dirty="0"/>
              <a:t>Have you heard this story before?</a:t>
            </a: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11316C4-8DF2-4D66-99F7-B2B5985FE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064" y="3988371"/>
            <a:ext cx="6373114" cy="26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45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9548F6-549C-444B-BD84-82E153E8A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1155700"/>
            <a:ext cx="88900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39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015690-56EF-5F46-9D55-955705538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205" y="1427018"/>
            <a:ext cx="79121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5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920D0C-2090-7541-88A5-DA8F1082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0" y="1231900"/>
            <a:ext cx="46101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91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22888-C5A0-A445-A935-E33F6E8E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377950"/>
            <a:ext cx="65532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30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e Worksheets">
            <a:extLst>
              <a:ext uri="{FF2B5EF4-FFF2-40B4-BE49-F238E27FC236}">
                <a16:creationId xmlns:a16="http://schemas.microsoft.com/office/drawing/2014/main" id="{CA418152-5552-492F-AF7B-9559E2851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40" y="1335830"/>
            <a:ext cx="5715000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shirt&#10;&#10;Description automatically generated">
            <a:extLst>
              <a:ext uri="{FF2B5EF4-FFF2-40B4-BE49-F238E27FC236}">
                <a16:creationId xmlns:a16="http://schemas.microsoft.com/office/drawing/2014/main" id="{9B650226-710C-4248-A2B0-CEDB84525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2" b="19996"/>
          <a:stretch/>
        </p:blipFill>
        <p:spPr>
          <a:xfrm>
            <a:off x="-838737" y="1465975"/>
            <a:ext cx="3862655" cy="41902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39384F-4805-4EAA-93FC-7A7ECCAFAB11}"/>
              </a:ext>
            </a:extLst>
          </p:cNvPr>
          <p:cNvSpPr txBox="1"/>
          <p:nvPr/>
        </p:nvSpPr>
        <p:spPr>
          <a:xfrm>
            <a:off x="1885163" y="2202684"/>
            <a:ext cx="6929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4"/>
              </a:rPr>
              <a:t>https://www.liveworksheets.com/xh2411545de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AB24ED-2C98-4327-8DB2-A38B9249B930}"/>
              </a:ext>
            </a:extLst>
          </p:cNvPr>
          <p:cNvSpPr txBox="1"/>
          <p:nvPr/>
        </p:nvSpPr>
        <p:spPr>
          <a:xfrm>
            <a:off x="0" y="1"/>
            <a:ext cx="4802459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Check our understanding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39C289-BC73-4C52-AC7B-8E297A49F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995" y="465676"/>
            <a:ext cx="1891100" cy="3058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4FDE73-03B2-4C9B-96D3-891F6EE207D6}"/>
              </a:ext>
            </a:extLst>
          </p:cNvPr>
          <p:cNvSpPr txBox="1"/>
          <p:nvPr/>
        </p:nvSpPr>
        <p:spPr>
          <a:xfrm>
            <a:off x="1961240" y="4096783"/>
            <a:ext cx="6513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6"/>
              </a:rPr>
              <a:t>https://wordwall.net/resource/2853625/lion-and-mouse-g2</a:t>
            </a:r>
            <a:r>
              <a:rPr lang="en-US" sz="24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D5403D-9A42-45B8-B238-988A46B14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1240" y="3453063"/>
            <a:ext cx="2257834" cy="58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9A949F-13B1-474E-BDAE-864880581A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4334" y="3994616"/>
            <a:ext cx="3118685" cy="186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02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iz Time Stock Illustrations – 1,703 Quiz Time Stock Illustrations,  Vectors &amp;amp; Clipart - Dreamstime">
            <a:extLst>
              <a:ext uri="{FF2B5EF4-FFF2-40B4-BE49-F238E27FC236}">
                <a16:creationId xmlns:a16="http://schemas.microsoft.com/office/drawing/2014/main" id="{157F28C4-A3F7-4AF3-92A1-AA235EF09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943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DB8F66-BF40-43A7-A6D6-72B2ABBA67EC}"/>
              </a:ext>
            </a:extLst>
          </p:cNvPr>
          <p:cNvSpPr txBox="1"/>
          <p:nvPr/>
        </p:nvSpPr>
        <p:spPr>
          <a:xfrm>
            <a:off x="2886538" y="1485768"/>
            <a:ext cx="6418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The 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Lion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and The 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Mouse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BE54B9-4F23-46C8-9A1C-5247DA02C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538" y="2583605"/>
            <a:ext cx="6375962" cy="266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23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4FDA34-0580-B740-B5BE-A426A10940CE}"/>
              </a:ext>
            </a:extLst>
          </p:cNvPr>
          <p:cNvSpPr txBox="1"/>
          <p:nvPr/>
        </p:nvSpPr>
        <p:spPr>
          <a:xfrm>
            <a:off x="3752850" y="5623529"/>
            <a:ext cx="5674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I’m the </a:t>
            </a: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king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of the </a:t>
            </a: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jungle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!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25FFF5-52BC-4E5A-8B36-F178737EC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0" y="1576387"/>
            <a:ext cx="46863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98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FDA75DD-EFB3-4BA3-A1E5-5C217A00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998" y="2663238"/>
            <a:ext cx="2985254" cy="231931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BA9E77E-21E9-4858-8CBD-4614C3718947}"/>
              </a:ext>
            </a:extLst>
          </p:cNvPr>
          <p:cNvSpPr/>
          <p:nvPr/>
        </p:nvSpPr>
        <p:spPr>
          <a:xfrm>
            <a:off x="1364566" y="1871003"/>
            <a:ext cx="2110230" cy="1209821"/>
          </a:xfrm>
          <a:prstGeom prst="wedgeRoundRectCallout">
            <a:avLst>
              <a:gd name="adj1" fmla="val 99829"/>
              <a:gd name="adj2" fmla="val 6366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59C93C-1622-4C8D-809E-8521D3401405}"/>
              </a:ext>
            </a:extLst>
          </p:cNvPr>
          <p:cNvSpPr/>
          <p:nvPr/>
        </p:nvSpPr>
        <p:spPr>
          <a:xfrm>
            <a:off x="1304632" y="1998859"/>
            <a:ext cx="22300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I am a </a:t>
            </a: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little</a:t>
            </a:r>
          </a:p>
          <a:p>
            <a:pPr lvl="0" algn="ctr" rtl="1"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</a:t>
            </a: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mouse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74181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3A5782-0E60-4430-9929-523FBE363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325" y="1933575"/>
            <a:ext cx="3943350" cy="2990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940E43-EBE8-4864-80F4-7B4DA6CC536A}"/>
              </a:ext>
            </a:extLst>
          </p:cNvPr>
          <p:cNvSpPr txBox="1"/>
          <p:nvPr/>
        </p:nvSpPr>
        <p:spPr>
          <a:xfrm>
            <a:off x="4124325" y="5325881"/>
            <a:ext cx="5674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The </a:t>
            </a: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lion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takes a </a:t>
            </a: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nap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856322C-3563-497E-89EA-C82E0669AA6A}"/>
              </a:ext>
            </a:extLst>
          </p:cNvPr>
          <p:cNvSpPr/>
          <p:nvPr/>
        </p:nvSpPr>
        <p:spPr>
          <a:xfrm>
            <a:off x="5500469" y="3383279"/>
            <a:ext cx="1167618" cy="485335"/>
          </a:xfrm>
          <a:prstGeom prst="wedgeRoundRectCallout">
            <a:avLst>
              <a:gd name="adj1" fmla="val -52832"/>
              <a:gd name="adj2" fmla="val 973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zzzz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7F8C8D-4DDA-4D93-A84E-C0222E39CAEA}"/>
              </a:ext>
            </a:extLst>
          </p:cNvPr>
          <p:cNvSpPr txBox="1"/>
          <p:nvPr/>
        </p:nvSpPr>
        <p:spPr>
          <a:xfrm>
            <a:off x="5616454" y="3383279"/>
            <a:ext cx="11676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ITC Avant Garde Std Md" panose="020B0602020202020204" pitchFamily="34" charset="0"/>
              </a:rPr>
              <a:t>Z Z Z</a:t>
            </a:r>
          </a:p>
        </p:txBody>
      </p:sp>
    </p:spTree>
    <p:extLst>
      <p:ext uri="{BB962C8B-B14F-4D97-AF65-F5344CB8AC3E}">
        <p14:creationId xmlns:p14="http://schemas.microsoft.com/office/powerpoint/2010/main" val="3512356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Lion and the Mouse _ Aesop's Fables Series _ ABCmouse.com">
            <a:hlinkClick r:id="" action="ppaction://media"/>
            <a:extLst>
              <a:ext uri="{FF2B5EF4-FFF2-40B4-BE49-F238E27FC236}">
                <a16:creationId xmlns:a16="http://schemas.microsoft.com/office/drawing/2014/main" id="{0B1F8DA3-FD64-4B04-8E8A-D9A1F068DC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1937" y="1610449"/>
            <a:ext cx="8726905" cy="49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8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A52DC-0D5E-4F62-8DC6-4B58B49BE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75" y="1833562"/>
            <a:ext cx="5048250" cy="3190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0E3278-180F-4453-97DF-9043C947B8CE}"/>
              </a:ext>
            </a:extLst>
          </p:cNvPr>
          <p:cNvSpPr txBox="1"/>
          <p:nvPr/>
        </p:nvSpPr>
        <p:spPr>
          <a:xfrm>
            <a:off x="3571875" y="5325881"/>
            <a:ext cx="629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The </a:t>
            </a: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mouse runs 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on the </a:t>
            </a: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lion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6310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D1CFAF-9021-40EC-A05F-752DF223B098}"/>
              </a:ext>
            </a:extLst>
          </p:cNvPr>
          <p:cNvSpPr txBox="1"/>
          <p:nvPr/>
        </p:nvSpPr>
        <p:spPr>
          <a:xfrm>
            <a:off x="4384504" y="4906884"/>
            <a:ext cx="629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Lion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</a:t>
            </a: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catches mouse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405624-4C3F-49B9-8CFF-F1D448E5E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346" y="2243445"/>
            <a:ext cx="4184953" cy="2371109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C11208A-450B-4F20-90D2-D7F9EED5028B}"/>
              </a:ext>
            </a:extLst>
          </p:cNvPr>
          <p:cNvSpPr/>
          <p:nvPr/>
        </p:nvSpPr>
        <p:spPr>
          <a:xfrm>
            <a:off x="626945" y="1916895"/>
            <a:ext cx="3070712" cy="1209821"/>
          </a:xfrm>
          <a:prstGeom prst="wedgeRoundRectCallout">
            <a:avLst>
              <a:gd name="adj1" fmla="val 88501"/>
              <a:gd name="adj2" fmla="val 4854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C1356C-C806-4D79-BC37-40B345EBBCF0}"/>
              </a:ext>
            </a:extLst>
          </p:cNvPr>
          <p:cNvSpPr/>
          <p:nvPr/>
        </p:nvSpPr>
        <p:spPr>
          <a:xfrm>
            <a:off x="699690" y="2290973"/>
            <a:ext cx="3070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I’ll </a:t>
            </a: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swallow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you! </a:t>
            </a:r>
          </a:p>
        </p:txBody>
      </p:sp>
    </p:spTree>
    <p:extLst>
      <p:ext uri="{BB962C8B-B14F-4D97-AF65-F5344CB8AC3E}">
        <p14:creationId xmlns:p14="http://schemas.microsoft.com/office/powerpoint/2010/main" val="3167606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2622DB-8409-4AE2-8F98-AFDC66E3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262" y="2195512"/>
            <a:ext cx="4181475" cy="24669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0139D6B-5F1B-4D86-A9D1-5B95B74CD836}"/>
              </a:ext>
            </a:extLst>
          </p:cNvPr>
          <p:cNvSpPr/>
          <p:nvPr/>
        </p:nvSpPr>
        <p:spPr>
          <a:xfrm>
            <a:off x="1023591" y="1916895"/>
            <a:ext cx="2706447" cy="1209821"/>
          </a:xfrm>
          <a:prstGeom prst="wedgeRoundRectCallout">
            <a:avLst>
              <a:gd name="adj1" fmla="val 88501"/>
              <a:gd name="adj2" fmla="val 4854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C50535-7D91-4ACF-A849-6F3F6E2C333A}"/>
              </a:ext>
            </a:extLst>
          </p:cNvPr>
          <p:cNvSpPr/>
          <p:nvPr/>
        </p:nvSpPr>
        <p:spPr>
          <a:xfrm>
            <a:off x="1082393" y="2044751"/>
            <a:ext cx="27064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Don’t eat me! </a:t>
            </a:r>
          </a:p>
          <a:p>
            <a:pPr lvl="0" algn="ctr" rtl="1"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I’ll help you. </a:t>
            </a:r>
          </a:p>
        </p:txBody>
      </p:sp>
    </p:spTree>
    <p:extLst>
      <p:ext uri="{BB962C8B-B14F-4D97-AF65-F5344CB8AC3E}">
        <p14:creationId xmlns:p14="http://schemas.microsoft.com/office/powerpoint/2010/main" val="3878977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85968F-210F-4F82-896D-884C3B8DFE24}"/>
              </a:ext>
            </a:extLst>
          </p:cNvPr>
          <p:cNvSpPr txBox="1"/>
          <p:nvPr/>
        </p:nvSpPr>
        <p:spPr>
          <a:xfrm>
            <a:off x="3774708" y="4825218"/>
            <a:ext cx="629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Lion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was </a:t>
            </a: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trapped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in a net.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CDDCCC-F35C-40AD-964C-81B0280D5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708" y="1667021"/>
            <a:ext cx="4642584" cy="282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46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0EA3C54-A468-4608-8EC0-E49C36AFE561}"/>
              </a:ext>
            </a:extLst>
          </p:cNvPr>
          <p:cNvSpPr txBox="1"/>
          <p:nvPr/>
        </p:nvSpPr>
        <p:spPr>
          <a:xfrm>
            <a:off x="3055350" y="4684366"/>
            <a:ext cx="6418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The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mouse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 helped. They became friends.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663B86-07E4-43D2-B569-E9225B19E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29" y="1983545"/>
            <a:ext cx="5571293" cy="260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9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387633-F7F7-4EFA-9406-C5F1AD0FD569}"/>
              </a:ext>
            </a:extLst>
          </p:cNvPr>
          <p:cNvSpPr txBox="1"/>
          <p:nvPr/>
        </p:nvSpPr>
        <p:spPr>
          <a:xfrm>
            <a:off x="2886537" y="1328422"/>
            <a:ext cx="6418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The 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65A9CC-F1A2-441E-B71E-C3F4A3B2E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011" y="2205120"/>
            <a:ext cx="5895975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57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4396C9-A965-4CC0-B4CA-B5C5476B0C10}"/>
              </a:ext>
            </a:extLst>
          </p:cNvPr>
          <p:cNvSpPr txBox="1"/>
          <p:nvPr/>
        </p:nvSpPr>
        <p:spPr>
          <a:xfrm>
            <a:off x="393032" y="527329"/>
            <a:ext cx="9737557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Who are the main characters in the story?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E6E14-FEAA-41F8-971B-CE98E8DC35E7}"/>
              </a:ext>
            </a:extLst>
          </p:cNvPr>
          <p:cNvSpPr txBox="1"/>
          <p:nvPr/>
        </p:nvSpPr>
        <p:spPr>
          <a:xfrm>
            <a:off x="192506" y="3198167"/>
            <a:ext cx="9737557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Where is the story set?</a:t>
            </a:r>
          </a:p>
        </p:txBody>
      </p:sp>
      <p:pic>
        <p:nvPicPr>
          <p:cNvPr id="8" name="Picture 7" descr="A cartoon of a bee&#10;&#10;Description automatically generated with low confidence">
            <a:extLst>
              <a:ext uri="{FF2B5EF4-FFF2-40B4-BE49-F238E27FC236}">
                <a16:creationId xmlns:a16="http://schemas.microsoft.com/office/drawing/2014/main" id="{A3CFC172-9793-406E-B9DD-C6A13AD19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386" y="1271567"/>
            <a:ext cx="1982542" cy="174969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12E02A4-46CB-4784-BE6B-ED97612EB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727" y="2244171"/>
            <a:ext cx="894934" cy="695295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A1992B-310A-4D91-BAD0-33B3D9BAF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202" y="4234132"/>
            <a:ext cx="3592997" cy="21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1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5FF534-8EA6-4B6A-AC61-1BC644870690}"/>
              </a:ext>
            </a:extLst>
          </p:cNvPr>
          <p:cNvSpPr txBox="1"/>
          <p:nvPr/>
        </p:nvSpPr>
        <p:spPr>
          <a:xfrm>
            <a:off x="625643" y="1376063"/>
            <a:ext cx="9737557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What happens at the start of the story?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5B642-8509-4BAB-95EA-6119E42CF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77" y="2173190"/>
            <a:ext cx="3046497" cy="2310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2DE93F-094A-44E2-9A9B-3B8EC4EC8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704" y="3328504"/>
            <a:ext cx="3791434" cy="2148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118D2F-8300-45F5-BCC9-E49424823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349" y="2497337"/>
            <a:ext cx="3791434" cy="223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0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FE2370-9C8F-49E6-8317-71D5412E21A2}"/>
              </a:ext>
            </a:extLst>
          </p:cNvPr>
          <p:cNvSpPr txBox="1"/>
          <p:nvPr/>
        </p:nvSpPr>
        <p:spPr>
          <a:xfrm>
            <a:off x="1010654" y="1021323"/>
            <a:ext cx="9737557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What happens in the middle of the story?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37AF4B-B9F4-4AE5-ADBF-9F144F54A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360" y="2437043"/>
            <a:ext cx="4642584" cy="282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4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F9AAAC-FEA6-4FC4-AA78-1471497D17E7}"/>
              </a:ext>
            </a:extLst>
          </p:cNvPr>
          <p:cNvSpPr txBox="1"/>
          <p:nvPr/>
        </p:nvSpPr>
        <p:spPr>
          <a:xfrm>
            <a:off x="1026691" y="933092"/>
            <a:ext cx="9737557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What happens at the end of the story?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10E8507-5DB9-4D73-BE0D-F7E6BF20E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822" y="2304387"/>
            <a:ext cx="5571293" cy="260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69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387633-F7F7-4EFA-9406-C5F1AD0FD569}"/>
              </a:ext>
            </a:extLst>
          </p:cNvPr>
          <p:cNvSpPr txBox="1"/>
          <p:nvPr/>
        </p:nvSpPr>
        <p:spPr>
          <a:xfrm>
            <a:off x="2886537" y="1328422"/>
            <a:ext cx="6418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Key Words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DBF4FF8-2F63-49F2-B22A-A9ADA924C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95900"/>
              </p:ext>
            </p:extLst>
          </p:nvPr>
        </p:nvGraphicFramePr>
        <p:xfrm>
          <a:off x="2150533" y="2036308"/>
          <a:ext cx="8128000" cy="4724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56251176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84655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US" sz="2800" dirty="0">
                        <a:latin typeface="ITC Avant Garde Std Md" panose="020B0602020202020204" pitchFamily="34" charset="0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ITC Avant Garde Std Md" panose="020B0602020202020204" pitchFamily="34" charset="0"/>
                        </a:rPr>
                        <a:t>lion</a:t>
                      </a:r>
                    </a:p>
                  </a:txBody>
                  <a:tcPr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US" sz="2800" dirty="0">
                        <a:latin typeface="ITC Avant Garde Std Md" panose="020B0602020202020204" pitchFamily="34" charset="0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ITC Avant Garde Std Md" panose="020B0602020202020204" pitchFamily="34" charset="0"/>
                        </a:rPr>
                        <a:t>nap</a:t>
                      </a:r>
                    </a:p>
                  </a:txBody>
                  <a:tcPr>
                    <a:solidFill>
                      <a:srgbClr val="EFC4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0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ITC Avant Garde Std Md" panose="020B0602020202020204" pitchFamily="34" charset="0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ITC Avant Garde Std Md" panose="020B0602020202020204" pitchFamily="34" charset="0"/>
                        </a:rPr>
                        <a:t>mouse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ITC Avant Garde Std Md" panose="020B0602020202020204" pitchFamily="34" charset="0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ITC Avant Garde Std Md" panose="020B0602020202020204" pitchFamily="34" charset="0"/>
                        </a:rPr>
                        <a:t>run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657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ITC Avant Garde Std Md" panose="020B0602020202020204" pitchFamily="34" charset="0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ITC Avant Garde Std Md" panose="020B0602020202020204" pitchFamily="34" charset="0"/>
                        </a:rPr>
                        <a:t>king</a:t>
                      </a:r>
                    </a:p>
                  </a:txBody>
                  <a:tcPr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ITC Avant Garde Std Md" panose="020B0602020202020204" pitchFamily="34" charset="0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ITC Avant Garde Std Md" panose="020B0602020202020204" pitchFamily="34" charset="0"/>
                        </a:rPr>
                        <a:t>swallow</a:t>
                      </a:r>
                    </a:p>
                  </a:txBody>
                  <a:tcPr>
                    <a:solidFill>
                      <a:srgbClr val="EFC4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559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ITC Avant Garde Std Md" panose="020B0602020202020204" pitchFamily="34" charset="0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ITC Avant Garde Std Md" panose="020B0602020202020204" pitchFamily="34" charset="0"/>
                        </a:rPr>
                        <a:t>jungle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ITC Avant Garde Std Md" panose="020B0602020202020204" pitchFamily="34" charset="0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ITC Avant Garde Std Md" panose="020B0602020202020204" pitchFamily="34" charset="0"/>
                        </a:rPr>
                        <a:t>catches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869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ITC Avant Garde Std Md" panose="020B0602020202020204" pitchFamily="34" charset="0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ITC Avant Garde Std Md" panose="020B0602020202020204" pitchFamily="34" charset="0"/>
                        </a:rPr>
                        <a:t>little</a:t>
                      </a:r>
                    </a:p>
                  </a:txBody>
                  <a:tcPr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ITC Avant Garde Std Md" panose="020B0602020202020204" pitchFamily="34" charset="0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ITC Avant Garde Std Md" panose="020B0602020202020204" pitchFamily="34" charset="0"/>
                        </a:rPr>
                        <a:t>trapped</a:t>
                      </a:r>
                    </a:p>
                  </a:txBody>
                  <a:tcPr>
                    <a:solidFill>
                      <a:srgbClr val="EFC4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07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117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75B31B-BC3A-4456-8CF9-3BDC3A6879EB}"/>
              </a:ext>
            </a:extLst>
          </p:cNvPr>
          <p:cNvSpPr txBox="1"/>
          <p:nvPr/>
        </p:nvSpPr>
        <p:spPr>
          <a:xfrm>
            <a:off x="529385" y="1276217"/>
            <a:ext cx="9737557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What lesson can we learn from this story?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7F998-19E7-4724-8601-717328794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169" y="2205120"/>
            <a:ext cx="5895975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3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DB8F66-BF40-43A7-A6D6-72B2ABBA67EC}"/>
              </a:ext>
            </a:extLst>
          </p:cNvPr>
          <p:cNvSpPr txBox="1"/>
          <p:nvPr/>
        </p:nvSpPr>
        <p:spPr>
          <a:xfrm>
            <a:off x="3141839" y="357605"/>
            <a:ext cx="6418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Glossary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F3C2EB-EE23-4D46-8F60-ED134C8D67DE}"/>
              </a:ext>
            </a:extLst>
          </p:cNvPr>
          <p:cNvGraphicFramePr>
            <a:graphicFrameLocks noGrp="1"/>
          </p:cNvGraphicFramePr>
          <p:nvPr/>
        </p:nvGraphicFramePr>
        <p:xfrm>
          <a:off x="0" y="1397551"/>
          <a:ext cx="12192000" cy="54604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33608">
                  <a:extLst>
                    <a:ext uri="{9D8B030D-6E8A-4147-A177-3AD203B41FA5}">
                      <a16:colId xmlns:a16="http://schemas.microsoft.com/office/drawing/2014/main" val="2691383147"/>
                    </a:ext>
                  </a:extLst>
                </a:gridCol>
                <a:gridCol w="1812407">
                  <a:extLst>
                    <a:ext uri="{9D8B030D-6E8A-4147-A177-3AD203B41FA5}">
                      <a16:colId xmlns:a16="http://schemas.microsoft.com/office/drawing/2014/main" val="517125563"/>
                    </a:ext>
                  </a:extLst>
                </a:gridCol>
                <a:gridCol w="4187285">
                  <a:extLst>
                    <a:ext uri="{9D8B030D-6E8A-4147-A177-3AD203B41FA5}">
                      <a16:colId xmlns:a16="http://schemas.microsoft.com/office/drawing/2014/main" val="3217852178"/>
                    </a:ext>
                  </a:extLst>
                </a:gridCol>
                <a:gridCol w="2158700">
                  <a:extLst>
                    <a:ext uri="{9D8B030D-6E8A-4147-A177-3AD203B41FA5}">
                      <a16:colId xmlns:a16="http://schemas.microsoft.com/office/drawing/2014/main" val="1094864555"/>
                    </a:ext>
                  </a:extLst>
                </a:gridCol>
              </a:tblGrid>
              <a:tr h="99928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lion (n)-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a big cat</a:t>
                      </a:r>
                    </a:p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nap (n)-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a short sleep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447543"/>
                  </a:ext>
                </a:extLst>
              </a:tr>
              <a:tr h="1108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mouse (n)-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a small rat with big ears and a long tail</a:t>
                      </a:r>
                    </a:p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run(s) (v)-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to go quickly by moving legs and feet</a:t>
                      </a:r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  <a:p>
                      <a:endParaRPr lang="en-US" sz="1800" b="0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37722"/>
                  </a:ext>
                </a:extLst>
              </a:tr>
              <a:tr h="1108156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king (n)-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a ruler</a:t>
                      </a:r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swallow (v)-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to put in mouth and chew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75898"/>
                  </a:ext>
                </a:extLst>
              </a:tr>
              <a:tr h="1108156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jungle (n)-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land with trees and tall leaves</a:t>
                      </a:r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catch(es) (v)-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to grab or hold</a:t>
                      </a:r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728707"/>
                  </a:ext>
                </a:extLst>
              </a:tr>
              <a:tr h="1136702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little (adj)-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tiny or small</a:t>
                      </a:r>
                    </a:p>
                    <a:p>
                      <a:endParaRPr lang="en-US" sz="1800" b="0" dirty="0">
                        <a:latin typeface="ITC Avant Garde Std Md" panose="020B0602020202020204" pitchFamily="34" charset="0"/>
                      </a:endParaRPr>
                    </a:p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trapped (v)-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to be put in a place and cannot get out</a:t>
                      </a:r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93960"/>
                  </a:ext>
                </a:extLst>
              </a:tr>
            </a:tbl>
          </a:graphicData>
        </a:graphic>
      </p:graphicFrame>
      <p:pic>
        <p:nvPicPr>
          <p:cNvPr id="4" name="Picture 3" descr="A cartoon of a bee&#10;&#10;Description automatically generated with low confidence">
            <a:extLst>
              <a:ext uri="{FF2B5EF4-FFF2-40B4-BE49-F238E27FC236}">
                <a16:creationId xmlns:a16="http://schemas.microsoft.com/office/drawing/2014/main" id="{FA36636D-2232-43E6-9DBA-A25FC0273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333" y="1419845"/>
            <a:ext cx="1031632" cy="910467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6D7C2ED-255B-4C58-812F-92347206E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453" y="2517651"/>
            <a:ext cx="1135983" cy="882572"/>
          </a:xfrm>
          <a:prstGeom prst="rect">
            <a:avLst/>
          </a:prstGeom>
        </p:spPr>
      </p:pic>
      <p:pic>
        <p:nvPicPr>
          <p:cNvPr id="9" name="Picture 8" descr="A picture containing insect&#10;&#10;Description automatically generated">
            <a:extLst>
              <a:ext uri="{FF2B5EF4-FFF2-40B4-BE49-F238E27FC236}">
                <a16:creationId xmlns:a16="http://schemas.microsoft.com/office/drawing/2014/main" id="{5B8E369E-404F-4742-8FAE-0A23D7EB7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424" y="4660086"/>
            <a:ext cx="1076407" cy="963842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901AF4F-6FEA-496C-B40B-E9C4C052C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319" y="4731420"/>
            <a:ext cx="1234010" cy="873513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BC1BC-1A26-4A4A-8364-65BACC349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8" y="2474460"/>
            <a:ext cx="944847" cy="944847"/>
          </a:xfrm>
          <a:prstGeom prst="rect">
            <a:avLst/>
          </a:prstGeom>
        </p:spPr>
      </p:pic>
      <p:pic>
        <p:nvPicPr>
          <p:cNvPr id="15" name="Picture 14" descr="A red and yellow flag&#10;&#10;Description automatically generated with medium confidence">
            <a:extLst>
              <a:ext uri="{FF2B5EF4-FFF2-40B4-BE49-F238E27FC236}">
                <a16:creationId xmlns:a16="http://schemas.microsoft.com/office/drawing/2014/main" id="{29072DF2-15D2-48CB-97C3-DD370D768A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3871" y="1441032"/>
            <a:ext cx="1833104" cy="894642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7B34F96-0123-43B4-87A7-82527BE0A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956" y="3558093"/>
            <a:ext cx="778933" cy="1002210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7D4E494-AE39-49B6-A696-2A81CAB337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836" y="3545151"/>
            <a:ext cx="627662" cy="10063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4F3713-C6FD-4BF6-A56F-71299FC8FA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6116" y="5849349"/>
            <a:ext cx="1548612" cy="941044"/>
          </a:xfrm>
          <a:prstGeom prst="rect">
            <a:avLst/>
          </a:prstGeom>
        </p:spPr>
      </p:pic>
      <p:pic>
        <p:nvPicPr>
          <p:cNvPr id="25" name="Picture 24" descr="A picture containing apple&#10;&#10;Description automatically generated">
            <a:extLst>
              <a:ext uri="{FF2B5EF4-FFF2-40B4-BE49-F238E27FC236}">
                <a16:creationId xmlns:a16="http://schemas.microsoft.com/office/drawing/2014/main" id="{7B687F19-DE76-469D-B541-5D5A22946B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4319" y="5868186"/>
            <a:ext cx="1228378" cy="87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22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irt&#10;&#10;Description automatically generated">
            <a:extLst>
              <a:ext uri="{FF2B5EF4-FFF2-40B4-BE49-F238E27FC236}">
                <a16:creationId xmlns:a16="http://schemas.microsoft.com/office/drawing/2014/main" id="{9B650226-710C-4248-A2B0-CEDB845255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2" b="19996"/>
          <a:stretch/>
        </p:blipFill>
        <p:spPr>
          <a:xfrm>
            <a:off x="-3954804" y="1333857"/>
            <a:ext cx="3862655" cy="41902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39384F-4805-4EAA-93FC-7A7ECCAFAB11}"/>
              </a:ext>
            </a:extLst>
          </p:cNvPr>
          <p:cNvSpPr txBox="1"/>
          <p:nvPr/>
        </p:nvSpPr>
        <p:spPr>
          <a:xfrm>
            <a:off x="4802459" y="5319231"/>
            <a:ext cx="69298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3"/>
              </a:rPr>
              <a:t>https://wordwall.net/resource/7884182/the-lion-and-the-mouse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AB24ED-2C98-4327-8DB2-A38B9249B930}"/>
              </a:ext>
            </a:extLst>
          </p:cNvPr>
          <p:cNvSpPr txBox="1"/>
          <p:nvPr/>
        </p:nvSpPr>
        <p:spPr>
          <a:xfrm>
            <a:off x="0" y="1"/>
            <a:ext cx="480245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Check our comprehension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FDE73-03B2-4C9B-96D3-891F6EE207D6}"/>
              </a:ext>
            </a:extLst>
          </p:cNvPr>
          <p:cNvSpPr txBox="1"/>
          <p:nvPr/>
        </p:nvSpPr>
        <p:spPr>
          <a:xfrm>
            <a:off x="1754281" y="3075914"/>
            <a:ext cx="6513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https://wordwall.net/resource/2853271/lion-and-mouse-g3</a:t>
            </a:r>
            <a:r>
              <a:rPr lang="en-US" sz="24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D5403D-9A42-45B8-B238-988A46B14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518" y="50144"/>
            <a:ext cx="2257834" cy="58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F9B68C-4AB7-4F0F-AF91-BAED3E89B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0230" y="2575958"/>
            <a:ext cx="3000005" cy="1830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D4F076-E696-4322-82D1-4F8420125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840" y="4452412"/>
            <a:ext cx="3451012" cy="18309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6900C5-7A9E-4EA6-8D54-BD5696960A7F}"/>
              </a:ext>
            </a:extLst>
          </p:cNvPr>
          <p:cNvSpPr txBox="1"/>
          <p:nvPr/>
        </p:nvSpPr>
        <p:spPr>
          <a:xfrm>
            <a:off x="972228" y="1550820"/>
            <a:ext cx="807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https://www.liveworksheets.com/worksheets/en/English_as_a_Second_Language_(ESL)/Storytelling/The_lion_and_the_mouse_zc477468og</a:t>
            </a:r>
            <a:r>
              <a:rPr lang="en-US" dirty="0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A40B02-4C84-4C86-A8BC-1D2CFD22FE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4316" y="344644"/>
            <a:ext cx="1403128" cy="21207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03C27E-9A02-4E74-9D23-E88060D5047E}"/>
              </a:ext>
            </a:extLst>
          </p:cNvPr>
          <p:cNvSpPr txBox="1"/>
          <p:nvPr/>
        </p:nvSpPr>
        <p:spPr>
          <a:xfrm>
            <a:off x="910884" y="960179"/>
            <a:ext cx="1403128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Easy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A4BE31-3FEE-46FD-9E0D-34A72BB53974}"/>
              </a:ext>
            </a:extLst>
          </p:cNvPr>
          <p:cNvSpPr txBox="1"/>
          <p:nvPr/>
        </p:nvSpPr>
        <p:spPr>
          <a:xfrm>
            <a:off x="821765" y="2494283"/>
            <a:ext cx="1403128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Medium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F1549D-D120-45E8-AB47-BBB6164C5AE2}"/>
              </a:ext>
            </a:extLst>
          </p:cNvPr>
          <p:cNvSpPr txBox="1"/>
          <p:nvPr/>
        </p:nvSpPr>
        <p:spPr>
          <a:xfrm>
            <a:off x="4692872" y="4588441"/>
            <a:ext cx="1403128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  <a:t>Hard</a:t>
            </a:r>
          </a:p>
        </p:txBody>
      </p:sp>
    </p:spTree>
    <p:extLst>
      <p:ext uri="{BB962C8B-B14F-4D97-AF65-F5344CB8AC3E}">
        <p14:creationId xmlns:p14="http://schemas.microsoft.com/office/powerpoint/2010/main" val="3188984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4FDA34-0580-B740-B5BE-A426A10940CE}"/>
              </a:ext>
            </a:extLst>
          </p:cNvPr>
          <p:cNvSpPr txBox="1"/>
          <p:nvPr/>
        </p:nvSpPr>
        <p:spPr>
          <a:xfrm>
            <a:off x="0" y="113238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u="none" strike="noStrike" dirty="0">
                <a:solidFill>
                  <a:srgbClr val="BF9000"/>
                </a:solidFill>
                <a:effectLst/>
                <a:latin typeface="ITC Avant Garde Std Md" panose="020B0602020202020204" pitchFamily="34" charset="0"/>
              </a:rPr>
              <a:t>Questions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25FFF5-52BC-4E5A-8B36-F178737EC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252" y="3704709"/>
            <a:ext cx="3812346" cy="3014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83E05D-CCC6-4097-BEE7-2882C8A6DE8E}"/>
              </a:ext>
            </a:extLst>
          </p:cNvPr>
          <p:cNvSpPr txBox="1"/>
          <p:nvPr/>
        </p:nvSpPr>
        <p:spPr>
          <a:xfrm>
            <a:off x="601394" y="2127192"/>
            <a:ext cx="60983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ITC Avant Garde Std Md" panose="020B0602020202020204" pitchFamily="34" charset="0"/>
              </a:rPr>
              <a:t>Question 1:</a:t>
            </a:r>
          </a:p>
          <a:p>
            <a:endParaRPr lang="en-US" sz="2800" b="1" dirty="0">
              <a:solidFill>
                <a:srgbClr val="000000"/>
              </a:solidFill>
              <a:latin typeface="ITC Avant Garde Std Md" panose="020B060202020202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ITC Avant Garde Std Md" panose="020B0602020202020204" pitchFamily="34" charset="0"/>
              </a:rPr>
              <a:t>What can you learn from the story?</a:t>
            </a:r>
          </a:p>
          <a:p>
            <a:endParaRPr lang="en-US" sz="2800" dirty="0">
              <a:solidFill>
                <a:srgbClr val="000000"/>
              </a:solidFill>
              <a:latin typeface="ITC Avant Garde Std Md" panose="020B0602020202020204" pitchFamily="34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ITC Avant Garde Std Md" panose="020B0602020202020204" pitchFamily="34" charset="0"/>
              </a:rPr>
              <a:t>“I can learn__________.”</a:t>
            </a:r>
            <a:endParaRPr lang="en-US" sz="2800" i="1" dirty="0">
              <a:latin typeface="ITC Avant Garde Std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5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5C8074-98FC-4D76-94BA-420EDB30C36E}"/>
              </a:ext>
            </a:extLst>
          </p:cNvPr>
          <p:cNvSpPr txBox="1"/>
          <p:nvPr/>
        </p:nvSpPr>
        <p:spPr>
          <a:xfrm>
            <a:off x="0" y="113238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u="none" strike="noStrike" dirty="0">
                <a:solidFill>
                  <a:srgbClr val="BF9000"/>
                </a:solidFill>
                <a:effectLst/>
                <a:latin typeface="ITC Avant Garde Std Md" panose="020B0602020202020204" pitchFamily="34" charset="0"/>
              </a:rPr>
              <a:t>Questions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30685-E863-48D7-9B94-176F31265AE8}"/>
              </a:ext>
            </a:extLst>
          </p:cNvPr>
          <p:cNvSpPr txBox="1"/>
          <p:nvPr/>
        </p:nvSpPr>
        <p:spPr>
          <a:xfrm>
            <a:off x="601394" y="1840274"/>
            <a:ext cx="609834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ITC Avant Garde Std Md" panose="020B0602020202020204" pitchFamily="34" charset="0"/>
              </a:rPr>
              <a:t>Question 2:</a:t>
            </a:r>
          </a:p>
          <a:p>
            <a:endParaRPr lang="en-US" sz="2800" b="1" dirty="0">
              <a:solidFill>
                <a:srgbClr val="000000"/>
              </a:solidFill>
              <a:latin typeface="ITC Avant Garde Std Md" panose="020B060202020202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ITC Avant Garde Std Md" panose="020B0602020202020204" pitchFamily="34" charset="0"/>
              </a:rPr>
              <a:t>Who is the story about?</a:t>
            </a:r>
          </a:p>
          <a:p>
            <a:endParaRPr lang="en-US" sz="2800" dirty="0">
              <a:solidFill>
                <a:srgbClr val="000000"/>
              </a:solidFill>
              <a:latin typeface="ITC Avant Garde Std Md" panose="020B0602020202020204" pitchFamily="34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ITC Avant Garde Std Md" panose="020B0602020202020204" pitchFamily="34" charset="0"/>
              </a:rPr>
              <a:t>“The story is about a _______ and a _______.”</a:t>
            </a:r>
          </a:p>
          <a:p>
            <a:endParaRPr lang="en-US" sz="2800" dirty="0">
              <a:solidFill>
                <a:srgbClr val="000000"/>
              </a:solidFill>
              <a:latin typeface="ITC Avant Garde Std Md" panose="020B0602020202020204" pitchFamily="34" charset="0"/>
            </a:endParaRPr>
          </a:p>
          <a:p>
            <a:endParaRPr lang="en-US" sz="2800" dirty="0">
              <a:latin typeface="ITC Avant Garde Std Md" panose="020B06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02D02B-10AA-4E30-B395-07DA0AAB3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784" y="4301066"/>
            <a:ext cx="3859712" cy="24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64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2961A9-8252-4D55-B2FE-36B8DE2A1D98}"/>
              </a:ext>
            </a:extLst>
          </p:cNvPr>
          <p:cNvSpPr txBox="1"/>
          <p:nvPr/>
        </p:nvSpPr>
        <p:spPr>
          <a:xfrm>
            <a:off x="0" y="113238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u="none" strike="noStrike" dirty="0">
                <a:solidFill>
                  <a:srgbClr val="BF9000"/>
                </a:solidFill>
                <a:effectLst/>
                <a:latin typeface="ITC Avant Garde Std Md" panose="020B0602020202020204" pitchFamily="34" charset="0"/>
              </a:rPr>
              <a:t>Questions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613932-3CDF-4ED1-AF61-1AD6F7E0A721}"/>
              </a:ext>
            </a:extLst>
          </p:cNvPr>
          <p:cNvSpPr txBox="1"/>
          <p:nvPr/>
        </p:nvSpPr>
        <p:spPr>
          <a:xfrm>
            <a:off x="601394" y="2127192"/>
            <a:ext cx="60983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ITC Avant Garde Std Md" panose="020B0602020202020204" pitchFamily="34" charset="0"/>
              </a:rPr>
              <a:t>Question </a:t>
            </a:r>
            <a:r>
              <a:rPr lang="en-US" sz="2800" b="1" dirty="0">
                <a:solidFill>
                  <a:srgbClr val="000000"/>
                </a:solidFill>
                <a:latin typeface="ITC Avant Garde Std Md" panose="020B0602020202020204" pitchFamily="34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ITC Avant Garde Std Md" panose="020B0602020202020204" pitchFamily="34" charset="0"/>
              </a:rPr>
              <a:t>:</a:t>
            </a:r>
          </a:p>
          <a:p>
            <a:endParaRPr lang="en-US" sz="2800" b="1" dirty="0">
              <a:solidFill>
                <a:srgbClr val="000000"/>
              </a:solidFill>
              <a:latin typeface="ITC Avant Garde Std Md" panose="020B060202020202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ITC Avant Garde Std Md" panose="020B0602020202020204" pitchFamily="34" charset="0"/>
              </a:rPr>
              <a:t>What was the lion trapped in?</a:t>
            </a:r>
          </a:p>
          <a:p>
            <a:endParaRPr lang="en-US" sz="2800" dirty="0">
              <a:solidFill>
                <a:srgbClr val="000000"/>
              </a:solidFill>
              <a:latin typeface="ITC Avant Garde Std Md" panose="020B0602020202020204" pitchFamily="34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ITC Avant Garde Std Md" panose="020B0602020202020204" pitchFamily="34" charset="0"/>
              </a:rPr>
              <a:t>“The ______ was trapped in a ______.”</a:t>
            </a:r>
            <a:endParaRPr lang="en-US" sz="2800" i="1" dirty="0">
              <a:latin typeface="ITC Avant Garde Std Md" panose="020B06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055BA9-F31A-4B7A-89BF-059818E4E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261" y="4216400"/>
            <a:ext cx="4151284" cy="252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14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B4DB1C-8817-4381-8643-0CF48911DC97}"/>
              </a:ext>
            </a:extLst>
          </p:cNvPr>
          <p:cNvSpPr txBox="1"/>
          <p:nvPr/>
        </p:nvSpPr>
        <p:spPr>
          <a:xfrm>
            <a:off x="0" y="113238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u="none" strike="noStrike" dirty="0">
                <a:solidFill>
                  <a:srgbClr val="BF9000"/>
                </a:solidFill>
                <a:effectLst/>
                <a:latin typeface="ITC Avant Garde Std Md" panose="020B0602020202020204" pitchFamily="34" charset="0"/>
              </a:rPr>
              <a:t>Questions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FD188C-CC54-40A6-9E33-690554566570}"/>
              </a:ext>
            </a:extLst>
          </p:cNvPr>
          <p:cNvSpPr txBox="1"/>
          <p:nvPr/>
        </p:nvSpPr>
        <p:spPr>
          <a:xfrm>
            <a:off x="748592" y="2127192"/>
            <a:ext cx="609834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ITC Avant Garde Std Md" panose="020B0602020202020204" pitchFamily="34" charset="0"/>
              </a:rPr>
              <a:t>Question 4:</a:t>
            </a:r>
          </a:p>
          <a:p>
            <a:endParaRPr lang="en-US" sz="2800" b="1" dirty="0">
              <a:solidFill>
                <a:srgbClr val="000000"/>
              </a:solidFill>
              <a:latin typeface="ITC Avant Garde Std Md" panose="020B060202020202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ITC Avant Garde Std Md" panose="020B0602020202020204" pitchFamily="34" charset="0"/>
              </a:rPr>
              <a:t>How would you feel if a lion opened his big jaws to swallow you?</a:t>
            </a:r>
          </a:p>
          <a:p>
            <a:endParaRPr lang="en-US" sz="2800" dirty="0">
              <a:solidFill>
                <a:srgbClr val="000000"/>
              </a:solidFill>
              <a:latin typeface="ITC Avant Garde Std Md" panose="020B0602020202020204" pitchFamily="34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ITC Avant Garde Std Md" panose="020B0602020202020204" pitchFamily="34" charset="0"/>
              </a:rPr>
              <a:t>“I would feel _________.”</a:t>
            </a:r>
            <a:endParaRPr lang="en-US" sz="2800" i="1" dirty="0">
              <a:latin typeface="ITC Avant Garde Std Md" panose="020B06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53D74D-2F5C-402A-B19E-606807A6C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936" y="4261419"/>
            <a:ext cx="41814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01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4CE0916-58E7-4EA3-B076-E1B81BB4384D}"/>
              </a:ext>
            </a:extLst>
          </p:cNvPr>
          <p:cNvSpPr txBox="1"/>
          <p:nvPr/>
        </p:nvSpPr>
        <p:spPr>
          <a:xfrm>
            <a:off x="0" y="113238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u="none" strike="noStrike" dirty="0">
                <a:solidFill>
                  <a:srgbClr val="BF9000"/>
                </a:solidFill>
                <a:effectLst/>
                <a:latin typeface="ITC Avant Garde Std Md" panose="020B0602020202020204" pitchFamily="34" charset="0"/>
              </a:rPr>
              <a:t>Questions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6FDD09-CE98-4648-A9A5-83DBEAE97A85}"/>
              </a:ext>
            </a:extLst>
          </p:cNvPr>
          <p:cNvSpPr txBox="1"/>
          <p:nvPr/>
        </p:nvSpPr>
        <p:spPr>
          <a:xfrm>
            <a:off x="167225" y="2127192"/>
            <a:ext cx="60983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ITC Avant Garde Std Md" panose="020B0602020202020204" pitchFamily="34" charset="0"/>
              </a:rPr>
              <a:t>Question </a:t>
            </a:r>
            <a:r>
              <a:rPr lang="en-US" sz="2800" b="1" dirty="0">
                <a:solidFill>
                  <a:srgbClr val="000000"/>
                </a:solidFill>
                <a:latin typeface="ITC Avant Garde Std Md" panose="020B0602020202020204" pitchFamily="34" charset="0"/>
              </a:rPr>
              <a:t>5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ITC Avant Garde Std Md" panose="020B0602020202020204" pitchFamily="34" charset="0"/>
              </a:rPr>
              <a:t>:</a:t>
            </a:r>
          </a:p>
          <a:p>
            <a:endParaRPr lang="en-US" sz="2800" b="1" dirty="0">
              <a:solidFill>
                <a:srgbClr val="000000"/>
              </a:solidFill>
              <a:latin typeface="ITC Avant Garde Std Md" panose="020B060202020202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ITC Avant Garde Std Md" panose="020B0602020202020204" pitchFamily="34" charset="0"/>
              </a:rPr>
              <a:t>How can you help someone?</a:t>
            </a:r>
          </a:p>
          <a:p>
            <a:endParaRPr lang="en-US" sz="2800" dirty="0">
              <a:solidFill>
                <a:srgbClr val="000000"/>
              </a:solidFill>
              <a:latin typeface="ITC Avant Garde Std Md" panose="020B0602020202020204" pitchFamily="34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ITC Avant Garde Std Md" panose="020B0602020202020204" pitchFamily="34" charset="0"/>
              </a:rPr>
              <a:t>“I can help someone by _______.”</a:t>
            </a:r>
            <a:endParaRPr lang="en-US" sz="2800" i="1" dirty="0">
              <a:latin typeface="ITC Avant Garde Std Md" panose="020B0602020202020204" pitchFamily="34" charset="0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F6EF716-B99E-4101-96CE-428F75CE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554" y="4565524"/>
            <a:ext cx="1363380" cy="2066506"/>
          </a:xfrm>
          <a:prstGeom prst="rect">
            <a:avLst/>
          </a:prstGeom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C2CC876-D833-4F13-80C7-FE575F4BE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338" y="4348713"/>
            <a:ext cx="2506589" cy="250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30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4CE0916-58E7-4EA3-B076-E1B81BB4384D}"/>
              </a:ext>
            </a:extLst>
          </p:cNvPr>
          <p:cNvSpPr txBox="1"/>
          <p:nvPr/>
        </p:nvSpPr>
        <p:spPr>
          <a:xfrm>
            <a:off x="2035774" y="1423333"/>
            <a:ext cx="738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ITC Avant Garde Std Md" panose="020B0602020202020204" pitchFamily="34" charset="77"/>
              </a:rPr>
              <a:t>Reflection Question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TC Avant Garde Std Md" panose="020B0602020202020204" pitchFamily="34" charset="77"/>
              <a:ea typeface="AppleMyungjo" pitchFamily="2" charset="-127"/>
              <a:cs typeface="PF Din Text Universal Light" panose="02000506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DCC648-C79F-4949-9846-26CED6962FAF}"/>
              </a:ext>
            </a:extLst>
          </p:cNvPr>
          <p:cNvSpPr txBox="1"/>
          <p:nvPr/>
        </p:nvSpPr>
        <p:spPr>
          <a:xfrm>
            <a:off x="1155384" y="2941677"/>
            <a:ext cx="973279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E" sz="2800" b="1" dirty="0">
                <a:latin typeface="ITC Avant Garde Std Bk" panose="020B0502020202020204" pitchFamily="34" charset="77"/>
              </a:rPr>
              <a:t>Question 6: Reflection</a:t>
            </a:r>
          </a:p>
          <a:p>
            <a:endParaRPr lang="en-AE" sz="2400" dirty="0">
              <a:latin typeface="ITC Avant Garde Std Md" panose="020B0602020202020204" pitchFamily="34" charset="77"/>
            </a:endParaRPr>
          </a:p>
          <a:p>
            <a:r>
              <a:rPr lang="en-GB" sz="2400" dirty="0">
                <a:latin typeface="ITC Avant Garde Std Md" panose="020B0602020202020204" pitchFamily="34" charset="77"/>
              </a:rPr>
              <a:t>I think that question number ______ was difficult because ______________.</a:t>
            </a:r>
            <a:endParaRPr lang="en-AE" sz="2400" dirty="0">
              <a:latin typeface="ITC Avant Garde Std Md" panose="020B0602020202020204" pitchFamily="34" charset="77"/>
            </a:endParaRPr>
          </a:p>
          <a:p>
            <a:r>
              <a:rPr lang="en-AE" sz="2400" dirty="0">
                <a:latin typeface="ITC Avant Garde Std Md" panose="020B0602020202020204" pitchFamily="34" charset="77"/>
              </a:rPr>
              <a:t> </a:t>
            </a:r>
          </a:p>
          <a:p>
            <a:r>
              <a:rPr lang="en-GB" sz="2400" dirty="0">
                <a:latin typeface="ITC Avant Garde Std Md" panose="020B0602020202020204" pitchFamily="34" charset="77"/>
              </a:rPr>
              <a:t> </a:t>
            </a:r>
            <a:endParaRPr lang="en-AE" sz="2400" dirty="0">
              <a:latin typeface="ITC Avant Garde Std Md" panose="020B0602020202020204" pitchFamily="34" charset="77"/>
            </a:endParaRPr>
          </a:p>
          <a:p>
            <a:r>
              <a:rPr lang="en-GB" sz="2400" dirty="0">
                <a:latin typeface="ITC Avant Garde Std Md" panose="020B0602020202020204" pitchFamily="34" charset="77"/>
              </a:rPr>
              <a:t>I like question number ______ because _____________________________.</a:t>
            </a:r>
            <a:endParaRPr lang="en-AE" sz="2400" dirty="0">
              <a:latin typeface="ITC Avant Garde Std Md" panose="020B0602020202020204" pitchFamily="34" charset="77"/>
            </a:endParaRPr>
          </a:p>
        </p:txBody>
      </p:sp>
      <p:pic>
        <p:nvPicPr>
          <p:cNvPr id="5" name="Picture 4" descr="Question Mark, Question">
            <a:extLst>
              <a:ext uri="{FF2B5EF4-FFF2-40B4-BE49-F238E27FC236}">
                <a16:creationId xmlns:a16="http://schemas.microsoft.com/office/drawing/2014/main" id="{8061E9FD-E05B-CE41-BE3E-997D478D0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479" y="1686354"/>
            <a:ext cx="871855" cy="1294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90653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DB8F66-BF40-43A7-A6D6-72B2ABBA67EC}"/>
              </a:ext>
            </a:extLst>
          </p:cNvPr>
          <p:cNvSpPr txBox="1"/>
          <p:nvPr/>
        </p:nvSpPr>
        <p:spPr>
          <a:xfrm>
            <a:off x="3141839" y="357605"/>
            <a:ext cx="6418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ITC Avant Garde Std Md" panose="020B0602020202020204" pitchFamily="34" charset="0"/>
                <a:ea typeface="AppleMyungjo" pitchFamily="2" charset="-127"/>
                <a:cs typeface="PF Din Text Universal Light" panose="02000506000000020004" pitchFamily="2" charset="0"/>
              </a:rPr>
              <a:t>Glossary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TC Avant Garde Std Md" panose="020B0602020202020204" pitchFamily="34" charset="0"/>
              <a:ea typeface="AppleMyungjo" pitchFamily="2" charset="-127"/>
              <a:cs typeface="PF Din Text Universal Light" panose="02000506000000020004" pitchFamily="2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F3C2EB-EE23-4D46-8F60-ED134C8D6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145197"/>
              </p:ext>
            </p:extLst>
          </p:nvPr>
        </p:nvGraphicFramePr>
        <p:xfrm>
          <a:off x="0" y="1397551"/>
          <a:ext cx="12192000" cy="54604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33608">
                  <a:extLst>
                    <a:ext uri="{9D8B030D-6E8A-4147-A177-3AD203B41FA5}">
                      <a16:colId xmlns:a16="http://schemas.microsoft.com/office/drawing/2014/main" val="2691383147"/>
                    </a:ext>
                  </a:extLst>
                </a:gridCol>
                <a:gridCol w="1812407">
                  <a:extLst>
                    <a:ext uri="{9D8B030D-6E8A-4147-A177-3AD203B41FA5}">
                      <a16:colId xmlns:a16="http://schemas.microsoft.com/office/drawing/2014/main" val="517125563"/>
                    </a:ext>
                  </a:extLst>
                </a:gridCol>
                <a:gridCol w="4187285">
                  <a:extLst>
                    <a:ext uri="{9D8B030D-6E8A-4147-A177-3AD203B41FA5}">
                      <a16:colId xmlns:a16="http://schemas.microsoft.com/office/drawing/2014/main" val="3217852178"/>
                    </a:ext>
                  </a:extLst>
                </a:gridCol>
                <a:gridCol w="2158700">
                  <a:extLst>
                    <a:ext uri="{9D8B030D-6E8A-4147-A177-3AD203B41FA5}">
                      <a16:colId xmlns:a16="http://schemas.microsoft.com/office/drawing/2014/main" val="1094864555"/>
                    </a:ext>
                  </a:extLst>
                </a:gridCol>
              </a:tblGrid>
              <a:tr h="99928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lion (n)-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a big cat</a:t>
                      </a:r>
                    </a:p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nap (n)-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a short sleep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447543"/>
                  </a:ext>
                </a:extLst>
              </a:tr>
              <a:tr h="1108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mouse (n)-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a small rat with big ears and a long tail</a:t>
                      </a:r>
                    </a:p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run(s) (v)-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to go quickly by moving legs and feet</a:t>
                      </a:r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  <a:p>
                      <a:endParaRPr lang="en-US" sz="1800" b="0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37722"/>
                  </a:ext>
                </a:extLst>
              </a:tr>
              <a:tr h="1108156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king (n)-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a ruler</a:t>
                      </a:r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swallow (v)-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to put in mouth and chew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75898"/>
                  </a:ext>
                </a:extLst>
              </a:tr>
              <a:tr h="1108156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jungle (n)-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land with trees and tall leaves</a:t>
                      </a:r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catch(es) (v)-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to grab or hold</a:t>
                      </a:r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728707"/>
                  </a:ext>
                </a:extLst>
              </a:tr>
              <a:tr h="1136702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little (adj)-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tiny or small</a:t>
                      </a:r>
                    </a:p>
                    <a:p>
                      <a:endParaRPr lang="en-US" sz="1800" b="0" dirty="0">
                        <a:latin typeface="ITC Avant Garde Std Md" panose="020B0602020202020204" pitchFamily="34" charset="0"/>
                      </a:endParaRPr>
                    </a:p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ITC Avant Garde Std Md" panose="020B0602020202020204" pitchFamily="34" charset="0"/>
                        </a:rPr>
                        <a:t>trapped (v)- </a:t>
                      </a:r>
                      <a:r>
                        <a:rPr lang="en-US" sz="1800" b="0" dirty="0">
                          <a:latin typeface="ITC Avant Garde Std Md" panose="020B0602020202020204" pitchFamily="34" charset="0"/>
                        </a:rPr>
                        <a:t>to be put in a place and cannot get out</a:t>
                      </a:r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ITC Avant Garde Std Md" panose="020B06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93960"/>
                  </a:ext>
                </a:extLst>
              </a:tr>
            </a:tbl>
          </a:graphicData>
        </a:graphic>
      </p:graphicFrame>
      <p:pic>
        <p:nvPicPr>
          <p:cNvPr id="4" name="Picture 3" descr="A cartoon of a bee&#10;&#10;Description automatically generated with low confidence">
            <a:extLst>
              <a:ext uri="{FF2B5EF4-FFF2-40B4-BE49-F238E27FC236}">
                <a16:creationId xmlns:a16="http://schemas.microsoft.com/office/drawing/2014/main" id="{FA36636D-2232-43E6-9DBA-A25FC0273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333" y="1419845"/>
            <a:ext cx="1031632" cy="910467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6D7C2ED-255B-4C58-812F-92347206E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453" y="2517651"/>
            <a:ext cx="1135983" cy="882572"/>
          </a:xfrm>
          <a:prstGeom prst="rect">
            <a:avLst/>
          </a:prstGeom>
        </p:spPr>
      </p:pic>
      <p:pic>
        <p:nvPicPr>
          <p:cNvPr id="9" name="Picture 8" descr="A picture containing insect&#10;&#10;Description automatically generated">
            <a:extLst>
              <a:ext uri="{FF2B5EF4-FFF2-40B4-BE49-F238E27FC236}">
                <a16:creationId xmlns:a16="http://schemas.microsoft.com/office/drawing/2014/main" id="{5B8E369E-404F-4742-8FAE-0A23D7EB7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8424" y="4660086"/>
            <a:ext cx="1076407" cy="963842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901AF4F-6FEA-496C-B40B-E9C4C052C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19" y="4731420"/>
            <a:ext cx="1234010" cy="873513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BC1BC-1A26-4A4A-8364-65BACC349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7998" y="2474460"/>
            <a:ext cx="944847" cy="944847"/>
          </a:xfrm>
          <a:prstGeom prst="rect">
            <a:avLst/>
          </a:prstGeom>
        </p:spPr>
      </p:pic>
      <p:pic>
        <p:nvPicPr>
          <p:cNvPr id="15" name="Picture 14" descr="A red and yellow flag&#10;&#10;Description automatically generated with medium confidence">
            <a:extLst>
              <a:ext uri="{FF2B5EF4-FFF2-40B4-BE49-F238E27FC236}">
                <a16:creationId xmlns:a16="http://schemas.microsoft.com/office/drawing/2014/main" id="{29072DF2-15D2-48CB-97C3-DD370D768A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3871" y="1441032"/>
            <a:ext cx="1833104" cy="894642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7B34F96-0123-43B4-87A7-82527BE0A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956" y="3558093"/>
            <a:ext cx="778933" cy="1002210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7D4E494-AE39-49B6-A696-2A81CAB33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6836" y="3545151"/>
            <a:ext cx="627662" cy="10063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4F3713-C6FD-4BF6-A56F-71299FC8F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6116" y="5849349"/>
            <a:ext cx="1548612" cy="941044"/>
          </a:xfrm>
          <a:prstGeom prst="rect">
            <a:avLst/>
          </a:prstGeom>
        </p:spPr>
      </p:pic>
      <p:pic>
        <p:nvPicPr>
          <p:cNvPr id="25" name="Picture 24" descr="A picture containing apple&#10;&#10;Description automatically generated">
            <a:extLst>
              <a:ext uri="{FF2B5EF4-FFF2-40B4-BE49-F238E27FC236}">
                <a16:creationId xmlns:a16="http://schemas.microsoft.com/office/drawing/2014/main" id="{7B687F19-DE76-469D-B541-5D5A22946B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4319" y="5868186"/>
            <a:ext cx="1228378" cy="87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2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0F5FD3-9FA4-49BB-8689-BC2EE594A346}"/>
              </a:ext>
            </a:extLst>
          </p:cNvPr>
          <p:cNvSpPr txBox="1"/>
          <p:nvPr/>
        </p:nvSpPr>
        <p:spPr>
          <a:xfrm>
            <a:off x="641683" y="2161743"/>
            <a:ext cx="11373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Vocabulary</a:t>
            </a: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11316C4-8DF2-4D66-99F7-B2B5985FE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43" y="3202307"/>
            <a:ext cx="6373114" cy="26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5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723E46-0293-8A40-A7E6-788556300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934" y="1350545"/>
            <a:ext cx="35687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3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212670-5B02-BF4D-AD77-611118C48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39850"/>
            <a:ext cx="96012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90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CF8022-2E8A-B546-87BE-4F5F2495B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1136650"/>
            <a:ext cx="33782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95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C4900-F39E-2242-AA86-D189303F3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50" y="1459346"/>
            <a:ext cx="77597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5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53608-E34A-3E43-A654-64EED08A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0" y="1162050"/>
            <a:ext cx="6223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25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 a Superhero by Slidesgo">
  <a:themeElements>
    <a:clrScheme name="Simple Light">
      <a:dk1>
        <a:srgbClr val="20093A"/>
      </a:dk1>
      <a:lt1>
        <a:srgbClr val="FFFFFF"/>
      </a:lt1>
      <a:dk2>
        <a:srgbClr val="C283FF"/>
      </a:dk2>
      <a:lt2>
        <a:srgbClr val="801941"/>
      </a:lt2>
      <a:accent1>
        <a:srgbClr val="07E2B8"/>
      </a:accent1>
      <a:accent2>
        <a:srgbClr val="FFD31A"/>
      </a:accent2>
      <a:accent3>
        <a:srgbClr val="862EED"/>
      </a:accent3>
      <a:accent4>
        <a:srgbClr val="FF1A72"/>
      </a:accent4>
      <a:accent5>
        <a:srgbClr val="AC64FF"/>
      </a:accent5>
      <a:accent6>
        <a:srgbClr val="580BB1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0D5AF4C96FC943BE69E732BE0FA005" ma:contentTypeVersion="8" ma:contentTypeDescription="Create a new document." ma:contentTypeScope="" ma:versionID="27d439100007d6a86a7b82b53d8e9704">
  <xsd:schema xmlns:xsd="http://www.w3.org/2001/XMLSchema" xmlns:xs="http://www.w3.org/2001/XMLSchema" xmlns:p="http://schemas.microsoft.com/office/2006/metadata/properties" xmlns:ns2="455863f0-e14f-49a8-93b4-4b9a31439012" xmlns:ns3="2f846768-5a33-4038-a2a9-6275ea70022c" targetNamespace="http://schemas.microsoft.com/office/2006/metadata/properties" ma:root="true" ma:fieldsID="64cb01e68832f298a633521dca2fc9ea" ns2:_="" ns3:_="">
    <xsd:import namespace="455863f0-e14f-49a8-93b4-4b9a31439012"/>
    <xsd:import namespace="2f846768-5a33-4038-a2a9-6275ea70022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5863f0-e14f-49a8-93b4-4b9a3143901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846768-5a33-4038-a2a9-6275ea7002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28008F-3B91-4324-A5B2-02681EB8ADE2}">
  <ds:schemaRefs>
    <ds:schemaRef ds:uri="http://schemas.microsoft.com/office/2006/metadata/properties"/>
    <ds:schemaRef ds:uri="http://schemas.microsoft.com/office/infopath/2007/PartnerControls"/>
    <ds:schemaRef ds:uri="a783c597-3efa-4cdf-8799-3c365b924ed7"/>
  </ds:schemaRefs>
</ds:datastoreItem>
</file>

<file path=customXml/itemProps2.xml><?xml version="1.0" encoding="utf-8"?>
<ds:datastoreItem xmlns:ds="http://schemas.openxmlformats.org/officeDocument/2006/customXml" ds:itemID="{953391D8-992D-4E84-B332-7A0A5FA4D8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5863f0-e14f-49a8-93b4-4b9a31439012"/>
    <ds:schemaRef ds:uri="2f846768-5a33-4038-a2a9-6275ea7002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0EE1FD-EEA1-4A7B-9EA2-624E9C3CC1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573</Words>
  <Application>Microsoft Office PowerPoint</Application>
  <PresentationFormat>شاشة عريضة</PresentationFormat>
  <Paragraphs>114</Paragraphs>
  <Slides>39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39</vt:i4>
      </vt:variant>
    </vt:vector>
  </HeadingPairs>
  <TitlesOfParts>
    <vt:vector size="49" baseType="lpstr">
      <vt:lpstr>Archivo</vt:lpstr>
      <vt:lpstr>Arial</vt:lpstr>
      <vt:lpstr>Calibri</vt:lpstr>
      <vt:lpstr>Calibri Light</vt:lpstr>
      <vt:lpstr>Century Gothic</vt:lpstr>
      <vt:lpstr>ITC Avant Garde Std Bk</vt:lpstr>
      <vt:lpstr>ITC Avant Garde Std Md</vt:lpstr>
      <vt:lpstr>Paytone One</vt:lpstr>
      <vt:lpstr>Office Theme</vt:lpstr>
      <vt:lpstr>Be a Superhero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Reem Samir Abu Ghaida</dc:creator>
  <cp:lastModifiedBy>shaikhah teacher</cp:lastModifiedBy>
  <cp:revision>92</cp:revision>
  <dcterms:created xsi:type="dcterms:W3CDTF">2021-02-06T17:30:35Z</dcterms:created>
  <dcterms:modified xsi:type="dcterms:W3CDTF">2021-10-13T04:44:38Z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0x010100A60D5AF4C96FC943BE69E732BE0FA005</vt:lpwstr>
  </property>
</Properties>
</file>