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E3D"/>
    <a:srgbClr val="FC3A60"/>
    <a:srgbClr val="2FB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44" d="100"/>
          <a:sy n="44" d="100"/>
        </p:scale>
        <p:origin x="1260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3838-9F84-4778-8CA1-79F9298CB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C8384-0AA9-4514-B818-74D038064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C16C-31CE-4C47-90EB-305326DC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0D50-D49E-4718-8901-1B6ABB7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1AA3-028B-47D8-964E-592365CB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158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BF5C-3915-457A-B903-32717AE1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60471-F5E9-4EB6-BE9C-C09E5DA4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6B225-CBA4-4077-9055-1658B944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7C95-E7B3-47C4-AE20-9E50ACBD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01A4-976C-4368-B500-C5D1CD6C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0433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E2135-C033-4E0D-BBF0-6348549DD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C735-1A50-4D16-ABE9-3B12489B4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9827F-6F1D-4E24-AB9A-943D5EE0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74E6-1C1B-4862-8FD8-484642E7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2D15-A4EA-4A97-B138-66137218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45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C3EF-8C62-45C5-8190-6C92EA41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87BA-EDEB-4FA1-91D6-BB61E8C1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E6C5-DE0B-4CAD-89DD-62EEFBA0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714D-EBB0-4DAD-853B-8E6803CC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DE51-93E7-4E61-93E6-6F1F1B1F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0833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108E-18FC-4486-B3EA-EE7B44D9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362D6-8FE9-468F-AA16-396C8E581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B9BA-65F8-48AA-9BE9-B8502A93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5910-8061-4A94-9D95-953EE047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02FA-9EB8-406F-AE0E-AED6FCF3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295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B0CF-3EE4-4CC4-AD95-90ED635E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80CB-8DCF-4825-B6CE-E62F5016A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7C0C9-ECAB-4BE5-ADB9-110E29196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17B3D-ECD0-4FE3-8536-CDC0ACC5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015E1-13EE-4AD9-ADA0-1A9821BF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495EF-E248-4D1B-98D6-F3D61EF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3279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A45E-F614-428D-9452-EFADBE50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777B3-DDF2-4815-A13E-F45FA4972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94E65-4565-43E1-82BB-BCE32F2CE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F3B1F-4EAE-4182-9A28-13B8FCAB2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B016C-3510-427B-89A9-1D901CF8C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484D8-43F9-44A3-B263-50B2E2E9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FA4E3-95EF-40BB-8B6E-1A46419E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F2ED7-7312-462D-87B5-A6BB4351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0487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7BC5-C35A-4EA7-A1B0-B4604E60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5A58C-20D8-49B1-9B34-ABEDFED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029BF-A26D-46CA-A3B8-4A8C3A61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8943-DCD4-424F-A78B-7F94AA06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879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CA2B9-9370-40CC-8F5B-A9D832FC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52E3C-60EC-418C-8225-39B57A25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73050-191A-464B-8796-F34E08FB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3579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B0A2-C14E-43FB-82C4-25891EB1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59EE-3601-4794-8048-37C432B9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E0E89-0FA4-4E8F-BA8B-59E14B30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930AE-0825-4044-B303-F0B8A657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8E30-3C9B-4F0B-BD57-ADB2F6AA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0F731-FBDB-4228-B0AB-39A1D129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7653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0099-C1EF-4D9B-A803-D1FBD8A4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DB9EE-248B-4387-8C4C-8C790FBE1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4097-DECD-4C48-AFF0-F745C0573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FEDA8-BF03-43BA-BCC8-886D785D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C2697-5CD2-4291-B9AB-358B75E4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6309C-E78F-419E-BBFC-88833B56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60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4BCAC-CDB1-499A-8DAE-00625EB5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BAD9A-06FB-449C-B9D4-4B933F41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11DC2-7749-42F6-B3E5-991621988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2FA1-EF56-4A5E-B9F3-6B11498ECE90}" type="datetimeFigureOut">
              <a:rPr lang="en-AE" smtClean="0"/>
              <a:t>04/11/2021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FC8C-DE6A-4125-BDA5-0980FADA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4F821-3980-4876-B9E0-5D5B04B19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B2BB-3661-487E-BD8E-562579FD1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51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emf"/><Relationship Id="rId3" Type="http://schemas.openxmlformats.org/officeDocument/2006/relationships/slide" Target="slide7.xml"/><Relationship Id="rId7" Type="http://schemas.openxmlformats.org/officeDocument/2006/relationships/image" Target="../media/image3.emf"/><Relationship Id="rId12" Type="http://schemas.openxmlformats.org/officeDocument/2006/relationships/slide" Target="slide3.xml"/><Relationship Id="rId17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8.svg"/><Relationship Id="rId10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image" Target="../media/image4.emf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wmf"/><Relationship Id="rId3" Type="http://schemas.microsoft.com/office/2007/relationships/media" Target="../media/media1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audio" Target="../media/media1.WAV"/><Relationship Id="rId9" Type="http://schemas.openxmlformats.org/officeDocument/2006/relationships/image" Target="../media/image6.em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" Target="slide1.xml"/><Relationship Id="rId12" Type="http://schemas.openxmlformats.org/officeDocument/2006/relationships/image" Target="../media/image1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slide" Target="slide1.xml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audio" Target="../media/media2.WAV"/><Relationship Id="rId9" Type="http://schemas.openxmlformats.org/officeDocument/2006/relationships/image" Target="../media/image12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" Target="slide1.xml"/><Relationship Id="rId12" Type="http://schemas.openxmlformats.org/officeDocument/2006/relationships/image" Target="../media/image2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EFAE6A-4799-4D93-BDA7-02BEEADAE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31DA50E5-E2CD-433B-BE7D-B13877C8B9B7}"/>
              </a:ext>
            </a:extLst>
          </p:cNvPr>
          <p:cNvSpPr/>
          <p:nvPr/>
        </p:nvSpPr>
        <p:spPr>
          <a:xfrm>
            <a:off x="6036530" y="6139916"/>
            <a:ext cx="1603947" cy="667062"/>
          </a:xfrm>
          <a:custGeom>
            <a:avLst/>
            <a:gdLst>
              <a:gd name="connsiteX0" fmla="*/ 0 w 1603947"/>
              <a:gd name="connsiteY0" fmla="*/ 0 h 667062"/>
              <a:gd name="connsiteX1" fmla="*/ 502570 w 1603947"/>
              <a:gd name="connsiteY1" fmla="*/ 0 h 667062"/>
              <a:gd name="connsiteX2" fmla="*/ 1037219 w 1603947"/>
              <a:gd name="connsiteY2" fmla="*/ 0 h 667062"/>
              <a:gd name="connsiteX3" fmla="*/ 1603947 w 1603947"/>
              <a:gd name="connsiteY3" fmla="*/ 0 h 667062"/>
              <a:gd name="connsiteX4" fmla="*/ 1603947 w 1603947"/>
              <a:gd name="connsiteY4" fmla="*/ 320190 h 667062"/>
              <a:gd name="connsiteX5" fmla="*/ 1603947 w 1603947"/>
              <a:gd name="connsiteY5" fmla="*/ 667062 h 667062"/>
              <a:gd name="connsiteX6" fmla="*/ 1053259 w 1603947"/>
              <a:gd name="connsiteY6" fmla="*/ 667062 h 667062"/>
              <a:gd name="connsiteX7" fmla="*/ 518610 w 1603947"/>
              <a:gd name="connsiteY7" fmla="*/ 667062 h 667062"/>
              <a:gd name="connsiteX8" fmla="*/ 0 w 1603947"/>
              <a:gd name="connsiteY8" fmla="*/ 667062 h 667062"/>
              <a:gd name="connsiteX9" fmla="*/ 0 w 1603947"/>
              <a:gd name="connsiteY9" fmla="*/ 346872 h 667062"/>
              <a:gd name="connsiteX10" fmla="*/ 0 w 1603947"/>
              <a:gd name="connsiteY10" fmla="*/ 0 h 66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947" h="667062" fill="none" extrusionOk="0">
                <a:moveTo>
                  <a:pt x="0" y="0"/>
                </a:moveTo>
                <a:cubicBezTo>
                  <a:pt x="245438" y="-50317"/>
                  <a:pt x="353948" y="56490"/>
                  <a:pt x="502570" y="0"/>
                </a:cubicBezTo>
                <a:cubicBezTo>
                  <a:pt x="651192" y="-56490"/>
                  <a:pt x="905755" y="34522"/>
                  <a:pt x="1037219" y="0"/>
                </a:cubicBezTo>
                <a:cubicBezTo>
                  <a:pt x="1168683" y="-34522"/>
                  <a:pt x="1459118" y="28924"/>
                  <a:pt x="1603947" y="0"/>
                </a:cubicBezTo>
                <a:cubicBezTo>
                  <a:pt x="1613984" y="158835"/>
                  <a:pt x="1601883" y="219249"/>
                  <a:pt x="1603947" y="320190"/>
                </a:cubicBezTo>
                <a:cubicBezTo>
                  <a:pt x="1606011" y="421131"/>
                  <a:pt x="1569740" y="576597"/>
                  <a:pt x="1603947" y="667062"/>
                </a:cubicBezTo>
                <a:cubicBezTo>
                  <a:pt x="1448891" y="667287"/>
                  <a:pt x="1291752" y="608614"/>
                  <a:pt x="1053259" y="667062"/>
                </a:cubicBezTo>
                <a:cubicBezTo>
                  <a:pt x="814766" y="725510"/>
                  <a:pt x="718411" y="622158"/>
                  <a:pt x="518610" y="667062"/>
                </a:cubicBezTo>
                <a:cubicBezTo>
                  <a:pt x="318809" y="711966"/>
                  <a:pt x="150498" y="642683"/>
                  <a:pt x="0" y="667062"/>
                </a:cubicBezTo>
                <a:cubicBezTo>
                  <a:pt x="-785" y="577239"/>
                  <a:pt x="4398" y="411442"/>
                  <a:pt x="0" y="346872"/>
                </a:cubicBezTo>
                <a:cubicBezTo>
                  <a:pt x="-4398" y="282302"/>
                  <a:pt x="40336" y="119077"/>
                  <a:pt x="0" y="0"/>
                </a:cubicBezTo>
                <a:close/>
              </a:path>
              <a:path w="1603947" h="667062" stroke="0" extrusionOk="0">
                <a:moveTo>
                  <a:pt x="0" y="0"/>
                </a:moveTo>
                <a:cubicBezTo>
                  <a:pt x="253599" y="-40238"/>
                  <a:pt x="373373" y="59507"/>
                  <a:pt x="534649" y="0"/>
                </a:cubicBezTo>
                <a:cubicBezTo>
                  <a:pt x="695925" y="-59507"/>
                  <a:pt x="847181" y="59395"/>
                  <a:pt x="1101377" y="0"/>
                </a:cubicBezTo>
                <a:cubicBezTo>
                  <a:pt x="1355573" y="-59395"/>
                  <a:pt x="1468629" y="17964"/>
                  <a:pt x="1603947" y="0"/>
                </a:cubicBezTo>
                <a:cubicBezTo>
                  <a:pt x="1609124" y="105119"/>
                  <a:pt x="1586636" y="222723"/>
                  <a:pt x="1603947" y="320190"/>
                </a:cubicBezTo>
                <a:cubicBezTo>
                  <a:pt x="1621258" y="417657"/>
                  <a:pt x="1579199" y="495145"/>
                  <a:pt x="1603947" y="667062"/>
                </a:cubicBezTo>
                <a:cubicBezTo>
                  <a:pt x="1338852" y="729347"/>
                  <a:pt x="1265371" y="635865"/>
                  <a:pt x="1069298" y="667062"/>
                </a:cubicBezTo>
                <a:cubicBezTo>
                  <a:pt x="873225" y="698259"/>
                  <a:pt x="678211" y="640312"/>
                  <a:pt x="502570" y="667062"/>
                </a:cubicBezTo>
                <a:cubicBezTo>
                  <a:pt x="326929" y="693812"/>
                  <a:pt x="222193" y="641652"/>
                  <a:pt x="0" y="667062"/>
                </a:cubicBezTo>
                <a:cubicBezTo>
                  <a:pt x="-21588" y="550288"/>
                  <a:pt x="39479" y="400575"/>
                  <a:pt x="0" y="333531"/>
                </a:cubicBezTo>
                <a:cubicBezTo>
                  <a:pt x="-39479" y="266487"/>
                  <a:pt x="18047" y="15023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782294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التهيئة </a:t>
            </a:r>
            <a:endParaRPr lang="en-AE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40870DBE-9D48-4A22-A144-4CC04A998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643" y="4861190"/>
            <a:ext cx="2043872" cy="1996810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FFF9D409-DBE0-4E85-BA6A-A0F1C4A79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182" y="348952"/>
            <a:ext cx="1467556" cy="1388533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3F2BD268-9CE3-48C7-83C7-E6E3C6FF7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217" y="4449380"/>
            <a:ext cx="2987001" cy="196685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A593018E-BE02-4689-BC33-0FD1E10E1C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723" y="441770"/>
            <a:ext cx="2348089" cy="2257778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2F3D01F7-7F5D-4F28-A927-95BD5DD3D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7960" y="2086437"/>
            <a:ext cx="2415822" cy="24158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5DBEA96-01C0-4956-B495-66038624D3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382126-EEEC-4001-8487-06B271429A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5609931-2EAE-4FD5-97D0-E81635C6FC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EE22F98-32A1-4188-9348-C2A4680DC2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6094" y="2425313"/>
            <a:ext cx="2415822" cy="404813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3E8B174-0415-4691-A043-B20C9480A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0291" y="2425313"/>
            <a:ext cx="2415822" cy="4048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62165-5046-4EAA-806B-1878A455F0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5024" y="452615"/>
            <a:ext cx="4335896" cy="1972698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C177E69-F852-4A18-839E-E239274BD4A5}"/>
              </a:ext>
            </a:extLst>
          </p:cNvPr>
          <p:cNvSpPr/>
          <p:nvPr/>
        </p:nvSpPr>
        <p:spPr>
          <a:xfrm flipH="1">
            <a:off x="10150764" y="88637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FD75-6099-47A9-BB72-C534E7306B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298" y="6505243"/>
            <a:ext cx="2415822" cy="382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275E5-65E9-45EE-92FD-2169A0C24071}"/>
              </a:ext>
            </a:extLst>
          </p:cNvPr>
          <p:cNvSpPr/>
          <p:nvPr/>
        </p:nvSpPr>
        <p:spPr>
          <a:xfrm>
            <a:off x="421217" y="578903"/>
            <a:ext cx="3935487" cy="5430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/>
              <a:t>بالضغط على الفأرة سيبدأ ربيع بالانطلاق إلى الكوكب المحدد بعدها نضغط على الكوكب للذهاب للسؤال . بعد الإجابة على السؤال نضغط على الكوكب للعودة للصفحة الرئيسية ونعيد العملية مع بقية الأسئلة  ( امسح النص )</a:t>
            </a:r>
            <a:endParaRPr lang="en-AE" sz="2800" dirty="0"/>
          </a:p>
        </p:txBody>
      </p:sp>
    </p:spTree>
    <p:extLst>
      <p:ext uri="{BB962C8B-B14F-4D97-AF65-F5344CB8AC3E}">
        <p14:creationId xmlns:p14="http://schemas.microsoft.com/office/powerpoint/2010/main" val="9875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6107 -0.35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38555 -0.17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34336 0.2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4505 0.1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088 -0.4479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B4AE1-91CD-4CBE-A3C3-DBDEEDFB316D}"/>
              </a:ext>
            </a:extLst>
          </p:cNvPr>
          <p:cNvCxnSpPr>
            <a:cxnSpLocks/>
          </p:cNvCxnSpPr>
          <p:nvPr/>
        </p:nvCxnSpPr>
        <p:spPr>
          <a:xfrm flipH="1">
            <a:off x="3598863" y="602307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C60287-FF08-4451-B01D-7CB4C1FDD0F4}"/>
              </a:ext>
            </a:extLst>
          </p:cNvPr>
          <p:cNvSpPr txBox="1"/>
          <p:nvPr/>
        </p:nvSpPr>
        <p:spPr>
          <a:xfrm>
            <a:off x="6708820" y="103922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18946-7803-4324-8EA1-03997222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02" y="3244354"/>
            <a:ext cx="1700333" cy="1183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79AF6E-478F-48A6-871C-1195A25EF1B9}"/>
              </a:ext>
            </a:extLst>
          </p:cNvPr>
          <p:cNvSpPr/>
          <p:nvPr/>
        </p:nvSpPr>
        <p:spPr>
          <a:xfrm>
            <a:off x="9218126" y="2010585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2FB64-8FC6-46B1-9922-497531FDCD8D}"/>
              </a:ext>
            </a:extLst>
          </p:cNvPr>
          <p:cNvSpPr/>
          <p:nvPr/>
        </p:nvSpPr>
        <p:spPr>
          <a:xfrm>
            <a:off x="3356030" y="1833068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</a:t>
            </a:r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CA9F9B-6B1B-4A1E-9D20-E4D8552F3014}"/>
              </a:ext>
            </a:extLst>
          </p:cNvPr>
          <p:cNvSpPr/>
          <p:nvPr/>
        </p:nvSpPr>
        <p:spPr>
          <a:xfrm>
            <a:off x="6470302" y="1833068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جِـ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CF34438-3D0E-40DC-97B4-D7D50CEC435F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F92A00-EAE1-4E95-AEA3-B44E99B1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463 L 0.15104 0.3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29661 0.28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D947B1-6E00-465D-8C32-EDD9C108EC2D}"/>
              </a:ext>
            </a:extLst>
          </p:cNvPr>
          <p:cNvCxnSpPr>
            <a:cxnSpLocks/>
          </p:cNvCxnSpPr>
          <p:nvPr/>
        </p:nvCxnSpPr>
        <p:spPr>
          <a:xfrm flipH="1">
            <a:off x="3523913" y="5873175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C276FF-F979-4D77-8378-F5329905F957}"/>
              </a:ext>
            </a:extLst>
          </p:cNvPr>
          <p:cNvSpPr txBox="1"/>
          <p:nvPr/>
        </p:nvSpPr>
        <p:spPr>
          <a:xfrm>
            <a:off x="6633870" y="889323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B046A-2302-4E94-813F-ACA8A16B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74" y="3007447"/>
            <a:ext cx="1700333" cy="11831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A49E92-5310-4FAD-8BA1-179D8075A43E}"/>
              </a:ext>
            </a:extLst>
          </p:cNvPr>
          <p:cNvSpPr/>
          <p:nvPr/>
        </p:nvSpPr>
        <p:spPr>
          <a:xfrm>
            <a:off x="9418892" y="1860681"/>
            <a:ext cx="7377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137966-9B6F-4091-A53D-19D1E91FD1CC}"/>
              </a:ext>
            </a:extLst>
          </p:cNvPr>
          <p:cNvSpPr/>
          <p:nvPr/>
        </p:nvSpPr>
        <p:spPr>
          <a:xfrm>
            <a:off x="3281080" y="1683164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2C24A-FBE8-47AF-BD60-545B23DFEB82}"/>
              </a:ext>
            </a:extLst>
          </p:cNvPr>
          <p:cNvSpPr/>
          <p:nvPr/>
        </p:nvSpPr>
        <p:spPr>
          <a:xfrm>
            <a:off x="6764043" y="1683164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D64E2D-A97E-4027-8EE3-215122DA5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05143 0.277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10208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1E539-877D-4409-B1D3-1435968F9511}"/>
              </a:ext>
            </a:extLst>
          </p:cNvPr>
          <p:cNvCxnSpPr>
            <a:cxnSpLocks/>
          </p:cNvCxnSpPr>
          <p:nvPr/>
        </p:nvCxnSpPr>
        <p:spPr>
          <a:xfrm flipH="1">
            <a:off x="3583873" y="569329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7F7309-BCA7-4FF7-91C5-0910D8BF5461}"/>
              </a:ext>
            </a:extLst>
          </p:cNvPr>
          <p:cNvSpPr txBox="1"/>
          <p:nvPr/>
        </p:nvSpPr>
        <p:spPr>
          <a:xfrm>
            <a:off x="6693830" y="70944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8F805-D67D-4A08-AABC-55F76E7A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11" y="2837426"/>
            <a:ext cx="1700333" cy="118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C0711-91D4-43D5-984F-C3AD20CFDF5F}"/>
              </a:ext>
            </a:extLst>
          </p:cNvPr>
          <p:cNvSpPr/>
          <p:nvPr/>
        </p:nvSpPr>
        <p:spPr>
          <a:xfrm>
            <a:off x="9203136" y="1680800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EA3CF-15D9-44BD-87B2-66683A97069E}"/>
              </a:ext>
            </a:extLst>
          </p:cNvPr>
          <p:cNvSpPr/>
          <p:nvPr/>
        </p:nvSpPr>
        <p:spPr>
          <a:xfrm>
            <a:off x="3341040" y="150328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بَـحْـ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09B9C4F-24F5-4689-A7F7-A943E54F0479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C7C5B-F6EC-420D-A955-9E7D849F8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24466 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233 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72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2EFCAB-22D3-40E1-B246-CAFA2CBCD1E0}"/>
              </a:ext>
            </a:extLst>
          </p:cNvPr>
          <p:cNvCxnSpPr>
            <a:cxnSpLocks/>
          </p:cNvCxnSpPr>
          <p:nvPr/>
        </p:nvCxnSpPr>
        <p:spPr>
          <a:xfrm flipH="1">
            <a:off x="3628843" y="5813216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30868F-CE68-4882-BF50-E5F987FD52F3}"/>
              </a:ext>
            </a:extLst>
          </p:cNvPr>
          <p:cNvSpPr txBox="1"/>
          <p:nvPr/>
        </p:nvSpPr>
        <p:spPr>
          <a:xfrm>
            <a:off x="6738800" y="829364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F2CFC-4F17-4F64-B10F-DBC912CB2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5" y="2837426"/>
            <a:ext cx="1700333" cy="118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F921BB-B0F2-4A08-A949-24121E3AD248}"/>
              </a:ext>
            </a:extLst>
          </p:cNvPr>
          <p:cNvSpPr/>
          <p:nvPr/>
        </p:nvSpPr>
        <p:spPr>
          <a:xfrm>
            <a:off x="9200816" y="1800722"/>
            <a:ext cx="138371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26D44-8304-4B65-B45B-9E34122B4113}"/>
              </a:ext>
            </a:extLst>
          </p:cNvPr>
          <p:cNvSpPr/>
          <p:nvPr/>
        </p:nvSpPr>
        <p:spPr>
          <a:xfrm>
            <a:off x="3386010" y="1623205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ذو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8809C-7E67-4EFE-B7B2-2AD089AD5319}"/>
              </a:ext>
            </a:extLst>
          </p:cNvPr>
          <p:cNvSpPr/>
          <p:nvPr/>
        </p:nvSpPr>
        <p:spPr>
          <a:xfrm>
            <a:off x="6868973" y="1623205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B197B9A-30B7-411B-9340-7F98BCECCCCA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BB3A5-ABBE-41BE-8E1B-C2B9440D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5143 0.277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23425 0.30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0209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2436F-1E0C-4466-80D2-A4D3FA65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94" y="811389"/>
            <a:ext cx="3881361" cy="5235221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F187946-CE7A-4CAD-90DE-444B1ECA3053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9C58F-8D83-4E07-A181-C9DCE2422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4100EA-FA20-4C35-9678-DA5592993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4D71C6-8D70-4D61-B407-A4C0CE10E33A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ABAB8-B191-4242-9A46-3B47B7FF1BB4}"/>
              </a:ext>
            </a:extLst>
          </p:cNvPr>
          <p:cNvSpPr/>
          <p:nvPr/>
        </p:nvSpPr>
        <p:spPr>
          <a:xfrm>
            <a:off x="4721026" y="495965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المقطع الساكن المناسب لإكمال اسم الصورة 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9602E-3A3A-4AD8-8009-29FA2A27E15F}"/>
              </a:ext>
            </a:extLst>
          </p:cNvPr>
          <p:cNvSpPr/>
          <p:nvPr/>
        </p:nvSpPr>
        <p:spPr>
          <a:xfrm>
            <a:off x="5210256" y="2997006"/>
            <a:ext cx="31758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.......ــ</a:t>
            </a:r>
            <a:r>
              <a:rPr lang="ar-AE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12" descr="Goat Cartoon Png - Transparent Goat Cartoon Png, Png Download - kindpng">
            <a:extLst>
              <a:ext uri="{FF2B5EF4-FFF2-40B4-BE49-F238E27FC236}">
                <a16:creationId xmlns:a16="http://schemas.microsoft.com/office/drawing/2014/main" id="{376C0A20-EE75-40F1-AA31-D22BB939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1538" y="1120443"/>
            <a:ext cx="2051095" cy="19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506F3F1F-06FE-4AFD-8ECB-E0C7678A5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72047"/>
            <a:ext cx="2339439" cy="22494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E4B0FF4-C2BE-4EEB-AD30-933D3278AC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171" y="4456555"/>
            <a:ext cx="2051095" cy="3436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140676-A742-4371-B825-269107AD45FD}"/>
              </a:ext>
            </a:extLst>
          </p:cNvPr>
          <p:cNvSpPr/>
          <p:nvPr/>
        </p:nvSpPr>
        <p:spPr>
          <a:xfrm>
            <a:off x="5831043" y="497396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C3A60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تَــيْـــ</a:t>
            </a:r>
            <a:endParaRPr lang="en-AE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8334C-266D-491E-BAF7-278CA5F28B46}"/>
              </a:ext>
            </a:extLst>
          </p:cNvPr>
          <p:cNvSpPr/>
          <p:nvPr/>
        </p:nvSpPr>
        <p:spPr>
          <a:xfrm>
            <a:off x="6432593" y="2997006"/>
            <a:ext cx="1963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تَــــيْـــ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953CDD-9F27-4724-94BC-6C1D72DB9E76}"/>
              </a:ext>
            </a:extLst>
          </p:cNvPr>
          <p:cNvSpPr/>
          <p:nvPr/>
        </p:nvSpPr>
        <p:spPr>
          <a:xfrm>
            <a:off x="3099293" y="4951540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2FBA78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 err="1"/>
              <a:t>يَـــتْ</a:t>
            </a:r>
            <a:r>
              <a:rPr lang="ar-AE" sz="4800" b="1" dirty="0"/>
              <a:t>ـــ</a:t>
            </a:r>
            <a:endParaRPr lang="en-AE" sz="4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1D537-A9E7-4FF3-87DE-9E8C0F9AA69C}"/>
              </a:ext>
            </a:extLst>
          </p:cNvPr>
          <p:cNvSpPr/>
          <p:nvPr/>
        </p:nvSpPr>
        <p:spPr>
          <a:xfrm>
            <a:off x="8633104" y="497396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تُــيْـــ</a:t>
            </a:r>
            <a:endParaRPr lang="en-AE" sz="4800" b="1" dirty="0"/>
          </a:p>
        </p:txBody>
      </p:sp>
      <p:pic>
        <p:nvPicPr>
          <p:cNvPr id="16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CFED9F4B-9A93-4031-B508-DCEAEEEE6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75549" y="7407182"/>
            <a:ext cx="406400" cy="406400"/>
          </a:xfrm>
          <a:prstGeom prst="rect">
            <a:avLst/>
          </a:prstGeom>
        </p:spPr>
      </p:pic>
      <p:pic>
        <p:nvPicPr>
          <p:cNvPr id="17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9F724707-7F42-487A-9DDC-279FCE8CE5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05716" y="7373891"/>
            <a:ext cx="406400" cy="406400"/>
          </a:xfrm>
          <a:prstGeom prst="rect">
            <a:avLst/>
          </a:prstGeom>
        </p:spPr>
      </p:pic>
      <p:pic>
        <p:nvPicPr>
          <p:cNvPr id="18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A96EBA93-F2AF-41D4-A0ED-D1A26F160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27949" y="7559582"/>
            <a:ext cx="406400" cy="406400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D016DEE-98AE-4F67-A0CD-B71DE6BB16B6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A6233E-B4A4-49BE-90F2-05CBD960CD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529D3-3757-41E4-A933-2C315CC1A7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A5193-EB5E-4A01-B4D7-7CB193CE2010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5E1C10-DC41-4292-800B-E64F06D21968}"/>
              </a:ext>
            </a:extLst>
          </p:cNvPr>
          <p:cNvSpPr/>
          <p:nvPr/>
        </p:nvSpPr>
        <p:spPr>
          <a:xfrm>
            <a:off x="5637943" y="495965"/>
            <a:ext cx="5811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الصورة التي تحوي مقطعاً ساكناً: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AE93D-87C2-4F84-8E6C-28795F16BA3E}"/>
              </a:ext>
            </a:extLst>
          </p:cNvPr>
          <p:cNvSpPr/>
          <p:nvPr/>
        </p:nvSpPr>
        <p:spPr>
          <a:xfrm>
            <a:off x="4801405" y="2323058"/>
            <a:ext cx="35477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بُـــرْ</a:t>
            </a:r>
            <a:r>
              <a:rPr lang="ar-AE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تُــقال</a:t>
            </a:r>
            <a:r>
              <a:rPr lang="ar-AE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5629B832-BE30-402D-95F4-A02710FDE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5716" y="7373891"/>
            <a:ext cx="406400" cy="406400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7ADE48E6-0098-419C-82B5-55A40AE3A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38241">
            <a:off x="223038" y="4816194"/>
            <a:ext cx="2380771" cy="2380771"/>
          </a:xfrm>
          <a:prstGeom prst="rect">
            <a:avLst/>
          </a:prstGeom>
        </p:spPr>
      </p:pic>
      <p:pic>
        <p:nvPicPr>
          <p:cNvPr id="1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FD78F569-8353-469F-A38A-479734E18C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5549" y="7407182"/>
            <a:ext cx="406400" cy="406400"/>
          </a:xfrm>
          <a:prstGeom prst="rect">
            <a:avLst/>
          </a:prstGeom>
        </p:spPr>
      </p:pic>
      <p:pic>
        <p:nvPicPr>
          <p:cNvPr id="14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A0FC5EF6-22A8-493D-805B-CD070ECFE8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7949" y="7559582"/>
            <a:ext cx="4064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32329F-7F0E-409B-925E-206FA573E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171" y="4456555"/>
            <a:ext cx="2051095" cy="34369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3D2BF-38B6-4759-AD9C-B332687FAFAF}"/>
              </a:ext>
            </a:extLst>
          </p:cNvPr>
          <p:cNvGrpSpPr/>
          <p:nvPr/>
        </p:nvGrpSpPr>
        <p:grpSpPr>
          <a:xfrm>
            <a:off x="5812412" y="4866099"/>
            <a:ext cx="2481943" cy="878774"/>
            <a:chOff x="8633104" y="4973965"/>
            <a:chExt cx="2481943" cy="878774"/>
          </a:xfrm>
          <a:solidFill>
            <a:srgbClr val="FC3A6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06CA4F-C034-4592-AB62-5845B3CF7BB0}"/>
                </a:ext>
              </a:extLst>
            </p:cNvPr>
            <p:cNvSpPr/>
            <p:nvPr/>
          </p:nvSpPr>
          <p:spPr>
            <a:xfrm>
              <a:off x="8633104" y="4973965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>
                <a:solidFill>
                  <a:srgbClr val="FC3A60"/>
                </a:solidFill>
              </a:endParaRPr>
            </a:p>
          </p:txBody>
        </p:sp>
        <p:pic>
          <p:nvPicPr>
            <p:cNvPr id="16" name="Picture 8" descr="شيء يسمع بلا أذن ويتكلم بلا لسان – الملف">
              <a:extLst>
                <a:ext uri="{FF2B5EF4-FFF2-40B4-BE49-F238E27FC236}">
                  <a16:creationId xmlns:a16="http://schemas.microsoft.com/office/drawing/2014/main" id="{DBDAD712-8686-4ECB-85AE-7B9BDFC9D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865" y="5033606"/>
              <a:ext cx="1086420" cy="796708"/>
            </a:xfrm>
            <a:prstGeom prst="rect">
              <a:avLst/>
            </a:prstGeom>
            <a:grp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6D781A-4C46-46C6-ABB3-D9490569D706}"/>
              </a:ext>
            </a:extLst>
          </p:cNvPr>
          <p:cNvGrpSpPr/>
          <p:nvPr/>
        </p:nvGrpSpPr>
        <p:grpSpPr>
          <a:xfrm>
            <a:off x="8607598" y="4862719"/>
            <a:ext cx="2481943" cy="959166"/>
            <a:chOff x="5802280" y="4911344"/>
            <a:chExt cx="2481943" cy="9591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688422-7139-49FE-BC4C-F3884424C5C5}"/>
                </a:ext>
              </a:extLst>
            </p:cNvPr>
            <p:cNvSpPr/>
            <p:nvPr/>
          </p:nvSpPr>
          <p:spPr>
            <a:xfrm>
              <a:off x="5802280" y="4945080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9" name="Picture 4" descr="j0088382">
              <a:extLst>
                <a:ext uri="{FF2B5EF4-FFF2-40B4-BE49-F238E27FC236}">
                  <a16:creationId xmlns:a16="http://schemas.microsoft.com/office/drawing/2014/main" id="{23888C09-23A7-4915-8531-20C84258A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636" y="4911344"/>
              <a:ext cx="1077414" cy="9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60BF0-133D-4896-B16F-6BC0527A48CD}"/>
              </a:ext>
            </a:extLst>
          </p:cNvPr>
          <p:cNvGrpSpPr/>
          <p:nvPr/>
        </p:nvGrpSpPr>
        <p:grpSpPr>
          <a:xfrm>
            <a:off x="3029318" y="4843674"/>
            <a:ext cx="2481943" cy="878774"/>
            <a:chOff x="3029318" y="4843674"/>
            <a:chExt cx="2481943" cy="8787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A1D0D-22A8-4785-BA68-4FE3FA059868}"/>
                </a:ext>
              </a:extLst>
            </p:cNvPr>
            <p:cNvSpPr/>
            <p:nvPr/>
          </p:nvSpPr>
          <p:spPr>
            <a:xfrm>
              <a:off x="3029318" y="4843674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2FBA78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B24B580-DE4B-483C-A6EE-F93BB866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34263" y="4896454"/>
              <a:ext cx="825993" cy="825993"/>
            </a:xfrm>
            <a:prstGeom prst="rect">
              <a:avLst/>
            </a:prstGeom>
          </p:spPr>
        </p:pic>
      </p:grp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4435C747-84C9-427B-A134-C8FFD6F68FA2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0B9CDA-8463-4488-A2FE-04E66BBFC5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73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05A9E-8F8B-4468-985A-E6A116C40F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4F1D0A-1A12-4F7D-8FFB-444D83E6CF62}"/>
              </a:ext>
            </a:extLst>
          </p:cNvPr>
          <p:cNvSpPr/>
          <p:nvPr/>
        </p:nvSpPr>
        <p:spPr>
          <a:xfrm>
            <a:off x="1075237" y="437328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ئ</a:t>
            </a:r>
            <a:endParaRPr lang="en-A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9B584A-E0E8-4EB7-9756-7CCA8391502D}"/>
              </a:ext>
            </a:extLst>
          </p:cNvPr>
          <p:cNvSpPr/>
          <p:nvPr/>
        </p:nvSpPr>
        <p:spPr>
          <a:xfrm>
            <a:off x="4721026" y="495965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المقطع الساكن المناسب لإكمال اسم الصورة 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8E8B21ED-F17F-42A5-87C6-82BBA7170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034" y="4501333"/>
            <a:ext cx="2415822" cy="236019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548FD55-6F13-422F-BFA3-87CB75A2A1EB}"/>
              </a:ext>
            </a:extLst>
          </p:cNvPr>
          <p:cNvSpPr/>
          <p:nvPr/>
        </p:nvSpPr>
        <p:spPr>
          <a:xfrm>
            <a:off x="4046153" y="2745630"/>
            <a:ext cx="22557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......خٌ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380938-6BEA-43E8-9C58-499F0959C2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8055" y="4501333"/>
            <a:ext cx="2051095" cy="34369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382F866-F6A8-4322-9743-F5CC21411652}"/>
              </a:ext>
            </a:extLst>
          </p:cNvPr>
          <p:cNvSpPr/>
          <p:nvPr/>
        </p:nvSpPr>
        <p:spPr>
          <a:xfrm>
            <a:off x="1166268" y="4638662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2FBA78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خَـــوْ</a:t>
            </a:r>
            <a:endParaRPr lang="en-AE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776A3A-FAF3-4DCA-AE49-FCC9CCAA7B12}"/>
              </a:ext>
            </a:extLst>
          </p:cNvPr>
          <p:cNvSpPr/>
          <p:nvPr/>
        </p:nvSpPr>
        <p:spPr>
          <a:xfrm>
            <a:off x="4604938" y="2750426"/>
            <a:ext cx="1451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خَــوْ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C668A1-F6A6-4C50-9141-760E9EBDC7A0}"/>
              </a:ext>
            </a:extLst>
          </p:cNvPr>
          <p:cNvSpPr/>
          <p:nvPr/>
        </p:nvSpPr>
        <p:spPr>
          <a:xfrm>
            <a:off x="3911260" y="466461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C3A60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حَـوْ</a:t>
            </a:r>
            <a:endParaRPr lang="en-AE" sz="4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BA396E-4589-4952-8EB8-9DB3C4E34445}"/>
              </a:ext>
            </a:extLst>
          </p:cNvPr>
          <p:cNvSpPr/>
          <p:nvPr/>
        </p:nvSpPr>
        <p:spPr>
          <a:xfrm>
            <a:off x="6700079" y="4664615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 err="1"/>
              <a:t>وَخْ</a:t>
            </a:r>
            <a:r>
              <a:rPr lang="ar-AE" sz="4800" b="1" dirty="0"/>
              <a:t>ـــ</a:t>
            </a:r>
            <a:endParaRPr lang="en-AE" sz="4800" b="1" dirty="0"/>
          </a:p>
        </p:txBody>
      </p:sp>
      <p:pic>
        <p:nvPicPr>
          <p:cNvPr id="36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9C43ED6-99C9-48E3-9373-64767EEBB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93830" y="7160602"/>
            <a:ext cx="406400" cy="406400"/>
          </a:xfrm>
          <a:prstGeom prst="rect">
            <a:avLst/>
          </a:prstGeom>
        </p:spPr>
      </p:pic>
      <p:pic>
        <p:nvPicPr>
          <p:cNvPr id="37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772A264E-BEA3-44C8-9F72-D794DC103C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3997" y="7127311"/>
            <a:ext cx="406400" cy="406400"/>
          </a:xfrm>
          <a:prstGeom prst="rect">
            <a:avLst/>
          </a:prstGeom>
        </p:spPr>
      </p:pic>
      <p:pic>
        <p:nvPicPr>
          <p:cNvPr id="38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2858F8F6-E2E3-47DE-A0EC-7E1FC7DE9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46230" y="7313002"/>
            <a:ext cx="406400" cy="406400"/>
          </a:xfrm>
          <a:prstGeom prst="rect">
            <a:avLst/>
          </a:prstGeom>
        </p:spPr>
      </p:pic>
      <p:pic>
        <p:nvPicPr>
          <p:cNvPr id="1026" name="Picture 2" descr="الصفراء الخوخ فاكهة الخوخ فاكهة الصيف, الخوخ فنية, الخوخ, كرتون خوخ PNG  والمتجهات للتحميل مجانا">
            <a:extLst>
              <a:ext uri="{FF2B5EF4-FFF2-40B4-BE49-F238E27FC236}">
                <a16:creationId xmlns:a16="http://schemas.microsoft.com/office/drawing/2014/main" id="{D72D1EA8-6B61-49D4-AC30-6949FAFA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30" y="6525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246B8F57-651C-4BA6-B4CC-78C0767E056F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96041E5-F21D-48B5-8991-41C6D5E665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2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3" grpId="0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B3437-0155-4353-89F0-5D687C7968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F68E7-D5C5-40A6-AFC2-54DFFAE4D6AC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96DBA2-7E64-42D1-B83E-0C00EA7BEC34}"/>
              </a:ext>
            </a:extLst>
          </p:cNvPr>
          <p:cNvSpPr/>
          <p:nvPr/>
        </p:nvSpPr>
        <p:spPr>
          <a:xfrm>
            <a:off x="5637943" y="495965"/>
            <a:ext cx="5811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الصورة التي تحوي مقطعاً ساكناً: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6318E1BE-AACA-44AF-BF38-8C0D5CEC0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8898" y="4304361"/>
            <a:ext cx="2564225" cy="2426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89509B-7241-45CD-8F8F-B5146D9EBFA6}"/>
              </a:ext>
            </a:extLst>
          </p:cNvPr>
          <p:cNvSpPr/>
          <p:nvPr/>
        </p:nvSpPr>
        <p:spPr>
          <a:xfrm>
            <a:off x="3931679" y="2750426"/>
            <a:ext cx="2797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نَـــخْـ</a:t>
            </a:r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ـلَــة</a:t>
            </a:r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ٌ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A440608A-C01F-427C-893B-EF5BB4D3D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3830" y="7160602"/>
            <a:ext cx="406400" cy="406400"/>
          </a:xfrm>
          <a:prstGeom prst="rect">
            <a:avLst/>
          </a:prstGeom>
        </p:spPr>
      </p:pic>
      <p:pic>
        <p:nvPicPr>
          <p:cNvPr id="1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C414931B-C3F8-4E91-B786-91A841938B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997" y="7127311"/>
            <a:ext cx="406400" cy="406400"/>
          </a:xfrm>
          <a:prstGeom prst="rect">
            <a:avLst/>
          </a:prstGeom>
        </p:spPr>
      </p:pic>
      <p:pic>
        <p:nvPicPr>
          <p:cNvPr id="1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75535060-1A61-467C-99E9-C70C37081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46230" y="7313002"/>
            <a:ext cx="406400" cy="406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6EDB71A-096A-4BB2-A3DE-65DA656B2A76}"/>
              </a:ext>
            </a:extLst>
          </p:cNvPr>
          <p:cNvGrpSpPr/>
          <p:nvPr/>
        </p:nvGrpSpPr>
        <p:grpSpPr>
          <a:xfrm>
            <a:off x="1166268" y="4638661"/>
            <a:ext cx="2481943" cy="878775"/>
            <a:chOff x="1166268" y="4638661"/>
            <a:chExt cx="2481943" cy="878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A7F150-8B7E-494D-AA64-C4E32EE96E8D}"/>
                </a:ext>
              </a:extLst>
            </p:cNvPr>
            <p:cNvSpPr/>
            <p:nvPr/>
          </p:nvSpPr>
          <p:spPr>
            <a:xfrm>
              <a:off x="1166268" y="4638662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2FBA78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4" name="Picture 4" descr="Cartoon-Hütte Auf Einem Weißen Hintergrund Lizenzfrei Nutzbare  Vektorgrafiken, Clip Arts, Illustrationen. Image 65486752.">
              <a:extLst>
                <a:ext uri="{FF2B5EF4-FFF2-40B4-BE49-F238E27FC236}">
                  <a16:creationId xmlns:a16="http://schemas.microsoft.com/office/drawing/2014/main" id="{F21562DA-EC1E-4BC3-AD0B-963607E00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813" y="4638661"/>
              <a:ext cx="1089388" cy="878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B633A-536D-4CFD-AD1A-ABE5D1B3F19A}"/>
              </a:ext>
            </a:extLst>
          </p:cNvPr>
          <p:cNvGrpSpPr/>
          <p:nvPr/>
        </p:nvGrpSpPr>
        <p:grpSpPr>
          <a:xfrm>
            <a:off x="3911260" y="4563580"/>
            <a:ext cx="2481943" cy="1028999"/>
            <a:chOff x="3911260" y="4563580"/>
            <a:chExt cx="2481943" cy="1028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7D1723-A3EB-4397-9D71-D0D941B6051D}"/>
                </a:ext>
              </a:extLst>
            </p:cNvPr>
            <p:cNvSpPr/>
            <p:nvPr/>
          </p:nvSpPr>
          <p:spPr>
            <a:xfrm>
              <a:off x="3911260" y="4664615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FC3A60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5" name="Picture 4" descr="رسوم كاريكاتورية مجانية لشجرة النخيل ، تنزيل قصاصة فنية مجانية ، قصاصة فنية  مجانية - آخر">
              <a:extLst>
                <a:ext uri="{FF2B5EF4-FFF2-40B4-BE49-F238E27FC236}">
                  <a16:creationId xmlns:a16="http://schemas.microsoft.com/office/drawing/2014/main" id="{77C5E109-DB8A-439D-8D40-93EB2806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5F4F2"/>
                </a:clrFrom>
                <a:clrTo>
                  <a:srgbClr val="F5F4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30" y="4563580"/>
              <a:ext cx="641313" cy="102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0A7173-AFFF-48CC-BA01-A596770FED46}"/>
              </a:ext>
            </a:extLst>
          </p:cNvPr>
          <p:cNvGrpSpPr/>
          <p:nvPr/>
        </p:nvGrpSpPr>
        <p:grpSpPr>
          <a:xfrm>
            <a:off x="6700079" y="4664615"/>
            <a:ext cx="2481943" cy="905411"/>
            <a:chOff x="6700079" y="4664615"/>
            <a:chExt cx="2481943" cy="9054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4D2EAF-4ED0-449D-83F0-55362BA17BBB}"/>
                </a:ext>
              </a:extLst>
            </p:cNvPr>
            <p:cNvSpPr/>
            <p:nvPr/>
          </p:nvSpPr>
          <p:spPr>
            <a:xfrm>
              <a:off x="6700079" y="4664615"/>
              <a:ext cx="2481943" cy="878774"/>
            </a:xfrm>
            <a:custGeom>
              <a:avLst/>
              <a:gdLst>
                <a:gd name="connsiteX0" fmla="*/ 0 w 2481943"/>
                <a:gd name="connsiteY0" fmla="*/ 0 h 878774"/>
                <a:gd name="connsiteX1" fmla="*/ 2481943 w 2481943"/>
                <a:gd name="connsiteY1" fmla="*/ 0 h 878774"/>
                <a:gd name="connsiteX2" fmla="*/ 2481943 w 2481943"/>
                <a:gd name="connsiteY2" fmla="*/ 878774 h 878774"/>
                <a:gd name="connsiteX3" fmla="*/ 0 w 2481943"/>
                <a:gd name="connsiteY3" fmla="*/ 878774 h 878774"/>
                <a:gd name="connsiteX4" fmla="*/ 0 w 2481943"/>
                <a:gd name="connsiteY4" fmla="*/ 0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3" h="878774" fill="none" extrusionOk="0">
                  <a:moveTo>
                    <a:pt x="0" y="0"/>
                  </a:moveTo>
                  <a:cubicBezTo>
                    <a:pt x="264388" y="-69846"/>
                    <a:pt x="2206460" y="1085"/>
                    <a:pt x="2481943" y="0"/>
                  </a:cubicBezTo>
                  <a:cubicBezTo>
                    <a:pt x="2469801" y="282694"/>
                    <a:pt x="2463682" y="741759"/>
                    <a:pt x="2481943" y="878774"/>
                  </a:cubicBezTo>
                  <a:cubicBezTo>
                    <a:pt x="1641487" y="872375"/>
                    <a:pt x="891797" y="1002781"/>
                    <a:pt x="0" y="878774"/>
                  </a:cubicBezTo>
                  <a:cubicBezTo>
                    <a:pt x="13440" y="457476"/>
                    <a:pt x="74973" y="224875"/>
                    <a:pt x="0" y="0"/>
                  </a:cubicBezTo>
                  <a:close/>
                </a:path>
                <a:path w="2481943" h="878774" stroke="0" extrusionOk="0">
                  <a:moveTo>
                    <a:pt x="0" y="0"/>
                  </a:moveTo>
                  <a:cubicBezTo>
                    <a:pt x="720817" y="-35160"/>
                    <a:pt x="1311865" y="-58752"/>
                    <a:pt x="2481943" y="0"/>
                  </a:cubicBezTo>
                  <a:cubicBezTo>
                    <a:pt x="2511757" y="157527"/>
                    <a:pt x="2545187" y="507740"/>
                    <a:pt x="2481943" y="878774"/>
                  </a:cubicBezTo>
                  <a:cubicBezTo>
                    <a:pt x="1390611" y="736881"/>
                    <a:pt x="1176721" y="1020881"/>
                    <a:pt x="0" y="878774"/>
                  </a:cubicBezTo>
                  <a:cubicBezTo>
                    <a:pt x="58112" y="714683"/>
                    <a:pt x="52239" y="88441"/>
                    <a:pt x="0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extLst>
                <a:ext uri="{C807C97D-BFC1-408E-A445-0C87EB9F89A2}">
                  <ask:lineSketchStyleProps xmlns:ask="http://schemas.microsoft.com/office/drawing/2018/sketchyshapes" sd="10967103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4800" b="1" dirty="0"/>
            </a:p>
          </p:txBody>
        </p:sp>
        <p:pic>
          <p:nvPicPr>
            <p:cNvPr id="16" name="Picture 6" descr="خشب كرتون Png">
              <a:extLst>
                <a:ext uri="{FF2B5EF4-FFF2-40B4-BE49-F238E27FC236}">
                  <a16:creationId xmlns:a16="http://schemas.microsoft.com/office/drawing/2014/main" id="{F8C897DD-FF47-4A4B-AF25-421ED84F4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849" y="4732172"/>
              <a:ext cx="1366183" cy="83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D96726F5-70E5-466E-9C3B-E949E83C9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27792" y="4439688"/>
            <a:ext cx="2051095" cy="3436970"/>
          </a:xfrm>
          <a:prstGeom prst="rect">
            <a:avLst/>
          </a:prstGeom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CB362652-4552-472F-9E77-D61E70523F48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27DF95-2D1F-421A-910C-6FE410E7D6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2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D4379-9F16-48D7-90D4-FA44329370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CC842-AD26-4D84-BEA6-F28EE2498002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1AA9DF-5C31-4690-9409-45956CABBF6F}"/>
              </a:ext>
            </a:extLst>
          </p:cNvPr>
          <p:cNvSpPr/>
          <p:nvPr/>
        </p:nvSpPr>
        <p:spPr>
          <a:xfrm>
            <a:off x="4721026" y="495965"/>
            <a:ext cx="6728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حدد المقطع الساكن المناسب لإكمال اسم الصورة 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353EA715-5FDC-4E4E-960D-D718B5BE8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49380"/>
            <a:ext cx="3656180" cy="24074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18D47E-C406-4886-BF5D-D6C6C97A18E0}"/>
              </a:ext>
            </a:extLst>
          </p:cNvPr>
          <p:cNvSpPr/>
          <p:nvPr/>
        </p:nvSpPr>
        <p:spPr>
          <a:xfrm>
            <a:off x="6015952" y="2786726"/>
            <a:ext cx="2323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......بٌ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E0D217-B0E6-4EDE-B9B9-1D60991E59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758" y="4449380"/>
            <a:ext cx="2051095" cy="34369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527FA9-5C84-440E-9327-0C718F3D924E}"/>
              </a:ext>
            </a:extLst>
          </p:cNvPr>
          <p:cNvSpPr/>
          <p:nvPr/>
        </p:nvSpPr>
        <p:spPr>
          <a:xfrm>
            <a:off x="3169729" y="4679758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2FBA78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ثَــوْ</a:t>
            </a:r>
            <a:endParaRPr lang="en-AE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DB731-08E8-4D84-84C7-9BC7996F4E45}"/>
              </a:ext>
            </a:extLst>
          </p:cNvPr>
          <p:cNvSpPr/>
          <p:nvPr/>
        </p:nvSpPr>
        <p:spPr>
          <a:xfrm>
            <a:off x="6634048" y="2791522"/>
            <a:ext cx="1399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ثَـــوْ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2A0C3-093A-471F-938F-59AD6555FFC5}"/>
              </a:ext>
            </a:extLst>
          </p:cNvPr>
          <p:cNvSpPr/>
          <p:nvPr/>
        </p:nvSpPr>
        <p:spPr>
          <a:xfrm>
            <a:off x="5914721" y="4705711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C3A60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تَـوْ</a:t>
            </a:r>
            <a:endParaRPr lang="en-AE" sz="4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C921C4-8C5B-43DA-A06C-F13B4FE9E159}"/>
              </a:ext>
            </a:extLst>
          </p:cNvPr>
          <p:cNvSpPr/>
          <p:nvPr/>
        </p:nvSpPr>
        <p:spPr>
          <a:xfrm>
            <a:off x="8703540" y="4705711"/>
            <a:ext cx="2481943" cy="878774"/>
          </a:xfrm>
          <a:custGeom>
            <a:avLst/>
            <a:gdLst>
              <a:gd name="connsiteX0" fmla="*/ 0 w 2481943"/>
              <a:gd name="connsiteY0" fmla="*/ 0 h 878774"/>
              <a:gd name="connsiteX1" fmla="*/ 2481943 w 2481943"/>
              <a:gd name="connsiteY1" fmla="*/ 0 h 878774"/>
              <a:gd name="connsiteX2" fmla="*/ 2481943 w 2481943"/>
              <a:gd name="connsiteY2" fmla="*/ 878774 h 878774"/>
              <a:gd name="connsiteX3" fmla="*/ 0 w 2481943"/>
              <a:gd name="connsiteY3" fmla="*/ 878774 h 878774"/>
              <a:gd name="connsiteX4" fmla="*/ 0 w 2481943"/>
              <a:gd name="connsiteY4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3" h="878774" fill="none" extrusionOk="0">
                <a:moveTo>
                  <a:pt x="0" y="0"/>
                </a:moveTo>
                <a:cubicBezTo>
                  <a:pt x="264388" y="-69846"/>
                  <a:pt x="2206460" y="1085"/>
                  <a:pt x="2481943" y="0"/>
                </a:cubicBezTo>
                <a:cubicBezTo>
                  <a:pt x="2469801" y="282694"/>
                  <a:pt x="2463682" y="741759"/>
                  <a:pt x="2481943" y="878774"/>
                </a:cubicBezTo>
                <a:cubicBezTo>
                  <a:pt x="1641487" y="872375"/>
                  <a:pt x="891797" y="1002781"/>
                  <a:pt x="0" y="878774"/>
                </a:cubicBezTo>
                <a:cubicBezTo>
                  <a:pt x="13440" y="457476"/>
                  <a:pt x="74973" y="224875"/>
                  <a:pt x="0" y="0"/>
                </a:cubicBezTo>
                <a:close/>
              </a:path>
              <a:path w="2481943" h="878774" stroke="0" extrusionOk="0">
                <a:moveTo>
                  <a:pt x="0" y="0"/>
                </a:moveTo>
                <a:cubicBezTo>
                  <a:pt x="720817" y="-35160"/>
                  <a:pt x="1311865" y="-58752"/>
                  <a:pt x="2481943" y="0"/>
                </a:cubicBezTo>
                <a:cubicBezTo>
                  <a:pt x="2511757" y="157527"/>
                  <a:pt x="2545187" y="507740"/>
                  <a:pt x="2481943" y="878774"/>
                </a:cubicBezTo>
                <a:cubicBezTo>
                  <a:pt x="1390611" y="736881"/>
                  <a:pt x="1176721" y="1020881"/>
                  <a:pt x="0" y="878774"/>
                </a:cubicBezTo>
                <a:cubicBezTo>
                  <a:pt x="58112" y="714683"/>
                  <a:pt x="52239" y="88441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extLst>
              <a:ext uri="{C807C97D-BFC1-408E-A445-0C87EB9F89A2}">
                <ask:lineSketchStyleProps xmlns:ask="http://schemas.microsoft.com/office/drawing/2018/sketchyshapes" sd="10967103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 err="1"/>
              <a:t>وَثْ</a:t>
            </a:r>
            <a:endParaRPr lang="en-AE" sz="4800" b="1" dirty="0"/>
          </a:p>
        </p:txBody>
      </p:sp>
      <p:pic>
        <p:nvPicPr>
          <p:cNvPr id="20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2B8E8407-A875-435A-A4CC-7C9D643F5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97291" y="7201698"/>
            <a:ext cx="406400" cy="406400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BA63C741-3DEC-42F7-A2D0-6FF70F49DE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27458" y="7168407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D75654F-811B-4458-AF94-94DD0B1CB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49691" y="7354098"/>
            <a:ext cx="406400" cy="406400"/>
          </a:xfrm>
          <a:prstGeom prst="rect">
            <a:avLst/>
          </a:prstGeom>
        </p:spPr>
      </p:pic>
      <p:pic>
        <p:nvPicPr>
          <p:cNvPr id="26" name="Picture 2" descr="j0113368">
            <a:extLst>
              <a:ext uri="{FF2B5EF4-FFF2-40B4-BE49-F238E27FC236}">
                <a16:creationId xmlns:a16="http://schemas.microsoft.com/office/drawing/2014/main" id="{890780D9-D467-4CA4-BB57-A9A644A7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75" y="992152"/>
            <a:ext cx="1598319" cy="179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FB238720-DD61-4FD0-A18A-A2C3D41BE5E1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047E85-4E09-417F-A978-F1CD0526B7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B246229-D957-4BB2-977E-A2FB422698CC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9B844-0723-449E-9112-038597CC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69549-40D0-4D79-A002-08CEBEBC3B96}"/>
              </a:ext>
            </a:extLst>
          </p:cNvPr>
          <p:cNvSpPr txBox="1"/>
          <p:nvPr/>
        </p:nvSpPr>
        <p:spPr>
          <a:xfrm>
            <a:off x="3018972" y="5686362"/>
            <a:ext cx="615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https://wordwall.net/resource/6130565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04047-EA7D-4EA5-B958-107943B8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17" y="910172"/>
            <a:ext cx="7103014" cy="45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01178-A222-4B4E-A721-F6F05266DEC2}"/>
              </a:ext>
            </a:extLst>
          </p:cNvPr>
          <p:cNvSpPr txBox="1"/>
          <p:nvPr/>
        </p:nvSpPr>
        <p:spPr>
          <a:xfrm>
            <a:off x="2367419" y="199526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4C173-6FF2-4A21-99E7-81C50F37D42A}"/>
              </a:ext>
            </a:extLst>
          </p:cNvPr>
          <p:cNvSpPr txBox="1"/>
          <p:nvPr/>
        </p:nvSpPr>
        <p:spPr>
          <a:xfrm>
            <a:off x="3460667" y="306784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FBCD1-2E81-4079-987A-3B32800BBD1E}"/>
              </a:ext>
            </a:extLst>
          </p:cNvPr>
          <p:cNvSpPr txBox="1"/>
          <p:nvPr/>
        </p:nvSpPr>
        <p:spPr>
          <a:xfrm>
            <a:off x="3135951" y="414041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86919FA-776F-4930-B791-5ECE0542F5C7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A250B-AB50-4DA7-B825-1E9AADB3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67797-3FB6-46AD-9347-00B1931B9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2" b="5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A09F24-5FD9-48A8-A580-89CACAC63A05}"/>
              </a:ext>
            </a:extLst>
          </p:cNvPr>
          <p:cNvSpPr/>
          <p:nvPr/>
        </p:nvSpPr>
        <p:spPr>
          <a:xfrm>
            <a:off x="914400" y="441770"/>
            <a:ext cx="10534750" cy="5974460"/>
          </a:xfrm>
          <a:custGeom>
            <a:avLst/>
            <a:gdLst>
              <a:gd name="connsiteX0" fmla="*/ 0 w 10534750"/>
              <a:gd name="connsiteY0" fmla="*/ 0 h 5974460"/>
              <a:gd name="connsiteX1" fmla="*/ 374569 w 10534750"/>
              <a:gd name="connsiteY1" fmla="*/ 0 h 5974460"/>
              <a:gd name="connsiteX2" fmla="*/ 643790 w 10534750"/>
              <a:gd name="connsiteY2" fmla="*/ 0 h 5974460"/>
              <a:gd name="connsiteX3" fmla="*/ 913012 w 10534750"/>
              <a:gd name="connsiteY3" fmla="*/ 0 h 5974460"/>
              <a:gd name="connsiteX4" fmla="*/ 1182233 w 10534750"/>
              <a:gd name="connsiteY4" fmla="*/ 0 h 5974460"/>
              <a:gd name="connsiteX5" fmla="*/ 1872844 w 10534750"/>
              <a:gd name="connsiteY5" fmla="*/ 0 h 5974460"/>
              <a:gd name="connsiteX6" fmla="*/ 2668803 w 10534750"/>
              <a:gd name="connsiteY6" fmla="*/ 0 h 5974460"/>
              <a:gd name="connsiteX7" fmla="*/ 3254067 w 10534750"/>
              <a:gd name="connsiteY7" fmla="*/ 0 h 5974460"/>
              <a:gd name="connsiteX8" fmla="*/ 3523289 w 10534750"/>
              <a:gd name="connsiteY8" fmla="*/ 0 h 5974460"/>
              <a:gd name="connsiteX9" fmla="*/ 3792510 w 10534750"/>
              <a:gd name="connsiteY9" fmla="*/ 0 h 5974460"/>
              <a:gd name="connsiteX10" fmla="*/ 4272426 w 10534750"/>
              <a:gd name="connsiteY10" fmla="*/ 0 h 5974460"/>
              <a:gd name="connsiteX11" fmla="*/ 4646995 w 10534750"/>
              <a:gd name="connsiteY11" fmla="*/ 0 h 5974460"/>
              <a:gd name="connsiteX12" fmla="*/ 5337607 w 10534750"/>
              <a:gd name="connsiteY12" fmla="*/ 0 h 5974460"/>
              <a:gd name="connsiteX13" fmla="*/ 5922871 w 10534750"/>
              <a:gd name="connsiteY13" fmla="*/ 0 h 5974460"/>
              <a:gd name="connsiteX14" fmla="*/ 6613482 w 10534750"/>
              <a:gd name="connsiteY14" fmla="*/ 0 h 5974460"/>
              <a:gd name="connsiteX15" fmla="*/ 6882703 w 10534750"/>
              <a:gd name="connsiteY15" fmla="*/ 0 h 5974460"/>
              <a:gd name="connsiteX16" fmla="*/ 7678662 w 10534750"/>
              <a:gd name="connsiteY16" fmla="*/ 0 h 5974460"/>
              <a:gd name="connsiteX17" fmla="*/ 7947884 w 10534750"/>
              <a:gd name="connsiteY17" fmla="*/ 0 h 5974460"/>
              <a:gd name="connsiteX18" fmla="*/ 8743843 w 10534750"/>
              <a:gd name="connsiteY18" fmla="*/ 0 h 5974460"/>
              <a:gd name="connsiteX19" fmla="*/ 9539801 w 10534750"/>
              <a:gd name="connsiteY19" fmla="*/ 0 h 5974460"/>
              <a:gd name="connsiteX20" fmla="*/ 10534750 w 10534750"/>
              <a:gd name="connsiteY20" fmla="*/ 0 h 5974460"/>
              <a:gd name="connsiteX21" fmla="*/ 10534750 w 10534750"/>
              <a:gd name="connsiteY21" fmla="*/ 597446 h 5974460"/>
              <a:gd name="connsiteX22" fmla="*/ 10534750 w 10534750"/>
              <a:gd name="connsiteY22" fmla="*/ 1075403 h 5974460"/>
              <a:gd name="connsiteX23" fmla="*/ 10534750 w 10534750"/>
              <a:gd name="connsiteY23" fmla="*/ 1792338 h 5974460"/>
              <a:gd name="connsiteX24" fmla="*/ 10534750 w 10534750"/>
              <a:gd name="connsiteY24" fmla="*/ 2449529 h 5974460"/>
              <a:gd name="connsiteX25" fmla="*/ 10534750 w 10534750"/>
              <a:gd name="connsiteY25" fmla="*/ 2927485 h 5974460"/>
              <a:gd name="connsiteX26" fmla="*/ 10534750 w 10534750"/>
              <a:gd name="connsiteY26" fmla="*/ 3405442 h 5974460"/>
              <a:gd name="connsiteX27" fmla="*/ 10534750 w 10534750"/>
              <a:gd name="connsiteY27" fmla="*/ 4002888 h 5974460"/>
              <a:gd name="connsiteX28" fmla="*/ 10534750 w 10534750"/>
              <a:gd name="connsiteY28" fmla="*/ 4660079 h 5974460"/>
              <a:gd name="connsiteX29" fmla="*/ 10534750 w 10534750"/>
              <a:gd name="connsiteY29" fmla="*/ 5317269 h 5974460"/>
              <a:gd name="connsiteX30" fmla="*/ 10534750 w 10534750"/>
              <a:gd name="connsiteY30" fmla="*/ 5974460 h 5974460"/>
              <a:gd name="connsiteX31" fmla="*/ 9949486 w 10534750"/>
              <a:gd name="connsiteY31" fmla="*/ 5974460 h 5974460"/>
              <a:gd name="connsiteX32" fmla="*/ 9574917 w 10534750"/>
              <a:gd name="connsiteY32" fmla="*/ 5974460 h 5974460"/>
              <a:gd name="connsiteX33" fmla="*/ 9200348 w 10534750"/>
              <a:gd name="connsiteY33" fmla="*/ 5974460 h 5974460"/>
              <a:gd name="connsiteX34" fmla="*/ 8931127 w 10534750"/>
              <a:gd name="connsiteY34" fmla="*/ 5974460 h 5974460"/>
              <a:gd name="connsiteX35" fmla="*/ 8240516 w 10534750"/>
              <a:gd name="connsiteY35" fmla="*/ 5974460 h 5974460"/>
              <a:gd name="connsiteX36" fmla="*/ 7444557 w 10534750"/>
              <a:gd name="connsiteY36" fmla="*/ 5974460 h 5974460"/>
              <a:gd name="connsiteX37" fmla="*/ 6648598 w 10534750"/>
              <a:gd name="connsiteY37" fmla="*/ 5974460 h 5974460"/>
              <a:gd name="connsiteX38" fmla="*/ 6379376 w 10534750"/>
              <a:gd name="connsiteY38" fmla="*/ 5974460 h 5974460"/>
              <a:gd name="connsiteX39" fmla="*/ 5583418 w 10534750"/>
              <a:gd name="connsiteY39" fmla="*/ 5974460 h 5974460"/>
              <a:gd name="connsiteX40" fmla="*/ 5103501 w 10534750"/>
              <a:gd name="connsiteY40" fmla="*/ 5974460 h 5974460"/>
              <a:gd name="connsiteX41" fmla="*/ 4623585 w 10534750"/>
              <a:gd name="connsiteY41" fmla="*/ 5974460 h 5974460"/>
              <a:gd name="connsiteX42" fmla="*/ 4143668 w 10534750"/>
              <a:gd name="connsiteY42" fmla="*/ 5974460 h 5974460"/>
              <a:gd name="connsiteX43" fmla="*/ 3453057 w 10534750"/>
              <a:gd name="connsiteY43" fmla="*/ 5974460 h 5974460"/>
              <a:gd name="connsiteX44" fmla="*/ 2657098 w 10534750"/>
              <a:gd name="connsiteY44" fmla="*/ 5974460 h 5974460"/>
              <a:gd name="connsiteX45" fmla="*/ 2071834 w 10534750"/>
              <a:gd name="connsiteY45" fmla="*/ 5974460 h 5974460"/>
              <a:gd name="connsiteX46" fmla="*/ 1381223 w 10534750"/>
              <a:gd name="connsiteY46" fmla="*/ 5974460 h 5974460"/>
              <a:gd name="connsiteX47" fmla="*/ 585264 w 10534750"/>
              <a:gd name="connsiteY47" fmla="*/ 5974460 h 5974460"/>
              <a:gd name="connsiteX48" fmla="*/ 0 w 10534750"/>
              <a:gd name="connsiteY48" fmla="*/ 5974460 h 5974460"/>
              <a:gd name="connsiteX49" fmla="*/ 0 w 10534750"/>
              <a:gd name="connsiteY49" fmla="*/ 5496503 h 5974460"/>
              <a:gd name="connsiteX50" fmla="*/ 0 w 10534750"/>
              <a:gd name="connsiteY50" fmla="*/ 5018546 h 5974460"/>
              <a:gd name="connsiteX51" fmla="*/ 0 w 10534750"/>
              <a:gd name="connsiteY51" fmla="*/ 4361356 h 5974460"/>
              <a:gd name="connsiteX52" fmla="*/ 0 w 10534750"/>
              <a:gd name="connsiteY52" fmla="*/ 3644421 h 5974460"/>
              <a:gd name="connsiteX53" fmla="*/ 0 w 10534750"/>
              <a:gd name="connsiteY53" fmla="*/ 2987230 h 5974460"/>
              <a:gd name="connsiteX54" fmla="*/ 0 w 10534750"/>
              <a:gd name="connsiteY54" fmla="*/ 2270295 h 5974460"/>
              <a:gd name="connsiteX55" fmla="*/ 0 w 10534750"/>
              <a:gd name="connsiteY55" fmla="*/ 1672849 h 5974460"/>
              <a:gd name="connsiteX56" fmla="*/ 0 w 10534750"/>
              <a:gd name="connsiteY56" fmla="*/ 1254637 h 5974460"/>
              <a:gd name="connsiteX57" fmla="*/ 0 w 10534750"/>
              <a:gd name="connsiteY57" fmla="*/ 657191 h 5974460"/>
              <a:gd name="connsiteX58" fmla="*/ 0 w 10534750"/>
              <a:gd name="connsiteY58" fmla="*/ 0 h 59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34750" h="5974460" fill="none" extrusionOk="0">
                <a:moveTo>
                  <a:pt x="0" y="0"/>
                </a:moveTo>
                <a:cubicBezTo>
                  <a:pt x="179817" y="-40827"/>
                  <a:pt x="209142" y="26642"/>
                  <a:pt x="374569" y="0"/>
                </a:cubicBezTo>
                <a:cubicBezTo>
                  <a:pt x="539996" y="-26642"/>
                  <a:pt x="524344" y="8051"/>
                  <a:pt x="643790" y="0"/>
                </a:cubicBezTo>
                <a:cubicBezTo>
                  <a:pt x="763236" y="-8051"/>
                  <a:pt x="808004" y="30329"/>
                  <a:pt x="913012" y="0"/>
                </a:cubicBezTo>
                <a:cubicBezTo>
                  <a:pt x="1018020" y="-30329"/>
                  <a:pt x="1063371" y="20627"/>
                  <a:pt x="1182233" y="0"/>
                </a:cubicBezTo>
                <a:cubicBezTo>
                  <a:pt x="1301095" y="-20627"/>
                  <a:pt x="1547546" y="28968"/>
                  <a:pt x="1872844" y="0"/>
                </a:cubicBezTo>
                <a:cubicBezTo>
                  <a:pt x="2198142" y="-28968"/>
                  <a:pt x="2417838" y="59710"/>
                  <a:pt x="2668803" y="0"/>
                </a:cubicBezTo>
                <a:cubicBezTo>
                  <a:pt x="2919768" y="-59710"/>
                  <a:pt x="3013451" y="64257"/>
                  <a:pt x="3254067" y="0"/>
                </a:cubicBezTo>
                <a:cubicBezTo>
                  <a:pt x="3494683" y="-64257"/>
                  <a:pt x="3455927" y="25434"/>
                  <a:pt x="3523289" y="0"/>
                </a:cubicBezTo>
                <a:cubicBezTo>
                  <a:pt x="3590651" y="-25434"/>
                  <a:pt x="3685956" y="24839"/>
                  <a:pt x="3792510" y="0"/>
                </a:cubicBezTo>
                <a:cubicBezTo>
                  <a:pt x="3899064" y="-24839"/>
                  <a:pt x="4145137" y="9934"/>
                  <a:pt x="4272426" y="0"/>
                </a:cubicBezTo>
                <a:cubicBezTo>
                  <a:pt x="4399715" y="-9934"/>
                  <a:pt x="4545312" y="32721"/>
                  <a:pt x="4646995" y="0"/>
                </a:cubicBezTo>
                <a:cubicBezTo>
                  <a:pt x="4748678" y="-32721"/>
                  <a:pt x="5174395" y="56679"/>
                  <a:pt x="5337607" y="0"/>
                </a:cubicBezTo>
                <a:cubicBezTo>
                  <a:pt x="5500819" y="-56679"/>
                  <a:pt x="5711346" y="25870"/>
                  <a:pt x="5922871" y="0"/>
                </a:cubicBezTo>
                <a:cubicBezTo>
                  <a:pt x="6134396" y="-25870"/>
                  <a:pt x="6473908" y="12908"/>
                  <a:pt x="6613482" y="0"/>
                </a:cubicBezTo>
                <a:cubicBezTo>
                  <a:pt x="6753056" y="-12908"/>
                  <a:pt x="6775592" y="3058"/>
                  <a:pt x="6882703" y="0"/>
                </a:cubicBezTo>
                <a:cubicBezTo>
                  <a:pt x="6989814" y="-3058"/>
                  <a:pt x="7508641" y="57727"/>
                  <a:pt x="7678662" y="0"/>
                </a:cubicBezTo>
                <a:cubicBezTo>
                  <a:pt x="7848683" y="-57727"/>
                  <a:pt x="7845866" y="8909"/>
                  <a:pt x="7947884" y="0"/>
                </a:cubicBezTo>
                <a:cubicBezTo>
                  <a:pt x="8049902" y="-8909"/>
                  <a:pt x="8407350" y="37070"/>
                  <a:pt x="8743843" y="0"/>
                </a:cubicBezTo>
                <a:cubicBezTo>
                  <a:pt x="9080336" y="-37070"/>
                  <a:pt x="9364626" y="89469"/>
                  <a:pt x="9539801" y="0"/>
                </a:cubicBezTo>
                <a:cubicBezTo>
                  <a:pt x="9714976" y="-89469"/>
                  <a:pt x="10156343" y="32330"/>
                  <a:pt x="10534750" y="0"/>
                </a:cubicBezTo>
                <a:cubicBezTo>
                  <a:pt x="10549940" y="275061"/>
                  <a:pt x="10502398" y="430193"/>
                  <a:pt x="10534750" y="597446"/>
                </a:cubicBezTo>
                <a:cubicBezTo>
                  <a:pt x="10567102" y="764699"/>
                  <a:pt x="10498511" y="947519"/>
                  <a:pt x="10534750" y="1075403"/>
                </a:cubicBezTo>
                <a:cubicBezTo>
                  <a:pt x="10570989" y="1203287"/>
                  <a:pt x="10470094" y="1436574"/>
                  <a:pt x="10534750" y="1792338"/>
                </a:cubicBezTo>
                <a:cubicBezTo>
                  <a:pt x="10599406" y="2148102"/>
                  <a:pt x="10460089" y="2292621"/>
                  <a:pt x="10534750" y="2449529"/>
                </a:cubicBezTo>
                <a:cubicBezTo>
                  <a:pt x="10609411" y="2606437"/>
                  <a:pt x="10485601" y="2731582"/>
                  <a:pt x="10534750" y="2927485"/>
                </a:cubicBezTo>
                <a:cubicBezTo>
                  <a:pt x="10583899" y="3123388"/>
                  <a:pt x="10495633" y="3274034"/>
                  <a:pt x="10534750" y="3405442"/>
                </a:cubicBezTo>
                <a:cubicBezTo>
                  <a:pt x="10573867" y="3536850"/>
                  <a:pt x="10481636" y="3811946"/>
                  <a:pt x="10534750" y="4002888"/>
                </a:cubicBezTo>
                <a:cubicBezTo>
                  <a:pt x="10587864" y="4193830"/>
                  <a:pt x="10479366" y="4525507"/>
                  <a:pt x="10534750" y="4660079"/>
                </a:cubicBezTo>
                <a:cubicBezTo>
                  <a:pt x="10590134" y="4794651"/>
                  <a:pt x="10499998" y="5126468"/>
                  <a:pt x="10534750" y="5317269"/>
                </a:cubicBezTo>
                <a:cubicBezTo>
                  <a:pt x="10569502" y="5508070"/>
                  <a:pt x="10481449" y="5747686"/>
                  <a:pt x="10534750" y="5974460"/>
                </a:cubicBezTo>
                <a:cubicBezTo>
                  <a:pt x="10340828" y="6040758"/>
                  <a:pt x="10075195" y="5925301"/>
                  <a:pt x="9949486" y="5974460"/>
                </a:cubicBezTo>
                <a:cubicBezTo>
                  <a:pt x="9823777" y="6023619"/>
                  <a:pt x="9683998" y="5930160"/>
                  <a:pt x="9574917" y="5974460"/>
                </a:cubicBezTo>
                <a:cubicBezTo>
                  <a:pt x="9465836" y="6018760"/>
                  <a:pt x="9333658" y="5938277"/>
                  <a:pt x="9200348" y="5974460"/>
                </a:cubicBezTo>
                <a:cubicBezTo>
                  <a:pt x="9067038" y="6010643"/>
                  <a:pt x="8996300" y="5956659"/>
                  <a:pt x="8931127" y="5974460"/>
                </a:cubicBezTo>
                <a:cubicBezTo>
                  <a:pt x="8865954" y="5992261"/>
                  <a:pt x="8411285" y="5912950"/>
                  <a:pt x="8240516" y="5974460"/>
                </a:cubicBezTo>
                <a:cubicBezTo>
                  <a:pt x="8069747" y="6035970"/>
                  <a:pt x="7629705" y="5898432"/>
                  <a:pt x="7444557" y="5974460"/>
                </a:cubicBezTo>
                <a:cubicBezTo>
                  <a:pt x="7259409" y="6050488"/>
                  <a:pt x="6941471" y="5960627"/>
                  <a:pt x="6648598" y="5974460"/>
                </a:cubicBezTo>
                <a:cubicBezTo>
                  <a:pt x="6355725" y="5988293"/>
                  <a:pt x="6499502" y="5966766"/>
                  <a:pt x="6379376" y="5974460"/>
                </a:cubicBezTo>
                <a:cubicBezTo>
                  <a:pt x="6259250" y="5982154"/>
                  <a:pt x="5793045" y="5961085"/>
                  <a:pt x="5583418" y="5974460"/>
                </a:cubicBezTo>
                <a:cubicBezTo>
                  <a:pt x="5373791" y="5987835"/>
                  <a:pt x="5264458" y="5955857"/>
                  <a:pt x="5103501" y="5974460"/>
                </a:cubicBezTo>
                <a:cubicBezTo>
                  <a:pt x="4942544" y="5993063"/>
                  <a:pt x="4851003" y="5973985"/>
                  <a:pt x="4623585" y="5974460"/>
                </a:cubicBezTo>
                <a:cubicBezTo>
                  <a:pt x="4396167" y="5974935"/>
                  <a:pt x="4276325" y="5969823"/>
                  <a:pt x="4143668" y="5974460"/>
                </a:cubicBezTo>
                <a:cubicBezTo>
                  <a:pt x="4011011" y="5979097"/>
                  <a:pt x="3772165" y="5948031"/>
                  <a:pt x="3453057" y="5974460"/>
                </a:cubicBezTo>
                <a:cubicBezTo>
                  <a:pt x="3133949" y="6000889"/>
                  <a:pt x="2878129" y="5914961"/>
                  <a:pt x="2657098" y="5974460"/>
                </a:cubicBezTo>
                <a:cubicBezTo>
                  <a:pt x="2436067" y="6033959"/>
                  <a:pt x="2343957" y="5952263"/>
                  <a:pt x="2071834" y="5974460"/>
                </a:cubicBezTo>
                <a:cubicBezTo>
                  <a:pt x="1799711" y="5996657"/>
                  <a:pt x="1713955" y="5942349"/>
                  <a:pt x="1381223" y="5974460"/>
                </a:cubicBezTo>
                <a:cubicBezTo>
                  <a:pt x="1048491" y="6006571"/>
                  <a:pt x="961007" y="5898528"/>
                  <a:pt x="585264" y="5974460"/>
                </a:cubicBezTo>
                <a:cubicBezTo>
                  <a:pt x="209521" y="6050392"/>
                  <a:pt x="224642" y="5947272"/>
                  <a:pt x="0" y="5974460"/>
                </a:cubicBezTo>
                <a:cubicBezTo>
                  <a:pt x="-49831" y="5771986"/>
                  <a:pt x="1438" y="5691084"/>
                  <a:pt x="0" y="5496503"/>
                </a:cubicBezTo>
                <a:cubicBezTo>
                  <a:pt x="-1438" y="5301922"/>
                  <a:pt x="27357" y="5183188"/>
                  <a:pt x="0" y="5018546"/>
                </a:cubicBezTo>
                <a:cubicBezTo>
                  <a:pt x="-27357" y="4853904"/>
                  <a:pt x="52703" y="4688831"/>
                  <a:pt x="0" y="4361356"/>
                </a:cubicBezTo>
                <a:cubicBezTo>
                  <a:pt x="-52703" y="4033881"/>
                  <a:pt x="9447" y="3948362"/>
                  <a:pt x="0" y="3644421"/>
                </a:cubicBezTo>
                <a:cubicBezTo>
                  <a:pt x="-9447" y="3340480"/>
                  <a:pt x="68313" y="3130621"/>
                  <a:pt x="0" y="2987230"/>
                </a:cubicBezTo>
                <a:cubicBezTo>
                  <a:pt x="-68313" y="2843839"/>
                  <a:pt x="55394" y="2459772"/>
                  <a:pt x="0" y="2270295"/>
                </a:cubicBezTo>
                <a:cubicBezTo>
                  <a:pt x="-55394" y="2080819"/>
                  <a:pt x="21714" y="1921612"/>
                  <a:pt x="0" y="1672849"/>
                </a:cubicBezTo>
                <a:cubicBezTo>
                  <a:pt x="-21714" y="1424086"/>
                  <a:pt x="28304" y="1344656"/>
                  <a:pt x="0" y="1254637"/>
                </a:cubicBezTo>
                <a:cubicBezTo>
                  <a:pt x="-28304" y="1164618"/>
                  <a:pt x="991" y="931127"/>
                  <a:pt x="0" y="657191"/>
                </a:cubicBezTo>
                <a:cubicBezTo>
                  <a:pt x="-991" y="383255"/>
                  <a:pt x="29893" y="296364"/>
                  <a:pt x="0" y="0"/>
                </a:cubicBezTo>
                <a:close/>
              </a:path>
              <a:path w="10534750" h="5974460" stroke="0" extrusionOk="0">
                <a:moveTo>
                  <a:pt x="0" y="0"/>
                </a:moveTo>
                <a:cubicBezTo>
                  <a:pt x="283405" y="-4529"/>
                  <a:pt x="332574" y="64001"/>
                  <a:pt x="585264" y="0"/>
                </a:cubicBezTo>
                <a:cubicBezTo>
                  <a:pt x="837954" y="-64001"/>
                  <a:pt x="839234" y="40277"/>
                  <a:pt x="959833" y="0"/>
                </a:cubicBezTo>
                <a:cubicBezTo>
                  <a:pt x="1080432" y="-40277"/>
                  <a:pt x="1569738" y="73817"/>
                  <a:pt x="1755792" y="0"/>
                </a:cubicBezTo>
                <a:cubicBezTo>
                  <a:pt x="1941846" y="-73817"/>
                  <a:pt x="1938490" y="3939"/>
                  <a:pt x="2025013" y="0"/>
                </a:cubicBezTo>
                <a:cubicBezTo>
                  <a:pt x="2111536" y="-3939"/>
                  <a:pt x="2312238" y="45285"/>
                  <a:pt x="2504929" y="0"/>
                </a:cubicBezTo>
                <a:cubicBezTo>
                  <a:pt x="2697620" y="-45285"/>
                  <a:pt x="2760302" y="20229"/>
                  <a:pt x="2879498" y="0"/>
                </a:cubicBezTo>
                <a:cubicBezTo>
                  <a:pt x="2998694" y="-20229"/>
                  <a:pt x="3419047" y="3179"/>
                  <a:pt x="3570110" y="0"/>
                </a:cubicBezTo>
                <a:cubicBezTo>
                  <a:pt x="3721173" y="-3179"/>
                  <a:pt x="3925839" y="53496"/>
                  <a:pt x="4260721" y="0"/>
                </a:cubicBezTo>
                <a:cubicBezTo>
                  <a:pt x="4595603" y="-53496"/>
                  <a:pt x="4749070" y="52310"/>
                  <a:pt x="4951332" y="0"/>
                </a:cubicBezTo>
                <a:cubicBezTo>
                  <a:pt x="5153594" y="-52310"/>
                  <a:pt x="5359997" y="68953"/>
                  <a:pt x="5641944" y="0"/>
                </a:cubicBezTo>
                <a:cubicBezTo>
                  <a:pt x="5923891" y="-68953"/>
                  <a:pt x="6078070" y="26829"/>
                  <a:pt x="6332555" y="0"/>
                </a:cubicBezTo>
                <a:cubicBezTo>
                  <a:pt x="6587040" y="-26829"/>
                  <a:pt x="6843906" y="46327"/>
                  <a:pt x="7023167" y="0"/>
                </a:cubicBezTo>
                <a:cubicBezTo>
                  <a:pt x="7202428" y="-46327"/>
                  <a:pt x="7221129" y="5922"/>
                  <a:pt x="7397736" y="0"/>
                </a:cubicBezTo>
                <a:cubicBezTo>
                  <a:pt x="7574343" y="-5922"/>
                  <a:pt x="7576348" y="24742"/>
                  <a:pt x="7666957" y="0"/>
                </a:cubicBezTo>
                <a:cubicBezTo>
                  <a:pt x="7757566" y="-24742"/>
                  <a:pt x="7996319" y="8231"/>
                  <a:pt x="8252221" y="0"/>
                </a:cubicBezTo>
                <a:cubicBezTo>
                  <a:pt x="8508123" y="-8231"/>
                  <a:pt x="8725055" y="46214"/>
                  <a:pt x="8942832" y="0"/>
                </a:cubicBezTo>
                <a:cubicBezTo>
                  <a:pt x="9160609" y="-46214"/>
                  <a:pt x="9367254" y="66395"/>
                  <a:pt x="9633444" y="0"/>
                </a:cubicBezTo>
                <a:cubicBezTo>
                  <a:pt x="9899634" y="-66395"/>
                  <a:pt x="9859904" y="33087"/>
                  <a:pt x="10008013" y="0"/>
                </a:cubicBezTo>
                <a:cubicBezTo>
                  <a:pt x="10156122" y="-33087"/>
                  <a:pt x="10331175" y="33946"/>
                  <a:pt x="10534750" y="0"/>
                </a:cubicBezTo>
                <a:cubicBezTo>
                  <a:pt x="10569564" y="218989"/>
                  <a:pt x="10478008" y="313064"/>
                  <a:pt x="10534750" y="477957"/>
                </a:cubicBezTo>
                <a:cubicBezTo>
                  <a:pt x="10591492" y="642850"/>
                  <a:pt x="10477027" y="777523"/>
                  <a:pt x="10534750" y="1015658"/>
                </a:cubicBezTo>
                <a:cubicBezTo>
                  <a:pt x="10592473" y="1253793"/>
                  <a:pt x="10516860" y="1312572"/>
                  <a:pt x="10534750" y="1433870"/>
                </a:cubicBezTo>
                <a:cubicBezTo>
                  <a:pt x="10552640" y="1555168"/>
                  <a:pt x="10531404" y="1969152"/>
                  <a:pt x="10534750" y="2150806"/>
                </a:cubicBezTo>
                <a:cubicBezTo>
                  <a:pt x="10538096" y="2332460"/>
                  <a:pt x="10475563" y="2565329"/>
                  <a:pt x="10534750" y="2688507"/>
                </a:cubicBezTo>
                <a:cubicBezTo>
                  <a:pt x="10593937" y="2811685"/>
                  <a:pt x="10523758" y="3255767"/>
                  <a:pt x="10534750" y="3405442"/>
                </a:cubicBezTo>
                <a:cubicBezTo>
                  <a:pt x="10545742" y="3555117"/>
                  <a:pt x="10516998" y="3704609"/>
                  <a:pt x="10534750" y="3823654"/>
                </a:cubicBezTo>
                <a:cubicBezTo>
                  <a:pt x="10552502" y="3942699"/>
                  <a:pt x="10510309" y="4299933"/>
                  <a:pt x="10534750" y="4421100"/>
                </a:cubicBezTo>
                <a:cubicBezTo>
                  <a:pt x="10559191" y="4542267"/>
                  <a:pt x="10460825" y="4806344"/>
                  <a:pt x="10534750" y="5138036"/>
                </a:cubicBezTo>
                <a:cubicBezTo>
                  <a:pt x="10608675" y="5469728"/>
                  <a:pt x="10487274" y="5746946"/>
                  <a:pt x="10534750" y="5974460"/>
                </a:cubicBezTo>
                <a:cubicBezTo>
                  <a:pt x="10335055" y="6034223"/>
                  <a:pt x="10110382" y="5956764"/>
                  <a:pt x="9949486" y="5974460"/>
                </a:cubicBezTo>
                <a:cubicBezTo>
                  <a:pt x="9788590" y="5992156"/>
                  <a:pt x="9668748" y="5934482"/>
                  <a:pt x="9574917" y="5974460"/>
                </a:cubicBezTo>
                <a:cubicBezTo>
                  <a:pt x="9481086" y="6014438"/>
                  <a:pt x="9421095" y="5943965"/>
                  <a:pt x="9305696" y="5974460"/>
                </a:cubicBezTo>
                <a:cubicBezTo>
                  <a:pt x="9190297" y="6004955"/>
                  <a:pt x="9024211" y="5927375"/>
                  <a:pt x="8825779" y="5974460"/>
                </a:cubicBezTo>
                <a:cubicBezTo>
                  <a:pt x="8627347" y="6021545"/>
                  <a:pt x="8445704" y="5939405"/>
                  <a:pt x="8240516" y="5974460"/>
                </a:cubicBezTo>
                <a:cubicBezTo>
                  <a:pt x="8035328" y="6009515"/>
                  <a:pt x="7758581" y="5950781"/>
                  <a:pt x="7444557" y="5974460"/>
                </a:cubicBezTo>
                <a:cubicBezTo>
                  <a:pt x="7130533" y="5998139"/>
                  <a:pt x="6979011" y="5955621"/>
                  <a:pt x="6859293" y="5974460"/>
                </a:cubicBezTo>
                <a:cubicBezTo>
                  <a:pt x="6739575" y="5993299"/>
                  <a:pt x="6542943" y="5911373"/>
                  <a:pt x="6274029" y="5974460"/>
                </a:cubicBezTo>
                <a:cubicBezTo>
                  <a:pt x="6005115" y="6037547"/>
                  <a:pt x="5982133" y="5949671"/>
                  <a:pt x="5794112" y="5974460"/>
                </a:cubicBezTo>
                <a:cubicBezTo>
                  <a:pt x="5606091" y="5999249"/>
                  <a:pt x="5476268" y="5909343"/>
                  <a:pt x="5208849" y="5974460"/>
                </a:cubicBezTo>
                <a:cubicBezTo>
                  <a:pt x="4941430" y="6039577"/>
                  <a:pt x="5044182" y="5949538"/>
                  <a:pt x="4939627" y="5974460"/>
                </a:cubicBezTo>
                <a:cubicBezTo>
                  <a:pt x="4835072" y="5999382"/>
                  <a:pt x="4486995" y="5937756"/>
                  <a:pt x="4143668" y="5974460"/>
                </a:cubicBezTo>
                <a:cubicBezTo>
                  <a:pt x="3800341" y="6011164"/>
                  <a:pt x="3660857" y="5903288"/>
                  <a:pt x="3347709" y="5974460"/>
                </a:cubicBezTo>
                <a:cubicBezTo>
                  <a:pt x="3034561" y="6045632"/>
                  <a:pt x="3051629" y="5937013"/>
                  <a:pt x="2867793" y="5974460"/>
                </a:cubicBezTo>
                <a:cubicBezTo>
                  <a:pt x="2683957" y="6011907"/>
                  <a:pt x="2351745" y="5902475"/>
                  <a:pt x="2071834" y="5974460"/>
                </a:cubicBezTo>
                <a:cubicBezTo>
                  <a:pt x="1791923" y="6046445"/>
                  <a:pt x="1807836" y="5945889"/>
                  <a:pt x="1697265" y="5974460"/>
                </a:cubicBezTo>
                <a:cubicBezTo>
                  <a:pt x="1586694" y="6003031"/>
                  <a:pt x="1289939" y="5925298"/>
                  <a:pt x="1112001" y="5974460"/>
                </a:cubicBezTo>
                <a:cubicBezTo>
                  <a:pt x="934063" y="6023622"/>
                  <a:pt x="267100" y="5898876"/>
                  <a:pt x="0" y="5974460"/>
                </a:cubicBezTo>
                <a:cubicBezTo>
                  <a:pt x="-61850" y="5651079"/>
                  <a:pt x="12002" y="5589530"/>
                  <a:pt x="0" y="5317269"/>
                </a:cubicBezTo>
                <a:cubicBezTo>
                  <a:pt x="-12002" y="5045008"/>
                  <a:pt x="8089" y="5004697"/>
                  <a:pt x="0" y="4779568"/>
                </a:cubicBezTo>
                <a:cubicBezTo>
                  <a:pt x="-8089" y="4554439"/>
                  <a:pt x="68300" y="4406096"/>
                  <a:pt x="0" y="4182122"/>
                </a:cubicBezTo>
                <a:cubicBezTo>
                  <a:pt x="-68300" y="3958148"/>
                  <a:pt x="43149" y="3812636"/>
                  <a:pt x="0" y="3465187"/>
                </a:cubicBezTo>
                <a:cubicBezTo>
                  <a:pt x="-43149" y="3117739"/>
                  <a:pt x="77682" y="3053420"/>
                  <a:pt x="0" y="2748252"/>
                </a:cubicBezTo>
                <a:cubicBezTo>
                  <a:pt x="-77682" y="2443085"/>
                  <a:pt x="42102" y="2297556"/>
                  <a:pt x="0" y="2150806"/>
                </a:cubicBezTo>
                <a:cubicBezTo>
                  <a:pt x="-42102" y="2004056"/>
                  <a:pt x="21786" y="1929615"/>
                  <a:pt x="0" y="1732593"/>
                </a:cubicBezTo>
                <a:cubicBezTo>
                  <a:pt x="-21786" y="1535571"/>
                  <a:pt x="18775" y="1322972"/>
                  <a:pt x="0" y="1075403"/>
                </a:cubicBezTo>
                <a:cubicBezTo>
                  <a:pt x="-18775" y="827834"/>
                  <a:pt x="71884" y="390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17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1E539-877D-4409-B1D3-1435968F9511}"/>
              </a:ext>
            </a:extLst>
          </p:cNvPr>
          <p:cNvCxnSpPr>
            <a:cxnSpLocks/>
          </p:cNvCxnSpPr>
          <p:nvPr/>
        </p:nvCxnSpPr>
        <p:spPr>
          <a:xfrm flipH="1">
            <a:off x="3583873" y="569329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7F7309-BCA7-4FF7-91C5-0910D8BF5461}"/>
              </a:ext>
            </a:extLst>
          </p:cNvPr>
          <p:cNvSpPr txBox="1"/>
          <p:nvPr/>
        </p:nvSpPr>
        <p:spPr>
          <a:xfrm>
            <a:off x="6693830" y="70944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8F805-D67D-4A08-AABC-55F76E7A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11" y="2837426"/>
            <a:ext cx="1700333" cy="118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C0711-91D4-43D5-984F-C3AD20CFDF5F}"/>
              </a:ext>
            </a:extLst>
          </p:cNvPr>
          <p:cNvSpPr/>
          <p:nvPr/>
        </p:nvSpPr>
        <p:spPr>
          <a:xfrm>
            <a:off x="9203136" y="1680800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EA3CF-15D9-44BD-87B2-66683A97069E}"/>
              </a:ext>
            </a:extLst>
          </p:cNvPr>
          <p:cNvSpPr/>
          <p:nvPr/>
        </p:nvSpPr>
        <p:spPr>
          <a:xfrm>
            <a:off x="3341040" y="150328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805C6BD-A1DD-40C4-B2FC-D5CC486D03CF}"/>
              </a:ext>
            </a:extLst>
          </p:cNvPr>
          <p:cNvSpPr/>
          <p:nvPr/>
        </p:nvSpPr>
        <p:spPr>
          <a:xfrm>
            <a:off x="-106219" y="811389"/>
            <a:ext cx="2041236" cy="636388"/>
          </a:xfrm>
          <a:custGeom>
            <a:avLst/>
            <a:gdLst>
              <a:gd name="connsiteX0" fmla="*/ 0 w 2041236"/>
              <a:gd name="connsiteY0" fmla="*/ 0 h 636388"/>
              <a:gd name="connsiteX1" fmla="*/ 589228 w 2041236"/>
              <a:gd name="connsiteY1" fmla="*/ 0 h 636388"/>
              <a:gd name="connsiteX2" fmla="*/ 1161779 w 2041236"/>
              <a:gd name="connsiteY2" fmla="*/ 0 h 636388"/>
              <a:gd name="connsiteX3" fmla="*/ 1667625 w 2041236"/>
              <a:gd name="connsiteY3" fmla="*/ 0 h 636388"/>
              <a:gd name="connsiteX4" fmla="*/ 2041236 w 2041236"/>
              <a:gd name="connsiteY4" fmla="*/ 318194 h 636388"/>
              <a:gd name="connsiteX5" fmla="*/ 1667625 w 2041236"/>
              <a:gd name="connsiteY5" fmla="*/ 636388 h 636388"/>
              <a:gd name="connsiteX6" fmla="*/ 1111750 w 2041236"/>
              <a:gd name="connsiteY6" fmla="*/ 636388 h 636388"/>
              <a:gd name="connsiteX7" fmla="*/ 522523 w 2041236"/>
              <a:gd name="connsiteY7" fmla="*/ 636388 h 636388"/>
              <a:gd name="connsiteX8" fmla="*/ 0 w 2041236"/>
              <a:gd name="connsiteY8" fmla="*/ 636388 h 636388"/>
              <a:gd name="connsiteX9" fmla="*/ 0 w 2041236"/>
              <a:gd name="connsiteY9" fmla="*/ 324558 h 636388"/>
              <a:gd name="connsiteX10" fmla="*/ 0 w 2041236"/>
              <a:gd name="connsiteY10" fmla="*/ 0 h 6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236" h="636388" fill="none" extrusionOk="0">
                <a:moveTo>
                  <a:pt x="0" y="0"/>
                </a:moveTo>
                <a:cubicBezTo>
                  <a:pt x="221121" y="-22853"/>
                  <a:pt x="298446" y="60241"/>
                  <a:pt x="589228" y="0"/>
                </a:cubicBezTo>
                <a:cubicBezTo>
                  <a:pt x="880010" y="-60241"/>
                  <a:pt x="919969" y="33032"/>
                  <a:pt x="1161779" y="0"/>
                </a:cubicBezTo>
                <a:cubicBezTo>
                  <a:pt x="1403589" y="-33032"/>
                  <a:pt x="1507750" y="9248"/>
                  <a:pt x="1667625" y="0"/>
                </a:cubicBezTo>
                <a:cubicBezTo>
                  <a:pt x="1874691" y="128999"/>
                  <a:pt x="1885674" y="206996"/>
                  <a:pt x="2041236" y="318194"/>
                </a:cubicBezTo>
                <a:cubicBezTo>
                  <a:pt x="1873180" y="479564"/>
                  <a:pt x="1757999" y="501125"/>
                  <a:pt x="1667625" y="636388"/>
                </a:cubicBezTo>
                <a:cubicBezTo>
                  <a:pt x="1522481" y="677232"/>
                  <a:pt x="1232932" y="582517"/>
                  <a:pt x="1111750" y="636388"/>
                </a:cubicBezTo>
                <a:cubicBezTo>
                  <a:pt x="990569" y="690259"/>
                  <a:pt x="717062" y="610968"/>
                  <a:pt x="522523" y="636388"/>
                </a:cubicBezTo>
                <a:cubicBezTo>
                  <a:pt x="327984" y="661808"/>
                  <a:pt x="113306" y="609683"/>
                  <a:pt x="0" y="636388"/>
                </a:cubicBezTo>
                <a:cubicBezTo>
                  <a:pt x="-26549" y="494830"/>
                  <a:pt x="12126" y="422905"/>
                  <a:pt x="0" y="324558"/>
                </a:cubicBezTo>
                <a:cubicBezTo>
                  <a:pt x="-12126" y="226211"/>
                  <a:pt x="9840" y="70884"/>
                  <a:pt x="0" y="0"/>
                </a:cubicBezTo>
                <a:close/>
              </a:path>
              <a:path w="2041236" h="636388" stroke="0" extrusionOk="0">
                <a:moveTo>
                  <a:pt x="0" y="0"/>
                </a:moveTo>
                <a:cubicBezTo>
                  <a:pt x="171882" y="-29483"/>
                  <a:pt x="329043" y="17493"/>
                  <a:pt x="572551" y="0"/>
                </a:cubicBezTo>
                <a:cubicBezTo>
                  <a:pt x="816059" y="-17493"/>
                  <a:pt x="884215" y="53779"/>
                  <a:pt x="1078398" y="0"/>
                </a:cubicBezTo>
                <a:cubicBezTo>
                  <a:pt x="1272581" y="-53779"/>
                  <a:pt x="1402945" y="17263"/>
                  <a:pt x="1667625" y="0"/>
                </a:cubicBezTo>
                <a:cubicBezTo>
                  <a:pt x="1815909" y="117466"/>
                  <a:pt x="1867598" y="208797"/>
                  <a:pt x="2041236" y="318194"/>
                </a:cubicBezTo>
                <a:cubicBezTo>
                  <a:pt x="1862811" y="475881"/>
                  <a:pt x="1836729" y="487404"/>
                  <a:pt x="1667625" y="636388"/>
                </a:cubicBezTo>
                <a:cubicBezTo>
                  <a:pt x="1517626" y="680938"/>
                  <a:pt x="1353877" y="585999"/>
                  <a:pt x="1145103" y="636388"/>
                </a:cubicBezTo>
                <a:cubicBezTo>
                  <a:pt x="936329" y="686777"/>
                  <a:pt x="763848" y="616367"/>
                  <a:pt x="622580" y="636388"/>
                </a:cubicBezTo>
                <a:cubicBezTo>
                  <a:pt x="481312" y="656409"/>
                  <a:pt x="260269" y="584966"/>
                  <a:pt x="0" y="636388"/>
                </a:cubicBezTo>
                <a:cubicBezTo>
                  <a:pt x="-35394" y="500903"/>
                  <a:pt x="19584" y="441527"/>
                  <a:pt x="0" y="305466"/>
                </a:cubicBezTo>
                <a:cubicBezTo>
                  <a:pt x="-19584" y="169405"/>
                  <a:pt x="27778" y="96292"/>
                  <a:pt x="0" y="0"/>
                </a:cubicBezTo>
                <a:close/>
              </a:path>
            </a:pathLst>
          </a:custGeom>
          <a:solidFill>
            <a:srgbClr val="F9DE3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6EE29-9B9A-43E1-9BFC-041BFB201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60239" y="2834093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24466 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27747 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190</Words>
  <Application>Microsoft Office PowerPoint</Application>
  <PresentationFormat>Widescreen</PresentationFormat>
  <Paragraphs>60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15</cp:revision>
  <dcterms:created xsi:type="dcterms:W3CDTF">2021-11-03T12:31:12Z</dcterms:created>
  <dcterms:modified xsi:type="dcterms:W3CDTF">2021-11-04T03:54:11Z</dcterms:modified>
</cp:coreProperties>
</file>