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9"/>
  </p:notesMasterIdLst>
  <p:sldIdLst>
    <p:sldId id="1375" r:id="rId2"/>
    <p:sldId id="264" r:id="rId3"/>
    <p:sldId id="287" r:id="rId4"/>
    <p:sldId id="1376" r:id="rId5"/>
    <p:sldId id="256" r:id="rId6"/>
    <p:sldId id="277" r:id="rId7"/>
    <p:sldId id="296" r:id="rId8"/>
    <p:sldId id="1378" r:id="rId9"/>
    <p:sldId id="2547" r:id="rId10"/>
    <p:sldId id="2550" r:id="rId11"/>
    <p:sldId id="2552" r:id="rId12"/>
    <p:sldId id="297" r:id="rId13"/>
    <p:sldId id="298" r:id="rId14"/>
    <p:sldId id="1382" r:id="rId15"/>
    <p:sldId id="2554" r:id="rId16"/>
    <p:sldId id="1381" r:id="rId17"/>
    <p:sldId id="1630" r:id="rId18"/>
    <p:sldId id="262" r:id="rId19"/>
    <p:sldId id="278" r:id="rId20"/>
    <p:sldId id="270" r:id="rId21"/>
    <p:sldId id="271" r:id="rId22"/>
    <p:sldId id="272" r:id="rId23"/>
    <p:sldId id="2553" r:id="rId24"/>
    <p:sldId id="1388" r:id="rId25"/>
    <p:sldId id="2551" r:id="rId26"/>
    <p:sldId id="2546" r:id="rId27"/>
    <p:sldId id="286" r:id="rId28"/>
  </p:sldIdLst>
  <p:sldSz cx="9144000" cy="6858000" type="screen4x3"/>
  <p:notesSz cx="6858000" cy="9144000"/>
  <p:defaultTextStyle>
    <a:defPPr>
      <a:defRPr lang="ar-A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D35CEC-2006-485A-A272-B999C039F576}" type="datetimeFigureOut">
              <a:rPr lang="ar-AE" smtClean="0"/>
              <a:t>04/03/1443</a:t>
            </a:fld>
            <a:endParaRPr lang="ar-A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9264E2C-80C1-4AAC-8A01-8FBBE75EAFA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06987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0F843-030C-411C-A2FD-D1EC653CB9CD}" type="slidenum">
              <a:rPr lang="ar-AE" smtClean="0"/>
              <a:t>26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45065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5BE2-415D-458B-9B19-E0EB4E0210B4}" type="datetimeFigureOut">
              <a:rPr lang="ar-AE" smtClean="0"/>
              <a:pPr/>
              <a:t>04/03/1443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1A86-B5AE-490D-A46E-39EA65053522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5BE2-415D-458B-9B19-E0EB4E0210B4}" type="datetimeFigureOut">
              <a:rPr lang="ar-AE" smtClean="0"/>
              <a:pPr/>
              <a:t>04/03/1443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1A86-B5AE-490D-A46E-39EA65053522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5BE2-415D-458B-9B19-E0EB4E0210B4}" type="datetimeFigureOut">
              <a:rPr lang="ar-AE" smtClean="0"/>
              <a:pPr/>
              <a:t>04/03/1443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1A86-B5AE-490D-A46E-39EA65053522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5BE2-415D-458B-9B19-E0EB4E0210B4}" type="datetimeFigureOut">
              <a:rPr lang="ar-AE" smtClean="0"/>
              <a:pPr/>
              <a:t>04/03/1443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1A86-B5AE-490D-A46E-39EA65053522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5BE2-415D-458B-9B19-E0EB4E0210B4}" type="datetimeFigureOut">
              <a:rPr lang="ar-AE" smtClean="0"/>
              <a:pPr/>
              <a:t>04/03/1443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1A86-B5AE-490D-A46E-39EA65053522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5BE2-415D-458B-9B19-E0EB4E0210B4}" type="datetimeFigureOut">
              <a:rPr lang="ar-AE" smtClean="0"/>
              <a:pPr/>
              <a:t>04/03/1443</a:t>
            </a:fld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1A86-B5AE-490D-A46E-39EA65053522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5BE2-415D-458B-9B19-E0EB4E0210B4}" type="datetimeFigureOut">
              <a:rPr lang="ar-AE" smtClean="0"/>
              <a:pPr/>
              <a:t>04/03/1443</a:t>
            </a:fld>
            <a:endParaRPr lang="ar-AE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1A86-B5AE-490D-A46E-39EA65053522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5BE2-415D-458B-9B19-E0EB4E0210B4}" type="datetimeFigureOut">
              <a:rPr lang="ar-AE" smtClean="0"/>
              <a:pPr/>
              <a:t>04/03/1443</a:t>
            </a:fld>
            <a:endParaRPr lang="ar-AE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1A86-B5AE-490D-A46E-39EA65053522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5BE2-415D-458B-9B19-E0EB4E0210B4}" type="datetimeFigureOut">
              <a:rPr lang="ar-AE" smtClean="0"/>
              <a:pPr/>
              <a:t>04/03/1443</a:t>
            </a:fld>
            <a:endParaRPr lang="ar-AE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1A86-B5AE-490D-A46E-39EA65053522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5BE2-415D-458B-9B19-E0EB4E0210B4}" type="datetimeFigureOut">
              <a:rPr lang="ar-AE" smtClean="0"/>
              <a:pPr/>
              <a:t>04/03/1443</a:t>
            </a:fld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1A86-B5AE-490D-A46E-39EA65053522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75BE2-415D-458B-9B19-E0EB4E0210B4}" type="datetimeFigureOut">
              <a:rPr lang="ar-AE" smtClean="0"/>
              <a:pPr/>
              <a:t>04/03/1443</a:t>
            </a:fld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1A86-B5AE-490D-A46E-39EA65053522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75BE2-415D-458B-9B19-E0EB4E0210B4}" type="datetimeFigureOut">
              <a:rPr lang="ar-AE" smtClean="0"/>
              <a:pPr/>
              <a:t>04/03/1443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D1A86-B5AE-490D-A46E-39EA65053522}" type="slidenum">
              <a:rPr lang="ar-AE" smtClean="0"/>
              <a:pPr/>
              <a:t>‹#›</a:t>
            </a:fld>
            <a:endParaRPr lang="ar-A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8"/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hyperlink" Target="https://padlet.com/arifbarahmah/ivhkvrm9hbix5uh8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11" Type="http://schemas.openxmlformats.org/officeDocument/2006/relationships/image" Target="../media/image22.png"/><Relationship Id="rId5" Type="http://schemas.openxmlformats.org/officeDocument/2006/relationships/image" Target="../media/image1.png"/><Relationship Id="rId10" Type="http://schemas.openxmlformats.org/officeDocument/2006/relationships/image" Target="../media/image21.jpeg"/><Relationship Id="rId4" Type="http://schemas.openxmlformats.org/officeDocument/2006/relationships/image" Target="../media/image4.pn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35.jpeg"/><Relationship Id="rId5" Type="http://schemas.openxmlformats.org/officeDocument/2006/relationships/image" Target="../media/image19.png"/><Relationship Id="rId10" Type="http://schemas.openxmlformats.org/officeDocument/2006/relationships/image" Target="../media/image34.jpe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jpeg"/><Relationship Id="rId5" Type="http://schemas.openxmlformats.org/officeDocument/2006/relationships/image" Target="../media/image20.jpe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audio" Target="../media/audio4.wav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audio" Target="../media/audio4.wav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jpeg"/><Relationship Id="rId7" Type="http://schemas.openxmlformats.org/officeDocument/2006/relationships/audio" Target="../media/audio3.wav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.png"/><Relationship Id="rId11" Type="http://schemas.openxmlformats.org/officeDocument/2006/relationships/image" Target="../media/image32.jpeg"/><Relationship Id="rId5" Type="http://schemas.openxmlformats.org/officeDocument/2006/relationships/image" Target="../media/image1.png"/><Relationship Id="rId10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23.png"/><Relationship Id="rId2" Type="http://schemas.openxmlformats.org/officeDocument/2006/relationships/video" Target="../media/media3.mp4"/><Relationship Id="rId16" Type="http://schemas.openxmlformats.org/officeDocument/2006/relationships/image" Target="../media/image55.jpeg"/><Relationship Id="rId1" Type="http://schemas.microsoft.com/office/2007/relationships/media" Target="../media/media3.mp4"/><Relationship Id="rId6" Type="http://schemas.openxmlformats.org/officeDocument/2006/relationships/image" Target="../media/image48.png"/><Relationship Id="rId11" Type="http://schemas.openxmlformats.org/officeDocument/2006/relationships/image" Target="../media/image52.jpeg"/><Relationship Id="rId5" Type="http://schemas.openxmlformats.org/officeDocument/2006/relationships/image" Target="../media/image47.png"/><Relationship Id="rId15" Type="http://schemas.openxmlformats.org/officeDocument/2006/relationships/image" Target="../media/image54.jpeg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1.png"/><Relationship Id="rId1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hyperlink" Target="https://www.jigsawplanet.com/?rc=play&amp;pid=2ed9dbf81f4c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11" Type="http://schemas.openxmlformats.org/officeDocument/2006/relationships/image" Target="../media/image15.jpe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3" name="Group 1">
            <a:extLst>
              <a:ext uri="{FF2B5EF4-FFF2-40B4-BE49-F238E27FC236}">
                <a16:creationId xmlns:a16="http://schemas.microsoft.com/office/drawing/2014/main" id="{F805CE7F-C3DF-45D3-9105-BEF51D46D2B6}"/>
              </a:ext>
            </a:extLst>
          </p:cNvPr>
          <p:cNvGrpSpPr>
            <a:grpSpLocks/>
          </p:cNvGrpSpPr>
          <p:nvPr/>
        </p:nvGrpSpPr>
        <p:grpSpPr bwMode="auto">
          <a:xfrm>
            <a:off x="-1870" y="4164176"/>
            <a:ext cx="9142810" cy="675085"/>
            <a:chOff x="-1" y="-1"/>
            <a:chExt cx="12192001" cy="900114"/>
          </a:xfrm>
        </p:grpSpPr>
        <p:sp>
          <p:nvSpPr>
            <p:cNvPr id="5156" name="Line 2">
              <a:extLst>
                <a:ext uri="{FF2B5EF4-FFF2-40B4-BE49-F238E27FC236}">
                  <a16:creationId xmlns:a16="http://schemas.microsoft.com/office/drawing/2014/main" id="{AF163490-31D6-4727-A43C-174168FB83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78049" y="-1"/>
              <a:ext cx="10013951" cy="1"/>
            </a:xfrm>
            <a:prstGeom prst="line">
              <a:avLst/>
            </a:prstGeom>
            <a:noFill/>
            <a:ln w="12700">
              <a:solidFill>
                <a:srgbClr val="FF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grpSp>
          <p:nvGrpSpPr>
            <p:cNvPr id="5157" name="Group 3">
              <a:extLst>
                <a:ext uri="{FF2B5EF4-FFF2-40B4-BE49-F238E27FC236}">
                  <a16:creationId xmlns:a16="http://schemas.microsoft.com/office/drawing/2014/main" id="{E34D068D-B2F0-4DDC-8350-363DD16B6B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900111"/>
              <a:ext cx="903289" cy="1"/>
              <a:chOff x="-1" y="-1"/>
              <a:chExt cx="903290" cy="2"/>
            </a:xfrm>
          </p:grpSpPr>
          <p:sp>
            <p:nvSpPr>
              <p:cNvPr id="5163" name="Line 4">
                <a:extLst>
                  <a:ext uri="{FF2B5EF4-FFF2-40B4-BE49-F238E27FC236}">
                    <a16:creationId xmlns:a16="http://schemas.microsoft.com/office/drawing/2014/main" id="{F09AE1D6-0EF6-4318-9514-559CE94292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" y="-1"/>
                <a:ext cx="903289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5164" name="Line 5">
                <a:extLst>
                  <a:ext uri="{FF2B5EF4-FFF2-40B4-BE49-F238E27FC236}">
                    <a16:creationId xmlns:a16="http://schemas.microsoft.com/office/drawing/2014/main" id="{5B7AA128-E343-4AA8-B9A2-699192C612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8262" y="-1"/>
                <a:ext cx="835026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5165" name="Line 6">
                <a:extLst>
                  <a:ext uri="{FF2B5EF4-FFF2-40B4-BE49-F238E27FC236}">
                    <a16:creationId xmlns:a16="http://schemas.microsoft.com/office/drawing/2014/main" id="{94C2D2F3-A778-4144-B394-763C3E318B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8112" y="-1"/>
                <a:ext cx="765176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5166" name="Line 7">
                <a:extLst>
                  <a:ext uri="{FF2B5EF4-FFF2-40B4-BE49-F238E27FC236}">
                    <a16:creationId xmlns:a16="http://schemas.microsoft.com/office/drawing/2014/main" id="{C18DFBD9-A121-4584-9B46-4B17965435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6375" y="-1"/>
                <a:ext cx="696913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5167" name="Line 8">
                <a:extLst>
                  <a:ext uri="{FF2B5EF4-FFF2-40B4-BE49-F238E27FC236}">
                    <a16:creationId xmlns:a16="http://schemas.microsoft.com/office/drawing/2014/main" id="{56A07C0D-55F9-41D1-9554-0BC6DBCE22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6225" y="-1"/>
                <a:ext cx="627064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5168" name="Line 9">
                <a:extLst>
                  <a:ext uri="{FF2B5EF4-FFF2-40B4-BE49-F238E27FC236}">
                    <a16:creationId xmlns:a16="http://schemas.microsoft.com/office/drawing/2014/main" id="{3A0D0BF3-3166-4ED5-8234-E002E7365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4487" y="-1"/>
                <a:ext cx="558801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</p:grpSp>
        <p:sp>
          <p:nvSpPr>
            <p:cNvPr id="3082" name="AutoShape 10">
              <a:extLst>
                <a:ext uri="{FF2B5EF4-FFF2-40B4-BE49-F238E27FC236}">
                  <a16:creationId xmlns:a16="http://schemas.microsoft.com/office/drawing/2014/main" id="{E3605117-59DE-40C7-B5E7-B24FC6FEE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666" y="-1"/>
              <a:ext cx="99866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8000"/>
            </a:solidFill>
            <a:ln w="12700" cap="flat" cmpd="sng">
              <a:solidFill>
                <a:srgbClr val="FF8000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3083" name="AutoShape 11">
              <a:extLst>
                <a:ext uri="{FF2B5EF4-FFF2-40B4-BE49-F238E27FC236}">
                  <a16:creationId xmlns:a16="http://schemas.microsoft.com/office/drawing/2014/main" id="{12EB211B-A6BD-4541-BEEB-B8E54B516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807" y="-1"/>
              <a:ext cx="1000255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94" y="724"/>
                    <a:pt x="11794" y="11086"/>
                  </a:cubicBezTo>
                  <a:cubicBezTo>
                    <a:pt x="11794" y="21410"/>
                    <a:pt x="1509" y="21600"/>
                    <a:pt x="1509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286" y="21410"/>
                    <a:pt x="10286" y="11086"/>
                  </a:cubicBezTo>
                  <a:cubicBezTo>
                    <a:pt x="10286" y="724"/>
                    <a:pt x="20091" y="0"/>
                    <a:pt x="20091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9A00"/>
            </a:solidFill>
            <a:ln w="12700" cap="flat" cmpd="sng">
              <a:solidFill>
                <a:srgbClr val="FF9A00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3084" name="AutoShape 12">
              <a:extLst>
                <a:ext uri="{FF2B5EF4-FFF2-40B4-BE49-F238E27FC236}">
                  <a16:creationId xmlns:a16="http://schemas.microsoft.com/office/drawing/2014/main" id="{724CEF0F-6205-4245-BF41-02CB7AECE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535" y="-1"/>
              <a:ext cx="998668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3DCDA"/>
            </a:solidFill>
            <a:ln w="12700" cap="flat" cmpd="sng">
              <a:solidFill>
                <a:srgbClr val="13DCDA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3085" name="AutoShape 13">
              <a:extLst>
                <a:ext uri="{FF2B5EF4-FFF2-40B4-BE49-F238E27FC236}">
                  <a16:creationId xmlns:a16="http://schemas.microsoft.com/office/drawing/2014/main" id="{E202502E-A18C-49DF-8589-77CB6C59B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264" y="-1"/>
              <a:ext cx="99866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089" y="0"/>
                    <a:pt x="20089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79C5"/>
            </a:solidFill>
            <a:ln w="12700" cap="flat" cmpd="sng">
              <a:solidFill>
                <a:srgbClr val="0079C5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3086" name="AutoShape 14">
              <a:extLst>
                <a:ext uri="{FF2B5EF4-FFF2-40B4-BE49-F238E27FC236}">
                  <a16:creationId xmlns:a16="http://schemas.microsoft.com/office/drawing/2014/main" id="{2B430705-E55D-47FF-B2A2-DE969F6BD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405" y="-1"/>
              <a:ext cx="99866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813" y="724"/>
                    <a:pt x="11813" y="11086"/>
                  </a:cubicBezTo>
                  <a:cubicBezTo>
                    <a:pt x="11813" y="21410"/>
                    <a:pt x="1511" y="21600"/>
                    <a:pt x="1511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C2975"/>
            </a:solidFill>
            <a:ln w="12700" cap="flat" cmpd="sng">
              <a:solidFill>
                <a:srgbClr val="EC2975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</p:grpSp>
      <p:grpSp>
        <p:nvGrpSpPr>
          <p:cNvPr id="3087" name="Group 15">
            <a:extLst>
              <a:ext uri="{FF2B5EF4-FFF2-40B4-BE49-F238E27FC236}">
                <a16:creationId xmlns:a16="http://schemas.microsoft.com/office/drawing/2014/main" id="{C34BE5D7-8E8D-4CFC-A983-A8A731F3A2F2}"/>
              </a:ext>
            </a:extLst>
          </p:cNvPr>
          <p:cNvGrpSpPr>
            <a:grpSpLocks/>
          </p:cNvGrpSpPr>
          <p:nvPr/>
        </p:nvGrpSpPr>
        <p:grpSpPr bwMode="auto">
          <a:xfrm>
            <a:off x="2217461" y="4175249"/>
            <a:ext cx="620316" cy="1296591"/>
            <a:chOff x="0" y="0"/>
            <a:chExt cx="826479" cy="1728377"/>
          </a:xfrm>
        </p:grpSpPr>
        <p:sp>
          <p:nvSpPr>
            <p:cNvPr id="5153" name="Oval 16">
              <a:extLst>
                <a:ext uri="{FF2B5EF4-FFF2-40B4-BE49-F238E27FC236}">
                  <a16:creationId xmlns:a16="http://schemas.microsoft.com/office/drawing/2014/main" id="{4CB66BB0-BC24-46A0-97A5-5303B697B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78" y="0"/>
              <a:ext cx="167055" cy="167054"/>
            </a:xfrm>
            <a:prstGeom prst="ellipse">
              <a:avLst/>
            </a:pr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>
                <a:lnSpc>
                  <a:spcPct val="80000"/>
                </a:lnSpc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Oval 17">
              <a:extLst>
                <a:ext uri="{FF2B5EF4-FFF2-40B4-BE49-F238E27FC236}">
                  <a16:creationId xmlns:a16="http://schemas.microsoft.com/office/drawing/2014/main" id="{AAEA0794-E35C-45C2-BAA1-26B6F1A34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01486"/>
              <a:ext cx="826479" cy="826891"/>
            </a:xfrm>
            <a:prstGeom prst="ellipse">
              <a:avLst/>
            </a:prstGeom>
            <a:solidFill>
              <a:srgbClr val="EC2975"/>
            </a:solidFill>
            <a:ln>
              <a:noFill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4290" rIns="34290" anchor="ctr"/>
            <a:lstStyle/>
            <a:p>
              <a:pPr algn="ctr" eaLnBrk="1">
                <a:defRPr/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155" name="Line 18">
              <a:extLst>
                <a:ext uri="{FF2B5EF4-FFF2-40B4-BE49-F238E27FC236}">
                  <a16:creationId xmlns:a16="http://schemas.microsoft.com/office/drawing/2014/main" id="{C1D3B82E-7897-4846-BCD3-4AC9F9A00E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3240" y="167053"/>
              <a:ext cx="1466" cy="734845"/>
            </a:xfrm>
            <a:prstGeom prst="line">
              <a:avLst/>
            </a:prstGeom>
            <a:noFill/>
            <a:ln w="6350">
              <a:solidFill>
                <a:srgbClr val="EC29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  <p:grpSp>
        <p:nvGrpSpPr>
          <p:cNvPr id="3091" name="Group 19">
            <a:extLst>
              <a:ext uri="{FF2B5EF4-FFF2-40B4-BE49-F238E27FC236}">
                <a16:creationId xmlns:a16="http://schemas.microsoft.com/office/drawing/2014/main" id="{9D9A743F-57D6-46EF-A69A-A0281679332A}"/>
              </a:ext>
            </a:extLst>
          </p:cNvPr>
          <p:cNvGrpSpPr>
            <a:grpSpLocks/>
          </p:cNvGrpSpPr>
          <p:nvPr/>
        </p:nvGrpSpPr>
        <p:grpSpPr bwMode="auto">
          <a:xfrm>
            <a:off x="3623704" y="4244578"/>
            <a:ext cx="620315" cy="1296591"/>
            <a:chOff x="0" y="0"/>
            <a:chExt cx="826479" cy="1728378"/>
          </a:xfrm>
        </p:grpSpPr>
        <p:sp>
          <p:nvSpPr>
            <p:cNvPr id="5150" name="Oval 20">
              <a:extLst>
                <a:ext uri="{FF2B5EF4-FFF2-40B4-BE49-F238E27FC236}">
                  <a16:creationId xmlns:a16="http://schemas.microsoft.com/office/drawing/2014/main" id="{9899734D-E40F-4427-B293-46B1C173C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78" y="0"/>
              <a:ext cx="167055" cy="167054"/>
            </a:xfrm>
            <a:prstGeom prst="ellipse">
              <a:avLst/>
            </a:prstGeom>
            <a:solidFill>
              <a:srgbClr val="0079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>
                <a:lnSpc>
                  <a:spcPct val="80000"/>
                </a:lnSpc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Oval 21">
              <a:extLst>
                <a:ext uri="{FF2B5EF4-FFF2-40B4-BE49-F238E27FC236}">
                  <a16:creationId xmlns:a16="http://schemas.microsoft.com/office/drawing/2014/main" id="{B981CB16-E68C-44D1-873C-F303E3C6A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01486"/>
              <a:ext cx="826479" cy="826892"/>
            </a:xfrm>
            <a:prstGeom prst="ellipse">
              <a:avLst/>
            </a:prstGeom>
            <a:solidFill>
              <a:srgbClr val="0079C5"/>
            </a:solidFill>
            <a:ln>
              <a:noFill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4290" rIns="34290" anchor="ctr"/>
            <a:lstStyle/>
            <a:p>
              <a:pPr algn="ctr" eaLnBrk="1">
                <a:defRPr/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152" name="Line 22">
              <a:extLst>
                <a:ext uri="{FF2B5EF4-FFF2-40B4-BE49-F238E27FC236}">
                  <a16:creationId xmlns:a16="http://schemas.microsoft.com/office/drawing/2014/main" id="{D9ADDAF0-C65A-42E8-9CA5-7D5F4EA72B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3239" y="167053"/>
              <a:ext cx="1467" cy="734846"/>
            </a:xfrm>
            <a:prstGeom prst="line">
              <a:avLst/>
            </a:prstGeom>
            <a:noFill/>
            <a:ln w="6350">
              <a:solidFill>
                <a:srgbClr val="0079C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  <p:grpSp>
        <p:nvGrpSpPr>
          <p:cNvPr id="3095" name="Group 23">
            <a:extLst>
              <a:ext uri="{FF2B5EF4-FFF2-40B4-BE49-F238E27FC236}">
                <a16:creationId xmlns:a16="http://schemas.microsoft.com/office/drawing/2014/main" id="{C3D49923-C174-4CFF-9D37-2061F4525904}"/>
              </a:ext>
            </a:extLst>
          </p:cNvPr>
          <p:cNvGrpSpPr>
            <a:grpSpLocks/>
          </p:cNvGrpSpPr>
          <p:nvPr/>
        </p:nvGrpSpPr>
        <p:grpSpPr bwMode="auto">
          <a:xfrm>
            <a:off x="4964977" y="4109602"/>
            <a:ext cx="620315" cy="1296591"/>
            <a:chOff x="0" y="0"/>
            <a:chExt cx="826479" cy="1728378"/>
          </a:xfrm>
        </p:grpSpPr>
        <p:sp>
          <p:nvSpPr>
            <p:cNvPr id="5147" name="Oval 24">
              <a:extLst>
                <a:ext uri="{FF2B5EF4-FFF2-40B4-BE49-F238E27FC236}">
                  <a16:creationId xmlns:a16="http://schemas.microsoft.com/office/drawing/2014/main" id="{60D82BF3-C4D5-4D1E-9ED8-EB4037908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78" y="0"/>
              <a:ext cx="167055" cy="167054"/>
            </a:xfrm>
            <a:prstGeom prst="ellipse">
              <a:avLst/>
            </a:prstGeom>
            <a:solidFill>
              <a:srgbClr val="13DCD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>
                <a:lnSpc>
                  <a:spcPct val="80000"/>
                </a:lnSpc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3097" name="Oval 25">
              <a:extLst>
                <a:ext uri="{FF2B5EF4-FFF2-40B4-BE49-F238E27FC236}">
                  <a16:creationId xmlns:a16="http://schemas.microsoft.com/office/drawing/2014/main" id="{23B721DC-53D8-450E-ABE3-F984FC7A2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01486"/>
              <a:ext cx="826479" cy="826892"/>
            </a:xfrm>
            <a:prstGeom prst="ellipse">
              <a:avLst/>
            </a:prstGeom>
            <a:solidFill>
              <a:srgbClr val="13DCDA"/>
            </a:solidFill>
            <a:ln>
              <a:noFill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4290" rIns="34290" anchor="ctr"/>
            <a:lstStyle/>
            <a:p>
              <a:pPr algn="ctr" eaLnBrk="1">
                <a:defRPr/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149" name="Line 26">
              <a:extLst>
                <a:ext uri="{FF2B5EF4-FFF2-40B4-BE49-F238E27FC236}">
                  <a16:creationId xmlns:a16="http://schemas.microsoft.com/office/drawing/2014/main" id="{A6F025A2-5F0D-419B-B075-1A4B0D8885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3239" y="167053"/>
              <a:ext cx="1467" cy="734846"/>
            </a:xfrm>
            <a:prstGeom prst="line">
              <a:avLst/>
            </a:prstGeom>
            <a:noFill/>
            <a:ln w="6350">
              <a:solidFill>
                <a:srgbClr val="13DCD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  <p:grpSp>
        <p:nvGrpSpPr>
          <p:cNvPr id="3099" name="Group 27">
            <a:extLst>
              <a:ext uri="{FF2B5EF4-FFF2-40B4-BE49-F238E27FC236}">
                <a16:creationId xmlns:a16="http://schemas.microsoft.com/office/drawing/2014/main" id="{1C3AA7FB-F4AF-4A5F-B1C0-F6A6EB077D3A}"/>
              </a:ext>
            </a:extLst>
          </p:cNvPr>
          <p:cNvGrpSpPr>
            <a:grpSpLocks/>
          </p:cNvGrpSpPr>
          <p:nvPr/>
        </p:nvGrpSpPr>
        <p:grpSpPr bwMode="auto">
          <a:xfrm>
            <a:off x="6325636" y="4090418"/>
            <a:ext cx="620316" cy="1296591"/>
            <a:chOff x="0" y="0"/>
            <a:chExt cx="826479" cy="1728377"/>
          </a:xfrm>
        </p:grpSpPr>
        <p:sp>
          <p:nvSpPr>
            <p:cNvPr id="5144" name="Oval 28">
              <a:extLst>
                <a:ext uri="{FF2B5EF4-FFF2-40B4-BE49-F238E27FC236}">
                  <a16:creationId xmlns:a16="http://schemas.microsoft.com/office/drawing/2014/main" id="{EE23DD8C-D10A-42BA-A554-42B65F10A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78" y="0"/>
              <a:ext cx="167055" cy="167054"/>
            </a:xfrm>
            <a:prstGeom prst="ellipse">
              <a:avLst/>
            </a:prstGeom>
            <a:solidFill>
              <a:srgbClr val="FF9A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>
                <a:lnSpc>
                  <a:spcPct val="80000"/>
                </a:lnSpc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3101" name="Oval 29">
              <a:extLst>
                <a:ext uri="{FF2B5EF4-FFF2-40B4-BE49-F238E27FC236}">
                  <a16:creationId xmlns:a16="http://schemas.microsoft.com/office/drawing/2014/main" id="{E9BFDB34-A438-4B46-A64F-4278B7440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01486"/>
              <a:ext cx="826479" cy="826891"/>
            </a:xfrm>
            <a:prstGeom prst="ellipse">
              <a:avLst/>
            </a:prstGeom>
            <a:solidFill>
              <a:srgbClr val="FF9A00"/>
            </a:solidFill>
            <a:ln>
              <a:noFill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4290" rIns="34290" anchor="ctr"/>
            <a:lstStyle/>
            <a:p>
              <a:pPr algn="ctr" eaLnBrk="1">
                <a:defRPr/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146" name="Line 30">
              <a:extLst>
                <a:ext uri="{FF2B5EF4-FFF2-40B4-BE49-F238E27FC236}">
                  <a16:creationId xmlns:a16="http://schemas.microsoft.com/office/drawing/2014/main" id="{8858E021-041B-46BA-AABF-EE0C23D66C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3239" y="167053"/>
              <a:ext cx="1467" cy="734845"/>
            </a:xfrm>
            <a:prstGeom prst="line">
              <a:avLst/>
            </a:prstGeom>
            <a:noFill/>
            <a:ln w="6350">
              <a:solidFill>
                <a:srgbClr val="FF9A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  <p:grpSp>
        <p:nvGrpSpPr>
          <p:cNvPr id="3103" name="Group 31">
            <a:extLst>
              <a:ext uri="{FF2B5EF4-FFF2-40B4-BE49-F238E27FC236}">
                <a16:creationId xmlns:a16="http://schemas.microsoft.com/office/drawing/2014/main" id="{4F7DAEB3-6142-4684-89EB-122FDD9F4A9A}"/>
              </a:ext>
            </a:extLst>
          </p:cNvPr>
          <p:cNvGrpSpPr>
            <a:grpSpLocks/>
          </p:cNvGrpSpPr>
          <p:nvPr/>
        </p:nvGrpSpPr>
        <p:grpSpPr bwMode="auto">
          <a:xfrm>
            <a:off x="7734964" y="4112702"/>
            <a:ext cx="620315" cy="1296591"/>
            <a:chOff x="0" y="0"/>
            <a:chExt cx="826479" cy="1728378"/>
          </a:xfrm>
        </p:grpSpPr>
        <p:sp>
          <p:nvSpPr>
            <p:cNvPr id="5141" name="Oval 32">
              <a:extLst>
                <a:ext uri="{FF2B5EF4-FFF2-40B4-BE49-F238E27FC236}">
                  <a16:creationId xmlns:a16="http://schemas.microsoft.com/office/drawing/2014/main" id="{DA0BAA54-94A1-4C74-A16A-0349E4494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78" y="0"/>
              <a:ext cx="167055" cy="167054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>
                <a:lnSpc>
                  <a:spcPct val="80000"/>
                </a:lnSpc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3105" name="Oval 33">
              <a:extLst>
                <a:ext uri="{FF2B5EF4-FFF2-40B4-BE49-F238E27FC236}">
                  <a16:creationId xmlns:a16="http://schemas.microsoft.com/office/drawing/2014/main" id="{9AF01F86-1E39-4974-A825-FBD60B277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01486"/>
              <a:ext cx="826479" cy="826892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4290" rIns="34290" anchor="ctr"/>
            <a:lstStyle/>
            <a:p>
              <a:pPr algn="ctr" eaLnBrk="1">
                <a:defRPr/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143" name="Line 34">
              <a:extLst>
                <a:ext uri="{FF2B5EF4-FFF2-40B4-BE49-F238E27FC236}">
                  <a16:creationId xmlns:a16="http://schemas.microsoft.com/office/drawing/2014/main" id="{180FEBCA-BFE0-44EA-ACEB-65DBA79FA6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3239" y="167053"/>
              <a:ext cx="1467" cy="734846"/>
            </a:xfrm>
            <a:prstGeom prst="line">
              <a:avLst/>
            </a:prstGeom>
            <a:noFill/>
            <a:ln w="6350">
              <a:solidFill>
                <a:srgbClr val="FF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  <p:pic>
        <p:nvPicPr>
          <p:cNvPr id="3107" name="Picture 35">
            <a:extLst>
              <a:ext uri="{FF2B5EF4-FFF2-40B4-BE49-F238E27FC236}">
                <a16:creationId xmlns:a16="http://schemas.microsoft.com/office/drawing/2014/main" id="{39433D13-ADC0-44E2-957B-B39298032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815" y="4774107"/>
            <a:ext cx="5619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08" name="Picture 36">
            <a:extLst>
              <a:ext uri="{FF2B5EF4-FFF2-40B4-BE49-F238E27FC236}">
                <a16:creationId xmlns:a16="http://schemas.microsoft.com/office/drawing/2014/main" id="{1112BB3F-D542-4825-A9FB-624B3D98A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85" y="4873487"/>
            <a:ext cx="67270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11" name="Picture 39">
            <a:extLst>
              <a:ext uri="{FF2B5EF4-FFF2-40B4-BE49-F238E27FC236}">
                <a16:creationId xmlns:a16="http://schemas.microsoft.com/office/drawing/2014/main" id="{40A2A9F1-8DF5-48B3-991C-1375D67E3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169" y="4748472"/>
            <a:ext cx="598884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12" name="Picture 40">
            <a:extLst>
              <a:ext uri="{FF2B5EF4-FFF2-40B4-BE49-F238E27FC236}">
                <a16:creationId xmlns:a16="http://schemas.microsoft.com/office/drawing/2014/main" id="{61289DA8-F5D2-4892-9855-D1498E973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0" y="2694385"/>
            <a:ext cx="1001315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13" name="Text Box 41">
            <a:extLst>
              <a:ext uri="{FF2B5EF4-FFF2-40B4-BE49-F238E27FC236}">
                <a16:creationId xmlns:a16="http://schemas.microsoft.com/office/drawing/2014/main" id="{053633AD-8AAC-433D-A0E2-C1137C63B6BF}"/>
              </a:ext>
            </a:extLst>
          </p:cNvPr>
          <p:cNvSpPr txBox="1">
            <a:spLocks/>
          </p:cNvSpPr>
          <p:nvPr/>
        </p:nvSpPr>
        <p:spPr bwMode="auto">
          <a:xfrm>
            <a:off x="2447278" y="1197990"/>
            <a:ext cx="4089107" cy="15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ar-AE" altLang="en-US" sz="4800" dirty="0">
                <a:solidFill>
                  <a:srgbClr val="B5160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Impact" panose="020B0806030902050204" pitchFamily="34" charset="0"/>
              </a:rPr>
              <a:t>مادة </a:t>
            </a:r>
          </a:p>
          <a:p>
            <a:pPr algn="ctr" eaLnBrk="1"/>
            <a:r>
              <a:rPr lang="ar-AE" altLang="en-US" sz="4800" dirty="0">
                <a:solidFill>
                  <a:srgbClr val="B5160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Impact" panose="020B0806030902050204" pitchFamily="34" charset="0"/>
              </a:rPr>
              <a:t>اللغة العربية </a:t>
            </a:r>
            <a:endParaRPr lang="en-US" altLang="en-US" sz="4800" dirty="0">
              <a:solidFill>
                <a:srgbClr val="B51600"/>
              </a:solidFill>
              <a:latin typeface="Sakkal Majalla" panose="02000000000000000000" pitchFamily="2" charset="-78"/>
              <a:cs typeface="Sakkal Majalla" panose="02000000000000000000" pitchFamily="2" charset="-78"/>
              <a:sym typeface="Impact" panose="020B080603090205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726AD73-F398-4C26-846D-0EF30E2A1519}"/>
              </a:ext>
            </a:extLst>
          </p:cNvPr>
          <p:cNvSpPr/>
          <p:nvPr/>
        </p:nvSpPr>
        <p:spPr>
          <a:xfrm>
            <a:off x="7647996" y="5406193"/>
            <a:ext cx="116562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45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min</a:t>
            </a:r>
          </a:p>
        </p:txBody>
      </p:sp>
      <p:pic>
        <p:nvPicPr>
          <p:cNvPr id="5136" name="Picture 44">
            <a:extLst>
              <a:ext uri="{FF2B5EF4-FFF2-40B4-BE49-F238E27FC236}">
                <a16:creationId xmlns:a16="http://schemas.microsoft.com/office/drawing/2014/main" id="{FCCB1D96-E016-4148-A525-8FE7893B0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944" y="4816673"/>
            <a:ext cx="582216" cy="57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46">
            <a:extLst>
              <a:ext uri="{FF2B5EF4-FFF2-40B4-BE49-F238E27FC236}">
                <a16:creationId xmlns:a16="http://schemas.microsoft.com/office/drawing/2014/main" id="{A56E2366-6199-447B-A498-774DDF1B5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039" y="4873488"/>
            <a:ext cx="566738" cy="47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FDE3E026-6F57-4CCC-B167-BDEA76DF8498}"/>
              </a:ext>
            </a:extLst>
          </p:cNvPr>
          <p:cNvSpPr/>
          <p:nvPr/>
        </p:nvSpPr>
        <p:spPr>
          <a:xfrm>
            <a:off x="8011717" y="878682"/>
            <a:ext cx="1002506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AE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1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0sec</a:t>
            </a:r>
          </a:p>
        </p:txBody>
      </p:sp>
      <p:sp>
        <p:nvSpPr>
          <p:cNvPr id="48" name="Text Box 41">
            <a:extLst>
              <a:ext uri="{FF2B5EF4-FFF2-40B4-BE49-F238E27FC236}">
                <a16:creationId xmlns:a16="http://schemas.microsoft.com/office/drawing/2014/main" id="{01F801F9-5768-4EAD-9334-332ECDF88557}"/>
              </a:ext>
            </a:extLst>
          </p:cNvPr>
          <p:cNvSpPr txBox="1">
            <a:spLocks/>
          </p:cNvSpPr>
          <p:nvPr/>
        </p:nvSpPr>
        <p:spPr bwMode="auto">
          <a:xfrm>
            <a:off x="51191" y="5665676"/>
            <a:ext cx="331112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ar-AE" altLang="en-US" sz="1200" b="1" dirty="0">
                <a:solidFill>
                  <a:schemeClr val="tx1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أ. عارف عاطف براهمة </a:t>
            </a:r>
            <a:endParaRPr lang="en-US" altLang="en-US" sz="1200" b="1" dirty="0">
              <a:solidFill>
                <a:schemeClr val="tx1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" grpId="0" autoUpdateAnimBg="0"/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10">
            <a:extLst>
              <a:ext uri="{FF2B5EF4-FFF2-40B4-BE49-F238E27FC236}">
                <a16:creationId xmlns:a16="http://schemas.microsoft.com/office/drawing/2014/main" id="{7BA71F6C-926C-4745-AED1-97134F326F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5" y="5229200"/>
            <a:ext cx="879872" cy="131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198" name="Group 11">
            <a:extLst>
              <a:ext uri="{FF2B5EF4-FFF2-40B4-BE49-F238E27FC236}">
                <a16:creationId xmlns:a16="http://schemas.microsoft.com/office/drawing/2014/main" id="{A93C41B8-068B-46F1-99FC-1AA7E34A34EC}"/>
              </a:ext>
            </a:extLst>
          </p:cNvPr>
          <p:cNvGrpSpPr>
            <a:grpSpLocks/>
          </p:cNvGrpSpPr>
          <p:nvPr/>
        </p:nvGrpSpPr>
        <p:grpSpPr bwMode="auto">
          <a:xfrm>
            <a:off x="44957" y="5918399"/>
            <a:ext cx="9144000" cy="675084"/>
            <a:chOff x="-1" y="-1"/>
            <a:chExt cx="12192001" cy="900114"/>
          </a:xfrm>
        </p:grpSpPr>
        <p:sp>
          <p:nvSpPr>
            <p:cNvPr id="8220" name="Line 12">
              <a:extLst>
                <a:ext uri="{FF2B5EF4-FFF2-40B4-BE49-F238E27FC236}">
                  <a16:creationId xmlns:a16="http://schemas.microsoft.com/office/drawing/2014/main" id="{EE0368F1-8650-455D-B87A-89637E3A0E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78049" y="-1"/>
              <a:ext cx="10013951" cy="1"/>
            </a:xfrm>
            <a:prstGeom prst="line">
              <a:avLst/>
            </a:prstGeom>
            <a:noFill/>
            <a:ln w="12700">
              <a:solidFill>
                <a:srgbClr val="FF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grpSp>
          <p:nvGrpSpPr>
            <p:cNvPr id="8221" name="Group 13">
              <a:extLst>
                <a:ext uri="{FF2B5EF4-FFF2-40B4-BE49-F238E27FC236}">
                  <a16:creationId xmlns:a16="http://schemas.microsoft.com/office/drawing/2014/main" id="{22904260-DC4A-4C83-AF0B-A2AB52F2A6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900112"/>
              <a:ext cx="903289" cy="1"/>
              <a:chOff x="-1" y="-1"/>
              <a:chExt cx="903290" cy="2"/>
            </a:xfrm>
          </p:grpSpPr>
          <p:sp>
            <p:nvSpPr>
              <p:cNvPr id="8227" name="Line 14">
                <a:extLst>
                  <a:ext uri="{FF2B5EF4-FFF2-40B4-BE49-F238E27FC236}">
                    <a16:creationId xmlns:a16="http://schemas.microsoft.com/office/drawing/2014/main" id="{4E04F937-B6FC-4DC9-BF2E-A4DFFE190F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" y="-1"/>
                <a:ext cx="903289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28" name="Line 15">
                <a:extLst>
                  <a:ext uri="{FF2B5EF4-FFF2-40B4-BE49-F238E27FC236}">
                    <a16:creationId xmlns:a16="http://schemas.microsoft.com/office/drawing/2014/main" id="{70F0CE41-B5C8-4743-A3DC-9A941BD479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8262" y="-1"/>
                <a:ext cx="835026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29" name="Line 16">
                <a:extLst>
                  <a:ext uri="{FF2B5EF4-FFF2-40B4-BE49-F238E27FC236}">
                    <a16:creationId xmlns:a16="http://schemas.microsoft.com/office/drawing/2014/main" id="{EDBE8EBC-2F35-4DDA-9095-41EE89167B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8112" y="-1"/>
                <a:ext cx="765176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30" name="Line 17">
                <a:extLst>
                  <a:ext uri="{FF2B5EF4-FFF2-40B4-BE49-F238E27FC236}">
                    <a16:creationId xmlns:a16="http://schemas.microsoft.com/office/drawing/2014/main" id="{3480B51B-80A5-46D4-8BEF-C2295AD56D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6375" y="-1"/>
                <a:ext cx="696913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31" name="Line 18">
                <a:extLst>
                  <a:ext uri="{FF2B5EF4-FFF2-40B4-BE49-F238E27FC236}">
                    <a16:creationId xmlns:a16="http://schemas.microsoft.com/office/drawing/2014/main" id="{076F6AA2-39C9-4CBE-B62E-9C48539EBF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6225" y="-1"/>
                <a:ext cx="627064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32" name="Line 19">
                <a:extLst>
                  <a:ext uri="{FF2B5EF4-FFF2-40B4-BE49-F238E27FC236}">
                    <a16:creationId xmlns:a16="http://schemas.microsoft.com/office/drawing/2014/main" id="{4698395F-94F0-4F49-9029-7CBC2EEB52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4487" y="-1"/>
                <a:ext cx="558801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</p:grpSp>
        <p:sp>
          <p:nvSpPr>
            <p:cNvPr id="5140" name="AutoShape 20">
              <a:extLst>
                <a:ext uri="{FF2B5EF4-FFF2-40B4-BE49-F238E27FC236}">
                  <a16:creationId xmlns:a16="http://schemas.microsoft.com/office/drawing/2014/main" id="{91576CDA-1EE8-4713-BD6E-3D6CCEDCD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512" y="-1"/>
              <a:ext cx="99853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8000"/>
            </a:solidFill>
            <a:ln w="12700" cap="flat" cmpd="sng">
              <a:solidFill>
                <a:srgbClr val="FF8000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1" name="AutoShape 21">
              <a:extLst>
                <a:ext uri="{FF2B5EF4-FFF2-40B4-BE49-F238E27FC236}">
                  <a16:creationId xmlns:a16="http://schemas.microsoft.com/office/drawing/2014/main" id="{6BA84D7C-C5E8-44FC-9FE7-14AE6BFFD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662" y="-1"/>
              <a:ext cx="1000125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94" y="724"/>
                    <a:pt x="11794" y="11086"/>
                  </a:cubicBezTo>
                  <a:cubicBezTo>
                    <a:pt x="11794" y="21410"/>
                    <a:pt x="1509" y="21600"/>
                    <a:pt x="1509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286" y="21410"/>
                    <a:pt x="10286" y="11086"/>
                  </a:cubicBezTo>
                  <a:cubicBezTo>
                    <a:pt x="10286" y="724"/>
                    <a:pt x="20091" y="0"/>
                    <a:pt x="20091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9A00"/>
            </a:solidFill>
            <a:ln w="12700" cap="flat" cmpd="sng">
              <a:solidFill>
                <a:srgbClr val="FF9A00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2" name="AutoShape 22">
              <a:extLst>
                <a:ext uri="{FF2B5EF4-FFF2-40B4-BE49-F238E27FC236}">
                  <a16:creationId xmlns:a16="http://schemas.microsoft.com/office/drawing/2014/main" id="{1E4A0F4D-23E4-41B1-BEC6-10FB99A0B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399" y="-1"/>
              <a:ext cx="998538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3DCDA"/>
            </a:solidFill>
            <a:ln w="12700" cap="flat" cmpd="sng">
              <a:solidFill>
                <a:srgbClr val="13DCDA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3" name="AutoShape 23">
              <a:extLst>
                <a:ext uri="{FF2B5EF4-FFF2-40B4-BE49-F238E27FC236}">
                  <a16:creationId xmlns:a16="http://schemas.microsoft.com/office/drawing/2014/main" id="{0B3664A2-DB45-41C2-AFE6-2BC148849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137" y="-1"/>
              <a:ext cx="99853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089" y="0"/>
                    <a:pt x="20089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79C5"/>
            </a:solidFill>
            <a:ln w="12700" cap="flat" cmpd="sng">
              <a:solidFill>
                <a:srgbClr val="0079C5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4" name="AutoShape 24">
              <a:extLst>
                <a:ext uri="{FF2B5EF4-FFF2-40B4-BE49-F238E27FC236}">
                  <a16:creationId xmlns:a16="http://schemas.microsoft.com/office/drawing/2014/main" id="{3E811D46-5B53-489D-8963-4647429AA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287" y="-1"/>
              <a:ext cx="99853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813" y="724"/>
                    <a:pt x="11813" y="11086"/>
                  </a:cubicBezTo>
                  <a:cubicBezTo>
                    <a:pt x="11813" y="21410"/>
                    <a:pt x="1511" y="21600"/>
                    <a:pt x="1511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C2975"/>
            </a:solidFill>
            <a:ln w="12700" cap="flat" cmpd="sng">
              <a:solidFill>
                <a:srgbClr val="EC2975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</p:grpSp>
      <p:pic>
        <p:nvPicPr>
          <p:cNvPr id="8199" name="Picture 25">
            <a:extLst>
              <a:ext uri="{FF2B5EF4-FFF2-40B4-BE49-F238E27FC236}">
                <a16:creationId xmlns:a16="http://schemas.microsoft.com/office/drawing/2014/main" id="{D5FFC566-5E67-42EE-8E40-E4F111B52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81" y="6003106"/>
            <a:ext cx="561975" cy="57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0" name="Picture 26">
            <a:extLst>
              <a:ext uri="{FF2B5EF4-FFF2-40B4-BE49-F238E27FC236}">
                <a16:creationId xmlns:a16="http://schemas.microsoft.com/office/drawing/2014/main" id="{35BF34A3-7D72-48CC-B1E6-04ED23F4BF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54" y="6047159"/>
            <a:ext cx="56197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1" name="Picture 27">
            <a:extLst>
              <a:ext uri="{FF2B5EF4-FFF2-40B4-BE49-F238E27FC236}">
                <a16:creationId xmlns:a16="http://schemas.microsoft.com/office/drawing/2014/main" id="{ED7542E1-25C6-46F0-85DD-F99A380E75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591" y="6051921"/>
            <a:ext cx="548878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2" name="Picture 28">
            <a:extLst>
              <a:ext uri="{FF2B5EF4-FFF2-40B4-BE49-F238E27FC236}">
                <a16:creationId xmlns:a16="http://schemas.microsoft.com/office/drawing/2014/main" id="{27EDA53F-D1F2-4001-BFB7-213698FE45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297" y="6030490"/>
            <a:ext cx="598884" cy="59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49" name="AutoShape 29">
            <a:extLst>
              <a:ext uri="{FF2B5EF4-FFF2-40B4-BE49-F238E27FC236}">
                <a16:creationId xmlns:a16="http://schemas.microsoft.com/office/drawing/2014/main" id="{DAA3B21E-C678-4648-828B-2FF521489459}"/>
              </a:ext>
            </a:extLst>
          </p:cNvPr>
          <p:cNvSpPr>
            <a:spLocks/>
          </p:cNvSpPr>
          <p:nvPr/>
        </p:nvSpPr>
        <p:spPr bwMode="auto">
          <a:xfrm flipH="1">
            <a:off x="7528323" y="6010250"/>
            <a:ext cx="563165" cy="565547"/>
          </a:xfrm>
          <a:custGeom>
            <a:avLst/>
            <a:gdLst>
              <a:gd name="T0" fmla="+- 0 10799 38"/>
              <a:gd name="T1" fmla="*/ T0 w 21523"/>
              <a:gd name="T2" fmla="+- 0 10799 38"/>
              <a:gd name="T3" fmla="*/ 10799 h 21523"/>
              <a:gd name="T4" fmla="+- 0 10799 38"/>
              <a:gd name="T5" fmla="*/ T4 w 21523"/>
              <a:gd name="T6" fmla="+- 0 10799 38"/>
              <a:gd name="T7" fmla="*/ 10799 h 21523"/>
              <a:gd name="T8" fmla="+- 0 10799 38"/>
              <a:gd name="T9" fmla="*/ T8 w 21523"/>
              <a:gd name="T10" fmla="+- 0 10799 38"/>
              <a:gd name="T11" fmla="*/ 10799 h 21523"/>
              <a:gd name="T12" fmla="+- 0 10799 38"/>
              <a:gd name="T13" fmla="*/ T12 w 21523"/>
              <a:gd name="T14" fmla="+- 0 10799 38"/>
              <a:gd name="T15" fmla="*/ 10799 h 2152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23" h="21523">
                <a:moveTo>
                  <a:pt x="20801" y="7812"/>
                </a:moveTo>
                <a:cubicBezTo>
                  <a:pt x="18803" y="7907"/>
                  <a:pt x="18803" y="7907"/>
                  <a:pt x="18803" y="7907"/>
                </a:cubicBezTo>
                <a:cubicBezTo>
                  <a:pt x="18612" y="7336"/>
                  <a:pt x="18327" y="6766"/>
                  <a:pt x="17946" y="6195"/>
                </a:cubicBezTo>
                <a:cubicBezTo>
                  <a:pt x="17518" y="5576"/>
                  <a:pt x="17042" y="5005"/>
                  <a:pt x="16519" y="4529"/>
                </a:cubicBezTo>
                <a:cubicBezTo>
                  <a:pt x="17375" y="2721"/>
                  <a:pt x="17375" y="2721"/>
                  <a:pt x="17375" y="2721"/>
                </a:cubicBezTo>
                <a:cubicBezTo>
                  <a:pt x="17470" y="2531"/>
                  <a:pt x="17423" y="2293"/>
                  <a:pt x="17232" y="2198"/>
                </a:cubicBezTo>
                <a:cubicBezTo>
                  <a:pt x="16091" y="1437"/>
                  <a:pt x="16091" y="1437"/>
                  <a:pt x="16091" y="1437"/>
                </a:cubicBezTo>
                <a:cubicBezTo>
                  <a:pt x="15948" y="1294"/>
                  <a:pt x="15710" y="1342"/>
                  <a:pt x="15567" y="1532"/>
                </a:cubicBezTo>
                <a:cubicBezTo>
                  <a:pt x="14188" y="3102"/>
                  <a:pt x="14188" y="3102"/>
                  <a:pt x="14188" y="3102"/>
                </a:cubicBezTo>
                <a:cubicBezTo>
                  <a:pt x="13093" y="2579"/>
                  <a:pt x="11856" y="2388"/>
                  <a:pt x="10619" y="2388"/>
                </a:cubicBezTo>
                <a:cubicBezTo>
                  <a:pt x="10048" y="295"/>
                  <a:pt x="10048" y="295"/>
                  <a:pt x="10048" y="295"/>
                </a:cubicBezTo>
                <a:cubicBezTo>
                  <a:pt x="10001" y="105"/>
                  <a:pt x="9763" y="-38"/>
                  <a:pt x="9573" y="10"/>
                </a:cubicBezTo>
                <a:cubicBezTo>
                  <a:pt x="8240" y="200"/>
                  <a:pt x="8240" y="200"/>
                  <a:pt x="8240" y="200"/>
                </a:cubicBezTo>
                <a:cubicBezTo>
                  <a:pt x="8003" y="200"/>
                  <a:pt x="7860" y="390"/>
                  <a:pt x="7860" y="628"/>
                </a:cubicBezTo>
                <a:cubicBezTo>
                  <a:pt x="7907" y="2912"/>
                  <a:pt x="7907" y="2912"/>
                  <a:pt x="7907" y="2912"/>
                </a:cubicBezTo>
                <a:cubicBezTo>
                  <a:pt x="7907" y="2912"/>
                  <a:pt x="7907" y="2912"/>
                  <a:pt x="7907" y="2912"/>
                </a:cubicBezTo>
                <a:cubicBezTo>
                  <a:pt x="7336" y="3150"/>
                  <a:pt x="6766" y="3435"/>
                  <a:pt x="6242" y="3768"/>
                </a:cubicBezTo>
                <a:cubicBezTo>
                  <a:pt x="5719" y="4101"/>
                  <a:pt x="5291" y="4482"/>
                  <a:pt x="4862" y="4910"/>
                </a:cubicBezTo>
                <a:cubicBezTo>
                  <a:pt x="4815" y="4862"/>
                  <a:pt x="4815" y="4862"/>
                  <a:pt x="4815" y="4862"/>
                </a:cubicBezTo>
                <a:cubicBezTo>
                  <a:pt x="2769" y="3911"/>
                  <a:pt x="2769" y="3911"/>
                  <a:pt x="2769" y="3911"/>
                </a:cubicBezTo>
                <a:cubicBezTo>
                  <a:pt x="2579" y="3816"/>
                  <a:pt x="2293" y="3863"/>
                  <a:pt x="2198" y="4054"/>
                </a:cubicBezTo>
                <a:cubicBezTo>
                  <a:pt x="1484" y="5243"/>
                  <a:pt x="1484" y="5243"/>
                  <a:pt x="1484" y="5243"/>
                </a:cubicBezTo>
                <a:cubicBezTo>
                  <a:pt x="1389" y="5386"/>
                  <a:pt x="1437" y="5624"/>
                  <a:pt x="1580" y="5766"/>
                </a:cubicBezTo>
                <a:cubicBezTo>
                  <a:pt x="3292" y="7146"/>
                  <a:pt x="3292" y="7146"/>
                  <a:pt x="3292" y="7146"/>
                </a:cubicBezTo>
                <a:cubicBezTo>
                  <a:pt x="2721" y="8288"/>
                  <a:pt x="2388" y="9573"/>
                  <a:pt x="2388" y="10905"/>
                </a:cubicBezTo>
                <a:cubicBezTo>
                  <a:pt x="295" y="11523"/>
                  <a:pt x="295" y="11523"/>
                  <a:pt x="295" y="11523"/>
                </a:cubicBezTo>
                <a:cubicBezTo>
                  <a:pt x="105" y="11618"/>
                  <a:pt x="-38" y="11809"/>
                  <a:pt x="10" y="11999"/>
                </a:cubicBezTo>
                <a:cubicBezTo>
                  <a:pt x="247" y="13379"/>
                  <a:pt x="247" y="13379"/>
                  <a:pt x="247" y="13379"/>
                </a:cubicBezTo>
                <a:cubicBezTo>
                  <a:pt x="247" y="13569"/>
                  <a:pt x="485" y="13712"/>
                  <a:pt x="676" y="13712"/>
                </a:cubicBezTo>
                <a:cubicBezTo>
                  <a:pt x="2864" y="13617"/>
                  <a:pt x="2864" y="13617"/>
                  <a:pt x="2864" y="13617"/>
                </a:cubicBezTo>
                <a:cubicBezTo>
                  <a:pt x="3102" y="14283"/>
                  <a:pt x="3388" y="14901"/>
                  <a:pt x="3816" y="15520"/>
                </a:cubicBezTo>
                <a:cubicBezTo>
                  <a:pt x="4149" y="16043"/>
                  <a:pt x="4529" y="16519"/>
                  <a:pt x="4958" y="16947"/>
                </a:cubicBezTo>
                <a:cubicBezTo>
                  <a:pt x="4006" y="18850"/>
                  <a:pt x="4006" y="18850"/>
                  <a:pt x="4006" y="18850"/>
                </a:cubicBezTo>
                <a:cubicBezTo>
                  <a:pt x="3911" y="19088"/>
                  <a:pt x="3958" y="19326"/>
                  <a:pt x="4149" y="19421"/>
                </a:cubicBezTo>
                <a:cubicBezTo>
                  <a:pt x="5291" y="20182"/>
                  <a:pt x="5291" y="20182"/>
                  <a:pt x="5291" y="20182"/>
                </a:cubicBezTo>
                <a:cubicBezTo>
                  <a:pt x="5481" y="20277"/>
                  <a:pt x="5719" y="20230"/>
                  <a:pt x="5862" y="20087"/>
                </a:cubicBezTo>
                <a:cubicBezTo>
                  <a:pt x="7194" y="18517"/>
                  <a:pt x="7194" y="18517"/>
                  <a:pt x="7194" y="18517"/>
                </a:cubicBezTo>
                <a:cubicBezTo>
                  <a:pt x="8431" y="19088"/>
                  <a:pt x="9763" y="19373"/>
                  <a:pt x="11095" y="19326"/>
                </a:cubicBezTo>
                <a:cubicBezTo>
                  <a:pt x="11666" y="21229"/>
                  <a:pt x="11666" y="21229"/>
                  <a:pt x="11666" y="21229"/>
                </a:cubicBezTo>
                <a:cubicBezTo>
                  <a:pt x="11761" y="21419"/>
                  <a:pt x="11951" y="21562"/>
                  <a:pt x="12189" y="21514"/>
                </a:cubicBezTo>
                <a:cubicBezTo>
                  <a:pt x="13521" y="21277"/>
                  <a:pt x="13521" y="21277"/>
                  <a:pt x="13521" y="21277"/>
                </a:cubicBezTo>
                <a:cubicBezTo>
                  <a:pt x="13712" y="21229"/>
                  <a:pt x="13855" y="21039"/>
                  <a:pt x="13855" y="20801"/>
                </a:cubicBezTo>
                <a:cubicBezTo>
                  <a:pt x="13759" y="18850"/>
                  <a:pt x="13759" y="18850"/>
                  <a:pt x="13759" y="18850"/>
                </a:cubicBezTo>
                <a:cubicBezTo>
                  <a:pt x="14378" y="18612"/>
                  <a:pt x="14949" y="18327"/>
                  <a:pt x="15520" y="17946"/>
                </a:cubicBezTo>
                <a:cubicBezTo>
                  <a:pt x="16043" y="17613"/>
                  <a:pt x="16519" y="17185"/>
                  <a:pt x="16947" y="16757"/>
                </a:cubicBezTo>
                <a:cubicBezTo>
                  <a:pt x="18707" y="17661"/>
                  <a:pt x="18707" y="17661"/>
                  <a:pt x="18707" y="17661"/>
                </a:cubicBezTo>
                <a:cubicBezTo>
                  <a:pt x="18898" y="17756"/>
                  <a:pt x="19136" y="17661"/>
                  <a:pt x="19231" y="17518"/>
                </a:cubicBezTo>
                <a:cubicBezTo>
                  <a:pt x="19992" y="16376"/>
                  <a:pt x="19992" y="16376"/>
                  <a:pt x="19992" y="16376"/>
                </a:cubicBezTo>
                <a:cubicBezTo>
                  <a:pt x="20135" y="16186"/>
                  <a:pt x="20087" y="15948"/>
                  <a:pt x="19897" y="15805"/>
                </a:cubicBezTo>
                <a:cubicBezTo>
                  <a:pt x="18469" y="14568"/>
                  <a:pt x="18469" y="14568"/>
                  <a:pt x="18469" y="14568"/>
                </a:cubicBezTo>
                <a:cubicBezTo>
                  <a:pt x="19088" y="13331"/>
                  <a:pt x="19373" y="11951"/>
                  <a:pt x="19326" y="10572"/>
                </a:cubicBezTo>
                <a:cubicBezTo>
                  <a:pt x="21181" y="10001"/>
                  <a:pt x="21181" y="10001"/>
                  <a:pt x="21181" y="10001"/>
                </a:cubicBezTo>
                <a:cubicBezTo>
                  <a:pt x="21419" y="9953"/>
                  <a:pt x="21562" y="9715"/>
                  <a:pt x="21514" y="9525"/>
                </a:cubicBezTo>
                <a:cubicBezTo>
                  <a:pt x="21229" y="8193"/>
                  <a:pt x="21229" y="8193"/>
                  <a:pt x="21229" y="8193"/>
                </a:cubicBezTo>
                <a:cubicBezTo>
                  <a:pt x="21229" y="7955"/>
                  <a:pt x="21039" y="7812"/>
                  <a:pt x="20801" y="7812"/>
                </a:cubicBezTo>
                <a:close/>
                <a:moveTo>
                  <a:pt x="14188" y="15853"/>
                </a:moveTo>
                <a:cubicBezTo>
                  <a:pt x="11381" y="17708"/>
                  <a:pt x="7669" y="16947"/>
                  <a:pt x="5862" y="14140"/>
                </a:cubicBezTo>
                <a:cubicBezTo>
                  <a:pt x="4054" y="11381"/>
                  <a:pt x="4815" y="7669"/>
                  <a:pt x="7574" y="5862"/>
                </a:cubicBezTo>
                <a:cubicBezTo>
                  <a:pt x="10334" y="4054"/>
                  <a:pt x="14092" y="4815"/>
                  <a:pt x="15900" y="7574"/>
                </a:cubicBezTo>
                <a:cubicBezTo>
                  <a:pt x="17708" y="10334"/>
                  <a:pt x="16947" y="14045"/>
                  <a:pt x="14188" y="15853"/>
                </a:cubicBezTo>
                <a:close/>
              </a:path>
            </a:pathLst>
          </a:custGeom>
          <a:solidFill>
            <a:srgbClr val="FFD799"/>
          </a:solidFill>
          <a:ln>
            <a:noFill/>
          </a:ln>
          <a:effectLst>
            <a:outerShdw blurRad="50800" dist="38100" dir="2700000" algn="ctr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4290" rIns="34290" anchor="ctr"/>
          <a:lstStyle/>
          <a:p>
            <a:pPr eaLnBrk="1">
              <a:defRPr/>
            </a:pPr>
            <a:endParaRPr lang="en-US" altLang="en-US" sz="975"/>
          </a:p>
        </p:txBody>
      </p:sp>
      <p:grpSp>
        <p:nvGrpSpPr>
          <p:cNvPr id="8204" name="Group 30">
            <a:extLst>
              <a:ext uri="{FF2B5EF4-FFF2-40B4-BE49-F238E27FC236}">
                <a16:creationId xmlns:a16="http://schemas.microsoft.com/office/drawing/2014/main" id="{4994A586-4A1D-4764-9E0F-A94A3C12682D}"/>
              </a:ext>
            </a:extLst>
          </p:cNvPr>
          <p:cNvGrpSpPr>
            <a:grpSpLocks/>
          </p:cNvGrpSpPr>
          <p:nvPr/>
        </p:nvGrpSpPr>
        <p:grpSpPr bwMode="auto">
          <a:xfrm>
            <a:off x="1960960" y="6101928"/>
            <a:ext cx="335756" cy="457200"/>
            <a:chOff x="0" y="-1"/>
            <a:chExt cx="448287" cy="610824"/>
          </a:xfrm>
        </p:grpSpPr>
        <p:sp>
          <p:nvSpPr>
            <p:cNvPr id="8215" name="AutoShape 31">
              <a:extLst>
                <a:ext uri="{FF2B5EF4-FFF2-40B4-BE49-F238E27FC236}">
                  <a16:creationId xmlns:a16="http://schemas.microsoft.com/office/drawing/2014/main" id="{AB1570B7-8899-40A1-94EC-3F3E50B04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21" y="119285"/>
              <a:ext cx="285272" cy="55186"/>
            </a:xfrm>
            <a:custGeom>
              <a:avLst/>
              <a:gdLst>
                <a:gd name="T0" fmla="*/ 328583197 w 21600"/>
                <a:gd name="T1" fmla="*/ 460180 h 21600"/>
                <a:gd name="T2" fmla="*/ 328583197 w 21600"/>
                <a:gd name="T3" fmla="*/ 460180 h 21600"/>
                <a:gd name="T4" fmla="*/ 328583197 w 21600"/>
                <a:gd name="T5" fmla="*/ 460180 h 21600"/>
                <a:gd name="T6" fmla="*/ 328583197 w 21600"/>
                <a:gd name="T7" fmla="*/ 46018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0" y="20329"/>
                    <a:pt x="0" y="20329"/>
                    <a:pt x="0" y="20329"/>
                  </a:cubicBezTo>
                  <a:cubicBezTo>
                    <a:pt x="0" y="20965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1600"/>
                    <a:pt x="21600" y="20965"/>
                    <a:pt x="21600" y="20329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D3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6" name="AutoShape 32">
              <a:extLst>
                <a:ext uri="{FF2B5EF4-FFF2-40B4-BE49-F238E27FC236}">
                  <a16:creationId xmlns:a16="http://schemas.microsoft.com/office/drawing/2014/main" id="{3B620F1E-241E-41F8-83A1-73A488AA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85" y="184228"/>
              <a:ext cx="280226" cy="55186"/>
            </a:xfrm>
            <a:custGeom>
              <a:avLst/>
              <a:gdLst>
                <a:gd name="T0" fmla="*/ 305944429 w 21600"/>
                <a:gd name="T1" fmla="*/ 460180 h 21600"/>
                <a:gd name="T2" fmla="*/ 305944429 w 21600"/>
                <a:gd name="T3" fmla="*/ 460180 h 21600"/>
                <a:gd name="T4" fmla="*/ 305944429 w 21600"/>
                <a:gd name="T5" fmla="*/ 460180 h 21600"/>
                <a:gd name="T6" fmla="*/ 305944429 w 21600"/>
                <a:gd name="T7" fmla="*/ 46018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251" y="2541"/>
                    <a:pt x="628" y="5718"/>
                    <a:pt x="1005" y="6988"/>
                  </a:cubicBezTo>
                  <a:cubicBezTo>
                    <a:pt x="5651" y="21600"/>
                    <a:pt x="5651" y="21600"/>
                    <a:pt x="5651" y="21600"/>
                  </a:cubicBezTo>
                  <a:cubicBezTo>
                    <a:pt x="15949" y="21600"/>
                    <a:pt x="15949" y="21600"/>
                    <a:pt x="15949" y="21600"/>
                  </a:cubicBezTo>
                  <a:cubicBezTo>
                    <a:pt x="20470" y="6988"/>
                    <a:pt x="20470" y="6988"/>
                    <a:pt x="20470" y="6988"/>
                  </a:cubicBezTo>
                  <a:cubicBezTo>
                    <a:pt x="20847" y="5718"/>
                    <a:pt x="21349" y="2541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A7C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7" name="AutoShape 33">
              <a:extLst>
                <a:ext uri="{FF2B5EF4-FFF2-40B4-BE49-F238E27FC236}">
                  <a16:creationId xmlns:a16="http://schemas.microsoft.com/office/drawing/2014/main" id="{124519FB-3DA1-4027-9D26-6B25FA6CA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"/>
              <a:ext cx="448287" cy="610824"/>
            </a:xfrm>
            <a:custGeom>
              <a:avLst/>
              <a:gdLst>
                <a:gd name="T0" fmla="*/ 2003707470 w 21600"/>
                <a:gd name="T1" fmla="*/ 2147483646 h 21600"/>
                <a:gd name="T2" fmla="*/ 2003707470 w 21600"/>
                <a:gd name="T3" fmla="*/ 2147483646 h 21600"/>
                <a:gd name="T4" fmla="*/ 2003707470 w 21600"/>
                <a:gd name="T5" fmla="*/ 2147483646 h 21600"/>
                <a:gd name="T6" fmla="*/ 2003707470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191" y="5901"/>
                  </a:moveTo>
                  <a:cubicBezTo>
                    <a:pt x="20191" y="1662"/>
                    <a:pt x="20191" y="1662"/>
                    <a:pt x="20191" y="1662"/>
                  </a:cubicBezTo>
                  <a:cubicBezTo>
                    <a:pt x="20661" y="1547"/>
                    <a:pt x="20661" y="1547"/>
                    <a:pt x="20661" y="1547"/>
                  </a:cubicBezTo>
                  <a:cubicBezTo>
                    <a:pt x="21209" y="1432"/>
                    <a:pt x="21600" y="1089"/>
                    <a:pt x="21600" y="688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8"/>
                    <a:pt x="0" y="688"/>
                    <a:pt x="0" y="688"/>
                  </a:cubicBezTo>
                  <a:cubicBezTo>
                    <a:pt x="0" y="1089"/>
                    <a:pt x="391" y="1432"/>
                    <a:pt x="861" y="1547"/>
                  </a:cubicBezTo>
                  <a:cubicBezTo>
                    <a:pt x="1330" y="1662"/>
                    <a:pt x="1330" y="1662"/>
                    <a:pt x="1330" y="1662"/>
                  </a:cubicBezTo>
                  <a:cubicBezTo>
                    <a:pt x="1330" y="5901"/>
                    <a:pt x="1330" y="5901"/>
                    <a:pt x="1330" y="5901"/>
                  </a:cubicBezTo>
                  <a:cubicBezTo>
                    <a:pt x="1330" y="6875"/>
                    <a:pt x="2191" y="8021"/>
                    <a:pt x="3365" y="8537"/>
                  </a:cubicBezTo>
                  <a:cubicBezTo>
                    <a:pt x="8139" y="10771"/>
                    <a:pt x="8139" y="10771"/>
                    <a:pt x="8139" y="10771"/>
                  </a:cubicBezTo>
                  <a:cubicBezTo>
                    <a:pt x="3365" y="13063"/>
                    <a:pt x="3365" y="13063"/>
                    <a:pt x="3365" y="13063"/>
                  </a:cubicBezTo>
                  <a:cubicBezTo>
                    <a:pt x="2191" y="13579"/>
                    <a:pt x="1330" y="14725"/>
                    <a:pt x="1330" y="15699"/>
                  </a:cubicBezTo>
                  <a:cubicBezTo>
                    <a:pt x="1330" y="19938"/>
                    <a:pt x="1330" y="19938"/>
                    <a:pt x="1330" y="19938"/>
                  </a:cubicBezTo>
                  <a:cubicBezTo>
                    <a:pt x="861" y="20053"/>
                    <a:pt x="861" y="20053"/>
                    <a:pt x="861" y="20053"/>
                  </a:cubicBezTo>
                  <a:cubicBezTo>
                    <a:pt x="391" y="20168"/>
                    <a:pt x="0" y="20511"/>
                    <a:pt x="0" y="2097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0970"/>
                    <a:pt x="21600" y="20970"/>
                    <a:pt x="21600" y="20970"/>
                  </a:cubicBezTo>
                  <a:cubicBezTo>
                    <a:pt x="21600" y="20511"/>
                    <a:pt x="21209" y="20168"/>
                    <a:pt x="20661" y="20053"/>
                  </a:cubicBezTo>
                  <a:cubicBezTo>
                    <a:pt x="20191" y="19938"/>
                    <a:pt x="20191" y="19938"/>
                    <a:pt x="20191" y="19938"/>
                  </a:cubicBezTo>
                  <a:cubicBezTo>
                    <a:pt x="20191" y="15699"/>
                    <a:pt x="20191" y="15699"/>
                    <a:pt x="20191" y="15699"/>
                  </a:cubicBezTo>
                  <a:cubicBezTo>
                    <a:pt x="20191" y="14725"/>
                    <a:pt x="19330" y="13579"/>
                    <a:pt x="18235" y="13063"/>
                  </a:cubicBezTo>
                  <a:cubicBezTo>
                    <a:pt x="13383" y="10771"/>
                    <a:pt x="13383" y="10771"/>
                    <a:pt x="13383" y="10771"/>
                  </a:cubicBezTo>
                  <a:cubicBezTo>
                    <a:pt x="18235" y="8537"/>
                    <a:pt x="18235" y="8537"/>
                    <a:pt x="18235" y="8537"/>
                  </a:cubicBezTo>
                  <a:cubicBezTo>
                    <a:pt x="19330" y="8021"/>
                    <a:pt x="20191" y="6875"/>
                    <a:pt x="20191" y="5901"/>
                  </a:cubicBezTo>
                  <a:close/>
                  <a:moveTo>
                    <a:pt x="17374" y="7563"/>
                  </a:moveTo>
                  <a:cubicBezTo>
                    <a:pt x="13070" y="9568"/>
                    <a:pt x="13070" y="9568"/>
                    <a:pt x="13070" y="9568"/>
                  </a:cubicBezTo>
                  <a:cubicBezTo>
                    <a:pt x="12365" y="9855"/>
                    <a:pt x="11974" y="10313"/>
                    <a:pt x="11974" y="10771"/>
                  </a:cubicBezTo>
                  <a:cubicBezTo>
                    <a:pt x="11974" y="11287"/>
                    <a:pt x="12365" y="11745"/>
                    <a:pt x="13070" y="12032"/>
                  </a:cubicBezTo>
                  <a:cubicBezTo>
                    <a:pt x="17374" y="14037"/>
                    <a:pt x="17374" y="14037"/>
                    <a:pt x="17374" y="14037"/>
                  </a:cubicBezTo>
                  <a:cubicBezTo>
                    <a:pt x="18000" y="14381"/>
                    <a:pt x="18548" y="15126"/>
                    <a:pt x="18548" y="15699"/>
                  </a:cubicBezTo>
                  <a:cubicBezTo>
                    <a:pt x="18548" y="19996"/>
                    <a:pt x="18548" y="19996"/>
                    <a:pt x="18548" y="19996"/>
                  </a:cubicBezTo>
                  <a:cubicBezTo>
                    <a:pt x="2974" y="19996"/>
                    <a:pt x="2974" y="19996"/>
                    <a:pt x="2974" y="19996"/>
                  </a:cubicBezTo>
                  <a:cubicBezTo>
                    <a:pt x="2974" y="15699"/>
                    <a:pt x="2974" y="15699"/>
                    <a:pt x="2974" y="15699"/>
                  </a:cubicBezTo>
                  <a:cubicBezTo>
                    <a:pt x="2974" y="15126"/>
                    <a:pt x="3600" y="14381"/>
                    <a:pt x="4226" y="14037"/>
                  </a:cubicBezTo>
                  <a:cubicBezTo>
                    <a:pt x="8530" y="12032"/>
                    <a:pt x="8530" y="12032"/>
                    <a:pt x="8530" y="12032"/>
                  </a:cubicBezTo>
                  <a:cubicBezTo>
                    <a:pt x="9157" y="11745"/>
                    <a:pt x="9548" y="11287"/>
                    <a:pt x="9548" y="10771"/>
                  </a:cubicBezTo>
                  <a:cubicBezTo>
                    <a:pt x="9548" y="10313"/>
                    <a:pt x="9157" y="9855"/>
                    <a:pt x="8530" y="9568"/>
                  </a:cubicBezTo>
                  <a:cubicBezTo>
                    <a:pt x="4226" y="7563"/>
                    <a:pt x="4226" y="7563"/>
                    <a:pt x="4226" y="7563"/>
                  </a:cubicBezTo>
                  <a:cubicBezTo>
                    <a:pt x="3600" y="7219"/>
                    <a:pt x="2974" y="6474"/>
                    <a:pt x="2974" y="5901"/>
                  </a:cubicBezTo>
                  <a:cubicBezTo>
                    <a:pt x="2974" y="1604"/>
                    <a:pt x="2974" y="1604"/>
                    <a:pt x="2974" y="1604"/>
                  </a:cubicBezTo>
                  <a:cubicBezTo>
                    <a:pt x="18548" y="1604"/>
                    <a:pt x="18548" y="1604"/>
                    <a:pt x="18548" y="1604"/>
                  </a:cubicBezTo>
                  <a:cubicBezTo>
                    <a:pt x="18548" y="5901"/>
                    <a:pt x="18548" y="5901"/>
                    <a:pt x="18548" y="5901"/>
                  </a:cubicBezTo>
                  <a:cubicBezTo>
                    <a:pt x="18548" y="6474"/>
                    <a:pt x="18000" y="7219"/>
                    <a:pt x="17374" y="7563"/>
                  </a:cubicBezTo>
                  <a:close/>
                </a:path>
              </a:pathLst>
            </a:cu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8" name="AutoShape 34">
              <a:extLst>
                <a:ext uri="{FF2B5EF4-FFF2-40B4-BE49-F238E27FC236}">
                  <a16:creationId xmlns:a16="http://schemas.microsoft.com/office/drawing/2014/main" id="{1FB2ADCB-DE56-4942-B497-C5518F56C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35" y="250872"/>
              <a:ext cx="105663" cy="62949"/>
            </a:xfrm>
            <a:custGeom>
              <a:avLst/>
              <a:gdLst>
                <a:gd name="T0" fmla="*/ 6184504 w 21600"/>
                <a:gd name="T1" fmla="*/ 779061 h 21600"/>
                <a:gd name="T2" fmla="*/ 6184504 w 21600"/>
                <a:gd name="T3" fmla="*/ 779061 h 21600"/>
                <a:gd name="T4" fmla="*/ 6184504 w 21600"/>
                <a:gd name="T5" fmla="*/ 779061 h 21600"/>
                <a:gd name="T6" fmla="*/ 6184504 w 21600"/>
                <a:gd name="T7" fmla="*/ 77906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3323" y="3323"/>
                    <a:pt x="3323" y="3323"/>
                    <a:pt x="3323" y="3323"/>
                  </a:cubicBezTo>
                  <a:cubicBezTo>
                    <a:pt x="7311" y="7754"/>
                    <a:pt x="9637" y="14400"/>
                    <a:pt x="9637" y="21046"/>
                  </a:cubicBezTo>
                  <a:cubicBezTo>
                    <a:pt x="9637" y="21600"/>
                    <a:pt x="9637" y="21600"/>
                    <a:pt x="9637" y="21600"/>
                  </a:cubicBezTo>
                  <a:cubicBezTo>
                    <a:pt x="11963" y="21600"/>
                    <a:pt x="11963" y="21600"/>
                    <a:pt x="11963" y="21600"/>
                  </a:cubicBezTo>
                  <a:cubicBezTo>
                    <a:pt x="11963" y="21600"/>
                    <a:pt x="11963" y="21600"/>
                    <a:pt x="11963" y="21046"/>
                  </a:cubicBezTo>
                  <a:cubicBezTo>
                    <a:pt x="11963" y="14400"/>
                    <a:pt x="14289" y="7754"/>
                    <a:pt x="18277" y="3323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9" name="Rectangle 35">
              <a:extLst>
                <a:ext uri="{FF2B5EF4-FFF2-40B4-BE49-F238E27FC236}">
                  <a16:creationId xmlns:a16="http://schemas.microsoft.com/office/drawing/2014/main" id="{F95643A6-0037-4063-B05F-0599A3825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8" y="508630"/>
              <a:ext cx="284356" cy="37303"/>
            </a:xfrm>
            <a:prstGeom prst="rect">
              <a:avLst/>
            </a:pr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>
                <a:lnSpc>
                  <a:spcPct val="80000"/>
                </a:lnSpc>
              </a:pPr>
              <a:endParaRPr lang="en-US" altLang="en-US" sz="1350"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</p:grpSp>
      <p:pic>
        <p:nvPicPr>
          <p:cNvPr id="6" name="Picture 2" descr="حنان نصار تكتب لمجلة حرة : &quot; قبعات التفكير الست &quot; للعالم إدوارد دي ...">
            <a:extLst>
              <a:ext uri="{FF2B5EF4-FFF2-40B4-BE49-F238E27FC236}">
                <a16:creationId xmlns:a16="http://schemas.microsoft.com/office/drawing/2014/main" id="{010B732E-097F-4D2E-AD37-3738DD771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3" r="50345"/>
          <a:stretch>
            <a:fillRect/>
          </a:stretch>
        </p:blipFill>
        <p:spPr bwMode="auto">
          <a:xfrm>
            <a:off x="4997765" y="44624"/>
            <a:ext cx="817511" cy="75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ما هو مبدأ قبعات التفكير الست؟ وكيف أستفيد منه في حياتي؟ ⋆ سين و جيم">
            <a:extLst>
              <a:ext uri="{FF2B5EF4-FFF2-40B4-BE49-F238E27FC236}">
                <a16:creationId xmlns:a16="http://schemas.microsoft.com/office/drawing/2014/main" id="{99C49AE0-95EA-4B53-AD9D-A1C89FFB2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11143" r="32500" b="13429"/>
          <a:stretch/>
        </p:blipFill>
        <p:spPr bwMode="auto">
          <a:xfrm>
            <a:off x="4067944" y="94654"/>
            <a:ext cx="614219" cy="717644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حنان نصار تكتب لمجلة حرة : &quot; قبعات التفكير الست &quot; للعالم إدوارد دي ...">
            <a:extLst>
              <a:ext uri="{FF2B5EF4-FFF2-40B4-BE49-F238E27FC236}">
                <a16:creationId xmlns:a16="http://schemas.microsoft.com/office/drawing/2014/main" id="{D266BA95-CAE7-4D82-91C5-2869FAD13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6" r="15402"/>
          <a:stretch/>
        </p:blipFill>
        <p:spPr bwMode="auto">
          <a:xfrm>
            <a:off x="6130878" y="64681"/>
            <a:ext cx="749149" cy="75711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مربع نص 40">
            <a:extLst>
              <a:ext uri="{FF2B5EF4-FFF2-40B4-BE49-F238E27FC236}">
                <a16:creationId xmlns:a16="http://schemas.microsoft.com/office/drawing/2014/main" id="{188DA372-A8C4-4AEE-B8D0-A46FDADB54DB}"/>
              </a:ext>
            </a:extLst>
          </p:cNvPr>
          <p:cNvSpPr txBox="1"/>
          <p:nvPr/>
        </p:nvSpPr>
        <p:spPr>
          <a:xfrm>
            <a:off x="100110" y="1207510"/>
            <a:ext cx="909904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ar-AE" sz="3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ابحث عن معاني الكلمات التالية في  صفحة 125- 126 ثم ضعها في جمل من إنشائك  </a:t>
            </a:r>
          </a:p>
          <a:p>
            <a:r>
              <a:rPr lang="ar-AE" sz="3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حظي    -      الوئام      -     صارم    -     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EA10310E-3106-45BB-A964-61E9ACBBB3C7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964303">
            <a:off x="6636819" y="4092929"/>
            <a:ext cx="2207064" cy="1351722"/>
          </a:xfrm>
          <a:prstGeom prst="rect">
            <a:avLst/>
          </a:prstGeom>
          <a:noFill/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82A1B3E-3C3F-4273-96DA-685E3873B9C5}"/>
              </a:ext>
            </a:extLst>
          </p:cNvPr>
          <p:cNvSpPr txBox="1"/>
          <p:nvPr/>
        </p:nvSpPr>
        <p:spPr>
          <a:xfrm rot="20803245">
            <a:off x="6969933" y="4481607"/>
            <a:ext cx="15322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1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الكتابة على حائط ملتقى حوار ونقاش</a:t>
            </a:r>
          </a:p>
        </p:txBody>
      </p:sp>
      <p:pic>
        <p:nvPicPr>
          <p:cNvPr id="12" name="3د">
            <a:hlinkClick r:id="" action="ppaction://media"/>
            <a:extLst>
              <a:ext uri="{FF2B5EF4-FFF2-40B4-BE49-F238E27FC236}">
                <a16:creationId xmlns:a16="http://schemas.microsoft.com/office/drawing/2014/main" id="{7CA6A712-FDE1-43D6-9D94-42075C1FDF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6424" y="4505902"/>
            <a:ext cx="1484648" cy="812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0EED74-780F-45FE-B1C5-0A8434E35C6F}"/>
              </a:ext>
            </a:extLst>
          </p:cNvPr>
          <p:cNvSpPr/>
          <p:nvPr/>
        </p:nvSpPr>
        <p:spPr>
          <a:xfrm>
            <a:off x="-239082" y="3767721"/>
            <a:ext cx="6761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dirty="0">
                <a:hlinkClick r:id="rId13"/>
              </a:rPr>
              <a:t>https://padlet.com/arifbarahmah/ivhkvrm9hbix5uh8</a:t>
            </a:r>
            <a:endParaRPr lang="ar-AE" dirty="0"/>
          </a:p>
          <a:p>
            <a:endParaRPr lang="ar-A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4FA15AF-99B0-47BF-8B80-3157D2F075FB}"/>
              </a:ext>
            </a:extLst>
          </p:cNvPr>
          <p:cNvSpPr/>
          <p:nvPr/>
        </p:nvSpPr>
        <p:spPr>
          <a:xfrm>
            <a:off x="252126" y="11484"/>
            <a:ext cx="189424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dirty="0"/>
              <a:t>استراتيجية البحث </a:t>
            </a:r>
          </a:p>
        </p:txBody>
      </p:sp>
    </p:spTree>
    <p:extLst>
      <p:ext uri="{BB962C8B-B14F-4D97-AF65-F5344CB8AC3E}">
        <p14:creationId xmlns:p14="http://schemas.microsoft.com/office/powerpoint/2010/main" val="275234991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9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F2D4748-E143-4278-8D21-905D43A89A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07"/>
          <a:stretch/>
        </p:blipFill>
        <p:spPr>
          <a:xfrm>
            <a:off x="146155" y="960835"/>
            <a:ext cx="8859186" cy="490395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7568633-B269-4397-83BB-B38BB91DF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3" y="5561410"/>
            <a:ext cx="571500" cy="335756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764B0DA6-143E-4F66-B4E8-C65177429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673" y="5405875"/>
            <a:ext cx="5758942" cy="347690"/>
          </a:xfrm>
          <a:prstGeom prst="rect">
            <a:avLst/>
          </a:prstGeom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3B4F5E62-359E-4CA9-B450-541C60D81E8C}"/>
              </a:ext>
            </a:extLst>
          </p:cNvPr>
          <p:cNvSpPr/>
          <p:nvPr/>
        </p:nvSpPr>
        <p:spPr>
          <a:xfrm>
            <a:off x="7688895" y="1544285"/>
            <a:ext cx="969503" cy="307166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3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33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42B6AC71-B016-46A0-9063-7CFB1E1E7BF9}"/>
              </a:ext>
            </a:extLst>
          </p:cNvPr>
          <p:cNvSpPr/>
          <p:nvPr/>
        </p:nvSpPr>
        <p:spPr>
          <a:xfrm>
            <a:off x="8041929" y="3071373"/>
            <a:ext cx="584545" cy="307166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27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27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D3014C6F-D41F-4929-BFCE-8F46B725112B}"/>
              </a:ext>
            </a:extLst>
          </p:cNvPr>
          <p:cNvSpPr/>
          <p:nvPr/>
        </p:nvSpPr>
        <p:spPr>
          <a:xfrm>
            <a:off x="7866978" y="3937993"/>
            <a:ext cx="711153" cy="307166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33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D977B3D7-7DE2-406C-B3EF-C3454BFD2106}"/>
              </a:ext>
            </a:extLst>
          </p:cNvPr>
          <p:cNvSpPr/>
          <p:nvPr/>
        </p:nvSpPr>
        <p:spPr>
          <a:xfrm>
            <a:off x="554637" y="3054520"/>
            <a:ext cx="4517398" cy="265166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27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27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B5D16F68-22E5-4C30-937A-8CADD3778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452" y="4906629"/>
            <a:ext cx="3911222" cy="345667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C9FB631A-5155-48B2-A073-9C6C92CD4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585" y="5405875"/>
            <a:ext cx="855726" cy="287527"/>
          </a:xfrm>
          <a:prstGeom prst="rect">
            <a:avLst/>
          </a:prstGeom>
        </p:spPr>
      </p:pic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5D8C69DC-5F93-4766-BDB6-C2E43B435192}"/>
              </a:ext>
            </a:extLst>
          </p:cNvPr>
          <p:cNvSpPr/>
          <p:nvPr/>
        </p:nvSpPr>
        <p:spPr>
          <a:xfrm>
            <a:off x="482203" y="1545078"/>
            <a:ext cx="3005964" cy="31758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3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33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19CBBCF5-294B-4FC2-801E-5AF97A52A2E4}"/>
              </a:ext>
            </a:extLst>
          </p:cNvPr>
          <p:cNvSpPr/>
          <p:nvPr/>
        </p:nvSpPr>
        <p:spPr>
          <a:xfrm>
            <a:off x="2584464" y="3436730"/>
            <a:ext cx="5122509" cy="314596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27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27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4360F88B-E0CA-47F0-951C-7C13F616F4FC}"/>
              </a:ext>
            </a:extLst>
          </p:cNvPr>
          <p:cNvSpPr/>
          <p:nvPr/>
        </p:nvSpPr>
        <p:spPr>
          <a:xfrm>
            <a:off x="7866978" y="3526929"/>
            <a:ext cx="817771" cy="255811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27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27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8A9290ED-7BA3-4819-BDD3-57069EADC848}"/>
              </a:ext>
            </a:extLst>
          </p:cNvPr>
          <p:cNvSpPr/>
          <p:nvPr/>
        </p:nvSpPr>
        <p:spPr>
          <a:xfrm>
            <a:off x="3503965" y="4432234"/>
            <a:ext cx="5122509" cy="287527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33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AF8DE907-F4C2-4066-80D6-67653CF64B75}"/>
              </a:ext>
            </a:extLst>
          </p:cNvPr>
          <p:cNvSpPr/>
          <p:nvPr/>
        </p:nvSpPr>
        <p:spPr>
          <a:xfrm>
            <a:off x="1236687" y="3985413"/>
            <a:ext cx="3046751" cy="287527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33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5977A39D-2360-4503-8885-1A8F2DA1DB48}"/>
              </a:ext>
            </a:extLst>
          </p:cNvPr>
          <p:cNvSpPr/>
          <p:nvPr/>
        </p:nvSpPr>
        <p:spPr>
          <a:xfrm>
            <a:off x="8185817" y="2436627"/>
            <a:ext cx="472581" cy="378146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3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33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E73CD7C1-2A16-475B-B5C9-00BB51610FCD}"/>
              </a:ext>
            </a:extLst>
          </p:cNvPr>
          <p:cNvSpPr/>
          <p:nvPr/>
        </p:nvSpPr>
        <p:spPr>
          <a:xfrm>
            <a:off x="3575132" y="2079194"/>
            <a:ext cx="5122509" cy="307166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3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33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45F37234-14AA-4C2F-BBEB-CBA1C41F8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402" y="4865134"/>
            <a:ext cx="620093" cy="347690"/>
          </a:xfrm>
          <a:prstGeom prst="rect">
            <a:avLst/>
          </a:prstGeom>
        </p:spPr>
      </p:pic>
      <p:sp>
        <p:nvSpPr>
          <p:cNvPr id="37" name="مستطيل: زوايا مستديرة 36">
            <a:extLst>
              <a:ext uri="{FF2B5EF4-FFF2-40B4-BE49-F238E27FC236}">
                <a16:creationId xmlns:a16="http://schemas.microsoft.com/office/drawing/2014/main" id="{2A0A4596-C58D-4235-967B-A3E01F23C57C}"/>
              </a:ext>
            </a:extLst>
          </p:cNvPr>
          <p:cNvSpPr/>
          <p:nvPr/>
        </p:nvSpPr>
        <p:spPr>
          <a:xfrm>
            <a:off x="482203" y="2018011"/>
            <a:ext cx="3005964" cy="31758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3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33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9558108"/>
      </p:ext>
    </p:extLst>
  </p:cSld>
  <p:clrMapOvr>
    <a:masterClrMapping/>
  </p:clrMapOvr>
  <p:transition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B5A9237-FD2E-4FCF-A069-ED769563F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29" y="1403628"/>
            <a:ext cx="8886942" cy="450841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D30EF26-47E6-43F2-A40E-12AAA189B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6" y="5538632"/>
            <a:ext cx="571500" cy="33575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3D1AEB3-8BDA-4E56-99EB-8C18AA432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882" y="5097024"/>
            <a:ext cx="5153243" cy="585647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B816ACFC-8FEA-4659-B9E6-D9448D30692D}"/>
              </a:ext>
            </a:extLst>
          </p:cNvPr>
          <p:cNvSpPr/>
          <p:nvPr/>
        </p:nvSpPr>
        <p:spPr>
          <a:xfrm>
            <a:off x="8230878" y="1610507"/>
            <a:ext cx="620093" cy="46993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3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33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FE4BE49-9B7F-4E6A-8C29-07E4D56BFBAB}"/>
              </a:ext>
            </a:extLst>
          </p:cNvPr>
          <p:cNvSpPr/>
          <p:nvPr/>
        </p:nvSpPr>
        <p:spPr>
          <a:xfrm>
            <a:off x="280053" y="2935099"/>
            <a:ext cx="2987294" cy="569297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27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27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30847CCC-9BB4-47E0-A5AC-C03B1060C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181" y="4380750"/>
            <a:ext cx="3205804" cy="524300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F578E249-3D5D-474B-97B0-F48384153CB0}"/>
              </a:ext>
            </a:extLst>
          </p:cNvPr>
          <p:cNvSpPr/>
          <p:nvPr/>
        </p:nvSpPr>
        <p:spPr>
          <a:xfrm>
            <a:off x="3440243" y="2935099"/>
            <a:ext cx="5423705" cy="524300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27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27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A8809AE4-8864-4380-8273-514F3263FA32}"/>
              </a:ext>
            </a:extLst>
          </p:cNvPr>
          <p:cNvSpPr/>
          <p:nvPr/>
        </p:nvSpPr>
        <p:spPr>
          <a:xfrm>
            <a:off x="5882654" y="2255992"/>
            <a:ext cx="2981294" cy="46993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3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33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3C2ECF9-E6A2-43F8-B8B8-56883A631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878" y="4273705"/>
            <a:ext cx="620093" cy="675494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AA3F6A10-489B-4546-8B61-269BA1675525}"/>
              </a:ext>
            </a:extLst>
          </p:cNvPr>
          <p:cNvSpPr/>
          <p:nvPr/>
        </p:nvSpPr>
        <p:spPr>
          <a:xfrm>
            <a:off x="1731364" y="1564337"/>
            <a:ext cx="3032549" cy="46993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3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33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4D8DA5B-1248-4AD3-9F54-CFB0BCB8B362}"/>
              </a:ext>
            </a:extLst>
          </p:cNvPr>
          <p:cNvSpPr/>
          <p:nvPr/>
        </p:nvSpPr>
        <p:spPr>
          <a:xfrm>
            <a:off x="219345" y="1541789"/>
            <a:ext cx="1410836" cy="46993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3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33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F7A2BF6D-5269-45E0-A45E-2E572AC8B91D}"/>
              </a:ext>
            </a:extLst>
          </p:cNvPr>
          <p:cNvSpPr/>
          <p:nvPr/>
        </p:nvSpPr>
        <p:spPr>
          <a:xfrm>
            <a:off x="2327223" y="3626900"/>
            <a:ext cx="6613675" cy="524300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27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27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7AE542CB-3FFC-41FE-9A88-2186F194A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29" y="4405450"/>
            <a:ext cx="1423846" cy="5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0060"/>
      </p:ext>
    </p:extLst>
  </p:cSld>
  <p:clrMapOvr>
    <a:masterClrMapping/>
  </p:clrMapOvr>
  <p:transition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AAA2A9A-103E-4644-AD4C-2D87E3C84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94" y="1135505"/>
            <a:ext cx="8708231" cy="458699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BA7CCAD-6BD6-4E65-923E-C92A6BC56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6" y="5444241"/>
            <a:ext cx="571500" cy="46018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30A88E6-4881-4532-99CE-AB237A269215}"/>
              </a:ext>
            </a:extLst>
          </p:cNvPr>
          <p:cNvSpPr/>
          <p:nvPr/>
        </p:nvSpPr>
        <p:spPr>
          <a:xfrm>
            <a:off x="8106673" y="1743968"/>
            <a:ext cx="692834" cy="416119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3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33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1749A05-6F3B-4EF4-B9E1-45BA8F75419E}"/>
              </a:ext>
            </a:extLst>
          </p:cNvPr>
          <p:cNvSpPr/>
          <p:nvPr/>
        </p:nvSpPr>
        <p:spPr>
          <a:xfrm>
            <a:off x="7927181" y="2768548"/>
            <a:ext cx="884376" cy="307166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27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27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F95C599D-47D3-44C9-ADD6-0B4C87E64D89}"/>
              </a:ext>
            </a:extLst>
          </p:cNvPr>
          <p:cNvSpPr/>
          <p:nvPr/>
        </p:nvSpPr>
        <p:spPr>
          <a:xfrm>
            <a:off x="2439650" y="3221878"/>
            <a:ext cx="4395819" cy="338141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27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27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3B3C4B2C-FA79-40B7-BBC7-0FC17355D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994" y="4192714"/>
            <a:ext cx="2087414" cy="34566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C39A7BD-2DA0-43D0-BE36-A1DFD323A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041" y="4565222"/>
            <a:ext cx="5768598" cy="383004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7D5D7D2F-63F3-47F2-A553-33E147225013}"/>
              </a:ext>
            </a:extLst>
          </p:cNvPr>
          <p:cNvSpPr/>
          <p:nvPr/>
        </p:nvSpPr>
        <p:spPr>
          <a:xfrm>
            <a:off x="812824" y="1808473"/>
            <a:ext cx="2554467" cy="31758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3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33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83E7E64F-D647-45B5-85EF-9C13AE8A6C74}"/>
              </a:ext>
            </a:extLst>
          </p:cNvPr>
          <p:cNvSpPr/>
          <p:nvPr/>
        </p:nvSpPr>
        <p:spPr>
          <a:xfrm>
            <a:off x="7793501" y="2230876"/>
            <a:ext cx="1056890" cy="416119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3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33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AFD784B6-E7FA-47F3-A669-8D318F1AC40E}"/>
              </a:ext>
            </a:extLst>
          </p:cNvPr>
          <p:cNvSpPr/>
          <p:nvPr/>
        </p:nvSpPr>
        <p:spPr>
          <a:xfrm>
            <a:off x="539647" y="2704628"/>
            <a:ext cx="1344952" cy="345668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27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27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3BB603CF-4641-4926-A35E-E0D0C04ED564}"/>
              </a:ext>
            </a:extLst>
          </p:cNvPr>
          <p:cNvSpPr/>
          <p:nvPr/>
        </p:nvSpPr>
        <p:spPr>
          <a:xfrm>
            <a:off x="6962077" y="3184667"/>
            <a:ext cx="1811459" cy="375351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27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27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220611DC-CFB9-40E3-8F86-2BC45A5DE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674" y="4100960"/>
            <a:ext cx="707289" cy="384909"/>
          </a:xfrm>
          <a:prstGeom prst="rect">
            <a:avLst/>
          </a:prstGeom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1C73D341-24C7-4033-97A5-178C0B754F90}"/>
              </a:ext>
            </a:extLst>
          </p:cNvPr>
          <p:cNvSpPr/>
          <p:nvPr/>
        </p:nvSpPr>
        <p:spPr>
          <a:xfrm>
            <a:off x="3367291" y="2261587"/>
            <a:ext cx="4307033" cy="31758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3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33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C2687BDB-EAE7-450F-BB5E-99AFBF634C51}"/>
              </a:ext>
            </a:extLst>
          </p:cNvPr>
          <p:cNvSpPr/>
          <p:nvPr/>
        </p:nvSpPr>
        <p:spPr>
          <a:xfrm>
            <a:off x="370465" y="3234052"/>
            <a:ext cx="1942577" cy="345668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27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27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D0E16062-B5B5-4DF6-A6C4-11C15C47310A}"/>
              </a:ext>
            </a:extLst>
          </p:cNvPr>
          <p:cNvSpPr/>
          <p:nvPr/>
        </p:nvSpPr>
        <p:spPr>
          <a:xfrm>
            <a:off x="8106674" y="3686985"/>
            <a:ext cx="743717" cy="345668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27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27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4754DDE0-3DCA-4427-85C3-B169295E5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24" y="4113271"/>
            <a:ext cx="2087414" cy="383004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3833C3D8-F282-4165-91E9-6067EA86B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751" y="4554176"/>
            <a:ext cx="707289" cy="384909"/>
          </a:xfrm>
          <a:prstGeom prst="rect">
            <a:avLst/>
          </a:prstGeom>
        </p:spPr>
      </p:pic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EC11F37E-7169-4BC1-BAE8-242F4913671D}"/>
              </a:ext>
            </a:extLst>
          </p:cNvPr>
          <p:cNvSpPr/>
          <p:nvPr/>
        </p:nvSpPr>
        <p:spPr>
          <a:xfrm>
            <a:off x="6172200" y="5124876"/>
            <a:ext cx="2692840" cy="287527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33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2B2339F6-0429-4E37-A353-C693A47BD7BE}"/>
              </a:ext>
            </a:extLst>
          </p:cNvPr>
          <p:cNvSpPr/>
          <p:nvPr/>
        </p:nvSpPr>
        <p:spPr>
          <a:xfrm>
            <a:off x="3608882" y="5066603"/>
            <a:ext cx="2495862" cy="460185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33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0673238"/>
      </p:ext>
    </p:extLst>
  </p:cSld>
  <p:clrMapOvr>
    <a:masterClrMapping/>
  </p:clrMapOvr>
  <p:transition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10">
            <a:extLst>
              <a:ext uri="{FF2B5EF4-FFF2-40B4-BE49-F238E27FC236}">
                <a16:creationId xmlns:a16="http://schemas.microsoft.com/office/drawing/2014/main" id="{7BA71F6C-926C-4745-AED1-97134F326F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5" y="5229200"/>
            <a:ext cx="879872" cy="131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198" name="Group 11">
            <a:extLst>
              <a:ext uri="{FF2B5EF4-FFF2-40B4-BE49-F238E27FC236}">
                <a16:creationId xmlns:a16="http://schemas.microsoft.com/office/drawing/2014/main" id="{A93C41B8-068B-46F1-99FC-1AA7E34A34EC}"/>
              </a:ext>
            </a:extLst>
          </p:cNvPr>
          <p:cNvGrpSpPr>
            <a:grpSpLocks/>
          </p:cNvGrpSpPr>
          <p:nvPr/>
        </p:nvGrpSpPr>
        <p:grpSpPr bwMode="auto">
          <a:xfrm>
            <a:off x="44957" y="5918399"/>
            <a:ext cx="9144000" cy="675084"/>
            <a:chOff x="-1" y="-1"/>
            <a:chExt cx="12192001" cy="900114"/>
          </a:xfrm>
        </p:grpSpPr>
        <p:sp>
          <p:nvSpPr>
            <p:cNvPr id="8220" name="Line 12">
              <a:extLst>
                <a:ext uri="{FF2B5EF4-FFF2-40B4-BE49-F238E27FC236}">
                  <a16:creationId xmlns:a16="http://schemas.microsoft.com/office/drawing/2014/main" id="{EE0368F1-8650-455D-B87A-89637E3A0E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78049" y="-1"/>
              <a:ext cx="10013951" cy="1"/>
            </a:xfrm>
            <a:prstGeom prst="line">
              <a:avLst/>
            </a:prstGeom>
            <a:noFill/>
            <a:ln w="12700">
              <a:solidFill>
                <a:srgbClr val="FF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grpSp>
          <p:nvGrpSpPr>
            <p:cNvPr id="8221" name="Group 13">
              <a:extLst>
                <a:ext uri="{FF2B5EF4-FFF2-40B4-BE49-F238E27FC236}">
                  <a16:creationId xmlns:a16="http://schemas.microsoft.com/office/drawing/2014/main" id="{22904260-DC4A-4C83-AF0B-A2AB52F2A6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900112"/>
              <a:ext cx="903289" cy="1"/>
              <a:chOff x="-1" y="-1"/>
              <a:chExt cx="903290" cy="2"/>
            </a:xfrm>
          </p:grpSpPr>
          <p:sp>
            <p:nvSpPr>
              <p:cNvPr id="8227" name="Line 14">
                <a:extLst>
                  <a:ext uri="{FF2B5EF4-FFF2-40B4-BE49-F238E27FC236}">
                    <a16:creationId xmlns:a16="http://schemas.microsoft.com/office/drawing/2014/main" id="{4E04F937-B6FC-4DC9-BF2E-A4DFFE190F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" y="-1"/>
                <a:ext cx="903289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28" name="Line 15">
                <a:extLst>
                  <a:ext uri="{FF2B5EF4-FFF2-40B4-BE49-F238E27FC236}">
                    <a16:creationId xmlns:a16="http://schemas.microsoft.com/office/drawing/2014/main" id="{70F0CE41-B5C8-4743-A3DC-9A941BD479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8262" y="-1"/>
                <a:ext cx="835026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29" name="Line 16">
                <a:extLst>
                  <a:ext uri="{FF2B5EF4-FFF2-40B4-BE49-F238E27FC236}">
                    <a16:creationId xmlns:a16="http://schemas.microsoft.com/office/drawing/2014/main" id="{EDBE8EBC-2F35-4DDA-9095-41EE89167B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8112" y="-1"/>
                <a:ext cx="765176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30" name="Line 17">
                <a:extLst>
                  <a:ext uri="{FF2B5EF4-FFF2-40B4-BE49-F238E27FC236}">
                    <a16:creationId xmlns:a16="http://schemas.microsoft.com/office/drawing/2014/main" id="{3480B51B-80A5-46D4-8BEF-C2295AD56D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6375" y="-1"/>
                <a:ext cx="696913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31" name="Line 18">
                <a:extLst>
                  <a:ext uri="{FF2B5EF4-FFF2-40B4-BE49-F238E27FC236}">
                    <a16:creationId xmlns:a16="http://schemas.microsoft.com/office/drawing/2014/main" id="{076F6AA2-39C9-4CBE-B62E-9C48539EBF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6225" y="-1"/>
                <a:ext cx="627064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32" name="Line 19">
                <a:extLst>
                  <a:ext uri="{FF2B5EF4-FFF2-40B4-BE49-F238E27FC236}">
                    <a16:creationId xmlns:a16="http://schemas.microsoft.com/office/drawing/2014/main" id="{4698395F-94F0-4F49-9029-7CBC2EEB52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4487" y="-1"/>
                <a:ext cx="558801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</p:grpSp>
        <p:sp>
          <p:nvSpPr>
            <p:cNvPr id="5140" name="AutoShape 20">
              <a:extLst>
                <a:ext uri="{FF2B5EF4-FFF2-40B4-BE49-F238E27FC236}">
                  <a16:creationId xmlns:a16="http://schemas.microsoft.com/office/drawing/2014/main" id="{91576CDA-1EE8-4713-BD6E-3D6CCEDCD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512" y="-1"/>
              <a:ext cx="99853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8000"/>
            </a:solidFill>
            <a:ln w="12700" cap="flat" cmpd="sng">
              <a:solidFill>
                <a:srgbClr val="FF8000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1" name="AutoShape 21">
              <a:extLst>
                <a:ext uri="{FF2B5EF4-FFF2-40B4-BE49-F238E27FC236}">
                  <a16:creationId xmlns:a16="http://schemas.microsoft.com/office/drawing/2014/main" id="{6BA84D7C-C5E8-44FC-9FE7-14AE6BFFD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662" y="-1"/>
              <a:ext cx="1000125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94" y="724"/>
                    <a:pt x="11794" y="11086"/>
                  </a:cubicBezTo>
                  <a:cubicBezTo>
                    <a:pt x="11794" y="21410"/>
                    <a:pt x="1509" y="21600"/>
                    <a:pt x="1509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286" y="21410"/>
                    <a:pt x="10286" y="11086"/>
                  </a:cubicBezTo>
                  <a:cubicBezTo>
                    <a:pt x="10286" y="724"/>
                    <a:pt x="20091" y="0"/>
                    <a:pt x="20091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9A00"/>
            </a:solidFill>
            <a:ln w="12700" cap="flat" cmpd="sng">
              <a:solidFill>
                <a:srgbClr val="FF9A00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2" name="AutoShape 22">
              <a:extLst>
                <a:ext uri="{FF2B5EF4-FFF2-40B4-BE49-F238E27FC236}">
                  <a16:creationId xmlns:a16="http://schemas.microsoft.com/office/drawing/2014/main" id="{1E4A0F4D-23E4-41B1-BEC6-10FB99A0B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399" y="-1"/>
              <a:ext cx="998538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3DCDA"/>
            </a:solidFill>
            <a:ln w="12700" cap="flat" cmpd="sng">
              <a:solidFill>
                <a:srgbClr val="13DCDA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3" name="AutoShape 23">
              <a:extLst>
                <a:ext uri="{FF2B5EF4-FFF2-40B4-BE49-F238E27FC236}">
                  <a16:creationId xmlns:a16="http://schemas.microsoft.com/office/drawing/2014/main" id="{0B3664A2-DB45-41C2-AFE6-2BC148849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137" y="-1"/>
              <a:ext cx="99853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089" y="0"/>
                    <a:pt x="20089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79C5"/>
            </a:solidFill>
            <a:ln w="12700" cap="flat" cmpd="sng">
              <a:solidFill>
                <a:srgbClr val="0079C5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4" name="AutoShape 24">
              <a:extLst>
                <a:ext uri="{FF2B5EF4-FFF2-40B4-BE49-F238E27FC236}">
                  <a16:creationId xmlns:a16="http://schemas.microsoft.com/office/drawing/2014/main" id="{3E811D46-5B53-489D-8963-4647429AA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287" y="-1"/>
              <a:ext cx="99853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813" y="724"/>
                    <a:pt x="11813" y="11086"/>
                  </a:cubicBezTo>
                  <a:cubicBezTo>
                    <a:pt x="11813" y="21410"/>
                    <a:pt x="1511" y="21600"/>
                    <a:pt x="1511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C2975"/>
            </a:solidFill>
            <a:ln w="12700" cap="flat" cmpd="sng">
              <a:solidFill>
                <a:srgbClr val="EC2975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</p:grpSp>
      <p:pic>
        <p:nvPicPr>
          <p:cNvPr id="8199" name="Picture 25">
            <a:extLst>
              <a:ext uri="{FF2B5EF4-FFF2-40B4-BE49-F238E27FC236}">
                <a16:creationId xmlns:a16="http://schemas.microsoft.com/office/drawing/2014/main" id="{D5FFC566-5E67-42EE-8E40-E4F111B52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81" y="6003106"/>
            <a:ext cx="561975" cy="57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0" name="Picture 26">
            <a:extLst>
              <a:ext uri="{FF2B5EF4-FFF2-40B4-BE49-F238E27FC236}">
                <a16:creationId xmlns:a16="http://schemas.microsoft.com/office/drawing/2014/main" id="{35BF34A3-7D72-48CC-B1E6-04ED23F4BF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54" y="6047159"/>
            <a:ext cx="56197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1" name="Picture 27">
            <a:extLst>
              <a:ext uri="{FF2B5EF4-FFF2-40B4-BE49-F238E27FC236}">
                <a16:creationId xmlns:a16="http://schemas.microsoft.com/office/drawing/2014/main" id="{ED7542E1-25C6-46F0-85DD-F99A380E75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591" y="6051921"/>
            <a:ext cx="548878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2" name="Picture 28">
            <a:extLst>
              <a:ext uri="{FF2B5EF4-FFF2-40B4-BE49-F238E27FC236}">
                <a16:creationId xmlns:a16="http://schemas.microsoft.com/office/drawing/2014/main" id="{27EDA53F-D1F2-4001-BFB7-213698FE45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297" y="6030490"/>
            <a:ext cx="598884" cy="59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49" name="AutoShape 29">
            <a:extLst>
              <a:ext uri="{FF2B5EF4-FFF2-40B4-BE49-F238E27FC236}">
                <a16:creationId xmlns:a16="http://schemas.microsoft.com/office/drawing/2014/main" id="{DAA3B21E-C678-4648-828B-2FF521489459}"/>
              </a:ext>
            </a:extLst>
          </p:cNvPr>
          <p:cNvSpPr>
            <a:spLocks/>
          </p:cNvSpPr>
          <p:nvPr/>
        </p:nvSpPr>
        <p:spPr bwMode="auto">
          <a:xfrm flipH="1">
            <a:off x="7528323" y="6010250"/>
            <a:ext cx="563165" cy="565547"/>
          </a:xfrm>
          <a:custGeom>
            <a:avLst/>
            <a:gdLst>
              <a:gd name="T0" fmla="+- 0 10799 38"/>
              <a:gd name="T1" fmla="*/ T0 w 21523"/>
              <a:gd name="T2" fmla="+- 0 10799 38"/>
              <a:gd name="T3" fmla="*/ 10799 h 21523"/>
              <a:gd name="T4" fmla="+- 0 10799 38"/>
              <a:gd name="T5" fmla="*/ T4 w 21523"/>
              <a:gd name="T6" fmla="+- 0 10799 38"/>
              <a:gd name="T7" fmla="*/ 10799 h 21523"/>
              <a:gd name="T8" fmla="+- 0 10799 38"/>
              <a:gd name="T9" fmla="*/ T8 w 21523"/>
              <a:gd name="T10" fmla="+- 0 10799 38"/>
              <a:gd name="T11" fmla="*/ 10799 h 21523"/>
              <a:gd name="T12" fmla="+- 0 10799 38"/>
              <a:gd name="T13" fmla="*/ T12 w 21523"/>
              <a:gd name="T14" fmla="+- 0 10799 38"/>
              <a:gd name="T15" fmla="*/ 10799 h 2152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23" h="21523">
                <a:moveTo>
                  <a:pt x="20801" y="7812"/>
                </a:moveTo>
                <a:cubicBezTo>
                  <a:pt x="18803" y="7907"/>
                  <a:pt x="18803" y="7907"/>
                  <a:pt x="18803" y="7907"/>
                </a:cubicBezTo>
                <a:cubicBezTo>
                  <a:pt x="18612" y="7336"/>
                  <a:pt x="18327" y="6766"/>
                  <a:pt x="17946" y="6195"/>
                </a:cubicBezTo>
                <a:cubicBezTo>
                  <a:pt x="17518" y="5576"/>
                  <a:pt x="17042" y="5005"/>
                  <a:pt x="16519" y="4529"/>
                </a:cubicBezTo>
                <a:cubicBezTo>
                  <a:pt x="17375" y="2721"/>
                  <a:pt x="17375" y="2721"/>
                  <a:pt x="17375" y="2721"/>
                </a:cubicBezTo>
                <a:cubicBezTo>
                  <a:pt x="17470" y="2531"/>
                  <a:pt x="17423" y="2293"/>
                  <a:pt x="17232" y="2198"/>
                </a:cubicBezTo>
                <a:cubicBezTo>
                  <a:pt x="16091" y="1437"/>
                  <a:pt x="16091" y="1437"/>
                  <a:pt x="16091" y="1437"/>
                </a:cubicBezTo>
                <a:cubicBezTo>
                  <a:pt x="15948" y="1294"/>
                  <a:pt x="15710" y="1342"/>
                  <a:pt x="15567" y="1532"/>
                </a:cubicBezTo>
                <a:cubicBezTo>
                  <a:pt x="14188" y="3102"/>
                  <a:pt x="14188" y="3102"/>
                  <a:pt x="14188" y="3102"/>
                </a:cubicBezTo>
                <a:cubicBezTo>
                  <a:pt x="13093" y="2579"/>
                  <a:pt x="11856" y="2388"/>
                  <a:pt x="10619" y="2388"/>
                </a:cubicBezTo>
                <a:cubicBezTo>
                  <a:pt x="10048" y="295"/>
                  <a:pt x="10048" y="295"/>
                  <a:pt x="10048" y="295"/>
                </a:cubicBezTo>
                <a:cubicBezTo>
                  <a:pt x="10001" y="105"/>
                  <a:pt x="9763" y="-38"/>
                  <a:pt x="9573" y="10"/>
                </a:cubicBezTo>
                <a:cubicBezTo>
                  <a:pt x="8240" y="200"/>
                  <a:pt x="8240" y="200"/>
                  <a:pt x="8240" y="200"/>
                </a:cubicBezTo>
                <a:cubicBezTo>
                  <a:pt x="8003" y="200"/>
                  <a:pt x="7860" y="390"/>
                  <a:pt x="7860" y="628"/>
                </a:cubicBezTo>
                <a:cubicBezTo>
                  <a:pt x="7907" y="2912"/>
                  <a:pt x="7907" y="2912"/>
                  <a:pt x="7907" y="2912"/>
                </a:cubicBezTo>
                <a:cubicBezTo>
                  <a:pt x="7907" y="2912"/>
                  <a:pt x="7907" y="2912"/>
                  <a:pt x="7907" y="2912"/>
                </a:cubicBezTo>
                <a:cubicBezTo>
                  <a:pt x="7336" y="3150"/>
                  <a:pt x="6766" y="3435"/>
                  <a:pt x="6242" y="3768"/>
                </a:cubicBezTo>
                <a:cubicBezTo>
                  <a:pt x="5719" y="4101"/>
                  <a:pt x="5291" y="4482"/>
                  <a:pt x="4862" y="4910"/>
                </a:cubicBezTo>
                <a:cubicBezTo>
                  <a:pt x="4815" y="4862"/>
                  <a:pt x="4815" y="4862"/>
                  <a:pt x="4815" y="4862"/>
                </a:cubicBezTo>
                <a:cubicBezTo>
                  <a:pt x="2769" y="3911"/>
                  <a:pt x="2769" y="3911"/>
                  <a:pt x="2769" y="3911"/>
                </a:cubicBezTo>
                <a:cubicBezTo>
                  <a:pt x="2579" y="3816"/>
                  <a:pt x="2293" y="3863"/>
                  <a:pt x="2198" y="4054"/>
                </a:cubicBezTo>
                <a:cubicBezTo>
                  <a:pt x="1484" y="5243"/>
                  <a:pt x="1484" y="5243"/>
                  <a:pt x="1484" y="5243"/>
                </a:cubicBezTo>
                <a:cubicBezTo>
                  <a:pt x="1389" y="5386"/>
                  <a:pt x="1437" y="5624"/>
                  <a:pt x="1580" y="5766"/>
                </a:cubicBezTo>
                <a:cubicBezTo>
                  <a:pt x="3292" y="7146"/>
                  <a:pt x="3292" y="7146"/>
                  <a:pt x="3292" y="7146"/>
                </a:cubicBezTo>
                <a:cubicBezTo>
                  <a:pt x="2721" y="8288"/>
                  <a:pt x="2388" y="9573"/>
                  <a:pt x="2388" y="10905"/>
                </a:cubicBezTo>
                <a:cubicBezTo>
                  <a:pt x="295" y="11523"/>
                  <a:pt x="295" y="11523"/>
                  <a:pt x="295" y="11523"/>
                </a:cubicBezTo>
                <a:cubicBezTo>
                  <a:pt x="105" y="11618"/>
                  <a:pt x="-38" y="11809"/>
                  <a:pt x="10" y="11999"/>
                </a:cubicBezTo>
                <a:cubicBezTo>
                  <a:pt x="247" y="13379"/>
                  <a:pt x="247" y="13379"/>
                  <a:pt x="247" y="13379"/>
                </a:cubicBezTo>
                <a:cubicBezTo>
                  <a:pt x="247" y="13569"/>
                  <a:pt x="485" y="13712"/>
                  <a:pt x="676" y="13712"/>
                </a:cubicBezTo>
                <a:cubicBezTo>
                  <a:pt x="2864" y="13617"/>
                  <a:pt x="2864" y="13617"/>
                  <a:pt x="2864" y="13617"/>
                </a:cubicBezTo>
                <a:cubicBezTo>
                  <a:pt x="3102" y="14283"/>
                  <a:pt x="3388" y="14901"/>
                  <a:pt x="3816" y="15520"/>
                </a:cubicBezTo>
                <a:cubicBezTo>
                  <a:pt x="4149" y="16043"/>
                  <a:pt x="4529" y="16519"/>
                  <a:pt x="4958" y="16947"/>
                </a:cubicBezTo>
                <a:cubicBezTo>
                  <a:pt x="4006" y="18850"/>
                  <a:pt x="4006" y="18850"/>
                  <a:pt x="4006" y="18850"/>
                </a:cubicBezTo>
                <a:cubicBezTo>
                  <a:pt x="3911" y="19088"/>
                  <a:pt x="3958" y="19326"/>
                  <a:pt x="4149" y="19421"/>
                </a:cubicBezTo>
                <a:cubicBezTo>
                  <a:pt x="5291" y="20182"/>
                  <a:pt x="5291" y="20182"/>
                  <a:pt x="5291" y="20182"/>
                </a:cubicBezTo>
                <a:cubicBezTo>
                  <a:pt x="5481" y="20277"/>
                  <a:pt x="5719" y="20230"/>
                  <a:pt x="5862" y="20087"/>
                </a:cubicBezTo>
                <a:cubicBezTo>
                  <a:pt x="7194" y="18517"/>
                  <a:pt x="7194" y="18517"/>
                  <a:pt x="7194" y="18517"/>
                </a:cubicBezTo>
                <a:cubicBezTo>
                  <a:pt x="8431" y="19088"/>
                  <a:pt x="9763" y="19373"/>
                  <a:pt x="11095" y="19326"/>
                </a:cubicBezTo>
                <a:cubicBezTo>
                  <a:pt x="11666" y="21229"/>
                  <a:pt x="11666" y="21229"/>
                  <a:pt x="11666" y="21229"/>
                </a:cubicBezTo>
                <a:cubicBezTo>
                  <a:pt x="11761" y="21419"/>
                  <a:pt x="11951" y="21562"/>
                  <a:pt x="12189" y="21514"/>
                </a:cubicBezTo>
                <a:cubicBezTo>
                  <a:pt x="13521" y="21277"/>
                  <a:pt x="13521" y="21277"/>
                  <a:pt x="13521" y="21277"/>
                </a:cubicBezTo>
                <a:cubicBezTo>
                  <a:pt x="13712" y="21229"/>
                  <a:pt x="13855" y="21039"/>
                  <a:pt x="13855" y="20801"/>
                </a:cubicBezTo>
                <a:cubicBezTo>
                  <a:pt x="13759" y="18850"/>
                  <a:pt x="13759" y="18850"/>
                  <a:pt x="13759" y="18850"/>
                </a:cubicBezTo>
                <a:cubicBezTo>
                  <a:pt x="14378" y="18612"/>
                  <a:pt x="14949" y="18327"/>
                  <a:pt x="15520" y="17946"/>
                </a:cubicBezTo>
                <a:cubicBezTo>
                  <a:pt x="16043" y="17613"/>
                  <a:pt x="16519" y="17185"/>
                  <a:pt x="16947" y="16757"/>
                </a:cubicBezTo>
                <a:cubicBezTo>
                  <a:pt x="18707" y="17661"/>
                  <a:pt x="18707" y="17661"/>
                  <a:pt x="18707" y="17661"/>
                </a:cubicBezTo>
                <a:cubicBezTo>
                  <a:pt x="18898" y="17756"/>
                  <a:pt x="19136" y="17661"/>
                  <a:pt x="19231" y="17518"/>
                </a:cubicBezTo>
                <a:cubicBezTo>
                  <a:pt x="19992" y="16376"/>
                  <a:pt x="19992" y="16376"/>
                  <a:pt x="19992" y="16376"/>
                </a:cubicBezTo>
                <a:cubicBezTo>
                  <a:pt x="20135" y="16186"/>
                  <a:pt x="20087" y="15948"/>
                  <a:pt x="19897" y="15805"/>
                </a:cubicBezTo>
                <a:cubicBezTo>
                  <a:pt x="18469" y="14568"/>
                  <a:pt x="18469" y="14568"/>
                  <a:pt x="18469" y="14568"/>
                </a:cubicBezTo>
                <a:cubicBezTo>
                  <a:pt x="19088" y="13331"/>
                  <a:pt x="19373" y="11951"/>
                  <a:pt x="19326" y="10572"/>
                </a:cubicBezTo>
                <a:cubicBezTo>
                  <a:pt x="21181" y="10001"/>
                  <a:pt x="21181" y="10001"/>
                  <a:pt x="21181" y="10001"/>
                </a:cubicBezTo>
                <a:cubicBezTo>
                  <a:pt x="21419" y="9953"/>
                  <a:pt x="21562" y="9715"/>
                  <a:pt x="21514" y="9525"/>
                </a:cubicBezTo>
                <a:cubicBezTo>
                  <a:pt x="21229" y="8193"/>
                  <a:pt x="21229" y="8193"/>
                  <a:pt x="21229" y="8193"/>
                </a:cubicBezTo>
                <a:cubicBezTo>
                  <a:pt x="21229" y="7955"/>
                  <a:pt x="21039" y="7812"/>
                  <a:pt x="20801" y="7812"/>
                </a:cubicBezTo>
                <a:close/>
                <a:moveTo>
                  <a:pt x="14188" y="15853"/>
                </a:moveTo>
                <a:cubicBezTo>
                  <a:pt x="11381" y="17708"/>
                  <a:pt x="7669" y="16947"/>
                  <a:pt x="5862" y="14140"/>
                </a:cubicBezTo>
                <a:cubicBezTo>
                  <a:pt x="4054" y="11381"/>
                  <a:pt x="4815" y="7669"/>
                  <a:pt x="7574" y="5862"/>
                </a:cubicBezTo>
                <a:cubicBezTo>
                  <a:pt x="10334" y="4054"/>
                  <a:pt x="14092" y="4815"/>
                  <a:pt x="15900" y="7574"/>
                </a:cubicBezTo>
                <a:cubicBezTo>
                  <a:pt x="17708" y="10334"/>
                  <a:pt x="16947" y="14045"/>
                  <a:pt x="14188" y="15853"/>
                </a:cubicBezTo>
                <a:close/>
              </a:path>
            </a:pathLst>
          </a:custGeom>
          <a:solidFill>
            <a:srgbClr val="FFD799"/>
          </a:solidFill>
          <a:ln>
            <a:noFill/>
          </a:ln>
          <a:effectLst>
            <a:outerShdw blurRad="50800" dist="38100" dir="2700000" algn="ctr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4290" rIns="34290" anchor="ctr"/>
          <a:lstStyle/>
          <a:p>
            <a:pPr eaLnBrk="1">
              <a:defRPr/>
            </a:pPr>
            <a:endParaRPr lang="en-US" altLang="en-US" sz="975"/>
          </a:p>
        </p:txBody>
      </p:sp>
      <p:grpSp>
        <p:nvGrpSpPr>
          <p:cNvPr id="8204" name="Group 30">
            <a:extLst>
              <a:ext uri="{FF2B5EF4-FFF2-40B4-BE49-F238E27FC236}">
                <a16:creationId xmlns:a16="http://schemas.microsoft.com/office/drawing/2014/main" id="{4994A586-4A1D-4764-9E0F-A94A3C12682D}"/>
              </a:ext>
            </a:extLst>
          </p:cNvPr>
          <p:cNvGrpSpPr>
            <a:grpSpLocks/>
          </p:cNvGrpSpPr>
          <p:nvPr/>
        </p:nvGrpSpPr>
        <p:grpSpPr bwMode="auto">
          <a:xfrm>
            <a:off x="1960960" y="6101928"/>
            <a:ext cx="335756" cy="457200"/>
            <a:chOff x="0" y="-1"/>
            <a:chExt cx="448287" cy="610824"/>
          </a:xfrm>
        </p:grpSpPr>
        <p:sp>
          <p:nvSpPr>
            <p:cNvPr id="8215" name="AutoShape 31">
              <a:extLst>
                <a:ext uri="{FF2B5EF4-FFF2-40B4-BE49-F238E27FC236}">
                  <a16:creationId xmlns:a16="http://schemas.microsoft.com/office/drawing/2014/main" id="{AB1570B7-8899-40A1-94EC-3F3E50B04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21" y="119285"/>
              <a:ext cx="285272" cy="55186"/>
            </a:xfrm>
            <a:custGeom>
              <a:avLst/>
              <a:gdLst>
                <a:gd name="T0" fmla="*/ 328583197 w 21600"/>
                <a:gd name="T1" fmla="*/ 460180 h 21600"/>
                <a:gd name="T2" fmla="*/ 328583197 w 21600"/>
                <a:gd name="T3" fmla="*/ 460180 h 21600"/>
                <a:gd name="T4" fmla="*/ 328583197 w 21600"/>
                <a:gd name="T5" fmla="*/ 460180 h 21600"/>
                <a:gd name="T6" fmla="*/ 328583197 w 21600"/>
                <a:gd name="T7" fmla="*/ 46018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0" y="20329"/>
                    <a:pt x="0" y="20329"/>
                    <a:pt x="0" y="20329"/>
                  </a:cubicBezTo>
                  <a:cubicBezTo>
                    <a:pt x="0" y="20965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1600"/>
                    <a:pt x="21600" y="20965"/>
                    <a:pt x="21600" y="20329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D3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6" name="AutoShape 32">
              <a:extLst>
                <a:ext uri="{FF2B5EF4-FFF2-40B4-BE49-F238E27FC236}">
                  <a16:creationId xmlns:a16="http://schemas.microsoft.com/office/drawing/2014/main" id="{3B620F1E-241E-41F8-83A1-73A488AA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85" y="184228"/>
              <a:ext cx="280226" cy="55186"/>
            </a:xfrm>
            <a:custGeom>
              <a:avLst/>
              <a:gdLst>
                <a:gd name="T0" fmla="*/ 305944429 w 21600"/>
                <a:gd name="T1" fmla="*/ 460180 h 21600"/>
                <a:gd name="T2" fmla="*/ 305944429 w 21600"/>
                <a:gd name="T3" fmla="*/ 460180 h 21600"/>
                <a:gd name="T4" fmla="*/ 305944429 w 21600"/>
                <a:gd name="T5" fmla="*/ 460180 h 21600"/>
                <a:gd name="T6" fmla="*/ 305944429 w 21600"/>
                <a:gd name="T7" fmla="*/ 46018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251" y="2541"/>
                    <a:pt x="628" y="5718"/>
                    <a:pt x="1005" y="6988"/>
                  </a:cubicBezTo>
                  <a:cubicBezTo>
                    <a:pt x="5651" y="21600"/>
                    <a:pt x="5651" y="21600"/>
                    <a:pt x="5651" y="21600"/>
                  </a:cubicBezTo>
                  <a:cubicBezTo>
                    <a:pt x="15949" y="21600"/>
                    <a:pt x="15949" y="21600"/>
                    <a:pt x="15949" y="21600"/>
                  </a:cubicBezTo>
                  <a:cubicBezTo>
                    <a:pt x="20470" y="6988"/>
                    <a:pt x="20470" y="6988"/>
                    <a:pt x="20470" y="6988"/>
                  </a:cubicBezTo>
                  <a:cubicBezTo>
                    <a:pt x="20847" y="5718"/>
                    <a:pt x="21349" y="2541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A7C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7" name="AutoShape 33">
              <a:extLst>
                <a:ext uri="{FF2B5EF4-FFF2-40B4-BE49-F238E27FC236}">
                  <a16:creationId xmlns:a16="http://schemas.microsoft.com/office/drawing/2014/main" id="{124519FB-3DA1-4027-9D26-6B25FA6CA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"/>
              <a:ext cx="448287" cy="610824"/>
            </a:xfrm>
            <a:custGeom>
              <a:avLst/>
              <a:gdLst>
                <a:gd name="T0" fmla="*/ 2003707470 w 21600"/>
                <a:gd name="T1" fmla="*/ 2147483646 h 21600"/>
                <a:gd name="T2" fmla="*/ 2003707470 w 21600"/>
                <a:gd name="T3" fmla="*/ 2147483646 h 21600"/>
                <a:gd name="T4" fmla="*/ 2003707470 w 21600"/>
                <a:gd name="T5" fmla="*/ 2147483646 h 21600"/>
                <a:gd name="T6" fmla="*/ 2003707470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191" y="5901"/>
                  </a:moveTo>
                  <a:cubicBezTo>
                    <a:pt x="20191" y="1662"/>
                    <a:pt x="20191" y="1662"/>
                    <a:pt x="20191" y="1662"/>
                  </a:cubicBezTo>
                  <a:cubicBezTo>
                    <a:pt x="20661" y="1547"/>
                    <a:pt x="20661" y="1547"/>
                    <a:pt x="20661" y="1547"/>
                  </a:cubicBezTo>
                  <a:cubicBezTo>
                    <a:pt x="21209" y="1432"/>
                    <a:pt x="21600" y="1089"/>
                    <a:pt x="21600" y="688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8"/>
                    <a:pt x="0" y="688"/>
                    <a:pt x="0" y="688"/>
                  </a:cubicBezTo>
                  <a:cubicBezTo>
                    <a:pt x="0" y="1089"/>
                    <a:pt x="391" y="1432"/>
                    <a:pt x="861" y="1547"/>
                  </a:cubicBezTo>
                  <a:cubicBezTo>
                    <a:pt x="1330" y="1662"/>
                    <a:pt x="1330" y="1662"/>
                    <a:pt x="1330" y="1662"/>
                  </a:cubicBezTo>
                  <a:cubicBezTo>
                    <a:pt x="1330" y="5901"/>
                    <a:pt x="1330" y="5901"/>
                    <a:pt x="1330" y="5901"/>
                  </a:cubicBezTo>
                  <a:cubicBezTo>
                    <a:pt x="1330" y="6875"/>
                    <a:pt x="2191" y="8021"/>
                    <a:pt x="3365" y="8537"/>
                  </a:cubicBezTo>
                  <a:cubicBezTo>
                    <a:pt x="8139" y="10771"/>
                    <a:pt x="8139" y="10771"/>
                    <a:pt x="8139" y="10771"/>
                  </a:cubicBezTo>
                  <a:cubicBezTo>
                    <a:pt x="3365" y="13063"/>
                    <a:pt x="3365" y="13063"/>
                    <a:pt x="3365" y="13063"/>
                  </a:cubicBezTo>
                  <a:cubicBezTo>
                    <a:pt x="2191" y="13579"/>
                    <a:pt x="1330" y="14725"/>
                    <a:pt x="1330" y="15699"/>
                  </a:cubicBezTo>
                  <a:cubicBezTo>
                    <a:pt x="1330" y="19938"/>
                    <a:pt x="1330" y="19938"/>
                    <a:pt x="1330" y="19938"/>
                  </a:cubicBezTo>
                  <a:cubicBezTo>
                    <a:pt x="861" y="20053"/>
                    <a:pt x="861" y="20053"/>
                    <a:pt x="861" y="20053"/>
                  </a:cubicBezTo>
                  <a:cubicBezTo>
                    <a:pt x="391" y="20168"/>
                    <a:pt x="0" y="20511"/>
                    <a:pt x="0" y="2097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0970"/>
                    <a:pt x="21600" y="20970"/>
                    <a:pt x="21600" y="20970"/>
                  </a:cubicBezTo>
                  <a:cubicBezTo>
                    <a:pt x="21600" y="20511"/>
                    <a:pt x="21209" y="20168"/>
                    <a:pt x="20661" y="20053"/>
                  </a:cubicBezTo>
                  <a:cubicBezTo>
                    <a:pt x="20191" y="19938"/>
                    <a:pt x="20191" y="19938"/>
                    <a:pt x="20191" y="19938"/>
                  </a:cubicBezTo>
                  <a:cubicBezTo>
                    <a:pt x="20191" y="15699"/>
                    <a:pt x="20191" y="15699"/>
                    <a:pt x="20191" y="15699"/>
                  </a:cubicBezTo>
                  <a:cubicBezTo>
                    <a:pt x="20191" y="14725"/>
                    <a:pt x="19330" y="13579"/>
                    <a:pt x="18235" y="13063"/>
                  </a:cubicBezTo>
                  <a:cubicBezTo>
                    <a:pt x="13383" y="10771"/>
                    <a:pt x="13383" y="10771"/>
                    <a:pt x="13383" y="10771"/>
                  </a:cubicBezTo>
                  <a:cubicBezTo>
                    <a:pt x="18235" y="8537"/>
                    <a:pt x="18235" y="8537"/>
                    <a:pt x="18235" y="8537"/>
                  </a:cubicBezTo>
                  <a:cubicBezTo>
                    <a:pt x="19330" y="8021"/>
                    <a:pt x="20191" y="6875"/>
                    <a:pt x="20191" y="5901"/>
                  </a:cubicBezTo>
                  <a:close/>
                  <a:moveTo>
                    <a:pt x="17374" y="7563"/>
                  </a:moveTo>
                  <a:cubicBezTo>
                    <a:pt x="13070" y="9568"/>
                    <a:pt x="13070" y="9568"/>
                    <a:pt x="13070" y="9568"/>
                  </a:cubicBezTo>
                  <a:cubicBezTo>
                    <a:pt x="12365" y="9855"/>
                    <a:pt x="11974" y="10313"/>
                    <a:pt x="11974" y="10771"/>
                  </a:cubicBezTo>
                  <a:cubicBezTo>
                    <a:pt x="11974" y="11287"/>
                    <a:pt x="12365" y="11745"/>
                    <a:pt x="13070" y="12032"/>
                  </a:cubicBezTo>
                  <a:cubicBezTo>
                    <a:pt x="17374" y="14037"/>
                    <a:pt x="17374" y="14037"/>
                    <a:pt x="17374" y="14037"/>
                  </a:cubicBezTo>
                  <a:cubicBezTo>
                    <a:pt x="18000" y="14381"/>
                    <a:pt x="18548" y="15126"/>
                    <a:pt x="18548" y="15699"/>
                  </a:cubicBezTo>
                  <a:cubicBezTo>
                    <a:pt x="18548" y="19996"/>
                    <a:pt x="18548" y="19996"/>
                    <a:pt x="18548" y="19996"/>
                  </a:cubicBezTo>
                  <a:cubicBezTo>
                    <a:pt x="2974" y="19996"/>
                    <a:pt x="2974" y="19996"/>
                    <a:pt x="2974" y="19996"/>
                  </a:cubicBezTo>
                  <a:cubicBezTo>
                    <a:pt x="2974" y="15699"/>
                    <a:pt x="2974" y="15699"/>
                    <a:pt x="2974" y="15699"/>
                  </a:cubicBezTo>
                  <a:cubicBezTo>
                    <a:pt x="2974" y="15126"/>
                    <a:pt x="3600" y="14381"/>
                    <a:pt x="4226" y="14037"/>
                  </a:cubicBezTo>
                  <a:cubicBezTo>
                    <a:pt x="8530" y="12032"/>
                    <a:pt x="8530" y="12032"/>
                    <a:pt x="8530" y="12032"/>
                  </a:cubicBezTo>
                  <a:cubicBezTo>
                    <a:pt x="9157" y="11745"/>
                    <a:pt x="9548" y="11287"/>
                    <a:pt x="9548" y="10771"/>
                  </a:cubicBezTo>
                  <a:cubicBezTo>
                    <a:pt x="9548" y="10313"/>
                    <a:pt x="9157" y="9855"/>
                    <a:pt x="8530" y="9568"/>
                  </a:cubicBezTo>
                  <a:cubicBezTo>
                    <a:pt x="4226" y="7563"/>
                    <a:pt x="4226" y="7563"/>
                    <a:pt x="4226" y="7563"/>
                  </a:cubicBezTo>
                  <a:cubicBezTo>
                    <a:pt x="3600" y="7219"/>
                    <a:pt x="2974" y="6474"/>
                    <a:pt x="2974" y="5901"/>
                  </a:cubicBezTo>
                  <a:cubicBezTo>
                    <a:pt x="2974" y="1604"/>
                    <a:pt x="2974" y="1604"/>
                    <a:pt x="2974" y="1604"/>
                  </a:cubicBezTo>
                  <a:cubicBezTo>
                    <a:pt x="18548" y="1604"/>
                    <a:pt x="18548" y="1604"/>
                    <a:pt x="18548" y="1604"/>
                  </a:cubicBezTo>
                  <a:cubicBezTo>
                    <a:pt x="18548" y="5901"/>
                    <a:pt x="18548" y="5901"/>
                    <a:pt x="18548" y="5901"/>
                  </a:cubicBezTo>
                  <a:cubicBezTo>
                    <a:pt x="18548" y="6474"/>
                    <a:pt x="18000" y="7219"/>
                    <a:pt x="17374" y="7563"/>
                  </a:cubicBezTo>
                  <a:close/>
                </a:path>
              </a:pathLst>
            </a:cu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8" name="AutoShape 34">
              <a:extLst>
                <a:ext uri="{FF2B5EF4-FFF2-40B4-BE49-F238E27FC236}">
                  <a16:creationId xmlns:a16="http://schemas.microsoft.com/office/drawing/2014/main" id="{1FB2ADCB-DE56-4942-B497-C5518F56C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35" y="250872"/>
              <a:ext cx="105663" cy="62949"/>
            </a:xfrm>
            <a:custGeom>
              <a:avLst/>
              <a:gdLst>
                <a:gd name="T0" fmla="*/ 6184504 w 21600"/>
                <a:gd name="T1" fmla="*/ 779061 h 21600"/>
                <a:gd name="T2" fmla="*/ 6184504 w 21600"/>
                <a:gd name="T3" fmla="*/ 779061 h 21600"/>
                <a:gd name="T4" fmla="*/ 6184504 w 21600"/>
                <a:gd name="T5" fmla="*/ 779061 h 21600"/>
                <a:gd name="T6" fmla="*/ 6184504 w 21600"/>
                <a:gd name="T7" fmla="*/ 77906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3323" y="3323"/>
                    <a:pt x="3323" y="3323"/>
                    <a:pt x="3323" y="3323"/>
                  </a:cubicBezTo>
                  <a:cubicBezTo>
                    <a:pt x="7311" y="7754"/>
                    <a:pt x="9637" y="14400"/>
                    <a:pt x="9637" y="21046"/>
                  </a:cubicBezTo>
                  <a:cubicBezTo>
                    <a:pt x="9637" y="21600"/>
                    <a:pt x="9637" y="21600"/>
                    <a:pt x="9637" y="21600"/>
                  </a:cubicBezTo>
                  <a:cubicBezTo>
                    <a:pt x="11963" y="21600"/>
                    <a:pt x="11963" y="21600"/>
                    <a:pt x="11963" y="21600"/>
                  </a:cubicBezTo>
                  <a:cubicBezTo>
                    <a:pt x="11963" y="21600"/>
                    <a:pt x="11963" y="21600"/>
                    <a:pt x="11963" y="21046"/>
                  </a:cubicBezTo>
                  <a:cubicBezTo>
                    <a:pt x="11963" y="14400"/>
                    <a:pt x="14289" y="7754"/>
                    <a:pt x="18277" y="3323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9" name="Rectangle 35">
              <a:extLst>
                <a:ext uri="{FF2B5EF4-FFF2-40B4-BE49-F238E27FC236}">
                  <a16:creationId xmlns:a16="http://schemas.microsoft.com/office/drawing/2014/main" id="{F95643A6-0037-4063-B05F-0599A3825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8" y="508630"/>
              <a:ext cx="284356" cy="37303"/>
            </a:xfrm>
            <a:prstGeom prst="rect">
              <a:avLst/>
            </a:pr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>
                <a:lnSpc>
                  <a:spcPct val="80000"/>
                </a:lnSpc>
              </a:pPr>
              <a:endParaRPr lang="en-US" altLang="en-US" sz="1350"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</p:grpSp>
      <p:pic>
        <p:nvPicPr>
          <p:cNvPr id="2" name="صورة 9" descr="صورة تحتوي على كمبيوتر&#10;&#10;تم إنشاء الوصف تلقائياً">
            <a:extLst>
              <a:ext uri="{FF2B5EF4-FFF2-40B4-BE49-F238E27FC236}">
                <a16:creationId xmlns:a16="http://schemas.microsoft.com/office/drawing/2014/main" id="{BA62FED8-7082-453B-A135-C6C03E38A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5" y="2080103"/>
            <a:ext cx="2546350" cy="30575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10">
            <a:extLst>
              <a:ext uri="{FF2B5EF4-FFF2-40B4-BE49-F238E27FC236}">
                <a16:creationId xmlns:a16="http://schemas.microsoft.com/office/drawing/2014/main" id="{5A8BEA22-28B5-4E97-8CA6-0378729039B3}"/>
              </a:ext>
            </a:extLst>
          </p:cNvPr>
          <p:cNvSpPr/>
          <p:nvPr/>
        </p:nvSpPr>
        <p:spPr>
          <a:xfrm>
            <a:off x="551898" y="3759678"/>
            <a:ext cx="1749425" cy="84931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AE" sz="2000" b="1" dirty="0"/>
              <a:t>ابحث في الشبكة العنكبوتية؟</a:t>
            </a:r>
            <a:endParaRPr lang="en-US" sz="2000"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9E433E6-29EA-494D-90E4-38A650DC282B}"/>
              </a:ext>
            </a:extLst>
          </p:cNvPr>
          <p:cNvSpPr txBox="1"/>
          <p:nvPr/>
        </p:nvSpPr>
        <p:spPr>
          <a:xfrm>
            <a:off x="3777854" y="262631"/>
            <a:ext cx="4827263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ابحث في الشبكة العنكبوتية</a:t>
            </a:r>
            <a:endParaRPr lang="ar-AE" sz="240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ar-AE" sz="240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ar-AE" sz="240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AE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ابحث في الشبكة المعلوماتية عن قصة شعار إكسبو </a:t>
            </a:r>
            <a:r>
              <a:rPr lang="en-US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2020  </a:t>
            </a:r>
            <a:r>
              <a:rPr lang="ar-AE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ثم انشرها في بوابة التعلم الذكي </a:t>
            </a:r>
          </a:p>
          <a:p>
            <a:pPr algn="ctr"/>
            <a:endParaRPr lang="ar-AE" sz="240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ar-AE" sz="240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2 Minute Timer - Clean and Simple">
            <a:hlinkClick r:id="" action="ppaction://media"/>
            <a:extLst>
              <a:ext uri="{FF2B5EF4-FFF2-40B4-BE49-F238E27FC236}">
                <a16:creationId xmlns:a16="http://schemas.microsoft.com/office/drawing/2014/main" id="{6437AD93-321C-487C-8509-594DE6EA08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6660" y="99453"/>
            <a:ext cx="2507725" cy="1526684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EA1D1F4-A2A6-4A8E-8A04-CF46844D2A6B}"/>
              </a:ext>
            </a:extLst>
          </p:cNvPr>
          <p:cNvSpPr txBox="1"/>
          <p:nvPr/>
        </p:nvSpPr>
        <p:spPr>
          <a:xfrm>
            <a:off x="2387637" y="439583"/>
            <a:ext cx="7920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د</a:t>
            </a:r>
            <a:r>
              <a:rPr lang="en-US" dirty="0"/>
              <a:t>2</a:t>
            </a:r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23296744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إكسبو 2020 - قصة شعارنا الجديد">
            <a:hlinkClick r:id="" action="ppaction://media"/>
            <a:extLst>
              <a:ext uri="{FF2B5EF4-FFF2-40B4-BE49-F238E27FC236}">
                <a16:creationId xmlns:a16="http://schemas.microsoft.com/office/drawing/2014/main" id="{AAA9415B-1DE1-45B9-B500-93ACA294C9E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88" y="740093"/>
            <a:ext cx="8963025" cy="5377814"/>
          </a:xfrm>
          <a:noFill/>
        </p:spPr>
      </p:pic>
    </p:spTree>
    <p:extLst>
      <p:ext uri="{BB962C8B-B14F-4D97-AF65-F5344CB8AC3E}">
        <p14:creationId xmlns:p14="http://schemas.microsoft.com/office/powerpoint/2010/main" val="414098947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10">
            <a:extLst>
              <a:ext uri="{FF2B5EF4-FFF2-40B4-BE49-F238E27FC236}">
                <a16:creationId xmlns:a16="http://schemas.microsoft.com/office/drawing/2014/main" id="{7BA71F6C-926C-4745-AED1-97134F326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5" y="5229200"/>
            <a:ext cx="879872" cy="131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198" name="Group 11">
            <a:extLst>
              <a:ext uri="{FF2B5EF4-FFF2-40B4-BE49-F238E27FC236}">
                <a16:creationId xmlns:a16="http://schemas.microsoft.com/office/drawing/2014/main" id="{A93C41B8-068B-46F1-99FC-1AA7E34A34EC}"/>
              </a:ext>
            </a:extLst>
          </p:cNvPr>
          <p:cNvGrpSpPr>
            <a:grpSpLocks/>
          </p:cNvGrpSpPr>
          <p:nvPr/>
        </p:nvGrpSpPr>
        <p:grpSpPr bwMode="auto">
          <a:xfrm>
            <a:off x="44957" y="5918399"/>
            <a:ext cx="9144000" cy="675084"/>
            <a:chOff x="-1" y="-1"/>
            <a:chExt cx="12192001" cy="900114"/>
          </a:xfrm>
        </p:grpSpPr>
        <p:sp>
          <p:nvSpPr>
            <p:cNvPr id="8220" name="Line 12">
              <a:extLst>
                <a:ext uri="{FF2B5EF4-FFF2-40B4-BE49-F238E27FC236}">
                  <a16:creationId xmlns:a16="http://schemas.microsoft.com/office/drawing/2014/main" id="{EE0368F1-8650-455D-B87A-89637E3A0E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78049" y="-1"/>
              <a:ext cx="10013951" cy="1"/>
            </a:xfrm>
            <a:prstGeom prst="line">
              <a:avLst/>
            </a:prstGeom>
            <a:noFill/>
            <a:ln w="12700">
              <a:solidFill>
                <a:srgbClr val="FF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grpSp>
          <p:nvGrpSpPr>
            <p:cNvPr id="8221" name="Group 13">
              <a:extLst>
                <a:ext uri="{FF2B5EF4-FFF2-40B4-BE49-F238E27FC236}">
                  <a16:creationId xmlns:a16="http://schemas.microsoft.com/office/drawing/2014/main" id="{22904260-DC4A-4C83-AF0B-A2AB52F2A6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900112"/>
              <a:ext cx="903289" cy="1"/>
              <a:chOff x="-1" y="-1"/>
              <a:chExt cx="903290" cy="2"/>
            </a:xfrm>
          </p:grpSpPr>
          <p:sp>
            <p:nvSpPr>
              <p:cNvPr id="8227" name="Line 14">
                <a:extLst>
                  <a:ext uri="{FF2B5EF4-FFF2-40B4-BE49-F238E27FC236}">
                    <a16:creationId xmlns:a16="http://schemas.microsoft.com/office/drawing/2014/main" id="{4E04F937-B6FC-4DC9-BF2E-A4DFFE190F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" y="-1"/>
                <a:ext cx="903289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28" name="Line 15">
                <a:extLst>
                  <a:ext uri="{FF2B5EF4-FFF2-40B4-BE49-F238E27FC236}">
                    <a16:creationId xmlns:a16="http://schemas.microsoft.com/office/drawing/2014/main" id="{70F0CE41-B5C8-4743-A3DC-9A941BD479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8262" y="-1"/>
                <a:ext cx="835026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29" name="Line 16">
                <a:extLst>
                  <a:ext uri="{FF2B5EF4-FFF2-40B4-BE49-F238E27FC236}">
                    <a16:creationId xmlns:a16="http://schemas.microsoft.com/office/drawing/2014/main" id="{EDBE8EBC-2F35-4DDA-9095-41EE89167B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8112" y="-1"/>
                <a:ext cx="765176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30" name="Line 17">
                <a:extLst>
                  <a:ext uri="{FF2B5EF4-FFF2-40B4-BE49-F238E27FC236}">
                    <a16:creationId xmlns:a16="http://schemas.microsoft.com/office/drawing/2014/main" id="{3480B51B-80A5-46D4-8BEF-C2295AD56D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6375" y="-1"/>
                <a:ext cx="696913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31" name="Line 18">
                <a:extLst>
                  <a:ext uri="{FF2B5EF4-FFF2-40B4-BE49-F238E27FC236}">
                    <a16:creationId xmlns:a16="http://schemas.microsoft.com/office/drawing/2014/main" id="{076F6AA2-39C9-4CBE-B62E-9C48539EBF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6225" y="-1"/>
                <a:ext cx="627064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32" name="Line 19">
                <a:extLst>
                  <a:ext uri="{FF2B5EF4-FFF2-40B4-BE49-F238E27FC236}">
                    <a16:creationId xmlns:a16="http://schemas.microsoft.com/office/drawing/2014/main" id="{4698395F-94F0-4F49-9029-7CBC2EEB52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4487" y="-1"/>
                <a:ext cx="558801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</p:grpSp>
        <p:sp>
          <p:nvSpPr>
            <p:cNvPr id="5140" name="AutoShape 20">
              <a:extLst>
                <a:ext uri="{FF2B5EF4-FFF2-40B4-BE49-F238E27FC236}">
                  <a16:creationId xmlns:a16="http://schemas.microsoft.com/office/drawing/2014/main" id="{91576CDA-1EE8-4713-BD6E-3D6CCEDCD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512" y="-1"/>
              <a:ext cx="99853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8000"/>
            </a:solidFill>
            <a:ln w="12700" cap="flat" cmpd="sng">
              <a:solidFill>
                <a:srgbClr val="FF8000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1" name="AutoShape 21">
              <a:extLst>
                <a:ext uri="{FF2B5EF4-FFF2-40B4-BE49-F238E27FC236}">
                  <a16:creationId xmlns:a16="http://schemas.microsoft.com/office/drawing/2014/main" id="{6BA84D7C-C5E8-44FC-9FE7-14AE6BFFD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662" y="-1"/>
              <a:ext cx="1000125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94" y="724"/>
                    <a:pt x="11794" y="11086"/>
                  </a:cubicBezTo>
                  <a:cubicBezTo>
                    <a:pt x="11794" y="21410"/>
                    <a:pt x="1509" y="21600"/>
                    <a:pt x="1509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286" y="21410"/>
                    <a:pt x="10286" y="11086"/>
                  </a:cubicBezTo>
                  <a:cubicBezTo>
                    <a:pt x="10286" y="724"/>
                    <a:pt x="20091" y="0"/>
                    <a:pt x="20091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9A00"/>
            </a:solidFill>
            <a:ln w="12700" cap="flat" cmpd="sng">
              <a:solidFill>
                <a:srgbClr val="FF9A00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2" name="AutoShape 22">
              <a:extLst>
                <a:ext uri="{FF2B5EF4-FFF2-40B4-BE49-F238E27FC236}">
                  <a16:creationId xmlns:a16="http://schemas.microsoft.com/office/drawing/2014/main" id="{1E4A0F4D-23E4-41B1-BEC6-10FB99A0B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399" y="-1"/>
              <a:ext cx="998538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3DCDA"/>
            </a:solidFill>
            <a:ln w="12700" cap="flat" cmpd="sng">
              <a:solidFill>
                <a:srgbClr val="13DCDA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3" name="AutoShape 23">
              <a:extLst>
                <a:ext uri="{FF2B5EF4-FFF2-40B4-BE49-F238E27FC236}">
                  <a16:creationId xmlns:a16="http://schemas.microsoft.com/office/drawing/2014/main" id="{0B3664A2-DB45-41C2-AFE6-2BC148849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137" y="-1"/>
              <a:ext cx="99853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089" y="0"/>
                    <a:pt x="20089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79C5"/>
            </a:solidFill>
            <a:ln w="12700" cap="flat" cmpd="sng">
              <a:solidFill>
                <a:srgbClr val="0079C5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4" name="AutoShape 24">
              <a:extLst>
                <a:ext uri="{FF2B5EF4-FFF2-40B4-BE49-F238E27FC236}">
                  <a16:creationId xmlns:a16="http://schemas.microsoft.com/office/drawing/2014/main" id="{3E811D46-5B53-489D-8963-4647429AA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287" y="-1"/>
              <a:ext cx="99853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813" y="724"/>
                    <a:pt x="11813" y="11086"/>
                  </a:cubicBezTo>
                  <a:cubicBezTo>
                    <a:pt x="11813" y="21410"/>
                    <a:pt x="1511" y="21600"/>
                    <a:pt x="1511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C2975"/>
            </a:solidFill>
            <a:ln w="12700" cap="flat" cmpd="sng">
              <a:solidFill>
                <a:srgbClr val="EC2975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</p:grpSp>
      <p:pic>
        <p:nvPicPr>
          <p:cNvPr id="8199" name="Picture 25">
            <a:extLst>
              <a:ext uri="{FF2B5EF4-FFF2-40B4-BE49-F238E27FC236}">
                <a16:creationId xmlns:a16="http://schemas.microsoft.com/office/drawing/2014/main" id="{D5FFC566-5E67-42EE-8E40-E4F111B52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81" y="6003106"/>
            <a:ext cx="561975" cy="57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0" name="Picture 26">
            <a:extLst>
              <a:ext uri="{FF2B5EF4-FFF2-40B4-BE49-F238E27FC236}">
                <a16:creationId xmlns:a16="http://schemas.microsoft.com/office/drawing/2014/main" id="{35BF34A3-7D72-48CC-B1E6-04ED23F4B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54" y="6047159"/>
            <a:ext cx="56197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1" name="Picture 27">
            <a:extLst>
              <a:ext uri="{FF2B5EF4-FFF2-40B4-BE49-F238E27FC236}">
                <a16:creationId xmlns:a16="http://schemas.microsoft.com/office/drawing/2014/main" id="{ED7542E1-25C6-46F0-85DD-F99A380E7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591" y="6051921"/>
            <a:ext cx="548878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2" name="Picture 28">
            <a:extLst>
              <a:ext uri="{FF2B5EF4-FFF2-40B4-BE49-F238E27FC236}">
                <a16:creationId xmlns:a16="http://schemas.microsoft.com/office/drawing/2014/main" id="{27EDA53F-D1F2-4001-BFB7-213698FE45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297" y="6030490"/>
            <a:ext cx="598884" cy="59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49" name="AutoShape 29">
            <a:extLst>
              <a:ext uri="{FF2B5EF4-FFF2-40B4-BE49-F238E27FC236}">
                <a16:creationId xmlns:a16="http://schemas.microsoft.com/office/drawing/2014/main" id="{DAA3B21E-C678-4648-828B-2FF521489459}"/>
              </a:ext>
            </a:extLst>
          </p:cNvPr>
          <p:cNvSpPr>
            <a:spLocks/>
          </p:cNvSpPr>
          <p:nvPr/>
        </p:nvSpPr>
        <p:spPr bwMode="auto">
          <a:xfrm flipH="1">
            <a:off x="7528323" y="6010250"/>
            <a:ext cx="563165" cy="565547"/>
          </a:xfrm>
          <a:custGeom>
            <a:avLst/>
            <a:gdLst>
              <a:gd name="T0" fmla="+- 0 10799 38"/>
              <a:gd name="T1" fmla="*/ T0 w 21523"/>
              <a:gd name="T2" fmla="+- 0 10799 38"/>
              <a:gd name="T3" fmla="*/ 10799 h 21523"/>
              <a:gd name="T4" fmla="+- 0 10799 38"/>
              <a:gd name="T5" fmla="*/ T4 w 21523"/>
              <a:gd name="T6" fmla="+- 0 10799 38"/>
              <a:gd name="T7" fmla="*/ 10799 h 21523"/>
              <a:gd name="T8" fmla="+- 0 10799 38"/>
              <a:gd name="T9" fmla="*/ T8 w 21523"/>
              <a:gd name="T10" fmla="+- 0 10799 38"/>
              <a:gd name="T11" fmla="*/ 10799 h 21523"/>
              <a:gd name="T12" fmla="+- 0 10799 38"/>
              <a:gd name="T13" fmla="*/ T12 w 21523"/>
              <a:gd name="T14" fmla="+- 0 10799 38"/>
              <a:gd name="T15" fmla="*/ 10799 h 2152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23" h="21523">
                <a:moveTo>
                  <a:pt x="20801" y="7812"/>
                </a:moveTo>
                <a:cubicBezTo>
                  <a:pt x="18803" y="7907"/>
                  <a:pt x="18803" y="7907"/>
                  <a:pt x="18803" y="7907"/>
                </a:cubicBezTo>
                <a:cubicBezTo>
                  <a:pt x="18612" y="7336"/>
                  <a:pt x="18327" y="6766"/>
                  <a:pt x="17946" y="6195"/>
                </a:cubicBezTo>
                <a:cubicBezTo>
                  <a:pt x="17518" y="5576"/>
                  <a:pt x="17042" y="5005"/>
                  <a:pt x="16519" y="4529"/>
                </a:cubicBezTo>
                <a:cubicBezTo>
                  <a:pt x="17375" y="2721"/>
                  <a:pt x="17375" y="2721"/>
                  <a:pt x="17375" y="2721"/>
                </a:cubicBezTo>
                <a:cubicBezTo>
                  <a:pt x="17470" y="2531"/>
                  <a:pt x="17423" y="2293"/>
                  <a:pt x="17232" y="2198"/>
                </a:cubicBezTo>
                <a:cubicBezTo>
                  <a:pt x="16091" y="1437"/>
                  <a:pt x="16091" y="1437"/>
                  <a:pt x="16091" y="1437"/>
                </a:cubicBezTo>
                <a:cubicBezTo>
                  <a:pt x="15948" y="1294"/>
                  <a:pt x="15710" y="1342"/>
                  <a:pt x="15567" y="1532"/>
                </a:cubicBezTo>
                <a:cubicBezTo>
                  <a:pt x="14188" y="3102"/>
                  <a:pt x="14188" y="3102"/>
                  <a:pt x="14188" y="3102"/>
                </a:cubicBezTo>
                <a:cubicBezTo>
                  <a:pt x="13093" y="2579"/>
                  <a:pt x="11856" y="2388"/>
                  <a:pt x="10619" y="2388"/>
                </a:cubicBezTo>
                <a:cubicBezTo>
                  <a:pt x="10048" y="295"/>
                  <a:pt x="10048" y="295"/>
                  <a:pt x="10048" y="295"/>
                </a:cubicBezTo>
                <a:cubicBezTo>
                  <a:pt x="10001" y="105"/>
                  <a:pt x="9763" y="-38"/>
                  <a:pt x="9573" y="10"/>
                </a:cubicBezTo>
                <a:cubicBezTo>
                  <a:pt x="8240" y="200"/>
                  <a:pt x="8240" y="200"/>
                  <a:pt x="8240" y="200"/>
                </a:cubicBezTo>
                <a:cubicBezTo>
                  <a:pt x="8003" y="200"/>
                  <a:pt x="7860" y="390"/>
                  <a:pt x="7860" y="628"/>
                </a:cubicBezTo>
                <a:cubicBezTo>
                  <a:pt x="7907" y="2912"/>
                  <a:pt x="7907" y="2912"/>
                  <a:pt x="7907" y="2912"/>
                </a:cubicBezTo>
                <a:cubicBezTo>
                  <a:pt x="7907" y="2912"/>
                  <a:pt x="7907" y="2912"/>
                  <a:pt x="7907" y="2912"/>
                </a:cubicBezTo>
                <a:cubicBezTo>
                  <a:pt x="7336" y="3150"/>
                  <a:pt x="6766" y="3435"/>
                  <a:pt x="6242" y="3768"/>
                </a:cubicBezTo>
                <a:cubicBezTo>
                  <a:pt x="5719" y="4101"/>
                  <a:pt x="5291" y="4482"/>
                  <a:pt x="4862" y="4910"/>
                </a:cubicBezTo>
                <a:cubicBezTo>
                  <a:pt x="4815" y="4862"/>
                  <a:pt x="4815" y="4862"/>
                  <a:pt x="4815" y="4862"/>
                </a:cubicBezTo>
                <a:cubicBezTo>
                  <a:pt x="2769" y="3911"/>
                  <a:pt x="2769" y="3911"/>
                  <a:pt x="2769" y="3911"/>
                </a:cubicBezTo>
                <a:cubicBezTo>
                  <a:pt x="2579" y="3816"/>
                  <a:pt x="2293" y="3863"/>
                  <a:pt x="2198" y="4054"/>
                </a:cubicBezTo>
                <a:cubicBezTo>
                  <a:pt x="1484" y="5243"/>
                  <a:pt x="1484" y="5243"/>
                  <a:pt x="1484" y="5243"/>
                </a:cubicBezTo>
                <a:cubicBezTo>
                  <a:pt x="1389" y="5386"/>
                  <a:pt x="1437" y="5624"/>
                  <a:pt x="1580" y="5766"/>
                </a:cubicBezTo>
                <a:cubicBezTo>
                  <a:pt x="3292" y="7146"/>
                  <a:pt x="3292" y="7146"/>
                  <a:pt x="3292" y="7146"/>
                </a:cubicBezTo>
                <a:cubicBezTo>
                  <a:pt x="2721" y="8288"/>
                  <a:pt x="2388" y="9573"/>
                  <a:pt x="2388" y="10905"/>
                </a:cubicBezTo>
                <a:cubicBezTo>
                  <a:pt x="295" y="11523"/>
                  <a:pt x="295" y="11523"/>
                  <a:pt x="295" y="11523"/>
                </a:cubicBezTo>
                <a:cubicBezTo>
                  <a:pt x="105" y="11618"/>
                  <a:pt x="-38" y="11809"/>
                  <a:pt x="10" y="11999"/>
                </a:cubicBezTo>
                <a:cubicBezTo>
                  <a:pt x="247" y="13379"/>
                  <a:pt x="247" y="13379"/>
                  <a:pt x="247" y="13379"/>
                </a:cubicBezTo>
                <a:cubicBezTo>
                  <a:pt x="247" y="13569"/>
                  <a:pt x="485" y="13712"/>
                  <a:pt x="676" y="13712"/>
                </a:cubicBezTo>
                <a:cubicBezTo>
                  <a:pt x="2864" y="13617"/>
                  <a:pt x="2864" y="13617"/>
                  <a:pt x="2864" y="13617"/>
                </a:cubicBezTo>
                <a:cubicBezTo>
                  <a:pt x="3102" y="14283"/>
                  <a:pt x="3388" y="14901"/>
                  <a:pt x="3816" y="15520"/>
                </a:cubicBezTo>
                <a:cubicBezTo>
                  <a:pt x="4149" y="16043"/>
                  <a:pt x="4529" y="16519"/>
                  <a:pt x="4958" y="16947"/>
                </a:cubicBezTo>
                <a:cubicBezTo>
                  <a:pt x="4006" y="18850"/>
                  <a:pt x="4006" y="18850"/>
                  <a:pt x="4006" y="18850"/>
                </a:cubicBezTo>
                <a:cubicBezTo>
                  <a:pt x="3911" y="19088"/>
                  <a:pt x="3958" y="19326"/>
                  <a:pt x="4149" y="19421"/>
                </a:cubicBezTo>
                <a:cubicBezTo>
                  <a:pt x="5291" y="20182"/>
                  <a:pt x="5291" y="20182"/>
                  <a:pt x="5291" y="20182"/>
                </a:cubicBezTo>
                <a:cubicBezTo>
                  <a:pt x="5481" y="20277"/>
                  <a:pt x="5719" y="20230"/>
                  <a:pt x="5862" y="20087"/>
                </a:cubicBezTo>
                <a:cubicBezTo>
                  <a:pt x="7194" y="18517"/>
                  <a:pt x="7194" y="18517"/>
                  <a:pt x="7194" y="18517"/>
                </a:cubicBezTo>
                <a:cubicBezTo>
                  <a:pt x="8431" y="19088"/>
                  <a:pt x="9763" y="19373"/>
                  <a:pt x="11095" y="19326"/>
                </a:cubicBezTo>
                <a:cubicBezTo>
                  <a:pt x="11666" y="21229"/>
                  <a:pt x="11666" y="21229"/>
                  <a:pt x="11666" y="21229"/>
                </a:cubicBezTo>
                <a:cubicBezTo>
                  <a:pt x="11761" y="21419"/>
                  <a:pt x="11951" y="21562"/>
                  <a:pt x="12189" y="21514"/>
                </a:cubicBezTo>
                <a:cubicBezTo>
                  <a:pt x="13521" y="21277"/>
                  <a:pt x="13521" y="21277"/>
                  <a:pt x="13521" y="21277"/>
                </a:cubicBezTo>
                <a:cubicBezTo>
                  <a:pt x="13712" y="21229"/>
                  <a:pt x="13855" y="21039"/>
                  <a:pt x="13855" y="20801"/>
                </a:cubicBezTo>
                <a:cubicBezTo>
                  <a:pt x="13759" y="18850"/>
                  <a:pt x="13759" y="18850"/>
                  <a:pt x="13759" y="18850"/>
                </a:cubicBezTo>
                <a:cubicBezTo>
                  <a:pt x="14378" y="18612"/>
                  <a:pt x="14949" y="18327"/>
                  <a:pt x="15520" y="17946"/>
                </a:cubicBezTo>
                <a:cubicBezTo>
                  <a:pt x="16043" y="17613"/>
                  <a:pt x="16519" y="17185"/>
                  <a:pt x="16947" y="16757"/>
                </a:cubicBezTo>
                <a:cubicBezTo>
                  <a:pt x="18707" y="17661"/>
                  <a:pt x="18707" y="17661"/>
                  <a:pt x="18707" y="17661"/>
                </a:cubicBezTo>
                <a:cubicBezTo>
                  <a:pt x="18898" y="17756"/>
                  <a:pt x="19136" y="17661"/>
                  <a:pt x="19231" y="17518"/>
                </a:cubicBezTo>
                <a:cubicBezTo>
                  <a:pt x="19992" y="16376"/>
                  <a:pt x="19992" y="16376"/>
                  <a:pt x="19992" y="16376"/>
                </a:cubicBezTo>
                <a:cubicBezTo>
                  <a:pt x="20135" y="16186"/>
                  <a:pt x="20087" y="15948"/>
                  <a:pt x="19897" y="15805"/>
                </a:cubicBezTo>
                <a:cubicBezTo>
                  <a:pt x="18469" y="14568"/>
                  <a:pt x="18469" y="14568"/>
                  <a:pt x="18469" y="14568"/>
                </a:cubicBezTo>
                <a:cubicBezTo>
                  <a:pt x="19088" y="13331"/>
                  <a:pt x="19373" y="11951"/>
                  <a:pt x="19326" y="10572"/>
                </a:cubicBezTo>
                <a:cubicBezTo>
                  <a:pt x="21181" y="10001"/>
                  <a:pt x="21181" y="10001"/>
                  <a:pt x="21181" y="10001"/>
                </a:cubicBezTo>
                <a:cubicBezTo>
                  <a:pt x="21419" y="9953"/>
                  <a:pt x="21562" y="9715"/>
                  <a:pt x="21514" y="9525"/>
                </a:cubicBezTo>
                <a:cubicBezTo>
                  <a:pt x="21229" y="8193"/>
                  <a:pt x="21229" y="8193"/>
                  <a:pt x="21229" y="8193"/>
                </a:cubicBezTo>
                <a:cubicBezTo>
                  <a:pt x="21229" y="7955"/>
                  <a:pt x="21039" y="7812"/>
                  <a:pt x="20801" y="7812"/>
                </a:cubicBezTo>
                <a:close/>
                <a:moveTo>
                  <a:pt x="14188" y="15853"/>
                </a:moveTo>
                <a:cubicBezTo>
                  <a:pt x="11381" y="17708"/>
                  <a:pt x="7669" y="16947"/>
                  <a:pt x="5862" y="14140"/>
                </a:cubicBezTo>
                <a:cubicBezTo>
                  <a:pt x="4054" y="11381"/>
                  <a:pt x="4815" y="7669"/>
                  <a:pt x="7574" y="5862"/>
                </a:cubicBezTo>
                <a:cubicBezTo>
                  <a:pt x="10334" y="4054"/>
                  <a:pt x="14092" y="4815"/>
                  <a:pt x="15900" y="7574"/>
                </a:cubicBezTo>
                <a:cubicBezTo>
                  <a:pt x="17708" y="10334"/>
                  <a:pt x="16947" y="14045"/>
                  <a:pt x="14188" y="15853"/>
                </a:cubicBezTo>
                <a:close/>
              </a:path>
            </a:pathLst>
          </a:custGeom>
          <a:solidFill>
            <a:srgbClr val="FFD799"/>
          </a:solidFill>
          <a:ln>
            <a:noFill/>
          </a:ln>
          <a:effectLst>
            <a:outerShdw blurRad="50800" dist="38100" dir="2700000" algn="ctr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4290" rIns="34290" anchor="ctr"/>
          <a:lstStyle/>
          <a:p>
            <a:pPr eaLnBrk="1">
              <a:defRPr/>
            </a:pPr>
            <a:endParaRPr lang="en-US" altLang="en-US" sz="975"/>
          </a:p>
        </p:txBody>
      </p:sp>
      <p:grpSp>
        <p:nvGrpSpPr>
          <p:cNvPr id="8204" name="Group 30">
            <a:extLst>
              <a:ext uri="{FF2B5EF4-FFF2-40B4-BE49-F238E27FC236}">
                <a16:creationId xmlns:a16="http://schemas.microsoft.com/office/drawing/2014/main" id="{4994A586-4A1D-4764-9E0F-A94A3C12682D}"/>
              </a:ext>
            </a:extLst>
          </p:cNvPr>
          <p:cNvGrpSpPr>
            <a:grpSpLocks/>
          </p:cNvGrpSpPr>
          <p:nvPr/>
        </p:nvGrpSpPr>
        <p:grpSpPr bwMode="auto">
          <a:xfrm>
            <a:off x="1960960" y="6101928"/>
            <a:ext cx="335756" cy="457200"/>
            <a:chOff x="0" y="-1"/>
            <a:chExt cx="448287" cy="610824"/>
          </a:xfrm>
        </p:grpSpPr>
        <p:sp>
          <p:nvSpPr>
            <p:cNvPr id="8215" name="AutoShape 31">
              <a:extLst>
                <a:ext uri="{FF2B5EF4-FFF2-40B4-BE49-F238E27FC236}">
                  <a16:creationId xmlns:a16="http://schemas.microsoft.com/office/drawing/2014/main" id="{AB1570B7-8899-40A1-94EC-3F3E50B04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21" y="119285"/>
              <a:ext cx="285272" cy="55186"/>
            </a:xfrm>
            <a:custGeom>
              <a:avLst/>
              <a:gdLst>
                <a:gd name="T0" fmla="*/ 328583197 w 21600"/>
                <a:gd name="T1" fmla="*/ 460180 h 21600"/>
                <a:gd name="T2" fmla="*/ 328583197 w 21600"/>
                <a:gd name="T3" fmla="*/ 460180 h 21600"/>
                <a:gd name="T4" fmla="*/ 328583197 w 21600"/>
                <a:gd name="T5" fmla="*/ 460180 h 21600"/>
                <a:gd name="T6" fmla="*/ 328583197 w 21600"/>
                <a:gd name="T7" fmla="*/ 46018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0" y="20329"/>
                    <a:pt x="0" y="20329"/>
                    <a:pt x="0" y="20329"/>
                  </a:cubicBezTo>
                  <a:cubicBezTo>
                    <a:pt x="0" y="20965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1600"/>
                    <a:pt x="21600" y="20965"/>
                    <a:pt x="21600" y="20329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D3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6" name="AutoShape 32">
              <a:extLst>
                <a:ext uri="{FF2B5EF4-FFF2-40B4-BE49-F238E27FC236}">
                  <a16:creationId xmlns:a16="http://schemas.microsoft.com/office/drawing/2014/main" id="{3B620F1E-241E-41F8-83A1-73A488AA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85" y="184228"/>
              <a:ext cx="280226" cy="55186"/>
            </a:xfrm>
            <a:custGeom>
              <a:avLst/>
              <a:gdLst>
                <a:gd name="T0" fmla="*/ 305944429 w 21600"/>
                <a:gd name="T1" fmla="*/ 460180 h 21600"/>
                <a:gd name="T2" fmla="*/ 305944429 w 21600"/>
                <a:gd name="T3" fmla="*/ 460180 h 21600"/>
                <a:gd name="T4" fmla="*/ 305944429 w 21600"/>
                <a:gd name="T5" fmla="*/ 460180 h 21600"/>
                <a:gd name="T6" fmla="*/ 305944429 w 21600"/>
                <a:gd name="T7" fmla="*/ 46018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251" y="2541"/>
                    <a:pt x="628" y="5718"/>
                    <a:pt x="1005" y="6988"/>
                  </a:cubicBezTo>
                  <a:cubicBezTo>
                    <a:pt x="5651" y="21600"/>
                    <a:pt x="5651" y="21600"/>
                    <a:pt x="5651" y="21600"/>
                  </a:cubicBezTo>
                  <a:cubicBezTo>
                    <a:pt x="15949" y="21600"/>
                    <a:pt x="15949" y="21600"/>
                    <a:pt x="15949" y="21600"/>
                  </a:cubicBezTo>
                  <a:cubicBezTo>
                    <a:pt x="20470" y="6988"/>
                    <a:pt x="20470" y="6988"/>
                    <a:pt x="20470" y="6988"/>
                  </a:cubicBezTo>
                  <a:cubicBezTo>
                    <a:pt x="20847" y="5718"/>
                    <a:pt x="21349" y="2541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A7C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7" name="AutoShape 33">
              <a:extLst>
                <a:ext uri="{FF2B5EF4-FFF2-40B4-BE49-F238E27FC236}">
                  <a16:creationId xmlns:a16="http://schemas.microsoft.com/office/drawing/2014/main" id="{124519FB-3DA1-4027-9D26-6B25FA6CA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"/>
              <a:ext cx="448287" cy="610824"/>
            </a:xfrm>
            <a:custGeom>
              <a:avLst/>
              <a:gdLst>
                <a:gd name="T0" fmla="*/ 2003707470 w 21600"/>
                <a:gd name="T1" fmla="*/ 2147483646 h 21600"/>
                <a:gd name="T2" fmla="*/ 2003707470 w 21600"/>
                <a:gd name="T3" fmla="*/ 2147483646 h 21600"/>
                <a:gd name="T4" fmla="*/ 2003707470 w 21600"/>
                <a:gd name="T5" fmla="*/ 2147483646 h 21600"/>
                <a:gd name="T6" fmla="*/ 2003707470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191" y="5901"/>
                  </a:moveTo>
                  <a:cubicBezTo>
                    <a:pt x="20191" y="1662"/>
                    <a:pt x="20191" y="1662"/>
                    <a:pt x="20191" y="1662"/>
                  </a:cubicBezTo>
                  <a:cubicBezTo>
                    <a:pt x="20661" y="1547"/>
                    <a:pt x="20661" y="1547"/>
                    <a:pt x="20661" y="1547"/>
                  </a:cubicBezTo>
                  <a:cubicBezTo>
                    <a:pt x="21209" y="1432"/>
                    <a:pt x="21600" y="1089"/>
                    <a:pt x="21600" y="688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8"/>
                    <a:pt x="0" y="688"/>
                    <a:pt x="0" y="688"/>
                  </a:cubicBezTo>
                  <a:cubicBezTo>
                    <a:pt x="0" y="1089"/>
                    <a:pt x="391" y="1432"/>
                    <a:pt x="861" y="1547"/>
                  </a:cubicBezTo>
                  <a:cubicBezTo>
                    <a:pt x="1330" y="1662"/>
                    <a:pt x="1330" y="1662"/>
                    <a:pt x="1330" y="1662"/>
                  </a:cubicBezTo>
                  <a:cubicBezTo>
                    <a:pt x="1330" y="5901"/>
                    <a:pt x="1330" y="5901"/>
                    <a:pt x="1330" y="5901"/>
                  </a:cubicBezTo>
                  <a:cubicBezTo>
                    <a:pt x="1330" y="6875"/>
                    <a:pt x="2191" y="8021"/>
                    <a:pt x="3365" y="8537"/>
                  </a:cubicBezTo>
                  <a:cubicBezTo>
                    <a:pt x="8139" y="10771"/>
                    <a:pt x="8139" y="10771"/>
                    <a:pt x="8139" y="10771"/>
                  </a:cubicBezTo>
                  <a:cubicBezTo>
                    <a:pt x="3365" y="13063"/>
                    <a:pt x="3365" y="13063"/>
                    <a:pt x="3365" y="13063"/>
                  </a:cubicBezTo>
                  <a:cubicBezTo>
                    <a:pt x="2191" y="13579"/>
                    <a:pt x="1330" y="14725"/>
                    <a:pt x="1330" y="15699"/>
                  </a:cubicBezTo>
                  <a:cubicBezTo>
                    <a:pt x="1330" y="19938"/>
                    <a:pt x="1330" y="19938"/>
                    <a:pt x="1330" y="19938"/>
                  </a:cubicBezTo>
                  <a:cubicBezTo>
                    <a:pt x="861" y="20053"/>
                    <a:pt x="861" y="20053"/>
                    <a:pt x="861" y="20053"/>
                  </a:cubicBezTo>
                  <a:cubicBezTo>
                    <a:pt x="391" y="20168"/>
                    <a:pt x="0" y="20511"/>
                    <a:pt x="0" y="2097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0970"/>
                    <a:pt x="21600" y="20970"/>
                    <a:pt x="21600" y="20970"/>
                  </a:cubicBezTo>
                  <a:cubicBezTo>
                    <a:pt x="21600" y="20511"/>
                    <a:pt x="21209" y="20168"/>
                    <a:pt x="20661" y="20053"/>
                  </a:cubicBezTo>
                  <a:cubicBezTo>
                    <a:pt x="20191" y="19938"/>
                    <a:pt x="20191" y="19938"/>
                    <a:pt x="20191" y="19938"/>
                  </a:cubicBezTo>
                  <a:cubicBezTo>
                    <a:pt x="20191" y="15699"/>
                    <a:pt x="20191" y="15699"/>
                    <a:pt x="20191" y="15699"/>
                  </a:cubicBezTo>
                  <a:cubicBezTo>
                    <a:pt x="20191" y="14725"/>
                    <a:pt x="19330" y="13579"/>
                    <a:pt x="18235" y="13063"/>
                  </a:cubicBezTo>
                  <a:cubicBezTo>
                    <a:pt x="13383" y="10771"/>
                    <a:pt x="13383" y="10771"/>
                    <a:pt x="13383" y="10771"/>
                  </a:cubicBezTo>
                  <a:cubicBezTo>
                    <a:pt x="18235" y="8537"/>
                    <a:pt x="18235" y="8537"/>
                    <a:pt x="18235" y="8537"/>
                  </a:cubicBezTo>
                  <a:cubicBezTo>
                    <a:pt x="19330" y="8021"/>
                    <a:pt x="20191" y="6875"/>
                    <a:pt x="20191" y="5901"/>
                  </a:cubicBezTo>
                  <a:close/>
                  <a:moveTo>
                    <a:pt x="17374" y="7563"/>
                  </a:moveTo>
                  <a:cubicBezTo>
                    <a:pt x="13070" y="9568"/>
                    <a:pt x="13070" y="9568"/>
                    <a:pt x="13070" y="9568"/>
                  </a:cubicBezTo>
                  <a:cubicBezTo>
                    <a:pt x="12365" y="9855"/>
                    <a:pt x="11974" y="10313"/>
                    <a:pt x="11974" y="10771"/>
                  </a:cubicBezTo>
                  <a:cubicBezTo>
                    <a:pt x="11974" y="11287"/>
                    <a:pt x="12365" y="11745"/>
                    <a:pt x="13070" y="12032"/>
                  </a:cubicBezTo>
                  <a:cubicBezTo>
                    <a:pt x="17374" y="14037"/>
                    <a:pt x="17374" y="14037"/>
                    <a:pt x="17374" y="14037"/>
                  </a:cubicBezTo>
                  <a:cubicBezTo>
                    <a:pt x="18000" y="14381"/>
                    <a:pt x="18548" y="15126"/>
                    <a:pt x="18548" y="15699"/>
                  </a:cubicBezTo>
                  <a:cubicBezTo>
                    <a:pt x="18548" y="19996"/>
                    <a:pt x="18548" y="19996"/>
                    <a:pt x="18548" y="19996"/>
                  </a:cubicBezTo>
                  <a:cubicBezTo>
                    <a:pt x="2974" y="19996"/>
                    <a:pt x="2974" y="19996"/>
                    <a:pt x="2974" y="19996"/>
                  </a:cubicBezTo>
                  <a:cubicBezTo>
                    <a:pt x="2974" y="15699"/>
                    <a:pt x="2974" y="15699"/>
                    <a:pt x="2974" y="15699"/>
                  </a:cubicBezTo>
                  <a:cubicBezTo>
                    <a:pt x="2974" y="15126"/>
                    <a:pt x="3600" y="14381"/>
                    <a:pt x="4226" y="14037"/>
                  </a:cubicBezTo>
                  <a:cubicBezTo>
                    <a:pt x="8530" y="12032"/>
                    <a:pt x="8530" y="12032"/>
                    <a:pt x="8530" y="12032"/>
                  </a:cubicBezTo>
                  <a:cubicBezTo>
                    <a:pt x="9157" y="11745"/>
                    <a:pt x="9548" y="11287"/>
                    <a:pt x="9548" y="10771"/>
                  </a:cubicBezTo>
                  <a:cubicBezTo>
                    <a:pt x="9548" y="10313"/>
                    <a:pt x="9157" y="9855"/>
                    <a:pt x="8530" y="9568"/>
                  </a:cubicBezTo>
                  <a:cubicBezTo>
                    <a:pt x="4226" y="7563"/>
                    <a:pt x="4226" y="7563"/>
                    <a:pt x="4226" y="7563"/>
                  </a:cubicBezTo>
                  <a:cubicBezTo>
                    <a:pt x="3600" y="7219"/>
                    <a:pt x="2974" y="6474"/>
                    <a:pt x="2974" y="5901"/>
                  </a:cubicBezTo>
                  <a:cubicBezTo>
                    <a:pt x="2974" y="1604"/>
                    <a:pt x="2974" y="1604"/>
                    <a:pt x="2974" y="1604"/>
                  </a:cubicBezTo>
                  <a:cubicBezTo>
                    <a:pt x="18548" y="1604"/>
                    <a:pt x="18548" y="1604"/>
                    <a:pt x="18548" y="1604"/>
                  </a:cubicBezTo>
                  <a:cubicBezTo>
                    <a:pt x="18548" y="5901"/>
                    <a:pt x="18548" y="5901"/>
                    <a:pt x="18548" y="5901"/>
                  </a:cubicBezTo>
                  <a:cubicBezTo>
                    <a:pt x="18548" y="6474"/>
                    <a:pt x="18000" y="7219"/>
                    <a:pt x="17374" y="7563"/>
                  </a:cubicBezTo>
                  <a:close/>
                </a:path>
              </a:pathLst>
            </a:cu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8" name="AutoShape 34">
              <a:extLst>
                <a:ext uri="{FF2B5EF4-FFF2-40B4-BE49-F238E27FC236}">
                  <a16:creationId xmlns:a16="http://schemas.microsoft.com/office/drawing/2014/main" id="{1FB2ADCB-DE56-4942-B497-C5518F56C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35" y="250872"/>
              <a:ext cx="105663" cy="62949"/>
            </a:xfrm>
            <a:custGeom>
              <a:avLst/>
              <a:gdLst>
                <a:gd name="T0" fmla="*/ 6184504 w 21600"/>
                <a:gd name="T1" fmla="*/ 779061 h 21600"/>
                <a:gd name="T2" fmla="*/ 6184504 w 21600"/>
                <a:gd name="T3" fmla="*/ 779061 h 21600"/>
                <a:gd name="T4" fmla="*/ 6184504 w 21600"/>
                <a:gd name="T5" fmla="*/ 779061 h 21600"/>
                <a:gd name="T6" fmla="*/ 6184504 w 21600"/>
                <a:gd name="T7" fmla="*/ 77906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3323" y="3323"/>
                    <a:pt x="3323" y="3323"/>
                    <a:pt x="3323" y="3323"/>
                  </a:cubicBezTo>
                  <a:cubicBezTo>
                    <a:pt x="7311" y="7754"/>
                    <a:pt x="9637" y="14400"/>
                    <a:pt x="9637" y="21046"/>
                  </a:cubicBezTo>
                  <a:cubicBezTo>
                    <a:pt x="9637" y="21600"/>
                    <a:pt x="9637" y="21600"/>
                    <a:pt x="9637" y="21600"/>
                  </a:cubicBezTo>
                  <a:cubicBezTo>
                    <a:pt x="11963" y="21600"/>
                    <a:pt x="11963" y="21600"/>
                    <a:pt x="11963" y="21600"/>
                  </a:cubicBezTo>
                  <a:cubicBezTo>
                    <a:pt x="11963" y="21600"/>
                    <a:pt x="11963" y="21600"/>
                    <a:pt x="11963" y="21046"/>
                  </a:cubicBezTo>
                  <a:cubicBezTo>
                    <a:pt x="11963" y="14400"/>
                    <a:pt x="14289" y="7754"/>
                    <a:pt x="18277" y="3323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9" name="Rectangle 35">
              <a:extLst>
                <a:ext uri="{FF2B5EF4-FFF2-40B4-BE49-F238E27FC236}">
                  <a16:creationId xmlns:a16="http://schemas.microsoft.com/office/drawing/2014/main" id="{F95643A6-0037-4063-B05F-0599A3825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8" y="508630"/>
              <a:ext cx="284356" cy="37303"/>
            </a:xfrm>
            <a:prstGeom prst="rect">
              <a:avLst/>
            </a:pr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>
                <a:lnSpc>
                  <a:spcPct val="80000"/>
                </a:lnSpc>
              </a:pPr>
              <a:endParaRPr lang="en-US" altLang="en-US" sz="1350"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</p:grpSp>
      <p:sp>
        <p:nvSpPr>
          <p:cNvPr id="3" name="مستطيل 4">
            <a:extLst>
              <a:ext uri="{FF2B5EF4-FFF2-40B4-BE49-F238E27FC236}">
                <a16:creationId xmlns:a16="http://schemas.microsoft.com/office/drawing/2014/main" id="{FCE2CCDC-2183-4DC9-98FA-C131E0A8DC65}"/>
              </a:ext>
            </a:extLst>
          </p:cNvPr>
          <p:cNvSpPr/>
          <p:nvPr/>
        </p:nvSpPr>
        <p:spPr>
          <a:xfrm>
            <a:off x="141685" y="116632"/>
            <a:ext cx="2438400" cy="6361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AE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اشاهد وادون 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ستطيل 5">
            <a:extLst>
              <a:ext uri="{FF2B5EF4-FFF2-40B4-BE49-F238E27FC236}">
                <a16:creationId xmlns:a16="http://schemas.microsoft.com/office/drawing/2014/main" id="{B61F718D-DBCB-4FD9-9783-518F64B0C68D}"/>
              </a:ext>
            </a:extLst>
          </p:cNvPr>
          <p:cNvSpPr/>
          <p:nvPr/>
        </p:nvSpPr>
        <p:spPr>
          <a:xfrm>
            <a:off x="3986808" y="169571"/>
            <a:ext cx="4995862" cy="53022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شاهد الفيديو  ثم اجب عن الأسئلة التالية في الدردشة </a:t>
            </a:r>
            <a:endParaRPr lang="en-US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11">
            <a:extLst>
              <a:ext uri="{FF2B5EF4-FFF2-40B4-BE49-F238E27FC236}">
                <a16:creationId xmlns:a16="http://schemas.microsoft.com/office/drawing/2014/main" id="{3D1CF693-D759-4D3D-BEC9-EF6670BAE08B}"/>
              </a:ext>
            </a:extLst>
          </p:cNvPr>
          <p:cNvSpPr/>
          <p:nvPr/>
        </p:nvSpPr>
        <p:spPr>
          <a:xfrm>
            <a:off x="6784181" y="1052736"/>
            <a:ext cx="2123728" cy="19225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>
              <a:defRPr/>
            </a:pP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 شعار معرض إكسبو دبي 2020</a:t>
            </a:r>
          </a:p>
          <a:p>
            <a:pPr algn="ctr">
              <a:defRPr/>
            </a:pPr>
            <a:endParaRPr lang="ar-AE" sz="2800" b="1" dirty="0"/>
          </a:p>
        </p:txBody>
      </p:sp>
      <p:pic>
        <p:nvPicPr>
          <p:cNvPr id="6" name="Picture 2" descr="حنان نصار تكتب لمجلة حرة : &quot; قبعات التفكير الست &quot; للعالم إدوارد دي ...">
            <a:extLst>
              <a:ext uri="{FF2B5EF4-FFF2-40B4-BE49-F238E27FC236}">
                <a16:creationId xmlns:a16="http://schemas.microsoft.com/office/drawing/2014/main" id="{7E8A624C-CB3F-4682-BEF0-01E559325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3" r="50345"/>
          <a:stretch>
            <a:fillRect/>
          </a:stretch>
        </p:blipFill>
        <p:spPr bwMode="auto">
          <a:xfrm>
            <a:off x="5527119" y="5100103"/>
            <a:ext cx="817511" cy="75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ما هو مبدأ قبعات التفكير الست؟ وكيف أستفيد منه في حياتي؟ ⋆ سين و جيم">
            <a:extLst>
              <a:ext uri="{FF2B5EF4-FFF2-40B4-BE49-F238E27FC236}">
                <a16:creationId xmlns:a16="http://schemas.microsoft.com/office/drawing/2014/main" id="{333C8D22-4054-4B51-A163-4606A593E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11143" r="32500" b="13429"/>
          <a:stretch/>
        </p:blipFill>
        <p:spPr bwMode="auto">
          <a:xfrm>
            <a:off x="4597298" y="5150133"/>
            <a:ext cx="614219" cy="663295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حنان نصار تكتب لمجلة حرة : &quot; قبعات التفكير الست &quot; للعالم إدوارد دي ...">
            <a:extLst>
              <a:ext uri="{FF2B5EF4-FFF2-40B4-BE49-F238E27FC236}">
                <a16:creationId xmlns:a16="http://schemas.microsoft.com/office/drawing/2014/main" id="{631A7355-8407-4CBA-B07D-E692B4358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6" r="15402"/>
          <a:stretch/>
        </p:blipFill>
        <p:spPr bwMode="auto">
          <a:xfrm>
            <a:off x="6660232" y="5120160"/>
            <a:ext cx="749149" cy="75711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FE10DCB-F3FF-477C-88BD-87C720A746D0}"/>
              </a:ext>
            </a:extLst>
          </p:cNvPr>
          <p:cNvGrpSpPr/>
          <p:nvPr/>
        </p:nvGrpSpPr>
        <p:grpSpPr>
          <a:xfrm>
            <a:off x="104655" y="1012921"/>
            <a:ext cx="6180018" cy="3829241"/>
            <a:chOff x="-1941900" y="110181"/>
            <a:chExt cx="8091337" cy="591504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74B94FC-65FC-4915-A6DA-5DD1D0871BFE}"/>
                </a:ext>
              </a:extLst>
            </p:cNvPr>
            <p:cNvGrpSpPr/>
            <p:nvPr/>
          </p:nvGrpSpPr>
          <p:grpSpPr>
            <a:xfrm>
              <a:off x="-1941900" y="110181"/>
              <a:ext cx="8091337" cy="5860113"/>
              <a:chOff x="-1826841" y="337833"/>
              <a:chExt cx="8091337" cy="5860113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C3498DA6-B607-4CC7-9D20-75A1385322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26841" y="337833"/>
                <a:ext cx="8082413" cy="5860113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A9A61C7-95ED-4465-B08B-34B71062282B}"/>
                  </a:ext>
                </a:extLst>
              </p:cNvPr>
              <p:cNvSpPr/>
              <p:nvPr/>
            </p:nvSpPr>
            <p:spPr>
              <a:xfrm>
                <a:off x="-1224336" y="1011729"/>
                <a:ext cx="7488832" cy="864096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C91F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ar-AE" sz="3249" b="1" dirty="0">
                    <a:solidFill>
                      <a:schemeClr val="tx1"/>
                    </a:solidFill>
                  </a:rPr>
                  <a:t>منصة ألف  </a:t>
                </a:r>
                <a:endParaRPr lang="en-US" sz="3249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8804AAE-5684-4BA9-9A89-C45548C88440}"/>
                  </a:ext>
                </a:extLst>
              </p:cNvPr>
              <p:cNvSpPr/>
              <p:nvPr/>
            </p:nvSpPr>
            <p:spPr>
              <a:xfrm>
                <a:off x="-1233261" y="1985689"/>
                <a:ext cx="7488832" cy="358877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839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ar-AE" sz="3249" b="1" dirty="0">
                  <a:solidFill>
                    <a:srgbClr val="C00000"/>
                  </a:solidFill>
                </a:endParaRPr>
              </a:p>
              <a:p>
                <a:pPr algn="ctr" rtl="1"/>
                <a:endParaRPr lang="ar-AE" sz="3249" dirty="0">
                  <a:solidFill>
                    <a:schemeClr val="tx1"/>
                  </a:solidFill>
                </a:endParaRPr>
              </a:p>
              <a:p>
                <a:pPr algn="ctr" rtl="1"/>
                <a:endParaRPr lang="ar-AE" sz="3249" dirty="0">
                  <a:solidFill>
                    <a:schemeClr val="tx1"/>
                  </a:solidFill>
                </a:endParaRPr>
              </a:p>
              <a:p>
                <a:pPr algn="ctr" rtl="1"/>
                <a:endParaRPr lang="en-US" sz="3249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7" name="Picture 6" descr="Image result for book clipart&quot;">
              <a:extLst>
                <a:ext uri="{FF2B5EF4-FFF2-40B4-BE49-F238E27FC236}">
                  <a16:creationId xmlns:a16="http://schemas.microsoft.com/office/drawing/2014/main" id="{6421EC6C-9BCF-4068-B56C-030774E2D7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48321" y="4078422"/>
              <a:ext cx="2525889" cy="194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Image result for book clipart&quot;">
              <a:extLst>
                <a:ext uri="{FF2B5EF4-FFF2-40B4-BE49-F238E27FC236}">
                  <a16:creationId xmlns:a16="http://schemas.microsoft.com/office/drawing/2014/main" id="{60363412-2604-4134-9093-1A64033E19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00"/>
            <a:stretch/>
          </p:blipFill>
          <p:spPr bwMode="auto">
            <a:xfrm>
              <a:off x="3148463" y="3622206"/>
              <a:ext cx="1765770" cy="210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E133194-013E-4B8B-B02D-3AF5130E7AAE}"/>
              </a:ext>
            </a:extLst>
          </p:cNvPr>
          <p:cNvSpPr/>
          <p:nvPr/>
        </p:nvSpPr>
        <p:spPr>
          <a:xfrm>
            <a:off x="6552728" y="3429000"/>
            <a:ext cx="2123728" cy="1571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تواصل العقول وصنع المستقبل</a:t>
            </a:r>
          </a:p>
        </p:txBody>
      </p:sp>
    </p:spTree>
    <p:extLst>
      <p:ext uri="{BB962C8B-B14F-4D97-AF65-F5344CB8AC3E}">
        <p14:creationId xmlns:p14="http://schemas.microsoft.com/office/powerpoint/2010/main" val="259866033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حطة طرفية 1">
            <a:extLst>
              <a:ext uri="{FF2B5EF4-FFF2-40B4-BE49-F238E27FC236}">
                <a16:creationId xmlns:a16="http://schemas.microsoft.com/office/drawing/2014/main" id="{CE5F6609-837E-4039-9D79-12DE95E37AB1}"/>
              </a:ext>
            </a:extLst>
          </p:cNvPr>
          <p:cNvSpPr/>
          <p:nvPr/>
        </p:nvSpPr>
        <p:spPr>
          <a:xfrm>
            <a:off x="856314" y="958435"/>
            <a:ext cx="7431373" cy="719527"/>
          </a:xfrm>
          <a:prstGeom prst="flowChartTerminator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rgbClr val="00B050"/>
                </a:solidFill>
                <a:cs typeface="(AH) Manal Black" pitchFamily="2" charset="-78"/>
              </a:rPr>
              <a:t>أكمل الجمل الآتية بما يناسبها من مفردات مرت بك </a:t>
            </a:r>
            <a:endParaRPr lang="en-US" sz="3000" b="1" dirty="0">
              <a:solidFill>
                <a:srgbClr val="00B050"/>
              </a:solidFill>
              <a:cs typeface="(AH) Manal Black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D00883AD-8AFC-4F9D-A308-DB820BD490E3}"/>
              </a:ext>
            </a:extLst>
          </p:cNvPr>
          <p:cNvSpPr/>
          <p:nvPr/>
        </p:nvSpPr>
        <p:spPr>
          <a:xfrm>
            <a:off x="4104250" y="1992755"/>
            <a:ext cx="4687481" cy="5396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000" b="1" dirty="0">
                <a:solidFill>
                  <a:schemeClr val="accent5"/>
                </a:solidFill>
                <a:cs typeface="(AH) Manal Black" pitchFamily="2" charset="-78"/>
              </a:rPr>
              <a:t> -  ........المُــبْــتَكِر بمكانة عالية </a:t>
            </a:r>
            <a:r>
              <a:rPr lang="en-US" sz="3000" b="1" dirty="0">
                <a:solidFill>
                  <a:schemeClr val="accent5"/>
                </a:solidFill>
                <a:cs typeface="(AH) Manal Black" pitchFamily="2" charset="-78"/>
              </a:rPr>
              <a:t>1</a:t>
            </a:r>
            <a:r>
              <a:rPr lang="ar-AE" sz="3000" b="1" dirty="0">
                <a:solidFill>
                  <a:schemeClr val="accent5"/>
                </a:solidFill>
                <a:cs typeface="(AH) Manal Black" pitchFamily="2" charset="-78"/>
              </a:rPr>
              <a:t> </a:t>
            </a:r>
            <a:endParaRPr lang="en-US" sz="3000" b="1" dirty="0">
              <a:solidFill>
                <a:schemeClr val="accent5"/>
              </a:solidFill>
              <a:cs typeface="(AH) Manal Black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17DD7CB-2E6E-4978-A381-1FA5033942AF}"/>
              </a:ext>
            </a:extLst>
          </p:cNvPr>
          <p:cNvSpPr/>
          <p:nvPr/>
        </p:nvSpPr>
        <p:spPr>
          <a:xfrm>
            <a:off x="3102963" y="2887480"/>
            <a:ext cx="5716872" cy="5396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000" b="1" dirty="0">
                <a:solidFill>
                  <a:srgbClr val="FFC000"/>
                </a:solidFill>
                <a:cs typeface="(AH) Manal Black" pitchFamily="2" charset="-78"/>
              </a:rPr>
              <a:t> -  رأيت ........ من الناس حول الكعبة </a:t>
            </a:r>
            <a:r>
              <a:rPr lang="en-US" sz="3000" b="1" dirty="0">
                <a:solidFill>
                  <a:srgbClr val="FFC000"/>
                </a:solidFill>
                <a:cs typeface="(AH) Manal Black" pitchFamily="2" charset="-78"/>
              </a:rPr>
              <a:t>2</a:t>
            </a:r>
            <a:r>
              <a:rPr lang="ar-AE" sz="3000" b="1" dirty="0">
                <a:solidFill>
                  <a:srgbClr val="FFC000"/>
                </a:solidFill>
                <a:cs typeface="(AH) Manal Black" pitchFamily="2" charset="-78"/>
              </a:rPr>
              <a:t> </a:t>
            </a:r>
            <a:endParaRPr lang="en-US" sz="3000" b="1" dirty="0">
              <a:solidFill>
                <a:srgbClr val="FFC000"/>
              </a:solidFill>
              <a:cs typeface="(AH) Manal Black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F560347-94F8-461E-A2BA-2596FFA10881}"/>
              </a:ext>
            </a:extLst>
          </p:cNvPr>
          <p:cNvSpPr/>
          <p:nvPr/>
        </p:nvSpPr>
        <p:spPr>
          <a:xfrm>
            <a:off x="3665095" y="3819212"/>
            <a:ext cx="5197838" cy="5396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000" b="1" dirty="0">
                <a:solidFill>
                  <a:srgbClr val="00B050"/>
                </a:solidFill>
                <a:cs typeface="(AH) Manal Black" pitchFamily="2" charset="-78"/>
              </a:rPr>
              <a:t> -  تحقق الإنجاز بسبب .........الجهود </a:t>
            </a:r>
            <a:r>
              <a:rPr lang="en-US" sz="3000" b="1" dirty="0">
                <a:solidFill>
                  <a:srgbClr val="00B050"/>
                </a:solidFill>
                <a:cs typeface="(AH) Manal Black" pitchFamily="2" charset="-78"/>
              </a:rPr>
              <a:t>3</a:t>
            </a:r>
            <a:r>
              <a:rPr lang="ar-AE" sz="3000" b="1" dirty="0">
                <a:solidFill>
                  <a:srgbClr val="00B050"/>
                </a:solidFill>
                <a:cs typeface="(AH) Manal Black" pitchFamily="2" charset="-78"/>
              </a:rPr>
              <a:t> </a:t>
            </a:r>
            <a:endParaRPr lang="en-US" sz="3000" b="1" dirty="0">
              <a:solidFill>
                <a:srgbClr val="00B050"/>
              </a:solidFill>
              <a:cs typeface="(AH) Manal Black" pitchFamily="2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AB7CE08-9CA4-4A23-BBE4-C7BD02A57C0E}"/>
              </a:ext>
            </a:extLst>
          </p:cNvPr>
          <p:cNvSpPr/>
          <p:nvPr/>
        </p:nvSpPr>
        <p:spPr>
          <a:xfrm>
            <a:off x="2645763" y="4750945"/>
            <a:ext cx="6232160" cy="5396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000" b="1" dirty="0">
                <a:solidFill>
                  <a:srgbClr val="7030A0"/>
                </a:solidFill>
                <a:cs typeface="(AH) Manal Black" pitchFamily="2" charset="-78"/>
              </a:rPr>
              <a:t> -  كنت ذكيا حين استثمرت الفرصة ..........</a:t>
            </a:r>
            <a:r>
              <a:rPr lang="en-US" sz="3000" b="1" dirty="0">
                <a:solidFill>
                  <a:srgbClr val="7030A0"/>
                </a:solidFill>
                <a:cs typeface="(AH) Manal Black" pitchFamily="2" charset="-78"/>
              </a:rPr>
              <a:t>4</a:t>
            </a:r>
            <a:r>
              <a:rPr lang="ar-AE" sz="3000" b="1" dirty="0">
                <a:solidFill>
                  <a:srgbClr val="7030A0"/>
                </a:solidFill>
                <a:cs typeface="(AH) Manal Black" pitchFamily="2" charset="-78"/>
              </a:rPr>
              <a:t> </a:t>
            </a:r>
            <a:endParaRPr lang="en-US" sz="3000" b="1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08A0DE2-4F5A-42E0-B3D1-E2044E03FDCB}"/>
              </a:ext>
            </a:extLst>
          </p:cNvPr>
          <p:cNvSpPr/>
          <p:nvPr/>
        </p:nvSpPr>
        <p:spPr>
          <a:xfrm>
            <a:off x="7236296" y="2066713"/>
            <a:ext cx="1255542" cy="4255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حظي </a:t>
            </a:r>
            <a:endParaRPr lang="en-US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E6D5788-B4A8-49B2-8C27-B82F4D4E2B6F}"/>
              </a:ext>
            </a:extLst>
          </p:cNvPr>
          <p:cNvSpPr/>
          <p:nvPr/>
        </p:nvSpPr>
        <p:spPr>
          <a:xfrm>
            <a:off x="3239087" y="4807977"/>
            <a:ext cx="1475563" cy="4255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السانحة </a:t>
            </a:r>
            <a:endParaRPr lang="en-US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25B91E0-326E-4455-99DA-E040F58559A2}"/>
              </a:ext>
            </a:extLst>
          </p:cNvPr>
          <p:cNvSpPr/>
          <p:nvPr/>
        </p:nvSpPr>
        <p:spPr>
          <a:xfrm>
            <a:off x="5008472" y="3856220"/>
            <a:ext cx="1255542" cy="4255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تضافر</a:t>
            </a:r>
            <a:endParaRPr lang="en-US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3373B95-0B6D-4F52-9768-256BB70B4BEA}"/>
              </a:ext>
            </a:extLst>
          </p:cNvPr>
          <p:cNvSpPr/>
          <p:nvPr/>
        </p:nvSpPr>
        <p:spPr>
          <a:xfrm>
            <a:off x="6529621" y="2954649"/>
            <a:ext cx="1255542" cy="4255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حشدا </a:t>
            </a:r>
            <a:endParaRPr lang="en-US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الأدب المترجم للأطفال: القلم الرصاص">
            <a:extLst>
              <a:ext uri="{FF2B5EF4-FFF2-40B4-BE49-F238E27FC236}">
                <a16:creationId xmlns:a16="http://schemas.microsoft.com/office/drawing/2014/main" id="{627E6CBB-09C1-4CBD-9CB6-5F1FFADDD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5" b="94076" l="5669" r="93878">
                        <a14:foregroundMark x1="62132" y1="6872" x2="70522" y2="4739"/>
                        <a14:foregroundMark x1="92517" y1="58531" x2="94331" y2="60427"/>
                        <a14:foregroundMark x1="8617" y1="16825" x2="8844" y2="26540"/>
                        <a14:foregroundMark x1="13152" y1="81517" x2="5669" y2="90047"/>
                        <a14:foregroundMark x1="17687" y1="85071" x2="10658" y2="90047"/>
                        <a14:foregroundMark x1="16100" y1="94550" x2="28345" y2="93128"/>
                        <a14:foregroundMark x1="28345" y1="93128" x2="40363" y2="94076"/>
                        <a14:foregroundMark x1="40363" y1="94076" x2="59184" y2="90995"/>
                        <a14:foregroundMark x1="58050" y1="89810" x2="50794" y2="83649"/>
                        <a14:foregroundMark x1="51701" y1="81991" x2="75510" y2="79858"/>
                        <a14:foregroundMark x1="75510" y1="79858" x2="86168" y2="80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79499"/>
            <a:ext cx="1344635" cy="143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 Minute Timer - Clean and Simple">
            <a:hlinkClick r:id="" action="ppaction://media"/>
            <a:extLst>
              <a:ext uri="{FF2B5EF4-FFF2-40B4-BE49-F238E27FC236}">
                <a16:creationId xmlns:a16="http://schemas.microsoft.com/office/drawing/2014/main" id="{D89CE23F-498D-465D-A04B-0283DE6ED6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5017" y="5372273"/>
            <a:ext cx="1942009" cy="1092380"/>
          </a:xfrm>
          <a:prstGeom prst="rect">
            <a:avLst/>
          </a:prstGeom>
        </p:spPr>
      </p:pic>
      <p:sp>
        <p:nvSpPr>
          <p:cNvPr id="13" name="Cloud 5">
            <a:extLst>
              <a:ext uri="{FF2B5EF4-FFF2-40B4-BE49-F238E27FC236}">
                <a16:creationId xmlns:a16="http://schemas.microsoft.com/office/drawing/2014/main" id="{105C00F7-2626-45ED-B094-516135B69126}"/>
              </a:ext>
            </a:extLst>
          </p:cNvPr>
          <p:cNvSpPr/>
          <p:nvPr/>
        </p:nvSpPr>
        <p:spPr>
          <a:xfrm>
            <a:off x="2411760" y="79500"/>
            <a:ext cx="4478965" cy="878936"/>
          </a:xfrm>
          <a:custGeom>
            <a:avLst/>
            <a:gdLst>
              <a:gd name="connsiteX0" fmla="*/ 404350 w 4478965"/>
              <a:gd name="connsiteY0" fmla="*/ 292367 h 878936"/>
              <a:gd name="connsiteX1" fmla="*/ 582989 w 4478965"/>
              <a:gd name="connsiteY1" fmla="*/ 140527 h 878936"/>
              <a:gd name="connsiteX2" fmla="*/ 1452033 w 4478965"/>
              <a:gd name="connsiteY2" fmla="*/ 105838 h 878936"/>
              <a:gd name="connsiteX3" fmla="*/ 2328231 w 4478965"/>
              <a:gd name="connsiteY3" fmla="*/ 69825 h 878936"/>
              <a:gd name="connsiteX4" fmla="*/ 2669648 w 4478965"/>
              <a:gd name="connsiteY4" fmla="*/ 4069 h 878936"/>
              <a:gd name="connsiteX5" fmla="*/ 3093076 w 4478965"/>
              <a:gd name="connsiteY5" fmla="*/ 50477 h 878936"/>
              <a:gd name="connsiteX6" fmla="*/ 3676794 w 4478965"/>
              <a:gd name="connsiteY6" fmla="*/ 14038 h 878936"/>
              <a:gd name="connsiteX7" fmla="*/ 3972799 w 4478965"/>
              <a:gd name="connsiteY7" fmla="*/ 113447 h 878936"/>
              <a:gd name="connsiteX8" fmla="*/ 4352682 w 4478965"/>
              <a:gd name="connsiteY8" fmla="*/ 209926 h 878936"/>
              <a:gd name="connsiteX9" fmla="*/ 4335679 w 4478965"/>
              <a:gd name="connsiteY9" fmla="*/ 314544 h 878936"/>
              <a:gd name="connsiteX10" fmla="*/ 4459886 w 4478965"/>
              <a:gd name="connsiteY10" fmla="*/ 474502 h 878936"/>
              <a:gd name="connsiteX11" fmla="*/ 3878036 w 4478965"/>
              <a:gd name="connsiteY11" fmla="*/ 614521 h 878936"/>
              <a:gd name="connsiteX12" fmla="*/ 3669744 w 4478965"/>
              <a:gd name="connsiteY12" fmla="*/ 734501 h 878936"/>
              <a:gd name="connsiteX13" fmla="*/ 2960574 w 4478965"/>
              <a:gd name="connsiteY13" fmla="*/ 749027 h 878936"/>
              <a:gd name="connsiteX14" fmla="*/ 2453787 w 4478965"/>
              <a:gd name="connsiteY14" fmla="*/ 877022 h 878936"/>
              <a:gd name="connsiteX15" fmla="*/ 1708641 w 4478965"/>
              <a:gd name="connsiteY15" fmla="*/ 798894 h 878936"/>
              <a:gd name="connsiteX16" fmla="*/ 601757 w 4478965"/>
              <a:gd name="connsiteY16" fmla="*/ 721703 h 878936"/>
              <a:gd name="connsiteX17" fmla="*/ 115082 w 4478965"/>
              <a:gd name="connsiteY17" fmla="*/ 635803 h 878936"/>
              <a:gd name="connsiteX18" fmla="*/ 219073 w 4478965"/>
              <a:gd name="connsiteY18" fmla="*/ 519852 h 878936"/>
              <a:gd name="connsiteX19" fmla="*/ -520 w 4478965"/>
              <a:gd name="connsiteY19" fmla="*/ 400892 h 878936"/>
              <a:gd name="connsiteX20" fmla="*/ 400513 w 4478965"/>
              <a:gd name="connsiteY20" fmla="*/ 295155 h 878936"/>
              <a:gd name="connsiteX21" fmla="*/ 404350 w 4478965"/>
              <a:gd name="connsiteY21" fmla="*/ 292367 h 878936"/>
              <a:gd name="connsiteX0" fmla="*/ 486567 w 4478965"/>
              <a:gd name="connsiteY0" fmla="*/ 532589 h 878936"/>
              <a:gd name="connsiteX1" fmla="*/ 223946 w 4478965"/>
              <a:gd name="connsiteY1" fmla="*/ 516374 h 878936"/>
              <a:gd name="connsiteX2" fmla="*/ 718291 w 4478965"/>
              <a:gd name="connsiteY2" fmla="*/ 710045 h 878936"/>
              <a:gd name="connsiteX3" fmla="*/ 603414 w 4478965"/>
              <a:gd name="connsiteY3" fmla="*/ 717796 h 878936"/>
              <a:gd name="connsiteX4" fmla="*/ 1708434 w 4478965"/>
              <a:gd name="connsiteY4" fmla="*/ 795314 h 878936"/>
              <a:gd name="connsiteX5" fmla="*/ 1639175 w 4478965"/>
              <a:gd name="connsiteY5" fmla="*/ 759912 h 878936"/>
              <a:gd name="connsiteX6" fmla="*/ 2988774 w 4478965"/>
              <a:gd name="connsiteY6" fmla="*/ 707034 h 878936"/>
              <a:gd name="connsiteX7" fmla="*/ 2961093 w 4478965"/>
              <a:gd name="connsiteY7" fmla="*/ 745874 h 878936"/>
              <a:gd name="connsiteX8" fmla="*/ 3538484 w 4478965"/>
              <a:gd name="connsiteY8" fmla="*/ 467015 h 878936"/>
              <a:gd name="connsiteX9" fmla="*/ 3875547 w 4478965"/>
              <a:gd name="connsiteY9" fmla="*/ 612202 h 878936"/>
              <a:gd name="connsiteX10" fmla="*/ 4333604 w 4478965"/>
              <a:gd name="connsiteY10" fmla="*/ 312388 h 878936"/>
              <a:gd name="connsiteX11" fmla="*/ 4183476 w 4478965"/>
              <a:gd name="connsiteY11" fmla="*/ 366833 h 878936"/>
              <a:gd name="connsiteX12" fmla="*/ 3973421 w 4478965"/>
              <a:gd name="connsiteY12" fmla="*/ 110395 h 878936"/>
              <a:gd name="connsiteX13" fmla="*/ 3981301 w 4478965"/>
              <a:gd name="connsiteY13" fmla="*/ 136112 h 878936"/>
              <a:gd name="connsiteX14" fmla="*/ 3014797 w 4478965"/>
              <a:gd name="connsiteY14" fmla="*/ 80405 h 878936"/>
              <a:gd name="connsiteX15" fmla="*/ 3091728 w 4478965"/>
              <a:gd name="connsiteY15" fmla="*/ 47608 h 878936"/>
              <a:gd name="connsiteX16" fmla="*/ 2295572 w 4478965"/>
              <a:gd name="connsiteY16" fmla="*/ 96031 h 878936"/>
              <a:gd name="connsiteX17" fmla="*/ 2332793 w 4478965"/>
              <a:gd name="connsiteY17" fmla="*/ 67750 h 878936"/>
              <a:gd name="connsiteX18" fmla="*/ 1451514 w 4478965"/>
              <a:gd name="connsiteY18" fmla="*/ 105634 h 878936"/>
              <a:gd name="connsiteX19" fmla="*/ 1586299 w 4478965"/>
              <a:gd name="connsiteY19" fmla="*/ 133060 h 878936"/>
              <a:gd name="connsiteX20" fmla="*/ 427885 w 4478965"/>
              <a:gd name="connsiteY20" fmla="*/ 321238 h 878936"/>
              <a:gd name="connsiteX21" fmla="*/ 404350 w 4478965"/>
              <a:gd name="connsiteY21" fmla="*/ 292367 h 878936"/>
              <a:gd name="connsiteX0" fmla="*/ 404350 w 4478965"/>
              <a:gd name="connsiteY0" fmla="*/ 292367 h 878936"/>
              <a:gd name="connsiteX1" fmla="*/ 582989 w 4478965"/>
              <a:gd name="connsiteY1" fmla="*/ 140527 h 878936"/>
              <a:gd name="connsiteX2" fmla="*/ 1452033 w 4478965"/>
              <a:gd name="connsiteY2" fmla="*/ 105838 h 878936"/>
              <a:gd name="connsiteX3" fmla="*/ 2328231 w 4478965"/>
              <a:gd name="connsiteY3" fmla="*/ 69825 h 878936"/>
              <a:gd name="connsiteX4" fmla="*/ 2669648 w 4478965"/>
              <a:gd name="connsiteY4" fmla="*/ 4069 h 878936"/>
              <a:gd name="connsiteX5" fmla="*/ 3093076 w 4478965"/>
              <a:gd name="connsiteY5" fmla="*/ 50477 h 878936"/>
              <a:gd name="connsiteX6" fmla="*/ 3676794 w 4478965"/>
              <a:gd name="connsiteY6" fmla="*/ 14038 h 878936"/>
              <a:gd name="connsiteX7" fmla="*/ 3972799 w 4478965"/>
              <a:gd name="connsiteY7" fmla="*/ 113447 h 878936"/>
              <a:gd name="connsiteX8" fmla="*/ 4352682 w 4478965"/>
              <a:gd name="connsiteY8" fmla="*/ 209926 h 878936"/>
              <a:gd name="connsiteX9" fmla="*/ 4335679 w 4478965"/>
              <a:gd name="connsiteY9" fmla="*/ 314544 h 878936"/>
              <a:gd name="connsiteX10" fmla="*/ 4459886 w 4478965"/>
              <a:gd name="connsiteY10" fmla="*/ 474502 h 878936"/>
              <a:gd name="connsiteX11" fmla="*/ 3878036 w 4478965"/>
              <a:gd name="connsiteY11" fmla="*/ 614521 h 878936"/>
              <a:gd name="connsiteX12" fmla="*/ 3669744 w 4478965"/>
              <a:gd name="connsiteY12" fmla="*/ 734501 h 878936"/>
              <a:gd name="connsiteX13" fmla="*/ 2960574 w 4478965"/>
              <a:gd name="connsiteY13" fmla="*/ 749027 h 878936"/>
              <a:gd name="connsiteX14" fmla="*/ 2453787 w 4478965"/>
              <a:gd name="connsiteY14" fmla="*/ 877022 h 878936"/>
              <a:gd name="connsiteX15" fmla="*/ 1708641 w 4478965"/>
              <a:gd name="connsiteY15" fmla="*/ 798894 h 878936"/>
              <a:gd name="connsiteX16" fmla="*/ 601757 w 4478965"/>
              <a:gd name="connsiteY16" fmla="*/ 721703 h 878936"/>
              <a:gd name="connsiteX17" fmla="*/ 115082 w 4478965"/>
              <a:gd name="connsiteY17" fmla="*/ 635803 h 878936"/>
              <a:gd name="connsiteX18" fmla="*/ 219073 w 4478965"/>
              <a:gd name="connsiteY18" fmla="*/ 519852 h 878936"/>
              <a:gd name="connsiteX19" fmla="*/ -520 w 4478965"/>
              <a:gd name="connsiteY19" fmla="*/ 400892 h 878936"/>
              <a:gd name="connsiteX20" fmla="*/ 400513 w 4478965"/>
              <a:gd name="connsiteY20" fmla="*/ 295155 h 878936"/>
              <a:gd name="connsiteX21" fmla="*/ 404350 w 4478965"/>
              <a:gd name="connsiteY21" fmla="*/ 292367 h 878936"/>
              <a:gd name="connsiteX0" fmla="*/ 486567 w 4478965"/>
              <a:gd name="connsiteY0" fmla="*/ 532589 h 878936"/>
              <a:gd name="connsiteX1" fmla="*/ 223946 w 4478965"/>
              <a:gd name="connsiteY1" fmla="*/ 516374 h 878936"/>
              <a:gd name="connsiteX2" fmla="*/ 718291 w 4478965"/>
              <a:gd name="connsiteY2" fmla="*/ 710045 h 878936"/>
              <a:gd name="connsiteX3" fmla="*/ 603414 w 4478965"/>
              <a:gd name="connsiteY3" fmla="*/ 717796 h 878936"/>
              <a:gd name="connsiteX4" fmla="*/ 1708434 w 4478965"/>
              <a:gd name="connsiteY4" fmla="*/ 795314 h 878936"/>
              <a:gd name="connsiteX5" fmla="*/ 1639175 w 4478965"/>
              <a:gd name="connsiteY5" fmla="*/ 759912 h 878936"/>
              <a:gd name="connsiteX6" fmla="*/ 2988774 w 4478965"/>
              <a:gd name="connsiteY6" fmla="*/ 707034 h 878936"/>
              <a:gd name="connsiteX7" fmla="*/ 2961093 w 4478965"/>
              <a:gd name="connsiteY7" fmla="*/ 745874 h 878936"/>
              <a:gd name="connsiteX8" fmla="*/ 3538484 w 4478965"/>
              <a:gd name="connsiteY8" fmla="*/ 467015 h 878936"/>
              <a:gd name="connsiteX9" fmla="*/ 3875547 w 4478965"/>
              <a:gd name="connsiteY9" fmla="*/ 612202 h 878936"/>
              <a:gd name="connsiteX10" fmla="*/ 4333604 w 4478965"/>
              <a:gd name="connsiteY10" fmla="*/ 312388 h 878936"/>
              <a:gd name="connsiteX11" fmla="*/ 4183476 w 4478965"/>
              <a:gd name="connsiteY11" fmla="*/ 366833 h 878936"/>
              <a:gd name="connsiteX12" fmla="*/ 3973421 w 4478965"/>
              <a:gd name="connsiteY12" fmla="*/ 110395 h 878936"/>
              <a:gd name="connsiteX13" fmla="*/ 3981301 w 4478965"/>
              <a:gd name="connsiteY13" fmla="*/ 136112 h 878936"/>
              <a:gd name="connsiteX14" fmla="*/ 3014797 w 4478965"/>
              <a:gd name="connsiteY14" fmla="*/ 80405 h 878936"/>
              <a:gd name="connsiteX15" fmla="*/ 3091728 w 4478965"/>
              <a:gd name="connsiteY15" fmla="*/ 47608 h 878936"/>
              <a:gd name="connsiteX16" fmla="*/ 2295572 w 4478965"/>
              <a:gd name="connsiteY16" fmla="*/ 96031 h 878936"/>
              <a:gd name="connsiteX17" fmla="*/ 2332793 w 4478965"/>
              <a:gd name="connsiteY17" fmla="*/ 67750 h 878936"/>
              <a:gd name="connsiteX18" fmla="*/ 1451514 w 4478965"/>
              <a:gd name="connsiteY18" fmla="*/ 105634 h 878936"/>
              <a:gd name="connsiteX19" fmla="*/ 1586299 w 4478965"/>
              <a:gd name="connsiteY19" fmla="*/ 133060 h 878936"/>
              <a:gd name="connsiteX20" fmla="*/ 427885 w 4478965"/>
              <a:gd name="connsiteY20" fmla="*/ 321238 h 878936"/>
              <a:gd name="connsiteX21" fmla="*/ 404350 w 4478965"/>
              <a:gd name="connsiteY21" fmla="*/ 292367 h 878936"/>
              <a:gd name="connsiteX0" fmla="*/ 404350 w 4478965"/>
              <a:gd name="connsiteY0" fmla="*/ 292367 h 878936"/>
              <a:gd name="connsiteX1" fmla="*/ 582989 w 4478965"/>
              <a:gd name="connsiteY1" fmla="*/ 140527 h 878936"/>
              <a:gd name="connsiteX2" fmla="*/ 1452033 w 4478965"/>
              <a:gd name="connsiteY2" fmla="*/ 105838 h 878936"/>
              <a:gd name="connsiteX3" fmla="*/ 2328231 w 4478965"/>
              <a:gd name="connsiteY3" fmla="*/ 69825 h 878936"/>
              <a:gd name="connsiteX4" fmla="*/ 2669648 w 4478965"/>
              <a:gd name="connsiteY4" fmla="*/ 4069 h 878936"/>
              <a:gd name="connsiteX5" fmla="*/ 3093076 w 4478965"/>
              <a:gd name="connsiteY5" fmla="*/ 50477 h 878936"/>
              <a:gd name="connsiteX6" fmla="*/ 3676794 w 4478965"/>
              <a:gd name="connsiteY6" fmla="*/ 14038 h 878936"/>
              <a:gd name="connsiteX7" fmla="*/ 3972799 w 4478965"/>
              <a:gd name="connsiteY7" fmla="*/ 113447 h 878936"/>
              <a:gd name="connsiteX8" fmla="*/ 4352682 w 4478965"/>
              <a:gd name="connsiteY8" fmla="*/ 209926 h 878936"/>
              <a:gd name="connsiteX9" fmla="*/ 4335679 w 4478965"/>
              <a:gd name="connsiteY9" fmla="*/ 314544 h 878936"/>
              <a:gd name="connsiteX10" fmla="*/ 4459886 w 4478965"/>
              <a:gd name="connsiteY10" fmla="*/ 474502 h 878936"/>
              <a:gd name="connsiteX11" fmla="*/ 3878036 w 4478965"/>
              <a:gd name="connsiteY11" fmla="*/ 614521 h 878936"/>
              <a:gd name="connsiteX12" fmla="*/ 3669744 w 4478965"/>
              <a:gd name="connsiteY12" fmla="*/ 734501 h 878936"/>
              <a:gd name="connsiteX13" fmla="*/ 2960574 w 4478965"/>
              <a:gd name="connsiteY13" fmla="*/ 749027 h 878936"/>
              <a:gd name="connsiteX14" fmla="*/ 2453787 w 4478965"/>
              <a:gd name="connsiteY14" fmla="*/ 877022 h 878936"/>
              <a:gd name="connsiteX15" fmla="*/ 1708641 w 4478965"/>
              <a:gd name="connsiteY15" fmla="*/ 798894 h 878936"/>
              <a:gd name="connsiteX16" fmla="*/ 601757 w 4478965"/>
              <a:gd name="connsiteY16" fmla="*/ 721703 h 878936"/>
              <a:gd name="connsiteX17" fmla="*/ 115082 w 4478965"/>
              <a:gd name="connsiteY17" fmla="*/ 635803 h 878936"/>
              <a:gd name="connsiteX18" fmla="*/ 219073 w 4478965"/>
              <a:gd name="connsiteY18" fmla="*/ 519852 h 878936"/>
              <a:gd name="connsiteX19" fmla="*/ -520 w 4478965"/>
              <a:gd name="connsiteY19" fmla="*/ 400892 h 878936"/>
              <a:gd name="connsiteX20" fmla="*/ 400513 w 4478965"/>
              <a:gd name="connsiteY20" fmla="*/ 295155 h 878936"/>
              <a:gd name="connsiteX21" fmla="*/ 404350 w 4478965"/>
              <a:gd name="connsiteY21" fmla="*/ 292367 h 878936"/>
              <a:gd name="connsiteX0" fmla="*/ 486567 w 4478965"/>
              <a:gd name="connsiteY0" fmla="*/ 532589 h 878936"/>
              <a:gd name="connsiteX1" fmla="*/ 223946 w 4478965"/>
              <a:gd name="connsiteY1" fmla="*/ 516374 h 878936"/>
              <a:gd name="connsiteX2" fmla="*/ 718291 w 4478965"/>
              <a:gd name="connsiteY2" fmla="*/ 710045 h 878936"/>
              <a:gd name="connsiteX3" fmla="*/ 603414 w 4478965"/>
              <a:gd name="connsiteY3" fmla="*/ 717796 h 878936"/>
              <a:gd name="connsiteX4" fmla="*/ 1708434 w 4478965"/>
              <a:gd name="connsiteY4" fmla="*/ 795314 h 878936"/>
              <a:gd name="connsiteX5" fmla="*/ 1639175 w 4478965"/>
              <a:gd name="connsiteY5" fmla="*/ 759912 h 878936"/>
              <a:gd name="connsiteX6" fmla="*/ 2988774 w 4478965"/>
              <a:gd name="connsiteY6" fmla="*/ 707034 h 878936"/>
              <a:gd name="connsiteX7" fmla="*/ 2961093 w 4478965"/>
              <a:gd name="connsiteY7" fmla="*/ 745874 h 878936"/>
              <a:gd name="connsiteX8" fmla="*/ 3538484 w 4478965"/>
              <a:gd name="connsiteY8" fmla="*/ 467015 h 878936"/>
              <a:gd name="connsiteX9" fmla="*/ 3875547 w 4478965"/>
              <a:gd name="connsiteY9" fmla="*/ 612202 h 878936"/>
              <a:gd name="connsiteX10" fmla="*/ 4333604 w 4478965"/>
              <a:gd name="connsiteY10" fmla="*/ 312388 h 878936"/>
              <a:gd name="connsiteX11" fmla="*/ 4183476 w 4478965"/>
              <a:gd name="connsiteY11" fmla="*/ 366833 h 878936"/>
              <a:gd name="connsiteX12" fmla="*/ 3973421 w 4478965"/>
              <a:gd name="connsiteY12" fmla="*/ 110395 h 878936"/>
              <a:gd name="connsiteX13" fmla="*/ 3981301 w 4478965"/>
              <a:gd name="connsiteY13" fmla="*/ 136112 h 878936"/>
              <a:gd name="connsiteX14" fmla="*/ 3014797 w 4478965"/>
              <a:gd name="connsiteY14" fmla="*/ 80405 h 878936"/>
              <a:gd name="connsiteX15" fmla="*/ 3091728 w 4478965"/>
              <a:gd name="connsiteY15" fmla="*/ 47608 h 878936"/>
              <a:gd name="connsiteX16" fmla="*/ 2295572 w 4478965"/>
              <a:gd name="connsiteY16" fmla="*/ 96031 h 878936"/>
              <a:gd name="connsiteX17" fmla="*/ 2332793 w 4478965"/>
              <a:gd name="connsiteY17" fmla="*/ 67750 h 878936"/>
              <a:gd name="connsiteX18" fmla="*/ 1451514 w 4478965"/>
              <a:gd name="connsiteY18" fmla="*/ 105634 h 878936"/>
              <a:gd name="connsiteX19" fmla="*/ 1586299 w 4478965"/>
              <a:gd name="connsiteY19" fmla="*/ 133060 h 878936"/>
              <a:gd name="connsiteX20" fmla="*/ 427885 w 4478965"/>
              <a:gd name="connsiteY20" fmla="*/ 321238 h 878936"/>
              <a:gd name="connsiteX21" fmla="*/ 404350 w 4478965"/>
              <a:gd name="connsiteY21" fmla="*/ 292367 h 87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78965" h="878936" fill="none" extrusionOk="0">
                <a:moveTo>
                  <a:pt x="404350" y="292367"/>
                </a:moveTo>
                <a:cubicBezTo>
                  <a:pt x="324366" y="242910"/>
                  <a:pt x="383473" y="209711"/>
                  <a:pt x="582989" y="140527"/>
                </a:cubicBezTo>
                <a:cubicBezTo>
                  <a:pt x="741829" y="216340"/>
                  <a:pt x="1165259" y="4303"/>
                  <a:pt x="1452033" y="105838"/>
                </a:cubicBezTo>
                <a:cubicBezTo>
                  <a:pt x="1632107" y="78145"/>
                  <a:pt x="1982548" y="105479"/>
                  <a:pt x="2328231" y="69825"/>
                </a:cubicBezTo>
                <a:cubicBezTo>
                  <a:pt x="2423080" y="3904"/>
                  <a:pt x="2505021" y="24237"/>
                  <a:pt x="2669648" y="4069"/>
                </a:cubicBezTo>
                <a:cubicBezTo>
                  <a:pt x="2788607" y="1837"/>
                  <a:pt x="3064714" y="11873"/>
                  <a:pt x="3093076" y="50477"/>
                </a:cubicBezTo>
                <a:cubicBezTo>
                  <a:pt x="3326431" y="42883"/>
                  <a:pt x="3513295" y="7529"/>
                  <a:pt x="3676794" y="14038"/>
                </a:cubicBezTo>
                <a:cubicBezTo>
                  <a:pt x="3868362" y="2532"/>
                  <a:pt x="3915835" y="68405"/>
                  <a:pt x="3972799" y="113447"/>
                </a:cubicBezTo>
                <a:cubicBezTo>
                  <a:pt x="4095024" y="90262"/>
                  <a:pt x="4252655" y="165004"/>
                  <a:pt x="4352682" y="209926"/>
                </a:cubicBezTo>
                <a:cubicBezTo>
                  <a:pt x="4388264" y="255806"/>
                  <a:pt x="4383395" y="305580"/>
                  <a:pt x="4335679" y="314544"/>
                </a:cubicBezTo>
                <a:cubicBezTo>
                  <a:pt x="4375216" y="371722"/>
                  <a:pt x="4574745" y="424396"/>
                  <a:pt x="4459886" y="474502"/>
                </a:cubicBezTo>
                <a:cubicBezTo>
                  <a:pt x="4418639" y="517824"/>
                  <a:pt x="4051525" y="579832"/>
                  <a:pt x="3878036" y="614521"/>
                </a:cubicBezTo>
                <a:cubicBezTo>
                  <a:pt x="3901234" y="630731"/>
                  <a:pt x="3841915" y="727715"/>
                  <a:pt x="3669744" y="734501"/>
                </a:cubicBezTo>
                <a:cubicBezTo>
                  <a:pt x="3422547" y="711823"/>
                  <a:pt x="3241134" y="865243"/>
                  <a:pt x="2960574" y="749027"/>
                </a:cubicBezTo>
                <a:cubicBezTo>
                  <a:pt x="2967705" y="844273"/>
                  <a:pt x="2805329" y="923683"/>
                  <a:pt x="2453787" y="877022"/>
                </a:cubicBezTo>
                <a:cubicBezTo>
                  <a:pt x="2161555" y="876730"/>
                  <a:pt x="1849093" y="815126"/>
                  <a:pt x="1708641" y="798894"/>
                </a:cubicBezTo>
                <a:cubicBezTo>
                  <a:pt x="1265222" y="824007"/>
                  <a:pt x="851075" y="751665"/>
                  <a:pt x="601757" y="721703"/>
                </a:cubicBezTo>
                <a:cubicBezTo>
                  <a:pt x="339295" y="745847"/>
                  <a:pt x="119266" y="698796"/>
                  <a:pt x="115082" y="635803"/>
                </a:cubicBezTo>
                <a:cubicBezTo>
                  <a:pt x="2936" y="583899"/>
                  <a:pt x="103906" y="513265"/>
                  <a:pt x="219073" y="519852"/>
                </a:cubicBezTo>
                <a:cubicBezTo>
                  <a:pt x="46037" y="473480"/>
                  <a:pt x="-39304" y="429729"/>
                  <a:pt x="-520" y="400892"/>
                </a:cubicBezTo>
                <a:cubicBezTo>
                  <a:pt x="57146" y="295571"/>
                  <a:pt x="181256" y="229623"/>
                  <a:pt x="400513" y="295155"/>
                </a:cubicBezTo>
                <a:cubicBezTo>
                  <a:pt x="401391" y="294152"/>
                  <a:pt x="403278" y="294261"/>
                  <a:pt x="404350" y="292367"/>
                </a:cubicBezTo>
                <a:close/>
              </a:path>
              <a:path w="4478965" h="878936" fill="none" extrusionOk="0">
                <a:moveTo>
                  <a:pt x="486567" y="532589"/>
                </a:moveTo>
                <a:cubicBezTo>
                  <a:pt x="367985" y="539860"/>
                  <a:pt x="284889" y="550712"/>
                  <a:pt x="223946" y="516374"/>
                </a:cubicBezTo>
                <a:moveTo>
                  <a:pt x="718291" y="710045"/>
                </a:moveTo>
                <a:cubicBezTo>
                  <a:pt x="677767" y="705042"/>
                  <a:pt x="655574" y="717365"/>
                  <a:pt x="603414" y="717796"/>
                </a:cubicBezTo>
                <a:moveTo>
                  <a:pt x="1708434" y="795314"/>
                </a:moveTo>
                <a:cubicBezTo>
                  <a:pt x="1691134" y="778494"/>
                  <a:pt x="1659006" y="781483"/>
                  <a:pt x="1639175" y="759912"/>
                </a:cubicBezTo>
                <a:moveTo>
                  <a:pt x="2988774" y="707034"/>
                </a:moveTo>
                <a:cubicBezTo>
                  <a:pt x="2988285" y="727309"/>
                  <a:pt x="2979947" y="730367"/>
                  <a:pt x="2961093" y="745874"/>
                </a:cubicBezTo>
                <a:moveTo>
                  <a:pt x="3538484" y="467015"/>
                </a:moveTo>
                <a:cubicBezTo>
                  <a:pt x="3739917" y="457315"/>
                  <a:pt x="3822590" y="571734"/>
                  <a:pt x="3875547" y="612202"/>
                </a:cubicBezTo>
                <a:moveTo>
                  <a:pt x="4333604" y="312388"/>
                </a:moveTo>
                <a:cubicBezTo>
                  <a:pt x="4281088" y="318307"/>
                  <a:pt x="4253231" y="349193"/>
                  <a:pt x="4183476" y="366833"/>
                </a:cubicBezTo>
                <a:moveTo>
                  <a:pt x="3973421" y="110395"/>
                </a:moveTo>
                <a:cubicBezTo>
                  <a:pt x="3985323" y="122224"/>
                  <a:pt x="3982737" y="124973"/>
                  <a:pt x="3981301" y="136112"/>
                </a:cubicBezTo>
                <a:moveTo>
                  <a:pt x="3014797" y="80405"/>
                </a:moveTo>
                <a:cubicBezTo>
                  <a:pt x="3040117" y="63207"/>
                  <a:pt x="3071166" y="56392"/>
                  <a:pt x="3091728" y="47608"/>
                </a:cubicBezTo>
                <a:moveTo>
                  <a:pt x="2295572" y="96031"/>
                </a:moveTo>
                <a:cubicBezTo>
                  <a:pt x="2308227" y="83117"/>
                  <a:pt x="2310806" y="73530"/>
                  <a:pt x="2332793" y="67750"/>
                </a:cubicBezTo>
                <a:moveTo>
                  <a:pt x="1451514" y="105634"/>
                </a:moveTo>
                <a:cubicBezTo>
                  <a:pt x="1487268" y="124734"/>
                  <a:pt x="1553954" y="129437"/>
                  <a:pt x="1586299" y="133060"/>
                </a:cubicBezTo>
                <a:moveTo>
                  <a:pt x="427885" y="321238"/>
                </a:moveTo>
                <a:cubicBezTo>
                  <a:pt x="424551" y="310597"/>
                  <a:pt x="397611" y="300781"/>
                  <a:pt x="404350" y="292367"/>
                </a:cubicBezTo>
              </a:path>
              <a:path w="4478965" h="878936" stroke="0" extrusionOk="0">
                <a:moveTo>
                  <a:pt x="404350" y="292367"/>
                </a:moveTo>
                <a:cubicBezTo>
                  <a:pt x="413401" y="256587"/>
                  <a:pt x="426059" y="175010"/>
                  <a:pt x="582989" y="140527"/>
                </a:cubicBezTo>
                <a:cubicBezTo>
                  <a:pt x="740613" y="48513"/>
                  <a:pt x="1135666" y="77549"/>
                  <a:pt x="1452033" y="105838"/>
                </a:cubicBezTo>
                <a:cubicBezTo>
                  <a:pt x="1567772" y="14779"/>
                  <a:pt x="1999411" y="-66811"/>
                  <a:pt x="2328231" y="69825"/>
                </a:cubicBezTo>
                <a:cubicBezTo>
                  <a:pt x="2440886" y="38058"/>
                  <a:pt x="2473784" y="20805"/>
                  <a:pt x="2669648" y="4069"/>
                </a:cubicBezTo>
                <a:cubicBezTo>
                  <a:pt x="2884215" y="-6959"/>
                  <a:pt x="2953779" y="13927"/>
                  <a:pt x="3093076" y="50477"/>
                </a:cubicBezTo>
                <a:cubicBezTo>
                  <a:pt x="3257970" y="19289"/>
                  <a:pt x="3430364" y="821"/>
                  <a:pt x="3676794" y="14038"/>
                </a:cubicBezTo>
                <a:cubicBezTo>
                  <a:pt x="3822732" y="13418"/>
                  <a:pt x="3900284" y="54875"/>
                  <a:pt x="3972799" y="113447"/>
                </a:cubicBezTo>
                <a:cubicBezTo>
                  <a:pt x="4155152" y="133109"/>
                  <a:pt x="4334782" y="154704"/>
                  <a:pt x="4352682" y="209926"/>
                </a:cubicBezTo>
                <a:cubicBezTo>
                  <a:pt x="4389312" y="242893"/>
                  <a:pt x="4396952" y="286265"/>
                  <a:pt x="4335679" y="314544"/>
                </a:cubicBezTo>
                <a:cubicBezTo>
                  <a:pt x="4537489" y="360997"/>
                  <a:pt x="4582689" y="447576"/>
                  <a:pt x="4459886" y="474502"/>
                </a:cubicBezTo>
                <a:cubicBezTo>
                  <a:pt x="4346372" y="573189"/>
                  <a:pt x="4246032" y="556750"/>
                  <a:pt x="3878036" y="614521"/>
                </a:cubicBezTo>
                <a:cubicBezTo>
                  <a:pt x="3886794" y="659747"/>
                  <a:pt x="3717511" y="684354"/>
                  <a:pt x="3669744" y="734501"/>
                </a:cubicBezTo>
                <a:cubicBezTo>
                  <a:pt x="3467474" y="761593"/>
                  <a:pt x="3216576" y="750227"/>
                  <a:pt x="2960574" y="749027"/>
                </a:cubicBezTo>
                <a:cubicBezTo>
                  <a:pt x="2820245" y="876142"/>
                  <a:pt x="2698040" y="891505"/>
                  <a:pt x="2453787" y="877022"/>
                </a:cubicBezTo>
                <a:cubicBezTo>
                  <a:pt x="2227061" y="880732"/>
                  <a:pt x="1837380" y="908962"/>
                  <a:pt x="1708641" y="798894"/>
                </a:cubicBezTo>
                <a:cubicBezTo>
                  <a:pt x="1221178" y="889658"/>
                  <a:pt x="1021960" y="881946"/>
                  <a:pt x="601757" y="721703"/>
                </a:cubicBezTo>
                <a:cubicBezTo>
                  <a:pt x="343473" y="743615"/>
                  <a:pt x="202859" y="700503"/>
                  <a:pt x="115082" y="635803"/>
                </a:cubicBezTo>
                <a:cubicBezTo>
                  <a:pt x="68156" y="586372"/>
                  <a:pt x="169459" y="540850"/>
                  <a:pt x="219073" y="519852"/>
                </a:cubicBezTo>
                <a:cubicBezTo>
                  <a:pt x="77866" y="504867"/>
                  <a:pt x="-11374" y="440135"/>
                  <a:pt x="-520" y="400892"/>
                </a:cubicBezTo>
                <a:cubicBezTo>
                  <a:pt x="-89745" y="388891"/>
                  <a:pt x="219747" y="306509"/>
                  <a:pt x="400513" y="295155"/>
                </a:cubicBezTo>
                <a:cubicBezTo>
                  <a:pt x="401844" y="294464"/>
                  <a:pt x="402222" y="293624"/>
                  <a:pt x="404350" y="292367"/>
                </a:cubicBezTo>
                <a:close/>
              </a:path>
              <a:path w="4478965" h="878936" fill="none" stroke="0" extrusionOk="0">
                <a:moveTo>
                  <a:pt x="486567" y="532589"/>
                </a:moveTo>
                <a:cubicBezTo>
                  <a:pt x="384264" y="537834"/>
                  <a:pt x="306965" y="534313"/>
                  <a:pt x="223946" y="516374"/>
                </a:cubicBezTo>
                <a:moveTo>
                  <a:pt x="718291" y="710045"/>
                </a:moveTo>
                <a:cubicBezTo>
                  <a:pt x="674242" y="710033"/>
                  <a:pt x="653072" y="718594"/>
                  <a:pt x="603414" y="717796"/>
                </a:cubicBezTo>
                <a:moveTo>
                  <a:pt x="1708434" y="795314"/>
                </a:moveTo>
                <a:cubicBezTo>
                  <a:pt x="1687430" y="786624"/>
                  <a:pt x="1647897" y="772451"/>
                  <a:pt x="1639175" y="759912"/>
                </a:cubicBezTo>
                <a:moveTo>
                  <a:pt x="2988774" y="707034"/>
                </a:moveTo>
                <a:cubicBezTo>
                  <a:pt x="2993603" y="719045"/>
                  <a:pt x="2987210" y="733916"/>
                  <a:pt x="2961093" y="745874"/>
                </a:cubicBezTo>
                <a:moveTo>
                  <a:pt x="3538484" y="467015"/>
                </a:moveTo>
                <a:cubicBezTo>
                  <a:pt x="3752703" y="490633"/>
                  <a:pt x="3866683" y="583505"/>
                  <a:pt x="3875547" y="612202"/>
                </a:cubicBezTo>
                <a:moveTo>
                  <a:pt x="4333604" y="312388"/>
                </a:moveTo>
                <a:cubicBezTo>
                  <a:pt x="4291019" y="333466"/>
                  <a:pt x="4269555" y="360933"/>
                  <a:pt x="4183476" y="366833"/>
                </a:cubicBezTo>
                <a:moveTo>
                  <a:pt x="3973421" y="110395"/>
                </a:moveTo>
                <a:cubicBezTo>
                  <a:pt x="3980866" y="116782"/>
                  <a:pt x="3981544" y="127016"/>
                  <a:pt x="3981301" y="136112"/>
                </a:cubicBezTo>
                <a:moveTo>
                  <a:pt x="3014797" y="80405"/>
                </a:moveTo>
                <a:cubicBezTo>
                  <a:pt x="3029775" y="72412"/>
                  <a:pt x="3062634" y="56682"/>
                  <a:pt x="3091728" y="47608"/>
                </a:cubicBezTo>
                <a:moveTo>
                  <a:pt x="2295572" y="96031"/>
                </a:moveTo>
                <a:cubicBezTo>
                  <a:pt x="2311834" y="84364"/>
                  <a:pt x="2319183" y="80929"/>
                  <a:pt x="2332793" y="67750"/>
                </a:cubicBezTo>
                <a:moveTo>
                  <a:pt x="1451514" y="105634"/>
                </a:moveTo>
                <a:cubicBezTo>
                  <a:pt x="1508944" y="116932"/>
                  <a:pt x="1529334" y="115358"/>
                  <a:pt x="1586299" y="133060"/>
                </a:cubicBezTo>
                <a:moveTo>
                  <a:pt x="427885" y="321238"/>
                </a:moveTo>
                <a:cubicBezTo>
                  <a:pt x="423392" y="317095"/>
                  <a:pt x="412327" y="304486"/>
                  <a:pt x="404350" y="292367"/>
                </a:cubicBezTo>
              </a:path>
              <a:path w="4478965" h="878936" fill="none" stroke="0" extrusionOk="0">
                <a:moveTo>
                  <a:pt x="404350" y="292367"/>
                </a:moveTo>
                <a:cubicBezTo>
                  <a:pt x="357475" y="259246"/>
                  <a:pt x="405671" y="208367"/>
                  <a:pt x="582989" y="140527"/>
                </a:cubicBezTo>
                <a:cubicBezTo>
                  <a:pt x="838406" y="115304"/>
                  <a:pt x="1189652" y="12733"/>
                  <a:pt x="1452033" y="105838"/>
                </a:cubicBezTo>
                <a:cubicBezTo>
                  <a:pt x="1663487" y="-47905"/>
                  <a:pt x="2071572" y="43840"/>
                  <a:pt x="2328231" y="69825"/>
                </a:cubicBezTo>
                <a:cubicBezTo>
                  <a:pt x="2427360" y="42393"/>
                  <a:pt x="2538646" y="35996"/>
                  <a:pt x="2669648" y="4069"/>
                </a:cubicBezTo>
                <a:cubicBezTo>
                  <a:pt x="2820027" y="-11529"/>
                  <a:pt x="3019310" y="6607"/>
                  <a:pt x="3093076" y="50477"/>
                </a:cubicBezTo>
                <a:cubicBezTo>
                  <a:pt x="3269426" y="2810"/>
                  <a:pt x="3434812" y="42490"/>
                  <a:pt x="3676794" y="14038"/>
                </a:cubicBezTo>
                <a:cubicBezTo>
                  <a:pt x="3859933" y="9915"/>
                  <a:pt x="3912350" y="64523"/>
                  <a:pt x="3972799" y="113447"/>
                </a:cubicBezTo>
                <a:cubicBezTo>
                  <a:pt x="4101783" y="107972"/>
                  <a:pt x="4332806" y="154906"/>
                  <a:pt x="4352682" y="209926"/>
                </a:cubicBezTo>
                <a:cubicBezTo>
                  <a:pt x="4380840" y="247755"/>
                  <a:pt x="4386929" y="302038"/>
                  <a:pt x="4335679" y="314544"/>
                </a:cubicBezTo>
                <a:cubicBezTo>
                  <a:pt x="4485596" y="346759"/>
                  <a:pt x="4546115" y="411075"/>
                  <a:pt x="4459886" y="474502"/>
                </a:cubicBezTo>
                <a:cubicBezTo>
                  <a:pt x="4400533" y="527496"/>
                  <a:pt x="4130437" y="629209"/>
                  <a:pt x="3878036" y="614521"/>
                </a:cubicBezTo>
                <a:cubicBezTo>
                  <a:pt x="3867708" y="652279"/>
                  <a:pt x="3768079" y="720152"/>
                  <a:pt x="3669744" y="734501"/>
                </a:cubicBezTo>
                <a:cubicBezTo>
                  <a:pt x="3423248" y="716776"/>
                  <a:pt x="3238760" y="773307"/>
                  <a:pt x="2960574" y="749027"/>
                </a:cubicBezTo>
                <a:cubicBezTo>
                  <a:pt x="2864313" y="839056"/>
                  <a:pt x="2769925" y="927260"/>
                  <a:pt x="2453787" y="877022"/>
                </a:cubicBezTo>
                <a:cubicBezTo>
                  <a:pt x="2158735" y="950446"/>
                  <a:pt x="1882823" y="821263"/>
                  <a:pt x="1708641" y="798894"/>
                </a:cubicBezTo>
                <a:cubicBezTo>
                  <a:pt x="1262158" y="874665"/>
                  <a:pt x="879907" y="824912"/>
                  <a:pt x="601757" y="721703"/>
                </a:cubicBezTo>
                <a:cubicBezTo>
                  <a:pt x="349792" y="727835"/>
                  <a:pt x="159267" y="690099"/>
                  <a:pt x="115082" y="635803"/>
                </a:cubicBezTo>
                <a:cubicBezTo>
                  <a:pt x="25223" y="581411"/>
                  <a:pt x="150791" y="552458"/>
                  <a:pt x="219073" y="519852"/>
                </a:cubicBezTo>
                <a:cubicBezTo>
                  <a:pt x="51186" y="503422"/>
                  <a:pt x="-47691" y="441876"/>
                  <a:pt x="-520" y="400892"/>
                </a:cubicBezTo>
                <a:cubicBezTo>
                  <a:pt x="-65280" y="355548"/>
                  <a:pt x="205316" y="320316"/>
                  <a:pt x="400513" y="295155"/>
                </a:cubicBezTo>
                <a:cubicBezTo>
                  <a:pt x="401850" y="294461"/>
                  <a:pt x="402621" y="293924"/>
                  <a:pt x="404350" y="292367"/>
                </a:cubicBezTo>
                <a:close/>
              </a:path>
              <a:path w="4478965" h="878936" fill="none" stroke="0" extrusionOk="0">
                <a:moveTo>
                  <a:pt x="486567" y="532589"/>
                </a:moveTo>
                <a:cubicBezTo>
                  <a:pt x="389096" y="525068"/>
                  <a:pt x="308925" y="534895"/>
                  <a:pt x="223946" y="516374"/>
                </a:cubicBezTo>
                <a:moveTo>
                  <a:pt x="718291" y="710045"/>
                </a:moveTo>
                <a:cubicBezTo>
                  <a:pt x="678412" y="710170"/>
                  <a:pt x="657946" y="723560"/>
                  <a:pt x="603414" y="717796"/>
                </a:cubicBezTo>
                <a:moveTo>
                  <a:pt x="1708434" y="795314"/>
                </a:moveTo>
                <a:cubicBezTo>
                  <a:pt x="1691796" y="785027"/>
                  <a:pt x="1653764" y="777191"/>
                  <a:pt x="1639175" y="759912"/>
                </a:cubicBezTo>
                <a:moveTo>
                  <a:pt x="2988774" y="707034"/>
                </a:moveTo>
                <a:cubicBezTo>
                  <a:pt x="2989455" y="725221"/>
                  <a:pt x="2979840" y="730765"/>
                  <a:pt x="2961093" y="745874"/>
                </a:cubicBezTo>
                <a:moveTo>
                  <a:pt x="3538484" y="467015"/>
                </a:moveTo>
                <a:cubicBezTo>
                  <a:pt x="3741102" y="489761"/>
                  <a:pt x="3841397" y="566020"/>
                  <a:pt x="3875547" y="612202"/>
                </a:cubicBezTo>
                <a:moveTo>
                  <a:pt x="4333604" y="312388"/>
                </a:moveTo>
                <a:cubicBezTo>
                  <a:pt x="4281091" y="337356"/>
                  <a:pt x="4251087" y="342319"/>
                  <a:pt x="4183476" y="366833"/>
                </a:cubicBezTo>
                <a:moveTo>
                  <a:pt x="3973421" y="110395"/>
                </a:moveTo>
                <a:cubicBezTo>
                  <a:pt x="3983516" y="118156"/>
                  <a:pt x="3982963" y="124806"/>
                  <a:pt x="3981301" y="136112"/>
                </a:cubicBezTo>
                <a:moveTo>
                  <a:pt x="3014797" y="80405"/>
                </a:moveTo>
                <a:cubicBezTo>
                  <a:pt x="3038809" y="66793"/>
                  <a:pt x="3059887" y="63336"/>
                  <a:pt x="3091728" y="47608"/>
                </a:cubicBezTo>
                <a:moveTo>
                  <a:pt x="2295572" y="96031"/>
                </a:moveTo>
                <a:cubicBezTo>
                  <a:pt x="2304953" y="89815"/>
                  <a:pt x="2317400" y="76477"/>
                  <a:pt x="2332793" y="67750"/>
                </a:cubicBezTo>
                <a:moveTo>
                  <a:pt x="1451514" y="105634"/>
                </a:moveTo>
                <a:cubicBezTo>
                  <a:pt x="1497026" y="118744"/>
                  <a:pt x="1542737" y="131109"/>
                  <a:pt x="1586299" y="133060"/>
                </a:cubicBezTo>
                <a:moveTo>
                  <a:pt x="427885" y="321238"/>
                </a:moveTo>
                <a:cubicBezTo>
                  <a:pt x="423974" y="311044"/>
                  <a:pt x="407663" y="300812"/>
                  <a:pt x="404350" y="292367"/>
                </a:cubicBezTo>
              </a:path>
              <a:path w="4478965" h="878936" fill="none" stroke="0" extrusionOk="0">
                <a:moveTo>
                  <a:pt x="404350" y="292367"/>
                </a:moveTo>
                <a:cubicBezTo>
                  <a:pt x="344510" y="252141"/>
                  <a:pt x="389513" y="215362"/>
                  <a:pt x="582989" y="140527"/>
                </a:cubicBezTo>
                <a:cubicBezTo>
                  <a:pt x="799925" y="136163"/>
                  <a:pt x="1175126" y="7855"/>
                  <a:pt x="1452033" y="105838"/>
                </a:cubicBezTo>
                <a:cubicBezTo>
                  <a:pt x="1691442" y="30242"/>
                  <a:pt x="1963672" y="72082"/>
                  <a:pt x="2328231" y="69825"/>
                </a:cubicBezTo>
                <a:cubicBezTo>
                  <a:pt x="2425440" y="23630"/>
                  <a:pt x="2515813" y="43287"/>
                  <a:pt x="2669648" y="4069"/>
                </a:cubicBezTo>
                <a:cubicBezTo>
                  <a:pt x="2803762" y="-6164"/>
                  <a:pt x="3043643" y="8219"/>
                  <a:pt x="3093076" y="50477"/>
                </a:cubicBezTo>
                <a:cubicBezTo>
                  <a:pt x="3297827" y="-20389"/>
                  <a:pt x="3491552" y="-2166"/>
                  <a:pt x="3676794" y="14038"/>
                </a:cubicBezTo>
                <a:cubicBezTo>
                  <a:pt x="3866286" y="5348"/>
                  <a:pt x="3905853" y="81841"/>
                  <a:pt x="3972799" y="113447"/>
                </a:cubicBezTo>
                <a:cubicBezTo>
                  <a:pt x="4099773" y="88486"/>
                  <a:pt x="4281911" y="160967"/>
                  <a:pt x="4352682" y="209926"/>
                </a:cubicBezTo>
                <a:cubicBezTo>
                  <a:pt x="4379377" y="258115"/>
                  <a:pt x="4378633" y="307692"/>
                  <a:pt x="4335679" y="314544"/>
                </a:cubicBezTo>
                <a:cubicBezTo>
                  <a:pt x="4419823" y="358836"/>
                  <a:pt x="4568258" y="424442"/>
                  <a:pt x="4459886" y="474502"/>
                </a:cubicBezTo>
                <a:cubicBezTo>
                  <a:pt x="4386638" y="529057"/>
                  <a:pt x="4097421" y="566045"/>
                  <a:pt x="3878036" y="614521"/>
                </a:cubicBezTo>
                <a:cubicBezTo>
                  <a:pt x="3882658" y="648117"/>
                  <a:pt x="3814455" y="711099"/>
                  <a:pt x="3669744" y="734501"/>
                </a:cubicBezTo>
                <a:cubicBezTo>
                  <a:pt x="3421434" y="700017"/>
                  <a:pt x="3272864" y="818666"/>
                  <a:pt x="2960574" y="749027"/>
                </a:cubicBezTo>
                <a:cubicBezTo>
                  <a:pt x="2897548" y="851267"/>
                  <a:pt x="2777211" y="919934"/>
                  <a:pt x="2453787" y="877022"/>
                </a:cubicBezTo>
                <a:cubicBezTo>
                  <a:pt x="2166192" y="898041"/>
                  <a:pt x="1863602" y="833710"/>
                  <a:pt x="1708641" y="798894"/>
                </a:cubicBezTo>
                <a:cubicBezTo>
                  <a:pt x="1231109" y="844562"/>
                  <a:pt x="873863" y="791091"/>
                  <a:pt x="601757" y="721703"/>
                </a:cubicBezTo>
                <a:cubicBezTo>
                  <a:pt x="344476" y="741231"/>
                  <a:pt x="130818" y="703132"/>
                  <a:pt x="115082" y="635803"/>
                </a:cubicBezTo>
                <a:cubicBezTo>
                  <a:pt x="13391" y="604519"/>
                  <a:pt x="125810" y="541202"/>
                  <a:pt x="219073" y="519852"/>
                </a:cubicBezTo>
                <a:cubicBezTo>
                  <a:pt x="51850" y="476160"/>
                  <a:pt x="-42006" y="441603"/>
                  <a:pt x="-520" y="400892"/>
                </a:cubicBezTo>
                <a:cubicBezTo>
                  <a:pt x="-5390" y="348540"/>
                  <a:pt x="195730" y="270639"/>
                  <a:pt x="400513" y="295155"/>
                </a:cubicBezTo>
                <a:cubicBezTo>
                  <a:pt x="401356" y="294554"/>
                  <a:pt x="403026" y="293861"/>
                  <a:pt x="404350" y="292367"/>
                </a:cubicBezTo>
                <a:close/>
              </a:path>
              <a:path w="4478965" h="878936" fill="none" stroke="0" extrusionOk="0">
                <a:moveTo>
                  <a:pt x="486567" y="532589"/>
                </a:moveTo>
                <a:cubicBezTo>
                  <a:pt x="385693" y="545059"/>
                  <a:pt x="295404" y="522309"/>
                  <a:pt x="223946" y="516374"/>
                </a:cubicBezTo>
                <a:moveTo>
                  <a:pt x="718291" y="710045"/>
                </a:moveTo>
                <a:cubicBezTo>
                  <a:pt x="679258" y="708580"/>
                  <a:pt x="654954" y="717041"/>
                  <a:pt x="603414" y="717796"/>
                </a:cubicBezTo>
                <a:moveTo>
                  <a:pt x="1708434" y="795314"/>
                </a:moveTo>
                <a:cubicBezTo>
                  <a:pt x="1687859" y="783683"/>
                  <a:pt x="1653955" y="772819"/>
                  <a:pt x="1639175" y="759912"/>
                </a:cubicBezTo>
                <a:moveTo>
                  <a:pt x="2988774" y="707034"/>
                </a:moveTo>
                <a:cubicBezTo>
                  <a:pt x="2989159" y="725257"/>
                  <a:pt x="2980211" y="731178"/>
                  <a:pt x="2961093" y="745874"/>
                </a:cubicBezTo>
                <a:moveTo>
                  <a:pt x="3538484" y="467015"/>
                </a:moveTo>
                <a:cubicBezTo>
                  <a:pt x="3736809" y="480669"/>
                  <a:pt x="3829429" y="578425"/>
                  <a:pt x="3875547" y="612202"/>
                </a:cubicBezTo>
                <a:moveTo>
                  <a:pt x="4333604" y="312388"/>
                </a:moveTo>
                <a:cubicBezTo>
                  <a:pt x="4283328" y="321523"/>
                  <a:pt x="4248613" y="362354"/>
                  <a:pt x="4183476" y="366833"/>
                </a:cubicBezTo>
                <a:moveTo>
                  <a:pt x="3973421" y="110395"/>
                </a:moveTo>
                <a:cubicBezTo>
                  <a:pt x="3985019" y="121222"/>
                  <a:pt x="3983080" y="124672"/>
                  <a:pt x="3981301" y="136112"/>
                </a:cubicBezTo>
                <a:moveTo>
                  <a:pt x="3014797" y="80405"/>
                </a:moveTo>
                <a:cubicBezTo>
                  <a:pt x="3039491" y="61479"/>
                  <a:pt x="3064109" y="60252"/>
                  <a:pt x="3091728" y="47608"/>
                </a:cubicBezTo>
                <a:moveTo>
                  <a:pt x="2295572" y="96031"/>
                </a:moveTo>
                <a:cubicBezTo>
                  <a:pt x="2306960" y="86743"/>
                  <a:pt x="2313770" y="76258"/>
                  <a:pt x="2332793" y="67750"/>
                </a:cubicBezTo>
                <a:moveTo>
                  <a:pt x="1451514" y="105634"/>
                </a:moveTo>
                <a:cubicBezTo>
                  <a:pt x="1498607" y="121063"/>
                  <a:pt x="1543305" y="123216"/>
                  <a:pt x="1586299" y="133060"/>
                </a:cubicBezTo>
                <a:moveTo>
                  <a:pt x="427885" y="321238"/>
                </a:moveTo>
                <a:cubicBezTo>
                  <a:pt x="423919" y="310951"/>
                  <a:pt x="401034" y="300052"/>
                  <a:pt x="404350" y="292367"/>
                </a:cubicBezTo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426126359">
                  <a:custGeom>
                    <a:avLst/>
                    <a:gdLst>
                      <a:gd name="connsiteX0" fmla="*/ 306840 w 3398845"/>
                      <a:gd name="connsiteY0" fmla="*/ 437862 h 1316332"/>
                      <a:gd name="connsiteX1" fmla="*/ 442399 w 3398845"/>
                      <a:gd name="connsiteY1" fmla="*/ 210460 h 1316332"/>
                      <a:gd name="connsiteX2" fmla="*/ 1101870 w 3398845"/>
                      <a:gd name="connsiteY2" fmla="*/ 158508 h 1316332"/>
                      <a:gd name="connsiteX3" fmla="*/ 1766769 w 3398845"/>
                      <a:gd name="connsiteY3" fmla="*/ 104574 h 1316332"/>
                      <a:gd name="connsiteX4" fmla="*/ 2025852 w 3398845"/>
                      <a:gd name="connsiteY4" fmla="*/ 6094 h 1316332"/>
                      <a:gd name="connsiteX5" fmla="*/ 2347169 w 3398845"/>
                      <a:gd name="connsiteY5" fmla="*/ 75597 h 1316332"/>
                      <a:gd name="connsiteX6" fmla="*/ 2790121 w 3398845"/>
                      <a:gd name="connsiteY6" fmla="*/ 21024 h 1316332"/>
                      <a:gd name="connsiteX7" fmla="*/ 3014743 w 3398845"/>
                      <a:gd name="connsiteY7" fmla="*/ 169904 h 1316332"/>
                      <a:gd name="connsiteX8" fmla="*/ 3303016 w 3398845"/>
                      <a:gd name="connsiteY8" fmla="*/ 314395 h 1316332"/>
                      <a:gd name="connsiteX9" fmla="*/ 3290113 w 3398845"/>
                      <a:gd name="connsiteY9" fmla="*/ 471075 h 1316332"/>
                      <a:gd name="connsiteX10" fmla="*/ 3384367 w 3398845"/>
                      <a:gd name="connsiteY10" fmla="*/ 710635 h 1316332"/>
                      <a:gd name="connsiteX11" fmla="*/ 2942833 w 3398845"/>
                      <a:gd name="connsiteY11" fmla="*/ 920334 h 1316332"/>
                      <a:gd name="connsiteX12" fmla="*/ 2784771 w 3398845"/>
                      <a:gd name="connsiteY12" fmla="*/ 1100020 h 1316332"/>
                      <a:gd name="connsiteX13" fmla="*/ 2246620 w 3398845"/>
                      <a:gd name="connsiteY13" fmla="*/ 1121776 h 1316332"/>
                      <a:gd name="connsiteX14" fmla="*/ 1862047 w 3398845"/>
                      <a:gd name="connsiteY14" fmla="*/ 1313467 h 1316332"/>
                      <a:gd name="connsiteX15" fmla="*/ 1296596 w 3398845"/>
                      <a:gd name="connsiteY15" fmla="*/ 1196459 h 1316332"/>
                      <a:gd name="connsiteX16" fmla="*/ 456641 w 3398845"/>
                      <a:gd name="connsiteY16" fmla="*/ 1080854 h 1316332"/>
                      <a:gd name="connsiteX17" fmla="*/ 87330 w 3398845"/>
                      <a:gd name="connsiteY17" fmla="*/ 952207 h 1316332"/>
                      <a:gd name="connsiteX18" fmla="*/ 166243 w 3398845"/>
                      <a:gd name="connsiteY18" fmla="*/ 778554 h 1316332"/>
                      <a:gd name="connsiteX19" fmla="*/ -394 w 3398845"/>
                      <a:gd name="connsiteY19" fmla="*/ 600393 h 1316332"/>
                      <a:gd name="connsiteX20" fmla="*/ 303928 w 3398845"/>
                      <a:gd name="connsiteY20" fmla="*/ 442037 h 1316332"/>
                      <a:gd name="connsiteX21" fmla="*/ 306840 w 3398845"/>
                      <a:gd name="connsiteY21" fmla="*/ 437862 h 1316332"/>
                      <a:gd name="connsiteX0" fmla="*/ 369230 w 3398845"/>
                      <a:gd name="connsiteY0" fmla="*/ 797629 h 1316332"/>
                      <a:gd name="connsiteX1" fmla="*/ 169941 w 3398845"/>
                      <a:gd name="connsiteY1" fmla="*/ 773344 h 1316332"/>
                      <a:gd name="connsiteX2" fmla="*/ 545073 w 3398845"/>
                      <a:gd name="connsiteY2" fmla="*/ 1063394 h 1316332"/>
                      <a:gd name="connsiteX3" fmla="*/ 457899 w 3398845"/>
                      <a:gd name="connsiteY3" fmla="*/ 1075003 h 1316332"/>
                      <a:gd name="connsiteX4" fmla="*/ 1296439 w 3398845"/>
                      <a:gd name="connsiteY4" fmla="*/ 1191097 h 1316332"/>
                      <a:gd name="connsiteX5" fmla="*/ 1243882 w 3398845"/>
                      <a:gd name="connsiteY5" fmla="*/ 1138078 h 1316332"/>
                      <a:gd name="connsiteX6" fmla="*/ 2268020 w 3398845"/>
                      <a:gd name="connsiteY6" fmla="*/ 1058885 h 1316332"/>
                      <a:gd name="connsiteX7" fmla="*/ 2247014 w 3398845"/>
                      <a:gd name="connsiteY7" fmla="*/ 1117053 h 1316332"/>
                      <a:gd name="connsiteX8" fmla="*/ 2685165 w 3398845"/>
                      <a:gd name="connsiteY8" fmla="*/ 699422 h 1316332"/>
                      <a:gd name="connsiteX9" fmla="*/ 2940944 w 3398845"/>
                      <a:gd name="connsiteY9" fmla="*/ 916861 h 1316332"/>
                      <a:gd name="connsiteX10" fmla="*/ 3288539 w 3398845"/>
                      <a:gd name="connsiteY10" fmla="*/ 467846 h 1316332"/>
                      <a:gd name="connsiteX11" fmla="*/ 3174615 w 3398845"/>
                      <a:gd name="connsiteY11" fmla="*/ 549385 h 1316332"/>
                      <a:gd name="connsiteX12" fmla="*/ 3015215 w 3398845"/>
                      <a:gd name="connsiteY12" fmla="*/ 165333 h 1316332"/>
                      <a:gd name="connsiteX13" fmla="*/ 3021195 w 3398845"/>
                      <a:gd name="connsiteY13" fmla="*/ 203848 h 1316332"/>
                      <a:gd name="connsiteX14" fmla="*/ 2287767 w 3398845"/>
                      <a:gd name="connsiteY14" fmla="*/ 120419 h 1316332"/>
                      <a:gd name="connsiteX15" fmla="*/ 2346146 w 3398845"/>
                      <a:gd name="connsiteY15" fmla="*/ 71300 h 1316332"/>
                      <a:gd name="connsiteX16" fmla="*/ 1741986 w 3398845"/>
                      <a:gd name="connsiteY16" fmla="*/ 143821 h 1316332"/>
                      <a:gd name="connsiteX17" fmla="*/ 1770231 w 3398845"/>
                      <a:gd name="connsiteY17" fmla="*/ 101466 h 1316332"/>
                      <a:gd name="connsiteX18" fmla="*/ 1101476 w 3398845"/>
                      <a:gd name="connsiteY18" fmla="*/ 158203 h 1316332"/>
                      <a:gd name="connsiteX19" fmla="*/ 1203757 w 3398845"/>
                      <a:gd name="connsiteY19" fmla="*/ 199277 h 1316332"/>
                      <a:gd name="connsiteX20" fmla="*/ 324699 w 3398845"/>
                      <a:gd name="connsiteY20" fmla="*/ 481100 h 1316332"/>
                      <a:gd name="connsiteX21" fmla="*/ 306840 w 3398845"/>
                      <a:gd name="connsiteY21" fmla="*/ 437862 h 1316332"/>
                      <a:gd name="connsiteX0" fmla="*/ 306840 w 3398845"/>
                      <a:gd name="connsiteY0" fmla="*/ 437862 h 1316332"/>
                      <a:gd name="connsiteX1" fmla="*/ 442399 w 3398845"/>
                      <a:gd name="connsiteY1" fmla="*/ 210460 h 1316332"/>
                      <a:gd name="connsiteX2" fmla="*/ 1101870 w 3398845"/>
                      <a:gd name="connsiteY2" fmla="*/ 158508 h 1316332"/>
                      <a:gd name="connsiteX3" fmla="*/ 1766769 w 3398845"/>
                      <a:gd name="connsiteY3" fmla="*/ 104574 h 1316332"/>
                      <a:gd name="connsiteX4" fmla="*/ 2025852 w 3398845"/>
                      <a:gd name="connsiteY4" fmla="*/ 6094 h 1316332"/>
                      <a:gd name="connsiteX5" fmla="*/ 2347169 w 3398845"/>
                      <a:gd name="connsiteY5" fmla="*/ 75597 h 1316332"/>
                      <a:gd name="connsiteX6" fmla="*/ 2790121 w 3398845"/>
                      <a:gd name="connsiteY6" fmla="*/ 21024 h 1316332"/>
                      <a:gd name="connsiteX7" fmla="*/ 3014743 w 3398845"/>
                      <a:gd name="connsiteY7" fmla="*/ 169904 h 1316332"/>
                      <a:gd name="connsiteX8" fmla="*/ 3303016 w 3398845"/>
                      <a:gd name="connsiteY8" fmla="*/ 314395 h 1316332"/>
                      <a:gd name="connsiteX9" fmla="*/ 3290113 w 3398845"/>
                      <a:gd name="connsiteY9" fmla="*/ 471075 h 1316332"/>
                      <a:gd name="connsiteX10" fmla="*/ 3384367 w 3398845"/>
                      <a:gd name="connsiteY10" fmla="*/ 710635 h 1316332"/>
                      <a:gd name="connsiteX11" fmla="*/ 2942833 w 3398845"/>
                      <a:gd name="connsiteY11" fmla="*/ 920334 h 1316332"/>
                      <a:gd name="connsiteX12" fmla="*/ 2784771 w 3398845"/>
                      <a:gd name="connsiteY12" fmla="*/ 1100020 h 1316332"/>
                      <a:gd name="connsiteX13" fmla="*/ 2246620 w 3398845"/>
                      <a:gd name="connsiteY13" fmla="*/ 1121776 h 1316332"/>
                      <a:gd name="connsiteX14" fmla="*/ 1862047 w 3398845"/>
                      <a:gd name="connsiteY14" fmla="*/ 1313467 h 1316332"/>
                      <a:gd name="connsiteX15" fmla="*/ 1296596 w 3398845"/>
                      <a:gd name="connsiteY15" fmla="*/ 1196459 h 1316332"/>
                      <a:gd name="connsiteX16" fmla="*/ 456641 w 3398845"/>
                      <a:gd name="connsiteY16" fmla="*/ 1080854 h 1316332"/>
                      <a:gd name="connsiteX17" fmla="*/ 87330 w 3398845"/>
                      <a:gd name="connsiteY17" fmla="*/ 952207 h 1316332"/>
                      <a:gd name="connsiteX18" fmla="*/ 166243 w 3398845"/>
                      <a:gd name="connsiteY18" fmla="*/ 778554 h 1316332"/>
                      <a:gd name="connsiteX19" fmla="*/ -394 w 3398845"/>
                      <a:gd name="connsiteY19" fmla="*/ 600393 h 1316332"/>
                      <a:gd name="connsiteX20" fmla="*/ 303928 w 3398845"/>
                      <a:gd name="connsiteY20" fmla="*/ 442037 h 1316332"/>
                      <a:gd name="connsiteX21" fmla="*/ 306840 w 3398845"/>
                      <a:gd name="connsiteY21" fmla="*/ 437862 h 1316332"/>
                      <a:gd name="connsiteX0" fmla="*/ 369230 w 3398845"/>
                      <a:gd name="connsiteY0" fmla="*/ 797629 h 1316332"/>
                      <a:gd name="connsiteX1" fmla="*/ 169941 w 3398845"/>
                      <a:gd name="connsiteY1" fmla="*/ 773344 h 1316332"/>
                      <a:gd name="connsiteX2" fmla="*/ 545073 w 3398845"/>
                      <a:gd name="connsiteY2" fmla="*/ 1063394 h 1316332"/>
                      <a:gd name="connsiteX3" fmla="*/ 457899 w 3398845"/>
                      <a:gd name="connsiteY3" fmla="*/ 1075003 h 1316332"/>
                      <a:gd name="connsiteX4" fmla="*/ 1296439 w 3398845"/>
                      <a:gd name="connsiteY4" fmla="*/ 1191097 h 1316332"/>
                      <a:gd name="connsiteX5" fmla="*/ 1243882 w 3398845"/>
                      <a:gd name="connsiteY5" fmla="*/ 1138078 h 1316332"/>
                      <a:gd name="connsiteX6" fmla="*/ 2268020 w 3398845"/>
                      <a:gd name="connsiteY6" fmla="*/ 1058885 h 1316332"/>
                      <a:gd name="connsiteX7" fmla="*/ 2247014 w 3398845"/>
                      <a:gd name="connsiteY7" fmla="*/ 1117053 h 1316332"/>
                      <a:gd name="connsiteX8" fmla="*/ 2685165 w 3398845"/>
                      <a:gd name="connsiteY8" fmla="*/ 699422 h 1316332"/>
                      <a:gd name="connsiteX9" fmla="*/ 2940944 w 3398845"/>
                      <a:gd name="connsiteY9" fmla="*/ 916861 h 1316332"/>
                      <a:gd name="connsiteX10" fmla="*/ 3288539 w 3398845"/>
                      <a:gd name="connsiteY10" fmla="*/ 467846 h 1316332"/>
                      <a:gd name="connsiteX11" fmla="*/ 3174615 w 3398845"/>
                      <a:gd name="connsiteY11" fmla="*/ 549385 h 1316332"/>
                      <a:gd name="connsiteX12" fmla="*/ 3015215 w 3398845"/>
                      <a:gd name="connsiteY12" fmla="*/ 165333 h 1316332"/>
                      <a:gd name="connsiteX13" fmla="*/ 3021195 w 3398845"/>
                      <a:gd name="connsiteY13" fmla="*/ 203848 h 1316332"/>
                      <a:gd name="connsiteX14" fmla="*/ 2287767 w 3398845"/>
                      <a:gd name="connsiteY14" fmla="*/ 120419 h 1316332"/>
                      <a:gd name="connsiteX15" fmla="*/ 2346146 w 3398845"/>
                      <a:gd name="connsiteY15" fmla="*/ 71300 h 1316332"/>
                      <a:gd name="connsiteX16" fmla="*/ 1741986 w 3398845"/>
                      <a:gd name="connsiteY16" fmla="*/ 143821 h 1316332"/>
                      <a:gd name="connsiteX17" fmla="*/ 1770231 w 3398845"/>
                      <a:gd name="connsiteY17" fmla="*/ 101466 h 1316332"/>
                      <a:gd name="connsiteX18" fmla="*/ 1101476 w 3398845"/>
                      <a:gd name="connsiteY18" fmla="*/ 158203 h 1316332"/>
                      <a:gd name="connsiteX19" fmla="*/ 1203757 w 3398845"/>
                      <a:gd name="connsiteY19" fmla="*/ 199277 h 1316332"/>
                      <a:gd name="connsiteX20" fmla="*/ 324699 w 3398845"/>
                      <a:gd name="connsiteY20" fmla="*/ 481100 h 1316332"/>
                      <a:gd name="connsiteX21" fmla="*/ 306840 w 3398845"/>
                      <a:gd name="connsiteY21" fmla="*/ 437862 h 1316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398845" h="1316332" fill="none" extrusionOk="0">
                        <a:moveTo>
                          <a:pt x="306840" y="437862"/>
                        </a:moveTo>
                        <a:cubicBezTo>
                          <a:pt x="254838" y="360324"/>
                          <a:pt x="297965" y="300949"/>
                          <a:pt x="442399" y="210460"/>
                        </a:cubicBezTo>
                        <a:cubicBezTo>
                          <a:pt x="580345" y="204346"/>
                          <a:pt x="884811" y="49772"/>
                          <a:pt x="1101870" y="158508"/>
                        </a:cubicBezTo>
                        <a:cubicBezTo>
                          <a:pt x="1237760" y="92562"/>
                          <a:pt x="1531425" y="60315"/>
                          <a:pt x="1766769" y="104574"/>
                        </a:cubicBezTo>
                        <a:cubicBezTo>
                          <a:pt x="1834799" y="20924"/>
                          <a:pt x="1904963" y="25493"/>
                          <a:pt x="2025852" y="6094"/>
                        </a:cubicBezTo>
                        <a:cubicBezTo>
                          <a:pt x="2117078" y="2354"/>
                          <a:pt x="2314449" y="20017"/>
                          <a:pt x="2347169" y="75597"/>
                        </a:cubicBezTo>
                        <a:cubicBezTo>
                          <a:pt x="2490906" y="25755"/>
                          <a:pt x="2659270" y="1144"/>
                          <a:pt x="2790121" y="21024"/>
                        </a:cubicBezTo>
                        <a:cubicBezTo>
                          <a:pt x="2928565" y="22717"/>
                          <a:pt x="2974735" y="102803"/>
                          <a:pt x="3014743" y="169904"/>
                        </a:cubicBezTo>
                        <a:cubicBezTo>
                          <a:pt x="3119858" y="161726"/>
                          <a:pt x="3237630" y="245365"/>
                          <a:pt x="3303016" y="314395"/>
                        </a:cubicBezTo>
                        <a:cubicBezTo>
                          <a:pt x="3331017" y="377000"/>
                          <a:pt x="3327132" y="444556"/>
                          <a:pt x="3290113" y="471075"/>
                        </a:cubicBezTo>
                        <a:cubicBezTo>
                          <a:pt x="3341126" y="547976"/>
                          <a:pt x="3450049" y="630006"/>
                          <a:pt x="3384367" y="710635"/>
                        </a:cubicBezTo>
                        <a:cubicBezTo>
                          <a:pt x="3351165" y="784717"/>
                          <a:pt x="3084616" y="877150"/>
                          <a:pt x="2942833" y="920334"/>
                        </a:cubicBezTo>
                        <a:cubicBezTo>
                          <a:pt x="2953076" y="970885"/>
                          <a:pt x="2905485" y="1070673"/>
                          <a:pt x="2784771" y="1100020"/>
                        </a:cubicBezTo>
                        <a:cubicBezTo>
                          <a:pt x="2607438" y="1112282"/>
                          <a:pt x="2441420" y="1219053"/>
                          <a:pt x="2246620" y="1121776"/>
                        </a:cubicBezTo>
                        <a:cubicBezTo>
                          <a:pt x="2234601" y="1241439"/>
                          <a:pt x="2106567" y="1340195"/>
                          <a:pt x="1862047" y="1313467"/>
                        </a:cubicBezTo>
                        <a:cubicBezTo>
                          <a:pt x="1641268" y="1322960"/>
                          <a:pt x="1410188" y="1267609"/>
                          <a:pt x="1296596" y="1196459"/>
                        </a:cubicBezTo>
                        <a:cubicBezTo>
                          <a:pt x="979025" y="1269723"/>
                          <a:pt x="634562" y="1208718"/>
                          <a:pt x="456641" y="1080854"/>
                        </a:cubicBezTo>
                        <a:cubicBezTo>
                          <a:pt x="263922" y="1107192"/>
                          <a:pt x="101012" y="1042523"/>
                          <a:pt x="87330" y="952207"/>
                        </a:cubicBezTo>
                        <a:cubicBezTo>
                          <a:pt x="19862" y="883666"/>
                          <a:pt x="80766" y="803087"/>
                          <a:pt x="166243" y="778554"/>
                        </a:cubicBezTo>
                        <a:cubicBezTo>
                          <a:pt x="36166" y="715066"/>
                          <a:pt x="-26785" y="654676"/>
                          <a:pt x="-394" y="600393"/>
                        </a:cubicBezTo>
                        <a:cubicBezTo>
                          <a:pt x="26311" y="505262"/>
                          <a:pt x="140070" y="399282"/>
                          <a:pt x="303928" y="442037"/>
                        </a:cubicBezTo>
                        <a:cubicBezTo>
                          <a:pt x="304769" y="440615"/>
                          <a:pt x="305992" y="440049"/>
                          <a:pt x="306840" y="437862"/>
                        </a:cubicBezTo>
                        <a:close/>
                      </a:path>
                      <a:path w="3398845" h="1316332" fill="none" extrusionOk="0">
                        <a:moveTo>
                          <a:pt x="369230" y="797629"/>
                        </a:moveTo>
                        <a:cubicBezTo>
                          <a:pt x="283642" y="805418"/>
                          <a:pt x="225437" y="798333"/>
                          <a:pt x="169941" y="773344"/>
                        </a:cubicBezTo>
                        <a:moveTo>
                          <a:pt x="545073" y="1063394"/>
                        </a:moveTo>
                        <a:cubicBezTo>
                          <a:pt x="515090" y="1062517"/>
                          <a:pt x="496499" y="1074095"/>
                          <a:pt x="457899" y="1075003"/>
                        </a:cubicBezTo>
                        <a:moveTo>
                          <a:pt x="1296439" y="1191097"/>
                        </a:moveTo>
                        <a:cubicBezTo>
                          <a:pt x="1279351" y="1171744"/>
                          <a:pt x="1258429" y="1161137"/>
                          <a:pt x="1243882" y="1138078"/>
                        </a:cubicBezTo>
                        <a:moveTo>
                          <a:pt x="2268020" y="1058885"/>
                        </a:moveTo>
                        <a:cubicBezTo>
                          <a:pt x="2267029" y="1084883"/>
                          <a:pt x="2260350" y="1095775"/>
                          <a:pt x="2247014" y="1117053"/>
                        </a:cubicBezTo>
                        <a:moveTo>
                          <a:pt x="2685165" y="699422"/>
                        </a:moveTo>
                        <a:cubicBezTo>
                          <a:pt x="2839042" y="705393"/>
                          <a:pt x="2908015" y="845446"/>
                          <a:pt x="2940944" y="916861"/>
                        </a:cubicBezTo>
                        <a:moveTo>
                          <a:pt x="3288539" y="467846"/>
                        </a:moveTo>
                        <a:cubicBezTo>
                          <a:pt x="3250754" y="482972"/>
                          <a:pt x="3226674" y="524846"/>
                          <a:pt x="3174615" y="549385"/>
                        </a:cubicBezTo>
                        <a:moveTo>
                          <a:pt x="3015215" y="165333"/>
                        </a:moveTo>
                        <a:cubicBezTo>
                          <a:pt x="3023667" y="181802"/>
                          <a:pt x="3022267" y="187361"/>
                          <a:pt x="3021195" y="203848"/>
                        </a:cubicBezTo>
                        <a:moveTo>
                          <a:pt x="2287767" y="120419"/>
                        </a:moveTo>
                        <a:cubicBezTo>
                          <a:pt x="2306079" y="97561"/>
                          <a:pt x="2329428" y="84854"/>
                          <a:pt x="2346146" y="71300"/>
                        </a:cubicBezTo>
                        <a:moveTo>
                          <a:pt x="1741986" y="143821"/>
                        </a:moveTo>
                        <a:cubicBezTo>
                          <a:pt x="1750014" y="127551"/>
                          <a:pt x="1755249" y="113252"/>
                          <a:pt x="1770231" y="101466"/>
                        </a:cubicBezTo>
                        <a:moveTo>
                          <a:pt x="1101476" y="158203"/>
                        </a:moveTo>
                        <a:cubicBezTo>
                          <a:pt x="1133297" y="175273"/>
                          <a:pt x="1177118" y="188516"/>
                          <a:pt x="1203757" y="199277"/>
                        </a:cubicBezTo>
                        <a:moveTo>
                          <a:pt x="324699" y="481100"/>
                        </a:moveTo>
                        <a:cubicBezTo>
                          <a:pt x="321442" y="465612"/>
                          <a:pt x="302192" y="450697"/>
                          <a:pt x="306840" y="437862"/>
                        </a:cubicBezTo>
                      </a:path>
                      <a:path w="3398845" h="1316332" stroke="0" extrusionOk="0">
                        <a:moveTo>
                          <a:pt x="306840" y="437862"/>
                        </a:moveTo>
                        <a:cubicBezTo>
                          <a:pt x="309809" y="377420"/>
                          <a:pt x="326032" y="276185"/>
                          <a:pt x="442399" y="210460"/>
                        </a:cubicBezTo>
                        <a:cubicBezTo>
                          <a:pt x="623514" y="104538"/>
                          <a:pt x="887889" y="82727"/>
                          <a:pt x="1101870" y="158508"/>
                        </a:cubicBezTo>
                        <a:cubicBezTo>
                          <a:pt x="1222193" y="17009"/>
                          <a:pt x="1516002" y="-44569"/>
                          <a:pt x="1766769" y="104574"/>
                        </a:cubicBezTo>
                        <a:cubicBezTo>
                          <a:pt x="1848189" y="57399"/>
                          <a:pt x="1889495" y="24413"/>
                          <a:pt x="2025852" y="6094"/>
                        </a:cubicBezTo>
                        <a:cubicBezTo>
                          <a:pt x="2185032" y="-10107"/>
                          <a:pt x="2251708" y="17330"/>
                          <a:pt x="2347169" y="75597"/>
                        </a:cubicBezTo>
                        <a:cubicBezTo>
                          <a:pt x="2469157" y="10386"/>
                          <a:pt x="2600230" y="-13152"/>
                          <a:pt x="2790121" y="21024"/>
                        </a:cubicBezTo>
                        <a:cubicBezTo>
                          <a:pt x="2913609" y="28753"/>
                          <a:pt x="2966275" y="104455"/>
                          <a:pt x="3014743" y="169904"/>
                        </a:cubicBezTo>
                        <a:cubicBezTo>
                          <a:pt x="3146816" y="184583"/>
                          <a:pt x="3284709" y="237749"/>
                          <a:pt x="3303016" y="314395"/>
                        </a:cubicBezTo>
                        <a:cubicBezTo>
                          <a:pt x="3328193" y="367648"/>
                          <a:pt x="3335175" y="427586"/>
                          <a:pt x="3290113" y="471075"/>
                        </a:cubicBezTo>
                        <a:cubicBezTo>
                          <a:pt x="3424770" y="532765"/>
                          <a:pt x="3468489" y="646509"/>
                          <a:pt x="3384367" y="710635"/>
                        </a:cubicBezTo>
                        <a:cubicBezTo>
                          <a:pt x="3300939" y="831902"/>
                          <a:pt x="3218969" y="853885"/>
                          <a:pt x="2942833" y="920334"/>
                        </a:cubicBezTo>
                        <a:cubicBezTo>
                          <a:pt x="2945194" y="988419"/>
                          <a:pt x="2833799" y="1038500"/>
                          <a:pt x="2784771" y="1100020"/>
                        </a:cubicBezTo>
                        <a:cubicBezTo>
                          <a:pt x="2629462" y="1147325"/>
                          <a:pt x="2450311" y="1164827"/>
                          <a:pt x="2246620" y="1121776"/>
                        </a:cubicBezTo>
                        <a:cubicBezTo>
                          <a:pt x="2143033" y="1256259"/>
                          <a:pt x="2047219" y="1320022"/>
                          <a:pt x="1862047" y="1313467"/>
                        </a:cubicBezTo>
                        <a:cubicBezTo>
                          <a:pt x="1677935" y="1331024"/>
                          <a:pt x="1407914" y="1315097"/>
                          <a:pt x="1296596" y="1196459"/>
                        </a:cubicBezTo>
                        <a:cubicBezTo>
                          <a:pt x="935341" y="1294084"/>
                          <a:pt x="730934" y="1264176"/>
                          <a:pt x="456641" y="1080854"/>
                        </a:cubicBezTo>
                        <a:cubicBezTo>
                          <a:pt x="272731" y="1100478"/>
                          <a:pt x="137712" y="1042092"/>
                          <a:pt x="87330" y="952207"/>
                        </a:cubicBezTo>
                        <a:cubicBezTo>
                          <a:pt x="43275" y="897426"/>
                          <a:pt x="122886" y="819036"/>
                          <a:pt x="166243" y="778554"/>
                        </a:cubicBezTo>
                        <a:cubicBezTo>
                          <a:pt x="64917" y="745898"/>
                          <a:pt x="-10852" y="662749"/>
                          <a:pt x="-394" y="600393"/>
                        </a:cubicBezTo>
                        <a:cubicBezTo>
                          <a:pt x="-55606" y="556962"/>
                          <a:pt x="158643" y="454431"/>
                          <a:pt x="303928" y="442037"/>
                        </a:cubicBezTo>
                        <a:cubicBezTo>
                          <a:pt x="304921" y="440978"/>
                          <a:pt x="305291" y="439602"/>
                          <a:pt x="306840" y="437862"/>
                        </a:cubicBezTo>
                        <a:close/>
                      </a:path>
                      <a:path w="3398845" h="1316332" fill="none" stroke="0" extrusionOk="0">
                        <a:moveTo>
                          <a:pt x="369230" y="797629"/>
                        </a:moveTo>
                        <a:cubicBezTo>
                          <a:pt x="296318" y="802940"/>
                          <a:pt x="231028" y="789702"/>
                          <a:pt x="169941" y="773344"/>
                        </a:cubicBezTo>
                        <a:moveTo>
                          <a:pt x="545073" y="1063394"/>
                        </a:moveTo>
                        <a:cubicBezTo>
                          <a:pt x="512141" y="1063649"/>
                          <a:pt x="494252" y="1074962"/>
                          <a:pt x="457899" y="1075003"/>
                        </a:cubicBezTo>
                        <a:moveTo>
                          <a:pt x="1296439" y="1191097"/>
                        </a:moveTo>
                        <a:cubicBezTo>
                          <a:pt x="1282209" y="1177969"/>
                          <a:pt x="1251059" y="1154789"/>
                          <a:pt x="1243882" y="1138078"/>
                        </a:cubicBezTo>
                        <a:moveTo>
                          <a:pt x="2268020" y="1058885"/>
                        </a:moveTo>
                        <a:cubicBezTo>
                          <a:pt x="2269338" y="1078637"/>
                          <a:pt x="2263791" y="1098238"/>
                          <a:pt x="2247014" y="1117053"/>
                        </a:cubicBezTo>
                        <a:moveTo>
                          <a:pt x="2685165" y="699422"/>
                        </a:moveTo>
                        <a:cubicBezTo>
                          <a:pt x="2842725" y="741913"/>
                          <a:pt x="2935456" y="855594"/>
                          <a:pt x="2940944" y="916861"/>
                        </a:cubicBezTo>
                        <a:moveTo>
                          <a:pt x="3288539" y="467846"/>
                        </a:moveTo>
                        <a:cubicBezTo>
                          <a:pt x="3258202" y="496224"/>
                          <a:pt x="3230918" y="538085"/>
                          <a:pt x="3174615" y="549385"/>
                        </a:cubicBezTo>
                        <a:moveTo>
                          <a:pt x="3015215" y="165333"/>
                        </a:moveTo>
                        <a:cubicBezTo>
                          <a:pt x="3021203" y="175200"/>
                          <a:pt x="3021667" y="190315"/>
                          <a:pt x="3021195" y="203848"/>
                        </a:cubicBezTo>
                        <a:moveTo>
                          <a:pt x="2287767" y="120419"/>
                        </a:moveTo>
                        <a:cubicBezTo>
                          <a:pt x="2301224" y="103768"/>
                          <a:pt x="2321957" y="86497"/>
                          <a:pt x="2346146" y="71300"/>
                        </a:cubicBezTo>
                        <a:moveTo>
                          <a:pt x="1741986" y="143821"/>
                        </a:moveTo>
                        <a:cubicBezTo>
                          <a:pt x="1752044" y="128575"/>
                          <a:pt x="1760028" y="120791"/>
                          <a:pt x="1770231" y="101466"/>
                        </a:cubicBezTo>
                        <a:moveTo>
                          <a:pt x="1101476" y="158203"/>
                        </a:moveTo>
                        <a:cubicBezTo>
                          <a:pt x="1144902" y="174054"/>
                          <a:pt x="1164405" y="178965"/>
                          <a:pt x="1203757" y="199277"/>
                        </a:cubicBezTo>
                        <a:moveTo>
                          <a:pt x="324699" y="481100"/>
                        </a:moveTo>
                        <a:cubicBezTo>
                          <a:pt x="321122" y="468851"/>
                          <a:pt x="313202" y="454436"/>
                          <a:pt x="306840" y="437862"/>
                        </a:cubicBezTo>
                      </a:path>
                      <a:path w="3398845" h="1316332" fill="none" stroke="0" extrusionOk="0">
                        <a:moveTo>
                          <a:pt x="306840" y="437862"/>
                        </a:moveTo>
                        <a:cubicBezTo>
                          <a:pt x="280804" y="377151"/>
                          <a:pt x="307529" y="304124"/>
                          <a:pt x="442399" y="210460"/>
                        </a:cubicBezTo>
                        <a:cubicBezTo>
                          <a:pt x="628398" y="161070"/>
                          <a:pt x="908668" y="-7765"/>
                          <a:pt x="1101870" y="158508"/>
                        </a:cubicBezTo>
                        <a:cubicBezTo>
                          <a:pt x="1259669" y="27173"/>
                          <a:pt x="1506890" y="43200"/>
                          <a:pt x="1766769" y="104574"/>
                        </a:cubicBezTo>
                        <a:cubicBezTo>
                          <a:pt x="1838828" y="60445"/>
                          <a:pt x="1913753" y="32575"/>
                          <a:pt x="2025852" y="6094"/>
                        </a:cubicBezTo>
                        <a:cubicBezTo>
                          <a:pt x="2140961" y="-7354"/>
                          <a:pt x="2299052" y="18204"/>
                          <a:pt x="2347169" y="75597"/>
                        </a:cubicBezTo>
                        <a:cubicBezTo>
                          <a:pt x="2477763" y="4819"/>
                          <a:pt x="2629281" y="-11503"/>
                          <a:pt x="2790121" y="21024"/>
                        </a:cubicBezTo>
                        <a:cubicBezTo>
                          <a:pt x="2930312" y="20196"/>
                          <a:pt x="2969259" y="113800"/>
                          <a:pt x="3014743" y="169904"/>
                        </a:cubicBezTo>
                        <a:cubicBezTo>
                          <a:pt x="3119591" y="154286"/>
                          <a:pt x="3278345" y="239349"/>
                          <a:pt x="3303016" y="314395"/>
                        </a:cubicBezTo>
                        <a:cubicBezTo>
                          <a:pt x="3320040" y="377261"/>
                          <a:pt x="3326940" y="435585"/>
                          <a:pt x="3290113" y="471075"/>
                        </a:cubicBezTo>
                        <a:cubicBezTo>
                          <a:pt x="3389137" y="533248"/>
                          <a:pt x="3449350" y="630041"/>
                          <a:pt x="3384367" y="710635"/>
                        </a:cubicBezTo>
                        <a:cubicBezTo>
                          <a:pt x="3333763" y="794638"/>
                          <a:pt x="3136693" y="880495"/>
                          <a:pt x="2942833" y="920334"/>
                        </a:cubicBezTo>
                        <a:cubicBezTo>
                          <a:pt x="2928508" y="984301"/>
                          <a:pt x="2876154" y="1061136"/>
                          <a:pt x="2784771" y="1100020"/>
                        </a:cubicBezTo>
                        <a:cubicBezTo>
                          <a:pt x="2620046" y="1136310"/>
                          <a:pt x="2470444" y="1215331"/>
                          <a:pt x="2246620" y="1121776"/>
                        </a:cubicBezTo>
                        <a:cubicBezTo>
                          <a:pt x="2177590" y="1246166"/>
                          <a:pt x="2083986" y="1353425"/>
                          <a:pt x="1862047" y="1313467"/>
                        </a:cubicBezTo>
                        <a:cubicBezTo>
                          <a:pt x="1648837" y="1356668"/>
                          <a:pt x="1423222" y="1249180"/>
                          <a:pt x="1296596" y="1196459"/>
                        </a:cubicBezTo>
                        <a:cubicBezTo>
                          <a:pt x="974333" y="1275137"/>
                          <a:pt x="672564" y="1209063"/>
                          <a:pt x="456641" y="1080854"/>
                        </a:cubicBezTo>
                        <a:cubicBezTo>
                          <a:pt x="261003" y="1107717"/>
                          <a:pt x="120418" y="1044115"/>
                          <a:pt x="87330" y="952207"/>
                        </a:cubicBezTo>
                        <a:cubicBezTo>
                          <a:pt x="26456" y="894963"/>
                          <a:pt x="100297" y="824520"/>
                          <a:pt x="166243" y="778554"/>
                        </a:cubicBezTo>
                        <a:cubicBezTo>
                          <a:pt x="46203" y="731391"/>
                          <a:pt x="-30027" y="676538"/>
                          <a:pt x="-394" y="600393"/>
                        </a:cubicBezTo>
                        <a:cubicBezTo>
                          <a:pt x="-6586" y="517800"/>
                          <a:pt x="151263" y="440057"/>
                          <a:pt x="303928" y="442037"/>
                        </a:cubicBezTo>
                        <a:cubicBezTo>
                          <a:pt x="304712" y="440778"/>
                          <a:pt x="305594" y="439734"/>
                          <a:pt x="306840" y="437862"/>
                        </a:cubicBezTo>
                        <a:close/>
                      </a:path>
                      <a:path w="3398845" h="1316332" fill="none" stroke="0" extrusionOk="0">
                        <a:moveTo>
                          <a:pt x="369230" y="797629"/>
                        </a:moveTo>
                        <a:cubicBezTo>
                          <a:pt x="303997" y="810155"/>
                          <a:pt x="226294" y="776396"/>
                          <a:pt x="169941" y="773344"/>
                        </a:cubicBezTo>
                        <a:moveTo>
                          <a:pt x="545073" y="1063394"/>
                        </a:moveTo>
                        <a:cubicBezTo>
                          <a:pt x="518350" y="1058040"/>
                          <a:pt x="498052" y="1073111"/>
                          <a:pt x="457899" y="1075003"/>
                        </a:cubicBezTo>
                        <a:moveTo>
                          <a:pt x="1296439" y="1191097"/>
                        </a:moveTo>
                        <a:cubicBezTo>
                          <a:pt x="1281905" y="1177532"/>
                          <a:pt x="1253595" y="1157562"/>
                          <a:pt x="1243882" y="1138078"/>
                        </a:cubicBezTo>
                        <a:moveTo>
                          <a:pt x="2268020" y="1058885"/>
                        </a:moveTo>
                        <a:cubicBezTo>
                          <a:pt x="2267339" y="1082171"/>
                          <a:pt x="2261847" y="1096559"/>
                          <a:pt x="2247014" y="1117053"/>
                        </a:cubicBezTo>
                        <a:moveTo>
                          <a:pt x="2685165" y="699422"/>
                        </a:moveTo>
                        <a:cubicBezTo>
                          <a:pt x="2838417" y="735682"/>
                          <a:pt x="2915280" y="855187"/>
                          <a:pt x="2940944" y="916861"/>
                        </a:cubicBezTo>
                        <a:moveTo>
                          <a:pt x="3288539" y="467846"/>
                        </a:moveTo>
                        <a:cubicBezTo>
                          <a:pt x="3252780" y="484000"/>
                          <a:pt x="3223610" y="533266"/>
                          <a:pt x="3174615" y="549385"/>
                        </a:cubicBezTo>
                        <a:moveTo>
                          <a:pt x="3015215" y="165333"/>
                        </a:moveTo>
                        <a:cubicBezTo>
                          <a:pt x="3023743" y="179279"/>
                          <a:pt x="3022926" y="188855"/>
                          <a:pt x="3021195" y="203848"/>
                        </a:cubicBezTo>
                        <a:moveTo>
                          <a:pt x="2287767" y="120419"/>
                        </a:moveTo>
                        <a:cubicBezTo>
                          <a:pt x="2303957" y="100072"/>
                          <a:pt x="2319893" y="88115"/>
                          <a:pt x="2346146" y="71300"/>
                        </a:cubicBezTo>
                        <a:moveTo>
                          <a:pt x="1741986" y="143821"/>
                        </a:moveTo>
                        <a:cubicBezTo>
                          <a:pt x="1751270" y="131915"/>
                          <a:pt x="1757155" y="114958"/>
                          <a:pt x="1770231" y="101466"/>
                        </a:cubicBezTo>
                        <a:moveTo>
                          <a:pt x="1101476" y="158203"/>
                        </a:moveTo>
                        <a:cubicBezTo>
                          <a:pt x="1139888" y="175565"/>
                          <a:pt x="1170170" y="183152"/>
                          <a:pt x="1203757" y="199277"/>
                        </a:cubicBezTo>
                        <a:moveTo>
                          <a:pt x="324699" y="481100"/>
                        </a:moveTo>
                        <a:cubicBezTo>
                          <a:pt x="321702" y="467074"/>
                          <a:pt x="307424" y="451332"/>
                          <a:pt x="306840" y="437862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اسرع طالب يجيب سيحصل على </a:t>
            </a:r>
            <a:r>
              <a:rPr lang="ar-AE" sz="2800" b="1" u="sng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وســام</a:t>
            </a:r>
            <a:endParaRPr lang="en-US" sz="2400" b="1" u="sng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082026-67FC-4181-9448-6AFF4C8FFC03}"/>
              </a:ext>
            </a:extLst>
          </p:cNvPr>
          <p:cNvSpPr/>
          <p:nvPr/>
        </p:nvSpPr>
        <p:spPr>
          <a:xfrm>
            <a:off x="131021" y="79499"/>
            <a:ext cx="1488651" cy="7195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dirty="0"/>
              <a:t>تقويم بنائي </a:t>
            </a:r>
          </a:p>
        </p:txBody>
      </p:sp>
    </p:spTree>
    <p:extLst>
      <p:ext uri="{BB962C8B-B14F-4D97-AF65-F5344CB8AC3E}">
        <p14:creationId xmlns:p14="http://schemas.microsoft.com/office/powerpoint/2010/main" val="171245636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77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C21521D2-E833-4A18-9DAB-E2FA6F675197}"/>
              </a:ext>
            </a:extLst>
          </p:cNvPr>
          <p:cNvSpPr txBox="1"/>
          <p:nvPr/>
        </p:nvSpPr>
        <p:spPr>
          <a:xfrm>
            <a:off x="197634" y="677887"/>
            <a:ext cx="248035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AE" sz="24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فهم المقروء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D4584DC-73F6-4B1D-B9BF-3E7B66F379D2}"/>
              </a:ext>
            </a:extLst>
          </p:cNvPr>
          <p:cNvSpPr txBox="1"/>
          <p:nvPr/>
        </p:nvSpPr>
        <p:spPr>
          <a:xfrm>
            <a:off x="899592" y="146062"/>
            <a:ext cx="789190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الفقرة الأولى ص 127 ثم أجب عن الأسئلة التالية </a:t>
            </a:r>
          </a:p>
        </p:txBody>
      </p:sp>
      <p:pic>
        <p:nvPicPr>
          <p:cNvPr id="13" name="2 Minute Timer - Clean and Simple">
            <a:hlinkClick r:id="" action="ppaction://media"/>
            <a:extLst>
              <a:ext uri="{FF2B5EF4-FFF2-40B4-BE49-F238E27FC236}">
                <a16:creationId xmlns:a16="http://schemas.microsoft.com/office/drawing/2014/main" id="{701F0087-D84C-4560-B5CA-C06F4E8399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211" y="5668530"/>
            <a:ext cx="1552670" cy="873377"/>
          </a:xfrm>
          <a:prstGeom prst="rect">
            <a:avLst/>
          </a:prstGeom>
        </p:spPr>
      </p:pic>
      <p:pic>
        <p:nvPicPr>
          <p:cNvPr id="14" name="Picture 2" descr="حنان نصار تكتب لمجلة حرة : &quot; قبعات التفكير الست &quot; للعالم إدوارد دي ...">
            <a:extLst>
              <a:ext uri="{FF2B5EF4-FFF2-40B4-BE49-F238E27FC236}">
                <a16:creationId xmlns:a16="http://schemas.microsoft.com/office/drawing/2014/main" id="{F260579F-17C5-40CF-A3BF-349E7649A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3" r="50345"/>
          <a:stretch>
            <a:fillRect/>
          </a:stretch>
        </p:blipFill>
        <p:spPr bwMode="auto">
          <a:xfrm>
            <a:off x="5527119" y="720456"/>
            <a:ext cx="817511" cy="75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ما هو مبدأ قبعات التفكير الست؟ وكيف أستفيد منه في حياتي؟ ⋆ سين و جيم">
            <a:extLst>
              <a:ext uri="{FF2B5EF4-FFF2-40B4-BE49-F238E27FC236}">
                <a16:creationId xmlns:a16="http://schemas.microsoft.com/office/drawing/2014/main" id="{CFE3C143-5EBF-4DDB-821B-0FCC86582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11143" r="32500" b="13429"/>
          <a:stretch/>
        </p:blipFill>
        <p:spPr bwMode="auto">
          <a:xfrm>
            <a:off x="4597298" y="770486"/>
            <a:ext cx="614219" cy="663295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حنان نصار تكتب لمجلة حرة : &quot; قبعات التفكير الست &quot; للعالم إدوارد دي ...">
            <a:extLst>
              <a:ext uri="{FF2B5EF4-FFF2-40B4-BE49-F238E27FC236}">
                <a16:creationId xmlns:a16="http://schemas.microsoft.com/office/drawing/2014/main" id="{F4E7B095-DA7C-4151-AF32-8230031B2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6" r="15402"/>
          <a:stretch/>
        </p:blipFill>
        <p:spPr bwMode="auto">
          <a:xfrm>
            <a:off x="6660232" y="740513"/>
            <a:ext cx="749149" cy="75711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BE03509-825C-4727-AA51-7398F033C084}"/>
              </a:ext>
            </a:extLst>
          </p:cNvPr>
          <p:cNvSpPr txBox="1"/>
          <p:nvPr/>
        </p:nvSpPr>
        <p:spPr>
          <a:xfrm>
            <a:off x="2101508" y="5810781"/>
            <a:ext cx="7920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د</a:t>
            </a:r>
            <a:r>
              <a:rPr lang="en-US" dirty="0"/>
              <a:t>2</a:t>
            </a:r>
            <a:endParaRPr lang="ar-AE" dirty="0"/>
          </a:p>
        </p:txBody>
      </p:sp>
      <p:sp>
        <p:nvSpPr>
          <p:cNvPr id="15" name="مستطيل: زوايا مستديرة 7">
            <a:extLst>
              <a:ext uri="{FF2B5EF4-FFF2-40B4-BE49-F238E27FC236}">
                <a16:creationId xmlns:a16="http://schemas.microsoft.com/office/drawing/2014/main" id="{F3E40451-62DD-4B71-865B-29A9DE1A86EB}"/>
              </a:ext>
            </a:extLst>
          </p:cNvPr>
          <p:cNvSpPr/>
          <p:nvPr/>
        </p:nvSpPr>
        <p:spPr>
          <a:xfrm>
            <a:off x="7033847" y="1630411"/>
            <a:ext cx="2110153" cy="2114505"/>
          </a:xfrm>
          <a:prstGeom prst="roundRect">
            <a:avLst/>
          </a:prstGeom>
          <a:solidFill>
            <a:srgbClr val="CEE896"/>
          </a:solidFill>
          <a:ln w="28575">
            <a:solidFill>
              <a:srgbClr val="45770B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 المعارض وما الهدف منها؟</a:t>
            </a:r>
          </a:p>
        </p:txBody>
      </p:sp>
      <p:pic>
        <p:nvPicPr>
          <p:cNvPr id="17" name="صورة 4">
            <a:extLst>
              <a:ext uri="{FF2B5EF4-FFF2-40B4-BE49-F238E27FC236}">
                <a16:creationId xmlns:a16="http://schemas.microsoft.com/office/drawing/2014/main" id="{7D03B558-BBD8-4427-8360-FB55A4B6D7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567" y="1660384"/>
            <a:ext cx="6663571" cy="3713917"/>
          </a:xfrm>
          <a:prstGeom prst="rect">
            <a:avLst/>
          </a:prstGeom>
        </p:spPr>
      </p:pic>
      <p:sp>
        <p:nvSpPr>
          <p:cNvPr id="19" name="مستطيل: زوايا مستديرة 6">
            <a:extLst>
              <a:ext uri="{FF2B5EF4-FFF2-40B4-BE49-F238E27FC236}">
                <a16:creationId xmlns:a16="http://schemas.microsoft.com/office/drawing/2014/main" id="{05385DAE-182E-47C4-9AC7-A95638241093}"/>
              </a:ext>
            </a:extLst>
          </p:cNvPr>
          <p:cNvSpPr/>
          <p:nvPr/>
        </p:nvSpPr>
        <p:spPr>
          <a:xfrm>
            <a:off x="168814" y="2780929"/>
            <a:ext cx="1234834" cy="24166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rgbClr val="FF0000"/>
                </a:solidFill>
                <a:cs typeface="(AH) Manal Black" pitchFamily="2" charset="-78"/>
              </a:rPr>
              <a:t>المعارض أحداث عالمية تنظمها الدول وهي فرصة لتقديم الاختراعات وغيرها</a:t>
            </a:r>
            <a:endParaRPr lang="en-US" sz="20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20" name="مستطيل: زوايا مستديرة 7">
            <a:extLst>
              <a:ext uri="{FF2B5EF4-FFF2-40B4-BE49-F238E27FC236}">
                <a16:creationId xmlns:a16="http://schemas.microsoft.com/office/drawing/2014/main" id="{D368E761-B347-4371-A589-0BD3ACA2AD8B}"/>
              </a:ext>
            </a:extLst>
          </p:cNvPr>
          <p:cNvSpPr/>
          <p:nvPr/>
        </p:nvSpPr>
        <p:spPr>
          <a:xfrm>
            <a:off x="6946811" y="4005064"/>
            <a:ext cx="2110153" cy="2536843"/>
          </a:xfrm>
          <a:prstGeom prst="roundRect">
            <a:avLst/>
          </a:prstGeom>
          <a:solidFill>
            <a:srgbClr val="CEE896"/>
          </a:solidFill>
          <a:ln w="28575">
            <a:solidFill>
              <a:srgbClr val="45770B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الفكرة الرئيسة للفقرة السابقة </a:t>
            </a:r>
          </a:p>
        </p:txBody>
      </p:sp>
      <p:sp>
        <p:nvSpPr>
          <p:cNvPr id="21" name="مربع نص 1">
            <a:extLst>
              <a:ext uri="{FF2B5EF4-FFF2-40B4-BE49-F238E27FC236}">
                <a16:creationId xmlns:a16="http://schemas.microsoft.com/office/drawing/2014/main" id="{56F56FEB-5D09-48D3-97C0-DC74841D1757}"/>
              </a:ext>
            </a:extLst>
          </p:cNvPr>
          <p:cNvSpPr txBox="1"/>
          <p:nvPr/>
        </p:nvSpPr>
        <p:spPr>
          <a:xfrm>
            <a:off x="12072" y="100138"/>
            <a:ext cx="248035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الاستنتاج </a:t>
            </a:r>
            <a:endParaRPr lang="ar-AE" sz="240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مستطيل: زوايا مستديرة 6">
            <a:extLst>
              <a:ext uri="{FF2B5EF4-FFF2-40B4-BE49-F238E27FC236}">
                <a16:creationId xmlns:a16="http://schemas.microsoft.com/office/drawing/2014/main" id="{84100CE5-5CD0-4B45-8337-243980B26775}"/>
              </a:ext>
            </a:extLst>
          </p:cNvPr>
          <p:cNvSpPr/>
          <p:nvPr/>
        </p:nvSpPr>
        <p:spPr>
          <a:xfrm>
            <a:off x="5585304" y="5197615"/>
            <a:ext cx="1234834" cy="15678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rgbClr val="FF0000"/>
                </a:solidFill>
                <a:cs typeface="(AH) Manal Black" pitchFamily="2" charset="-78"/>
              </a:rPr>
              <a:t>مفهوم المعارض وأهميتها </a:t>
            </a:r>
            <a:endParaRPr lang="en-US" sz="2000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صورة 19" descr="197.png">
            <a:extLst>
              <a:ext uri="{FF2B5EF4-FFF2-40B4-BE49-F238E27FC236}">
                <a16:creationId xmlns:a16="http://schemas.microsoft.com/office/drawing/2014/main" id="{8D5925E1-B1D3-4BCA-BB45-3C6BD0F8A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010"/>
            <a:ext cx="9144000" cy="51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صورة 15" descr="179.gif">
            <a:extLst>
              <a:ext uri="{FF2B5EF4-FFF2-40B4-BE49-F238E27FC236}">
                <a16:creationId xmlns:a16="http://schemas.microsoft.com/office/drawing/2014/main" id="{87E791F9-432A-4F88-9AB5-5726906B3E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92" y="2582106"/>
            <a:ext cx="6906816" cy="345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صورة 18" descr="9.png">
            <a:extLst>
              <a:ext uri="{FF2B5EF4-FFF2-40B4-BE49-F238E27FC236}">
                <a16:creationId xmlns:a16="http://schemas.microsoft.com/office/drawing/2014/main" id="{9AB03EED-E672-4610-B4DB-CF90560A3A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249466"/>
            <a:ext cx="946548" cy="6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وسيلة شرح على شكل سحابة 20">
            <a:extLst>
              <a:ext uri="{FF2B5EF4-FFF2-40B4-BE49-F238E27FC236}">
                <a16:creationId xmlns:a16="http://schemas.microsoft.com/office/drawing/2014/main" id="{26A377D6-BD5A-4460-960E-8EB3B9C4A88B}"/>
              </a:ext>
            </a:extLst>
          </p:cNvPr>
          <p:cNvSpPr/>
          <p:nvPr/>
        </p:nvSpPr>
        <p:spPr>
          <a:xfrm>
            <a:off x="1709737" y="1160860"/>
            <a:ext cx="5832873" cy="2052638"/>
          </a:xfrm>
          <a:prstGeom prst="cloudCallout">
            <a:avLst>
              <a:gd name="adj1" fmla="val -47807"/>
              <a:gd name="adj2" fmla="val 146353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مرحباً يا أصدقائي .. احتاج منكم مساعدة عاجلة ، يجب عليَّ أن أصل إلى منزلي حالاً ، لكنني لا أستطيع ذلك إلا بمساعدتكم ، فقط أجيبوا على الأسئلة ودعوا القيادة لي.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7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انتظر يا صديقنا فلتقرأ دعاء الركوب </a:t>
            </a:r>
          </a:p>
        </p:txBody>
      </p:sp>
      <p:pic>
        <p:nvPicPr>
          <p:cNvPr id="3078" name="صورة 5" descr="214.png">
            <a:extLst>
              <a:ext uri="{FF2B5EF4-FFF2-40B4-BE49-F238E27FC236}">
                <a16:creationId xmlns:a16="http://schemas.microsoft.com/office/drawing/2014/main" id="{CAEAAA52-E148-43BB-8996-5D03BAEFB5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535" y="4542235"/>
            <a:ext cx="235744" cy="111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C97EFECA-A945-4E0C-B330-DACB31AA2C2C}"/>
              </a:ext>
            </a:extLst>
          </p:cNvPr>
          <p:cNvSpPr txBox="1"/>
          <p:nvPr/>
        </p:nvSpPr>
        <p:spPr>
          <a:xfrm>
            <a:off x="7715250" y="1019592"/>
            <a:ext cx="165496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75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</a:t>
            </a:r>
          </a:p>
          <a:p>
            <a:pPr algn="ctr"/>
            <a:r>
              <a:rPr lang="ar-AE" sz="375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المرحلي 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دس بنز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06F453-0F7A-7945-AD6D-AB3FA9D524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36" b="1772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F4B7DAF-F28A-ED4F-B886-A1AC35026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3" y="1014834"/>
            <a:ext cx="8579737" cy="384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286B81A-078D-854F-859F-C867EFE3EA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272" t="31259" r="11844" b="57397"/>
          <a:stretch/>
        </p:blipFill>
        <p:spPr>
          <a:xfrm>
            <a:off x="195943" y="857250"/>
            <a:ext cx="5938935" cy="89839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CAECC64-20BF-4ECF-8CC0-EBCA8EA339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6737" y="1899921"/>
            <a:ext cx="2398943" cy="212360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C939FE9-5751-49BF-A82E-DB7AF1863B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7069" y="1382393"/>
            <a:ext cx="3429000" cy="3429000"/>
          </a:xfrm>
          <a:prstGeom prst="rect">
            <a:avLst/>
          </a:prstGeom>
        </p:spPr>
      </p:pic>
      <p:sp>
        <p:nvSpPr>
          <p:cNvPr id="11" name="Google Shape;1242;p44">
            <a:extLst>
              <a:ext uri="{FF2B5EF4-FFF2-40B4-BE49-F238E27FC236}">
                <a16:creationId xmlns:a16="http://schemas.microsoft.com/office/drawing/2014/main" id="{B3F6C2D3-F435-451E-B5DB-75015153D684}"/>
              </a:ext>
            </a:extLst>
          </p:cNvPr>
          <p:cNvSpPr txBox="1">
            <a:spLocks/>
          </p:cNvSpPr>
          <p:nvPr/>
        </p:nvSpPr>
        <p:spPr>
          <a:xfrm>
            <a:off x="6861569" y="2516040"/>
            <a:ext cx="1496029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UAE National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Antheme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UAE National Antheme">
            <a:hlinkClick r:id="" action="ppaction://media"/>
            <a:extLst>
              <a:ext uri="{FF2B5EF4-FFF2-40B4-BE49-F238E27FC236}">
                <a16:creationId xmlns:a16="http://schemas.microsoft.com/office/drawing/2014/main" id="{D8C4DB29-F063-4401-9AE9-331CE5707A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2221" y="1116218"/>
            <a:ext cx="6118779" cy="3441813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8956736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صورة 19" descr="197.png">
            <a:extLst>
              <a:ext uri="{FF2B5EF4-FFF2-40B4-BE49-F238E27FC236}">
                <a16:creationId xmlns:a16="http://schemas.microsoft.com/office/drawing/2014/main" id="{87F3A317-60C5-45D1-9B52-391E722BB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010"/>
            <a:ext cx="9144000" cy="518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صورة 15" descr="179.gif">
            <a:extLst>
              <a:ext uri="{FF2B5EF4-FFF2-40B4-BE49-F238E27FC236}">
                <a16:creationId xmlns:a16="http://schemas.microsoft.com/office/drawing/2014/main" id="{720B3388-E102-4561-ACE0-AD46ABED1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69" y="2564606"/>
            <a:ext cx="6906816" cy="345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صورة 18" descr="9.png">
            <a:extLst>
              <a:ext uri="{FF2B5EF4-FFF2-40B4-BE49-F238E27FC236}">
                <a16:creationId xmlns:a16="http://schemas.microsoft.com/office/drawing/2014/main" id="{43515388-22AB-4CBE-8896-8A571E9D9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10" y="5249466"/>
            <a:ext cx="945357" cy="6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صورة 5" descr="214.png">
            <a:extLst>
              <a:ext uri="{FF2B5EF4-FFF2-40B4-BE49-F238E27FC236}">
                <a16:creationId xmlns:a16="http://schemas.microsoft.com/office/drawing/2014/main" id="{FADC75A4-45ED-4ECB-A692-7A64C9DBB6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79" y="4542235"/>
            <a:ext cx="221456" cy="111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8B2EE511-411A-4E1F-9812-3F9D498B325B}"/>
              </a:ext>
            </a:extLst>
          </p:cNvPr>
          <p:cNvSpPr/>
          <p:nvPr/>
        </p:nvSpPr>
        <p:spPr>
          <a:xfrm>
            <a:off x="3006329" y="944166"/>
            <a:ext cx="3077765" cy="3762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AE" sz="1750" b="1" dirty="0"/>
              <a:t>معنى كلمة مستدامة</a:t>
            </a:r>
          </a:p>
        </p:txBody>
      </p:sp>
      <p:sp>
        <p:nvSpPr>
          <p:cNvPr id="8" name="مستطيل 7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id="{82F70A4D-492C-41C2-8494-43C433528F1F}"/>
              </a:ext>
            </a:extLst>
          </p:cNvPr>
          <p:cNvSpPr/>
          <p:nvPr/>
        </p:nvSpPr>
        <p:spPr>
          <a:xfrm>
            <a:off x="4733926" y="1484710"/>
            <a:ext cx="3078956" cy="323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>
              <a:defRPr/>
            </a:pPr>
            <a:r>
              <a:rPr lang="ar-AE" sz="21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كبيرة 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" name="مستطيل 8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id="{88B83EA2-397E-4344-9003-021656879B3A}"/>
              </a:ext>
            </a:extLst>
          </p:cNvPr>
          <p:cNvSpPr/>
          <p:nvPr/>
        </p:nvSpPr>
        <p:spPr>
          <a:xfrm>
            <a:off x="4733926" y="1970485"/>
            <a:ext cx="3078956" cy="325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>
              <a:defRPr/>
            </a:pPr>
            <a:r>
              <a:rPr lang="ar-AE" sz="21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متقطعة 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0" name="مستطيل 9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id="{D6FF937E-7C33-40D7-9888-89CAD286EDB9}"/>
              </a:ext>
            </a:extLst>
          </p:cNvPr>
          <p:cNvSpPr/>
          <p:nvPr/>
        </p:nvSpPr>
        <p:spPr>
          <a:xfrm>
            <a:off x="1277541" y="1484710"/>
            <a:ext cx="3078956" cy="323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>
              <a:defRPr/>
            </a:pPr>
            <a:r>
              <a:rPr lang="ar-AE" sz="21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طويلة 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1" name="مستطيل 10">
            <a:hlinkClick r:id="" action="ppaction://hlinkshowjump?jump=nextslide">
              <a:snd r:embed="rId7" name="بوري سيارة طايرة.wav"/>
            </a:hlinkClick>
            <a:extLst>
              <a:ext uri="{FF2B5EF4-FFF2-40B4-BE49-F238E27FC236}">
                <a16:creationId xmlns:a16="http://schemas.microsoft.com/office/drawing/2014/main" id="{91004534-6C47-4D33-BE51-8E5419F7C5A7}"/>
              </a:ext>
            </a:extLst>
          </p:cNvPr>
          <p:cNvSpPr/>
          <p:nvPr/>
        </p:nvSpPr>
        <p:spPr>
          <a:xfrm>
            <a:off x="1277541" y="1970485"/>
            <a:ext cx="3078956" cy="323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>
              <a:defRPr/>
            </a:pPr>
            <a:r>
              <a:rPr lang="ar-AE" sz="21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مستمرة 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2" name="صورة 11" descr="215.png">
            <a:extLst>
              <a:ext uri="{FF2B5EF4-FFF2-40B4-BE49-F238E27FC236}">
                <a16:creationId xmlns:a16="http://schemas.microsoft.com/office/drawing/2014/main" id="{0EAB3256-F9CD-442D-920D-CC86E002D4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931" y="912019"/>
            <a:ext cx="432198" cy="59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DAF29D62-BAE3-408C-B213-A19ED7B49A4C}"/>
              </a:ext>
            </a:extLst>
          </p:cNvPr>
          <p:cNvSpPr txBox="1"/>
          <p:nvPr/>
        </p:nvSpPr>
        <p:spPr>
          <a:xfrm>
            <a:off x="7715250" y="1019592"/>
            <a:ext cx="165496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75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</a:t>
            </a:r>
          </a:p>
          <a:p>
            <a:pPr algn="ctr"/>
            <a:r>
              <a:rPr lang="ar-AE" sz="375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المرحلي</a:t>
            </a:r>
            <a:endParaRPr lang="en-US" sz="3750" b="1" u="sng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صورة 19" descr="197.png">
            <a:extLst>
              <a:ext uri="{FF2B5EF4-FFF2-40B4-BE49-F238E27FC236}">
                <a16:creationId xmlns:a16="http://schemas.microsoft.com/office/drawing/2014/main" id="{67C236B8-A650-4B18-ADF9-5D6399A1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010"/>
            <a:ext cx="9144000" cy="518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صورة 15" descr="179.gif">
            <a:extLst>
              <a:ext uri="{FF2B5EF4-FFF2-40B4-BE49-F238E27FC236}">
                <a16:creationId xmlns:a16="http://schemas.microsoft.com/office/drawing/2014/main" id="{90E0469C-78CA-4761-8C08-2F247408E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69" y="2564606"/>
            <a:ext cx="6906816" cy="345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صورة 18" descr="9.png">
            <a:extLst>
              <a:ext uri="{FF2B5EF4-FFF2-40B4-BE49-F238E27FC236}">
                <a16:creationId xmlns:a16="http://schemas.microsoft.com/office/drawing/2014/main" id="{E554FEA4-34F4-45F0-BB63-38C430818D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166" y="5249466"/>
            <a:ext cx="946546" cy="6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صورة 5" descr="214.png">
            <a:extLst>
              <a:ext uri="{FF2B5EF4-FFF2-40B4-BE49-F238E27FC236}">
                <a16:creationId xmlns:a16="http://schemas.microsoft.com/office/drawing/2014/main" id="{990912A6-D2D4-4DF0-AFBD-4DAF070C25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79" y="4542235"/>
            <a:ext cx="221456" cy="111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EB21A84-B0FF-4C1D-A737-30A2C073C830}"/>
              </a:ext>
            </a:extLst>
          </p:cNvPr>
          <p:cNvSpPr/>
          <p:nvPr/>
        </p:nvSpPr>
        <p:spPr>
          <a:xfrm>
            <a:off x="3006329" y="944166"/>
            <a:ext cx="3581895" cy="3762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>
              <a:defRPr/>
            </a:pPr>
            <a:r>
              <a:rPr lang="ar-AE" sz="2400" b="1" dirty="0"/>
              <a:t> سيف صارم معنى كلمة صارم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3" name="مستطيل 12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id="{EC807D82-AECD-47DB-94FB-BE8E17AD8994}"/>
              </a:ext>
            </a:extLst>
          </p:cNvPr>
          <p:cNvSpPr/>
          <p:nvPr/>
        </p:nvSpPr>
        <p:spPr>
          <a:xfrm>
            <a:off x="4733926" y="1484710"/>
            <a:ext cx="3078956" cy="323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>
              <a:defRPr/>
            </a:pPr>
            <a:r>
              <a:rPr lang="ar-AE" sz="21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كبير وطويل 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4" name="مستطيل 13">
            <a:hlinkClick r:id="" action="ppaction://hlinkshowjump?jump=nextslide">
              <a:snd r:embed="rId7" name="بوري سيارة طايرة.wav"/>
            </a:hlinkClick>
            <a:extLst>
              <a:ext uri="{FF2B5EF4-FFF2-40B4-BE49-F238E27FC236}">
                <a16:creationId xmlns:a16="http://schemas.microsoft.com/office/drawing/2014/main" id="{A7887BA8-0B13-450D-8CFC-B1A333D6B12F}"/>
              </a:ext>
            </a:extLst>
          </p:cNvPr>
          <p:cNvSpPr/>
          <p:nvPr/>
        </p:nvSpPr>
        <p:spPr>
          <a:xfrm>
            <a:off x="4733926" y="1970485"/>
            <a:ext cx="3078956" cy="325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>
              <a:defRPr/>
            </a:pPr>
            <a:r>
              <a:rPr lang="ar-AE" sz="21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قاطع وحاد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5" name="مستطيل 14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id="{4CAD2D96-D78C-4686-9268-A77D2A2F0EAA}"/>
              </a:ext>
            </a:extLst>
          </p:cNvPr>
          <p:cNvSpPr/>
          <p:nvPr/>
        </p:nvSpPr>
        <p:spPr>
          <a:xfrm>
            <a:off x="1277541" y="1484710"/>
            <a:ext cx="3078956" cy="323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>
              <a:defRPr/>
            </a:pPr>
            <a:r>
              <a:rPr lang="ar-AE" sz="21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سريع 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6" name="مستطيل 15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id="{8E5DE26E-1873-4C6A-AE9E-B5E39AE66640}"/>
              </a:ext>
            </a:extLst>
          </p:cNvPr>
          <p:cNvSpPr/>
          <p:nvPr/>
        </p:nvSpPr>
        <p:spPr>
          <a:xfrm>
            <a:off x="1277541" y="1970485"/>
            <a:ext cx="3078956" cy="323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>
              <a:defRPr/>
            </a:pPr>
            <a:r>
              <a:rPr lang="ar-AE" sz="21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مكسور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7" name="صورة 16" descr="215.png">
            <a:extLst>
              <a:ext uri="{FF2B5EF4-FFF2-40B4-BE49-F238E27FC236}">
                <a16:creationId xmlns:a16="http://schemas.microsoft.com/office/drawing/2014/main" id="{5E988523-CA7D-49F0-BDB7-5C512ED9EF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931" y="917973"/>
            <a:ext cx="43219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9D626402-6E14-4AE7-99B9-CE1FC8D828D2}"/>
              </a:ext>
            </a:extLst>
          </p:cNvPr>
          <p:cNvSpPr txBox="1"/>
          <p:nvPr/>
        </p:nvSpPr>
        <p:spPr>
          <a:xfrm>
            <a:off x="7715250" y="1019592"/>
            <a:ext cx="165496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75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</a:t>
            </a:r>
          </a:p>
          <a:p>
            <a:pPr algn="ctr"/>
            <a:r>
              <a:rPr lang="ar-AE" sz="375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المرحلي</a:t>
            </a:r>
            <a:endParaRPr lang="en-US" sz="3750" b="1" u="sng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صورة 19" descr="197.png">
            <a:extLst>
              <a:ext uri="{FF2B5EF4-FFF2-40B4-BE49-F238E27FC236}">
                <a16:creationId xmlns:a16="http://schemas.microsoft.com/office/drawing/2014/main" id="{048C39A9-F07F-40DC-8AED-C9001A5EB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010"/>
            <a:ext cx="9144000" cy="51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صورة 15" descr="179.gif">
            <a:extLst>
              <a:ext uri="{FF2B5EF4-FFF2-40B4-BE49-F238E27FC236}">
                <a16:creationId xmlns:a16="http://schemas.microsoft.com/office/drawing/2014/main" id="{569DF0C1-A177-4E42-A8DE-BD608246D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69" y="2564606"/>
            <a:ext cx="6906816" cy="345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صورة 18" descr="9.png">
            <a:extLst>
              <a:ext uri="{FF2B5EF4-FFF2-40B4-BE49-F238E27FC236}">
                <a16:creationId xmlns:a16="http://schemas.microsoft.com/office/drawing/2014/main" id="{6607D8CE-2A1A-410D-855B-9A73828A06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56" y="5249466"/>
            <a:ext cx="946548" cy="6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صورة 5" descr="214.png">
            <a:extLst>
              <a:ext uri="{FF2B5EF4-FFF2-40B4-BE49-F238E27FC236}">
                <a16:creationId xmlns:a16="http://schemas.microsoft.com/office/drawing/2014/main" id="{9E4E93CA-6038-44D2-82DC-340E4648EF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79" y="4542235"/>
            <a:ext cx="221456" cy="111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B090DD3-9EBE-4AC1-9955-62C4F07FBD39}"/>
              </a:ext>
            </a:extLst>
          </p:cNvPr>
          <p:cNvSpPr/>
          <p:nvPr/>
        </p:nvSpPr>
        <p:spPr>
          <a:xfrm>
            <a:off x="3006329" y="816770"/>
            <a:ext cx="3509887" cy="5036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endParaRPr lang="ar-AE" dirty="0"/>
          </a:p>
          <a:p>
            <a:r>
              <a:rPr lang="ar-AE" sz="2800" dirty="0"/>
              <a:t>مرادف كلمة تظافر </a:t>
            </a:r>
            <a:br>
              <a:rPr lang="ar-AE" sz="2800" dirty="0"/>
            </a:br>
            <a:endParaRPr lang="ar-SA" sz="3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مستطيل 7">
            <a:hlinkClick r:id="" action="ppaction://hlinkshowjump?jump=nextslide">
              <a:snd r:embed="rId6" name="بوري سيارة طايرة.wav"/>
            </a:hlinkClick>
            <a:extLst>
              <a:ext uri="{FF2B5EF4-FFF2-40B4-BE49-F238E27FC236}">
                <a16:creationId xmlns:a16="http://schemas.microsoft.com/office/drawing/2014/main" id="{78B49C9A-CE5D-4A0E-A026-2B1AEC0A2F1C}"/>
              </a:ext>
            </a:extLst>
          </p:cNvPr>
          <p:cNvSpPr/>
          <p:nvPr/>
        </p:nvSpPr>
        <p:spPr>
          <a:xfrm>
            <a:off x="4733926" y="1484710"/>
            <a:ext cx="3078956" cy="323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>
              <a:defRPr/>
            </a:pPr>
            <a:r>
              <a:rPr lang="ar-AE" sz="21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تعاون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" name="مستطيل 8">
            <a:hlinkClick r:id="" action="ppaction://noaction">
              <a:snd r:embed="rId7" name="voltage.wav"/>
            </a:hlinkClick>
            <a:extLst>
              <a:ext uri="{FF2B5EF4-FFF2-40B4-BE49-F238E27FC236}">
                <a16:creationId xmlns:a16="http://schemas.microsoft.com/office/drawing/2014/main" id="{F88945AD-B0D5-44E7-B0D2-C8F1C9ED6884}"/>
              </a:ext>
            </a:extLst>
          </p:cNvPr>
          <p:cNvSpPr/>
          <p:nvPr/>
        </p:nvSpPr>
        <p:spPr>
          <a:xfrm>
            <a:off x="4739879" y="1969294"/>
            <a:ext cx="3078956" cy="3250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>
              <a:defRPr/>
            </a:pPr>
            <a:r>
              <a:rPr lang="ar-AE" sz="21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تكاسل 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0" name="مستطيل 9">
            <a:hlinkClick r:id="" action="ppaction://noaction">
              <a:snd r:embed="rId7" name="voltage.wav"/>
            </a:hlinkClick>
            <a:extLst>
              <a:ext uri="{FF2B5EF4-FFF2-40B4-BE49-F238E27FC236}">
                <a16:creationId xmlns:a16="http://schemas.microsoft.com/office/drawing/2014/main" id="{0A8C9174-564D-4B3E-B32D-D70840F9C867}"/>
              </a:ext>
            </a:extLst>
          </p:cNvPr>
          <p:cNvSpPr/>
          <p:nvPr/>
        </p:nvSpPr>
        <p:spPr>
          <a:xfrm>
            <a:off x="1277541" y="1484710"/>
            <a:ext cx="3078956" cy="323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>
              <a:defRPr/>
            </a:pPr>
            <a:r>
              <a:rPr lang="ar-AE" sz="21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عمل 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1" name="مستطيل 10">
            <a:hlinkClick r:id="" action="ppaction://noaction">
              <a:snd r:embed="rId7" name="voltage.wav"/>
            </a:hlinkClick>
            <a:extLst>
              <a:ext uri="{FF2B5EF4-FFF2-40B4-BE49-F238E27FC236}">
                <a16:creationId xmlns:a16="http://schemas.microsoft.com/office/drawing/2014/main" id="{3D23FC1A-9C8E-4600-A4DE-0B3C2BCC70E5}"/>
              </a:ext>
            </a:extLst>
          </p:cNvPr>
          <p:cNvSpPr/>
          <p:nvPr/>
        </p:nvSpPr>
        <p:spPr>
          <a:xfrm>
            <a:off x="1277541" y="1970485"/>
            <a:ext cx="3078956" cy="323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>
              <a:defRPr/>
            </a:pPr>
            <a:r>
              <a:rPr lang="ar-AE" sz="21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اهتمام 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2" name="صورة 11" descr="215.png">
            <a:extLst>
              <a:ext uri="{FF2B5EF4-FFF2-40B4-BE49-F238E27FC236}">
                <a16:creationId xmlns:a16="http://schemas.microsoft.com/office/drawing/2014/main" id="{84176120-F21F-4A0B-9A90-7CE8DC794D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931" y="958454"/>
            <a:ext cx="432198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652F8-50F5-4F4B-8657-23DA0EB0FD8D}"/>
              </a:ext>
            </a:extLst>
          </p:cNvPr>
          <p:cNvSpPr txBox="1"/>
          <p:nvPr/>
        </p:nvSpPr>
        <p:spPr>
          <a:xfrm>
            <a:off x="7715250" y="1019592"/>
            <a:ext cx="165496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75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</a:t>
            </a:r>
          </a:p>
          <a:p>
            <a:pPr algn="ctr"/>
            <a:r>
              <a:rPr lang="ar-AE" sz="375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المرحلي</a:t>
            </a:r>
            <a:endParaRPr lang="en-US" sz="3750" b="1" u="sng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صورة 19" descr="197.png">
            <a:extLst>
              <a:ext uri="{FF2B5EF4-FFF2-40B4-BE49-F238E27FC236}">
                <a16:creationId xmlns:a16="http://schemas.microsoft.com/office/drawing/2014/main" id="{3C0C4B22-B982-4643-8270-76E04632D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009"/>
            <a:ext cx="9144000" cy="518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صورة 15" descr="179.gif">
            <a:extLst>
              <a:ext uri="{FF2B5EF4-FFF2-40B4-BE49-F238E27FC236}">
                <a16:creationId xmlns:a16="http://schemas.microsoft.com/office/drawing/2014/main" id="{81E19D24-0C88-4BAD-B361-854751902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69" y="2564606"/>
            <a:ext cx="6906816" cy="345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صورة 5" descr="214.png">
            <a:extLst>
              <a:ext uri="{FF2B5EF4-FFF2-40B4-BE49-F238E27FC236}">
                <a16:creationId xmlns:a16="http://schemas.microsoft.com/office/drawing/2014/main" id="{27DF5E18-6FFF-4A19-AB53-509610721B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535" y="4542235"/>
            <a:ext cx="235744" cy="111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وسيلة شرح بيضاوية 10">
            <a:extLst>
              <a:ext uri="{FF2B5EF4-FFF2-40B4-BE49-F238E27FC236}">
                <a16:creationId xmlns:a16="http://schemas.microsoft.com/office/drawing/2014/main" id="{530F7AEF-32C6-4CF4-8090-6799D0D1A986}"/>
              </a:ext>
            </a:extLst>
          </p:cNvPr>
          <p:cNvSpPr/>
          <p:nvPr/>
        </p:nvSpPr>
        <p:spPr>
          <a:xfrm flipH="1">
            <a:off x="2087166" y="1107281"/>
            <a:ext cx="4482703" cy="2213373"/>
          </a:xfrm>
          <a:prstGeom prst="wedgeEllipseCallout">
            <a:avLst>
              <a:gd name="adj1" fmla="val -85942"/>
              <a:gd name="adj2" fmla="val 1076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3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شكراً لكم يا أصدقائي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ar-SA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3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لقد وصلت منزلي 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قف سيا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10">
            <a:extLst>
              <a:ext uri="{FF2B5EF4-FFF2-40B4-BE49-F238E27FC236}">
                <a16:creationId xmlns:a16="http://schemas.microsoft.com/office/drawing/2014/main" id="{7BA71F6C-926C-4745-AED1-97134F326F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5" y="5229200"/>
            <a:ext cx="879872" cy="131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198" name="Group 11">
            <a:extLst>
              <a:ext uri="{FF2B5EF4-FFF2-40B4-BE49-F238E27FC236}">
                <a16:creationId xmlns:a16="http://schemas.microsoft.com/office/drawing/2014/main" id="{A93C41B8-068B-46F1-99FC-1AA7E34A34EC}"/>
              </a:ext>
            </a:extLst>
          </p:cNvPr>
          <p:cNvGrpSpPr>
            <a:grpSpLocks/>
          </p:cNvGrpSpPr>
          <p:nvPr/>
        </p:nvGrpSpPr>
        <p:grpSpPr bwMode="auto">
          <a:xfrm>
            <a:off x="44957" y="5918399"/>
            <a:ext cx="9144000" cy="675084"/>
            <a:chOff x="-1" y="-1"/>
            <a:chExt cx="12192001" cy="900114"/>
          </a:xfrm>
        </p:grpSpPr>
        <p:sp>
          <p:nvSpPr>
            <p:cNvPr id="8220" name="Line 12">
              <a:extLst>
                <a:ext uri="{FF2B5EF4-FFF2-40B4-BE49-F238E27FC236}">
                  <a16:creationId xmlns:a16="http://schemas.microsoft.com/office/drawing/2014/main" id="{EE0368F1-8650-455D-B87A-89637E3A0E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78049" y="-1"/>
              <a:ext cx="10013951" cy="1"/>
            </a:xfrm>
            <a:prstGeom prst="line">
              <a:avLst/>
            </a:prstGeom>
            <a:noFill/>
            <a:ln w="12700">
              <a:solidFill>
                <a:srgbClr val="FF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grpSp>
          <p:nvGrpSpPr>
            <p:cNvPr id="8221" name="Group 13">
              <a:extLst>
                <a:ext uri="{FF2B5EF4-FFF2-40B4-BE49-F238E27FC236}">
                  <a16:creationId xmlns:a16="http://schemas.microsoft.com/office/drawing/2014/main" id="{22904260-DC4A-4C83-AF0B-A2AB52F2A6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900112"/>
              <a:ext cx="903289" cy="1"/>
              <a:chOff x="-1" y="-1"/>
              <a:chExt cx="903290" cy="2"/>
            </a:xfrm>
          </p:grpSpPr>
          <p:sp>
            <p:nvSpPr>
              <p:cNvPr id="8227" name="Line 14">
                <a:extLst>
                  <a:ext uri="{FF2B5EF4-FFF2-40B4-BE49-F238E27FC236}">
                    <a16:creationId xmlns:a16="http://schemas.microsoft.com/office/drawing/2014/main" id="{4E04F937-B6FC-4DC9-BF2E-A4DFFE190F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" y="-1"/>
                <a:ext cx="903289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28" name="Line 15">
                <a:extLst>
                  <a:ext uri="{FF2B5EF4-FFF2-40B4-BE49-F238E27FC236}">
                    <a16:creationId xmlns:a16="http://schemas.microsoft.com/office/drawing/2014/main" id="{70F0CE41-B5C8-4743-A3DC-9A941BD479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8262" y="-1"/>
                <a:ext cx="835026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29" name="Line 16">
                <a:extLst>
                  <a:ext uri="{FF2B5EF4-FFF2-40B4-BE49-F238E27FC236}">
                    <a16:creationId xmlns:a16="http://schemas.microsoft.com/office/drawing/2014/main" id="{EDBE8EBC-2F35-4DDA-9095-41EE89167B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8112" y="-1"/>
                <a:ext cx="765176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30" name="Line 17">
                <a:extLst>
                  <a:ext uri="{FF2B5EF4-FFF2-40B4-BE49-F238E27FC236}">
                    <a16:creationId xmlns:a16="http://schemas.microsoft.com/office/drawing/2014/main" id="{3480B51B-80A5-46D4-8BEF-C2295AD56D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6375" y="-1"/>
                <a:ext cx="696913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31" name="Line 18">
                <a:extLst>
                  <a:ext uri="{FF2B5EF4-FFF2-40B4-BE49-F238E27FC236}">
                    <a16:creationId xmlns:a16="http://schemas.microsoft.com/office/drawing/2014/main" id="{076F6AA2-39C9-4CBE-B62E-9C48539EBF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6225" y="-1"/>
                <a:ext cx="627064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32" name="Line 19">
                <a:extLst>
                  <a:ext uri="{FF2B5EF4-FFF2-40B4-BE49-F238E27FC236}">
                    <a16:creationId xmlns:a16="http://schemas.microsoft.com/office/drawing/2014/main" id="{4698395F-94F0-4F49-9029-7CBC2EEB52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4487" y="-1"/>
                <a:ext cx="558801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</p:grpSp>
        <p:sp>
          <p:nvSpPr>
            <p:cNvPr id="5140" name="AutoShape 20">
              <a:extLst>
                <a:ext uri="{FF2B5EF4-FFF2-40B4-BE49-F238E27FC236}">
                  <a16:creationId xmlns:a16="http://schemas.microsoft.com/office/drawing/2014/main" id="{91576CDA-1EE8-4713-BD6E-3D6CCEDCD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512" y="-1"/>
              <a:ext cx="99853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8000"/>
            </a:solidFill>
            <a:ln w="12700" cap="flat" cmpd="sng">
              <a:solidFill>
                <a:srgbClr val="FF8000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1" name="AutoShape 21">
              <a:extLst>
                <a:ext uri="{FF2B5EF4-FFF2-40B4-BE49-F238E27FC236}">
                  <a16:creationId xmlns:a16="http://schemas.microsoft.com/office/drawing/2014/main" id="{6BA84D7C-C5E8-44FC-9FE7-14AE6BFFD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662" y="-1"/>
              <a:ext cx="1000125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94" y="724"/>
                    <a:pt x="11794" y="11086"/>
                  </a:cubicBezTo>
                  <a:cubicBezTo>
                    <a:pt x="11794" y="21410"/>
                    <a:pt x="1509" y="21600"/>
                    <a:pt x="1509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286" y="21410"/>
                    <a:pt x="10286" y="11086"/>
                  </a:cubicBezTo>
                  <a:cubicBezTo>
                    <a:pt x="10286" y="724"/>
                    <a:pt x="20091" y="0"/>
                    <a:pt x="20091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9A00"/>
            </a:solidFill>
            <a:ln w="12700" cap="flat" cmpd="sng">
              <a:solidFill>
                <a:srgbClr val="FF9A00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2" name="AutoShape 22">
              <a:extLst>
                <a:ext uri="{FF2B5EF4-FFF2-40B4-BE49-F238E27FC236}">
                  <a16:creationId xmlns:a16="http://schemas.microsoft.com/office/drawing/2014/main" id="{1E4A0F4D-23E4-41B1-BEC6-10FB99A0B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399" y="-1"/>
              <a:ext cx="998538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3DCDA"/>
            </a:solidFill>
            <a:ln w="12700" cap="flat" cmpd="sng">
              <a:solidFill>
                <a:srgbClr val="13DCDA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3" name="AutoShape 23">
              <a:extLst>
                <a:ext uri="{FF2B5EF4-FFF2-40B4-BE49-F238E27FC236}">
                  <a16:creationId xmlns:a16="http://schemas.microsoft.com/office/drawing/2014/main" id="{0B3664A2-DB45-41C2-AFE6-2BC148849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137" y="-1"/>
              <a:ext cx="99853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089" y="0"/>
                    <a:pt x="20089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79C5"/>
            </a:solidFill>
            <a:ln w="12700" cap="flat" cmpd="sng">
              <a:solidFill>
                <a:srgbClr val="0079C5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4" name="AutoShape 24">
              <a:extLst>
                <a:ext uri="{FF2B5EF4-FFF2-40B4-BE49-F238E27FC236}">
                  <a16:creationId xmlns:a16="http://schemas.microsoft.com/office/drawing/2014/main" id="{3E811D46-5B53-489D-8963-4647429AA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287" y="-1"/>
              <a:ext cx="99853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813" y="724"/>
                    <a:pt x="11813" y="11086"/>
                  </a:cubicBezTo>
                  <a:cubicBezTo>
                    <a:pt x="11813" y="21410"/>
                    <a:pt x="1511" y="21600"/>
                    <a:pt x="1511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C2975"/>
            </a:solidFill>
            <a:ln w="12700" cap="flat" cmpd="sng">
              <a:solidFill>
                <a:srgbClr val="EC2975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</p:grpSp>
      <p:pic>
        <p:nvPicPr>
          <p:cNvPr id="8199" name="Picture 25">
            <a:extLst>
              <a:ext uri="{FF2B5EF4-FFF2-40B4-BE49-F238E27FC236}">
                <a16:creationId xmlns:a16="http://schemas.microsoft.com/office/drawing/2014/main" id="{D5FFC566-5E67-42EE-8E40-E4F111B52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81" y="6003106"/>
            <a:ext cx="561975" cy="57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0" name="Picture 26">
            <a:extLst>
              <a:ext uri="{FF2B5EF4-FFF2-40B4-BE49-F238E27FC236}">
                <a16:creationId xmlns:a16="http://schemas.microsoft.com/office/drawing/2014/main" id="{35BF34A3-7D72-48CC-B1E6-04ED23F4BF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54" y="6047159"/>
            <a:ext cx="56197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1" name="Picture 27">
            <a:extLst>
              <a:ext uri="{FF2B5EF4-FFF2-40B4-BE49-F238E27FC236}">
                <a16:creationId xmlns:a16="http://schemas.microsoft.com/office/drawing/2014/main" id="{ED7542E1-25C6-46F0-85DD-F99A380E75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591" y="6051921"/>
            <a:ext cx="548878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2" name="Picture 28">
            <a:extLst>
              <a:ext uri="{FF2B5EF4-FFF2-40B4-BE49-F238E27FC236}">
                <a16:creationId xmlns:a16="http://schemas.microsoft.com/office/drawing/2014/main" id="{27EDA53F-D1F2-4001-BFB7-213698FE45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297" y="6030490"/>
            <a:ext cx="598884" cy="59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49" name="AutoShape 29">
            <a:extLst>
              <a:ext uri="{FF2B5EF4-FFF2-40B4-BE49-F238E27FC236}">
                <a16:creationId xmlns:a16="http://schemas.microsoft.com/office/drawing/2014/main" id="{DAA3B21E-C678-4648-828B-2FF521489459}"/>
              </a:ext>
            </a:extLst>
          </p:cNvPr>
          <p:cNvSpPr>
            <a:spLocks/>
          </p:cNvSpPr>
          <p:nvPr/>
        </p:nvSpPr>
        <p:spPr bwMode="auto">
          <a:xfrm flipH="1">
            <a:off x="7528323" y="6010250"/>
            <a:ext cx="563165" cy="565547"/>
          </a:xfrm>
          <a:custGeom>
            <a:avLst/>
            <a:gdLst>
              <a:gd name="T0" fmla="+- 0 10799 38"/>
              <a:gd name="T1" fmla="*/ T0 w 21523"/>
              <a:gd name="T2" fmla="+- 0 10799 38"/>
              <a:gd name="T3" fmla="*/ 10799 h 21523"/>
              <a:gd name="T4" fmla="+- 0 10799 38"/>
              <a:gd name="T5" fmla="*/ T4 w 21523"/>
              <a:gd name="T6" fmla="+- 0 10799 38"/>
              <a:gd name="T7" fmla="*/ 10799 h 21523"/>
              <a:gd name="T8" fmla="+- 0 10799 38"/>
              <a:gd name="T9" fmla="*/ T8 w 21523"/>
              <a:gd name="T10" fmla="+- 0 10799 38"/>
              <a:gd name="T11" fmla="*/ 10799 h 21523"/>
              <a:gd name="T12" fmla="+- 0 10799 38"/>
              <a:gd name="T13" fmla="*/ T12 w 21523"/>
              <a:gd name="T14" fmla="+- 0 10799 38"/>
              <a:gd name="T15" fmla="*/ 10799 h 2152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23" h="21523">
                <a:moveTo>
                  <a:pt x="20801" y="7812"/>
                </a:moveTo>
                <a:cubicBezTo>
                  <a:pt x="18803" y="7907"/>
                  <a:pt x="18803" y="7907"/>
                  <a:pt x="18803" y="7907"/>
                </a:cubicBezTo>
                <a:cubicBezTo>
                  <a:pt x="18612" y="7336"/>
                  <a:pt x="18327" y="6766"/>
                  <a:pt x="17946" y="6195"/>
                </a:cubicBezTo>
                <a:cubicBezTo>
                  <a:pt x="17518" y="5576"/>
                  <a:pt x="17042" y="5005"/>
                  <a:pt x="16519" y="4529"/>
                </a:cubicBezTo>
                <a:cubicBezTo>
                  <a:pt x="17375" y="2721"/>
                  <a:pt x="17375" y="2721"/>
                  <a:pt x="17375" y="2721"/>
                </a:cubicBezTo>
                <a:cubicBezTo>
                  <a:pt x="17470" y="2531"/>
                  <a:pt x="17423" y="2293"/>
                  <a:pt x="17232" y="2198"/>
                </a:cubicBezTo>
                <a:cubicBezTo>
                  <a:pt x="16091" y="1437"/>
                  <a:pt x="16091" y="1437"/>
                  <a:pt x="16091" y="1437"/>
                </a:cubicBezTo>
                <a:cubicBezTo>
                  <a:pt x="15948" y="1294"/>
                  <a:pt x="15710" y="1342"/>
                  <a:pt x="15567" y="1532"/>
                </a:cubicBezTo>
                <a:cubicBezTo>
                  <a:pt x="14188" y="3102"/>
                  <a:pt x="14188" y="3102"/>
                  <a:pt x="14188" y="3102"/>
                </a:cubicBezTo>
                <a:cubicBezTo>
                  <a:pt x="13093" y="2579"/>
                  <a:pt x="11856" y="2388"/>
                  <a:pt x="10619" y="2388"/>
                </a:cubicBezTo>
                <a:cubicBezTo>
                  <a:pt x="10048" y="295"/>
                  <a:pt x="10048" y="295"/>
                  <a:pt x="10048" y="295"/>
                </a:cubicBezTo>
                <a:cubicBezTo>
                  <a:pt x="10001" y="105"/>
                  <a:pt x="9763" y="-38"/>
                  <a:pt x="9573" y="10"/>
                </a:cubicBezTo>
                <a:cubicBezTo>
                  <a:pt x="8240" y="200"/>
                  <a:pt x="8240" y="200"/>
                  <a:pt x="8240" y="200"/>
                </a:cubicBezTo>
                <a:cubicBezTo>
                  <a:pt x="8003" y="200"/>
                  <a:pt x="7860" y="390"/>
                  <a:pt x="7860" y="628"/>
                </a:cubicBezTo>
                <a:cubicBezTo>
                  <a:pt x="7907" y="2912"/>
                  <a:pt x="7907" y="2912"/>
                  <a:pt x="7907" y="2912"/>
                </a:cubicBezTo>
                <a:cubicBezTo>
                  <a:pt x="7907" y="2912"/>
                  <a:pt x="7907" y="2912"/>
                  <a:pt x="7907" y="2912"/>
                </a:cubicBezTo>
                <a:cubicBezTo>
                  <a:pt x="7336" y="3150"/>
                  <a:pt x="6766" y="3435"/>
                  <a:pt x="6242" y="3768"/>
                </a:cubicBezTo>
                <a:cubicBezTo>
                  <a:pt x="5719" y="4101"/>
                  <a:pt x="5291" y="4482"/>
                  <a:pt x="4862" y="4910"/>
                </a:cubicBezTo>
                <a:cubicBezTo>
                  <a:pt x="4815" y="4862"/>
                  <a:pt x="4815" y="4862"/>
                  <a:pt x="4815" y="4862"/>
                </a:cubicBezTo>
                <a:cubicBezTo>
                  <a:pt x="2769" y="3911"/>
                  <a:pt x="2769" y="3911"/>
                  <a:pt x="2769" y="3911"/>
                </a:cubicBezTo>
                <a:cubicBezTo>
                  <a:pt x="2579" y="3816"/>
                  <a:pt x="2293" y="3863"/>
                  <a:pt x="2198" y="4054"/>
                </a:cubicBezTo>
                <a:cubicBezTo>
                  <a:pt x="1484" y="5243"/>
                  <a:pt x="1484" y="5243"/>
                  <a:pt x="1484" y="5243"/>
                </a:cubicBezTo>
                <a:cubicBezTo>
                  <a:pt x="1389" y="5386"/>
                  <a:pt x="1437" y="5624"/>
                  <a:pt x="1580" y="5766"/>
                </a:cubicBezTo>
                <a:cubicBezTo>
                  <a:pt x="3292" y="7146"/>
                  <a:pt x="3292" y="7146"/>
                  <a:pt x="3292" y="7146"/>
                </a:cubicBezTo>
                <a:cubicBezTo>
                  <a:pt x="2721" y="8288"/>
                  <a:pt x="2388" y="9573"/>
                  <a:pt x="2388" y="10905"/>
                </a:cubicBezTo>
                <a:cubicBezTo>
                  <a:pt x="295" y="11523"/>
                  <a:pt x="295" y="11523"/>
                  <a:pt x="295" y="11523"/>
                </a:cubicBezTo>
                <a:cubicBezTo>
                  <a:pt x="105" y="11618"/>
                  <a:pt x="-38" y="11809"/>
                  <a:pt x="10" y="11999"/>
                </a:cubicBezTo>
                <a:cubicBezTo>
                  <a:pt x="247" y="13379"/>
                  <a:pt x="247" y="13379"/>
                  <a:pt x="247" y="13379"/>
                </a:cubicBezTo>
                <a:cubicBezTo>
                  <a:pt x="247" y="13569"/>
                  <a:pt x="485" y="13712"/>
                  <a:pt x="676" y="13712"/>
                </a:cubicBezTo>
                <a:cubicBezTo>
                  <a:pt x="2864" y="13617"/>
                  <a:pt x="2864" y="13617"/>
                  <a:pt x="2864" y="13617"/>
                </a:cubicBezTo>
                <a:cubicBezTo>
                  <a:pt x="3102" y="14283"/>
                  <a:pt x="3388" y="14901"/>
                  <a:pt x="3816" y="15520"/>
                </a:cubicBezTo>
                <a:cubicBezTo>
                  <a:pt x="4149" y="16043"/>
                  <a:pt x="4529" y="16519"/>
                  <a:pt x="4958" y="16947"/>
                </a:cubicBezTo>
                <a:cubicBezTo>
                  <a:pt x="4006" y="18850"/>
                  <a:pt x="4006" y="18850"/>
                  <a:pt x="4006" y="18850"/>
                </a:cubicBezTo>
                <a:cubicBezTo>
                  <a:pt x="3911" y="19088"/>
                  <a:pt x="3958" y="19326"/>
                  <a:pt x="4149" y="19421"/>
                </a:cubicBezTo>
                <a:cubicBezTo>
                  <a:pt x="5291" y="20182"/>
                  <a:pt x="5291" y="20182"/>
                  <a:pt x="5291" y="20182"/>
                </a:cubicBezTo>
                <a:cubicBezTo>
                  <a:pt x="5481" y="20277"/>
                  <a:pt x="5719" y="20230"/>
                  <a:pt x="5862" y="20087"/>
                </a:cubicBezTo>
                <a:cubicBezTo>
                  <a:pt x="7194" y="18517"/>
                  <a:pt x="7194" y="18517"/>
                  <a:pt x="7194" y="18517"/>
                </a:cubicBezTo>
                <a:cubicBezTo>
                  <a:pt x="8431" y="19088"/>
                  <a:pt x="9763" y="19373"/>
                  <a:pt x="11095" y="19326"/>
                </a:cubicBezTo>
                <a:cubicBezTo>
                  <a:pt x="11666" y="21229"/>
                  <a:pt x="11666" y="21229"/>
                  <a:pt x="11666" y="21229"/>
                </a:cubicBezTo>
                <a:cubicBezTo>
                  <a:pt x="11761" y="21419"/>
                  <a:pt x="11951" y="21562"/>
                  <a:pt x="12189" y="21514"/>
                </a:cubicBezTo>
                <a:cubicBezTo>
                  <a:pt x="13521" y="21277"/>
                  <a:pt x="13521" y="21277"/>
                  <a:pt x="13521" y="21277"/>
                </a:cubicBezTo>
                <a:cubicBezTo>
                  <a:pt x="13712" y="21229"/>
                  <a:pt x="13855" y="21039"/>
                  <a:pt x="13855" y="20801"/>
                </a:cubicBezTo>
                <a:cubicBezTo>
                  <a:pt x="13759" y="18850"/>
                  <a:pt x="13759" y="18850"/>
                  <a:pt x="13759" y="18850"/>
                </a:cubicBezTo>
                <a:cubicBezTo>
                  <a:pt x="14378" y="18612"/>
                  <a:pt x="14949" y="18327"/>
                  <a:pt x="15520" y="17946"/>
                </a:cubicBezTo>
                <a:cubicBezTo>
                  <a:pt x="16043" y="17613"/>
                  <a:pt x="16519" y="17185"/>
                  <a:pt x="16947" y="16757"/>
                </a:cubicBezTo>
                <a:cubicBezTo>
                  <a:pt x="18707" y="17661"/>
                  <a:pt x="18707" y="17661"/>
                  <a:pt x="18707" y="17661"/>
                </a:cubicBezTo>
                <a:cubicBezTo>
                  <a:pt x="18898" y="17756"/>
                  <a:pt x="19136" y="17661"/>
                  <a:pt x="19231" y="17518"/>
                </a:cubicBezTo>
                <a:cubicBezTo>
                  <a:pt x="19992" y="16376"/>
                  <a:pt x="19992" y="16376"/>
                  <a:pt x="19992" y="16376"/>
                </a:cubicBezTo>
                <a:cubicBezTo>
                  <a:pt x="20135" y="16186"/>
                  <a:pt x="20087" y="15948"/>
                  <a:pt x="19897" y="15805"/>
                </a:cubicBezTo>
                <a:cubicBezTo>
                  <a:pt x="18469" y="14568"/>
                  <a:pt x="18469" y="14568"/>
                  <a:pt x="18469" y="14568"/>
                </a:cubicBezTo>
                <a:cubicBezTo>
                  <a:pt x="19088" y="13331"/>
                  <a:pt x="19373" y="11951"/>
                  <a:pt x="19326" y="10572"/>
                </a:cubicBezTo>
                <a:cubicBezTo>
                  <a:pt x="21181" y="10001"/>
                  <a:pt x="21181" y="10001"/>
                  <a:pt x="21181" y="10001"/>
                </a:cubicBezTo>
                <a:cubicBezTo>
                  <a:pt x="21419" y="9953"/>
                  <a:pt x="21562" y="9715"/>
                  <a:pt x="21514" y="9525"/>
                </a:cubicBezTo>
                <a:cubicBezTo>
                  <a:pt x="21229" y="8193"/>
                  <a:pt x="21229" y="8193"/>
                  <a:pt x="21229" y="8193"/>
                </a:cubicBezTo>
                <a:cubicBezTo>
                  <a:pt x="21229" y="7955"/>
                  <a:pt x="21039" y="7812"/>
                  <a:pt x="20801" y="7812"/>
                </a:cubicBezTo>
                <a:close/>
                <a:moveTo>
                  <a:pt x="14188" y="15853"/>
                </a:moveTo>
                <a:cubicBezTo>
                  <a:pt x="11381" y="17708"/>
                  <a:pt x="7669" y="16947"/>
                  <a:pt x="5862" y="14140"/>
                </a:cubicBezTo>
                <a:cubicBezTo>
                  <a:pt x="4054" y="11381"/>
                  <a:pt x="4815" y="7669"/>
                  <a:pt x="7574" y="5862"/>
                </a:cubicBezTo>
                <a:cubicBezTo>
                  <a:pt x="10334" y="4054"/>
                  <a:pt x="14092" y="4815"/>
                  <a:pt x="15900" y="7574"/>
                </a:cubicBezTo>
                <a:cubicBezTo>
                  <a:pt x="17708" y="10334"/>
                  <a:pt x="16947" y="14045"/>
                  <a:pt x="14188" y="15853"/>
                </a:cubicBezTo>
                <a:close/>
              </a:path>
            </a:pathLst>
          </a:custGeom>
          <a:solidFill>
            <a:srgbClr val="FFD799"/>
          </a:solidFill>
          <a:ln>
            <a:noFill/>
          </a:ln>
          <a:effectLst>
            <a:outerShdw blurRad="50800" dist="38100" dir="2700000" algn="ctr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4290" rIns="34290" anchor="ctr"/>
          <a:lstStyle/>
          <a:p>
            <a:pPr eaLnBrk="1">
              <a:defRPr/>
            </a:pPr>
            <a:endParaRPr lang="en-US" altLang="en-US" sz="975"/>
          </a:p>
        </p:txBody>
      </p:sp>
      <p:grpSp>
        <p:nvGrpSpPr>
          <p:cNvPr id="8204" name="Group 30">
            <a:extLst>
              <a:ext uri="{FF2B5EF4-FFF2-40B4-BE49-F238E27FC236}">
                <a16:creationId xmlns:a16="http://schemas.microsoft.com/office/drawing/2014/main" id="{4994A586-4A1D-4764-9E0F-A94A3C12682D}"/>
              </a:ext>
            </a:extLst>
          </p:cNvPr>
          <p:cNvGrpSpPr>
            <a:grpSpLocks/>
          </p:cNvGrpSpPr>
          <p:nvPr/>
        </p:nvGrpSpPr>
        <p:grpSpPr bwMode="auto">
          <a:xfrm>
            <a:off x="1960960" y="6101928"/>
            <a:ext cx="335756" cy="457200"/>
            <a:chOff x="0" y="-1"/>
            <a:chExt cx="448287" cy="610824"/>
          </a:xfrm>
        </p:grpSpPr>
        <p:sp>
          <p:nvSpPr>
            <p:cNvPr id="8215" name="AutoShape 31">
              <a:extLst>
                <a:ext uri="{FF2B5EF4-FFF2-40B4-BE49-F238E27FC236}">
                  <a16:creationId xmlns:a16="http://schemas.microsoft.com/office/drawing/2014/main" id="{AB1570B7-8899-40A1-94EC-3F3E50B04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21" y="119285"/>
              <a:ext cx="285272" cy="55186"/>
            </a:xfrm>
            <a:custGeom>
              <a:avLst/>
              <a:gdLst>
                <a:gd name="T0" fmla="*/ 328583197 w 21600"/>
                <a:gd name="T1" fmla="*/ 460180 h 21600"/>
                <a:gd name="T2" fmla="*/ 328583197 w 21600"/>
                <a:gd name="T3" fmla="*/ 460180 h 21600"/>
                <a:gd name="T4" fmla="*/ 328583197 w 21600"/>
                <a:gd name="T5" fmla="*/ 460180 h 21600"/>
                <a:gd name="T6" fmla="*/ 328583197 w 21600"/>
                <a:gd name="T7" fmla="*/ 46018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0" y="20329"/>
                    <a:pt x="0" y="20329"/>
                    <a:pt x="0" y="20329"/>
                  </a:cubicBezTo>
                  <a:cubicBezTo>
                    <a:pt x="0" y="20965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1600"/>
                    <a:pt x="21600" y="20965"/>
                    <a:pt x="21600" y="20329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D3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6" name="AutoShape 32">
              <a:extLst>
                <a:ext uri="{FF2B5EF4-FFF2-40B4-BE49-F238E27FC236}">
                  <a16:creationId xmlns:a16="http://schemas.microsoft.com/office/drawing/2014/main" id="{3B620F1E-241E-41F8-83A1-73A488AA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85" y="184228"/>
              <a:ext cx="280226" cy="55186"/>
            </a:xfrm>
            <a:custGeom>
              <a:avLst/>
              <a:gdLst>
                <a:gd name="T0" fmla="*/ 305944429 w 21600"/>
                <a:gd name="T1" fmla="*/ 460180 h 21600"/>
                <a:gd name="T2" fmla="*/ 305944429 w 21600"/>
                <a:gd name="T3" fmla="*/ 460180 h 21600"/>
                <a:gd name="T4" fmla="*/ 305944429 w 21600"/>
                <a:gd name="T5" fmla="*/ 460180 h 21600"/>
                <a:gd name="T6" fmla="*/ 305944429 w 21600"/>
                <a:gd name="T7" fmla="*/ 46018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251" y="2541"/>
                    <a:pt x="628" y="5718"/>
                    <a:pt x="1005" y="6988"/>
                  </a:cubicBezTo>
                  <a:cubicBezTo>
                    <a:pt x="5651" y="21600"/>
                    <a:pt x="5651" y="21600"/>
                    <a:pt x="5651" y="21600"/>
                  </a:cubicBezTo>
                  <a:cubicBezTo>
                    <a:pt x="15949" y="21600"/>
                    <a:pt x="15949" y="21600"/>
                    <a:pt x="15949" y="21600"/>
                  </a:cubicBezTo>
                  <a:cubicBezTo>
                    <a:pt x="20470" y="6988"/>
                    <a:pt x="20470" y="6988"/>
                    <a:pt x="20470" y="6988"/>
                  </a:cubicBezTo>
                  <a:cubicBezTo>
                    <a:pt x="20847" y="5718"/>
                    <a:pt x="21349" y="2541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A7C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7" name="AutoShape 33">
              <a:extLst>
                <a:ext uri="{FF2B5EF4-FFF2-40B4-BE49-F238E27FC236}">
                  <a16:creationId xmlns:a16="http://schemas.microsoft.com/office/drawing/2014/main" id="{124519FB-3DA1-4027-9D26-6B25FA6CA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"/>
              <a:ext cx="448287" cy="610824"/>
            </a:xfrm>
            <a:custGeom>
              <a:avLst/>
              <a:gdLst>
                <a:gd name="T0" fmla="*/ 2003707470 w 21600"/>
                <a:gd name="T1" fmla="*/ 2147483646 h 21600"/>
                <a:gd name="T2" fmla="*/ 2003707470 w 21600"/>
                <a:gd name="T3" fmla="*/ 2147483646 h 21600"/>
                <a:gd name="T4" fmla="*/ 2003707470 w 21600"/>
                <a:gd name="T5" fmla="*/ 2147483646 h 21600"/>
                <a:gd name="T6" fmla="*/ 2003707470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191" y="5901"/>
                  </a:moveTo>
                  <a:cubicBezTo>
                    <a:pt x="20191" y="1662"/>
                    <a:pt x="20191" y="1662"/>
                    <a:pt x="20191" y="1662"/>
                  </a:cubicBezTo>
                  <a:cubicBezTo>
                    <a:pt x="20661" y="1547"/>
                    <a:pt x="20661" y="1547"/>
                    <a:pt x="20661" y="1547"/>
                  </a:cubicBezTo>
                  <a:cubicBezTo>
                    <a:pt x="21209" y="1432"/>
                    <a:pt x="21600" y="1089"/>
                    <a:pt x="21600" y="688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8"/>
                    <a:pt x="0" y="688"/>
                    <a:pt x="0" y="688"/>
                  </a:cubicBezTo>
                  <a:cubicBezTo>
                    <a:pt x="0" y="1089"/>
                    <a:pt x="391" y="1432"/>
                    <a:pt x="861" y="1547"/>
                  </a:cubicBezTo>
                  <a:cubicBezTo>
                    <a:pt x="1330" y="1662"/>
                    <a:pt x="1330" y="1662"/>
                    <a:pt x="1330" y="1662"/>
                  </a:cubicBezTo>
                  <a:cubicBezTo>
                    <a:pt x="1330" y="5901"/>
                    <a:pt x="1330" y="5901"/>
                    <a:pt x="1330" y="5901"/>
                  </a:cubicBezTo>
                  <a:cubicBezTo>
                    <a:pt x="1330" y="6875"/>
                    <a:pt x="2191" y="8021"/>
                    <a:pt x="3365" y="8537"/>
                  </a:cubicBezTo>
                  <a:cubicBezTo>
                    <a:pt x="8139" y="10771"/>
                    <a:pt x="8139" y="10771"/>
                    <a:pt x="8139" y="10771"/>
                  </a:cubicBezTo>
                  <a:cubicBezTo>
                    <a:pt x="3365" y="13063"/>
                    <a:pt x="3365" y="13063"/>
                    <a:pt x="3365" y="13063"/>
                  </a:cubicBezTo>
                  <a:cubicBezTo>
                    <a:pt x="2191" y="13579"/>
                    <a:pt x="1330" y="14725"/>
                    <a:pt x="1330" y="15699"/>
                  </a:cubicBezTo>
                  <a:cubicBezTo>
                    <a:pt x="1330" y="19938"/>
                    <a:pt x="1330" y="19938"/>
                    <a:pt x="1330" y="19938"/>
                  </a:cubicBezTo>
                  <a:cubicBezTo>
                    <a:pt x="861" y="20053"/>
                    <a:pt x="861" y="20053"/>
                    <a:pt x="861" y="20053"/>
                  </a:cubicBezTo>
                  <a:cubicBezTo>
                    <a:pt x="391" y="20168"/>
                    <a:pt x="0" y="20511"/>
                    <a:pt x="0" y="2097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0970"/>
                    <a:pt x="21600" y="20970"/>
                    <a:pt x="21600" y="20970"/>
                  </a:cubicBezTo>
                  <a:cubicBezTo>
                    <a:pt x="21600" y="20511"/>
                    <a:pt x="21209" y="20168"/>
                    <a:pt x="20661" y="20053"/>
                  </a:cubicBezTo>
                  <a:cubicBezTo>
                    <a:pt x="20191" y="19938"/>
                    <a:pt x="20191" y="19938"/>
                    <a:pt x="20191" y="19938"/>
                  </a:cubicBezTo>
                  <a:cubicBezTo>
                    <a:pt x="20191" y="15699"/>
                    <a:pt x="20191" y="15699"/>
                    <a:pt x="20191" y="15699"/>
                  </a:cubicBezTo>
                  <a:cubicBezTo>
                    <a:pt x="20191" y="14725"/>
                    <a:pt x="19330" y="13579"/>
                    <a:pt x="18235" y="13063"/>
                  </a:cubicBezTo>
                  <a:cubicBezTo>
                    <a:pt x="13383" y="10771"/>
                    <a:pt x="13383" y="10771"/>
                    <a:pt x="13383" y="10771"/>
                  </a:cubicBezTo>
                  <a:cubicBezTo>
                    <a:pt x="18235" y="8537"/>
                    <a:pt x="18235" y="8537"/>
                    <a:pt x="18235" y="8537"/>
                  </a:cubicBezTo>
                  <a:cubicBezTo>
                    <a:pt x="19330" y="8021"/>
                    <a:pt x="20191" y="6875"/>
                    <a:pt x="20191" y="5901"/>
                  </a:cubicBezTo>
                  <a:close/>
                  <a:moveTo>
                    <a:pt x="17374" y="7563"/>
                  </a:moveTo>
                  <a:cubicBezTo>
                    <a:pt x="13070" y="9568"/>
                    <a:pt x="13070" y="9568"/>
                    <a:pt x="13070" y="9568"/>
                  </a:cubicBezTo>
                  <a:cubicBezTo>
                    <a:pt x="12365" y="9855"/>
                    <a:pt x="11974" y="10313"/>
                    <a:pt x="11974" y="10771"/>
                  </a:cubicBezTo>
                  <a:cubicBezTo>
                    <a:pt x="11974" y="11287"/>
                    <a:pt x="12365" y="11745"/>
                    <a:pt x="13070" y="12032"/>
                  </a:cubicBezTo>
                  <a:cubicBezTo>
                    <a:pt x="17374" y="14037"/>
                    <a:pt x="17374" y="14037"/>
                    <a:pt x="17374" y="14037"/>
                  </a:cubicBezTo>
                  <a:cubicBezTo>
                    <a:pt x="18000" y="14381"/>
                    <a:pt x="18548" y="15126"/>
                    <a:pt x="18548" y="15699"/>
                  </a:cubicBezTo>
                  <a:cubicBezTo>
                    <a:pt x="18548" y="19996"/>
                    <a:pt x="18548" y="19996"/>
                    <a:pt x="18548" y="19996"/>
                  </a:cubicBezTo>
                  <a:cubicBezTo>
                    <a:pt x="2974" y="19996"/>
                    <a:pt x="2974" y="19996"/>
                    <a:pt x="2974" y="19996"/>
                  </a:cubicBezTo>
                  <a:cubicBezTo>
                    <a:pt x="2974" y="15699"/>
                    <a:pt x="2974" y="15699"/>
                    <a:pt x="2974" y="15699"/>
                  </a:cubicBezTo>
                  <a:cubicBezTo>
                    <a:pt x="2974" y="15126"/>
                    <a:pt x="3600" y="14381"/>
                    <a:pt x="4226" y="14037"/>
                  </a:cubicBezTo>
                  <a:cubicBezTo>
                    <a:pt x="8530" y="12032"/>
                    <a:pt x="8530" y="12032"/>
                    <a:pt x="8530" y="12032"/>
                  </a:cubicBezTo>
                  <a:cubicBezTo>
                    <a:pt x="9157" y="11745"/>
                    <a:pt x="9548" y="11287"/>
                    <a:pt x="9548" y="10771"/>
                  </a:cubicBezTo>
                  <a:cubicBezTo>
                    <a:pt x="9548" y="10313"/>
                    <a:pt x="9157" y="9855"/>
                    <a:pt x="8530" y="9568"/>
                  </a:cubicBezTo>
                  <a:cubicBezTo>
                    <a:pt x="4226" y="7563"/>
                    <a:pt x="4226" y="7563"/>
                    <a:pt x="4226" y="7563"/>
                  </a:cubicBezTo>
                  <a:cubicBezTo>
                    <a:pt x="3600" y="7219"/>
                    <a:pt x="2974" y="6474"/>
                    <a:pt x="2974" y="5901"/>
                  </a:cubicBezTo>
                  <a:cubicBezTo>
                    <a:pt x="2974" y="1604"/>
                    <a:pt x="2974" y="1604"/>
                    <a:pt x="2974" y="1604"/>
                  </a:cubicBezTo>
                  <a:cubicBezTo>
                    <a:pt x="18548" y="1604"/>
                    <a:pt x="18548" y="1604"/>
                    <a:pt x="18548" y="1604"/>
                  </a:cubicBezTo>
                  <a:cubicBezTo>
                    <a:pt x="18548" y="5901"/>
                    <a:pt x="18548" y="5901"/>
                    <a:pt x="18548" y="5901"/>
                  </a:cubicBezTo>
                  <a:cubicBezTo>
                    <a:pt x="18548" y="6474"/>
                    <a:pt x="18000" y="7219"/>
                    <a:pt x="17374" y="7563"/>
                  </a:cubicBezTo>
                  <a:close/>
                </a:path>
              </a:pathLst>
            </a:cu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8" name="AutoShape 34">
              <a:extLst>
                <a:ext uri="{FF2B5EF4-FFF2-40B4-BE49-F238E27FC236}">
                  <a16:creationId xmlns:a16="http://schemas.microsoft.com/office/drawing/2014/main" id="{1FB2ADCB-DE56-4942-B497-C5518F56C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35" y="250872"/>
              <a:ext cx="105663" cy="62949"/>
            </a:xfrm>
            <a:custGeom>
              <a:avLst/>
              <a:gdLst>
                <a:gd name="T0" fmla="*/ 6184504 w 21600"/>
                <a:gd name="T1" fmla="*/ 779061 h 21600"/>
                <a:gd name="T2" fmla="*/ 6184504 w 21600"/>
                <a:gd name="T3" fmla="*/ 779061 h 21600"/>
                <a:gd name="T4" fmla="*/ 6184504 w 21600"/>
                <a:gd name="T5" fmla="*/ 779061 h 21600"/>
                <a:gd name="T6" fmla="*/ 6184504 w 21600"/>
                <a:gd name="T7" fmla="*/ 77906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3323" y="3323"/>
                    <a:pt x="3323" y="3323"/>
                    <a:pt x="3323" y="3323"/>
                  </a:cubicBezTo>
                  <a:cubicBezTo>
                    <a:pt x="7311" y="7754"/>
                    <a:pt x="9637" y="14400"/>
                    <a:pt x="9637" y="21046"/>
                  </a:cubicBezTo>
                  <a:cubicBezTo>
                    <a:pt x="9637" y="21600"/>
                    <a:pt x="9637" y="21600"/>
                    <a:pt x="9637" y="21600"/>
                  </a:cubicBezTo>
                  <a:cubicBezTo>
                    <a:pt x="11963" y="21600"/>
                    <a:pt x="11963" y="21600"/>
                    <a:pt x="11963" y="21600"/>
                  </a:cubicBezTo>
                  <a:cubicBezTo>
                    <a:pt x="11963" y="21600"/>
                    <a:pt x="11963" y="21600"/>
                    <a:pt x="11963" y="21046"/>
                  </a:cubicBezTo>
                  <a:cubicBezTo>
                    <a:pt x="11963" y="14400"/>
                    <a:pt x="14289" y="7754"/>
                    <a:pt x="18277" y="3323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9" name="Rectangle 35">
              <a:extLst>
                <a:ext uri="{FF2B5EF4-FFF2-40B4-BE49-F238E27FC236}">
                  <a16:creationId xmlns:a16="http://schemas.microsoft.com/office/drawing/2014/main" id="{F95643A6-0037-4063-B05F-0599A3825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8" y="508630"/>
              <a:ext cx="284356" cy="37303"/>
            </a:xfrm>
            <a:prstGeom prst="rect">
              <a:avLst/>
            </a:pr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>
                <a:lnSpc>
                  <a:spcPct val="80000"/>
                </a:lnSpc>
              </a:pPr>
              <a:endParaRPr lang="en-US" altLang="en-US" sz="1350"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B56F42D1-3D42-4182-B8CD-90F35AA7128F}"/>
              </a:ext>
            </a:extLst>
          </p:cNvPr>
          <p:cNvSpPr txBox="1"/>
          <p:nvPr/>
        </p:nvSpPr>
        <p:spPr>
          <a:xfrm>
            <a:off x="197634" y="677887"/>
            <a:ext cx="248035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ابحث</a:t>
            </a:r>
            <a:endParaRPr lang="ar-AE" sz="240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284B5151-7522-466D-9A70-B2A9CDB6DBA6}"/>
              </a:ext>
            </a:extLst>
          </p:cNvPr>
          <p:cNvSpPr txBox="1"/>
          <p:nvPr/>
        </p:nvSpPr>
        <p:spPr>
          <a:xfrm>
            <a:off x="252126" y="2100533"/>
            <a:ext cx="841744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AE" sz="2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ابحث في الشبكة المعلوماتية عن شخصيات إكسبو دبي </a:t>
            </a:r>
          </a:p>
          <a:p>
            <a:pPr algn="ctr"/>
            <a:r>
              <a:rPr lang="ar-AE" sz="2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2020   وانشرها في بوابة التعلم الذكي </a:t>
            </a:r>
          </a:p>
        </p:txBody>
      </p:sp>
      <p:pic>
        <p:nvPicPr>
          <p:cNvPr id="7" name="1 Minute Timer - Clean and Simple">
            <a:hlinkClick r:id="" action="ppaction://media"/>
            <a:extLst>
              <a:ext uri="{FF2B5EF4-FFF2-40B4-BE49-F238E27FC236}">
                <a16:creationId xmlns:a16="http://schemas.microsoft.com/office/drawing/2014/main" id="{0A9A6418-A4D8-4004-B923-E2D0D5C444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35701" y="4375189"/>
            <a:ext cx="2223140" cy="1250516"/>
          </a:xfrm>
          <a:prstGeom prst="rect">
            <a:avLst/>
          </a:prstGeom>
        </p:spPr>
      </p:pic>
      <p:pic>
        <p:nvPicPr>
          <p:cNvPr id="10" name="Picture 2" descr="حنان نصار تكتب لمجلة حرة : &quot; قبعات التفكير الست &quot; للعالم إدوارد دي ...">
            <a:extLst>
              <a:ext uri="{FF2B5EF4-FFF2-40B4-BE49-F238E27FC236}">
                <a16:creationId xmlns:a16="http://schemas.microsoft.com/office/drawing/2014/main" id="{80A8EB9F-94E3-499E-85D1-D15BFBE42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3" r="50345"/>
          <a:stretch>
            <a:fillRect/>
          </a:stretch>
        </p:blipFill>
        <p:spPr bwMode="auto">
          <a:xfrm>
            <a:off x="6506162" y="5013176"/>
            <a:ext cx="817511" cy="75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ما هو مبدأ قبعات التفكير الست؟ وكيف أستفيد منه في حياتي؟ ⋆ سين و جيم">
            <a:extLst>
              <a:ext uri="{FF2B5EF4-FFF2-40B4-BE49-F238E27FC236}">
                <a16:creationId xmlns:a16="http://schemas.microsoft.com/office/drawing/2014/main" id="{63D8EF4A-ED4E-4D45-BE0E-24AE41046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11143" r="32500" b="13429"/>
          <a:stretch/>
        </p:blipFill>
        <p:spPr bwMode="auto">
          <a:xfrm>
            <a:off x="5576341" y="5063206"/>
            <a:ext cx="614219" cy="663295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حنان نصار تكتب لمجلة حرة : &quot; قبعات التفكير الست &quot; للعالم إدوارد دي ...">
            <a:extLst>
              <a:ext uri="{FF2B5EF4-FFF2-40B4-BE49-F238E27FC236}">
                <a16:creationId xmlns:a16="http://schemas.microsoft.com/office/drawing/2014/main" id="{1C633FA1-A332-4B04-A132-BAD1D14E2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6" r="15402"/>
          <a:stretch/>
        </p:blipFill>
        <p:spPr bwMode="auto">
          <a:xfrm>
            <a:off x="7639275" y="5033233"/>
            <a:ext cx="749149" cy="75711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70485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10">
            <a:extLst>
              <a:ext uri="{FF2B5EF4-FFF2-40B4-BE49-F238E27FC236}">
                <a16:creationId xmlns:a16="http://schemas.microsoft.com/office/drawing/2014/main" id="{7BA71F6C-926C-4745-AED1-97134F326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5" y="5229200"/>
            <a:ext cx="879872" cy="131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198" name="Group 11">
            <a:extLst>
              <a:ext uri="{FF2B5EF4-FFF2-40B4-BE49-F238E27FC236}">
                <a16:creationId xmlns:a16="http://schemas.microsoft.com/office/drawing/2014/main" id="{A93C41B8-068B-46F1-99FC-1AA7E34A34EC}"/>
              </a:ext>
            </a:extLst>
          </p:cNvPr>
          <p:cNvGrpSpPr>
            <a:grpSpLocks/>
          </p:cNvGrpSpPr>
          <p:nvPr/>
        </p:nvGrpSpPr>
        <p:grpSpPr bwMode="auto">
          <a:xfrm>
            <a:off x="44957" y="5918399"/>
            <a:ext cx="9144000" cy="675084"/>
            <a:chOff x="-1" y="-1"/>
            <a:chExt cx="12192001" cy="900114"/>
          </a:xfrm>
        </p:grpSpPr>
        <p:sp>
          <p:nvSpPr>
            <p:cNvPr id="8220" name="Line 12">
              <a:extLst>
                <a:ext uri="{FF2B5EF4-FFF2-40B4-BE49-F238E27FC236}">
                  <a16:creationId xmlns:a16="http://schemas.microsoft.com/office/drawing/2014/main" id="{EE0368F1-8650-455D-B87A-89637E3A0E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78049" y="-1"/>
              <a:ext cx="10013951" cy="1"/>
            </a:xfrm>
            <a:prstGeom prst="line">
              <a:avLst/>
            </a:prstGeom>
            <a:noFill/>
            <a:ln w="12700">
              <a:solidFill>
                <a:srgbClr val="FF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grpSp>
          <p:nvGrpSpPr>
            <p:cNvPr id="8221" name="Group 13">
              <a:extLst>
                <a:ext uri="{FF2B5EF4-FFF2-40B4-BE49-F238E27FC236}">
                  <a16:creationId xmlns:a16="http://schemas.microsoft.com/office/drawing/2014/main" id="{22904260-DC4A-4C83-AF0B-A2AB52F2A6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900112"/>
              <a:ext cx="903289" cy="1"/>
              <a:chOff x="-1" y="-1"/>
              <a:chExt cx="903290" cy="2"/>
            </a:xfrm>
          </p:grpSpPr>
          <p:sp>
            <p:nvSpPr>
              <p:cNvPr id="8227" name="Line 14">
                <a:extLst>
                  <a:ext uri="{FF2B5EF4-FFF2-40B4-BE49-F238E27FC236}">
                    <a16:creationId xmlns:a16="http://schemas.microsoft.com/office/drawing/2014/main" id="{4E04F937-B6FC-4DC9-BF2E-A4DFFE190F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" y="-1"/>
                <a:ext cx="903289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28" name="Line 15">
                <a:extLst>
                  <a:ext uri="{FF2B5EF4-FFF2-40B4-BE49-F238E27FC236}">
                    <a16:creationId xmlns:a16="http://schemas.microsoft.com/office/drawing/2014/main" id="{70F0CE41-B5C8-4743-A3DC-9A941BD479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8262" y="-1"/>
                <a:ext cx="835026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29" name="Line 16">
                <a:extLst>
                  <a:ext uri="{FF2B5EF4-FFF2-40B4-BE49-F238E27FC236}">
                    <a16:creationId xmlns:a16="http://schemas.microsoft.com/office/drawing/2014/main" id="{EDBE8EBC-2F35-4DDA-9095-41EE89167B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8112" y="-1"/>
                <a:ext cx="765176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30" name="Line 17">
                <a:extLst>
                  <a:ext uri="{FF2B5EF4-FFF2-40B4-BE49-F238E27FC236}">
                    <a16:creationId xmlns:a16="http://schemas.microsoft.com/office/drawing/2014/main" id="{3480B51B-80A5-46D4-8BEF-C2295AD56D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6375" y="-1"/>
                <a:ext cx="696913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31" name="Line 18">
                <a:extLst>
                  <a:ext uri="{FF2B5EF4-FFF2-40B4-BE49-F238E27FC236}">
                    <a16:creationId xmlns:a16="http://schemas.microsoft.com/office/drawing/2014/main" id="{076F6AA2-39C9-4CBE-B62E-9C48539EBF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6225" y="-1"/>
                <a:ext cx="627064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32" name="Line 19">
                <a:extLst>
                  <a:ext uri="{FF2B5EF4-FFF2-40B4-BE49-F238E27FC236}">
                    <a16:creationId xmlns:a16="http://schemas.microsoft.com/office/drawing/2014/main" id="{4698395F-94F0-4F49-9029-7CBC2EEB52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4487" y="-1"/>
                <a:ext cx="558801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</p:grpSp>
        <p:sp>
          <p:nvSpPr>
            <p:cNvPr id="5140" name="AutoShape 20">
              <a:extLst>
                <a:ext uri="{FF2B5EF4-FFF2-40B4-BE49-F238E27FC236}">
                  <a16:creationId xmlns:a16="http://schemas.microsoft.com/office/drawing/2014/main" id="{91576CDA-1EE8-4713-BD6E-3D6CCEDCD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512" y="-1"/>
              <a:ext cx="99853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8000"/>
            </a:solidFill>
            <a:ln w="12700" cap="flat" cmpd="sng">
              <a:solidFill>
                <a:srgbClr val="FF8000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1" name="AutoShape 21">
              <a:extLst>
                <a:ext uri="{FF2B5EF4-FFF2-40B4-BE49-F238E27FC236}">
                  <a16:creationId xmlns:a16="http://schemas.microsoft.com/office/drawing/2014/main" id="{6BA84D7C-C5E8-44FC-9FE7-14AE6BFFD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662" y="-1"/>
              <a:ext cx="1000125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94" y="724"/>
                    <a:pt x="11794" y="11086"/>
                  </a:cubicBezTo>
                  <a:cubicBezTo>
                    <a:pt x="11794" y="21410"/>
                    <a:pt x="1509" y="21600"/>
                    <a:pt x="1509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286" y="21410"/>
                    <a:pt x="10286" y="11086"/>
                  </a:cubicBezTo>
                  <a:cubicBezTo>
                    <a:pt x="10286" y="724"/>
                    <a:pt x="20091" y="0"/>
                    <a:pt x="20091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9A00"/>
            </a:solidFill>
            <a:ln w="12700" cap="flat" cmpd="sng">
              <a:solidFill>
                <a:srgbClr val="FF9A00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2" name="AutoShape 22">
              <a:extLst>
                <a:ext uri="{FF2B5EF4-FFF2-40B4-BE49-F238E27FC236}">
                  <a16:creationId xmlns:a16="http://schemas.microsoft.com/office/drawing/2014/main" id="{1E4A0F4D-23E4-41B1-BEC6-10FB99A0B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399" y="-1"/>
              <a:ext cx="998538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3DCDA"/>
            </a:solidFill>
            <a:ln w="12700" cap="flat" cmpd="sng">
              <a:solidFill>
                <a:srgbClr val="13DCDA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3" name="AutoShape 23">
              <a:extLst>
                <a:ext uri="{FF2B5EF4-FFF2-40B4-BE49-F238E27FC236}">
                  <a16:creationId xmlns:a16="http://schemas.microsoft.com/office/drawing/2014/main" id="{0B3664A2-DB45-41C2-AFE6-2BC148849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137" y="-1"/>
              <a:ext cx="99853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089" y="0"/>
                    <a:pt x="20089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79C5"/>
            </a:solidFill>
            <a:ln w="12700" cap="flat" cmpd="sng">
              <a:solidFill>
                <a:srgbClr val="0079C5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4" name="AutoShape 24">
              <a:extLst>
                <a:ext uri="{FF2B5EF4-FFF2-40B4-BE49-F238E27FC236}">
                  <a16:creationId xmlns:a16="http://schemas.microsoft.com/office/drawing/2014/main" id="{3E811D46-5B53-489D-8963-4647429AA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287" y="-1"/>
              <a:ext cx="99853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813" y="724"/>
                    <a:pt x="11813" y="11086"/>
                  </a:cubicBezTo>
                  <a:cubicBezTo>
                    <a:pt x="11813" y="21410"/>
                    <a:pt x="1511" y="21600"/>
                    <a:pt x="1511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C2975"/>
            </a:solidFill>
            <a:ln w="12700" cap="flat" cmpd="sng">
              <a:solidFill>
                <a:srgbClr val="EC2975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</p:grpSp>
      <p:pic>
        <p:nvPicPr>
          <p:cNvPr id="8199" name="Picture 25">
            <a:extLst>
              <a:ext uri="{FF2B5EF4-FFF2-40B4-BE49-F238E27FC236}">
                <a16:creationId xmlns:a16="http://schemas.microsoft.com/office/drawing/2014/main" id="{D5FFC566-5E67-42EE-8E40-E4F111B52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81" y="6003106"/>
            <a:ext cx="561975" cy="57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0" name="Picture 26">
            <a:extLst>
              <a:ext uri="{FF2B5EF4-FFF2-40B4-BE49-F238E27FC236}">
                <a16:creationId xmlns:a16="http://schemas.microsoft.com/office/drawing/2014/main" id="{35BF34A3-7D72-48CC-B1E6-04ED23F4B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54" y="6047159"/>
            <a:ext cx="56197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1" name="Picture 27">
            <a:extLst>
              <a:ext uri="{FF2B5EF4-FFF2-40B4-BE49-F238E27FC236}">
                <a16:creationId xmlns:a16="http://schemas.microsoft.com/office/drawing/2014/main" id="{ED7542E1-25C6-46F0-85DD-F99A380E7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591" y="6051921"/>
            <a:ext cx="548878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2" name="Picture 28">
            <a:extLst>
              <a:ext uri="{FF2B5EF4-FFF2-40B4-BE49-F238E27FC236}">
                <a16:creationId xmlns:a16="http://schemas.microsoft.com/office/drawing/2014/main" id="{27EDA53F-D1F2-4001-BFB7-213698FE45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297" y="6030490"/>
            <a:ext cx="598884" cy="59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49" name="AutoShape 29">
            <a:extLst>
              <a:ext uri="{FF2B5EF4-FFF2-40B4-BE49-F238E27FC236}">
                <a16:creationId xmlns:a16="http://schemas.microsoft.com/office/drawing/2014/main" id="{DAA3B21E-C678-4648-828B-2FF521489459}"/>
              </a:ext>
            </a:extLst>
          </p:cNvPr>
          <p:cNvSpPr>
            <a:spLocks/>
          </p:cNvSpPr>
          <p:nvPr/>
        </p:nvSpPr>
        <p:spPr bwMode="auto">
          <a:xfrm flipH="1">
            <a:off x="7528323" y="6010250"/>
            <a:ext cx="563165" cy="565547"/>
          </a:xfrm>
          <a:custGeom>
            <a:avLst/>
            <a:gdLst>
              <a:gd name="T0" fmla="+- 0 10799 38"/>
              <a:gd name="T1" fmla="*/ T0 w 21523"/>
              <a:gd name="T2" fmla="+- 0 10799 38"/>
              <a:gd name="T3" fmla="*/ 10799 h 21523"/>
              <a:gd name="T4" fmla="+- 0 10799 38"/>
              <a:gd name="T5" fmla="*/ T4 w 21523"/>
              <a:gd name="T6" fmla="+- 0 10799 38"/>
              <a:gd name="T7" fmla="*/ 10799 h 21523"/>
              <a:gd name="T8" fmla="+- 0 10799 38"/>
              <a:gd name="T9" fmla="*/ T8 w 21523"/>
              <a:gd name="T10" fmla="+- 0 10799 38"/>
              <a:gd name="T11" fmla="*/ 10799 h 21523"/>
              <a:gd name="T12" fmla="+- 0 10799 38"/>
              <a:gd name="T13" fmla="*/ T12 w 21523"/>
              <a:gd name="T14" fmla="+- 0 10799 38"/>
              <a:gd name="T15" fmla="*/ 10799 h 2152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23" h="21523">
                <a:moveTo>
                  <a:pt x="20801" y="7812"/>
                </a:moveTo>
                <a:cubicBezTo>
                  <a:pt x="18803" y="7907"/>
                  <a:pt x="18803" y="7907"/>
                  <a:pt x="18803" y="7907"/>
                </a:cubicBezTo>
                <a:cubicBezTo>
                  <a:pt x="18612" y="7336"/>
                  <a:pt x="18327" y="6766"/>
                  <a:pt x="17946" y="6195"/>
                </a:cubicBezTo>
                <a:cubicBezTo>
                  <a:pt x="17518" y="5576"/>
                  <a:pt x="17042" y="5005"/>
                  <a:pt x="16519" y="4529"/>
                </a:cubicBezTo>
                <a:cubicBezTo>
                  <a:pt x="17375" y="2721"/>
                  <a:pt x="17375" y="2721"/>
                  <a:pt x="17375" y="2721"/>
                </a:cubicBezTo>
                <a:cubicBezTo>
                  <a:pt x="17470" y="2531"/>
                  <a:pt x="17423" y="2293"/>
                  <a:pt x="17232" y="2198"/>
                </a:cubicBezTo>
                <a:cubicBezTo>
                  <a:pt x="16091" y="1437"/>
                  <a:pt x="16091" y="1437"/>
                  <a:pt x="16091" y="1437"/>
                </a:cubicBezTo>
                <a:cubicBezTo>
                  <a:pt x="15948" y="1294"/>
                  <a:pt x="15710" y="1342"/>
                  <a:pt x="15567" y="1532"/>
                </a:cubicBezTo>
                <a:cubicBezTo>
                  <a:pt x="14188" y="3102"/>
                  <a:pt x="14188" y="3102"/>
                  <a:pt x="14188" y="3102"/>
                </a:cubicBezTo>
                <a:cubicBezTo>
                  <a:pt x="13093" y="2579"/>
                  <a:pt x="11856" y="2388"/>
                  <a:pt x="10619" y="2388"/>
                </a:cubicBezTo>
                <a:cubicBezTo>
                  <a:pt x="10048" y="295"/>
                  <a:pt x="10048" y="295"/>
                  <a:pt x="10048" y="295"/>
                </a:cubicBezTo>
                <a:cubicBezTo>
                  <a:pt x="10001" y="105"/>
                  <a:pt x="9763" y="-38"/>
                  <a:pt x="9573" y="10"/>
                </a:cubicBezTo>
                <a:cubicBezTo>
                  <a:pt x="8240" y="200"/>
                  <a:pt x="8240" y="200"/>
                  <a:pt x="8240" y="200"/>
                </a:cubicBezTo>
                <a:cubicBezTo>
                  <a:pt x="8003" y="200"/>
                  <a:pt x="7860" y="390"/>
                  <a:pt x="7860" y="628"/>
                </a:cubicBezTo>
                <a:cubicBezTo>
                  <a:pt x="7907" y="2912"/>
                  <a:pt x="7907" y="2912"/>
                  <a:pt x="7907" y="2912"/>
                </a:cubicBezTo>
                <a:cubicBezTo>
                  <a:pt x="7907" y="2912"/>
                  <a:pt x="7907" y="2912"/>
                  <a:pt x="7907" y="2912"/>
                </a:cubicBezTo>
                <a:cubicBezTo>
                  <a:pt x="7336" y="3150"/>
                  <a:pt x="6766" y="3435"/>
                  <a:pt x="6242" y="3768"/>
                </a:cubicBezTo>
                <a:cubicBezTo>
                  <a:pt x="5719" y="4101"/>
                  <a:pt x="5291" y="4482"/>
                  <a:pt x="4862" y="4910"/>
                </a:cubicBezTo>
                <a:cubicBezTo>
                  <a:pt x="4815" y="4862"/>
                  <a:pt x="4815" y="4862"/>
                  <a:pt x="4815" y="4862"/>
                </a:cubicBezTo>
                <a:cubicBezTo>
                  <a:pt x="2769" y="3911"/>
                  <a:pt x="2769" y="3911"/>
                  <a:pt x="2769" y="3911"/>
                </a:cubicBezTo>
                <a:cubicBezTo>
                  <a:pt x="2579" y="3816"/>
                  <a:pt x="2293" y="3863"/>
                  <a:pt x="2198" y="4054"/>
                </a:cubicBezTo>
                <a:cubicBezTo>
                  <a:pt x="1484" y="5243"/>
                  <a:pt x="1484" y="5243"/>
                  <a:pt x="1484" y="5243"/>
                </a:cubicBezTo>
                <a:cubicBezTo>
                  <a:pt x="1389" y="5386"/>
                  <a:pt x="1437" y="5624"/>
                  <a:pt x="1580" y="5766"/>
                </a:cubicBezTo>
                <a:cubicBezTo>
                  <a:pt x="3292" y="7146"/>
                  <a:pt x="3292" y="7146"/>
                  <a:pt x="3292" y="7146"/>
                </a:cubicBezTo>
                <a:cubicBezTo>
                  <a:pt x="2721" y="8288"/>
                  <a:pt x="2388" y="9573"/>
                  <a:pt x="2388" y="10905"/>
                </a:cubicBezTo>
                <a:cubicBezTo>
                  <a:pt x="295" y="11523"/>
                  <a:pt x="295" y="11523"/>
                  <a:pt x="295" y="11523"/>
                </a:cubicBezTo>
                <a:cubicBezTo>
                  <a:pt x="105" y="11618"/>
                  <a:pt x="-38" y="11809"/>
                  <a:pt x="10" y="11999"/>
                </a:cubicBezTo>
                <a:cubicBezTo>
                  <a:pt x="247" y="13379"/>
                  <a:pt x="247" y="13379"/>
                  <a:pt x="247" y="13379"/>
                </a:cubicBezTo>
                <a:cubicBezTo>
                  <a:pt x="247" y="13569"/>
                  <a:pt x="485" y="13712"/>
                  <a:pt x="676" y="13712"/>
                </a:cubicBezTo>
                <a:cubicBezTo>
                  <a:pt x="2864" y="13617"/>
                  <a:pt x="2864" y="13617"/>
                  <a:pt x="2864" y="13617"/>
                </a:cubicBezTo>
                <a:cubicBezTo>
                  <a:pt x="3102" y="14283"/>
                  <a:pt x="3388" y="14901"/>
                  <a:pt x="3816" y="15520"/>
                </a:cubicBezTo>
                <a:cubicBezTo>
                  <a:pt x="4149" y="16043"/>
                  <a:pt x="4529" y="16519"/>
                  <a:pt x="4958" y="16947"/>
                </a:cubicBezTo>
                <a:cubicBezTo>
                  <a:pt x="4006" y="18850"/>
                  <a:pt x="4006" y="18850"/>
                  <a:pt x="4006" y="18850"/>
                </a:cubicBezTo>
                <a:cubicBezTo>
                  <a:pt x="3911" y="19088"/>
                  <a:pt x="3958" y="19326"/>
                  <a:pt x="4149" y="19421"/>
                </a:cubicBezTo>
                <a:cubicBezTo>
                  <a:pt x="5291" y="20182"/>
                  <a:pt x="5291" y="20182"/>
                  <a:pt x="5291" y="20182"/>
                </a:cubicBezTo>
                <a:cubicBezTo>
                  <a:pt x="5481" y="20277"/>
                  <a:pt x="5719" y="20230"/>
                  <a:pt x="5862" y="20087"/>
                </a:cubicBezTo>
                <a:cubicBezTo>
                  <a:pt x="7194" y="18517"/>
                  <a:pt x="7194" y="18517"/>
                  <a:pt x="7194" y="18517"/>
                </a:cubicBezTo>
                <a:cubicBezTo>
                  <a:pt x="8431" y="19088"/>
                  <a:pt x="9763" y="19373"/>
                  <a:pt x="11095" y="19326"/>
                </a:cubicBezTo>
                <a:cubicBezTo>
                  <a:pt x="11666" y="21229"/>
                  <a:pt x="11666" y="21229"/>
                  <a:pt x="11666" y="21229"/>
                </a:cubicBezTo>
                <a:cubicBezTo>
                  <a:pt x="11761" y="21419"/>
                  <a:pt x="11951" y="21562"/>
                  <a:pt x="12189" y="21514"/>
                </a:cubicBezTo>
                <a:cubicBezTo>
                  <a:pt x="13521" y="21277"/>
                  <a:pt x="13521" y="21277"/>
                  <a:pt x="13521" y="21277"/>
                </a:cubicBezTo>
                <a:cubicBezTo>
                  <a:pt x="13712" y="21229"/>
                  <a:pt x="13855" y="21039"/>
                  <a:pt x="13855" y="20801"/>
                </a:cubicBezTo>
                <a:cubicBezTo>
                  <a:pt x="13759" y="18850"/>
                  <a:pt x="13759" y="18850"/>
                  <a:pt x="13759" y="18850"/>
                </a:cubicBezTo>
                <a:cubicBezTo>
                  <a:pt x="14378" y="18612"/>
                  <a:pt x="14949" y="18327"/>
                  <a:pt x="15520" y="17946"/>
                </a:cubicBezTo>
                <a:cubicBezTo>
                  <a:pt x="16043" y="17613"/>
                  <a:pt x="16519" y="17185"/>
                  <a:pt x="16947" y="16757"/>
                </a:cubicBezTo>
                <a:cubicBezTo>
                  <a:pt x="18707" y="17661"/>
                  <a:pt x="18707" y="17661"/>
                  <a:pt x="18707" y="17661"/>
                </a:cubicBezTo>
                <a:cubicBezTo>
                  <a:pt x="18898" y="17756"/>
                  <a:pt x="19136" y="17661"/>
                  <a:pt x="19231" y="17518"/>
                </a:cubicBezTo>
                <a:cubicBezTo>
                  <a:pt x="19992" y="16376"/>
                  <a:pt x="19992" y="16376"/>
                  <a:pt x="19992" y="16376"/>
                </a:cubicBezTo>
                <a:cubicBezTo>
                  <a:pt x="20135" y="16186"/>
                  <a:pt x="20087" y="15948"/>
                  <a:pt x="19897" y="15805"/>
                </a:cubicBezTo>
                <a:cubicBezTo>
                  <a:pt x="18469" y="14568"/>
                  <a:pt x="18469" y="14568"/>
                  <a:pt x="18469" y="14568"/>
                </a:cubicBezTo>
                <a:cubicBezTo>
                  <a:pt x="19088" y="13331"/>
                  <a:pt x="19373" y="11951"/>
                  <a:pt x="19326" y="10572"/>
                </a:cubicBezTo>
                <a:cubicBezTo>
                  <a:pt x="21181" y="10001"/>
                  <a:pt x="21181" y="10001"/>
                  <a:pt x="21181" y="10001"/>
                </a:cubicBezTo>
                <a:cubicBezTo>
                  <a:pt x="21419" y="9953"/>
                  <a:pt x="21562" y="9715"/>
                  <a:pt x="21514" y="9525"/>
                </a:cubicBezTo>
                <a:cubicBezTo>
                  <a:pt x="21229" y="8193"/>
                  <a:pt x="21229" y="8193"/>
                  <a:pt x="21229" y="8193"/>
                </a:cubicBezTo>
                <a:cubicBezTo>
                  <a:pt x="21229" y="7955"/>
                  <a:pt x="21039" y="7812"/>
                  <a:pt x="20801" y="7812"/>
                </a:cubicBezTo>
                <a:close/>
                <a:moveTo>
                  <a:pt x="14188" y="15853"/>
                </a:moveTo>
                <a:cubicBezTo>
                  <a:pt x="11381" y="17708"/>
                  <a:pt x="7669" y="16947"/>
                  <a:pt x="5862" y="14140"/>
                </a:cubicBezTo>
                <a:cubicBezTo>
                  <a:pt x="4054" y="11381"/>
                  <a:pt x="4815" y="7669"/>
                  <a:pt x="7574" y="5862"/>
                </a:cubicBezTo>
                <a:cubicBezTo>
                  <a:pt x="10334" y="4054"/>
                  <a:pt x="14092" y="4815"/>
                  <a:pt x="15900" y="7574"/>
                </a:cubicBezTo>
                <a:cubicBezTo>
                  <a:pt x="17708" y="10334"/>
                  <a:pt x="16947" y="14045"/>
                  <a:pt x="14188" y="15853"/>
                </a:cubicBezTo>
                <a:close/>
              </a:path>
            </a:pathLst>
          </a:custGeom>
          <a:solidFill>
            <a:srgbClr val="FFD799"/>
          </a:solidFill>
          <a:ln>
            <a:noFill/>
          </a:ln>
          <a:effectLst>
            <a:outerShdw blurRad="50800" dist="38100" dir="2700000" algn="ctr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4290" rIns="34290" anchor="ctr"/>
          <a:lstStyle/>
          <a:p>
            <a:pPr eaLnBrk="1">
              <a:defRPr/>
            </a:pPr>
            <a:endParaRPr lang="en-US" altLang="en-US" sz="975"/>
          </a:p>
        </p:txBody>
      </p:sp>
      <p:grpSp>
        <p:nvGrpSpPr>
          <p:cNvPr id="8204" name="Group 30">
            <a:extLst>
              <a:ext uri="{FF2B5EF4-FFF2-40B4-BE49-F238E27FC236}">
                <a16:creationId xmlns:a16="http://schemas.microsoft.com/office/drawing/2014/main" id="{4994A586-4A1D-4764-9E0F-A94A3C12682D}"/>
              </a:ext>
            </a:extLst>
          </p:cNvPr>
          <p:cNvGrpSpPr>
            <a:grpSpLocks/>
          </p:cNvGrpSpPr>
          <p:nvPr/>
        </p:nvGrpSpPr>
        <p:grpSpPr bwMode="auto">
          <a:xfrm>
            <a:off x="1960960" y="6101928"/>
            <a:ext cx="335756" cy="457200"/>
            <a:chOff x="0" y="-1"/>
            <a:chExt cx="448287" cy="610824"/>
          </a:xfrm>
        </p:grpSpPr>
        <p:sp>
          <p:nvSpPr>
            <p:cNvPr id="8215" name="AutoShape 31">
              <a:extLst>
                <a:ext uri="{FF2B5EF4-FFF2-40B4-BE49-F238E27FC236}">
                  <a16:creationId xmlns:a16="http://schemas.microsoft.com/office/drawing/2014/main" id="{AB1570B7-8899-40A1-94EC-3F3E50B04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21" y="119285"/>
              <a:ext cx="285272" cy="55186"/>
            </a:xfrm>
            <a:custGeom>
              <a:avLst/>
              <a:gdLst>
                <a:gd name="T0" fmla="*/ 328583197 w 21600"/>
                <a:gd name="T1" fmla="*/ 460180 h 21600"/>
                <a:gd name="T2" fmla="*/ 328583197 w 21600"/>
                <a:gd name="T3" fmla="*/ 460180 h 21600"/>
                <a:gd name="T4" fmla="*/ 328583197 w 21600"/>
                <a:gd name="T5" fmla="*/ 460180 h 21600"/>
                <a:gd name="T6" fmla="*/ 328583197 w 21600"/>
                <a:gd name="T7" fmla="*/ 46018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0" y="20329"/>
                    <a:pt x="0" y="20329"/>
                    <a:pt x="0" y="20329"/>
                  </a:cubicBezTo>
                  <a:cubicBezTo>
                    <a:pt x="0" y="20965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1600"/>
                    <a:pt x="21600" y="20965"/>
                    <a:pt x="21600" y="20329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D3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6" name="AutoShape 32">
              <a:extLst>
                <a:ext uri="{FF2B5EF4-FFF2-40B4-BE49-F238E27FC236}">
                  <a16:creationId xmlns:a16="http://schemas.microsoft.com/office/drawing/2014/main" id="{3B620F1E-241E-41F8-83A1-73A488AA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85" y="184228"/>
              <a:ext cx="280226" cy="55186"/>
            </a:xfrm>
            <a:custGeom>
              <a:avLst/>
              <a:gdLst>
                <a:gd name="T0" fmla="*/ 305944429 w 21600"/>
                <a:gd name="T1" fmla="*/ 460180 h 21600"/>
                <a:gd name="T2" fmla="*/ 305944429 w 21600"/>
                <a:gd name="T3" fmla="*/ 460180 h 21600"/>
                <a:gd name="T4" fmla="*/ 305944429 w 21600"/>
                <a:gd name="T5" fmla="*/ 460180 h 21600"/>
                <a:gd name="T6" fmla="*/ 305944429 w 21600"/>
                <a:gd name="T7" fmla="*/ 46018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251" y="2541"/>
                    <a:pt x="628" y="5718"/>
                    <a:pt x="1005" y="6988"/>
                  </a:cubicBezTo>
                  <a:cubicBezTo>
                    <a:pt x="5651" y="21600"/>
                    <a:pt x="5651" y="21600"/>
                    <a:pt x="5651" y="21600"/>
                  </a:cubicBezTo>
                  <a:cubicBezTo>
                    <a:pt x="15949" y="21600"/>
                    <a:pt x="15949" y="21600"/>
                    <a:pt x="15949" y="21600"/>
                  </a:cubicBezTo>
                  <a:cubicBezTo>
                    <a:pt x="20470" y="6988"/>
                    <a:pt x="20470" y="6988"/>
                    <a:pt x="20470" y="6988"/>
                  </a:cubicBezTo>
                  <a:cubicBezTo>
                    <a:pt x="20847" y="5718"/>
                    <a:pt x="21349" y="2541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A7C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7" name="AutoShape 33">
              <a:extLst>
                <a:ext uri="{FF2B5EF4-FFF2-40B4-BE49-F238E27FC236}">
                  <a16:creationId xmlns:a16="http://schemas.microsoft.com/office/drawing/2014/main" id="{124519FB-3DA1-4027-9D26-6B25FA6CA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"/>
              <a:ext cx="448287" cy="610824"/>
            </a:xfrm>
            <a:custGeom>
              <a:avLst/>
              <a:gdLst>
                <a:gd name="T0" fmla="*/ 2003707470 w 21600"/>
                <a:gd name="T1" fmla="*/ 2147483646 h 21600"/>
                <a:gd name="T2" fmla="*/ 2003707470 w 21600"/>
                <a:gd name="T3" fmla="*/ 2147483646 h 21600"/>
                <a:gd name="T4" fmla="*/ 2003707470 w 21600"/>
                <a:gd name="T5" fmla="*/ 2147483646 h 21600"/>
                <a:gd name="T6" fmla="*/ 2003707470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191" y="5901"/>
                  </a:moveTo>
                  <a:cubicBezTo>
                    <a:pt x="20191" y="1662"/>
                    <a:pt x="20191" y="1662"/>
                    <a:pt x="20191" y="1662"/>
                  </a:cubicBezTo>
                  <a:cubicBezTo>
                    <a:pt x="20661" y="1547"/>
                    <a:pt x="20661" y="1547"/>
                    <a:pt x="20661" y="1547"/>
                  </a:cubicBezTo>
                  <a:cubicBezTo>
                    <a:pt x="21209" y="1432"/>
                    <a:pt x="21600" y="1089"/>
                    <a:pt x="21600" y="688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8"/>
                    <a:pt x="0" y="688"/>
                    <a:pt x="0" y="688"/>
                  </a:cubicBezTo>
                  <a:cubicBezTo>
                    <a:pt x="0" y="1089"/>
                    <a:pt x="391" y="1432"/>
                    <a:pt x="861" y="1547"/>
                  </a:cubicBezTo>
                  <a:cubicBezTo>
                    <a:pt x="1330" y="1662"/>
                    <a:pt x="1330" y="1662"/>
                    <a:pt x="1330" y="1662"/>
                  </a:cubicBezTo>
                  <a:cubicBezTo>
                    <a:pt x="1330" y="5901"/>
                    <a:pt x="1330" y="5901"/>
                    <a:pt x="1330" y="5901"/>
                  </a:cubicBezTo>
                  <a:cubicBezTo>
                    <a:pt x="1330" y="6875"/>
                    <a:pt x="2191" y="8021"/>
                    <a:pt x="3365" y="8537"/>
                  </a:cubicBezTo>
                  <a:cubicBezTo>
                    <a:pt x="8139" y="10771"/>
                    <a:pt x="8139" y="10771"/>
                    <a:pt x="8139" y="10771"/>
                  </a:cubicBezTo>
                  <a:cubicBezTo>
                    <a:pt x="3365" y="13063"/>
                    <a:pt x="3365" y="13063"/>
                    <a:pt x="3365" y="13063"/>
                  </a:cubicBezTo>
                  <a:cubicBezTo>
                    <a:pt x="2191" y="13579"/>
                    <a:pt x="1330" y="14725"/>
                    <a:pt x="1330" y="15699"/>
                  </a:cubicBezTo>
                  <a:cubicBezTo>
                    <a:pt x="1330" y="19938"/>
                    <a:pt x="1330" y="19938"/>
                    <a:pt x="1330" y="19938"/>
                  </a:cubicBezTo>
                  <a:cubicBezTo>
                    <a:pt x="861" y="20053"/>
                    <a:pt x="861" y="20053"/>
                    <a:pt x="861" y="20053"/>
                  </a:cubicBezTo>
                  <a:cubicBezTo>
                    <a:pt x="391" y="20168"/>
                    <a:pt x="0" y="20511"/>
                    <a:pt x="0" y="2097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0970"/>
                    <a:pt x="21600" y="20970"/>
                    <a:pt x="21600" y="20970"/>
                  </a:cubicBezTo>
                  <a:cubicBezTo>
                    <a:pt x="21600" y="20511"/>
                    <a:pt x="21209" y="20168"/>
                    <a:pt x="20661" y="20053"/>
                  </a:cubicBezTo>
                  <a:cubicBezTo>
                    <a:pt x="20191" y="19938"/>
                    <a:pt x="20191" y="19938"/>
                    <a:pt x="20191" y="19938"/>
                  </a:cubicBezTo>
                  <a:cubicBezTo>
                    <a:pt x="20191" y="15699"/>
                    <a:pt x="20191" y="15699"/>
                    <a:pt x="20191" y="15699"/>
                  </a:cubicBezTo>
                  <a:cubicBezTo>
                    <a:pt x="20191" y="14725"/>
                    <a:pt x="19330" y="13579"/>
                    <a:pt x="18235" y="13063"/>
                  </a:cubicBezTo>
                  <a:cubicBezTo>
                    <a:pt x="13383" y="10771"/>
                    <a:pt x="13383" y="10771"/>
                    <a:pt x="13383" y="10771"/>
                  </a:cubicBezTo>
                  <a:cubicBezTo>
                    <a:pt x="18235" y="8537"/>
                    <a:pt x="18235" y="8537"/>
                    <a:pt x="18235" y="8537"/>
                  </a:cubicBezTo>
                  <a:cubicBezTo>
                    <a:pt x="19330" y="8021"/>
                    <a:pt x="20191" y="6875"/>
                    <a:pt x="20191" y="5901"/>
                  </a:cubicBezTo>
                  <a:close/>
                  <a:moveTo>
                    <a:pt x="17374" y="7563"/>
                  </a:moveTo>
                  <a:cubicBezTo>
                    <a:pt x="13070" y="9568"/>
                    <a:pt x="13070" y="9568"/>
                    <a:pt x="13070" y="9568"/>
                  </a:cubicBezTo>
                  <a:cubicBezTo>
                    <a:pt x="12365" y="9855"/>
                    <a:pt x="11974" y="10313"/>
                    <a:pt x="11974" y="10771"/>
                  </a:cubicBezTo>
                  <a:cubicBezTo>
                    <a:pt x="11974" y="11287"/>
                    <a:pt x="12365" y="11745"/>
                    <a:pt x="13070" y="12032"/>
                  </a:cubicBezTo>
                  <a:cubicBezTo>
                    <a:pt x="17374" y="14037"/>
                    <a:pt x="17374" y="14037"/>
                    <a:pt x="17374" y="14037"/>
                  </a:cubicBezTo>
                  <a:cubicBezTo>
                    <a:pt x="18000" y="14381"/>
                    <a:pt x="18548" y="15126"/>
                    <a:pt x="18548" y="15699"/>
                  </a:cubicBezTo>
                  <a:cubicBezTo>
                    <a:pt x="18548" y="19996"/>
                    <a:pt x="18548" y="19996"/>
                    <a:pt x="18548" y="19996"/>
                  </a:cubicBezTo>
                  <a:cubicBezTo>
                    <a:pt x="2974" y="19996"/>
                    <a:pt x="2974" y="19996"/>
                    <a:pt x="2974" y="19996"/>
                  </a:cubicBezTo>
                  <a:cubicBezTo>
                    <a:pt x="2974" y="15699"/>
                    <a:pt x="2974" y="15699"/>
                    <a:pt x="2974" y="15699"/>
                  </a:cubicBezTo>
                  <a:cubicBezTo>
                    <a:pt x="2974" y="15126"/>
                    <a:pt x="3600" y="14381"/>
                    <a:pt x="4226" y="14037"/>
                  </a:cubicBezTo>
                  <a:cubicBezTo>
                    <a:pt x="8530" y="12032"/>
                    <a:pt x="8530" y="12032"/>
                    <a:pt x="8530" y="12032"/>
                  </a:cubicBezTo>
                  <a:cubicBezTo>
                    <a:pt x="9157" y="11745"/>
                    <a:pt x="9548" y="11287"/>
                    <a:pt x="9548" y="10771"/>
                  </a:cubicBezTo>
                  <a:cubicBezTo>
                    <a:pt x="9548" y="10313"/>
                    <a:pt x="9157" y="9855"/>
                    <a:pt x="8530" y="9568"/>
                  </a:cubicBezTo>
                  <a:cubicBezTo>
                    <a:pt x="4226" y="7563"/>
                    <a:pt x="4226" y="7563"/>
                    <a:pt x="4226" y="7563"/>
                  </a:cubicBezTo>
                  <a:cubicBezTo>
                    <a:pt x="3600" y="7219"/>
                    <a:pt x="2974" y="6474"/>
                    <a:pt x="2974" y="5901"/>
                  </a:cubicBezTo>
                  <a:cubicBezTo>
                    <a:pt x="2974" y="1604"/>
                    <a:pt x="2974" y="1604"/>
                    <a:pt x="2974" y="1604"/>
                  </a:cubicBezTo>
                  <a:cubicBezTo>
                    <a:pt x="18548" y="1604"/>
                    <a:pt x="18548" y="1604"/>
                    <a:pt x="18548" y="1604"/>
                  </a:cubicBezTo>
                  <a:cubicBezTo>
                    <a:pt x="18548" y="5901"/>
                    <a:pt x="18548" y="5901"/>
                    <a:pt x="18548" y="5901"/>
                  </a:cubicBezTo>
                  <a:cubicBezTo>
                    <a:pt x="18548" y="6474"/>
                    <a:pt x="18000" y="7219"/>
                    <a:pt x="17374" y="7563"/>
                  </a:cubicBezTo>
                  <a:close/>
                </a:path>
              </a:pathLst>
            </a:cu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8" name="AutoShape 34">
              <a:extLst>
                <a:ext uri="{FF2B5EF4-FFF2-40B4-BE49-F238E27FC236}">
                  <a16:creationId xmlns:a16="http://schemas.microsoft.com/office/drawing/2014/main" id="{1FB2ADCB-DE56-4942-B497-C5518F56C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35" y="250872"/>
              <a:ext cx="105663" cy="62949"/>
            </a:xfrm>
            <a:custGeom>
              <a:avLst/>
              <a:gdLst>
                <a:gd name="T0" fmla="*/ 6184504 w 21600"/>
                <a:gd name="T1" fmla="*/ 779061 h 21600"/>
                <a:gd name="T2" fmla="*/ 6184504 w 21600"/>
                <a:gd name="T3" fmla="*/ 779061 h 21600"/>
                <a:gd name="T4" fmla="*/ 6184504 w 21600"/>
                <a:gd name="T5" fmla="*/ 779061 h 21600"/>
                <a:gd name="T6" fmla="*/ 6184504 w 21600"/>
                <a:gd name="T7" fmla="*/ 77906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3323" y="3323"/>
                    <a:pt x="3323" y="3323"/>
                    <a:pt x="3323" y="3323"/>
                  </a:cubicBezTo>
                  <a:cubicBezTo>
                    <a:pt x="7311" y="7754"/>
                    <a:pt x="9637" y="14400"/>
                    <a:pt x="9637" y="21046"/>
                  </a:cubicBezTo>
                  <a:cubicBezTo>
                    <a:pt x="9637" y="21600"/>
                    <a:pt x="9637" y="21600"/>
                    <a:pt x="9637" y="21600"/>
                  </a:cubicBezTo>
                  <a:cubicBezTo>
                    <a:pt x="11963" y="21600"/>
                    <a:pt x="11963" y="21600"/>
                    <a:pt x="11963" y="21600"/>
                  </a:cubicBezTo>
                  <a:cubicBezTo>
                    <a:pt x="11963" y="21600"/>
                    <a:pt x="11963" y="21600"/>
                    <a:pt x="11963" y="21046"/>
                  </a:cubicBezTo>
                  <a:cubicBezTo>
                    <a:pt x="11963" y="14400"/>
                    <a:pt x="14289" y="7754"/>
                    <a:pt x="18277" y="3323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9" name="Rectangle 35">
              <a:extLst>
                <a:ext uri="{FF2B5EF4-FFF2-40B4-BE49-F238E27FC236}">
                  <a16:creationId xmlns:a16="http://schemas.microsoft.com/office/drawing/2014/main" id="{F95643A6-0037-4063-B05F-0599A3825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8" y="508630"/>
              <a:ext cx="284356" cy="37303"/>
            </a:xfrm>
            <a:prstGeom prst="rect">
              <a:avLst/>
            </a:pr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>
                <a:lnSpc>
                  <a:spcPct val="80000"/>
                </a:lnSpc>
              </a:pPr>
              <a:endParaRPr lang="en-US" altLang="en-US" sz="1350"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51C814B-E04A-40B8-A363-A2F91C524E8C}"/>
              </a:ext>
            </a:extLst>
          </p:cNvPr>
          <p:cNvSpPr txBox="1"/>
          <p:nvPr/>
        </p:nvSpPr>
        <p:spPr>
          <a:xfrm>
            <a:off x="197634" y="677887"/>
            <a:ext cx="248035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التفكير الناقد</a:t>
            </a:r>
            <a:endParaRPr lang="ar-AE" sz="2400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32B225E-E8D1-4BF1-840E-CCB27697F0CA}"/>
              </a:ext>
            </a:extLst>
          </p:cNvPr>
          <p:cNvSpPr txBox="1"/>
          <p:nvPr/>
        </p:nvSpPr>
        <p:spPr>
          <a:xfrm>
            <a:off x="252126" y="2782669"/>
            <a:ext cx="8480407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 defTabSz="685800" rtl="0">
              <a:defRPr/>
            </a:pPr>
            <a:r>
              <a:rPr lang="ar-AE" sz="3600" b="1">
                <a:solidFill>
                  <a:srgbClr val="5B9BD5">
                    <a:lumMod val="75000"/>
                  </a:srgb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تخيل أنك أحد المسؤولين عن تنظيم معرض إكسبو2020 أو أحد الداعين لزيارته ما الذي ستفعله من أجل ذلك</a:t>
            </a:r>
            <a:endParaRPr lang="ar-AE" sz="3600" b="1" dirty="0">
              <a:solidFill>
                <a:srgbClr val="5B9BD5">
                  <a:lumMod val="75000"/>
                </a:srgb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13513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7" name="Group 2">
            <a:extLst>
              <a:ext uri="{FF2B5EF4-FFF2-40B4-BE49-F238E27FC236}">
                <a16:creationId xmlns:a16="http://schemas.microsoft.com/office/drawing/2014/main" id="{47703845-C133-4DF9-B9DB-9DB821C9F0F3}"/>
              </a:ext>
            </a:extLst>
          </p:cNvPr>
          <p:cNvGrpSpPr>
            <a:grpSpLocks/>
          </p:cNvGrpSpPr>
          <p:nvPr/>
        </p:nvGrpSpPr>
        <p:grpSpPr bwMode="auto">
          <a:xfrm>
            <a:off x="123825" y="5266135"/>
            <a:ext cx="7778354" cy="506015"/>
            <a:chOff x="-1" y="-1"/>
            <a:chExt cx="12192001" cy="900114"/>
          </a:xfrm>
        </p:grpSpPr>
        <p:sp>
          <p:nvSpPr>
            <p:cNvPr id="21536" name="Line 3">
              <a:extLst>
                <a:ext uri="{FF2B5EF4-FFF2-40B4-BE49-F238E27FC236}">
                  <a16:creationId xmlns:a16="http://schemas.microsoft.com/office/drawing/2014/main" id="{84D64A51-0214-48EA-9182-472F7417D6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78049" y="-1"/>
              <a:ext cx="10013951" cy="1"/>
            </a:xfrm>
            <a:prstGeom prst="line">
              <a:avLst/>
            </a:prstGeom>
            <a:noFill/>
            <a:ln w="12700">
              <a:solidFill>
                <a:srgbClr val="FF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l" defTabSz="685800" rtl="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1537" name="Group 4">
              <a:extLst>
                <a:ext uri="{FF2B5EF4-FFF2-40B4-BE49-F238E27FC236}">
                  <a16:creationId xmlns:a16="http://schemas.microsoft.com/office/drawing/2014/main" id="{ACEB6DBA-E985-4D4B-BF39-3F1681BB50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900112"/>
              <a:ext cx="903289" cy="1"/>
              <a:chOff x="-1" y="-1"/>
              <a:chExt cx="903290" cy="2"/>
            </a:xfrm>
          </p:grpSpPr>
          <p:sp>
            <p:nvSpPr>
              <p:cNvPr id="21543" name="Line 5">
                <a:extLst>
                  <a:ext uri="{FF2B5EF4-FFF2-40B4-BE49-F238E27FC236}">
                    <a16:creationId xmlns:a16="http://schemas.microsoft.com/office/drawing/2014/main" id="{2B345D80-F767-42AA-BF8C-3066AC65D7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" y="-1"/>
                <a:ext cx="903289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algn="l" defTabSz="685800" rtl="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44" name="Line 6">
                <a:extLst>
                  <a:ext uri="{FF2B5EF4-FFF2-40B4-BE49-F238E27FC236}">
                    <a16:creationId xmlns:a16="http://schemas.microsoft.com/office/drawing/2014/main" id="{EF2CC89C-48E7-424F-AE0C-CFDCF397AE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8262" y="-1"/>
                <a:ext cx="835026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algn="l" defTabSz="685800" rtl="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45" name="Line 7">
                <a:extLst>
                  <a:ext uri="{FF2B5EF4-FFF2-40B4-BE49-F238E27FC236}">
                    <a16:creationId xmlns:a16="http://schemas.microsoft.com/office/drawing/2014/main" id="{129FFADE-F45E-4E60-A20C-C373A890F9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8112" y="-1"/>
                <a:ext cx="765176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algn="l" defTabSz="685800" rtl="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46" name="Line 8">
                <a:extLst>
                  <a:ext uri="{FF2B5EF4-FFF2-40B4-BE49-F238E27FC236}">
                    <a16:creationId xmlns:a16="http://schemas.microsoft.com/office/drawing/2014/main" id="{F00EE4B2-A7D6-4C97-BFB5-466221255B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6375" y="-1"/>
                <a:ext cx="696913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algn="l" defTabSz="685800" rtl="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47" name="Line 9">
                <a:extLst>
                  <a:ext uri="{FF2B5EF4-FFF2-40B4-BE49-F238E27FC236}">
                    <a16:creationId xmlns:a16="http://schemas.microsoft.com/office/drawing/2014/main" id="{B9D57A3E-9A8B-47C8-A12E-EA109ACB62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6225" y="-1"/>
                <a:ext cx="627064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algn="l" defTabSz="685800" rtl="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48" name="Line 10">
                <a:extLst>
                  <a:ext uri="{FF2B5EF4-FFF2-40B4-BE49-F238E27FC236}">
                    <a16:creationId xmlns:a16="http://schemas.microsoft.com/office/drawing/2014/main" id="{9A46A81A-4BD5-4512-A3D5-B62106EB42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4487" y="-1"/>
                <a:ext cx="558801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algn="l" defTabSz="685800" rtl="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6" name="AutoShape 11">
              <a:extLst>
                <a:ext uri="{FF2B5EF4-FFF2-40B4-BE49-F238E27FC236}">
                  <a16:creationId xmlns:a16="http://schemas.microsoft.com/office/drawing/2014/main" id="{E57F13B9-31A5-4E87-BE07-4CF4507A7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449" y="-1"/>
              <a:ext cx="99842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8000"/>
            </a:solidFill>
            <a:ln w="12700" cap="flat" cmpd="sng">
              <a:solidFill>
                <a:srgbClr val="FF8000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25718" rIns="25718" anchor="ctr"/>
            <a:lstStyle/>
            <a:p>
              <a:pPr algn="l" defTabSz="685800" rtl="0">
                <a:defRPr/>
              </a:pPr>
              <a:endParaRPr lang="en-US" altLang="en-US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AutoShape 12">
              <a:extLst>
                <a:ext uri="{FF2B5EF4-FFF2-40B4-BE49-F238E27FC236}">
                  <a16:creationId xmlns:a16="http://schemas.microsoft.com/office/drawing/2014/main" id="{2D8A1C88-2563-4012-BC5B-A38D3BE35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532" y="-1"/>
              <a:ext cx="1002160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94" y="724"/>
                    <a:pt x="11794" y="11086"/>
                  </a:cubicBezTo>
                  <a:cubicBezTo>
                    <a:pt x="11794" y="21410"/>
                    <a:pt x="1509" y="21600"/>
                    <a:pt x="1509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286" y="21410"/>
                    <a:pt x="10286" y="11086"/>
                  </a:cubicBezTo>
                  <a:cubicBezTo>
                    <a:pt x="10286" y="724"/>
                    <a:pt x="20091" y="0"/>
                    <a:pt x="20091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9A00"/>
            </a:solidFill>
            <a:ln w="12700" cap="flat" cmpd="sng">
              <a:solidFill>
                <a:srgbClr val="FF9A00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25718" rIns="25718" anchor="ctr"/>
            <a:lstStyle/>
            <a:p>
              <a:pPr algn="l" defTabSz="685800" rtl="0">
                <a:defRPr/>
              </a:pPr>
              <a:endParaRPr lang="en-US" altLang="en-US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AutoShape 13">
              <a:extLst>
                <a:ext uri="{FF2B5EF4-FFF2-40B4-BE49-F238E27FC236}">
                  <a16:creationId xmlns:a16="http://schemas.microsoft.com/office/drawing/2014/main" id="{4E9C035A-0265-43CD-ABA6-395E50C5C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348" y="-1"/>
              <a:ext cx="99842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3DCDA"/>
            </a:solidFill>
            <a:ln w="12700" cap="flat" cmpd="sng">
              <a:solidFill>
                <a:srgbClr val="13DCDA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25718" rIns="25718" anchor="ctr"/>
            <a:lstStyle/>
            <a:p>
              <a:pPr algn="l" defTabSz="685800" rtl="0">
                <a:defRPr/>
              </a:pPr>
              <a:endParaRPr lang="en-US" altLang="en-US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AutoShape 14">
              <a:extLst>
                <a:ext uri="{FF2B5EF4-FFF2-40B4-BE49-F238E27FC236}">
                  <a16:creationId xmlns:a16="http://schemas.microsoft.com/office/drawing/2014/main" id="{2FF5592A-0C3F-442F-9F90-B0652E952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165" y="-1"/>
              <a:ext cx="99842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089" y="0"/>
                    <a:pt x="20089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79C5"/>
            </a:solidFill>
            <a:ln w="12700" cap="flat" cmpd="sng">
              <a:solidFill>
                <a:srgbClr val="0079C5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25718" rIns="25718" anchor="ctr"/>
            <a:lstStyle/>
            <a:p>
              <a:pPr algn="l" defTabSz="685800" rtl="0">
                <a:defRPr/>
              </a:pPr>
              <a:endParaRPr lang="en-US" altLang="en-US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AutoShape 15">
              <a:extLst>
                <a:ext uri="{FF2B5EF4-FFF2-40B4-BE49-F238E27FC236}">
                  <a16:creationId xmlns:a16="http://schemas.microsoft.com/office/drawing/2014/main" id="{F0E3B256-4ABD-4013-AFA8-BB6575933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248" y="-1"/>
              <a:ext cx="1000293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813" y="724"/>
                    <a:pt x="11813" y="11086"/>
                  </a:cubicBezTo>
                  <a:cubicBezTo>
                    <a:pt x="11813" y="21410"/>
                    <a:pt x="1511" y="21600"/>
                    <a:pt x="1511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C2975"/>
            </a:solidFill>
            <a:ln w="12700" cap="flat" cmpd="sng">
              <a:solidFill>
                <a:srgbClr val="EC2975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25718" rIns="25718" anchor="ctr"/>
            <a:lstStyle/>
            <a:p>
              <a:pPr algn="l" defTabSz="685800" rtl="0">
                <a:defRPr/>
              </a:pPr>
              <a:endParaRPr lang="en-US" altLang="en-US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21518" name="Picture 16">
            <a:extLst>
              <a:ext uri="{FF2B5EF4-FFF2-40B4-BE49-F238E27FC236}">
                <a16:creationId xmlns:a16="http://schemas.microsoft.com/office/drawing/2014/main" id="{2D96A31C-5A68-43B4-AAF1-2B7FD1D28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167" y="5195292"/>
            <a:ext cx="421481" cy="43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9" name="Picture 17">
            <a:extLst>
              <a:ext uri="{FF2B5EF4-FFF2-40B4-BE49-F238E27FC236}">
                <a16:creationId xmlns:a16="http://schemas.microsoft.com/office/drawing/2014/main" id="{CD936051-6B3B-40A3-86DE-A2769D70AF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8" y="5231606"/>
            <a:ext cx="421481" cy="42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20" name="Picture 18">
            <a:extLst>
              <a:ext uri="{FF2B5EF4-FFF2-40B4-BE49-F238E27FC236}">
                <a16:creationId xmlns:a16="http://schemas.microsoft.com/office/drawing/2014/main" id="{ED49686D-A307-4199-AD44-9EB89C034C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470" y="5233392"/>
            <a:ext cx="411956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21" name="Picture 19">
            <a:extLst>
              <a:ext uri="{FF2B5EF4-FFF2-40B4-BE49-F238E27FC236}">
                <a16:creationId xmlns:a16="http://schemas.microsoft.com/office/drawing/2014/main" id="{FCFDE8B9-43D1-4D1B-B423-76AB034D10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5218510"/>
            <a:ext cx="448866" cy="44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" name="AutoShape 20">
            <a:extLst>
              <a:ext uri="{FF2B5EF4-FFF2-40B4-BE49-F238E27FC236}">
                <a16:creationId xmlns:a16="http://schemas.microsoft.com/office/drawing/2014/main" id="{273A221F-5940-4386-9A87-AFC3A2E74902}"/>
              </a:ext>
            </a:extLst>
          </p:cNvPr>
          <p:cNvSpPr>
            <a:spLocks/>
          </p:cNvSpPr>
          <p:nvPr/>
        </p:nvSpPr>
        <p:spPr bwMode="auto">
          <a:xfrm flipH="1">
            <a:off x="6788944" y="5203031"/>
            <a:ext cx="422672" cy="425054"/>
          </a:xfrm>
          <a:custGeom>
            <a:avLst/>
            <a:gdLst>
              <a:gd name="T0" fmla="+- 0 10799 38"/>
              <a:gd name="T1" fmla="*/ T0 w 21523"/>
              <a:gd name="T2" fmla="+- 0 10799 38"/>
              <a:gd name="T3" fmla="*/ 10799 h 21523"/>
              <a:gd name="T4" fmla="+- 0 10799 38"/>
              <a:gd name="T5" fmla="*/ T4 w 21523"/>
              <a:gd name="T6" fmla="+- 0 10799 38"/>
              <a:gd name="T7" fmla="*/ 10799 h 21523"/>
              <a:gd name="T8" fmla="+- 0 10799 38"/>
              <a:gd name="T9" fmla="*/ T8 w 21523"/>
              <a:gd name="T10" fmla="+- 0 10799 38"/>
              <a:gd name="T11" fmla="*/ 10799 h 21523"/>
              <a:gd name="T12" fmla="+- 0 10799 38"/>
              <a:gd name="T13" fmla="*/ T12 w 21523"/>
              <a:gd name="T14" fmla="+- 0 10799 38"/>
              <a:gd name="T15" fmla="*/ 10799 h 2152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23" h="21523">
                <a:moveTo>
                  <a:pt x="20801" y="7812"/>
                </a:moveTo>
                <a:cubicBezTo>
                  <a:pt x="18803" y="7907"/>
                  <a:pt x="18803" y="7907"/>
                  <a:pt x="18803" y="7907"/>
                </a:cubicBezTo>
                <a:cubicBezTo>
                  <a:pt x="18612" y="7336"/>
                  <a:pt x="18327" y="6766"/>
                  <a:pt x="17946" y="6195"/>
                </a:cubicBezTo>
                <a:cubicBezTo>
                  <a:pt x="17518" y="5576"/>
                  <a:pt x="17042" y="5005"/>
                  <a:pt x="16519" y="4529"/>
                </a:cubicBezTo>
                <a:cubicBezTo>
                  <a:pt x="17375" y="2721"/>
                  <a:pt x="17375" y="2721"/>
                  <a:pt x="17375" y="2721"/>
                </a:cubicBezTo>
                <a:cubicBezTo>
                  <a:pt x="17470" y="2531"/>
                  <a:pt x="17423" y="2293"/>
                  <a:pt x="17232" y="2198"/>
                </a:cubicBezTo>
                <a:cubicBezTo>
                  <a:pt x="16091" y="1437"/>
                  <a:pt x="16091" y="1437"/>
                  <a:pt x="16091" y="1437"/>
                </a:cubicBezTo>
                <a:cubicBezTo>
                  <a:pt x="15948" y="1294"/>
                  <a:pt x="15710" y="1342"/>
                  <a:pt x="15567" y="1532"/>
                </a:cubicBezTo>
                <a:cubicBezTo>
                  <a:pt x="14188" y="3102"/>
                  <a:pt x="14188" y="3102"/>
                  <a:pt x="14188" y="3102"/>
                </a:cubicBezTo>
                <a:cubicBezTo>
                  <a:pt x="13093" y="2579"/>
                  <a:pt x="11856" y="2388"/>
                  <a:pt x="10619" y="2388"/>
                </a:cubicBezTo>
                <a:cubicBezTo>
                  <a:pt x="10048" y="295"/>
                  <a:pt x="10048" y="295"/>
                  <a:pt x="10048" y="295"/>
                </a:cubicBezTo>
                <a:cubicBezTo>
                  <a:pt x="10001" y="105"/>
                  <a:pt x="9763" y="-38"/>
                  <a:pt x="9573" y="10"/>
                </a:cubicBezTo>
                <a:cubicBezTo>
                  <a:pt x="8240" y="200"/>
                  <a:pt x="8240" y="200"/>
                  <a:pt x="8240" y="200"/>
                </a:cubicBezTo>
                <a:cubicBezTo>
                  <a:pt x="8003" y="200"/>
                  <a:pt x="7860" y="390"/>
                  <a:pt x="7860" y="628"/>
                </a:cubicBezTo>
                <a:cubicBezTo>
                  <a:pt x="7907" y="2912"/>
                  <a:pt x="7907" y="2912"/>
                  <a:pt x="7907" y="2912"/>
                </a:cubicBezTo>
                <a:cubicBezTo>
                  <a:pt x="7907" y="2912"/>
                  <a:pt x="7907" y="2912"/>
                  <a:pt x="7907" y="2912"/>
                </a:cubicBezTo>
                <a:cubicBezTo>
                  <a:pt x="7336" y="3150"/>
                  <a:pt x="6766" y="3435"/>
                  <a:pt x="6242" y="3768"/>
                </a:cubicBezTo>
                <a:cubicBezTo>
                  <a:pt x="5719" y="4101"/>
                  <a:pt x="5291" y="4482"/>
                  <a:pt x="4862" y="4910"/>
                </a:cubicBezTo>
                <a:cubicBezTo>
                  <a:pt x="4815" y="4862"/>
                  <a:pt x="4815" y="4862"/>
                  <a:pt x="4815" y="4862"/>
                </a:cubicBezTo>
                <a:cubicBezTo>
                  <a:pt x="2769" y="3911"/>
                  <a:pt x="2769" y="3911"/>
                  <a:pt x="2769" y="3911"/>
                </a:cubicBezTo>
                <a:cubicBezTo>
                  <a:pt x="2579" y="3816"/>
                  <a:pt x="2293" y="3863"/>
                  <a:pt x="2198" y="4054"/>
                </a:cubicBezTo>
                <a:cubicBezTo>
                  <a:pt x="1484" y="5243"/>
                  <a:pt x="1484" y="5243"/>
                  <a:pt x="1484" y="5243"/>
                </a:cubicBezTo>
                <a:cubicBezTo>
                  <a:pt x="1389" y="5386"/>
                  <a:pt x="1437" y="5624"/>
                  <a:pt x="1580" y="5766"/>
                </a:cubicBezTo>
                <a:cubicBezTo>
                  <a:pt x="3292" y="7146"/>
                  <a:pt x="3292" y="7146"/>
                  <a:pt x="3292" y="7146"/>
                </a:cubicBezTo>
                <a:cubicBezTo>
                  <a:pt x="2721" y="8288"/>
                  <a:pt x="2388" y="9573"/>
                  <a:pt x="2388" y="10905"/>
                </a:cubicBezTo>
                <a:cubicBezTo>
                  <a:pt x="295" y="11523"/>
                  <a:pt x="295" y="11523"/>
                  <a:pt x="295" y="11523"/>
                </a:cubicBezTo>
                <a:cubicBezTo>
                  <a:pt x="105" y="11618"/>
                  <a:pt x="-38" y="11809"/>
                  <a:pt x="10" y="11999"/>
                </a:cubicBezTo>
                <a:cubicBezTo>
                  <a:pt x="247" y="13379"/>
                  <a:pt x="247" y="13379"/>
                  <a:pt x="247" y="13379"/>
                </a:cubicBezTo>
                <a:cubicBezTo>
                  <a:pt x="247" y="13569"/>
                  <a:pt x="485" y="13712"/>
                  <a:pt x="676" y="13712"/>
                </a:cubicBezTo>
                <a:cubicBezTo>
                  <a:pt x="2864" y="13617"/>
                  <a:pt x="2864" y="13617"/>
                  <a:pt x="2864" y="13617"/>
                </a:cubicBezTo>
                <a:cubicBezTo>
                  <a:pt x="3102" y="14283"/>
                  <a:pt x="3388" y="14901"/>
                  <a:pt x="3816" y="15520"/>
                </a:cubicBezTo>
                <a:cubicBezTo>
                  <a:pt x="4149" y="16043"/>
                  <a:pt x="4529" y="16519"/>
                  <a:pt x="4958" y="16947"/>
                </a:cubicBezTo>
                <a:cubicBezTo>
                  <a:pt x="4006" y="18850"/>
                  <a:pt x="4006" y="18850"/>
                  <a:pt x="4006" y="18850"/>
                </a:cubicBezTo>
                <a:cubicBezTo>
                  <a:pt x="3911" y="19088"/>
                  <a:pt x="3958" y="19326"/>
                  <a:pt x="4149" y="19421"/>
                </a:cubicBezTo>
                <a:cubicBezTo>
                  <a:pt x="5291" y="20182"/>
                  <a:pt x="5291" y="20182"/>
                  <a:pt x="5291" y="20182"/>
                </a:cubicBezTo>
                <a:cubicBezTo>
                  <a:pt x="5481" y="20277"/>
                  <a:pt x="5719" y="20230"/>
                  <a:pt x="5862" y="20087"/>
                </a:cubicBezTo>
                <a:cubicBezTo>
                  <a:pt x="7194" y="18517"/>
                  <a:pt x="7194" y="18517"/>
                  <a:pt x="7194" y="18517"/>
                </a:cubicBezTo>
                <a:cubicBezTo>
                  <a:pt x="8431" y="19088"/>
                  <a:pt x="9763" y="19373"/>
                  <a:pt x="11095" y="19326"/>
                </a:cubicBezTo>
                <a:cubicBezTo>
                  <a:pt x="11666" y="21229"/>
                  <a:pt x="11666" y="21229"/>
                  <a:pt x="11666" y="21229"/>
                </a:cubicBezTo>
                <a:cubicBezTo>
                  <a:pt x="11761" y="21419"/>
                  <a:pt x="11951" y="21562"/>
                  <a:pt x="12189" y="21514"/>
                </a:cubicBezTo>
                <a:cubicBezTo>
                  <a:pt x="13521" y="21277"/>
                  <a:pt x="13521" y="21277"/>
                  <a:pt x="13521" y="21277"/>
                </a:cubicBezTo>
                <a:cubicBezTo>
                  <a:pt x="13712" y="21229"/>
                  <a:pt x="13855" y="21039"/>
                  <a:pt x="13855" y="20801"/>
                </a:cubicBezTo>
                <a:cubicBezTo>
                  <a:pt x="13759" y="18850"/>
                  <a:pt x="13759" y="18850"/>
                  <a:pt x="13759" y="18850"/>
                </a:cubicBezTo>
                <a:cubicBezTo>
                  <a:pt x="14378" y="18612"/>
                  <a:pt x="14949" y="18327"/>
                  <a:pt x="15520" y="17946"/>
                </a:cubicBezTo>
                <a:cubicBezTo>
                  <a:pt x="16043" y="17613"/>
                  <a:pt x="16519" y="17185"/>
                  <a:pt x="16947" y="16757"/>
                </a:cubicBezTo>
                <a:cubicBezTo>
                  <a:pt x="18707" y="17661"/>
                  <a:pt x="18707" y="17661"/>
                  <a:pt x="18707" y="17661"/>
                </a:cubicBezTo>
                <a:cubicBezTo>
                  <a:pt x="18898" y="17756"/>
                  <a:pt x="19136" y="17661"/>
                  <a:pt x="19231" y="17518"/>
                </a:cubicBezTo>
                <a:cubicBezTo>
                  <a:pt x="19992" y="16376"/>
                  <a:pt x="19992" y="16376"/>
                  <a:pt x="19992" y="16376"/>
                </a:cubicBezTo>
                <a:cubicBezTo>
                  <a:pt x="20135" y="16186"/>
                  <a:pt x="20087" y="15948"/>
                  <a:pt x="19897" y="15805"/>
                </a:cubicBezTo>
                <a:cubicBezTo>
                  <a:pt x="18469" y="14568"/>
                  <a:pt x="18469" y="14568"/>
                  <a:pt x="18469" y="14568"/>
                </a:cubicBezTo>
                <a:cubicBezTo>
                  <a:pt x="19088" y="13331"/>
                  <a:pt x="19373" y="11951"/>
                  <a:pt x="19326" y="10572"/>
                </a:cubicBezTo>
                <a:cubicBezTo>
                  <a:pt x="21181" y="10001"/>
                  <a:pt x="21181" y="10001"/>
                  <a:pt x="21181" y="10001"/>
                </a:cubicBezTo>
                <a:cubicBezTo>
                  <a:pt x="21419" y="9953"/>
                  <a:pt x="21562" y="9715"/>
                  <a:pt x="21514" y="9525"/>
                </a:cubicBezTo>
                <a:cubicBezTo>
                  <a:pt x="21229" y="8193"/>
                  <a:pt x="21229" y="8193"/>
                  <a:pt x="21229" y="8193"/>
                </a:cubicBezTo>
                <a:cubicBezTo>
                  <a:pt x="21229" y="7955"/>
                  <a:pt x="21039" y="7812"/>
                  <a:pt x="20801" y="7812"/>
                </a:cubicBezTo>
                <a:close/>
                <a:moveTo>
                  <a:pt x="14188" y="15853"/>
                </a:moveTo>
                <a:cubicBezTo>
                  <a:pt x="11381" y="17708"/>
                  <a:pt x="7669" y="16947"/>
                  <a:pt x="5862" y="14140"/>
                </a:cubicBezTo>
                <a:cubicBezTo>
                  <a:pt x="4054" y="11381"/>
                  <a:pt x="4815" y="7669"/>
                  <a:pt x="7574" y="5862"/>
                </a:cubicBezTo>
                <a:cubicBezTo>
                  <a:pt x="10334" y="4054"/>
                  <a:pt x="14092" y="4815"/>
                  <a:pt x="15900" y="7574"/>
                </a:cubicBezTo>
                <a:cubicBezTo>
                  <a:pt x="17708" y="10334"/>
                  <a:pt x="16947" y="14045"/>
                  <a:pt x="14188" y="15853"/>
                </a:cubicBezTo>
                <a:close/>
              </a:path>
            </a:pathLst>
          </a:custGeom>
          <a:solidFill>
            <a:srgbClr val="FFD799"/>
          </a:solidFill>
          <a:ln>
            <a:noFill/>
          </a:ln>
          <a:effectLst>
            <a:outerShdw blurRad="50800" dist="38100" dir="2700000" algn="ctr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25718" rIns="25718" anchor="ctr"/>
          <a:lstStyle/>
          <a:p>
            <a:pPr algn="l" defTabSz="685800" rtl="0">
              <a:defRPr/>
            </a:pPr>
            <a:endParaRPr lang="en-US" altLang="en-US" sz="731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1523" name="Group 21">
            <a:extLst>
              <a:ext uri="{FF2B5EF4-FFF2-40B4-BE49-F238E27FC236}">
                <a16:creationId xmlns:a16="http://schemas.microsoft.com/office/drawing/2014/main" id="{A051E11C-055E-4358-A6FC-EDF7DAAFCF8A}"/>
              </a:ext>
            </a:extLst>
          </p:cNvPr>
          <p:cNvGrpSpPr>
            <a:grpSpLocks/>
          </p:cNvGrpSpPr>
          <p:nvPr/>
        </p:nvGrpSpPr>
        <p:grpSpPr bwMode="auto">
          <a:xfrm>
            <a:off x="2445544" y="5272088"/>
            <a:ext cx="252413" cy="342900"/>
            <a:chOff x="0" y="-1"/>
            <a:chExt cx="448287" cy="610824"/>
          </a:xfrm>
        </p:grpSpPr>
        <p:sp>
          <p:nvSpPr>
            <p:cNvPr id="43" name="AutoShape 22">
              <a:extLst>
                <a:ext uri="{FF2B5EF4-FFF2-40B4-BE49-F238E27FC236}">
                  <a16:creationId xmlns:a16="http://schemas.microsoft.com/office/drawing/2014/main" id="{47AC8B47-E86D-4CBD-B977-0A0D390F0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24" y="118770"/>
              <a:ext cx="285466" cy="551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0" y="20329"/>
                    <a:pt x="0" y="20329"/>
                    <a:pt x="0" y="20329"/>
                  </a:cubicBezTo>
                  <a:cubicBezTo>
                    <a:pt x="0" y="20965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1600"/>
                    <a:pt x="21600" y="20965"/>
                    <a:pt x="21600" y="20329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D3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25718" rIns="25718" anchor="ctr"/>
            <a:lstStyle/>
            <a:p>
              <a:pPr algn="l" defTabSz="685800" rtl="0">
                <a:lnSpc>
                  <a:spcPct val="80000"/>
                </a:lnSpc>
                <a:defRPr/>
              </a:pPr>
              <a:endParaRPr lang="en-US" altLang="en-US" sz="1013">
                <a:solidFill>
                  <a:prstClr val="black"/>
                </a:solidFill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sp>
          <p:nvSpPr>
            <p:cNvPr id="44" name="AutoShape 23">
              <a:extLst>
                <a:ext uri="{FF2B5EF4-FFF2-40B4-BE49-F238E27FC236}">
                  <a16:creationId xmlns:a16="http://schemas.microsoft.com/office/drawing/2014/main" id="{1481CFC7-5D17-40F9-A2A0-E6CEF1C9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53" y="184519"/>
              <a:ext cx="279122" cy="551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251" y="2541"/>
                    <a:pt x="628" y="5718"/>
                    <a:pt x="1005" y="6988"/>
                  </a:cubicBezTo>
                  <a:cubicBezTo>
                    <a:pt x="5651" y="21600"/>
                    <a:pt x="5651" y="21600"/>
                    <a:pt x="5651" y="21600"/>
                  </a:cubicBezTo>
                  <a:cubicBezTo>
                    <a:pt x="15949" y="21600"/>
                    <a:pt x="15949" y="21600"/>
                    <a:pt x="15949" y="21600"/>
                  </a:cubicBezTo>
                  <a:cubicBezTo>
                    <a:pt x="20470" y="6988"/>
                    <a:pt x="20470" y="6988"/>
                    <a:pt x="20470" y="6988"/>
                  </a:cubicBezTo>
                  <a:cubicBezTo>
                    <a:pt x="20847" y="5718"/>
                    <a:pt x="21349" y="2541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A7C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25718" rIns="25718" anchor="ctr"/>
            <a:lstStyle/>
            <a:p>
              <a:pPr algn="l" defTabSz="685800" rtl="0">
                <a:lnSpc>
                  <a:spcPct val="80000"/>
                </a:lnSpc>
                <a:defRPr/>
              </a:pPr>
              <a:endParaRPr lang="en-US" altLang="en-US" sz="1013">
                <a:solidFill>
                  <a:prstClr val="black"/>
                </a:solidFill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sp>
          <p:nvSpPr>
            <p:cNvPr id="45" name="AutoShape 24">
              <a:extLst>
                <a:ext uri="{FF2B5EF4-FFF2-40B4-BE49-F238E27FC236}">
                  <a16:creationId xmlns:a16="http://schemas.microsoft.com/office/drawing/2014/main" id="{BAF75756-77A4-4DA2-9667-FE55E49C3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"/>
              <a:ext cx="448287" cy="61082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91" y="5901"/>
                  </a:moveTo>
                  <a:cubicBezTo>
                    <a:pt x="20191" y="1662"/>
                    <a:pt x="20191" y="1662"/>
                    <a:pt x="20191" y="1662"/>
                  </a:cubicBezTo>
                  <a:cubicBezTo>
                    <a:pt x="20661" y="1547"/>
                    <a:pt x="20661" y="1547"/>
                    <a:pt x="20661" y="1547"/>
                  </a:cubicBezTo>
                  <a:cubicBezTo>
                    <a:pt x="21209" y="1432"/>
                    <a:pt x="21600" y="1089"/>
                    <a:pt x="21600" y="688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8"/>
                    <a:pt x="0" y="688"/>
                    <a:pt x="0" y="688"/>
                  </a:cubicBezTo>
                  <a:cubicBezTo>
                    <a:pt x="0" y="1089"/>
                    <a:pt x="391" y="1432"/>
                    <a:pt x="861" y="1547"/>
                  </a:cubicBezTo>
                  <a:cubicBezTo>
                    <a:pt x="1330" y="1662"/>
                    <a:pt x="1330" y="1662"/>
                    <a:pt x="1330" y="1662"/>
                  </a:cubicBezTo>
                  <a:cubicBezTo>
                    <a:pt x="1330" y="5901"/>
                    <a:pt x="1330" y="5901"/>
                    <a:pt x="1330" y="5901"/>
                  </a:cubicBezTo>
                  <a:cubicBezTo>
                    <a:pt x="1330" y="6875"/>
                    <a:pt x="2191" y="8021"/>
                    <a:pt x="3365" y="8537"/>
                  </a:cubicBezTo>
                  <a:cubicBezTo>
                    <a:pt x="8139" y="10771"/>
                    <a:pt x="8139" y="10771"/>
                    <a:pt x="8139" y="10771"/>
                  </a:cubicBezTo>
                  <a:cubicBezTo>
                    <a:pt x="3365" y="13063"/>
                    <a:pt x="3365" y="13063"/>
                    <a:pt x="3365" y="13063"/>
                  </a:cubicBezTo>
                  <a:cubicBezTo>
                    <a:pt x="2191" y="13579"/>
                    <a:pt x="1330" y="14725"/>
                    <a:pt x="1330" y="15699"/>
                  </a:cubicBezTo>
                  <a:cubicBezTo>
                    <a:pt x="1330" y="19938"/>
                    <a:pt x="1330" y="19938"/>
                    <a:pt x="1330" y="19938"/>
                  </a:cubicBezTo>
                  <a:cubicBezTo>
                    <a:pt x="861" y="20053"/>
                    <a:pt x="861" y="20053"/>
                    <a:pt x="861" y="20053"/>
                  </a:cubicBezTo>
                  <a:cubicBezTo>
                    <a:pt x="391" y="20168"/>
                    <a:pt x="0" y="20511"/>
                    <a:pt x="0" y="2097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0970"/>
                    <a:pt x="21600" y="20970"/>
                    <a:pt x="21600" y="20970"/>
                  </a:cubicBezTo>
                  <a:cubicBezTo>
                    <a:pt x="21600" y="20511"/>
                    <a:pt x="21209" y="20168"/>
                    <a:pt x="20661" y="20053"/>
                  </a:cubicBezTo>
                  <a:cubicBezTo>
                    <a:pt x="20191" y="19938"/>
                    <a:pt x="20191" y="19938"/>
                    <a:pt x="20191" y="19938"/>
                  </a:cubicBezTo>
                  <a:cubicBezTo>
                    <a:pt x="20191" y="15699"/>
                    <a:pt x="20191" y="15699"/>
                    <a:pt x="20191" y="15699"/>
                  </a:cubicBezTo>
                  <a:cubicBezTo>
                    <a:pt x="20191" y="14725"/>
                    <a:pt x="19330" y="13579"/>
                    <a:pt x="18235" y="13063"/>
                  </a:cubicBezTo>
                  <a:cubicBezTo>
                    <a:pt x="13383" y="10771"/>
                    <a:pt x="13383" y="10771"/>
                    <a:pt x="13383" y="10771"/>
                  </a:cubicBezTo>
                  <a:cubicBezTo>
                    <a:pt x="18235" y="8537"/>
                    <a:pt x="18235" y="8537"/>
                    <a:pt x="18235" y="8537"/>
                  </a:cubicBezTo>
                  <a:cubicBezTo>
                    <a:pt x="19330" y="8021"/>
                    <a:pt x="20191" y="6875"/>
                    <a:pt x="20191" y="5901"/>
                  </a:cubicBezTo>
                  <a:close/>
                  <a:moveTo>
                    <a:pt x="17374" y="7563"/>
                  </a:moveTo>
                  <a:cubicBezTo>
                    <a:pt x="13070" y="9568"/>
                    <a:pt x="13070" y="9568"/>
                    <a:pt x="13070" y="9568"/>
                  </a:cubicBezTo>
                  <a:cubicBezTo>
                    <a:pt x="12365" y="9855"/>
                    <a:pt x="11974" y="10313"/>
                    <a:pt x="11974" y="10771"/>
                  </a:cubicBezTo>
                  <a:cubicBezTo>
                    <a:pt x="11974" y="11287"/>
                    <a:pt x="12365" y="11745"/>
                    <a:pt x="13070" y="12032"/>
                  </a:cubicBezTo>
                  <a:cubicBezTo>
                    <a:pt x="17374" y="14037"/>
                    <a:pt x="17374" y="14037"/>
                    <a:pt x="17374" y="14037"/>
                  </a:cubicBezTo>
                  <a:cubicBezTo>
                    <a:pt x="18000" y="14381"/>
                    <a:pt x="18548" y="15126"/>
                    <a:pt x="18548" y="15699"/>
                  </a:cubicBezTo>
                  <a:cubicBezTo>
                    <a:pt x="18548" y="19996"/>
                    <a:pt x="18548" y="19996"/>
                    <a:pt x="18548" y="19996"/>
                  </a:cubicBezTo>
                  <a:cubicBezTo>
                    <a:pt x="2974" y="19996"/>
                    <a:pt x="2974" y="19996"/>
                    <a:pt x="2974" y="19996"/>
                  </a:cubicBezTo>
                  <a:cubicBezTo>
                    <a:pt x="2974" y="15699"/>
                    <a:pt x="2974" y="15699"/>
                    <a:pt x="2974" y="15699"/>
                  </a:cubicBezTo>
                  <a:cubicBezTo>
                    <a:pt x="2974" y="15126"/>
                    <a:pt x="3600" y="14381"/>
                    <a:pt x="4226" y="14037"/>
                  </a:cubicBezTo>
                  <a:cubicBezTo>
                    <a:pt x="8530" y="12032"/>
                    <a:pt x="8530" y="12032"/>
                    <a:pt x="8530" y="12032"/>
                  </a:cubicBezTo>
                  <a:cubicBezTo>
                    <a:pt x="9157" y="11745"/>
                    <a:pt x="9548" y="11287"/>
                    <a:pt x="9548" y="10771"/>
                  </a:cubicBezTo>
                  <a:cubicBezTo>
                    <a:pt x="9548" y="10313"/>
                    <a:pt x="9157" y="9855"/>
                    <a:pt x="8530" y="9568"/>
                  </a:cubicBezTo>
                  <a:cubicBezTo>
                    <a:pt x="4226" y="7563"/>
                    <a:pt x="4226" y="7563"/>
                    <a:pt x="4226" y="7563"/>
                  </a:cubicBezTo>
                  <a:cubicBezTo>
                    <a:pt x="3600" y="7219"/>
                    <a:pt x="2974" y="6474"/>
                    <a:pt x="2974" y="5901"/>
                  </a:cubicBezTo>
                  <a:cubicBezTo>
                    <a:pt x="2974" y="1604"/>
                    <a:pt x="2974" y="1604"/>
                    <a:pt x="2974" y="1604"/>
                  </a:cubicBezTo>
                  <a:cubicBezTo>
                    <a:pt x="18548" y="1604"/>
                    <a:pt x="18548" y="1604"/>
                    <a:pt x="18548" y="1604"/>
                  </a:cubicBezTo>
                  <a:cubicBezTo>
                    <a:pt x="18548" y="5901"/>
                    <a:pt x="18548" y="5901"/>
                    <a:pt x="18548" y="5901"/>
                  </a:cubicBezTo>
                  <a:cubicBezTo>
                    <a:pt x="18548" y="6474"/>
                    <a:pt x="18000" y="7219"/>
                    <a:pt x="17374" y="7563"/>
                  </a:cubicBezTo>
                  <a:close/>
                </a:path>
              </a:pathLst>
            </a:cu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25718" rIns="25718" anchor="ctr"/>
            <a:lstStyle/>
            <a:p>
              <a:pPr algn="l" defTabSz="685800" rtl="0">
                <a:defRPr/>
              </a:pPr>
              <a:endParaRPr lang="en-US" altLang="en-US" sz="1013">
                <a:solidFill>
                  <a:prstClr val="black"/>
                </a:solidFill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sp>
          <p:nvSpPr>
            <p:cNvPr id="46" name="AutoShape 25">
              <a:extLst>
                <a:ext uri="{FF2B5EF4-FFF2-40B4-BE49-F238E27FC236}">
                  <a16:creationId xmlns:a16="http://schemas.microsoft.com/office/drawing/2014/main" id="{6B51D3CD-E771-4FF7-84D2-00AF4046C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280" y="250267"/>
              <a:ext cx="105728" cy="6362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3323" y="3323"/>
                    <a:pt x="3323" y="3323"/>
                    <a:pt x="3323" y="3323"/>
                  </a:cubicBezTo>
                  <a:cubicBezTo>
                    <a:pt x="7311" y="7754"/>
                    <a:pt x="9637" y="14400"/>
                    <a:pt x="9637" y="21046"/>
                  </a:cubicBezTo>
                  <a:cubicBezTo>
                    <a:pt x="9637" y="21600"/>
                    <a:pt x="9637" y="21600"/>
                    <a:pt x="9637" y="21600"/>
                  </a:cubicBezTo>
                  <a:cubicBezTo>
                    <a:pt x="11963" y="21600"/>
                    <a:pt x="11963" y="21600"/>
                    <a:pt x="11963" y="21600"/>
                  </a:cubicBezTo>
                  <a:cubicBezTo>
                    <a:pt x="11963" y="21600"/>
                    <a:pt x="11963" y="21600"/>
                    <a:pt x="11963" y="21046"/>
                  </a:cubicBezTo>
                  <a:cubicBezTo>
                    <a:pt x="11963" y="14400"/>
                    <a:pt x="14289" y="7754"/>
                    <a:pt x="18277" y="3323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25718" rIns="25718" anchor="ctr"/>
            <a:lstStyle/>
            <a:p>
              <a:pPr algn="l" defTabSz="685800" rtl="0">
                <a:lnSpc>
                  <a:spcPct val="80000"/>
                </a:lnSpc>
                <a:defRPr/>
              </a:pPr>
              <a:endParaRPr lang="en-US" altLang="en-US" sz="1013">
                <a:solidFill>
                  <a:prstClr val="black"/>
                </a:solidFill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sp>
          <p:nvSpPr>
            <p:cNvPr id="47" name="Rectangle 26">
              <a:extLst>
                <a:ext uri="{FF2B5EF4-FFF2-40B4-BE49-F238E27FC236}">
                  <a16:creationId xmlns:a16="http://schemas.microsoft.com/office/drawing/2014/main" id="{B5E9A3F6-9ED7-45D0-94E1-0F5678688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53" y="509019"/>
              <a:ext cx="285466" cy="36056"/>
            </a:xfrm>
            <a:prstGeom prst="rect">
              <a:avLst/>
            </a:pr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25718" rIns="25718" anchor="ctr"/>
            <a:lstStyle/>
            <a:p>
              <a:pPr algn="l" defTabSz="685800" rtl="0">
                <a:lnSpc>
                  <a:spcPct val="80000"/>
                </a:lnSpc>
                <a:defRPr/>
              </a:pPr>
              <a:endParaRPr lang="en-US" altLang="en-US" sz="1013">
                <a:solidFill>
                  <a:prstClr val="black"/>
                </a:solidFill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</p:grpSp>
      <p:pic>
        <p:nvPicPr>
          <p:cNvPr id="21524" name="Picture 1">
            <a:extLst>
              <a:ext uri="{FF2B5EF4-FFF2-40B4-BE49-F238E27FC236}">
                <a16:creationId xmlns:a16="http://schemas.microsoft.com/office/drawing/2014/main" id="{EC12F3C3-918D-4016-A39A-EE0CD2EB3B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16" y="4972050"/>
            <a:ext cx="48577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25" name="Picture 2" descr="حنان نصار تكتب لمجلة حرة : &quot; قبعات التفكير الست &quot; للعالم إدوارد دي ...">
            <a:extLst>
              <a:ext uri="{FF2B5EF4-FFF2-40B4-BE49-F238E27FC236}">
                <a16:creationId xmlns:a16="http://schemas.microsoft.com/office/drawing/2014/main" id="{82DDB311-DF68-4933-82A7-89DA96C3A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3" r="50345"/>
          <a:stretch>
            <a:fillRect/>
          </a:stretch>
        </p:blipFill>
        <p:spPr bwMode="auto">
          <a:xfrm>
            <a:off x="3578460" y="208189"/>
            <a:ext cx="725091" cy="71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" descr="ما هو مبدأ قبعات التفكير الست؟ وكيف أستفيد منه في حياتي؟ ⋆ سين و جيم">
            <a:extLst>
              <a:ext uri="{FF2B5EF4-FFF2-40B4-BE49-F238E27FC236}">
                <a16:creationId xmlns:a16="http://schemas.microsoft.com/office/drawing/2014/main" id="{A09C576E-EF3C-4FC3-BC9C-248E6FE57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11143" r="32500" b="13429"/>
          <a:stretch/>
        </p:blipFill>
        <p:spPr bwMode="auto">
          <a:xfrm>
            <a:off x="2775186" y="357328"/>
            <a:ext cx="541458" cy="663133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حنان نصار تكتب لمجلة حرة : &quot; قبعات التفكير الست &quot; للعالم إدوارد دي ...">
            <a:extLst>
              <a:ext uri="{FF2B5EF4-FFF2-40B4-BE49-F238E27FC236}">
                <a16:creationId xmlns:a16="http://schemas.microsoft.com/office/drawing/2014/main" id="{191314F7-539C-4617-8BA4-05B7F4EDA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6" r="15402"/>
          <a:stretch/>
        </p:blipFill>
        <p:spPr bwMode="auto">
          <a:xfrm>
            <a:off x="4565367" y="239280"/>
            <a:ext cx="650081" cy="65699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د">
            <a:hlinkClick r:id="" action="ppaction://media"/>
            <a:extLst>
              <a:ext uri="{FF2B5EF4-FFF2-40B4-BE49-F238E27FC236}">
                <a16:creationId xmlns:a16="http://schemas.microsoft.com/office/drawing/2014/main" id="{A87BE24D-EA4E-4A93-B559-32DF29D48D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359" y="211688"/>
            <a:ext cx="2165014" cy="1184630"/>
          </a:xfrm>
          <a:prstGeom prst="rect">
            <a:avLst/>
          </a:prstGeom>
        </p:spPr>
      </p:pic>
      <p:pic>
        <p:nvPicPr>
          <p:cNvPr id="2050" name="Picture 2" descr="شرطة دبي تحذّر من شراء تذاكر سفر مخفّضة - عبر الإمارات - حوادث و قضايا -  البيان">
            <a:extLst>
              <a:ext uri="{FF2B5EF4-FFF2-40B4-BE49-F238E27FC236}">
                <a16:creationId xmlns:a16="http://schemas.microsoft.com/office/drawing/2014/main" id="{D3CC6D7B-ECD7-4145-83F5-88179E05B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1051">
            <a:off x="5497712" y="345155"/>
            <a:ext cx="3427808" cy="188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8122DE0-2142-40E1-BF45-223ECDC348C7}"/>
              </a:ext>
            </a:extLst>
          </p:cNvPr>
          <p:cNvSpPr/>
          <p:nvPr/>
        </p:nvSpPr>
        <p:spPr>
          <a:xfrm rot="20866161">
            <a:off x="8025690" y="750498"/>
            <a:ext cx="651623" cy="653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تذكرة خروج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DD8F098-1D44-4BEB-8A59-06065CEE8F31}"/>
              </a:ext>
            </a:extLst>
          </p:cNvPr>
          <p:cNvSpPr/>
          <p:nvPr/>
        </p:nvSpPr>
        <p:spPr>
          <a:xfrm rot="20866161">
            <a:off x="6005869" y="1397079"/>
            <a:ext cx="596746" cy="607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16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تقييم ختامي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E569431-1651-4D2A-9FD6-9AA2950891F2}"/>
              </a:ext>
            </a:extLst>
          </p:cNvPr>
          <p:cNvGrpSpPr/>
          <p:nvPr/>
        </p:nvGrpSpPr>
        <p:grpSpPr>
          <a:xfrm>
            <a:off x="104655" y="1465924"/>
            <a:ext cx="5476076" cy="3376238"/>
            <a:chOff x="-1941900" y="110181"/>
            <a:chExt cx="8091337" cy="59150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1AF36EA-CA93-4CB0-A704-6AC88A703BFF}"/>
                </a:ext>
              </a:extLst>
            </p:cNvPr>
            <p:cNvGrpSpPr/>
            <p:nvPr/>
          </p:nvGrpSpPr>
          <p:grpSpPr>
            <a:xfrm>
              <a:off x="-1941900" y="110181"/>
              <a:ext cx="8091337" cy="5860113"/>
              <a:chOff x="-1826841" y="337833"/>
              <a:chExt cx="8091337" cy="5860113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1C136BD-4375-4213-BDB2-EAC08A62E4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26841" y="337833"/>
                <a:ext cx="8082413" cy="5860113"/>
              </a:xfrm>
              <a:prstGeom prst="rect">
                <a:avLst/>
              </a:prstGeom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55AF787-F8F2-45B2-9CCC-89AB017535F3}"/>
                  </a:ext>
                </a:extLst>
              </p:cNvPr>
              <p:cNvSpPr/>
              <p:nvPr/>
            </p:nvSpPr>
            <p:spPr>
              <a:xfrm>
                <a:off x="-1224336" y="1011729"/>
                <a:ext cx="7488832" cy="864096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C91F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ar-AE" sz="3249" b="1" dirty="0">
                    <a:solidFill>
                      <a:schemeClr val="tx1"/>
                    </a:solidFill>
                  </a:rPr>
                  <a:t>منصة ألف  </a:t>
                </a:r>
                <a:endParaRPr lang="en-US" sz="3249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0548CFA-AF4A-4F3F-80D2-DE9234103CF7}"/>
                  </a:ext>
                </a:extLst>
              </p:cNvPr>
              <p:cNvSpPr/>
              <p:nvPr/>
            </p:nvSpPr>
            <p:spPr>
              <a:xfrm>
                <a:off x="-1233261" y="1985689"/>
                <a:ext cx="7488832" cy="358877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839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ar-AE" sz="3249" b="1" dirty="0">
                  <a:solidFill>
                    <a:srgbClr val="C00000"/>
                  </a:solidFill>
                </a:endParaRPr>
              </a:p>
              <a:p>
                <a:pPr algn="ctr" rtl="1"/>
                <a:endParaRPr lang="ar-AE" sz="3249" dirty="0">
                  <a:solidFill>
                    <a:schemeClr val="tx1"/>
                  </a:solidFill>
                </a:endParaRPr>
              </a:p>
              <a:p>
                <a:pPr algn="ctr" rtl="1"/>
                <a:endParaRPr lang="ar-AE" sz="3249" dirty="0">
                  <a:solidFill>
                    <a:schemeClr val="tx1"/>
                  </a:solidFill>
                </a:endParaRPr>
              </a:p>
              <a:p>
                <a:pPr algn="ctr" rtl="1"/>
                <a:endParaRPr lang="en-US" sz="3249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0" name="Picture 6" descr="Image result for book clipart&quot;">
              <a:extLst>
                <a:ext uri="{FF2B5EF4-FFF2-40B4-BE49-F238E27FC236}">
                  <a16:creationId xmlns:a16="http://schemas.microsoft.com/office/drawing/2014/main" id="{0E63CF10-0746-4317-9B64-1987725DE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48321" y="4078422"/>
              <a:ext cx="2525889" cy="194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Image result for book clipart&quot;">
              <a:extLst>
                <a:ext uri="{FF2B5EF4-FFF2-40B4-BE49-F238E27FC236}">
                  <a16:creationId xmlns:a16="http://schemas.microsoft.com/office/drawing/2014/main" id="{202B4DEF-41DD-431B-8EC9-515175EC19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00"/>
            <a:stretch/>
          </p:blipFill>
          <p:spPr bwMode="auto">
            <a:xfrm>
              <a:off x="3148463" y="3622206"/>
              <a:ext cx="1765770" cy="210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535559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3DD4D9C-40CB-4493-88F7-347237865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76" y="896263"/>
            <a:ext cx="8973924" cy="500776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4C76437-E063-48ED-89AE-91B6C0086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431" y="5390177"/>
            <a:ext cx="521494" cy="442913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4C3A1A5D-6BC6-4361-B1A8-B1B4DEACA3A9}"/>
              </a:ext>
            </a:extLst>
          </p:cNvPr>
          <p:cNvSpPr/>
          <p:nvPr/>
        </p:nvSpPr>
        <p:spPr>
          <a:xfrm>
            <a:off x="179364" y="1854179"/>
            <a:ext cx="5581357" cy="4536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rgbClr val="00B050"/>
                </a:solidFill>
                <a:cs typeface="(AH) Manal Black" pitchFamily="2" charset="-78"/>
              </a:rPr>
              <a:t>علم وإدارة الموارد إنتاجا واستهلاكا وتوفير الخدمات الضرورية </a:t>
            </a:r>
            <a:endParaRPr lang="en-US" sz="2400" dirty="0">
              <a:solidFill>
                <a:srgbClr val="00B050"/>
              </a:solidFill>
              <a:cs typeface="(AH) Manal Black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7DE47F1-F8E9-4554-8611-50737C8D20A0}"/>
              </a:ext>
            </a:extLst>
          </p:cNvPr>
          <p:cNvSpPr/>
          <p:nvPr/>
        </p:nvSpPr>
        <p:spPr>
          <a:xfrm>
            <a:off x="229864" y="2686263"/>
            <a:ext cx="4881488" cy="4536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rgbClr val="FF0000"/>
                </a:solidFill>
                <a:cs typeface="(AH) Manal Black" pitchFamily="2" charset="-78"/>
              </a:rPr>
              <a:t>عملية تطوير الموارد لتلبية حاجات الحاضر والمستقبل</a:t>
            </a:r>
            <a:endParaRPr lang="en-US" sz="24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BB0331C-91B3-4F20-951B-E44BEE1CC3F2}"/>
              </a:ext>
            </a:extLst>
          </p:cNvPr>
          <p:cNvSpPr/>
          <p:nvPr/>
        </p:nvSpPr>
        <p:spPr>
          <a:xfrm>
            <a:off x="179364" y="3491755"/>
            <a:ext cx="5178670" cy="6921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100" dirty="0">
                <a:solidFill>
                  <a:srgbClr val="0070C0"/>
                </a:solidFill>
                <a:cs typeface="(AH) Manal Black" pitchFamily="2" charset="-78"/>
              </a:rPr>
              <a:t>الطاقة التي لا تلوث الغلاف الجوي والبيئة وعادة تكون متجددة مثل الشمس</a:t>
            </a:r>
            <a:endParaRPr lang="en-US" sz="2100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137EF06-D502-4FC8-9AC6-E0ED034AB57E}"/>
              </a:ext>
            </a:extLst>
          </p:cNvPr>
          <p:cNvSpPr/>
          <p:nvPr/>
        </p:nvSpPr>
        <p:spPr>
          <a:xfrm>
            <a:off x="242666" y="4238659"/>
            <a:ext cx="5694391" cy="4548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rgbClr val="7030A0"/>
                </a:solidFill>
                <a:cs typeface="(AH) Manal Black" pitchFamily="2" charset="-78"/>
              </a:rPr>
              <a:t>القدرة على الإدارة والابتكار وتحمل المسؤولية لتحقيق الهدف</a:t>
            </a:r>
            <a:endParaRPr lang="en-US" sz="2400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D767C34-4BBD-4843-8001-939FB8F70B2C}"/>
              </a:ext>
            </a:extLst>
          </p:cNvPr>
          <p:cNvSpPr/>
          <p:nvPr/>
        </p:nvSpPr>
        <p:spPr>
          <a:xfrm>
            <a:off x="430823" y="5350393"/>
            <a:ext cx="5433646" cy="4536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300" dirty="0">
                <a:solidFill>
                  <a:srgbClr val="C00000"/>
                </a:solidFill>
                <a:cs typeface="(AH) Manal Black" pitchFamily="2" charset="-78"/>
              </a:rPr>
              <a:t>الريادة أساس لتحقيق التنمية المستدامة </a:t>
            </a:r>
            <a:endParaRPr lang="en-US" sz="33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5B7EFF-345C-44A3-B5E7-AC83A4211291}"/>
              </a:ext>
            </a:extLst>
          </p:cNvPr>
          <p:cNvSpPr/>
          <p:nvPr/>
        </p:nvSpPr>
        <p:spPr>
          <a:xfrm>
            <a:off x="430823" y="0"/>
            <a:ext cx="5506234" cy="841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800" b="1" dirty="0"/>
              <a:t>الواجب </a:t>
            </a:r>
          </a:p>
        </p:txBody>
      </p:sp>
    </p:spTree>
    <p:extLst>
      <p:ext uri="{BB962C8B-B14F-4D97-AF65-F5344CB8AC3E}">
        <p14:creationId xmlns:p14="http://schemas.microsoft.com/office/powerpoint/2010/main" val="340897448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8ECA3F-7871-4CE3-959F-CB7D62CA1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21C382-6158-45D3-8665-D2903681CD07}"/>
              </a:ext>
            </a:extLst>
          </p:cNvPr>
          <p:cNvSpPr txBox="1"/>
          <p:nvPr/>
        </p:nvSpPr>
        <p:spPr>
          <a:xfrm>
            <a:off x="6412958" y="3651522"/>
            <a:ext cx="2181429" cy="5078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27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اتباع تعليمات المعلم</a:t>
            </a:r>
          </a:p>
        </p:txBody>
      </p:sp>
    </p:spTree>
    <p:extLst>
      <p:ext uri="{BB962C8B-B14F-4D97-AF65-F5344CB8AC3E}">
        <p14:creationId xmlns:p14="http://schemas.microsoft.com/office/powerpoint/2010/main" val="838522324"/>
      </p:ext>
    </p:extLst>
  </p:cSld>
  <p:clrMapOvr>
    <a:masterClrMapping/>
  </p:clrMapOvr>
  <p:transition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3" name="Group 1">
            <a:extLst>
              <a:ext uri="{FF2B5EF4-FFF2-40B4-BE49-F238E27FC236}">
                <a16:creationId xmlns:a16="http://schemas.microsoft.com/office/drawing/2014/main" id="{F805CE7F-C3DF-45D3-9105-BEF51D46D2B6}"/>
              </a:ext>
            </a:extLst>
          </p:cNvPr>
          <p:cNvGrpSpPr>
            <a:grpSpLocks/>
          </p:cNvGrpSpPr>
          <p:nvPr/>
        </p:nvGrpSpPr>
        <p:grpSpPr bwMode="auto">
          <a:xfrm>
            <a:off x="-146324" y="5335032"/>
            <a:ext cx="9142810" cy="675085"/>
            <a:chOff x="-1" y="-1"/>
            <a:chExt cx="12192001" cy="900114"/>
          </a:xfrm>
        </p:grpSpPr>
        <p:sp>
          <p:nvSpPr>
            <p:cNvPr id="5156" name="Line 2">
              <a:extLst>
                <a:ext uri="{FF2B5EF4-FFF2-40B4-BE49-F238E27FC236}">
                  <a16:creationId xmlns:a16="http://schemas.microsoft.com/office/drawing/2014/main" id="{AF163490-31D6-4727-A43C-174168FB83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78049" y="-1"/>
              <a:ext cx="10013951" cy="1"/>
            </a:xfrm>
            <a:prstGeom prst="line">
              <a:avLst/>
            </a:prstGeom>
            <a:noFill/>
            <a:ln w="12700">
              <a:solidFill>
                <a:srgbClr val="FF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grpSp>
          <p:nvGrpSpPr>
            <p:cNvPr id="5157" name="Group 3">
              <a:extLst>
                <a:ext uri="{FF2B5EF4-FFF2-40B4-BE49-F238E27FC236}">
                  <a16:creationId xmlns:a16="http://schemas.microsoft.com/office/drawing/2014/main" id="{E34D068D-B2F0-4DDC-8350-363DD16B6B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900111"/>
              <a:ext cx="903289" cy="1"/>
              <a:chOff x="-1" y="-1"/>
              <a:chExt cx="903290" cy="2"/>
            </a:xfrm>
          </p:grpSpPr>
          <p:sp>
            <p:nvSpPr>
              <p:cNvPr id="5163" name="Line 4">
                <a:extLst>
                  <a:ext uri="{FF2B5EF4-FFF2-40B4-BE49-F238E27FC236}">
                    <a16:creationId xmlns:a16="http://schemas.microsoft.com/office/drawing/2014/main" id="{F09AE1D6-0EF6-4318-9514-559CE94292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" y="-1"/>
                <a:ext cx="903289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5164" name="Line 5">
                <a:extLst>
                  <a:ext uri="{FF2B5EF4-FFF2-40B4-BE49-F238E27FC236}">
                    <a16:creationId xmlns:a16="http://schemas.microsoft.com/office/drawing/2014/main" id="{5B7AA128-E343-4AA8-B9A2-699192C612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8262" y="-1"/>
                <a:ext cx="835026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5165" name="Line 6">
                <a:extLst>
                  <a:ext uri="{FF2B5EF4-FFF2-40B4-BE49-F238E27FC236}">
                    <a16:creationId xmlns:a16="http://schemas.microsoft.com/office/drawing/2014/main" id="{94C2D2F3-A778-4144-B394-763C3E318B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8112" y="-1"/>
                <a:ext cx="765176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5166" name="Line 7">
                <a:extLst>
                  <a:ext uri="{FF2B5EF4-FFF2-40B4-BE49-F238E27FC236}">
                    <a16:creationId xmlns:a16="http://schemas.microsoft.com/office/drawing/2014/main" id="{C18DFBD9-A121-4584-9B46-4B17965435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6375" y="-1"/>
                <a:ext cx="696913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5167" name="Line 8">
                <a:extLst>
                  <a:ext uri="{FF2B5EF4-FFF2-40B4-BE49-F238E27FC236}">
                    <a16:creationId xmlns:a16="http://schemas.microsoft.com/office/drawing/2014/main" id="{56A07C0D-55F9-41D1-9554-0BC6DBCE22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6225" y="-1"/>
                <a:ext cx="627064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5168" name="Line 9">
                <a:extLst>
                  <a:ext uri="{FF2B5EF4-FFF2-40B4-BE49-F238E27FC236}">
                    <a16:creationId xmlns:a16="http://schemas.microsoft.com/office/drawing/2014/main" id="{3A0D0BF3-3166-4ED5-8234-E002E7365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4487" y="-1"/>
                <a:ext cx="558801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</p:grpSp>
        <p:sp>
          <p:nvSpPr>
            <p:cNvPr id="3082" name="AutoShape 10">
              <a:extLst>
                <a:ext uri="{FF2B5EF4-FFF2-40B4-BE49-F238E27FC236}">
                  <a16:creationId xmlns:a16="http://schemas.microsoft.com/office/drawing/2014/main" id="{E3605117-59DE-40C7-B5E7-B24FC6FEE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666" y="-1"/>
              <a:ext cx="99866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8000"/>
            </a:solidFill>
            <a:ln w="12700" cap="flat" cmpd="sng">
              <a:solidFill>
                <a:srgbClr val="FF8000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3083" name="AutoShape 11">
              <a:extLst>
                <a:ext uri="{FF2B5EF4-FFF2-40B4-BE49-F238E27FC236}">
                  <a16:creationId xmlns:a16="http://schemas.microsoft.com/office/drawing/2014/main" id="{12EB211B-A6BD-4541-BEEB-B8E54B516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807" y="-1"/>
              <a:ext cx="1000255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94" y="724"/>
                    <a:pt x="11794" y="11086"/>
                  </a:cubicBezTo>
                  <a:cubicBezTo>
                    <a:pt x="11794" y="21410"/>
                    <a:pt x="1509" y="21600"/>
                    <a:pt x="1509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286" y="21410"/>
                    <a:pt x="10286" y="11086"/>
                  </a:cubicBezTo>
                  <a:cubicBezTo>
                    <a:pt x="10286" y="724"/>
                    <a:pt x="20091" y="0"/>
                    <a:pt x="20091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9A00"/>
            </a:solidFill>
            <a:ln w="12700" cap="flat" cmpd="sng">
              <a:solidFill>
                <a:srgbClr val="FF9A00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3084" name="AutoShape 12">
              <a:extLst>
                <a:ext uri="{FF2B5EF4-FFF2-40B4-BE49-F238E27FC236}">
                  <a16:creationId xmlns:a16="http://schemas.microsoft.com/office/drawing/2014/main" id="{724CEF0F-6205-4245-BF41-02CB7AECE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535" y="-1"/>
              <a:ext cx="998668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3DCDA"/>
            </a:solidFill>
            <a:ln w="12700" cap="flat" cmpd="sng">
              <a:solidFill>
                <a:srgbClr val="13DCDA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3085" name="AutoShape 13">
              <a:extLst>
                <a:ext uri="{FF2B5EF4-FFF2-40B4-BE49-F238E27FC236}">
                  <a16:creationId xmlns:a16="http://schemas.microsoft.com/office/drawing/2014/main" id="{E202502E-A18C-49DF-8589-77CB6C59B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264" y="-1"/>
              <a:ext cx="99866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089" y="0"/>
                    <a:pt x="20089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79C5"/>
            </a:solidFill>
            <a:ln w="12700" cap="flat" cmpd="sng">
              <a:solidFill>
                <a:srgbClr val="0079C5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3086" name="AutoShape 14">
              <a:extLst>
                <a:ext uri="{FF2B5EF4-FFF2-40B4-BE49-F238E27FC236}">
                  <a16:creationId xmlns:a16="http://schemas.microsoft.com/office/drawing/2014/main" id="{2B430705-E55D-47FF-B2A2-DE969F6BD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405" y="-1"/>
              <a:ext cx="99866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813" y="724"/>
                    <a:pt x="11813" y="11086"/>
                  </a:cubicBezTo>
                  <a:cubicBezTo>
                    <a:pt x="11813" y="21410"/>
                    <a:pt x="1511" y="21600"/>
                    <a:pt x="1511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C2975"/>
            </a:solidFill>
            <a:ln w="12700" cap="flat" cmpd="sng">
              <a:solidFill>
                <a:srgbClr val="EC2975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</p:grpSp>
      <p:grpSp>
        <p:nvGrpSpPr>
          <p:cNvPr id="3087" name="Group 15">
            <a:extLst>
              <a:ext uri="{FF2B5EF4-FFF2-40B4-BE49-F238E27FC236}">
                <a16:creationId xmlns:a16="http://schemas.microsoft.com/office/drawing/2014/main" id="{C34BE5D7-8E8D-4CFC-A983-A8A731F3A2F2}"/>
              </a:ext>
            </a:extLst>
          </p:cNvPr>
          <p:cNvGrpSpPr>
            <a:grpSpLocks/>
          </p:cNvGrpSpPr>
          <p:nvPr/>
        </p:nvGrpSpPr>
        <p:grpSpPr bwMode="auto">
          <a:xfrm>
            <a:off x="2217461" y="5421379"/>
            <a:ext cx="620316" cy="1296591"/>
            <a:chOff x="0" y="0"/>
            <a:chExt cx="826479" cy="1728377"/>
          </a:xfrm>
        </p:grpSpPr>
        <p:sp>
          <p:nvSpPr>
            <p:cNvPr id="5153" name="Oval 16">
              <a:extLst>
                <a:ext uri="{FF2B5EF4-FFF2-40B4-BE49-F238E27FC236}">
                  <a16:creationId xmlns:a16="http://schemas.microsoft.com/office/drawing/2014/main" id="{4CB66BB0-BC24-46A0-97A5-5303B697B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78" y="0"/>
              <a:ext cx="167055" cy="167054"/>
            </a:xfrm>
            <a:prstGeom prst="ellipse">
              <a:avLst/>
            </a:pr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>
                <a:lnSpc>
                  <a:spcPct val="80000"/>
                </a:lnSpc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Oval 17">
              <a:extLst>
                <a:ext uri="{FF2B5EF4-FFF2-40B4-BE49-F238E27FC236}">
                  <a16:creationId xmlns:a16="http://schemas.microsoft.com/office/drawing/2014/main" id="{AAEA0794-E35C-45C2-BAA1-26B6F1A34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01486"/>
              <a:ext cx="826479" cy="826891"/>
            </a:xfrm>
            <a:prstGeom prst="ellipse">
              <a:avLst/>
            </a:prstGeom>
            <a:solidFill>
              <a:srgbClr val="EC2975"/>
            </a:solidFill>
            <a:ln>
              <a:noFill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4290" rIns="34290" anchor="ctr"/>
            <a:lstStyle/>
            <a:p>
              <a:pPr algn="ctr" eaLnBrk="1">
                <a:defRPr/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155" name="Line 18">
              <a:extLst>
                <a:ext uri="{FF2B5EF4-FFF2-40B4-BE49-F238E27FC236}">
                  <a16:creationId xmlns:a16="http://schemas.microsoft.com/office/drawing/2014/main" id="{C1D3B82E-7897-4846-BCD3-4AC9F9A00E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3240" y="167053"/>
              <a:ext cx="1466" cy="734845"/>
            </a:xfrm>
            <a:prstGeom prst="line">
              <a:avLst/>
            </a:prstGeom>
            <a:noFill/>
            <a:ln w="6350">
              <a:solidFill>
                <a:srgbClr val="EC29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  <p:grpSp>
        <p:nvGrpSpPr>
          <p:cNvPr id="3091" name="Group 19">
            <a:extLst>
              <a:ext uri="{FF2B5EF4-FFF2-40B4-BE49-F238E27FC236}">
                <a16:creationId xmlns:a16="http://schemas.microsoft.com/office/drawing/2014/main" id="{9D9A743F-57D6-46EF-A69A-A0281679332A}"/>
              </a:ext>
            </a:extLst>
          </p:cNvPr>
          <p:cNvGrpSpPr>
            <a:grpSpLocks/>
          </p:cNvGrpSpPr>
          <p:nvPr/>
        </p:nvGrpSpPr>
        <p:grpSpPr bwMode="auto">
          <a:xfrm>
            <a:off x="3623704" y="5490708"/>
            <a:ext cx="620315" cy="1296591"/>
            <a:chOff x="0" y="0"/>
            <a:chExt cx="826479" cy="1728378"/>
          </a:xfrm>
        </p:grpSpPr>
        <p:sp>
          <p:nvSpPr>
            <p:cNvPr id="5150" name="Oval 20">
              <a:extLst>
                <a:ext uri="{FF2B5EF4-FFF2-40B4-BE49-F238E27FC236}">
                  <a16:creationId xmlns:a16="http://schemas.microsoft.com/office/drawing/2014/main" id="{9899734D-E40F-4427-B293-46B1C173C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78" y="0"/>
              <a:ext cx="167055" cy="167054"/>
            </a:xfrm>
            <a:prstGeom prst="ellipse">
              <a:avLst/>
            </a:prstGeom>
            <a:solidFill>
              <a:srgbClr val="0079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>
                <a:lnSpc>
                  <a:spcPct val="80000"/>
                </a:lnSpc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Oval 21">
              <a:extLst>
                <a:ext uri="{FF2B5EF4-FFF2-40B4-BE49-F238E27FC236}">
                  <a16:creationId xmlns:a16="http://schemas.microsoft.com/office/drawing/2014/main" id="{B981CB16-E68C-44D1-873C-F303E3C6A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01486"/>
              <a:ext cx="826479" cy="826892"/>
            </a:xfrm>
            <a:prstGeom prst="ellipse">
              <a:avLst/>
            </a:prstGeom>
            <a:solidFill>
              <a:srgbClr val="0079C5"/>
            </a:solidFill>
            <a:ln>
              <a:noFill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4290" rIns="34290" anchor="ctr"/>
            <a:lstStyle/>
            <a:p>
              <a:pPr algn="ctr" eaLnBrk="1">
                <a:defRPr/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152" name="Line 22">
              <a:extLst>
                <a:ext uri="{FF2B5EF4-FFF2-40B4-BE49-F238E27FC236}">
                  <a16:creationId xmlns:a16="http://schemas.microsoft.com/office/drawing/2014/main" id="{D9ADDAF0-C65A-42E8-9CA5-7D5F4EA72B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3239" y="167053"/>
              <a:ext cx="1467" cy="734846"/>
            </a:xfrm>
            <a:prstGeom prst="line">
              <a:avLst/>
            </a:prstGeom>
            <a:noFill/>
            <a:ln w="6350">
              <a:solidFill>
                <a:srgbClr val="0079C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  <p:grpSp>
        <p:nvGrpSpPr>
          <p:cNvPr id="3095" name="Group 23">
            <a:extLst>
              <a:ext uri="{FF2B5EF4-FFF2-40B4-BE49-F238E27FC236}">
                <a16:creationId xmlns:a16="http://schemas.microsoft.com/office/drawing/2014/main" id="{C3D49923-C174-4CFF-9D37-2061F4525904}"/>
              </a:ext>
            </a:extLst>
          </p:cNvPr>
          <p:cNvGrpSpPr>
            <a:grpSpLocks/>
          </p:cNvGrpSpPr>
          <p:nvPr/>
        </p:nvGrpSpPr>
        <p:grpSpPr bwMode="auto">
          <a:xfrm>
            <a:off x="4964977" y="5355732"/>
            <a:ext cx="620315" cy="1296591"/>
            <a:chOff x="0" y="0"/>
            <a:chExt cx="826479" cy="1728378"/>
          </a:xfrm>
        </p:grpSpPr>
        <p:sp>
          <p:nvSpPr>
            <p:cNvPr id="5147" name="Oval 24">
              <a:extLst>
                <a:ext uri="{FF2B5EF4-FFF2-40B4-BE49-F238E27FC236}">
                  <a16:creationId xmlns:a16="http://schemas.microsoft.com/office/drawing/2014/main" id="{60D82BF3-C4D5-4D1E-9ED8-EB4037908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78" y="0"/>
              <a:ext cx="167055" cy="167054"/>
            </a:xfrm>
            <a:prstGeom prst="ellipse">
              <a:avLst/>
            </a:prstGeom>
            <a:solidFill>
              <a:srgbClr val="13DCD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>
                <a:lnSpc>
                  <a:spcPct val="80000"/>
                </a:lnSpc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3097" name="Oval 25">
              <a:extLst>
                <a:ext uri="{FF2B5EF4-FFF2-40B4-BE49-F238E27FC236}">
                  <a16:creationId xmlns:a16="http://schemas.microsoft.com/office/drawing/2014/main" id="{23B721DC-53D8-450E-ABE3-F984FC7A2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01486"/>
              <a:ext cx="826479" cy="826892"/>
            </a:xfrm>
            <a:prstGeom prst="ellipse">
              <a:avLst/>
            </a:prstGeom>
            <a:solidFill>
              <a:srgbClr val="13DCDA"/>
            </a:solidFill>
            <a:ln>
              <a:noFill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4290" rIns="34290" anchor="ctr"/>
            <a:lstStyle/>
            <a:p>
              <a:pPr algn="ctr" eaLnBrk="1">
                <a:defRPr/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149" name="Line 26">
              <a:extLst>
                <a:ext uri="{FF2B5EF4-FFF2-40B4-BE49-F238E27FC236}">
                  <a16:creationId xmlns:a16="http://schemas.microsoft.com/office/drawing/2014/main" id="{A6F025A2-5F0D-419B-B075-1A4B0D8885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3239" y="167053"/>
              <a:ext cx="1467" cy="734846"/>
            </a:xfrm>
            <a:prstGeom prst="line">
              <a:avLst/>
            </a:prstGeom>
            <a:noFill/>
            <a:ln w="6350">
              <a:solidFill>
                <a:srgbClr val="13DCD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  <p:grpSp>
        <p:nvGrpSpPr>
          <p:cNvPr id="3099" name="Group 27">
            <a:extLst>
              <a:ext uri="{FF2B5EF4-FFF2-40B4-BE49-F238E27FC236}">
                <a16:creationId xmlns:a16="http://schemas.microsoft.com/office/drawing/2014/main" id="{1C3AA7FB-F4AF-4A5F-B1C0-F6A6EB077D3A}"/>
              </a:ext>
            </a:extLst>
          </p:cNvPr>
          <p:cNvGrpSpPr>
            <a:grpSpLocks/>
          </p:cNvGrpSpPr>
          <p:nvPr/>
        </p:nvGrpSpPr>
        <p:grpSpPr bwMode="auto">
          <a:xfrm>
            <a:off x="6325636" y="5336548"/>
            <a:ext cx="620316" cy="1296591"/>
            <a:chOff x="0" y="0"/>
            <a:chExt cx="826479" cy="1728377"/>
          </a:xfrm>
        </p:grpSpPr>
        <p:sp>
          <p:nvSpPr>
            <p:cNvPr id="5144" name="Oval 28">
              <a:extLst>
                <a:ext uri="{FF2B5EF4-FFF2-40B4-BE49-F238E27FC236}">
                  <a16:creationId xmlns:a16="http://schemas.microsoft.com/office/drawing/2014/main" id="{EE23DD8C-D10A-42BA-A554-42B65F10A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78" y="0"/>
              <a:ext cx="167055" cy="167054"/>
            </a:xfrm>
            <a:prstGeom prst="ellipse">
              <a:avLst/>
            </a:prstGeom>
            <a:solidFill>
              <a:srgbClr val="FF9A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>
                <a:lnSpc>
                  <a:spcPct val="80000"/>
                </a:lnSpc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3101" name="Oval 29">
              <a:extLst>
                <a:ext uri="{FF2B5EF4-FFF2-40B4-BE49-F238E27FC236}">
                  <a16:creationId xmlns:a16="http://schemas.microsoft.com/office/drawing/2014/main" id="{E9BFDB34-A438-4B46-A64F-4278B7440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01486"/>
              <a:ext cx="826479" cy="826891"/>
            </a:xfrm>
            <a:prstGeom prst="ellipse">
              <a:avLst/>
            </a:prstGeom>
            <a:solidFill>
              <a:srgbClr val="FF9A00"/>
            </a:solidFill>
            <a:ln>
              <a:noFill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4290" rIns="34290" anchor="ctr"/>
            <a:lstStyle/>
            <a:p>
              <a:pPr algn="ctr" eaLnBrk="1">
                <a:defRPr/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146" name="Line 30">
              <a:extLst>
                <a:ext uri="{FF2B5EF4-FFF2-40B4-BE49-F238E27FC236}">
                  <a16:creationId xmlns:a16="http://schemas.microsoft.com/office/drawing/2014/main" id="{8858E021-041B-46BA-AABF-EE0C23D66C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3239" y="167053"/>
              <a:ext cx="1467" cy="734845"/>
            </a:xfrm>
            <a:prstGeom prst="line">
              <a:avLst/>
            </a:prstGeom>
            <a:noFill/>
            <a:ln w="6350">
              <a:solidFill>
                <a:srgbClr val="FF9A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  <p:grpSp>
        <p:nvGrpSpPr>
          <p:cNvPr id="3103" name="Group 31">
            <a:extLst>
              <a:ext uri="{FF2B5EF4-FFF2-40B4-BE49-F238E27FC236}">
                <a16:creationId xmlns:a16="http://schemas.microsoft.com/office/drawing/2014/main" id="{4F7DAEB3-6142-4684-89EB-122FDD9F4A9A}"/>
              </a:ext>
            </a:extLst>
          </p:cNvPr>
          <p:cNvGrpSpPr>
            <a:grpSpLocks/>
          </p:cNvGrpSpPr>
          <p:nvPr/>
        </p:nvGrpSpPr>
        <p:grpSpPr bwMode="auto">
          <a:xfrm>
            <a:off x="7734964" y="5358832"/>
            <a:ext cx="620315" cy="1296591"/>
            <a:chOff x="0" y="0"/>
            <a:chExt cx="826479" cy="1728378"/>
          </a:xfrm>
        </p:grpSpPr>
        <p:sp>
          <p:nvSpPr>
            <p:cNvPr id="5141" name="Oval 32">
              <a:extLst>
                <a:ext uri="{FF2B5EF4-FFF2-40B4-BE49-F238E27FC236}">
                  <a16:creationId xmlns:a16="http://schemas.microsoft.com/office/drawing/2014/main" id="{DA0BAA54-94A1-4C74-A16A-0349E4494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78" y="0"/>
              <a:ext cx="167055" cy="167054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>
                <a:lnSpc>
                  <a:spcPct val="80000"/>
                </a:lnSpc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3105" name="Oval 33">
              <a:extLst>
                <a:ext uri="{FF2B5EF4-FFF2-40B4-BE49-F238E27FC236}">
                  <a16:creationId xmlns:a16="http://schemas.microsoft.com/office/drawing/2014/main" id="{9AF01F86-1E39-4974-A825-FBD60B277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01486"/>
              <a:ext cx="826479" cy="826892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4290" rIns="34290" anchor="ctr"/>
            <a:lstStyle/>
            <a:p>
              <a:pPr algn="ctr" eaLnBrk="1">
                <a:defRPr/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143" name="Line 34">
              <a:extLst>
                <a:ext uri="{FF2B5EF4-FFF2-40B4-BE49-F238E27FC236}">
                  <a16:creationId xmlns:a16="http://schemas.microsoft.com/office/drawing/2014/main" id="{180FEBCA-BFE0-44EA-ACEB-65DBA79FA6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3239" y="167053"/>
              <a:ext cx="1467" cy="734846"/>
            </a:xfrm>
            <a:prstGeom prst="line">
              <a:avLst/>
            </a:prstGeom>
            <a:noFill/>
            <a:ln w="6350">
              <a:solidFill>
                <a:srgbClr val="FF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  <p:pic>
        <p:nvPicPr>
          <p:cNvPr id="3107" name="Picture 35">
            <a:extLst>
              <a:ext uri="{FF2B5EF4-FFF2-40B4-BE49-F238E27FC236}">
                <a16:creationId xmlns:a16="http://schemas.microsoft.com/office/drawing/2014/main" id="{39433D13-ADC0-44E2-957B-B39298032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815" y="6020237"/>
            <a:ext cx="5619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08" name="Picture 36">
            <a:extLst>
              <a:ext uri="{FF2B5EF4-FFF2-40B4-BE49-F238E27FC236}">
                <a16:creationId xmlns:a16="http://schemas.microsoft.com/office/drawing/2014/main" id="{1112BB3F-D542-4825-A9FB-624B3D98A7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85" y="6119617"/>
            <a:ext cx="67270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11" name="Picture 39">
            <a:extLst>
              <a:ext uri="{FF2B5EF4-FFF2-40B4-BE49-F238E27FC236}">
                <a16:creationId xmlns:a16="http://schemas.microsoft.com/office/drawing/2014/main" id="{40A2A9F1-8DF5-48B3-991C-1375D67E3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169" y="5994602"/>
            <a:ext cx="598884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12" name="Picture 40">
            <a:extLst>
              <a:ext uri="{FF2B5EF4-FFF2-40B4-BE49-F238E27FC236}">
                <a16:creationId xmlns:a16="http://schemas.microsoft.com/office/drawing/2014/main" id="{61289DA8-F5D2-4892-9855-D1498E973B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" y="4172386"/>
            <a:ext cx="1001315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726AD73-F398-4C26-846D-0EF30E2A1519}"/>
              </a:ext>
            </a:extLst>
          </p:cNvPr>
          <p:cNvSpPr/>
          <p:nvPr/>
        </p:nvSpPr>
        <p:spPr>
          <a:xfrm>
            <a:off x="7959957" y="5532950"/>
            <a:ext cx="116562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45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min</a:t>
            </a:r>
          </a:p>
        </p:txBody>
      </p:sp>
      <p:pic>
        <p:nvPicPr>
          <p:cNvPr id="5136" name="Picture 44">
            <a:extLst>
              <a:ext uri="{FF2B5EF4-FFF2-40B4-BE49-F238E27FC236}">
                <a16:creationId xmlns:a16="http://schemas.microsoft.com/office/drawing/2014/main" id="{FCCB1D96-E016-4148-A525-8FE7893B0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944" y="6062803"/>
            <a:ext cx="582216" cy="57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46">
            <a:extLst>
              <a:ext uri="{FF2B5EF4-FFF2-40B4-BE49-F238E27FC236}">
                <a16:creationId xmlns:a16="http://schemas.microsoft.com/office/drawing/2014/main" id="{A56E2366-6199-447B-A498-774DDF1B5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039" y="6119618"/>
            <a:ext cx="566738" cy="47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 Box 41">
            <a:extLst>
              <a:ext uri="{FF2B5EF4-FFF2-40B4-BE49-F238E27FC236}">
                <a16:creationId xmlns:a16="http://schemas.microsoft.com/office/drawing/2014/main" id="{01F801F9-5768-4EAD-9334-332ECDF88557}"/>
              </a:ext>
            </a:extLst>
          </p:cNvPr>
          <p:cNvSpPr txBox="1">
            <a:spLocks/>
          </p:cNvSpPr>
          <p:nvPr/>
        </p:nvSpPr>
        <p:spPr bwMode="auto">
          <a:xfrm>
            <a:off x="51191" y="6911806"/>
            <a:ext cx="331112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ar-AE" altLang="en-US" sz="1200" b="1" dirty="0">
                <a:solidFill>
                  <a:schemeClr val="tx1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أ عائشة صالح </a:t>
            </a:r>
            <a:endParaRPr lang="en-US" altLang="en-US" sz="1200" b="1" dirty="0">
              <a:solidFill>
                <a:schemeClr val="tx1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C480A11B-10FC-48A9-843C-39A3156089DE}"/>
              </a:ext>
            </a:extLst>
          </p:cNvPr>
          <p:cNvSpPr/>
          <p:nvPr/>
        </p:nvSpPr>
        <p:spPr>
          <a:xfrm>
            <a:off x="1853667" y="140030"/>
            <a:ext cx="5570413" cy="8784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التهيئة الحافزة </a:t>
            </a:r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3B043D7-D544-49C0-A966-8AF2C06036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4" t="12024" r="16576" b="9714"/>
          <a:stretch/>
        </p:blipFill>
        <p:spPr>
          <a:xfrm>
            <a:off x="7835330" y="3573016"/>
            <a:ext cx="1129158" cy="1316589"/>
          </a:xfrm>
          <a:prstGeom prst="rect">
            <a:avLst/>
          </a:prstGeom>
        </p:spPr>
      </p:pic>
      <p:pic>
        <p:nvPicPr>
          <p:cNvPr id="6" name="Picture 2" descr="مكتب شرق الدمام - قسم القيادة المدرسية || Afaq East">
            <a:extLst>
              <a:ext uri="{FF2B5EF4-FFF2-40B4-BE49-F238E27FC236}">
                <a16:creationId xmlns:a16="http://schemas.microsoft.com/office/drawing/2014/main" id="{9A1BF369-68CD-48FE-ACA7-DED1E3C22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18" y="864628"/>
            <a:ext cx="1454758" cy="167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2">
            <a:extLst>
              <a:ext uri="{FF2B5EF4-FFF2-40B4-BE49-F238E27FC236}">
                <a16:creationId xmlns:a16="http://schemas.microsoft.com/office/drawing/2014/main" id="{3E36FD4D-6FA3-405E-8413-36C1100206F7}"/>
              </a:ext>
            </a:extLst>
          </p:cNvPr>
          <p:cNvSpPr/>
          <p:nvPr/>
        </p:nvSpPr>
        <p:spPr>
          <a:xfrm>
            <a:off x="154905" y="2532128"/>
            <a:ext cx="1281113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(AH) Manal Black" pitchFamily="2" charset="-78"/>
              </a:rPr>
              <a:t> 2min</a:t>
            </a:r>
          </a:p>
        </p:txBody>
      </p:sp>
      <p:pic>
        <p:nvPicPr>
          <p:cNvPr id="4" name="توقيت دقيقتين">
            <a:hlinkClick r:id="" action="ppaction://media"/>
            <a:extLst>
              <a:ext uri="{FF2B5EF4-FFF2-40B4-BE49-F238E27FC236}">
                <a16:creationId xmlns:a16="http://schemas.microsoft.com/office/drawing/2014/main" id="{BA9E9553-9242-4C99-A12E-C91C71A920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93377" y="2527394"/>
            <a:ext cx="2678623" cy="20517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8000BDC-C719-4567-8407-91BF2960F406}"/>
              </a:ext>
            </a:extLst>
          </p:cNvPr>
          <p:cNvSpPr/>
          <p:nvPr/>
        </p:nvSpPr>
        <p:spPr>
          <a:xfrm>
            <a:off x="1770576" y="1416553"/>
            <a:ext cx="7057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dirty="0">
                <a:hlinkClick r:id="rId13"/>
              </a:rPr>
              <a:t>https://www.jigsawplanet.com/?rc=play&amp;pid=2ed9dbf81f4c</a:t>
            </a:r>
            <a:endParaRPr lang="ar-AE" dirty="0"/>
          </a:p>
          <a:p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39385657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6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Anchor"/>
          <p:cNvSpPr/>
          <p:nvPr/>
        </p:nvSpPr>
        <p:spPr>
          <a:xfrm>
            <a:off x="3897000" y="275400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C6A85BF-8BDD-4074-B307-ADC23C2FF8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4" t="12024" r="16576" b="9714"/>
          <a:stretch/>
        </p:blipFill>
        <p:spPr>
          <a:xfrm>
            <a:off x="7164288" y="243902"/>
            <a:ext cx="1887257" cy="22005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5FDEF0-7901-4F8A-8852-F127EEC1D962}"/>
              </a:ext>
            </a:extLst>
          </p:cNvPr>
          <p:cNvSpPr/>
          <p:nvPr/>
        </p:nvSpPr>
        <p:spPr>
          <a:xfrm>
            <a:off x="1115616" y="2924944"/>
            <a:ext cx="6696744" cy="135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/>
              <a:t>إلى أي معرض ترمز الصورة التي قمت بتركيبها </a:t>
            </a:r>
          </a:p>
        </p:txBody>
      </p:sp>
    </p:spTree>
    <p:extLst>
      <p:ext uri="{BB962C8B-B14F-4D97-AF65-F5344CB8AC3E}">
        <p14:creationId xmlns:p14="http://schemas.microsoft.com/office/powerpoint/2010/main" val="422006777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/>
      <p:bldP spid="30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A080B768-34E6-4E95-B69E-04D631A27BCD}"/>
              </a:ext>
            </a:extLst>
          </p:cNvPr>
          <p:cNvSpPr txBox="1"/>
          <p:nvPr/>
        </p:nvSpPr>
        <p:spPr>
          <a:xfrm>
            <a:off x="539552" y="1134904"/>
            <a:ext cx="8280920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115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إكسبو دبي </a:t>
            </a:r>
            <a:r>
              <a:rPr lang="en-US" sz="115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2020</a:t>
            </a:r>
            <a:endParaRPr lang="ar-AE" sz="115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6" name="Picture 2" descr="منظمو &quot;إكسبو 2020 دبي&quot; يبحثون التأجيل في ظل كورونا | أخبار سكاي نيوز عربية">
            <a:extLst>
              <a:ext uri="{FF2B5EF4-FFF2-40B4-BE49-F238E27FC236}">
                <a16:creationId xmlns:a16="http://schemas.microsoft.com/office/drawing/2014/main" id="{2F60CFDB-9502-4A48-9DF3-FD28D534E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46609"/>
            <a:ext cx="8424936" cy="337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361903"/>
      </p:ext>
    </p:extLst>
  </p:cSld>
  <p:clrMapOvr>
    <a:masterClrMapping/>
  </p:clrMapOvr>
  <p:transition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EC5306E-E735-4A86-AACF-88C226FAB6E4}"/>
              </a:ext>
            </a:extLst>
          </p:cNvPr>
          <p:cNvSpPr/>
          <p:nvPr/>
        </p:nvSpPr>
        <p:spPr>
          <a:xfrm>
            <a:off x="411480" y="1142121"/>
            <a:ext cx="8525021" cy="47056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300" b="1" dirty="0">
                <a:solidFill>
                  <a:srgbClr val="00B0F0"/>
                </a:solidFill>
                <a:latin typeface="Abadi" panose="020B0604020202020204" pitchFamily="34" charset="0"/>
                <a:cs typeface="(AH) Manal Black" pitchFamily="2" charset="-78"/>
              </a:rPr>
              <a:t>البرامج الخاصة للحديث عنه على شاشة التلفاز </a:t>
            </a:r>
          </a:p>
          <a:p>
            <a:pPr algn="ctr"/>
            <a:r>
              <a:rPr lang="ar-AE" sz="3300" b="1" dirty="0">
                <a:solidFill>
                  <a:srgbClr val="FF0000"/>
                </a:solidFill>
                <a:latin typeface="Abadi" panose="020B0604020202020204" pitchFamily="34" charset="0"/>
                <a:cs typeface="(AH) Manal Black" pitchFamily="2" charset="-78"/>
              </a:rPr>
              <a:t>نشر مقاطع تعريفة به عبر وسائل الاتصال المختلفة </a:t>
            </a:r>
          </a:p>
          <a:p>
            <a:pPr algn="ctr"/>
            <a:r>
              <a:rPr lang="ar-AE" sz="3300" b="1" dirty="0">
                <a:solidFill>
                  <a:srgbClr val="00B050"/>
                </a:solidFill>
                <a:latin typeface="Abadi" panose="020B0604020202020204" pitchFamily="34" charset="0"/>
                <a:cs typeface="(AH) Manal Black" pitchFamily="2" charset="-78"/>
              </a:rPr>
              <a:t>الاهتمام بعرض ما يخص الحدث في الإذاعات المدرسية </a:t>
            </a:r>
            <a:endParaRPr lang="en-US" sz="3300" b="1" dirty="0">
              <a:solidFill>
                <a:srgbClr val="00B050"/>
              </a:solidFill>
              <a:latin typeface="Abadi" panose="020B0604020202020204" pitchFamily="34" charset="0"/>
              <a:cs typeface="(AH) Manal Black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C21E317-FB0B-4A20-9AB4-1C428355FADE}"/>
              </a:ext>
            </a:extLst>
          </p:cNvPr>
          <p:cNvSpPr/>
          <p:nvPr/>
        </p:nvSpPr>
        <p:spPr>
          <a:xfrm>
            <a:off x="981222" y="1524391"/>
            <a:ext cx="7607105" cy="5393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ar-AE" sz="27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هل سمعت عن اكسبو دبي ؟ اذكر مظاهر الاهتمام بهذا الحدث .</a:t>
            </a:r>
            <a:endParaRPr lang="en-US" sz="15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9913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">
            <a:extLst>
              <a:ext uri="{FF2B5EF4-FFF2-40B4-BE49-F238E27FC236}">
                <a16:creationId xmlns:a16="http://schemas.microsoft.com/office/drawing/2014/main" id="{67AB63DC-1F58-4F06-9059-427BD47AC556}"/>
              </a:ext>
            </a:extLst>
          </p:cNvPr>
          <p:cNvGrpSpPr>
            <a:grpSpLocks/>
          </p:cNvGrpSpPr>
          <p:nvPr/>
        </p:nvGrpSpPr>
        <p:grpSpPr bwMode="auto">
          <a:xfrm>
            <a:off x="249230" y="1784213"/>
            <a:ext cx="245269" cy="361950"/>
            <a:chOff x="0" y="0"/>
            <a:chExt cx="325932" cy="482688"/>
          </a:xfrm>
        </p:grpSpPr>
        <p:sp>
          <p:nvSpPr>
            <p:cNvPr id="8237" name="AutoShape 2">
              <a:extLst>
                <a:ext uri="{FF2B5EF4-FFF2-40B4-BE49-F238E27FC236}">
                  <a16:creationId xmlns:a16="http://schemas.microsoft.com/office/drawing/2014/main" id="{C2C99744-F3D9-4D24-A48D-BC50FC494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25932" cy="482688"/>
            </a:xfrm>
            <a:custGeom>
              <a:avLst/>
              <a:gdLst>
                <a:gd name="T0" fmla="*/ 559908020 w 21600"/>
                <a:gd name="T1" fmla="*/ 2147483646 h 21600"/>
                <a:gd name="T2" fmla="*/ 559908020 w 21600"/>
                <a:gd name="T3" fmla="*/ 2147483646 h 21600"/>
                <a:gd name="T4" fmla="*/ 559908020 w 21600"/>
                <a:gd name="T5" fmla="*/ 2147483646 h 21600"/>
                <a:gd name="T6" fmla="*/ 559908020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292"/>
                  </a:moveTo>
                  <a:cubicBezTo>
                    <a:pt x="21600" y="3244"/>
                    <a:pt x="16800" y="0"/>
                    <a:pt x="10803" y="0"/>
                  </a:cubicBezTo>
                  <a:cubicBezTo>
                    <a:pt x="4800" y="0"/>
                    <a:pt x="0" y="3244"/>
                    <a:pt x="0" y="7292"/>
                  </a:cubicBezTo>
                  <a:cubicBezTo>
                    <a:pt x="0" y="9318"/>
                    <a:pt x="1203" y="11072"/>
                    <a:pt x="3002" y="12420"/>
                  </a:cubicBezTo>
                  <a:cubicBezTo>
                    <a:pt x="3002" y="12420"/>
                    <a:pt x="9402" y="16606"/>
                    <a:pt x="10605" y="21600"/>
                  </a:cubicBezTo>
                  <a:cubicBezTo>
                    <a:pt x="11002" y="21600"/>
                    <a:pt x="11002" y="21600"/>
                    <a:pt x="11002" y="21600"/>
                  </a:cubicBezTo>
                  <a:cubicBezTo>
                    <a:pt x="11200" y="21600"/>
                    <a:pt x="11200" y="21600"/>
                    <a:pt x="11200" y="21600"/>
                  </a:cubicBezTo>
                  <a:cubicBezTo>
                    <a:pt x="12403" y="16606"/>
                    <a:pt x="18605" y="12420"/>
                    <a:pt x="18605" y="12420"/>
                  </a:cubicBezTo>
                  <a:cubicBezTo>
                    <a:pt x="20602" y="11072"/>
                    <a:pt x="21600" y="9318"/>
                    <a:pt x="21600" y="7292"/>
                  </a:cubicBezTo>
                </a:path>
              </a:pathLst>
            </a:custGeom>
            <a:solidFill>
              <a:srgbClr val="0079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38" name="Oval 3">
              <a:extLst>
                <a:ext uri="{FF2B5EF4-FFF2-40B4-BE49-F238E27FC236}">
                  <a16:creationId xmlns:a16="http://schemas.microsoft.com/office/drawing/2014/main" id="{1CB869BE-3741-4E28-8484-E063DB2AF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84" y="58036"/>
              <a:ext cx="203893" cy="20394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/>
              <a:endParaRPr lang="en-US" altLang="en-US" sz="675">
                <a:solidFill>
                  <a:srgbClr val="FFFFFF"/>
                </a:solidFill>
              </a:endParaRPr>
            </a:p>
          </p:txBody>
        </p:sp>
      </p:grpSp>
      <p:grpSp>
        <p:nvGrpSpPr>
          <p:cNvPr id="8195" name="Group 4">
            <a:extLst>
              <a:ext uri="{FF2B5EF4-FFF2-40B4-BE49-F238E27FC236}">
                <a16:creationId xmlns:a16="http://schemas.microsoft.com/office/drawing/2014/main" id="{603FB071-1EC3-41F7-8A2B-A24F5DCC41DA}"/>
              </a:ext>
            </a:extLst>
          </p:cNvPr>
          <p:cNvGrpSpPr>
            <a:grpSpLocks/>
          </p:cNvGrpSpPr>
          <p:nvPr/>
        </p:nvGrpSpPr>
        <p:grpSpPr bwMode="auto">
          <a:xfrm>
            <a:off x="4523044" y="71837"/>
            <a:ext cx="960835" cy="958454"/>
            <a:chOff x="-1" y="-1"/>
            <a:chExt cx="1280362" cy="1280362"/>
          </a:xfrm>
        </p:grpSpPr>
        <p:sp>
          <p:nvSpPr>
            <p:cNvPr id="8233" name="Oval 5">
              <a:extLst>
                <a:ext uri="{FF2B5EF4-FFF2-40B4-BE49-F238E27FC236}">
                  <a16:creationId xmlns:a16="http://schemas.microsoft.com/office/drawing/2014/main" id="{76E15935-7165-44E6-A0A0-BB0CE0F48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-1"/>
              <a:ext cx="1280362" cy="1280362"/>
            </a:xfrm>
            <a:prstGeom prst="ellipse">
              <a:avLst/>
            </a:prstGeom>
            <a:solidFill>
              <a:srgbClr val="C0E7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/>
              <a:endParaRPr lang="en-US" alt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8234" name="Group 6">
              <a:extLst>
                <a:ext uri="{FF2B5EF4-FFF2-40B4-BE49-F238E27FC236}">
                  <a16:creationId xmlns:a16="http://schemas.microsoft.com/office/drawing/2014/main" id="{CA936AED-863B-4EC8-9F1E-CEA0B3248A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473" y="159200"/>
              <a:ext cx="1158165" cy="581936"/>
              <a:chOff x="8211" y="0"/>
              <a:chExt cx="1158165" cy="581935"/>
            </a:xfrm>
          </p:grpSpPr>
          <p:sp>
            <p:nvSpPr>
              <p:cNvPr id="8235" name="Rectangle 7">
                <a:extLst>
                  <a:ext uri="{FF2B5EF4-FFF2-40B4-BE49-F238E27FC236}">
                    <a16:creationId xmlns:a16="http://schemas.microsoft.com/office/drawing/2014/main" id="{99F8E1F2-3DBB-4336-BB77-2E1E95F7A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11" y="120798"/>
                <a:ext cx="1158165" cy="461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/>
              <a:lstStyle>
                <a:lvl1pPr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algn="ctr" eaLnBrk="1"/>
                <a:r>
                  <a:rPr lang="ar-AE" altLang="en-US" sz="1950" b="1" dirty="0">
                    <a:solidFill>
                      <a:srgbClr val="80807F"/>
                    </a:solidFill>
                    <a:latin typeface="Helvetica" panose="020B0604020202020204" pitchFamily="34" charset="0"/>
                    <a:sym typeface="Helvetica" panose="020B0604020202020204" pitchFamily="34" charset="0"/>
                  </a:rPr>
                  <a:t>عنوان الدرس</a:t>
                </a:r>
                <a:endParaRPr lang="en-US" altLang="en-US" sz="1950" b="1" dirty="0">
                  <a:solidFill>
                    <a:srgbClr val="80807F"/>
                  </a:solidFill>
                  <a:latin typeface="Helvetica" panose="020B0604020202020204" pitchFamily="34" charset="0"/>
                  <a:sym typeface="Helvetica" panose="020B0604020202020204" pitchFamily="34" charset="0"/>
                </a:endParaRPr>
              </a:p>
            </p:txBody>
          </p:sp>
          <p:sp>
            <p:nvSpPr>
              <p:cNvPr id="8236" name="Rectangle 8">
                <a:extLst>
                  <a:ext uri="{FF2B5EF4-FFF2-40B4-BE49-F238E27FC236}">
                    <a16:creationId xmlns:a16="http://schemas.microsoft.com/office/drawing/2014/main" id="{995C8FC4-C121-43E6-8C3E-4C14515A7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0" y="0"/>
                <a:ext cx="1028454" cy="2166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/>
              <a:lstStyle>
                <a:lvl1pPr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algn="ctr" eaLnBrk="1"/>
                <a:endParaRPr lang="en-US" altLang="en-US" sz="1200" b="1">
                  <a:solidFill>
                    <a:srgbClr val="80807F"/>
                  </a:solidFill>
                  <a:latin typeface="Helvetica" panose="020B0604020202020204" pitchFamily="34" charset="0"/>
                  <a:sym typeface="Helvetica" panose="020B0604020202020204" pitchFamily="34" charset="0"/>
                </a:endParaRPr>
              </a:p>
            </p:txBody>
          </p:sp>
        </p:grpSp>
      </p:grpSp>
      <p:pic>
        <p:nvPicPr>
          <p:cNvPr id="8196" name="Picture 9">
            <a:extLst>
              <a:ext uri="{FF2B5EF4-FFF2-40B4-BE49-F238E27FC236}">
                <a16:creationId xmlns:a16="http://schemas.microsoft.com/office/drawing/2014/main" id="{218E7481-BDF6-47CC-B7A9-431BAFCD3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69" y="1422263"/>
            <a:ext cx="3905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Picture 10">
            <a:extLst>
              <a:ext uri="{FF2B5EF4-FFF2-40B4-BE49-F238E27FC236}">
                <a16:creationId xmlns:a16="http://schemas.microsoft.com/office/drawing/2014/main" id="{7BA71F6C-926C-4745-AED1-97134F326F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5" y="5229200"/>
            <a:ext cx="879872" cy="131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198" name="Group 11">
            <a:extLst>
              <a:ext uri="{FF2B5EF4-FFF2-40B4-BE49-F238E27FC236}">
                <a16:creationId xmlns:a16="http://schemas.microsoft.com/office/drawing/2014/main" id="{A93C41B8-068B-46F1-99FC-1AA7E34A34EC}"/>
              </a:ext>
            </a:extLst>
          </p:cNvPr>
          <p:cNvGrpSpPr>
            <a:grpSpLocks/>
          </p:cNvGrpSpPr>
          <p:nvPr/>
        </p:nvGrpSpPr>
        <p:grpSpPr bwMode="auto">
          <a:xfrm>
            <a:off x="44957" y="5918399"/>
            <a:ext cx="9144000" cy="675084"/>
            <a:chOff x="-1" y="-1"/>
            <a:chExt cx="12192001" cy="900114"/>
          </a:xfrm>
        </p:grpSpPr>
        <p:sp>
          <p:nvSpPr>
            <p:cNvPr id="8220" name="Line 12">
              <a:extLst>
                <a:ext uri="{FF2B5EF4-FFF2-40B4-BE49-F238E27FC236}">
                  <a16:creationId xmlns:a16="http://schemas.microsoft.com/office/drawing/2014/main" id="{EE0368F1-8650-455D-B87A-89637E3A0E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78049" y="-1"/>
              <a:ext cx="10013951" cy="1"/>
            </a:xfrm>
            <a:prstGeom prst="line">
              <a:avLst/>
            </a:prstGeom>
            <a:noFill/>
            <a:ln w="12700">
              <a:solidFill>
                <a:srgbClr val="FF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grpSp>
          <p:nvGrpSpPr>
            <p:cNvPr id="8221" name="Group 13">
              <a:extLst>
                <a:ext uri="{FF2B5EF4-FFF2-40B4-BE49-F238E27FC236}">
                  <a16:creationId xmlns:a16="http://schemas.microsoft.com/office/drawing/2014/main" id="{22904260-DC4A-4C83-AF0B-A2AB52F2A6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900112"/>
              <a:ext cx="903289" cy="1"/>
              <a:chOff x="-1" y="-1"/>
              <a:chExt cx="903290" cy="2"/>
            </a:xfrm>
          </p:grpSpPr>
          <p:sp>
            <p:nvSpPr>
              <p:cNvPr id="8227" name="Line 14">
                <a:extLst>
                  <a:ext uri="{FF2B5EF4-FFF2-40B4-BE49-F238E27FC236}">
                    <a16:creationId xmlns:a16="http://schemas.microsoft.com/office/drawing/2014/main" id="{4E04F937-B6FC-4DC9-BF2E-A4DFFE190F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" y="-1"/>
                <a:ext cx="903289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28" name="Line 15">
                <a:extLst>
                  <a:ext uri="{FF2B5EF4-FFF2-40B4-BE49-F238E27FC236}">
                    <a16:creationId xmlns:a16="http://schemas.microsoft.com/office/drawing/2014/main" id="{70F0CE41-B5C8-4743-A3DC-9A941BD479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8262" y="-1"/>
                <a:ext cx="835026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29" name="Line 16">
                <a:extLst>
                  <a:ext uri="{FF2B5EF4-FFF2-40B4-BE49-F238E27FC236}">
                    <a16:creationId xmlns:a16="http://schemas.microsoft.com/office/drawing/2014/main" id="{EDBE8EBC-2F35-4DDA-9095-41EE89167B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8112" y="-1"/>
                <a:ext cx="765176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30" name="Line 17">
                <a:extLst>
                  <a:ext uri="{FF2B5EF4-FFF2-40B4-BE49-F238E27FC236}">
                    <a16:creationId xmlns:a16="http://schemas.microsoft.com/office/drawing/2014/main" id="{3480B51B-80A5-46D4-8BEF-C2295AD56D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6375" y="-1"/>
                <a:ext cx="696913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31" name="Line 18">
                <a:extLst>
                  <a:ext uri="{FF2B5EF4-FFF2-40B4-BE49-F238E27FC236}">
                    <a16:creationId xmlns:a16="http://schemas.microsoft.com/office/drawing/2014/main" id="{076F6AA2-39C9-4CBE-B62E-9C48539EBF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6225" y="-1"/>
                <a:ext cx="627064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32" name="Line 19">
                <a:extLst>
                  <a:ext uri="{FF2B5EF4-FFF2-40B4-BE49-F238E27FC236}">
                    <a16:creationId xmlns:a16="http://schemas.microsoft.com/office/drawing/2014/main" id="{4698395F-94F0-4F49-9029-7CBC2EEB52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4487" y="-1"/>
                <a:ext cx="558801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</p:grpSp>
        <p:sp>
          <p:nvSpPr>
            <p:cNvPr id="5140" name="AutoShape 20">
              <a:extLst>
                <a:ext uri="{FF2B5EF4-FFF2-40B4-BE49-F238E27FC236}">
                  <a16:creationId xmlns:a16="http://schemas.microsoft.com/office/drawing/2014/main" id="{91576CDA-1EE8-4713-BD6E-3D6CCEDCD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512" y="-1"/>
              <a:ext cx="99853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8000"/>
            </a:solidFill>
            <a:ln w="12700" cap="flat" cmpd="sng">
              <a:solidFill>
                <a:srgbClr val="FF8000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1" name="AutoShape 21">
              <a:extLst>
                <a:ext uri="{FF2B5EF4-FFF2-40B4-BE49-F238E27FC236}">
                  <a16:creationId xmlns:a16="http://schemas.microsoft.com/office/drawing/2014/main" id="{6BA84D7C-C5E8-44FC-9FE7-14AE6BFFD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662" y="-1"/>
              <a:ext cx="1000125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94" y="724"/>
                    <a:pt x="11794" y="11086"/>
                  </a:cubicBezTo>
                  <a:cubicBezTo>
                    <a:pt x="11794" y="21410"/>
                    <a:pt x="1509" y="21600"/>
                    <a:pt x="1509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286" y="21410"/>
                    <a:pt x="10286" y="11086"/>
                  </a:cubicBezTo>
                  <a:cubicBezTo>
                    <a:pt x="10286" y="724"/>
                    <a:pt x="20091" y="0"/>
                    <a:pt x="20091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9A00"/>
            </a:solidFill>
            <a:ln w="12700" cap="flat" cmpd="sng">
              <a:solidFill>
                <a:srgbClr val="FF9A00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2" name="AutoShape 22">
              <a:extLst>
                <a:ext uri="{FF2B5EF4-FFF2-40B4-BE49-F238E27FC236}">
                  <a16:creationId xmlns:a16="http://schemas.microsoft.com/office/drawing/2014/main" id="{1E4A0F4D-23E4-41B1-BEC6-10FB99A0B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399" y="-1"/>
              <a:ext cx="998538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3DCDA"/>
            </a:solidFill>
            <a:ln w="12700" cap="flat" cmpd="sng">
              <a:solidFill>
                <a:srgbClr val="13DCDA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3" name="AutoShape 23">
              <a:extLst>
                <a:ext uri="{FF2B5EF4-FFF2-40B4-BE49-F238E27FC236}">
                  <a16:creationId xmlns:a16="http://schemas.microsoft.com/office/drawing/2014/main" id="{0B3664A2-DB45-41C2-AFE6-2BC148849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137" y="-1"/>
              <a:ext cx="99853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089" y="0"/>
                    <a:pt x="20089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79C5"/>
            </a:solidFill>
            <a:ln w="12700" cap="flat" cmpd="sng">
              <a:solidFill>
                <a:srgbClr val="0079C5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4" name="AutoShape 24">
              <a:extLst>
                <a:ext uri="{FF2B5EF4-FFF2-40B4-BE49-F238E27FC236}">
                  <a16:creationId xmlns:a16="http://schemas.microsoft.com/office/drawing/2014/main" id="{3E811D46-5B53-489D-8963-4647429AA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287" y="-1"/>
              <a:ext cx="99853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813" y="724"/>
                    <a:pt x="11813" y="11086"/>
                  </a:cubicBezTo>
                  <a:cubicBezTo>
                    <a:pt x="11813" y="21410"/>
                    <a:pt x="1511" y="21600"/>
                    <a:pt x="1511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C2975"/>
            </a:solidFill>
            <a:ln w="12700" cap="flat" cmpd="sng">
              <a:solidFill>
                <a:srgbClr val="EC2975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</p:grpSp>
      <p:pic>
        <p:nvPicPr>
          <p:cNvPr id="8199" name="Picture 25">
            <a:extLst>
              <a:ext uri="{FF2B5EF4-FFF2-40B4-BE49-F238E27FC236}">
                <a16:creationId xmlns:a16="http://schemas.microsoft.com/office/drawing/2014/main" id="{D5FFC566-5E67-42EE-8E40-E4F111B52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81" y="6003106"/>
            <a:ext cx="561975" cy="57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0" name="Picture 26">
            <a:extLst>
              <a:ext uri="{FF2B5EF4-FFF2-40B4-BE49-F238E27FC236}">
                <a16:creationId xmlns:a16="http://schemas.microsoft.com/office/drawing/2014/main" id="{35BF34A3-7D72-48CC-B1E6-04ED23F4B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54" y="6047159"/>
            <a:ext cx="56197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1" name="Picture 27">
            <a:extLst>
              <a:ext uri="{FF2B5EF4-FFF2-40B4-BE49-F238E27FC236}">
                <a16:creationId xmlns:a16="http://schemas.microsoft.com/office/drawing/2014/main" id="{ED7542E1-25C6-46F0-85DD-F99A380E75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591" y="6051921"/>
            <a:ext cx="548878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2" name="Picture 28">
            <a:extLst>
              <a:ext uri="{FF2B5EF4-FFF2-40B4-BE49-F238E27FC236}">
                <a16:creationId xmlns:a16="http://schemas.microsoft.com/office/drawing/2014/main" id="{27EDA53F-D1F2-4001-BFB7-213698FE45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297" y="6030490"/>
            <a:ext cx="598884" cy="59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49" name="AutoShape 29">
            <a:extLst>
              <a:ext uri="{FF2B5EF4-FFF2-40B4-BE49-F238E27FC236}">
                <a16:creationId xmlns:a16="http://schemas.microsoft.com/office/drawing/2014/main" id="{DAA3B21E-C678-4648-828B-2FF521489459}"/>
              </a:ext>
            </a:extLst>
          </p:cNvPr>
          <p:cNvSpPr>
            <a:spLocks/>
          </p:cNvSpPr>
          <p:nvPr/>
        </p:nvSpPr>
        <p:spPr bwMode="auto">
          <a:xfrm flipH="1">
            <a:off x="7528323" y="6010250"/>
            <a:ext cx="563165" cy="565547"/>
          </a:xfrm>
          <a:custGeom>
            <a:avLst/>
            <a:gdLst>
              <a:gd name="T0" fmla="+- 0 10799 38"/>
              <a:gd name="T1" fmla="*/ T0 w 21523"/>
              <a:gd name="T2" fmla="+- 0 10799 38"/>
              <a:gd name="T3" fmla="*/ 10799 h 21523"/>
              <a:gd name="T4" fmla="+- 0 10799 38"/>
              <a:gd name="T5" fmla="*/ T4 w 21523"/>
              <a:gd name="T6" fmla="+- 0 10799 38"/>
              <a:gd name="T7" fmla="*/ 10799 h 21523"/>
              <a:gd name="T8" fmla="+- 0 10799 38"/>
              <a:gd name="T9" fmla="*/ T8 w 21523"/>
              <a:gd name="T10" fmla="+- 0 10799 38"/>
              <a:gd name="T11" fmla="*/ 10799 h 21523"/>
              <a:gd name="T12" fmla="+- 0 10799 38"/>
              <a:gd name="T13" fmla="*/ T12 w 21523"/>
              <a:gd name="T14" fmla="+- 0 10799 38"/>
              <a:gd name="T15" fmla="*/ 10799 h 2152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23" h="21523">
                <a:moveTo>
                  <a:pt x="20801" y="7812"/>
                </a:moveTo>
                <a:cubicBezTo>
                  <a:pt x="18803" y="7907"/>
                  <a:pt x="18803" y="7907"/>
                  <a:pt x="18803" y="7907"/>
                </a:cubicBezTo>
                <a:cubicBezTo>
                  <a:pt x="18612" y="7336"/>
                  <a:pt x="18327" y="6766"/>
                  <a:pt x="17946" y="6195"/>
                </a:cubicBezTo>
                <a:cubicBezTo>
                  <a:pt x="17518" y="5576"/>
                  <a:pt x="17042" y="5005"/>
                  <a:pt x="16519" y="4529"/>
                </a:cubicBezTo>
                <a:cubicBezTo>
                  <a:pt x="17375" y="2721"/>
                  <a:pt x="17375" y="2721"/>
                  <a:pt x="17375" y="2721"/>
                </a:cubicBezTo>
                <a:cubicBezTo>
                  <a:pt x="17470" y="2531"/>
                  <a:pt x="17423" y="2293"/>
                  <a:pt x="17232" y="2198"/>
                </a:cubicBezTo>
                <a:cubicBezTo>
                  <a:pt x="16091" y="1437"/>
                  <a:pt x="16091" y="1437"/>
                  <a:pt x="16091" y="1437"/>
                </a:cubicBezTo>
                <a:cubicBezTo>
                  <a:pt x="15948" y="1294"/>
                  <a:pt x="15710" y="1342"/>
                  <a:pt x="15567" y="1532"/>
                </a:cubicBezTo>
                <a:cubicBezTo>
                  <a:pt x="14188" y="3102"/>
                  <a:pt x="14188" y="3102"/>
                  <a:pt x="14188" y="3102"/>
                </a:cubicBezTo>
                <a:cubicBezTo>
                  <a:pt x="13093" y="2579"/>
                  <a:pt x="11856" y="2388"/>
                  <a:pt x="10619" y="2388"/>
                </a:cubicBezTo>
                <a:cubicBezTo>
                  <a:pt x="10048" y="295"/>
                  <a:pt x="10048" y="295"/>
                  <a:pt x="10048" y="295"/>
                </a:cubicBezTo>
                <a:cubicBezTo>
                  <a:pt x="10001" y="105"/>
                  <a:pt x="9763" y="-38"/>
                  <a:pt x="9573" y="10"/>
                </a:cubicBezTo>
                <a:cubicBezTo>
                  <a:pt x="8240" y="200"/>
                  <a:pt x="8240" y="200"/>
                  <a:pt x="8240" y="200"/>
                </a:cubicBezTo>
                <a:cubicBezTo>
                  <a:pt x="8003" y="200"/>
                  <a:pt x="7860" y="390"/>
                  <a:pt x="7860" y="628"/>
                </a:cubicBezTo>
                <a:cubicBezTo>
                  <a:pt x="7907" y="2912"/>
                  <a:pt x="7907" y="2912"/>
                  <a:pt x="7907" y="2912"/>
                </a:cubicBezTo>
                <a:cubicBezTo>
                  <a:pt x="7907" y="2912"/>
                  <a:pt x="7907" y="2912"/>
                  <a:pt x="7907" y="2912"/>
                </a:cubicBezTo>
                <a:cubicBezTo>
                  <a:pt x="7336" y="3150"/>
                  <a:pt x="6766" y="3435"/>
                  <a:pt x="6242" y="3768"/>
                </a:cubicBezTo>
                <a:cubicBezTo>
                  <a:pt x="5719" y="4101"/>
                  <a:pt x="5291" y="4482"/>
                  <a:pt x="4862" y="4910"/>
                </a:cubicBezTo>
                <a:cubicBezTo>
                  <a:pt x="4815" y="4862"/>
                  <a:pt x="4815" y="4862"/>
                  <a:pt x="4815" y="4862"/>
                </a:cubicBezTo>
                <a:cubicBezTo>
                  <a:pt x="2769" y="3911"/>
                  <a:pt x="2769" y="3911"/>
                  <a:pt x="2769" y="3911"/>
                </a:cubicBezTo>
                <a:cubicBezTo>
                  <a:pt x="2579" y="3816"/>
                  <a:pt x="2293" y="3863"/>
                  <a:pt x="2198" y="4054"/>
                </a:cubicBezTo>
                <a:cubicBezTo>
                  <a:pt x="1484" y="5243"/>
                  <a:pt x="1484" y="5243"/>
                  <a:pt x="1484" y="5243"/>
                </a:cubicBezTo>
                <a:cubicBezTo>
                  <a:pt x="1389" y="5386"/>
                  <a:pt x="1437" y="5624"/>
                  <a:pt x="1580" y="5766"/>
                </a:cubicBezTo>
                <a:cubicBezTo>
                  <a:pt x="3292" y="7146"/>
                  <a:pt x="3292" y="7146"/>
                  <a:pt x="3292" y="7146"/>
                </a:cubicBezTo>
                <a:cubicBezTo>
                  <a:pt x="2721" y="8288"/>
                  <a:pt x="2388" y="9573"/>
                  <a:pt x="2388" y="10905"/>
                </a:cubicBezTo>
                <a:cubicBezTo>
                  <a:pt x="295" y="11523"/>
                  <a:pt x="295" y="11523"/>
                  <a:pt x="295" y="11523"/>
                </a:cubicBezTo>
                <a:cubicBezTo>
                  <a:pt x="105" y="11618"/>
                  <a:pt x="-38" y="11809"/>
                  <a:pt x="10" y="11999"/>
                </a:cubicBezTo>
                <a:cubicBezTo>
                  <a:pt x="247" y="13379"/>
                  <a:pt x="247" y="13379"/>
                  <a:pt x="247" y="13379"/>
                </a:cubicBezTo>
                <a:cubicBezTo>
                  <a:pt x="247" y="13569"/>
                  <a:pt x="485" y="13712"/>
                  <a:pt x="676" y="13712"/>
                </a:cubicBezTo>
                <a:cubicBezTo>
                  <a:pt x="2864" y="13617"/>
                  <a:pt x="2864" y="13617"/>
                  <a:pt x="2864" y="13617"/>
                </a:cubicBezTo>
                <a:cubicBezTo>
                  <a:pt x="3102" y="14283"/>
                  <a:pt x="3388" y="14901"/>
                  <a:pt x="3816" y="15520"/>
                </a:cubicBezTo>
                <a:cubicBezTo>
                  <a:pt x="4149" y="16043"/>
                  <a:pt x="4529" y="16519"/>
                  <a:pt x="4958" y="16947"/>
                </a:cubicBezTo>
                <a:cubicBezTo>
                  <a:pt x="4006" y="18850"/>
                  <a:pt x="4006" y="18850"/>
                  <a:pt x="4006" y="18850"/>
                </a:cubicBezTo>
                <a:cubicBezTo>
                  <a:pt x="3911" y="19088"/>
                  <a:pt x="3958" y="19326"/>
                  <a:pt x="4149" y="19421"/>
                </a:cubicBezTo>
                <a:cubicBezTo>
                  <a:pt x="5291" y="20182"/>
                  <a:pt x="5291" y="20182"/>
                  <a:pt x="5291" y="20182"/>
                </a:cubicBezTo>
                <a:cubicBezTo>
                  <a:pt x="5481" y="20277"/>
                  <a:pt x="5719" y="20230"/>
                  <a:pt x="5862" y="20087"/>
                </a:cubicBezTo>
                <a:cubicBezTo>
                  <a:pt x="7194" y="18517"/>
                  <a:pt x="7194" y="18517"/>
                  <a:pt x="7194" y="18517"/>
                </a:cubicBezTo>
                <a:cubicBezTo>
                  <a:pt x="8431" y="19088"/>
                  <a:pt x="9763" y="19373"/>
                  <a:pt x="11095" y="19326"/>
                </a:cubicBezTo>
                <a:cubicBezTo>
                  <a:pt x="11666" y="21229"/>
                  <a:pt x="11666" y="21229"/>
                  <a:pt x="11666" y="21229"/>
                </a:cubicBezTo>
                <a:cubicBezTo>
                  <a:pt x="11761" y="21419"/>
                  <a:pt x="11951" y="21562"/>
                  <a:pt x="12189" y="21514"/>
                </a:cubicBezTo>
                <a:cubicBezTo>
                  <a:pt x="13521" y="21277"/>
                  <a:pt x="13521" y="21277"/>
                  <a:pt x="13521" y="21277"/>
                </a:cubicBezTo>
                <a:cubicBezTo>
                  <a:pt x="13712" y="21229"/>
                  <a:pt x="13855" y="21039"/>
                  <a:pt x="13855" y="20801"/>
                </a:cubicBezTo>
                <a:cubicBezTo>
                  <a:pt x="13759" y="18850"/>
                  <a:pt x="13759" y="18850"/>
                  <a:pt x="13759" y="18850"/>
                </a:cubicBezTo>
                <a:cubicBezTo>
                  <a:pt x="14378" y="18612"/>
                  <a:pt x="14949" y="18327"/>
                  <a:pt x="15520" y="17946"/>
                </a:cubicBezTo>
                <a:cubicBezTo>
                  <a:pt x="16043" y="17613"/>
                  <a:pt x="16519" y="17185"/>
                  <a:pt x="16947" y="16757"/>
                </a:cubicBezTo>
                <a:cubicBezTo>
                  <a:pt x="18707" y="17661"/>
                  <a:pt x="18707" y="17661"/>
                  <a:pt x="18707" y="17661"/>
                </a:cubicBezTo>
                <a:cubicBezTo>
                  <a:pt x="18898" y="17756"/>
                  <a:pt x="19136" y="17661"/>
                  <a:pt x="19231" y="17518"/>
                </a:cubicBezTo>
                <a:cubicBezTo>
                  <a:pt x="19992" y="16376"/>
                  <a:pt x="19992" y="16376"/>
                  <a:pt x="19992" y="16376"/>
                </a:cubicBezTo>
                <a:cubicBezTo>
                  <a:pt x="20135" y="16186"/>
                  <a:pt x="20087" y="15948"/>
                  <a:pt x="19897" y="15805"/>
                </a:cubicBezTo>
                <a:cubicBezTo>
                  <a:pt x="18469" y="14568"/>
                  <a:pt x="18469" y="14568"/>
                  <a:pt x="18469" y="14568"/>
                </a:cubicBezTo>
                <a:cubicBezTo>
                  <a:pt x="19088" y="13331"/>
                  <a:pt x="19373" y="11951"/>
                  <a:pt x="19326" y="10572"/>
                </a:cubicBezTo>
                <a:cubicBezTo>
                  <a:pt x="21181" y="10001"/>
                  <a:pt x="21181" y="10001"/>
                  <a:pt x="21181" y="10001"/>
                </a:cubicBezTo>
                <a:cubicBezTo>
                  <a:pt x="21419" y="9953"/>
                  <a:pt x="21562" y="9715"/>
                  <a:pt x="21514" y="9525"/>
                </a:cubicBezTo>
                <a:cubicBezTo>
                  <a:pt x="21229" y="8193"/>
                  <a:pt x="21229" y="8193"/>
                  <a:pt x="21229" y="8193"/>
                </a:cubicBezTo>
                <a:cubicBezTo>
                  <a:pt x="21229" y="7955"/>
                  <a:pt x="21039" y="7812"/>
                  <a:pt x="20801" y="7812"/>
                </a:cubicBezTo>
                <a:close/>
                <a:moveTo>
                  <a:pt x="14188" y="15853"/>
                </a:moveTo>
                <a:cubicBezTo>
                  <a:pt x="11381" y="17708"/>
                  <a:pt x="7669" y="16947"/>
                  <a:pt x="5862" y="14140"/>
                </a:cubicBezTo>
                <a:cubicBezTo>
                  <a:pt x="4054" y="11381"/>
                  <a:pt x="4815" y="7669"/>
                  <a:pt x="7574" y="5862"/>
                </a:cubicBezTo>
                <a:cubicBezTo>
                  <a:pt x="10334" y="4054"/>
                  <a:pt x="14092" y="4815"/>
                  <a:pt x="15900" y="7574"/>
                </a:cubicBezTo>
                <a:cubicBezTo>
                  <a:pt x="17708" y="10334"/>
                  <a:pt x="16947" y="14045"/>
                  <a:pt x="14188" y="15853"/>
                </a:cubicBezTo>
                <a:close/>
              </a:path>
            </a:pathLst>
          </a:custGeom>
          <a:solidFill>
            <a:srgbClr val="FFD799"/>
          </a:solidFill>
          <a:ln>
            <a:noFill/>
          </a:ln>
          <a:effectLst>
            <a:outerShdw blurRad="50800" dist="38100" dir="2700000" algn="ctr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4290" rIns="34290" anchor="ctr"/>
          <a:lstStyle/>
          <a:p>
            <a:pPr eaLnBrk="1">
              <a:defRPr/>
            </a:pPr>
            <a:endParaRPr lang="en-US" altLang="en-US" sz="975"/>
          </a:p>
        </p:txBody>
      </p:sp>
      <p:grpSp>
        <p:nvGrpSpPr>
          <p:cNvPr id="8204" name="Group 30">
            <a:extLst>
              <a:ext uri="{FF2B5EF4-FFF2-40B4-BE49-F238E27FC236}">
                <a16:creationId xmlns:a16="http://schemas.microsoft.com/office/drawing/2014/main" id="{4994A586-4A1D-4764-9E0F-A94A3C12682D}"/>
              </a:ext>
            </a:extLst>
          </p:cNvPr>
          <p:cNvGrpSpPr>
            <a:grpSpLocks/>
          </p:cNvGrpSpPr>
          <p:nvPr/>
        </p:nvGrpSpPr>
        <p:grpSpPr bwMode="auto">
          <a:xfrm>
            <a:off x="1960960" y="6101928"/>
            <a:ext cx="335756" cy="457200"/>
            <a:chOff x="0" y="-1"/>
            <a:chExt cx="448287" cy="610824"/>
          </a:xfrm>
        </p:grpSpPr>
        <p:sp>
          <p:nvSpPr>
            <p:cNvPr id="8215" name="AutoShape 31">
              <a:extLst>
                <a:ext uri="{FF2B5EF4-FFF2-40B4-BE49-F238E27FC236}">
                  <a16:creationId xmlns:a16="http://schemas.microsoft.com/office/drawing/2014/main" id="{AB1570B7-8899-40A1-94EC-3F3E50B04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21" y="119285"/>
              <a:ext cx="285272" cy="55186"/>
            </a:xfrm>
            <a:custGeom>
              <a:avLst/>
              <a:gdLst>
                <a:gd name="T0" fmla="*/ 328583197 w 21600"/>
                <a:gd name="T1" fmla="*/ 460180 h 21600"/>
                <a:gd name="T2" fmla="*/ 328583197 w 21600"/>
                <a:gd name="T3" fmla="*/ 460180 h 21600"/>
                <a:gd name="T4" fmla="*/ 328583197 w 21600"/>
                <a:gd name="T5" fmla="*/ 460180 h 21600"/>
                <a:gd name="T6" fmla="*/ 328583197 w 21600"/>
                <a:gd name="T7" fmla="*/ 46018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0" y="20329"/>
                    <a:pt x="0" y="20329"/>
                    <a:pt x="0" y="20329"/>
                  </a:cubicBezTo>
                  <a:cubicBezTo>
                    <a:pt x="0" y="20965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1600"/>
                    <a:pt x="21600" y="20965"/>
                    <a:pt x="21600" y="20329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D3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6" name="AutoShape 32">
              <a:extLst>
                <a:ext uri="{FF2B5EF4-FFF2-40B4-BE49-F238E27FC236}">
                  <a16:creationId xmlns:a16="http://schemas.microsoft.com/office/drawing/2014/main" id="{3B620F1E-241E-41F8-83A1-73A488AA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85" y="184228"/>
              <a:ext cx="280226" cy="55186"/>
            </a:xfrm>
            <a:custGeom>
              <a:avLst/>
              <a:gdLst>
                <a:gd name="T0" fmla="*/ 305944429 w 21600"/>
                <a:gd name="T1" fmla="*/ 460180 h 21600"/>
                <a:gd name="T2" fmla="*/ 305944429 w 21600"/>
                <a:gd name="T3" fmla="*/ 460180 h 21600"/>
                <a:gd name="T4" fmla="*/ 305944429 w 21600"/>
                <a:gd name="T5" fmla="*/ 460180 h 21600"/>
                <a:gd name="T6" fmla="*/ 305944429 w 21600"/>
                <a:gd name="T7" fmla="*/ 46018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251" y="2541"/>
                    <a:pt x="628" y="5718"/>
                    <a:pt x="1005" y="6988"/>
                  </a:cubicBezTo>
                  <a:cubicBezTo>
                    <a:pt x="5651" y="21600"/>
                    <a:pt x="5651" y="21600"/>
                    <a:pt x="5651" y="21600"/>
                  </a:cubicBezTo>
                  <a:cubicBezTo>
                    <a:pt x="15949" y="21600"/>
                    <a:pt x="15949" y="21600"/>
                    <a:pt x="15949" y="21600"/>
                  </a:cubicBezTo>
                  <a:cubicBezTo>
                    <a:pt x="20470" y="6988"/>
                    <a:pt x="20470" y="6988"/>
                    <a:pt x="20470" y="6988"/>
                  </a:cubicBezTo>
                  <a:cubicBezTo>
                    <a:pt x="20847" y="5718"/>
                    <a:pt x="21349" y="2541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A7C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7" name="AutoShape 33">
              <a:extLst>
                <a:ext uri="{FF2B5EF4-FFF2-40B4-BE49-F238E27FC236}">
                  <a16:creationId xmlns:a16="http://schemas.microsoft.com/office/drawing/2014/main" id="{124519FB-3DA1-4027-9D26-6B25FA6CA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"/>
              <a:ext cx="448287" cy="610824"/>
            </a:xfrm>
            <a:custGeom>
              <a:avLst/>
              <a:gdLst>
                <a:gd name="T0" fmla="*/ 2003707470 w 21600"/>
                <a:gd name="T1" fmla="*/ 2147483646 h 21600"/>
                <a:gd name="T2" fmla="*/ 2003707470 w 21600"/>
                <a:gd name="T3" fmla="*/ 2147483646 h 21600"/>
                <a:gd name="T4" fmla="*/ 2003707470 w 21600"/>
                <a:gd name="T5" fmla="*/ 2147483646 h 21600"/>
                <a:gd name="T6" fmla="*/ 2003707470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191" y="5901"/>
                  </a:moveTo>
                  <a:cubicBezTo>
                    <a:pt x="20191" y="1662"/>
                    <a:pt x="20191" y="1662"/>
                    <a:pt x="20191" y="1662"/>
                  </a:cubicBezTo>
                  <a:cubicBezTo>
                    <a:pt x="20661" y="1547"/>
                    <a:pt x="20661" y="1547"/>
                    <a:pt x="20661" y="1547"/>
                  </a:cubicBezTo>
                  <a:cubicBezTo>
                    <a:pt x="21209" y="1432"/>
                    <a:pt x="21600" y="1089"/>
                    <a:pt x="21600" y="688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8"/>
                    <a:pt x="0" y="688"/>
                    <a:pt x="0" y="688"/>
                  </a:cubicBezTo>
                  <a:cubicBezTo>
                    <a:pt x="0" y="1089"/>
                    <a:pt x="391" y="1432"/>
                    <a:pt x="861" y="1547"/>
                  </a:cubicBezTo>
                  <a:cubicBezTo>
                    <a:pt x="1330" y="1662"/>
                    <a:pt x="1330" y="1662"/>
                    <a:pt x="1330" y="1662"/>
                  </a:cubicBezTo>
                  <a:cubicBezTo>
                    <a:pt x="1330" y="5901"/>
                    <a:pt x="1330" y="5901"/>
                    <a:pt x="1330" y="5901"/>
                  </a:cubicBezTo>
                  <a:cubicBezTo>
                    <a:pt x="1330" y="6875"/>
                    <a:pt x="2191" y="8021"/>
                    <a:pt x="3365" y="8537"/>
                  </a:cubicBezTo>
                  <a:cubicBezTo>
                    <a:pt x="8139" y="10771"/>
                    <a:pt x="8139" y="10771"/>
                    <a:pt x="8139" y="10771"/>
                  </a:cubicBezTo>
                  <a:cubicBezTo>
                    <a:pt x="3365" y="13063"/>
                    <a:pt x="3365" y="13063"/>
                    <a:pt x="3365" y="13063"/>
                  </a:cubicBezTo>
                  <a:cubicBezTo>
                    <a:pt x="2191" y="13579"/>
                    <a:pt x="1330" y="14725"/>
                    <a:pt x="1330" y="15699"/>
                  </a:cubicBezTo>
                  <a:cubicBezTo>
                    <a:pt x="1330" y="19938"/>
                    <a:pt x="1330" y="19938"/>
                    <a:pt x="1330" y="19938"/>
                  </a:cubicBezTo>
                  <a:cubicBezTo>
                    <a:pt x="861" y="20053"/>
                    <a:pt x="861" y="20053"/>
                    <a:pt x="861" y="20053"/>
                  </a:cubicBezTo>
                  <a:cubicBezTo>
                    <a:pt x="391" y="20168"/>
                    <a:pt x="0" y="20511"/>
                    <a:pt x="0" y="2097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0970"/>
                    <a:pt x="21600" y="20970"/>
                    <a:pt x="21600" y="20970"/>
                  </a:cubicBezTo>
                  <a:cubicBezTo>
                    <a:pt x="21600" y="20511"/>
                    <a:pt x="21209" y="20168"/>
                    <a:pt x="20661" y="20053"/>
                  </a:cubicBezTo>
                  <a:cubicBezTo>
                    <a:pt x="20191" y="19938"/>
                    <a:pt x="20191" y="19938"/>
                    <a:pt x="20191" y="19938"/>
                  </a:cubicBezTo>
                  <a:cubicBezTo>
                    <a:pt x="20191" y="15699"/>
                    <a:pt x="20191" y="15699"/>
                    <a:pt x="20191" y="15699"/>
                  </a:cubicBezTo>
                  <a:cubicBezTo>
                    <a:pt x="20191" y="14725"/>
                    <a:pt x="19330" y="13579"/>
                    <a:pt x="18235" y="13063"/>
                  </a:cubicBezTo>
                  <a:cubicBezTo>
                    <a:pt x="13383" y="10771"/>
                    <a:pt x="13383" y="10771"/>
                    <a:pt x="13383" y="10771"/>
                  </a:cubicBezTo>
                  <a:cubicBezTo>
                    <a:pt x="18235" y="8537"/>
                    <a:pt x="18235" y="8537"/>
                    <a:pt x="18235" y="8537"/>
                  </a:cubicBezTo>
                  <a:cubicBezTo>
                    <a:pt x="19330" y="8021"/>
                    <a:pt x="20191" y="6875"/>
                    <a:pt x="20191" y="5901"/>
                  </a:cubicBezTo>
                  <a:close/>
                  <a:moveTo>
                    <a:pt x="17374" y="7563"/>
                  </a:moveTo>
                  <a:cubicBezTo>
                    <a:pt x="13070" y="9568"/>
                    <a:pt x="13070" y="9568"/>
                    <a:pt x="13070" y="9568"/>
                  </a:cubicBezTo>
                  <a:cubicBezTo>
                    <a:pt x="12365" y="9855"/>
                    <a:pt x="11974" y="10313"/>
                    <a:pt x="11974" y="10771"/>
                  </a:cubicBezTo>
                  <a:cubicBezTo>
                    <a:pt x="11974" y="11287"/>
                    <a:pt x="12365" y="11745"/>
                    <a:pt x="13070" y="12032"/>
                  </a:cubicBezTo>
                  <a:cubicBezTo>
                    <a:pt x="17374" y="14037"/>
                    <a:pt x="17374" y="14037"/>
                    <a:pt x="17374" y="14037"/>
                  </a:cubicBezTo>
                  <a:cubicBezTo>
                    <a:pt x="18000" y="14381"/>
                    <a:pt x="18548" y="15126"/>
                    <a:pt x="18548" y="15699"/>
                  </a:cubicBezTo>
                  <a:cubicBezTo>
                    <a:pt x="18548" y="19996"/>
                    <a:pt x="18548" y="19996"/>
                    <a:pt x="18548" y="19996"/>
                  </a:cubicBezTo>
                  <a:cubicBezTo>
                    <a:pt x="2974" y="19996"/>
                    <a:pt x="2974" y="19996"/>
                    <a:pt x="2974" y="19996"/>
                  </a:cubicBezTo>
                  <a:cubicBezTo>
                    <a:pt x="2974" y="15699"/>
                    <a:pt x="2974" y="15699"/>
                    <a:pt x="2974" y="15699"/>
                  </a:cubicBezTo>
                  <a:cubicBezTo>
                    <a:pt x="2974" y="15126"/>
                    <a:pt x="3600" y="14381"/>
                    <a:pt x="4226" y="14037"/>
                  </a:cubicBezTo>
                  <a:cubicBezTo>
                    <a:pt x="8530" y="12032"/>
                    <a:pt x="8530" y="12032"/>
                    <a:pt x="8530" y="12032"/>
                  </a:cubicBezTo>
                  <a:cubicBezTo>
                    <a:pt x="9157" y="11745"/>
                    <a:pt x="9548" y="11287"/>
                    <a:pt x="9548" y="10771"/>
                  </a:cubicBezTo>
                  <a:cubicBezTo>
                    <a:pt x="9548" y="10313"/>
                    <a:pt x="9157" y="9855"/>
                    <a:pt x="8530" y="9568"/>
                  </a:cubicBezTo>
                  <a:cubicBezTo>
                    <a:pt x="4226" y="7563"/>
                    <a:pt x="4226" y="7563"/>
                    <a:pt x="4226" y="7563"/>
                  </a:cubicBezTo>
                  <a:cubicBezTo>
                    <a:pt x="3600" y="7219"/>
                    <a:pt x="2974" y="6474"/>
                    <a:pt x="2974" y="5901"/>
                  </a:cubicBezTo>
                  <a:cubicBezTo>
                    <a:pt x="2974" y="1604"/>
                    <a:pt x="2974" y="1604"/>
                    <a:pt x="2974" y="1604"/>
                  </a:cubicBezTo>
                  <a:cubicBezTo>
                    <a:pt x="18548" y="1604"/>
                    <a:pt x="18548" y="1604"/>
                    <a:pt x="18548" y="1604"/>
                  </a:cubicBezTo>
                  <a:cubicBezTo>
                    <a:pt x="18548" y="5901"/>
                    <a:pt x="18548" y="5901"/>
                    <a:pt x="18548" y="5901"/>
                  </a:cubicBezTo>
                  <a:cubicBezTo>
                    <a:pt x="18548" y="6474"/>
                    <a:pt x="18000" y="7219"/>
                    <a:pt x="17374" y="7563"/>
                  </a:cubicBezTo>
                  <a:close/>
                </a:path>
              </a:pathLst>
            </a:cu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8" name="AutoShape 34">
              <a:extLst>
                <a:ext uri="{FF2B5EF4-FFF2-40B4-BE49-F238E27FC236}">
                  <a16:creationId xmlns:a16="http://schemas.microsoft.com/office/drawing/2014/main" id="{1FB2ADCB-DE56-4942-B497-C5518F56C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35" y="250872"/>
              <a:ext cx="105663" cy="62949"/>
            </a:xfrm>
            <a:custGeom>
              <a:avLst/>
              <a:gdLst>
                <a:gd name="T0" fmla="*/ 6184504 w 21600"/>
                <a:gd name="T1" fmla="*/ 779061 h 21600"/>
                <a:gd name="T2" fmla="*/ 6184504 w 21600"/>
                <a:gd name="T3" fmla="*/ 779061 h 21600"/>
                <a:gd name="T4" fmla="*/ 6184504 w 21600"/>
                <a:gd name="T5" fmla="*/ 779061 h 21600"/>
                <a:gd name="T6" fmla="*/ 6184504 w 21600"/>
                <a:gd name="T7" fmla="*/ 77906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3323" y="3323"/>
                    <a:pt x="3323" y="3323"/>
                    <a:pt x="3323" y="3323"/>
                  </a:cubicBezTo>
                  <a:cubicBezTo>
                    <a:pt x="7311" y="7754"/>
                    <a:pt x="9637" y="14400"/>
                    <a:pt x="9637" y="21046"/>
                  </a:cubicBezTo>
                  <a:cubicBezTo>
                    <a:pt x="9637" y="21600"/>
                    <a:pt x="9637" y="21600"/>
                    <a:pt x="9637" y="21600"/>
                  </a:cubicBezTo>
                  <a:cubicBezTo>
                    <a:pt x="11963" y="21600"/>
                    <a:pt x="11963" y="21600"/>
                    <a:pt x="11963" y="21600"/>
                  </a:cubicBezTo>
                  <a:cubicBezTo>
                    <a:pt x="11963" y="21600"/>
                    <a:pt x="11963" y="21600"/>
                    <a:pt x="11963" y="21046"/>
                  </a:cubicBezTo>
                  <a:cubicBezTo>
                    <a:pt x="11963" y="14400"/>
                    <a:pt x="14289" y="7754"/>
                    <a:pt x="18277" y="3323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9" name="Rectangle 35">
              <a:extLst>
                <a:ext uri="{FF2B5EF4-FFF2-40B4-BE49-F238E27FC236}">
                  <a16:creationId xmlns:a16="http://schemas.microsoft.com/office/drawing/2014/main" id="{F95643A6-0037-4063-B05F-0599A3825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8" y="508630"/>
              <a:ext cx="284356" cy="37303"/>
            </a:xfrm>
            <a:prstGeom prst="rect">
              <a:avLst/>
            </a:pr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>
                <a:lnSpc>
                  <a:spcPct val="80000"/>
                </a:lnSpc>
              </a:pPr>
              <a:endParaRPr lang="en-US" altLang="en-US" sz="1350"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68284BAF-A043-45C0-A1AC-FF7207F90F78}"/>
              </a:ext>
            </a:extLst>
          </p:cNvPr>
          <p:cNvSpPr/>
          <p:nvPr/>
        </p:nvSpPr>
        <p:spPr>
          <a:xfrm>
            <a:off x="1471327" y="174384"/>
            <a:ext cx="298581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إكسبو دبي 2020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8206" name="Group 18">
            <a:extLst>
              <a:ext uri="{FF2B5EF4-FFF2-40B4-BE49-F238E27FC236}">
                <a16:creationId xmlns:a16="http://schemas.microsoft.com/office/drawing/2014/main" id="{996AAE79-8483-4858-A81B-AE347CC06D54}"/>
              </a:ext>
            </a:extLst>
          </p:cNvPr>
          <p:cNvGrpSpPr>
            <a:grpSpLocks/>
          </p:cNvGrpSpPr>
          <p:nvPr/>
        </p:nvGrpSpPr>
        <p:grpSpPr bwMode="auto">
          <a:xfrm>
            <a:off x="7597771" y="1850933"/>
            <a:ext cx="1188296" cy="939518"/>
            <a:chOff x="192229" y="167260"/>
            <a:chExt cx="2320141" cy="1377347"/>
          </a:xfrm>
        </p:grpSpPr>
        <p:sp>
          <p:nvSpPr>
            <p:cNvPr id="8211" name="Oval 19">
              <a:extLst>
                <a:ext uri="{FF2B5EF4-FFF2-40B4-BE49-F238E27FC236}">
                  <a16:creationId xmlns:a16="http://schemas.microsoft.com/office/drawing/2014/main" id="{05F65C3F-47BD-43B2-99E3-E1300A83A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586" y="167260"/>
              <a:ext cx="1717784" cy="1377347"/>
            </a:xfrm>
            <a:prstGeom prst="ellipse">
              <a:avLst/>
            </a:prstGeom>
            <a:solidFill>
              <a:srgbClr val="C0E7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/>
              <a:endParaRPr lang="en-US" alt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8212" name="Group 20">
              <a:extLst>
                <a:ext uri="{FF2B5EF4-FFF2-40B4-BE49-F238E27FC236}">
                  <a16:creationId xmlns:a16="http://schemas.microsoft.com/office/drawing/2014/main" id="{24C30F5E-1D6C-4209-8CCD-E477F2AFC3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229" y="244545"/>
              <a:ext cx="2273097" cy="1203564"/>
              <a:chOff x="61259" y="0"/>
              <a:chExt cx="2273096" cy="1203562"/>
            </a:xfrm>
          </p:grpSpPr>
          <p:sp>
            <p:nvSpPr>
              <p:cNvPr id="8213" name="Rectangle 21">
                <a:extLst>
                  <a:ext uri="{FF2B5EF4-FFF2-40B4-BE49-F238E27FC236}">
                    <a16:creationId xmlns:a16="http://schemas.microsoft.com/office/drawing/2014/main" id="{D66B1CDE-ADDB-4683-A55C-7BDFD4015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571" y="256032"/>
                <a:ext cx="1717784" cy="9475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>
                <a:spAutoFit/>
              </a:bodyPr>
              <a:lstStyle>
                <a:lvl1pPr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algn="ctr" eaLnBrk="1"/>
                <a:r>
                  <a:rPr lang="ar-AE" altLang="en-US" b="1" dirty="0">
                    <a:solidFill>
                      <a:srgbClr val="80807F"/>
                    </a:solidFill>
                    <a:latin typeface="Helvetica" panose="020B0604020202020204" pitchFamily="34" charset="0"/>
                    <a:sym typeface="Helvetica" panose="020B0604020202020204" pitchFamily="34" charset="0"/>
                  </a:rPr>
                  <a:t>نواتج التعلم</a:t>
                </a:r>
                <a:endParaRPr lang="en-US" altLang="en-US" b="1" dirty="0">
                  <a:solidFill>
                    <a:srgbClr val="80807F"/>
                  </a:solidFill>
                  <a:latin typeface="Helvetica" panose="020B0604020202020204" pitchFamily="34" charset="0"/>
                  <a:sym typeface="Helvetica" panose="020B0604020202020204" pitchFamily="34" charset="0"/>
                </a:endParaRPr>
              </a:p>
            </p:txBody>
          </p:sp>
          <p:sp>
            <p:nvSpPr>
              <p:cNvPr id="8214" name="Rectangle 22">
                <a:extLst>
                  <a:ext uri="{FF2B5EF4-FFF2-40B4-BE49-F238E27FC236}">
                    <a16:creationId xmlns:a16="http://schemas.microsoft.com/office/drawing/2014/main" id="{2AF776C8-71F2-4E5D-A4EA-EDE82A9C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59" y="0"/>
                <a:ext cx="1579795" cy="4060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34290" rIns="34290">
                <a:spAutoFit/>
              </a:bodyPr>
              <a:lstStyle>
                <a:lvl1pPr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algn="ctr" eaLnBrk="1"/>
                <a:endParaRPr lang="en-US" altLang="en-US" sz="1200" b="1">
                  <a:solidFill>
                    <a:srgbClr val="80807F"/>
                  </a:solidFill>
                  <a:latin typeface="Helvetica" panose="020B0604020202020204" pitchFamily="34" charset="0"/>
                  <a:sym typeface="Helvetica" panose="020B0604020202020204" pitchFamily="34" charset="0"/>
                </a:endParaRPr>
              </a:p>
            </p:txBody>
          </p:sp>
        </p:grpSp>
      </p:grpSp>
      <p:sp>
        <p:nvSpPr>
          <p:cNvPr id="44" name="مستطيل 3">
            <a:extLst>
              <a:ext uri="{FF2B5EF4-FFF2-40B4-BE49-F238E27FC236}">
                <a16:creationId xmlns:a16="http://schemas.microsoft.com/office/drawing/2014/main" id="{740ECDD0-94CA-4AAF-9023-5A94D9979FC3}"/>
              </a:ext>
            </a:extLst>
          </p:cNvPr>
          <p:cNvSpPr/>
          <p:nvPr/>
        </p:nvSpPr>
        <p:spPr>
          <a:xfrm>
            <a:off x="677466" y="2838816"/>
            <a:ext cx="7691156" cy="1445326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AE" b="1" dirty="0"/>
          </a:p>
          <a:p>
            <a:pPr algn="ctr">
              <a:defRPr/>
            </a:pPr>
            <a:r>
              <a:rPr lang="ar-AE" b="1" dirty="0"/>
              <a:t> </a:t>
            </a:r>
          </a:p>
          <a:p>
            <a:pPr algn="ctr">
              <a:defRPr/>
            </a:pPr>
            <a:endParaRPr lang="ar-AE" b="1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CF09E3F-DF62-46A0-BEA0-C9E64D56EB03}"/>
              </a:ext>
            </a:extLst>
          </p:cNvPr>
          <p:cNvSpPr/>
          <p:nvPr/>
        </p:nvSpPr>
        <p:spPr>
          <a:xfrm>
            <a:off x="-48816" y="2006520"/>
            <a:ext cx="878681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1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min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5F5FD634-165A-4D31-AFD6-7F8B765E316E}"/>
              </a:ext>
            </a:extLst>
          </p:cNvPr>
          <p:cNvSpPr txBox="1">
            <a:spLocks/>
          </p:cNvSpPr>
          <p:nvPr/>
        </p:nvSpPr>
        <p:spPr>
          <a:xfrm>
            <a:off x="929592" y="3171160"/>
            <a:ext cx="7082930" cy="818015"/>
          </a:xfrm>
          <a:prstGeom prst="rect">
            <a:avLst/>
          </a:prstGeom>
          <a:ln>
            <a:noFill/>
          </a:ln>
          <a:effectLst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1-يحدد المعاني المعجمية والاصطلاحية للكلمات </a:t>
            </a:r>
          </a:p>
          <a:p>
            <a:pPr algn="r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63649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4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10">
            <a:extLst>
              <a:ext uri="{FF2B5EF4-FFF2-40B4-BE49-F238E27FC236}">
                <a16:creationId xmlns:a16="http://schemas.microsoft.com/office/drawing/2014/main" id="{7BA71F6C-926C-4745-AED1-97134F326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5" y="5229200"/>
            <a:ext cx="879872" cy="131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198" name="Group 11">
            <a:extLst>
              <a:ext uri="{FF2B5EF4-FFF2-40B4-BE49-F238E27FC236}">
                <a16:creationId xmlns:a16="http://schemas.microsoft.com/office/drawing/2014/main" id="{A93C41B8-068B-46F1-99FC-1AA7E34A34EC}"/>
              </a:ext>
            </a:extLst>
          </p:cNvPr>
          <p:cNvGrpSpPr>
            <a:grpSpLocks/>
          </p:cNvGrpSpPr>
          <p:nvPr/>
        </p:nvGrpSpPr>
        <p:grpSpPr bwMode="auto">
          <a:xfrm>
            <a:off x="44957" y="5918399"/>
            <a:ext cx="9144000" cy="675084"/>
            <a:chOff x="-1" y="-1"/>
            <a:chExt cx="12192001" cy="900114"/>
          </a:xfrm>
        </p:grpSpPr>
        <p:sp>
          <p:nvSpPr>
            <p:cNvPr id="8220" name="Line 12">
              <a:extLst>
                <a:ext uri="{FF2B5EF4-FFF2-40B4-BE49-F238E27FC236}">
                  <a16:creationId xmlns:a16="http://schemas.microsoft.com/office/drawing/2014/main" id="{EE0368F1-8650-455D-B87A-89637E3A0E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78049" y="-1"/>
              <a:ext cx="10013951" cy="1"/>
            </a:xfrm>
            <a:prstGeom prst="line">
              <a:avLst/>
            </a:prstGeom>
            <a:noFill/>
            <a:ln w="12700">
              <a:solidFill>
                <a:srgbClr val="FF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grpSp>
          <p:nvGrpSpPr>
            <p:cNvPr id="8221" name="Group 13">
              <a:extLst>
                <a:ext uri="{FF2B5EF4-FFF2-40B4-BE49-F238E27FC236}">
                  <a16:creationId xmlns:a16="http://schemas.microsoft.com/office/drawing/2014/main" id="{22904260-DC4A-4C83-AF0B-A2AB52F2A6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900112"/>
              <a:ext cx="903289" cy="1"/>
              <a:chOff x="-1" y="-1"/>
              <a:chExt cx="903290" cy="2"/>
            </a:xfrm>
          </p:grpSpPr>
          <p:sp>
            <p:nvSpPr>
              <p:cNvPr id="8227" name="Line 14">
                <a:extLst>
                  <a:ext uri="{FF2B5EF4-FFF2-40B4-BE49-F238E27FC236}">
                    <a16:creationId xmlns:a16="http://schemas.microsoft.com/office/drawing/2014/main" id="{4E04F937-B6FC-4DC9-BF2E-A4DFFE190F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" y="-1"/>
                <a:ext cx="903289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28" name="Line 15">
                <a:extLst>
                  <a:ext uri="{FF2B5EF4-FFF2-40B4-BE49-F238E27FC236}">
                    <a16:creationId xmlns:a16="http://schemas.microsoft.com/office/drawing/2014/main" id="{70F0CE41-B5C8-4743-A3DC-9A941BD479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8262" y="-1"/>
                <a:ext cx="835026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29" name="Line 16">
                <a:extLst>
                  <a:ext uri="{FF2B5EF4-FFF2-40B4-BE49-F238E27FC236}">
                    <a16:creationId xmlns:a16="http://schemas.microsoft.com/office/drawing/2014/main" id="{EDBE8EBC-2F35-4DDA-9095-41EE89167B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8112" y="-1"/>
                <a:ext cx="765176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30" name="Line 17">
                <a:extLst>
                  <a:ext uri="{FF2B5EF4-FFF2-40B4-BE49-F238E27FC236}">
                    <a16:creationId xmlns:a16="http://schemas.microsoft.com/office/drawing/2014/main" id="{3480B51B-80A5-46D4-8BEF-C2295AD56D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6375" y="-1"/>
                <a:ext cx="696913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31" name="Line 18">
                <a:extLst>
                  <a:ext uri="{FF2B5EF4-FFF2-40B4-BE49-F238E27FC236}">
                    <a16:creationId xmlns:a16="http://schemas.microsoft.com/office/drawing/2014/main" id="{076F6AA2-39C9-4CBE-B62E-9C48539EBF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6225" y="-1"/>
                <a:ext cx="627064" cy="2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8232" name="Line 19">
                <a:extLst>
                  <a:ext uri="{FF2B5EF4-FFF2-40B4-BE49-F238E27FC236}">
                    <a16:creationId xmlns:a16="http://schemas.microsoft.com/office/drawing/2014/main" id="{4698395F-94F0-4F49-9029-7CBC2EEB52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4487" y="-1"/>
                <a:ext cx="558801" cy="1"/>
              </a:xfrm>
              <a:prstGeom prst="line">
                <a:avLst/>
              </a:prstGeom>
              <a:noFill/>
              <a:ln w="12700">
                <a:solidFill>
                  <a:srgbClr val="EC297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</p:grpSp>
        <p:sp>
          <p:nvSpPr>
            <p:cNvPr id="5140" name="AutoShape 20">
              <a:extLst>
                <a:ext uri="{FF2B5EF4-FFF2-40B4-BE49-F238E27FC236}">
                  <a16:creationId xmlns:a16="http://schemas.microsoft.com/office/drawing/2014/main" id="{91576CDA-1EE8-4713-BD6E-3D6CCEDCD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512" y="-1"/>
              <a:ext cx="99853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8000"/>
            </a:solidFill>
            <a:ln w="12700" cap="flat" cmpd="sng">
              <a:solidFill>
                <a:srgbClr val="FF8000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1" name="AutoShape 21">
              <a:extLst>
                <a:ext uri="{FF2B5EF4-FFF2-40B4-BE49-F238E27FC236}">
                  <a16:creationId xmlns:a16="http://schemas.microsoft.com/office/drawing/2014/main" id="{6BA84D7C-C5E8-44FC-9FE7-14AE6BFFD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662" y="-1"/>
              <a:ext cx="1000125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94" y="724"/>
                    <a:pt x="11794" y="11086"/>
                  </a:cubicBezTo>
                  <a:cubicBezTo>
                    <a:pt x="11794" y="21410"/>
                    <a:pt x="1509" y="21600"/>
                    <a:pt x="1509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286" y="21410"/>
                    <a:pt x="10286" y="11086"/>
                  </a:cubicBezTo>
                  <a:cubicBezTo>
                    <a:pt x="10286" y="724"/>
                    <a:pt x="20091" y="0"/>
                    <a:pt x="20091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9A00"/>
            </a:solidFill>
            <a:ln w="12700" cap="flat" cmpd="sng">
              <a:solidFill>
                <a:srgbClr val="FF9A00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2" name="AutoShape 22">
              <a:extLst>
                <a:ext uri="{FF2B5EF4-FFF2-40B4-BE49-F238E27FC236}">
                  <a16:creationId xmlns:a16="http://schemas.microsoft.com/office/drawing/2014/main" id="{1E4A0F4D-23E4-41B1-BEC6-10FB99A0B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399" y="-1"/>
              <a:ext cx="998538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3DCDA"/>
            </a:solidFill>
            <a:ln w="12700" cap="flat" cmpd="sng">
              <a:solidFill>
                <a:srgbClr val="13DCDA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3" name="AutoShape 23">
              <a:extLst>
                <a:ext uri="{FF2B5EF4-FFF2-40B4-BE49-F238E27FC236}">
                  <a16:creationId xmlns:a16="http://schemas.microsoft.com/office/drawing/2014/main" id="{0B3664A2-DB45-41C2-AFE6-2BC148849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137" y="-1"/>
              <a:ext cx="99853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779" y="724"/>
                    <a:pt x="11779" y="11086"/>
                  </a:cubicBezTo>
                  <a:cubicBezTo>
                    <a:pt x="11779" y="21410"/>
                    <a:pt x="1477" y="21600"/>
                    <a:pt x="1477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089" y="0"/>
                    <a:pt x="20089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79C5"/>
            </a:solidFill>
            <a:ln w="12700" cap="flat" cmpd="sng">
              <a:solidFill>
                <a:srgbClr val="0079C5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  <p:sp>
          <p:nvSpPr>
            <p:cNvPr id="5144" name="AutoShape 24">
              <a:extLst>
                <a:ext uri="{FF2B5EF4-FFF2-40B4-BE49-F238E27FC236}">
                  <a16:creationId xmlns:a16="http://schemas.microsoft.com/office/drawing/2014/main" id="{3E811D46-5B53-489D-8963-4647429AA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287" y="-1"/>
              <a:ext cx="998537" cy="900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1813" y="724"/>
                    <a:pt x="11813" y="11086"/>
                  </a:cubicBezTo>
                  <a:cubicBezTo>
                    <a:pt x="11813" y="21410"/>
                    <a:pt x="1511" y="21600"/>
                    <a:pt x="1511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10302" y="21410"/>
                    <a:pt x="10302" y="11086"/>
                  </a:cubicBezTo>
                  <a:cubicBezTo>
                    <a:pt x="10302" y="724"/>
                    <a:pt x="20123" y="0"/>
                    <a:pt x="20123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C2975"/>
            </a:solidFill>
            <a:ln w="12700" cap="flat" cmpd="sng">
              <a:solidFill>
                <a:srgbClr val="EC2975"/>
              </a:solidFill>
              <a:prstDash val="solid"/>
              <a:miter lim="400000"/>
              <a:headEnd type="none" w="med" len="med"/>
              <a:tailEnd type="none" w="med" len="med"/>
            </a:ln>
            <a:effectLst>
              <a:outerShdw blurRad="50800" dist="38100" dir="2700000" algn="ctr" rotWithShape="0">
                <a:srgbClr val="000000">
                  <a:alpha val="39999"/>
                </a:srgbClr>
              </a:outerShdw>
            </a:effectLst>
          </p:spPr>
          <p:txBody>
            <a:bodyPr lIns="34290" rIns="34290" anchor="ctr"/>
            <a:lstStyle/>
            <a:p>
              <a:pPr eaLnBrk="1">
                <a:defRPr/>
              </a:pPr>
              <a:endParaRPr lang="en-US" altLang="en-US" sz="1350"/>
            </a:p>
          </p:txBody>
        </p:sp>
      </p:grpSp>
      <p:pic>
        <p:nvPicPr>
          <p:cNvPr id="8199" name="Picture 25">
            <a:extLst>
              <a:ext uri="{FF2B5EF4-FFF2-40B4-BE49-F238E27FC236}">
                <a16:creationId xmlns:a16="http://schemas.microsoft.com/office/drawing/2014/main" id="{D5FFC566-5E67-42EE-8E40-E4F111B52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81" y="6003106"/>
            <a:ext cx="561975" cy="57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0" name="Picture 26">
            <a:extLst>
              <a:ext uri="{FF2B5EF4-FFF2-40B4-BE49-F238E27FC236}">
                <a16:creationId xmlns:a16="http://schemas.microsoft.com/office/drawing/2014/main" id="{35BF34A3-7D72-48CC-B1E6-04ED23F4B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54" y="6047159"/>
            <a:ext cx="56197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1" name="Picture 27">
            <a:extLst>
              <a:ext uri="{FF2B5EF4-FFF2-40B4-BE49-F238E27FC236}">
                <a16:creationId xmlns:a16="http://schemas.microsoft.com/office/drawing/2014/main" id="{ED7542E1-25C6-46F0-85DD-F99A380E7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591" y="6051921"/>
            <a:ext cx="548878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2" name="Picture 28">
            <a:extLst>
              <a:ext uri="{FF2B5EF4-FFF2-40B4-BE49-F238E27FC236}">
                <a16:creationId xmlns:a16="http://schemas.microsoft.com/office/drawing/2014/main" id="{27EDA53F-D1F2-4001-BFB7-213698FE45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297" y="6030490"/>
            <a:ext cx="598884" cy="59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49" name="AutoShape 29">
            <a:extLst>
              <a:ext uri="{FF2B5EF4-FFF2-40B4-BE49-F238E27FC236}">
                <a16:creationId xmlns:a16="http://schemas.microsoft.com/office/drawing/2014/main" id="{DAA3B21E-C678-4648-828B-2FF521489459}"/>
              </a:ext>
            </a:extLst>
          </p:cNvPr>
          <p:cNvSpPr>
            <a:spLocks/>
          </p:cNvSpPr>
          <p:nvPr/>
        </p:nvSpPr>
        <p:spPr bwMode="auto">
          <a:xfrm flipH="1">
            <a:off x="7528323" y="6010250"/>
            <a:ext cx="563165" cy="565547"/>
          </a:xfrm>
          <a:custGeom>
            <a:avLst/>
            <a:gdLst>
              <a:gd name="T0" fmla="+- 0 10799 38"/>
              <a:gd name="T1" fmla="*/ T0 w 21523"/>
              <a:gd name="T2" fmla="+- 0 10799 38"/>
              <a:gd name="T3" fmla="*/ 10799 h 21523"/>
              <a:gd name="T4" fmla="+- 0 10799 38"/>
              <a:gd name="T5" fmla="*/ T4 w 21523"/>
              <a:gd name="T6" fmla="+- 0 10799 38"/>
              <a:gd name="T7" fmla="*/ 10799 h 21523"/>
              <a:gd name="T8" fmla="+- 0 10799 38"/>
              <a:gd name="T9" fmla="*/ T8 w 21523"/>
              <a:gd name="T10" fmla="+- 0 10799 38"/>
              <a:gd name="T11" fmla="*/ 10799 h 21523"/>
              <a:gd name="T12" fmla="+- 0 10799 38"/>
              <a:gd name="T13" fmla="*/ T12 w 21523"/>
              <a:gd name="T14" fmla="+- 0 10799 38"/>
              <a:gd name="T15" fmla="*/ 10799 h 2152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23" h="21523">
                <a:moveTo>
                  <a:pt x="20801" y="7812"/>
                </a:moveTo>
                <a:cubicBezTo>
                  <a:pt x="18803" y="7907"/>
                  <a:pt x="18803" y="7907"/>
                  <a:pt x="18803" y="7907"/>
                </a:cubicBezTo>
                <a:cubicBezTo>
                  <a:pt x="18612" y="7336"/>
                  <a:pt x="18327" y="6766"/>
                  <a:pt x="17946" y="6195"/>
                </a:cubicBezTo>
                <a:cubicBezTo>
                  <a:pt x="17518" y="5576"/>
                  <a:pt x="17042" y="5005"/>
                  <a:pt x="16519" y="4529"/>
                </a:cubicBezTo>
                <a:cubicBezTo>
                  <a:pt x="17375" y="2721"/>
                  <a:pt x="17375" y="2721"/>
                  <a:pt x="17375" y="2721"/>
                </a:cubicBezTo>
                <a:cubicBezTo>
                  <a:pt x="17470" y="2531"/>
                  <a:pt x="17423" y="2293"/>
                  <a:pt x="17232" y="2198"/>
                </a:cubicBezTo>
                <a:cubicBezTo>
                  <a:pt x="16091" y="1437"/>
                  <a:pt x="16091" y="1437"/>
                  <a:pt x="16091" y="1437"/>
                </a:cubicBezTo>
                <a:cubicBezTo>
                  <a:pt x="15948" y="1294"/>
                  <a:pt x="15710" y="1342"/>
                  <a:pt x="15567" y="1532"/>
                </a:cubicBezTo>
                <a:cubicBezTo>
                  <a:pt x="14188" y="3102"/>
                  <a:pt x="14188" y="3102"/>
                  <a:pt x="14188" y="3102"/>
                </a:cubicBezTo>
                <a:cubicBezTo>
                  <a:pt x="13093" y="2579"/>
                  <a:pt x="11856" y="2388"/>
                  <a:pt x="10619" y="2388"/>
                </a:cubicBezTo>
                <a:cubicBezTo>
                  <a:pt x="10048" y="295"/>
                  <a:pt x="10048" y="295"/>
                  <a:pt x="10048" y="295"/>
                </a:cubicBezTo>
                <a:cubicBezTo>
                  <a:pt x="10001" y="105"/>
                  <a:pt x="9763" y="-38"/>
                  <a:pt x="9573" y="10"/>
                </a:cubicBezTo>
                <a:cubicBezTo>
                  <a:pt x="8240" y="200"/>
                  <a:pt x="8240" y="200"/>
                  <a:pt x="8240" y="200"/>
                </a:cubicBezTo>
                <a:cubicBezTo>
                  <a:pt x="8003" y="200"/>
                  <a:pt x="7860" y="390"/>
                  <a:pt x="7860" y="628"/>
                </a:cubicBezTo>
                <a:cubicBezTo>
                  <a:pt x="7907" y="2912"/>
                  <a:pt x="7907" y="2912"/>
                  <a:pt x="7907" y="2912"/>
                </a:cubicBezTo>
                <a:cubicBezTo>
                  <a:pt x="7907" y="2912"/>
                  <a:pt x="7907" y="2912"/>
                  <a:pt x="7907" y="2912"/>
                </a:cubicBezTo>
                <a:cubicBezTo>
                  <a:pt x="7336" y="3150"/>
                  <a:pt x="6766" y="3435"/>
                  <a:pt x="6242" y="3768"/>
                </a:cubicBezTo>
                <a:cubicBezTo>
                  <a:pt x="5719" y="4101"/>
                  <a:pt x="5291" y="4482"/>
                  <a:pt x="4862" y="4910"/>
                </a:cubicBezTo>
                <a:cubicBezTo>
                  <a:pt x="4815" y="4862"/>
                  <a:pt x="4815" y="4862"/>
                  <a:pt x="4815" y="4862"/>
                </a:cubicBezTo>
                <a:cubicBezTo>
                  <a:pt x="2769" y="3911"/>
                  <a:pt x="2769" y="3911"/>
                  <a:pt x="2769" y="3911"/>
                </a:cubicBezTo>
                <a:cubicBezTo>
                  <a:pt x="2579" y="3816"/>
                  <a:pt x="2293" y="3863"/>
                  <a:pt x="2198" y="4054"/>
                </a:cubicBezTo>
                <a:cubicBezTo>
                  <a:pt x="1484" y="5243"/>
                  <a:pt x="1484" y="5243"/>
                  <a:pt x="1484" y="5243"/>
                </a:cubicBezTo>
                <a:cubicBezTo>
                  <a:pt x="1389" y="5386"/>
                  <a:pt x="1437" y="5624"/>
                  <a:pt x="1580" y="5766"/>
                </a:cubicBezTo>
                <a:cubicBezTo>
                  <a:pt x="3292" y="7146"/>
                  <a:pt x="3292" y="7146"/>
                  <a:pt x="3292" y="7146"/>
                </a:cubicBezTo>
                <a:cubicBezTo>
                  <a:pt x="2721" y="8288"/>
                  <a:pt x="2388" y="9573"/>
                  <a:pt x="2388" y="10905"/>
                </a:cubicBezTo>
                <a:cubicBezTo>
                  <a:pt x="295" y="11523"/>
                  <a:pt x="295" y="11523"/>
                  <a:pt x="295" y="11523"/>
                </a:cubicBezTo>
                <a:cubicBezTo>
                  <a:pt x="105" y="11618"/>
                  <a:pt x="-38" y="11809"/>
                  <a:pt x="10" y="11999"/>
                </a:cubicBezTo>
                <a:cubicBezTo>
                  <a:pt x="247" y="13379"/>
                  <a:pt x="247" y="13379"/>
                  <a:pt x="247" y="13379"/>
                </a:cubicBezTo>
                <a:cubicBezTo>
                  <a:pt x="247" y="13569"/>
                  <a:pt x="485" y="13712"/>
                  <a:pt x="676" y="13712"/>
                </a:cubicBezTo>
                <a:cubicBezTo>
                  <a:pt x="2864" y="13617"/>
                  <a:pt x="2864" y="13617"/>
                  <a:pt x="2864" y="13617"/>
                </a:cubicBezTo>
                <a:cubicBezTo>
                  <a:pt x="3102" y="14283"/>
                  <a:pt x="3388" y="14901"/>
                  <a:pt x="3816" y="15520"/>
                </a:cubicBezTo>
                <a:cubicBezTo>
                  <a:pt x="4149" y="16043"/>
                  <a:pt x="4529" y="16519"/>
                  <a:pt x="4958" y="16947"/>
                </a:cubicBezTo>
                <a:cubicBezTo>
                  <a:pt x="4006" y="18850"/>
                  <a:pt x="4006" y="18850"/>
                  <a:pt x="4006" y="18850"/>
                </a:cubicBezTo>
                <a:cubicBezTo>
                  <a:pt x="3911" y="19088"/>
                  <a:pt x="3958" y="19326"/>
                  <a:pt x="4149" y="19421"/>
                </a:cubicBezTo>
                <a:cubicBezTo>
                  <a:pt x="5291" y="20182"/>
                  <a:pt x="5291" y="20182"/>
                  <a:pt x="5291" y="20182"/>
                </a:cubicBezTo>
                <a:cubicBezTo>
                  <a:pt x="5481" y="20277"/>
                  <a:pt x="5719" y="20230"/>
                  <a:pt x="5862" y="20087"/>
                </a:cubicBezTo>
                <a:cubicBezTo>
                  <a:pt x="7194" y="18517"/>
                  <a:pt x="7194" y="18517"/>
                  <a:pt x="7194" y="18517"/>
                </a:cubicBezTo>
                <a:cubicBezTo>
                  <a:pt x="8431" y="19088"/>
                  <a:pt x="9763" y="19373"/>
                  <a:pt x="11095" y="19326"/>
                </a:cubicBezTo>
                <a:cubicBezTo>
                  <a:pt x="11666" y="21229"/>
                  <a:pt x="11666" y="21229"/>
                  <a:pt x="11666" y="21229"/>
                </a:cubicBezTo>
                <a:cubicBezTo>
                  <a:pt x="11761" y="21419"/>
                  <a:pt x="11951" y="21562"/>
                  <a:pt x="12189" y="21514"/>
                </a:cubicBezTo>
                <a:cubicBezTo>
                  <a:pt x="13521" y="21277"/>
                  <a:pt x="13521" y="21277"/>
                  <a:pt x="13521" y="21277"/>
                </a:cubicBezTo>
                <a:cubicBezTo>
                  <a:pt x="13712" y="21229"/>
                  <a:pt x="13855" y="21039"/>
                  <a:pt x="13855" y="20801"/>
                </a:cubicBezTo>
                <a:cubicBezTo>
                  <a:pt x="13759" y="18850"/>
                  <a:pt x="13759" y="18850"/>
                  <a:pt x="13759" y="18850"/>
                </a:cubicBezTo>
                <a:cubicBezTo>
                  <a:pt x="14378" y="18612"/>
                  <a:pt x="14949" y="18327"/>
                  <a:pt x="15520" y="17946"/>
                </a:cubicBezTo>
                <a:cubicBezTo>
                  <a:pt x="16043" y="17613"/>
                  <a:pt x="16519" y="17185"/>
                  <a:pt x="16947" y="16757"/>
                </a:cubicBezTo>
                <a:cubicBezTo>
                  <a:pt x="18707" y="17661"/>
                  <a:pt x="18707" y="17661"/>
                  <a:pt x="18707" y="17661"/>
                </a:cubicBezTo>
                <a:cubicBezTo>
                  <a:pt x="18898" y="17756"/>
                  <a:pt x="19136" y="17661"/>
                  <a:pt x="19231" y="17518"/>
                </a:cubicBezTo>
                <a:cubicBezTo>
                  <a:pt x="19992" y="16376"/>
                  <a:pt x="19992" y="16376"/>
                  <a:pt x="19992" y="16376"/>
                </a:cubicBezTo>
                <a:cubicBezTo>
                  <a:pt x="20135" y="16186"/>
                  <a:pt x="20087" y="15948"/>
                  <a:pt x="19897" y="15805"/>
                </a:cubicBezTo>
                <a:cubicBezTo>
                  <a:pt x="18469" y="14568"/>
                  <a:pt x="18469" y="14568"/>
                  <a:pt x="18469" y="14568"/>
                </a:cubicBezTo>
                <a:cubicBezTo>
                  <a:pt x="19088" y="13331"/>
                  <a:pt x="19373" y="11951"/>
                  <a:pt x="19326" y="10572"/>
                </a:cubicBezTo>
                <a:cubicBezTo>
                  <a:pt x="21181" y="10001"/>
                  <a:pt x="21181" y="10001"/>
                  <a:pt x="21181" y="10001"/>
                </a:cubicBezTo>
                <a:cubicBezTo>
                  <a:pt x="21419" y="9953"/>
                  <a:pt x="21562" y="9715"/>
                  <a:pt x="21514" y="9525"/>
                </a:cubicBezTo>
                <a:cubicBezTo>
                  <a:pt x="21229" y="8193"/>
                  <a:pt x="21229" y="8193"/>
                  <a:pt x="21229" y="8193"/>
                </a:cubicBezTo>
                <a:cubicBezTo>
                  <a:pt x="21229" y="7955"/>
                  <a:pt x="21039" y="7812"/>
                  <a:pt x="20801" y="7812"/>
                </a:cubicBezTo>
                <a:close/>
                <a:moveTo>
                  <a:pt x="14188" y="15853"/>
                </a:moveTo>
                <a:cubicBezTo>
                  <a:pt x="11381" y="17708"/>
                  <a:pt x="7669" y="16947"/>
                  <a:pt x="5862" y="14140"/>
                </a:cubicBezTo>
                <a:cubicBezTo>
                  <a:pt x="4054" y="11381"/>
                  <a:pt x="4815" y="7669"/>
                  <a:pt x="7574" y="5862"/>
                </a:cubicBezTo>
                <a:cubicBezTo>
                  <a:pt x="10334" y="4054"/>
                  <a:pt x="14092" y="4815"/>
                  <a:pt x="15900" y="7574"/>
                </a:cubicBezTo>
                <a:cubicBezTo>
                  <a:pt x="17708" y="10334"/>
                  <a:pt x="16947" y="14045"/>
                  <a:pt x="14188" y="15853"/>
                </a:cubicBezTo>
                <a:close/>
              </a:path>
            </a:pathLst>
          </a:custGeom>
          <a:solidFill>
            <a:srgbClr val="FFD799"/>
          </a:solidFill>
          <a:ln>
            <a:noFill/>
          </a:ln>
          <a:effectLst>
            <a:outerShdw blurRad="50800" dist="38100" dir="2700000" algn="ctr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4290" rIns="34290" anchor="ctr"/>
          <a:lstStyle/>
          <a:p>
            <a:pPr eaLnBrk="1">
              <a:defRPr/>
            </a:pPr>
            <a:endParaRPr lang="en-US" altLang="en-US" sz="975"/>
          </a:p>
        </p:txBody>
      </p:sp>
      <p:grpSp>
        <p:nvGrpSpPr>
          <p:cNvPr id="8204" name="Group 30">
            <a:extLst>
              <a:ext uri="{FF2B5EF4-FFF2-40B4-BE49-F238E27FC236}">
                <a16:creationId xmlns:a16="http://schemas.microsoft.com/office/drawing/2014/main" id="{4994A586-4A1D-4764-9E0F-A94A3C12682D}"/>
              </a:ext>
            </a:extLst>
          </p:cNvPr>
          <p:cNvGrpSpPr>
            <a:grpSpLocks/>
          </p:cNvGrpSpPr>
          <p:nvPr/>
        </p:nvGrpSpPr>
        <p:grpSpPr bwMode="auto">
          <a:xfrm>
            <a:off x="1960960" y="6101928"/>
            <a:ext cx="335756" cy="457200"/>
            <a:chOff x="0" y="-1"/>
            <a:chExt cx="448287" cy="610824"/>
          </a:xfrm>
        </p:grpSpPr>
        <p:sp>
          <p:nvSpPr>
            <p:cNvPr id="8215" name="AutoShape 31">
              <a:extLst>
                <a:ext uri="{FF2B5EF4-FFF2-40B4-BE49-F238E27FC236}">
                  <a16:creationId xmlns:a16="http://schemas.microsoft.com/office/drawing/2014/main" id="{AB1570B7-8899-40A1-94EC-3F3E50B04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21" y="119285"/>
              <a:ext cx="285272" cy="55186"/>
            </a:xfrm>
            <a:custGeom>
              <a:avLst/>
              <a:gdLst>
                <a:gd name="T0" fmla="*/ 328583197 w 21600"/>
                <a:gd name="T1" fmla="*/ 460180 h 21600"/>
                <a:gd name="T2" fmla="*/ 328583197 w 21600"/>
                <a:gd name="T3" fmla="*/ 460180 h 21600"/>
                <a:gd name="T4" fmla="*/ 328583197 w 21600"/>
                <a:gd name="T5" fmla="*/ 460180 h 21600"/>
                <a:gd name="T6" fmla="*/ 328583197 w 21600"/>
                <a:gd name="T7" fmla="*/ 46018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0" y="20329"/>
                    <a:pt x="0" y="20329"/>
                    <a:pt x="0" y="20329"/>
                  </a:cubicBezTo>
                  <a:cubicBezTo>
                    <a:pt x="0" y="20965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1600"/>
                    <a:pt x="21600" y="20965"/>
                    <a:pt x="21600" y="20329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D3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6" name="AutoShape 32">
              <a:extLst>
                <a:ext uri="{FF2B5EF4-FFF2-40B4-BE49-F238E27FC236}">
                  <a16:creationId xmlns:a16="http://schemas.microsoft.com/office/drawing/2014/main" id="{3B620F1E-241E-41F8-83A1-73A488AA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85" y="184228"/>
              <a:ext cx="280226" cy="55186"/>
            </a:xfrm>
            <a:custGeom>
              <a:avLst/>
              <a:gdLst>
                <a:gd name="T0" fmla="*/ 305944429 w 21600"/>
                <a:gd name="T1" fmla="*/ 460180 h 21600"/>
                <a:gd name="T2" fmla="*/ 305944429 w 21600"/>
                <a:gd name="T3" fmla="*/ 460180 h 21600"/>
                <a:gd name="T4" fmla="*/ 305944429 w 21600"/>
                <a:gd name="T5" fmla="*/ 460180 h 21600"/>
                <a:gd name="T6" fmla="*/ 305944429 w 21600"/>
                <a:gd name="T7" fmla="*/ 46018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251" y="2541"/>
                    <a:pt x="628" y="5718"/>
                    <a:pt x="1005" y="6988"/>
                  </a:cubicBezTo>
                  <a:cubicBezTo>
                    <a:pt x="5651" y="21600"/>
                    <a:pt x="5651" y="21600"/>
                    <a:pt x="5651" y="21600"/>
                  </a:cubicBezTo>
                  <a:cubicBezTo>
                    <a:pt x="15949" y="21600"/>
                    <a:pt x="15949" y="21600"/>
                    <a:pt x="15949" y="21600"/>
                  </a:cubicBezTo>
                  <a:cubicBezTo>
                    <a:pt x="20470" y="6988"/>
                    <a:pt x="20470" y="6988"/>
                    <a:pt x="20470" y="6988"/>
                  </a:cubicBezTo>
                  <a:cubicBezTo>
                    <a:pt x="20847" y="5718"/>
                    <a:pt x="21349" y="2541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A7C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7" name="AutoShape 33">
              <a:extLst>
                <a:ext uri="{FF2B5EF4-FFF2-40B4-BE49-F238E27FC236}">
                  <a16:creationId xmlns:a16="http://schemas.microsoft.com/office/drawing/2014/main" id="{124519FB-3DA1-4027-9D26-6B25FA6CA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"/>
              <a:ext cx="448287" cy="610824"/>
            </a:xfrm>
            <a:custGeom>
              <a:avLst/>
              <a:gdLst>
                <a:gd name="T0" fmla="*/ 2003707470 w 21600"/>
                <a:gd name="T1" fmla="*/ 2147483646 h 21600"/>
                <a:gd name="T2" fmla="*/ 2003707470 w 21600"/>
                <a:gd name="T3" fmla="*/ 2147483646 h 21600"/>
                <a:gd name="T4" fmla="*/ 2003707470 w 21600"/>
                <a:gd name="T5" fmla="*/ 2147483646 h 21600"/>
                <a:gd name="T6" fmla="*/ 2003707470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191" y="5901"/>
                  </a:moveTo>
                  <a:cubicBezTo>
                    <a:pt x="20191" y="1662"/>
                    <a:pt x="20191" y="1662"/>
                    <a:pt x="20191" y="1662"/>
                  </a:cubicBezTo>
                  <a:cubicBezTo>
                    <a:pt x="20661" y="1547"/>
                    <a:pt x="20661" y="1547"/>
                    <a:pt x="20661" y="1547"/>
                  </a:cubicBezTo>
                  <a:cubicBezTo>
                    <a:pt x="21209" y="1432"/>
                    <a:pt x="21600" y="1089"/>
                    <a:pt x="21600" y="688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8"/>
                    <a:pt x="0" y="688"/>
                    <a:pt x="0" y="688"/>
                  </a:cubicBezTo>
                  <a:cubicBezTo>
                    <a:pt x="0" y="1089"/>
                    <a:pt x="391" y="1432"/>
                    <a:pt x="861" y="1547"/>
                  </a:cubicBezTo>
                  <a:cubicBezTo>
                    <a:pt x="1330" y="1662"/>
                    <a:pt x="1330" y="1662"/>
                    <a:pt x="1330" y="1662"/>
                  </a:cubicBezTo>
                  <a:cubicBezTo>
                    <a:pt x="1330" y="5901"/>
                    <a:pt x="1330" y="5901"/>
                    <a:pt x="1330" y="5901"/>
                  </a:cubicBezTo>
                  <a:cubicBezTo>
                    <a:pt x="1330" y="6875"/>
                    <a:pt x="2191" y="8021"/>
                    <a:pt x="3365" y="8537"/>
                  </a:cubicBezTo>
                  <a:cubicBezTo>
                    <a:pt x="8139" y="10771"/>
                    <a:pt x="8139" y="10771"/>
                    <a:pt x="8139" y="10771"/>
                  </a:cubicBezTo>
                  <a:cubicBezTo>
                    <a:pt x="3365" y="13063"/>
                    <a:pt x="3365" y="13063"/>
                    <a:pt x="3365" y="13063"/>
                  </a:cubicBezTo>
                  <a:cubicBezTo>
                    <a:pt x="2191" y="13579"/>
                    <a:pt x="1330" y="14725"/>
                    <a:pt x="1330" y="15699"/>
                  </a:cubicBezTo>
                  <a:cubicBezTo>
                    <a:pt x="1330" y="19938"/>
                    <a:pt x="1330" y="19938"/>
                    <a:pt x="1330" y="19938"/>
                  </a:cubicBezTo>
                  <a:cubicBezTo>
                    <a:pt x="861" y="20053"/>
                    <a:pt x="861" y="20053"/>
                    <a:pt x="861" y="20053"/>
                  </a:cubicBezTo>
                  <a:cubicBezTo>
                    <a:pt x="391" y="20168"/>
                    <a:pt x="0" y="20511"/>
                    <a:pt x="0" y="2097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0970"/>
                    <a:pt x="21600" y="20970"/>
                    <a:pt x="21600" y="20970"/>
                  </a:cubicBezTo>
                  <a:cubicBezTo>
                    <a:pt x="21600" y="20511"/>
                    <a:pt x="21209" y="20168"/>
                    <a:pt x="20661" y="20053"/>
                  </a:cubicBezTo>
                  <a:cubicBezTo>
                    <a:pt x="20191" y="19938"/>
                    <a:pt x="20191" y="19938"/>
                    <a:pt x="20191" y="19938"/>
                  </a:cubicBezTo>
                  <a:cubicBezTo>
                    <a:pt x="20191" y="15699"/>
                    <a:pt x="20191" y="15699"/>
                    <a:pt x="20191" y="15699"/>
                  </a:cubicBezTo>
                  <a:cubicBezTo>
                    <a:pt x="20191" y="14725"/>
                    <a:pt x="19330" y="13579"/>
                    <a:pt x="18235" y="13063"/>
                  </a:cubicBezTo>
                  <a:cubicBezTo>
                    <a:pt x="13383" y="10771"/>
                    <a:pt x="13383" y="10771"/>
                    <a:pt x="13383" y="10771"/>
                  </a:cubicBezTo>
                  <a:cubicBezTo>
                    <a:pt x="18235" y="8537"/>
                    <a:pt x="18235" y="8537"/>
                    <a:pt x="18235" y="8537"/>
                  </a:cubicBezTo>
                  <a:cubicBezTo>
                    <a:pt x="19330" y="8021"/>
                    <a:pt x="20191" y="6875"/>
                    <a:pt x="20191" y="5901"/>
                  </a:cubicBezTo>
                  <a:close/>
                  <a:moveTo>
                    <a:pt x="17374" y="7563"/>
                  </a:moveTo>
                  <a:cubicBezTo>
                    <a:pt x="13070" y="9568"/>
                    <a:pt x="13070" y="9568"/>
                    <a:pt x="13070" y="9568"/>
                  </a:cubicBezTo>
                  <a:cubicBezTo>
                    <a:pt x="12365" y="9855"/>
                    <a:pt x="11974" y="10313"/>
                    <a:pt x="11974" y="10771"/>
                  </a:cubicBezTo>
                  <a:cubicBezTo>
                    <a:pt x="11974" y="11287"/>
                    <a:pt x="12365" y="11745"/>
                    <a:pt x="13070" y="12032"/>
                  </a:cubicBezTo>
                  <a:cubicBezTo>
                    <a:pt x="17374" y="14037"/>
                    <a:pt x="17374" y="14037"/>
                    <a:pt x="17374" y="14037"/>
                  </a:cubicBezTo>
                  <a:cubicBezTo>
                    <a:pt x="18000" y="14381"/>
                    <a:pt x="18548" y="15126"/>
                    <a:pt x="18548" y="15699"/>
                  </a:cubicBezTo>
                  <a:cubicBezTo>
                    <a:pt x="18548" y="19996"/>
                    <a:pt x="18548" y="19996"/>
                    <a:pt x="18548" y="19996"/>
                  </a:cubicBezTo>
                  <a:cubicBezTo>
                    <a:pt x="2974" y="19996"/>
                    <a:pt x="2974" y="19996"/>
                    <a:pt x="2974" y="19996"/>
                  </a:cubicBezTo>
                  <a:cubicBezTo>
                    <a:pt x="2974" y="15699"/>
                    <a:pt x="2974" y="15699"/>
                    <a:pt x="2974" y="15699"/>
                  </a:cubicBezTo>
                  <a:cubicBezTo>
                    <a:pt x="2974" y="15126"/>
                    <a:pt x="3600" y="14381"/>
                    <a:pt x="4226" y="14037"/>
                  </a:cubicBezTo>
                  <a:cubicBezTo>
                    <a:pt x="8530" y="12032"/>
                    <a:pt x="8530" y="12032"/>
                    <a:pt x="8530" y="12032"/>
                  </a:cubicBezTo>
                  <a:cubicBezTo>
                    <a:pt x="9157" y="11745"/>
                    <a:pt x="9548" y="11287"/>
                    <a:pt x="9548" y="10771"/>
                  </a:cubicBezTo>
                  <a:cubicBezTo>
                    <a:pt x="9548" y="10313"/>
                    <a:pt x="9157" y="9855"/>
                    <a:pt x="8530" y="9568"/>
                  </a:cubicBezTo>
                  <a:cubicBezTo>
                    <a:pt x="4226" y="7563"/>
                    <a:pt x="4226" y="7563"/>
                    <a:pt x="4226" y="7563"/>
                  </a:cubicBezTo>
                  <a:cubicBezTo>
                    <a:pt x="3600" y="7219"/>
                    <a:pt x="2974" y="6474"/>
                    <a:pt x="2974" y="5901"/>
                  </a:cubicBezTo>
                  <a:cubicBezTo>
                    <a:pt x="2974" y="1604"/>
                    <a:pt x="2974" y="1604"/>
                    <a:pt x="2974" y="1604"/>
                  </a:cubicBezTo>
                  <a:cubicBezTo>
                    <a:pt x="18548" y="1604"/>
                    <a:pt x="18548" y="1604"/>
                    <a:pt x="18548" y="1604"/>
                  </a:cubicBezTo>
                  <a:cubicBezTo>
                    <a:pt x="18548" y="5901"/>
                    <a:pt x="18548" y="5901"/>
                    <a:pt x="18548" y="5901"/>
                  </a:cubicBezTo>
                  <a:cubicBezTo>
                    <a:pt x="18548" y="6474"/>
                    <a:pt x="18000" y="7219"/>
                    <a:pt x="17374" y="7563"/>
                  </a:cubicBezTo>
                  <a:close/>
                </a:path>
              </a:pathLst>
            </a:cu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8" name="AutoShape 34">
              <a:extLst>
                <a:ext uri="{FF2B5EF4-FFF2-40B4-BE49-F238E27FC236}">
                  <a16:creationId xmlns:a16="http://schemas.microsoft.com/office/drawing/2014/main" id="{1FB2ADCB-DE56-4942-B497-C5518F56C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35" y="250872"/>
              <a:ext cx="105663" cy="62949"/>
            </a:xfrm>
            <a:custGeom>
              <a:avLst/>
              <a:gdLst>
                <a:gd name="T0" fmla="*/ 6184504 w 21600"/>
                <a:gd name="T1" fmla="*/ 779061 h 21600"/>
                <a:gd name="T2" fmla="*/ 6184504 w 21600"/>
                <a:gd name="T3" fmla="*/ 779061 h 21600"/>
                <a:gd name="T4" fmla="*/ 6184504 w 21600"/>
                <a:gd name="T5" fmla="*/ 779061 h 21600"/>
                <a:gd name="T6" fmla="*/ 6184504 w 21600"/>
                <a:gd name="T7" fmla="*/ 77906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3323" y="3323"/>
                    <a:pt x="3323" y="3323"/>
                    <a:pt x="3323" y="3323"/>
                  </a:cubicBezTo>
                  <a:cubicBezTo>
                    <a:pt x="7311" y="7754"/>
                    <a:pt x="9637" y="14400"/>
                    <a:pt x="9637" y="21046"/>
                  </a:cubicBezTo>
                  <a:cubicBezTo>
                    <a:pt x="9637" y="21600"/>
                    <a:pt x="9637" y="21600"/>
                    <a:pt x="9637" y="21600"/>
                  </a:cubicBezTo>
                  <a:cubicBezTo>
                    <a:pt x="11963" y="21600"/>
                    <a:pt x="11963" y="21600"/>
                    <a:pt x="11963" y="21600"/>
                  </a:cubicBezTo>
                  <a:cubicBezTo>
                    <a:pt x="11963" y="21600"/>
                    <a:pt x="11963" y="21600"/>
                    <a:pt x="11963" y="21046"/>
                  </a:cubicBezTo>
                  <a:cubicBezTo>
                    <a:pt x="11963" y="14400"/>
                    <a:pt x="14289" y="7754"/>
                    <a:pt x="18277" y="3323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/>
            <a:p>
              <a:endParaRPr lang="en-US" sz="1350"/>
            </a:p>
          </p:txBody>
        </p:sp>
        <p:sp>
          <p:nvSpPr>
            <p:cNvPr id="8219" name="Rectangle 35">
              <a:extLst>
                <a:ext uri="{FF2B5EF4-FFF2-40B4-BE49-F238E27FC236}">
                  <a16:creationId xmlns:a16="http://schemas.microsoft.com/office/drawing/2014/main" id="{F95643A6-0037-4063-B05F-0599A3825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8" y="508630"/>
              <a:ext cx="284356" cy="37303"/>
            </a:xfrm>
            <a:prstGeom prst="rect">
              <a:avLst/>
            </a:prstGeom>
            <a:solidFill>
              <a:srgbClr val="EC29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90" rIns="3429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>
                <a:lnSpc>
                  <a:spcPct val="80000"/>
                </a:lnSpc>
              </a:pPr>
              <a:endParaRPr lang="en-US" altLang="en-US" sz="1350">
                <a:latin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F5A32165-C7AD-4775-B5A2-16BA0CC718C6}"/>
              </a:ext>
            </a:extLst>
          </p:cNvPr>
          <p:cNvSpPr txBox="1"/>
          <p:nvPr/>
        </p:nvSpPr>
        <p:spPr>
          <a:xfrm>
            <a:off x="6948264" y="548680"/>
            <a:ext cx="194421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التقييم القبلي </a:t>
            </a:r>
            <a:endParaRPr lang="ar-AE"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F9CF685-2E90-4B53-A57D-C4540588A0D4}"/>
              </a:ext>
            </a:extLst>
          </p:cNvPr>
          <p:cNvSpPr txBox="1"/>
          <p:nvPr/>
        </p:nvSpPr>
        <p:spPr>
          <a:xfrm>
            <a:off x="1259632" y="2375257"/>
            <a:ext cx="76328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متى كانت أول مشاركة لدولة الإمارات في معرض إكسبو</a:t>
            </a:r>
          </a:p>
        </p:txBody>
      </p:sp>
      <p:sp>
        <p:nvSpPr>
          <p:cNvPr id="4" name="AutoShape 2" descr="مسجد قباء قديما | Taj mahal, Mosque, Madina">
            <a:extLst>
              <a:ext uri="{FF2B5EF4-FFF2-40B4-BE49-F238E27FC236}">
                <a16:creationId xmlns:a16="http://schemas.microsoft.com/office/drawing/2014/main" id="{CD076E81-42EE-4051-B1DF-66CB0E59D9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1EEA3F1-2EDE-435F-B121-0FD8E1D38B31}"/>
              </a:ext>
            </a:extLst>
          </p:cNvPr>
          <p:cNvSpPr txBox="1"/>
          <p:nvPr/>
        </p:nvSpPr>
        <p:spPr>
          <a:xfrm>
            <a:off x="8210227" y="5119469"/>
            <a:ext cx="7920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د</a:t>
            </a:r>
            <a:r>
              <a:rPr lang="en-US" dirty="0"/>
              <a:t>2</a:t>
            </a:r>
            <a:endParaRPr lang="ar-A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4E71BC-0B04-4935-A0DD-7D953DBA761E}"/>
              </a:ext>
            </a:extLst>
          </p:cNvPr>
          <p:cNvSpPr/>
          <p:nvPr/>
        </p:nvSpPr>
        <p:spPr>
          <a:xfrm>
            <a:off x="96154" y="3701944"/>
            <a:ext cx="9047846" cy="1167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AE" sz="2000" b="1" dirty="0">
                <a:solidFill>
                  <a:schemeClr val="bg1"/>
                </a:solidFill>
              </a:rPr>
              <a:t>أول مشاركة كانت قبل قيام الاتحاد حيث شاركت إمارة أبو ظبي في معرض أوساكا اليابانية عام 1970 </a:t>
            </a:r>
          </a:p>
          <a:p>
            <a:endParaRPr lang="ar-AE" sz="2000" b="1" dirty="0">
              <a:solidFill>
                <a:schemeClr val="bg1"/>
              </a:solidFill>
            </a:endParaRPr>
          </a:p>
          <a:p>
            <a:pPr algn="ctr"/>
            <a:r>
              <a:rPr lang="ar-AE" sz="2000" b="1" dirty="0">
                <a:solidFill>
                  <a:schemeClr val="bg1"/>
                </a:solidFill>
              </a:rPr>
              <a:t>وبعد قيام الاتحاد شاركت دولة الإمارات العربية المتحدة في إكسبو إشبيلية عام 1992</a:t>
            </a:r>
          </a:p>
        </p:txBody>
      </p:sp>
    </p:spTree>
    <p:extLst>
      <p:ext uri="{BB962C8B-B14F-4D97-AF65-F5344CB8AC3E}">
        <p14:creationId xmlns:p14="http://schemas.microsoft.com/office/powerpoint/2010/main" val="406262730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504</Words>
  <Application>Microsoft Office PowerPoint</Application>
  <PresentationFormat>عرض على الشاشة (4:3)</PresentationFormat>
  <Paragraphs>141</Paragraphs>
  <Slides>27</Slides>
  <Notes>1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7" baseType="lpstr">
      <vt:lpstr>(AH) Manal Black</vt:lpstr>
      <vt:lpstr>Abadi</vt:lpstr>
      <vt:lpstr>Aldhabi</vt:lpstr>
      <vt:lpstr>Arial</vt:lpstr>
      <vt:lpstr>Calibri</vt:lpstr>
      <vt:lpstr>Helvetica</vt:lpstr>
      <vt:lpstr>Impact</vt:lpstr>
      <vt:lpstr>Sakkal Majalla</vt:lpstr>
      <vt:lpstr>Times New Roman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عارف عارف</dc:creator>
  <cp:lastModifiedBy>LENOVO</cp:lastModifiedBy>
  <cp:revision>2</cp:revision>
  <dcterms:created xsi:type="dcterms:W3CDTF">2020-11-01T12:27:49Z</dcterms:created>
  <dcterms:modified xsi:type="dcterms:W3CDTF">2021-10-10T15:35:25Z</dcterms:modified>
</cp:coreProperties>
</file>