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80" r:id="rId2"/>
    <p:sldId id="308" r:id="rId3"/>
    <p:sldId id="309" r:id="rId4"/>
    <p:sldId id="314" r:id="rId5"/>
    <p:sldId id="310" r:id="rId6"/>
    <p:sldId id="292" r:id="rId7"/>
    <p:sldId id="578" r:id="rId8"/>
    <p:sldId id="579" r:id="rId9"/>
    <p:sldId id="311" r:id="rId10"/>
    <p:sldId id="295" r:id="rId11"/>
    <p:sldId id="296" r:id="rId12"/>
    <p:sldId id="297" r:id="rId13"/>
    <p:sldId id="298" r:id="rId14"/>
    <p:sldId id="610" r:id="rId15"/>
    <p:sldId id="299" r:id="rId16"/>
    <p:sldId id="300" r:id="rId17"/>
    <p:sldId id="301" r:id="rId18"/>
    <p:sldId id="302" r:id="rId19"/>
    <p:sldId id="303" r:id="rId20"/>
    <p:sldId id="304" r:id="rId21"/>
    <p:sldId id="306" r:id="rId22"/>
    <p:sldId id="307" r:id="rId23"/>
    <p:sldId id="31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3A8D96-210A-49C0-A0B5-EAD5B2A3F6BE}">
          <p14:sldIdLst>
            <p14:sldId id="280"/>
            <p14:sldId id="308"/>
            <p14:sldId id="309"/>
            <p14:sldId id="314"/>
            <p14:sldId id="310"/>
            <p14:sldId id="292"/>
            <p14:sldId id="578"/>
            <p14:sldId id="579"/>
            <p14:sldId id="311"/>
            <p14:sldId id="295"/>
            <p14:sldId id="296"/>
            <p14:sldId id="297"/>
            <p14:sldId id="298"/>
            <p14:sldId id="610"/>
            <p14:sldId id="299"/>
            <p14:sldId id="300"/>
            <p14:sldId id="301"/>
            <p14:sldId id="302"/>
            <p14:sldId id="303"/>
            <p14:sldId id="304"/>
            <p14:sldId id="306"/>
            <p14:sldId id="307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506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99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199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855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703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137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635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502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662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8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45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9/11/2021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3">
            <a:extLst>
              <a:ext uri="{FF2B5EF4-FFF2-40B4-BE49-F238E27FC236}">
                <a16:creationId xmlns="" xmlns:a16="http://schemas.microsoft.com/office/drawing/2014/main" id="{2B72DCBD-AFA7-4D52-B793-95008FABFB48}"/>
              </a:ext>
            </a:extLst>
          </p:cNvPr>
          <p:cNvSpPr/>
          <p:nvPr/>
        </p:nvSpPr>
        <p:spPr>
          <a:xfrm>
            <a:off x="5226757" y="25969"/>
            <a:ext cx="6937272" cy="9291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r>
              <a:rPr lang="ar-AE" sz="4400" b="1" dirty="0">
                <a:solidFill>
                  <a:schemeClr val="bg1"/>
                </a:solidFill>
              </a:rPr>
              <a:t>التحليل إلى العوامل أولية</a:t>
            </a:r>
            <a:endParaRPr lang="en-US" sz="4400" b="1" dirty="0">
              <a:solidFill>
                <a:schemeClr val="bg1"/>
              </a:solidFill>
            </a:endParaRPr>
          </a:p>
          <a:p>
            <a:pPr algn="r"/>
            <a:endParaRPr lang="ar-EG" sz="4800" b="1" dirty="0">
              <a:solidFill>
                <a:srgbClr val="000000"/>
              </a:solidFill>
              <a:cs typeface="(AH) Manal Black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CC2FA56-9FC6-4F68-B72E-89ADB83CD6E9}"/>
              </a:ext>
            </a:extLst>
          </p:cNvPr>
          <p:cNvSpPr/>
          <p:nvPr/>
        </p:nvSpPr>
        <p:spPr>
          <a:xfrm>
            <a:off x="1" y="22578"/>
            <a:ext cx="5226756" cy="9291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AE" sz="4000" b="1" dirty="0">
                <a:solidFill>
                  <a:srgbClr val="000000"/>
                </a:solidFill>
                <a:cs typeface="(AH) Manal Black" pitchFamily="2" charset="-78"/>
              </a:rPr>
              <a:t> الدرس( 1) - </a:t>
            </a:r>
            <a:r>
              <a:rPr lang="ar-AE" sz="3200" b="1" dirty="0">
                <a:solidFill>
                  <a:srgbClr val="000000"/>
                </a:solidFill>
                <a:cs typeface="(AH) Manal Black" pitchFamily="2" charset="-78"/>
              </a:rPr>
              <a:t>صفحة</a:t>
            </a:r>
            <a:r>
              <a:rPr lang="ar-AE" sz="4000" b="1" dirty="0">
                <a:solidFill>
                  <a:srgbClr val="000000"/>
                </a:solidFill>
                <a:cs typeface="(AH) Manal Black" pitchFamily="2" charset="-78"/>
              </a:rPr>
              <a:t> :</a:t>
            </a:r>
            <a:endParaRPr lang="ar-EG" sz="4000" b="1" dirty="0">
              <a:solidFill>
                <a:srgbClr val="000000"/>
              </a:solidFill>
              <a:cs typeface="(AH) Manal Black" pitchFamily="2" charset="-78"/>
            </a:endParaRPr>
          </a:p>
        </p:txBody>
      </p:sp>
      <p:sp>
        <p:nvSpPr>
          <p:cNvPr id="4" name="موجة مزدوجة 3"/>
          <p:cNvSpPr/>
          <p:nvPr/>
        </p:nvSpPr>
        <p:spPr>
          <a:xfrm>
            <a:off x="0" y="3429000"/>
            <a:ext cx="12015787" cy="2464102"/>
          </a:xfrm>
          <a:prstGeom prst="doubleWave">
            <a:avLst>
              <a:gd name="adj1" fmla="val 6250"/>
              <a:gd name="adj2" fmla="val 28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4800" dirty="0">
              <a:solidFill>
                <a:schemeClr val="tx1"/>
              </a:solidFill>
            </a:endParaRPr>
          </a:p>
          <a:p>
            <a:pPr algn="r" rtl="1"/>
            <a:r>
              <a:rPr lang="ar-AE" sz="4800" b="1" dirty="0">
                <a:solidFill>
                  <a:schemeClr val="tx1"/>
                </a:solidFill>
              </a:rPr>
              <a:t>تحليل الأعداد إلى العوامل الأولية. (تعليم مدرسي أو تعليم الكتروني)</a:t>
            </a:r>
            <a:r>
              <a:rPr lang="ar-AE" sz="4800" dirty="0">
                <a:solidFill>
                  <a:schemeClr val="tx1"/>
                </a:solidFill>
              </a:rPr>
              <a:t/>
            </a:r>
            <a:br>
              <a:rPr lang="ar-AE" sz="4800" dirty="0">
                <a:solidFill>
                  <a:schemeClr val="tx1"/>
                </a:solidFill>
              </a:rPr>
            </a:br>
            <a:endParaRPr lang="ar-AE" sz="4800" dirty="0">
              <a:solidFill>
                <a:schemeClr val="tx1"/>
              </a:solidFill>
            </a:endParaRPr>
          </a:p>
        </p:txBody>
      </p:sp>
      <p:sp>
        <p:nvSpPr>
          <p:cNvPr id="7" name="شريط إلى الأسفل 6"/>
          <p:cNvSpPr/>
          <p:nvPr/>
        </p:nvSpPr>
        <p:spPr>
          <a:xfrm>
            <a:off x="281140" y="1762125"/>
            <a:ext cx="11575947" cy="15049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7200" kern="0" dirty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SA" sz="7200" kern="0" dirty="0">
                <a:solidFill>
                  <a:schemeClr val="bg1"/>
                </a:solidFill>
                <a:cs typeface="PT Bold Heading" pitchFamily="2" charset="-78"/>
              </a:rPr>
              <a:t>نواتج التعلم</a:t>
            </a:r>
            <a:r>
              <a:rPr lang="ar-AE" sz="7200" kern="0" dirty="0">
                <a:solidFill>
                  <a:schemeClr val="bg1"/>
                </a:solidFill>
                <a:cs typeface="PT Bold Heading" pitchFamily="2" charset="-78"/>
              </a:rPr>
              <a:t>    </a:t>
            </a:r>
            <a:endParaRPr lang="ar-AE" sz="72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8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C25681-9314-4BC5-B271-ACB3BDC4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9" y="-1"/>
            <a:ext cx="11995152" cy="2838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3FE02A-3180-4FD2-8F8C-E37FA859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16" y="2803541"/>
            <a:ext cx="3333750" cy="88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E47E48-C306-4EEE-8FB4-900933604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9" y="3712104"/>
            <a:ext cx="11850473" cy="28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42B6D9-F0A5-4168-BA65-B686AA8D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06" y="30329"/>
            <a:ext cx="11889494" cy="636836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74C6684F-5C06-4EDC-81FD-3101C33BD9FF}"/>
              </a:ext>
            </a:extLst>
          </p:cNvPr>
          <p:cNvSpPr txBox="1"/>
          <p:nvPr/>
        </p:nvSpPr>
        <p:spPr>
          <a:xfrm>
            <a:off x="2233158" y="1310197"/>
            <a:ext cx="8205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85DB53B0-5357-4138-9D0A-4A1322B821BE}"/>
              </a:ext>
            </a:extLst>
          </p:cNvPr>
          <p:cNvSpPr txBox="1"/>
          <p:nvPr/>
        </p:nvSpPr>
        <p:spPr>
          <a:xfrm>
            <a:off x="2416322" y="1310196"/>
            <a:ext cx="576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7463506A-B2A0-4AA8-AA5E-C532A2B2AC4D}"/>
              </a:ext>
            </a:extLst>
          </p:cNvPr>
          <p:cNvSpPr txBox="1"/>
          <p:nvPr/>
        </p:nvSpPr>
        <p:spPr>
          <a:xfrm>
            <a:off x="3210143" y="2073301"/>
            <a:ext cx="504000" cy="576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6E0ADF00-D129-4961-85C8-48F6D42539C9}"/>
              </a:ext>
            </a:extLst>
          </p:cNvPr>
          <p:cNvSpPr txBox="1"/>
          <p:nvPr/>
        </p:nvSpPr>
        <p:spPr>
          <a:xfrm>
            <a:off x="3212780" y="2093773"/>
            <a:ext cx="504000" cy="576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1C3A59DD-E16A-442B-88C9-D05E9503C798}"/>
              </a:ext>
            </a:extLst>
          </p:cNvPr>
          <p:cNvSpPr txBox="1"/>
          <p:nvPr/>
        </p:nvSpPr>
        <p:spPr>
          <a:xfrm>
            <a:off x="2440175" y="1303860"/>
            <a:ext cx="50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CE222DE2-1B5B-489C-8072-1E3132ED28DC}"/>
              </a:ext>
            </a:extLst>
          </p:cNvPr>
          <p:cNvSpPr txBox="1"/>
          <p:nvPr/>
        </p:nvSpPr>
        <p:spPr>
          <a:xfrm>
            <a:off x="1679401" y="2093773"/>
            <a:ext cx="50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18FE5C8A-F36E-41FA-BCB9-2C12FEB48FE9}"/>
              </a:ext>
            </a:extLst>
          </p:cNvPr>
          <p:cNvSpPr txBox="1"/>
          <p:nvPr/>
        </p:nvSpPr>
        <p:spPr>
          <a:xfrm>
            <a:off x="9832517" y="1134335"/>
            <a:ext cx="8205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18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B11806EB-6612-4C1F-B16A-194FDBC1E52F}"/>
              </a:ext>
            </a:extLst>
          </p:cNvPr>
          <p:cNvSpPr txBox="1"/>
          <p:nvPr/>
        </p:nvSpPr>
        <p:spPr>
          <a:xfrm>
            <a:off x="9453586" y="1947212"/>
            <a:ext cx="468000" cy="576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F5F037A1-2E3E-445B-8642-8F4C97DEF15F}"/>
              </a:ext>
            </a:extLst>
          </p:cNvPr>
          <p:cNvSpPr txBox="1"/>
          <p:nvPr/>
        </p:nvSpPr>
        <p:spPr>
          <a:xfrm>
            <a:off x="10868134" y="1955400"/>
            <a:ext cx="504000" cy="576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="" xmlns:a16="http://schemas.microsoft.com/office/drawing/2014/main" id="{36C2C683-5989-43EE-AE19-19E48045C6C7}"/>
              </a:ext>
            </a:extLst>
          </p:cNvPr>
          <p:cNvSpPr txBox="1"/>
          <p:nvPr/>
        </p:nvSpPr>
        <p:spPr>
          <a:xfrm>
            <a:off x="10869697" y="1947212"/>
            <a:ext cx="50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="" xmlns:a16="http://schemas.microsoft.com/office/drawing/2014/main" id="{2F1DADEF-5B9E-4A3F-88A2-A1A2BED56AD0}"/>
              </a:ext>
            </a:extLst>
          </p:cNvPr>
          <p:cNvSpPr txBox="1"/>
          <p:nvPr/>
        </p:nvSpPr>
        <p:spPr>
          <a:xfrm>
            <a:off x="10082945" y="1140321"/>
            <a:ext cx="432000" cy="576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6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="" xmlns:a16="http://schemas.microsoft.com/office/drawing/2014/main" id="{AC4E2A48-FE9B-4B7E-B30A-5F6CFACA977E}"/>
              </a:ext>
            </a:extLst>
          </p:cNvPr>
          <p:cNvSpPr txBox="1"/>
          <p:nvPr/>
        </p:nvSpPr>
        <p:spPr>
          <a:xfrm>
            <a:off x="10082945" y="1140321"/>
            <a:ext cx="50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="" xmlns:a16="http://schemas.microsoft.com/office/drawing/2014/main" id="{93ACAC3E-21A8-45D7-AA0F-B73F997AA5FA}"/>
              </a:ext>
            </a:extLst>
          </p:cNvPr>
          <p:cNvSpPr txBox="1"/>
          <p:nvPr/>
        </p:nvSpPr>
        <p:spPr>
          <a:xfrm>
            <a:off x="4511884" y="4918088"/>
            <a:ext cx="50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="" xmlns:a16="http://schemas.microsoft.com/office/drawing/2014/main" id="{595553C7-04ED-4E6E-BA84-2FB4762F100D}"/>
              </a:ext>
            </a:extLst>
          </p:cNvPr>
          <p:cNvSpPr txBox="1"/>
          <p:nvPr/>
        </p:nvSpPr>
        <p:spPr>
          <a:xfrm>
            <a:off x="5492959" y="4918088"/>
            <a:ext cx="50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="" xmlns:a16="http://schemas.microsoft.com/office/drawing/2014/main" id="{FE87AA9F-B53C-44BB-9D83-7BD7E6B09191}"/>
              </a:ext>
            </a:extLst>
          </p:cNvPr>
          <p:cNvSpPr txBox="1"/>
          <p:nvPr/>
        </p:nvSpPr>
        <p:spPr>
          <a:xfrm>
            <a:off x="6474034" y="4918088"/>
            <a:ext cx="50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C5321B5A-DFB5-411A-91B5-9CBAF31989AC}"/>
              </a:ext>
            </a:extLst>
          </p:cNvPr>
          <p:cNvSpPr txBox="1"/>
          <p:nvPr/>
        </p:nvSpPr>
        <p:spPr>
          <a:xfrm>
            <a:off x="7455109" y="4918088"/>
            <a:ext cx="50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="" xmlns:a16="http://schemas.microsoft.com/office/drawing/2014/main" id="{E0FEAE7B-EC96-4294-99C9-66A35AB8596A}"/>
              </a:ext>
            </a:extLst>
          </p:cNvPr>
          <p:cNvSpPr txBox="1"/>
          <p:nvPr/>
        </p:nvSpPr>
        <p:spPr>
          <a:xfrm>
            <a:off x="10019583" y="5738303"/>
            <a:ext cx="9303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36</a:t>
            </a:r>
            <a:endParaRPr 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139 L -0.06028 0.1157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57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52 L 0.06315 0.116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0.12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03854 0.121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608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3842 0.118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297 L -0.05157 0.116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18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06744 0.118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00469 0.118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03008 0.118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592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4974 0.1178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F8786D-4DE6-4EBE-AB66-588A7C1A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0"/>
            <a:ext cx="11887200" cy="652974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B53500C7-3725-451A-BD65-D58EC8103C1A}"/>
              </a:ext>
            </a:extLst>
          </p:cNvPr>
          <p:cNvSpPr txBox="1"/>
          <p:nvPr/>
        </p:nvSpPr>
        <p:spPr>
          <a:xfrm>
            <a:off x="9979234" y="1641488"/>
            <a:ext cx="432000" cy="576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8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2D82C3CC-6C2D-4E22-99F7-94A25FE16D9E}"/>
              </a:ext>
            </a:extLst>
          </p:cNvPr>
          <p:cNvSpPr txBox="1"/>
          <p:nvPr/>
        </p:nvSpPr>
        <p:spPr>
          <a:xfrm>
            <a:off x="9979234" y="1641488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531F496A-4D09-4D43-94CC-5C454FADF43E}"/>
              </a:ext>
            </a:extLst>
          </p:cNvPr>
          <p:cNvSpPr txBox="1"/>
          <p:nvPr/>
        </p:nvSpPr>
        <p:spPr>
          <a:xfrm>
            <a:off x="9979234" y="1659488"/>
            <a:ext cx="432000" cy="54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5974E7BD-7959-49FE-A81A-1A8BE0F9CF53}"/>
              </a:ext>
            </a:extLst>
          </p:cNvPr>
          <p:cNvSpPr txBox="1"/>
          <p:nvPr/>
        </p:nvSpPr>
        <p:spPr>
          <a:xfrm>
            <a:off x="9152763" y="2469901"/>
            <a:ext cx="432000" cy="54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099F2AE9-43F8-46B0-8828-CC6259C45D3E}"/>
              </a:ext>
            </a:extLst>
          </p:cNvPr>
          <p:cNvSpPr txBox="1"/>
          <p:nvPr/>
        </p:nvSpPr>
        <p:spPr>
          <a:xfrm>
            <a:off x="10757673" y="2500193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0B4108B0-F303-4079-94DF-285AFB10EEC7}"/>
              </a:ext>
            </a:extLst>
          </p:cNvPr>
          <p:cNvSpPr txBox="1"/>
          <p:nvPr/>
        </p:nvSpPr>
        <p:spPr>
          <a:xfrm>
            <a:off x="10761973" y="2495430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1A86FC39-EDD5-4B51-B693-E9F3B38D61FD}"/>
              </a:ext>
            </a:extLst>
          </p:cNvPr>
          <p:cNvSpPr txBox="1"/>
          <p:nvPr/>
        </p:nvSpPr>
        <p:spPr>
          <a:xfrm>
            <a:off x="4194078" y="4267611"/>
            <a:ext cx="43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EC36F6F3-BDCB-4FEF-BED6-F88ECABCE585}"/>
              </a:ext>
            </a:extLst>
          </p:cNvPr>
          <p:cNvSpPr txBox="1"/>
          <p:nvPr/>
        </p:nvSpPr>
        <p:spPr>
          <a:xfrm>
            <a:off x="5184678" y="4267610"/>
            <a:ext cx="43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DEEA7A14-D989-45F8-BDDB-5B969EE0FA0D}"/>
              </a:ext>
            </a:extLst>
          </p:cNvPr>
          <p:cNvSpPr txBox="1"/>
          <p:nvPr/>
        </p:nvSpPr>
        <p:spPr>
          <a:xfrm>
            <a:off x="6175278" y="4267609"/>
            <a:ext cx="43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ADF77A3F-1800-4893-8471-601C495F0E0D}"/>
              </a:ext>
            </a:extLst>
          </p:cNvPr>
          <p:cNvSpPr txBox="1"/>
          <p:nvPr/>
        </p:nvSpPr>
        <p:spPr>
          <a:xfrm>
            <a:off x="7165878" y="4267608"/>
            <a:ext cx="43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="" xmlns:a16="http://schemas.microsoft.com/office/drawing/2014/main" id="{930DD57B-B97E-42AA-A9F5-64BC74C2440D}"/>
              </a:ext>
            </a:extLst>
          </p:cNvPr>
          <p:cNvSpPr txBox="1"/>
          <p:nvPr/>
        </p:nvSpPr>
        <p:spPr>
          <a:xfrm>
            <a:off x="11182758" y="5953536"/>
            <a:ext cx="100924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24</a:t>
            </a:r>
            <a:endParaRPr lang="ar-A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6901 0.120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59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638 0.123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069 0.1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0.117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588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04063 0.117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7519FF-A3BD-456B-923B-41838EF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0"/>
            <a:ext cx="12090400" cy="677816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31A9701F-57E6-417E-95FC-364A669804FE}"/>
              </a:ext>
            </a:extLst>
          </p:cNvPr>
          <p:cNvSpPr txBox="1"/>
          <p:nvPr/>
        </p:nvSpPr>
        <p:spPr>
          <a:xfrm>
            <a:off x="7223028" y="2659559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8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289D65D5-B759-4F05-9226-125C2EFD3C15}"/>
              </a:ext>
            </a:extLst>
          </p:cNvPr>
          <p:cNvSpPr txBox="1"/>
          <p:nvPr/>
        </p:nvSpPr>
        <p:spPr>
          <a:xfrm>
            <a:off x="7223028" y="2659559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C3095AE1-D0C7-4B68-8368-32CA94DF8E72}"/>
              </a:ext>
            </a:extLst>
          </p:cNvPr>
          <p:cNvSpPr txBox="1"/>
          <p:nvPr/>
        </p:nvSpPr>
        <p:spPr>
          <a:xfrm>
            <a:off x="8769627" y="3606514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33B5CCE4-2B61-4DA8-B30B-67E3F4F6E018}"/>
              </a:ext>
            </a:extLst>
          </p:cNvPr>
          <p:cNvSpPr txBox="1"/>
          <p:nvPr/>
        </p:nvSpPr>
        <p:spPr>
          <a:xfrm>
            <a:off x="752427" y="5762861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7CEC4226-E0FD-45A3-9A5C-BFCD6B86C654}"/>
              </a:ext>
            </a:extLst>
          </p:cNvPr>
          <p:cNvSpPr txBox="1"/>
          <p:nvPr/>
        </p:nvSpPr>
        <p:spPr>
          <a:xfrm>
            <a:off x="5486760" y="3554909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E07CD864-FB14-4D96-A7F6-F5DBA5EBDB29}"/>
              </a:ext>
            </a:extLst>
          </p:cNvPr>
          <p:cNvSpPr txBox="1"/>
          <p:nvPr/>
        </p:nvSpPr>
        <p:spPr>
          <a:xfrm>
            <a:off x="7223028" y="2659559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769FD587-1018-4C84-AEFB-6F8677B4F3F1}"/>
              </a:ext>
            </a:extLst>
          </p:cNvPr>
          <p:cNvSpPr txBox="1"/>
          <p:nvPr/>
        </p:nvSpPr>
        <p:spPr>
          <a:xfrm>
            <a:off x="8767531" y="3606514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8365F4C0-5EB0-4A45-B994-CA52CCD56ED9}"/>
              </a:ext>
            </a:extLst>
          </p:cNvPr>
          <p:cNvSpPr txBox="1"/>
          <p:nvPr/>
        </p:nvSpPr>
        <p:spPr>
          <a:xfrm>
            <a:off x="3968749" y="5762861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8443831D-3B58-482C-97EC-F166738702BD}"/>
              </a:ext>
            </a:extLst>
          </p:cNvPr>
          <p:cNvSpPr txBox="1"/>
          <p:nvPr/>
        </p:nvSpPr>
        <p:spPr>
          <a:xfrm>
            <a:off x="6659632" y="5762861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E9527E51-51F2-4110-88BE-6AF5CE0CAA2F}"/>
              </a:ext>
            </a:extLst>
          </p:cNvPr>
          <p:cNvSpPr txBox="1"/>
          <p:nvPr/>
        </p:nvSpPr>
        <p:spPr>
          <a:xfrm>
            <a:off x="9425816" y="5762861"/>
            <a:ext cx="4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4" name="شكل بيضاوي 5">
            <a:extLst>
              <a:ext uri="{FF2B5EF4-FFF2-40B4-BE49-F238E27FC236}">
                <a16:creationId xmlns="" xmlns:a16="http://schemas.microsoft.com/office/drawing/2014/main" id="{B57E489A-3493-4FEE-B154-1C001B401983}"/>
              </a:ext>
            </a:extLst>
          </p:cNvPr>
          <p:cNvSpPr/>
          <p:nvPr/>
        </p:nvSpPr>
        <p:spPr>
          <a:xfrm>
            <a:off x="2279176" y="4324350"/>
            <a:ext cx="8898340" cy="1080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50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14453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66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2968 0.13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0469 0.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08763 0.139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69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8633 0.142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F8133A8C-6C73-4A2D-AB6C-AC6E1B42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80"/>
            <a:ext cx="12192000" cy="6852291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AD25EE33-45E3-48D5-977C-41B3B59C8C92}"/>
              </a:ext>
            </a:extLst>
          </p:cNvPr>
          <p:cNvSpPr txBox="1"/>
          <p:nvPr/>
        </p:nvSpPr>
        <p:spPr>
          <a:xfrm>
            <a:off x="2114551" y="6011563"/>
            <a:ext cx="8281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sz="3200" b="1" dirty="0">
                <a:highlight>
                  <a:srgbClr val="FFFF00"/>
                </a:highlight>
              </a:rPr>
              <a:t>https://www.liveworksheets.com/ve1155841fl</a:t>
            </a: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5D4F9313-F92B-4438-A0E9-57689CFE6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28315"/>
            <a:ext cx="10306547" cy="5522753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3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2EF58B-E179-4D43-954F-A6CF68699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753" y="0"/>
            <a:ext cx="2414248" cy="85795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E96D5E1C-682F-4BAD-B2DF-9239FCEE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901500"/>
            <a:ext cx="11940267" cy="216827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CA2A0EFE-090F-4AC1-9D22-C325C774F76D}"/>
              </a:ext>
            </a:extLst>
          </p:cNvPr>
          <p:cNvSpPr txBox="1"/>
          <p:nvPr/>
        </p:nvSpPr>
        <p:spPr>
          <a:xfrm>
            <a:off x="2362953" y="2949781"/>
            <a:ext cx="9711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63  </a:t>
            </a:r>
            <a:endParaRPr lang="ar-AE" sz="4400" b="1" dirty="0">
              <a:solidFill>
                <a:srgbClr val="FF0000"/>
              </a:solidFill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="" xmlns:a16="http://schemas.microsoft.com/office/drawing/2014/main" id="{77C871A7-19A5-4C23-9177-21BE7FDA2703}"/>
              </a:ext>
            </a:extLst>
          </p:cNvPr>
          <p:cNvGrpSpPr/>
          <p:nvPr/>
        </p:nvGrpSpPr>
        <p:grpSpPr>
          <a:xfrm>
            <a:off x="1590332" y="3550867"/>
            <a:ext cx="2412000" cy="396000"/>
            <a:chOff x="1822488" y="1749359"/>
            <a:chExt cx="2296793" cy="988173"/>
          </a:xfrm>
        </p:grpSpPr>
        <p:cxnSp>
          <p:nvCxnSpPr>
            <p:cNvPr id="6" name="رابط كسهم مستقيم 5">
              <a:extLst>
                <a:ext uri="{FF2B5EF4-FFF2-40B4-BE49-F238E27FC236}">
                  <a16:creationId xmlns="" xmlns:a16="http://schemas.microsoft.com/office/drawing/2014/main" id="{6E0898C1-4485-441C-94E6-6BAE7A915C60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كسهم مستقيم 6">
              <a:extLst>
                <a:ext uri="{FF2B5EF4-FFF2-40B4-BE49-F238E27FC236}">
                  <a16:creationId xmlns="" xmlns:a16="http://schemas.microsoft.com/office/drawing/2014/main" id="{CA95C128-9ED3-4F02-BE43-2674786408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شكل بيضاوي 7">
            <a:extLst>
              <a:ext uri="{FF2B5EF4-FFF2-40B4-BE49-F238E27FC236}">
                <a16:creationId xmlns="" xmlns:a16="http://schemas.microsoft.com/office/drawing/2014/main" id="{10927A00-CE29-4377-85C8-D6D47D495EF9}"/>
              </a:ext>
            </a:extLst>
          </p:cNvPr>
          <p:cNvSpPr/>
          <p:nvPr/>
        </p:nvSpPr>
        <p:spPr>
          <a:xfrm>
            <a:off x="213327" y="5012593"/>
            <a:ext cx="815636" cy="7624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A30A0E3B-9C07-4EC4-99FB-E96F11086BEF}"/>
              </a:ext>
            </a:extLst>
          </p:cNvPr>
          <p:cNvSpPr txBox="1"/>
          <p:nvPr/>
        </p:nvSpPr>
        <p:spPr>
          <a:xfrm>
            <a:off x="2518714" y="2939022"/>
            <a:ext cx="468000" cy="612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9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4C531CE4-0637-4B4F-962D-2BB9A4EB054C}"/>
              </a:ext>
            </a:extLst>
          </p:cNvPr>
          <p:cNvSpPr txBox="1"/>
          <p:nvPr/>
        </p:nvSpPr>
        <p:spPr>
          <a:xfrm>
            <a:off x="2569985" y="2968051"/>
            <a:ext cx="50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7</a:t>
            </a:r>
            <a:endParaRPr lang="ar-AE" sz="4400" b="1" dirty="0">
              <a:solidFill>
                <a:srgbClr val="FF0000"/>
              </a:solidFill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="" xmlns:a16="http://schemas.microsoft.com/office/drawing/2014/main" id="{45FA2D96-FF89-41CB-BC38-9128012BA8AA}"/>
              </a:ext>
            </a:extLst>
          </p:cNvPr>
          <p:cNvGrpSpPr/>
          <p:nvPr/>
        </p:nvGrpSpPr>
        <p:grpSpPr>
          <a:xfrm>
            <a:off x="520252" y="4443743"/>
            <a:ext cx="1944000" cy="540000"/>
            <a:chOff x="1822488" y="1749359"/>
            <a:chExt cx="2296793" cy="988173"/>
          </a:xfrm>
        </p:grpSpPr>
        <p:cxnSp>
          <p:nvCxnSpPr>
            <p:cNvPr id="15" name="رابط كسهم مستقيم 14">
              <a:extLst>
                <a:ext uri="{FF2B5EF4-FFF2-40B4-BE49-F238E27FC236}">
                  <a16:creationId xmlns="" xmlns:a16="http://schemas.microsoft.com/office/drawing/2014/main" id="{271FA0AA-E3CE-47D6-B334-9DEB02B7949A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كسهم مستقيم 15">
              <a:extLst>
                <a:ext uri="{FF2B5EF4-FFF2-40B4-BE49-F238E27FC236}">
                  <a16:creationId xmlns="" xmlns:a16="http://schemas.microsoft.com/office/drawing/2014/main" id="{255CDFD0-7BBC-4A50-B888-0B6E8DFDB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مربع نص 16">
            <a:extLst>
              <a:ext uri="{FF2B5EF4-FFF2-40B4-BE49-F238E27FC236}">
                <a16:creationId xmlns="" xmlns:a16="http://schemas.microsoft.com/office/drawing/2014/main" id="{47FFA1B2-4415-4D51-B136-697A46AB5277}"/>
              </a:ext>
            </a:extLst>
          </p:cNvPr>
          <p:cNvSpPr txBox="1"/>
          <p:nvPr/>
        </p:nvSpPr>
        <p:spPr>
          <a:xfrm>
            <a:off x="1298187" y="3861990"/>
            <a:ext cx="468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="" xmlns:a16="http://schemas.microsoft.com/office/drawing/2014/main" id="{C15D44A0-B2E3-4F2D-81C5-F3FC19586EBA}"/>
              </a:ext>
            </a:extLst>
          </p:cNvPr>
          <p:cNvSpPr txBox="1"/>
          <p:nvPr/>
        </p:nvSpPr>
        <p:spPr>
          <a:xfrm>
            <a:off x="1319044" y="3853152"/>
            <a:ext cx="468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="" xmlns:a16="http://schemas.microsoft.com/office/drawing/2014/main" id="{5E866B51-AB26-4D2F-AC3D-C67C9F12948A}"/>
                  </a:ext>
                </a:extLst>
              </p:cNvPr>
              <p:cNvSpPr txBox="1"/>
              <p:nvPr/>
            </p:nvSpPr>
            <p:spPr>
              <a:xfrm>
                <a:off x="1222570" y="2198986"/>
                <a:ext cx="2590709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𝟑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5E866B51-AB26-4D2F-AC3D-C67C9F129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70" y="2198986"/>
                <a:ext cx="25907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شكل بيضاوي 26">
            <a:extLst>
              <a:ext uri="{FF2B5EF4-FFF2-40B4-BE49-F238E27FC236}">
                <a16:creationId xmlns="" xmlns:a16="http://schemas.microsoft.com/office/drawing/2014/main" id="{E39005A6-77CD-42E3-9031-C8EC6625A060}"/>
              </a:ext>
            </a:extLst>
          </p:cNvPr>
          <p:cNvSpPr/>
          <p:nvPr/>
        </p:nvSpPr>
        <p:spPr>
          <a:xfrm>
            <a:off x="1918291" y="5002998"/>
            <a:ext cx="815636" cy="7624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28" name="شكل بيضاوي 27">
            <a:extLst>
              <a:ext uri="{FF2B5EF4-FFF2-40B4-BE49-F238E27FC236}">
                <a16:creationId xmlns="" xmlns:a16="http://schemas.microsoft.com/office/drawing/2014/main" id="{9977992D-E3BC-43AB-81E7-CD66D5043372}"/>
              </a:ext>
            </a:extLst>
          </p:cNvPr>
          <p:cNvSpPr/>
          <p:nvPr/>
        </p:nvSpPr>
        <p:spPr>
          <a:xfrm>
            <a:off x="3594514" y="3973408"/>
            <a:ext cx="815636" cy="7624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09831 0.159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79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10364 0.1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07995 0.168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844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07032 0.168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9" grpId="1"/>
      <p:bldP spid="10" grpId="0"/>
      <p:bldP spid="10" grpId="1"/>
      <p:bldP spid="17" grpId="0"/>
      <p:bldP spid="17" grpId="1"/>
      <p:bldP spid="18" grpId="0"/>
      <p:bldP spid="18" grpId="1"/>
      <p:bldP spid="26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4E1A8028-A641-438C-90F9-DDA583305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698"/>
            <a:ext cx="12168000" cy="124641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EBC5F2C5-FBA6-4D92-8DCC-83B60A1213E3}"/>
              </a:ext>
            </a:extLst>
          </p:cNvPr>
          <p:cNvSpPr txBox="1"/>
          <p:nvPr/>
        </p:nvSpPr>
        <p:spPr>
          <a:xfrm>
            <a:off x="2290950" y="1595192"/>
            <a:ext cx="102374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40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="" xmlns:a16="http://schemas.microsoft.com/office/drawing/2014/main" id="{873F082F-22DF-4C8C-888D-0BA6152EB217}"/>
              </a:ext>
            </a:extLst>
          </p:cNvPr>
          <p:cNvGrpSpPr/>
          <p:nvPr/>
        </p:nvGrpSpPr>
        <p:grpSpPr>
          <a:xfrm>
            <a:off x="1476032" y="2198317"/>
            <a:ext cx="2412000" cy="396000"/>
            <a:chOff x="1822488" y="1749359"/>
            <a:chExt cx="2296793" cy="988173"/>
          </a:xfrm>
        </p:grpSpPr>
        <p:cxnSp>
          <p:nvCxnSpPr>
            <p:cNvPr id="9" name="رابط كسهم مستقيم 8">
              <a:extLst>
                <a:ext uri="{FF2B5EF4-FFF2-40B4-BE49-F238E27FC236}">
                  <a16:creationId xmlns="" xmlns:a16="http://schemas.microsoft.com/office/drawing/2014/main" id="{5893AF84-933B-423C-B10D-472D57857398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كسهم مستقيم 9">
              <a:extLst>
                <a:ext uri="{FF2B5EF4-FFF2-40B4-BE49-F238E27FC236}">
                  <a16:creationId xmlns="" xmlns:a16="http://schemas.microsoft.com/office/drawing/2014/main" id="{56CD4B57-4958-41E0-BB56-2978738BBA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مربع نص 16">
            <a:extLst>
              <a:ext uri="{FF2B5EF4-FFF2-40B4-BE49-F238E27FC236}">
                <a16:creationId xmlns="" xmlns:a16="http://schemas.microsoft.com/office/drawing/2014/main" id="{81B866B8-53FA-49E4-BE7F-8B2AFF52977A}"/>
              </a:ext>
            </a:extLst>
          </p:cNvPr>
          <p:cNvSpPr txBox="1"/>
          <p:nvPr/>
        </p:nvSpPr>
        <p:spPr>
          <a:xfrm>
            <a:off x="2299015" y="1633342"/>
            <a:ext cx="828000" cy="64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="" xmlns:a16="http://schemas.microsoft.com/office/drawing/2014/main" id="{A0DCF6E9-59B1-495D-8341-3A11C4877BD7}"/>
              </a:ext>
            </a:extLst>
          </p:cNvPr>
          <p:cNvSpPr txBox="1"/>
          <p:nvPr/>
        </p:nvSpPr>
        <p:spPr>
          <a:xfrm>
            <a:off x="2444183" y="1595192"/>
            <a:ext cx="68599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="" xmlns:a16="http://schemas.microsoft.com/office/drawing/2014/main" id="{AFB71688-3911-40E7-80CF-B6C16406AC92}"/>
              </a:ext>
            </a:extLst>
          </p:cNvPr>
          <p:cNvSpPr txBox="1"/>
          <p:nvPr/>
        </p:nvSpPr>
        <p:spPr>
          <a:xfrm>
            <a:off x="1205972" y="2608015"/>
            <a:ext cx="4204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B51D097A-B134-4884-A5B0-762A4EB0753F}"/>
              </a:ext>
            </a:extLst>
          </p:cNvPr>
          <p:cNvSpPr txBox="1"/>
          <p:nvPr/>
        </p:nvSpPr>
        <p:spPr>
          <a:xfrm>
            <a:off x="1231149" y="2594317"/>
            <a:ext cx="4204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5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="" xmlns:a16="http://schemas.microsoft.com/office/drawing/2014/main" id="{024AF6F4-20B2-40E9-ADA1-E1F4BF159D7E}"/>
              </a:ext>
            </a:extLst>
          </p:cNvPr>
          <p:cNvSpPr txBox="1"/>
          <p:nvPr/>
        </p:nvSpPr>
        <p:spPr>
          <a:xfrm>
            <a:off x="3567093" y="2654652"/>
            <a:ext cx="4204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CEC47232-82E0-42B8-AFC7-5A50552A8407}"/>
              </a:ext>
            </a:extLst>
          </p:cNvPr>
          <p:cNvSpPr txBox="1"/>
          <p:nvPr/>
        </p:nvSpPr>
        <p:spPr>
          <a:xfrm>
            <a:off x="3585740" y="2620954"/>
            <a:ext cx="4204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="" xmlns:a16="http://schemas.microsoft.com/office/drawing/2014/main" id="{7501BCB7-1FB4-47D0-8449-83AA344EC137}"/>
              </a:ext>
            </a:extLst>
          </p:cNvPr>
          <p:cNvSpPr txBox="1"/>
          <p:nvPr/>
        </p:nvSpPr>
        <p:spPr>
          <a:xfrm>
            <a:off x="9256742" y="1648635"/>
            <a:ext cx="4204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5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="" xmlns:a16="http://schemas.microsoft.com/office/drawing/2014/main" id="{524B1D40-E999-4077-9591-DCBC03BFF543}"/>
              </a:ext>
            </a:extLst>
          </p:cNvPr>
          <p:cNvSpPr txBox="1"/>
          <p:nvPr/>
        </p:nvSpPr>
        <p:spPr>
          <a:xfrm>
            <a:off x="9143500" y="1661597"/>
            <a:ext cx="86467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75</a:t>
            </a:r>
            <a:endParaRPr lang="ar-AE" sz="4400" b="1" dirty="0">
              <a:solidFill>
                <a:srgbClr val="FF0000"/>
              </a:solidFill>
            </a:endParaRPr>
          </a:p>
        </p:txBody>
      </p:sp>
      <p:grpSp>
        <p:nvGrpSpPr>
          <p:cNvPr id="36" name="مجموعة 35">
            <a:extLst>
              <a:ext uri="{FF2B5EF4-FFF2-40B4-BE49-F238E27FC236}">
                <a16:creationId xmlns="" xmlns:a16="http://schemas.microsoft.com/office/drawing/2014/main" id="{F0E41745-4392-4D2F-AA57-2DEE9075496E}"/>
              </a:ext>
            </a:extLst>
          </p:cNvPr>
          <p:cNvGrpSpPr/>
          <p:nvPr/>
        </p:nvGrpSpPr>
        <p:grpSpPr>
          <a:xfrm>
            <a:off x="8505752" y="2258652"/>
            <a:ext cx="2016000" cy="792000"/>
            <a:chOff x="1822488" y="1749359"/>
            <a:chExt cx="2296793" cy="988173"/>
          </a:xfrm>
        </p:grpSpPr>
        <p:cxnSp>
          <p:nvCxnSpPr>
            <p:cNvPr id="37" name="رابط كسهم مستقيم 36">
              <a:extLst>
                <a:ext uri="{FF2B5EF4-FFF2-40B4-BE49-F238E27FC236}">
                  <a16:creationId xmlns="" xmlns:a16="http://schemas.microsoft.com/office/drawing/2014/main" id="{5684ACAD-2EE4-4472-B2BA-935B74D58806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كسهم مستقيم 37">
              <a:extLst>
                <a:ext uri="{FF2B5EF4-FFF2-40B4-BE49-F238E27FC236}">
                  <a16:creationId xmlns="" xmlns:a16="http://schemas.microsoft.com/office/drawing/2014/main" id="{3F58F010-2927-4D00-A688-184B780FD8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="" xmlns:a16="http://schemas.microsoft.com/office/drawing/2014/main" id="{573FA6AA-6B48-4513-9516-C9BBDB38A437}"/>
              </a:ext>
            </a:extLst>
          </p:cNvPr>
          <p:cNvGrpSpPr/>
          <p:nvPr/>
        </p:nvGrpSpPr>
        <p:grpSpPr>
          <a:xfrm>
            <a:off x="3121339" y="3168123"/>
            <a:ext cx="1404000" cy="612000"/>
            <a:chOff x="1822488" y="1749359"/>
            <a:chExt cx="2296793" cy="988173"/>
          </a:xfrm>
        </p:grpSpPr>
        <p:cxnSp>
          <p:nvCxnSpPr>
            <p:cNvPr id="40" name="رابط كسهم مستقيم 39">
              <a:extLst>
                <a:ext uri="{FF2B5EF4-FFF2-40B4-BE49-F238E27FC236}">
                  <a16:creationId xmlns="" xmlns:a16="http://schemas.microsoft.com/office/drawing/2014/main" id="{6ED05452-B43F-43BE-80DA-6CE095A25248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كسهم مستقيم 40">
              <a:extLst>
                <a:ext uri="{FF2B5EF4-FFF2-40B4-BE49-F238E27FC236}">
                  <a16:creationId xmlns="" xmlns:a16="http://schemas.microsoft.com/office/drawing/2014/main" id="{16530C50-76FE-4471-8AC9-8C56AEF572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مجموعة 41">
            <a:extLst>
              <a:ext uri="{FF2B5EF4-FFF2-40B4-BE49-F238E27FC236}">
                <a16:creationId xmlns="" xmlns:a16="http://schemas.microsoft.com/office/drawing/2014/main" id="{BF3B5A6F-0128-47A7-A309-F672A78C7893}"/>
              </a:ext>
            </a:extLst>
          </p:cNvPr>
          <p:cNvGrpSpPr/>
          <p:nvPr/>
        </p:nvGrpSpPr>
        <p:grpSpPr>
          <a:xfrm>
            <a:off x="402280" y="3208413"/>
            <a:ext cx="1944000" cy="540000"/>
            <a:chOff x="1822488" y="1749359"/>
            <a:chExt cx="2296793" cy="988173"/>
          </a:xfrm>
        </p:grpSpPr>
        <p:cxnSp>
          <p:nvCxnSpPr>
            <p:cNvPr id="43" name="رابط كسهم مستقيم 42">
              <a:extLst>
                <a:ext uri="{FF2B5EF4-FFF2-40B4-BE49-F238E27FC236}">
                  <a16:creationId xmlns="" xmlns:a16="http://schemas.microsoft.com/office/drawing/2014/main" id="{5B549C1E-27AB-438C-9CC4-FA1550CEEFA8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كسهم مستقيم 43">
              <a:extLst>
                <a:ext uri="{FF2B5EF4-FFF2-40B4-BE49-F238E27FC236}">
                  <a16:creationId xmlns="" xmlns:a16="http://schemas.microsoft.com/office/drawing/2014/main" id="{DF35BA6B-D28C-4DFB-8C24-433A288BA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="" xmlns:a16="http://schemas.microsoft.com/office/drawing/2014/main" id="{F0EEEB30-ED9C-4F59-A22E-6D2EC99236E0}"/>
                  </a:ext>
                </a:extLst>
              </p:cNvPr>
              <p:cNvSpPr txBox="1"/>
              <p:nvPr/>
            </p:nvSpPr>
            <p:spPr>
              <a:xfrm>
                <a:off x="1476032" y="495133"/>
                <a:ext cx="3223511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𝟐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5</a:t>
                </a:r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F0EEEB30-ED9C-4F59-A22E-6D2EC9923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32" y="495133"/>
                <a:ext cx="3223511" cy="769441"/>
              </a:xfrm>
              <a:prstGeom prst="rect">
                <a:avLst/>
              </a:prstGeom>
              <a:blipFill>
                <a:blip r:embed="rId3"/>
                <a:stretch>
                  <a:fillRect t="-26190" r="-6805" b="-2698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="" xmlns:a16="http://schemas.microsoft.com/office/drawing/2014/main" id="{C150C191-CC07-4651-882F-01B2AFA2781E}"/>
                  </a:ext>
                </a:extLst>
              </p:cNvPr>
              <p:cNvSpPr txBox="1"/>
              <p:nvPr/>
            </p:nvSpPr>
            <p:spPr>
              <a:xfrm>
                <a:off x="8304807" y="580258"/>
                <a:ext cx="2353080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𝟓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5</a:t>
                </a:r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C150C191-CC07-4651-882F-01B2AFA27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807" y="580258"/>
                <a:ext cx="2353080" cy="769441"/>
              </a:xfrm>
              <a:prstGeom prst="rect">
                <a:avLst/>
              </a:prstGeom>
              <a:blipFill>
                <a:blip r:embed="rId4"/>
                <a:stretch>
                  <a:fillRect t="-26190" r="-9845" b="-2698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مجموعة 49">
            <a:extLst>
              <a:ext uri="{FF2B5EF4-FFF2-40B4-BE49-F238E27FC236}">
                <a16:creationId xmlns="" xmlns:a16="http://schemas.microsoft.com/office/drawing/2014/main" id="{A6E9E145-A4F8-43C5-806B-908FEE0ABF42}"/>
              </a:ext>
            </a:extLst>
          </p:cNvPr>
          <p:cNvGrpSpPr/>
          <p:nvPr/>
        </p:nvGrpSpPr>
        <p:grpSpPr>
          <a:xfrm>
            <a:off x="9511806" y="3734309"/>
            <a:ext cx="2016000" cy="792000"/>
            <a:chOff x="1822488" y="1749359"/>
            <a:chExt cx="2296793" cy="988173"/>
          </a:xfrm>
        </p:grpSpPr>
        <p:cxnSp>
          <p:nvCxnSpPr>
            <p:cNvPr id="51" name="رابط كسهم مستقيم 50">
              <a:extLst>
                <a:ext uri="{FF2B5EF4-FFF2-40B4-BE49-F238E27FC236}">
                  <a16:creationId xmlns="" xmlns:a16="http://schemas.microsoft.com/office/drawing/2014/main" id="{7C8C0E6F-2E29-44A0-93A6-B2FDC580E43A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كسهم مستقيم 51">
              <a:extLst>
                <a:ext uri="{FF2B5EF4-FFF2-40B4-BE49-F238E27FC236}">
                  <a16:creationId xmlns="" xmlns:a16="http://schemas.microsoft.com/office/drawing/2014/main" id="{BE540871-B201-467E-8A3F-F24F509CDF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مربع نص 52">
            <a:extLst>
              <a:ext uri="{FF2B5EF4-FFF2-40B4-BE49-F238E27FC236}">
                <a16:creationId xmlns="" xmlns:a16="http://schemas.microsoft.com/office/drawing/2014/main" id="{7869EB5A-5652-410C-A8F7-3CC445D347F5}"/>
              </a:ext>
            </a:extLst>
          </p:cNvPr>
          <p:cNvSpPr txBox="1"/>
          <p:nvPr/>
        </p:nvSpPr>
        <p:spPr>
          <a:xfrm>
            <a:off x="9163752" y="1661597"/>
            <a:ext cx="97030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15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="" xmlns:a16="http://schemas.microsoft.com/office/drawing/2014/main" id="{C1946527-11CB-429F-9407-D632158D20FB}"/>
              </a:ext>
            </a:extLst>
          </p:cNvPr>
          <p:cNvSpPr txBox="1"/>
          <p:nvPr/>
        </p:nvSpPr>
        <p:spPr>
          <a:xfrm>
            <a:off x="10253152" y="3123691"/>
            <a:ext cx="4204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="" xmlns:a16="http://schemas.microsoft.com/office/drawing/2014/main" id="{1FA641B8-2B57-4FCB-A837-21DC5D7E136E}"/>
              </a:ext>
            </a:extLst>
          </p:cNvPr>
          <p:cNvSpPr txBox="1"/>
          <p:nvPr/>
        </p:nvSpPr>
        <p:spPr>
          <a:xfrm>
            <a:off x="10234505" y="3130172"/>
            <a:ext cx="4204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5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6" name="شكل بيضاوي 28">
            <a:extLst>
              <a:ext uri="{FF2B5EF4-FFF2-40B4-BE49-F238E27FC236}">
                <a16:creationId xmlns="" xmlns:a16="http://schemas.microsoft.com/office/drawing/2014/main" id="{26F48B39-1C9A-43AF-8858-00F1D2643057}"/>
              </a:ext>
            </a:extLst>
          </p:cNvPr>
          <p:cNvSpPr/>
          <p:nvPr/>
        </p:nvSpPr>
        <p:spPr>
          <a:xfrm>
            <a:off x="50178" y="3835798"/>
            <a:ext cx="704203" cy="6019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57" name="شكل بيضاوي 28">
            <a:extLst>
              <a:ext uri="{FF2B5EF4-FFF2-40B4-BE49-F238E27FC236}">
                <a16:creationId xmlns="" xmlns:a16="http://schemas.microsoft.com/office/drawing/2014/main" id="{DFA59928-BC2A-4B35-B52B-0DC680D1FA5C}"/>
              </a:ext>
            </a:extLst>
          </p:cNvPr>
          <p:cNvSpPr/>
          <p:nvPr/>
        </p:nvSpPr>
        <p:spPr>
          <a:xfrm>
            <a:off x="1938848" y="3807131"/>
            <a:ext cx="704203" cy="6019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58" name="شكل بيضاوي 28">
            <a:extLst>
              <a:ext uri="{FF2B5EF4-FFF2-40B4-BE49-F238E27FC236}">
                <a16:creationId xmlns="" xmlns:a16="http://schemas.microsoft.com/office/drawing/2014/main" id="{8DAB143C-ED3F-4BDB-A6BF-78711226EF77}"/>
              </a:ext>
            </a:extLst>
          </p:cNvPr>
          <p:cNvSpPr/>
          <p:nvPr/>
        </p:nvSpPr>
        <p:spPr>
          <a:xfrm>
            <a:off x="2778080" y="3837047"/>
            <a:ext cx="704203" cy="6019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59" name="شكل بيضاوي 28">
            <a:extLst>
              <a:ext uri="{FF2B5EF4-FFF2-40B4-BE49-F238E27FC236}">
                <a16:creationId xmlns="" xmlns:a16="http://schemas.microsoft.com/office/drawing/2014/main" id="{AF79B05D-4CB7-44D7-AA49-A4251674D88F}"/>
              </a:ext>
            </a:extLst>
          </p:cNvPr>
          <p:cNvSpPr/>
          <p:nvPr/>
        </p:nvSpPr>
        <p:spPr>
          <a:xfrm>
            <a:off x="4135018" y="3835798"/>
            <a:ext cx="704203" cy="6019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60" name="شكل بيضاوي 28">
            <a:extLst>
              <a:ext uri="{FF2B5EF4-FFF2-40B4-BE49-F238E27FC236}">
                <a16:creationId xmlns="" xmlns:a16="http://schemas.microsoft.com/office/drawing/2014/main" id="{5F893B62-DFDC-417B-B592-3C1F1F3E678E}"/>
              </a:ext>
            </a:extLst>
          </p:cNvPr>
          <p:cNvSpPr/>
          <p:nvPr/>
        </p:nvSpPr>
        <p:spPr>
          <a:xfrm>
            <a:off x="8153650" y="3076464"/>
            <a:ext cx="704203" cy="6019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61" name="شكل بيضاوي 28">
            <a:extLst>
              <a:ext uri="{FF2B5EF4-FFF2-40B4-BE49-F238E27FC236}">
                <a16:creationId xmlns="" xmlns:a16="http://schemas.microsoft.com/office/drawing/2014/main" id="{C9048D58-329E-46FF-8F57-45E456484344}"/>
              </a:ext>
            </a:extLst>
          </p:cNvPr>
          <p:cNvSpPr/>
          <p:nvPr/>
        </p:nvSpPr>
        <p:spPr>
          <a:xfrm>
            <a:off x="9143500" y="4734094"/>
            <a:ext cx="704203" cy="6019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62" name="شكل بيضاوي 28">
            <a:extLst>
              <a:ext uri="{FF2B5EF4-FFF2-40B4-BE49-F238E27FC236}">
                <a16:creationId xmlns="" xmlns:a16="http://schemas.microsoft.com/office/drawing/2014/main" id="{805A37D3-CDAE-4100-9F01-98EE75E7DCEB}"/>
              </a:ext>
            </a:extLst>
          </p:cNvPr>
          <p:cNvSpPr/>
          <p:nvPr/>
        </p:nvSpPr>
        <p:spPr>
          <a:xfrm>
            <a:off x="11022224" y="4734094"/>
            <a:ext cx="704203" cy="6019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9062 0.1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9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10977 0.13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7031 0.174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870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8321 0.17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05586 0.1652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826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5781 0.181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07161 0.2009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1004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0.08294 0.2027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7812 0.2307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152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022E-16 L 0.08294 0.2314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34" grpId="0"/>
      <p:bldP spid="34" grpId="1"/>
      <p:bldP spid="35" grpId="0"/>
      <p:bldP spid="48" grpId="0"/>
      <p:bldP spid="49" grpId="0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51F08AB5-C230-4A80-AFB8-D0F29595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8" y="119742"/>
            <a:ext cx="11852032" cy="4615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47">
                <a:extLst>
                  <a:ext uri="{FF2B5EF4-FFF2-40B4-BE49-F238E27FC236}">
                    <a16:creationId xmlns="" xmlns:a16="http://schemas.microsoft.com/office/drawing/2014/main" id="{5FE93898-EBCA-41A0-98B3-C49CD5A0A2E7}"/>
                  </a:ext>
                </a:extLst>
              </p:cNvPr>
              <p:cNvSpPr txBox="1"/>
              <p:nvPr/>
            </p:nvSpPr>
            <p:spPr>
              <a:xfrm>
                <a:off x="1464743" y="224200"/>
                <a:ext cx="2177584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مربع نص 47">
                <a:extLst>
                  <a:ext uri="{FF2B5EF4-FFF2-40B4-BE49-F238E27FC236}">
                    <a16:creationId xmlns:a16="http://schemas.microsoft.com/office/drawing/2014/main" id="{5FE93898-EBCA-41A0-98B3-C49CD5A0A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43" y="224200"/>
                <a:ext cx="2177584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47">
                <a:extLst>
                  <a:ext uri="{FF2B5EF4-FFF2-40B4-BE49-F238E27FC236}">
                    <a16:creationId xmlns="" xmlns:a16="http://schemas.microsoft.com/office/drawing/2014/main" id="{C8EBCF39-A092-436B-8A81-41C8064F265E}"/>
                  </a:ext>
                </a:extLst>
              </p:cNvPr>
              <p:cNvSpPr txBox="1"/>
              <p:nvPr/>
            </p:nvSpPr>
            <p:spPr>
              <a:xfrm>
                <a:off x="1464743" y="993641"/>
                <a:ext cx="2232086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3</a:t>
                </a:r>
                <a:r>
                  <a:rPr lang="en-US" sz="44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3</a:t>
                </a:r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مربع نص 47">
                <a:extLst>
                  <a:ext uri="{FF2B5EF4-FFF2-40B4-BE49-F238E27FC236}">
                    <a16:creationId xmlns:a16="http://schemas.microsoft.com/office/drawing/2014/main" id="{C8EBCF39-A092-436B-8A81-41C8064F2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43" y="993641"/>
                <a:ext cx="2232086" cy="769441"/>
              </a:xfrm>
              <a:prstGeom prst="rect">
                <a:avLst/>
              </a:prstGeom>
              <a:blipFill>
                <a:blip r:embed="rId4"/>
                <a:stretch>
                  <a:fillRect t="-26984" r="-10383" b="-2698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47">
                <a:extLst>
                  <a:ext uri="{FF2B5EF4-FFF2-40B4-BE49-F238E27FC236}">
                    <a16:creationId xmlns="" xmlns:a16="http://schemas.microsoft.com/office/drawing/2014/main" id="{984C292E-FE4F-4DDC-892C-DE3D31409FBA}"/>
                  </a:ext>
                </a:extLst>
              </p:cNvPr>
              <p:cNvSpPr txBox="1"/>
              <p:nvPr/>
            </p:nvSpPr>
            <p:spPr>
              <a:xfrm>
                <a:off x="1560699" y="3708619"/>
                <a:ext cx="1361655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7</a:t>
                </a:r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مربع نص 47">
                <a:extLst>
                  <a:ext uri="{FF2B5EF4-FFF2-40B4-BE49-F238E27FC236}">
                    <a16:creationId xmlns:a16="http://schemas.microsoft.com/office/drawing/2014/main" id="{984C292E-FE4F-4DDC-892C-DE3D31409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99" y="3708619"/>
                <a:ext cx="1361655" cy="769441"/>
              </a:xfrm>
              <a:prstGeom prst="rect">
                <a:avLst/>
              </a:prstGeom>
              <a:blipFill>
                <a:blip r:embed="rId5"/>
                <a:stretch>
                  <a:fillRect t="-25984" r="-17937" b="-2598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مجموعة 49">
            <a:extLst>
              <a:ext uri="{FF2B5EF4-FFF2-40B4-BE49-F238E27FC236}">
                <a16:creationId xmlns="" xmlns:a16="http://schemas.microsoft.com/office/drawing/2014/main" id="{EF8ECC05-63A4-4866-8378-DCAE0A5B69B5}"/>
              </a:ext>
            </a:extLst>
          </p:cNvPr>
          <p:cNvGrpSpPr/>
          <p:nvPr/>
        </p:nvGrpSpPr>
        <p:grpSpPr>
          <a:xfrm>
            <a:off x="6643386" y="4463079"/>
            <a:ext cx="1920240" cy="365760"/>
            <a:chOff x="1822488" y="1749359"/>
            <a:chExt cx="2296793" cy="988173"/>
          </a:xfrm>
        </p:grpSpPr>
        <p:cxnSp>
          <p:nvCxnSpPr>
            <p:cNvPr id="13" name="رابط كسهم مستقيم 50">
              <a:extLst>
                <a:ext uri="{FF2B5EF4-FFF2-40B4-BE49-F238E27FC236}">
                  <a16:creationId xmlns="" xmlns:a16="http://schemas.microsoft.com/office/drawing/2014/main" id="{BD0027CB-3ADA-4050-AA72-C758255DF195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كسهم مستقيم 51">
              <a:extLst>
                <a:ext uri="{FF2B5EF4-FFF2-40B4-BE49-F238E27FC236}">
                  <a16:creationId xmlns="" xmlns:a16="http://schemas.microsoft.com/office/drawing/2014/main" id="{1085DBD5-D28F-46B9-81A9-75FFFE060F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مربع نص 21">
            <a:extLst>
              <a:ext uri="{FF2B5EF4-FFF2-40B4-BE49-F238E27FC236}">
                <a16:creationId xmlns="" xmlns:a16="http://schemas.microsoft.com/office/drawing/2014/main" id="{9F7FBB8C-C00F-4611-B5B0-C11279490D77}"/>
              </a:ext>
            </a:extLst>
          </p:cNvPr>
          <p:cNvSpPr txBox="1"/>
          <p:nvPr/>
        </p:nvSpPr>
        <p:spPr>
          <a:xfrm>
            <a:off x="7297367" y="3937735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11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6" name="مربع نص 21">
            <a:extLst>
              <a:ext uri="{FF2B5EF4-FFF2-40B4-BE49-F238E27FC236}">
                <a16:creationId xmlns="" xmlns:a16="http://schemas.microsoft.com/office/drawing/2014/main" id="{817D536B-4313-4EEB-A313-6CB2EBD76C66}"/>
              </a:ext>
            </a:extLst>
          </p:cNvPr>
          <p:cNvSpPr txBox="1"/>
          <p:nvPr/>
        </p:nvSpPr>
        <p:spPr>
          <a:xfrm>
            <a:off x="7391297" y="3970018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7" name="مربع نص 21">
            <a:extLst>
              <a:ext uri="{FF2B5EF4-FFF2-40B4-BE49-F238E27FC236}">
                <a16:creationId xmlns="" xmlns:a16="http://schemas.microsoft.com/office/drawing/2014/main" id="{B6B0CFB6-B9CA-4F7D-9E14-99F7BA59EF91}"/>
              </a:ext>
            </a:extLst>
          </p:cNvPr>
          <p:cNvSpPr txBox="1"/>
          <p:nvPr/>
        </p:nvSpPr>
        <p:spPr>
          <a:xfrm>
            <a:off x="8331588" y="4749526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8" name="مربع نص 21">
            <a:extLst>
              <a:ext uri="{FF2B5EF4-FFF2-40B4-BE49-F238E27FC236}">
                <a16:creationId xmlns="" xmlns:a16="http://schemas.microsoft.com/office/drawing/2014/main" id="{C910E356-5CC6-4E47-B35B-C36CEFE4306F}"/>
              </a:ext>
            </a:extLst>
          </p:cNvPr>
          <p:cNvSpPr txBox="1"/>
          <p:nvPr/>
        </p:nvSpPr>
        <p:spPr>
          <a:xfrm>
            <a:off x="8336706" y="4760518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9" name="شكل بيضاوي 28">
            <a:extLst>
              <a:ext uri="{FF2B5EF4-FFF2-40B4-BE49-F238E27FC236}">
                <a16:creationId xmlns="" xmlns:a16="http://schemas.microsoft.com/office/drawing/2014/main" id="{407612A0-DCC1-49C3-8820-566834FE245D}"/>
              </a:ext>
            </a:extLst>
          </p:cNvPr>
          <p:cNvSpPr/>
          <p:nvPr/>
        </p:nvSpPr>
        <p:spPr>
          <a:xfrm>
            <a:off x="6557442" y="2422879"/>
            <a:ext cx="598412" cy="646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grpSp>
        <p:nvGrpSpPr>
          <p:cNvPr id="20" name="مجموعة 49">
            <a:extLst>
              <a:ext uri="{FF2B5EF4-FFF2-40B4-BE49-F238E27FC236}">
                <a16:creationId xmlns="" xmlns:a16="http://schemas.microsoft.com/office/drawing/2014/main" id="{7031C90A-0BB1-4AC9-A37A-156BAD15123C}"/>
              </a:ext>
            </a:extLst>
          </p:cNvPr>
          <p:cNvGrpSpPr/>
          <p:nvPr/>
        </p:nvGrpSpPr>
        <p:grpSpPr>
          <a:xfrm>
            <a:off x="7577908" y="5282758"/>
            <a:ext cx="1920240" cy="365760"/>
            <a:chOff x="1822488" y="1749359"/>
            <a:chExt cx="2296793" cy="988173"/>
          </a:xfrm>
        </p:grpSpPr>
        <p:cxnSp>
          <p:nvCxnSpPr>
            <p:cNvPr id="21" name="رابط كسهم مستقيم 50">
              <a:extLst>
                <a:ext uri="{FF2B5EF4-FFF2-40B4-BE49-F238E27FC236}">
                  <a16:creationId xmlns="" xmlns:a16="http://schemas.microsoft.com/office/drawing/2014/main" id="{E6981C03-DC52-4780-8E93-BCE8AF50A493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51">
              <a:extLst>
                <a:ext uri="{FF2B5EF4-FFF2-40B4-BE49-F238E27FC236}">
                  <a16:creationId xmlns="" xmlns:a16="http://schemas.microsoft.com/office/drawing/2014/main" id="{89726A1D-C755-455F-BC16-5FED2728E1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مجموعة 49">
            <a:extLst>
              <a:ext uri="{FF2B5EF4-FFF2-40B4-BE49-F238E27FC236}">
                <a16:creationId xmlns="" xmlns:a16="http://schemas.microsoft.com/office/drawing/2014/main" id="{24E2B371-7806-4B01-BA54-A6702E0E2417}"/>
              </a:ext>
            </a:extLst>
          </p:cNvPr>
          <p:cNvGrpSpPr/>
          <p:nvPr/>
        </p:nvGrpSpPr>
        <p:grpSpPr>
          <a:xfrm>
            <a:off x="7735583" y="1256943"/>
            <a:ext cx="1920240" cy="365760"/>
            <a:chOff x="1822488" y="1749359"/>
            <a:chExt cx="2296793" cy="988173"/>
          </a:xfrm>
        </p:grpSpPr>
        <p:cxnSp>
          <p:nvCxnSpPr>
            <p:cNvPr id="24" name="رابط كسهم مستقيم 50">
              <a:extLst>
                <a:ext uri="{FF2B5EF4-FFF2-40B4-BE49-F238E27FC236}">
                  <a16:creationId xmlns="" xmlns:a16="http://schemas.microsoft.com/office/drawing/2014/main" id="{00418367-ED8F-4405-B8C5-5AFCEC4FBF85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كسهم مستقيم 51">
              <a:extLst>
                <a:ext uri="{FF2B5EF4-FFF2-40B4-BE49-F238E27FC236}">
                  <a16:creationId xmlns="" xmlns:a16="http://schemas.microsoft.com/office/drawing/2014/main" id="{9C20AF0B-8ABE-4711-9C4C-144840A5EB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مجموعة 49">
            <a:extLst>
              <a:ext uri="{FF2B5EF4-FFF2-40B4-BE49-F238E27FC236}">
                <a16:creationId xmlns="" xmlns:a16="http://schemas.microsoft.com/office/drawing/2014/main" id="{9DB91C09-822A-4182-9BB7-1BFC8035F5FE}"/>
              </a:ext>
            </a:extLst>
          </p:cNvPr>
          <p:cNvGrpSpPr/>
          <p:nvPr/>
        </p:nvGrpSpPr>
        <p:grpSpPr>
          <a:xfrm>
            <a:off x="6768593" y="2062353"/>
            <a:ext cx="1623725" cy="365760"/>
            <a:chOff x="1822488" y="1749359"/>
            <a:chExt cx="2296793" cy="988173"/>
          </a:xfrm>
        </p:grpSpPr>
        <p:cxnSp>
          <p:nvCxnSpPr>
            <p:cNvPr id="27" name="رابط كسهم مستقيم 50">
              <a:extLst>
                <a:ext uri="{FF2B5EF4-FFF2-40B4-BE49-F238E27FC236}">
                  <a16:creationId xmlns="" xmlns:a16="http://schemas.microsoft.com/office/drawing/2014/main" id="{6ED44FAD-332A-408B-A013-4FC050846080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كسهم مستقيم 51">
              <a:extLst>
                <a:ext uri="{FF2B5EF4-FFF2-40B4-BE49-F238E27FC236}">
                  <a16:creationId xmlns="" xmlns:a16="http://schemas.microsoft.com/office/drawing/2014/main" id="{9766F657-0DD3-471F-B6A9-87757FACC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49">
            <a:extLst>
              <a:ext uri="{FF2B5EF4-FFF2-40B4-BE49-F238E27FC236}">
                <a16:creationId xmlns="" xmlns:a16="http://schemas.microsoft.com/office/drawing/2014/main" id="{DEE658CA-9350-4E11-A6E6-6723995DCF3D}"/>
              </a:ext>
            </a:extLst>
          </p:cNvPr>
          <p:cNvGrpSpPr/>
          <p:nvPr/>
        </p:nvGrpSpPr>
        <p:grpSpPr>
          <a:xfrm>
            <a:off x="8729321" y="2056367"/>
            <a:ext cx="1735479" cy="365760"/>
            <a:chOff x="1822488" y="1749359"/>
            <a:chExt cx="2296793" cy="988173"/>
          </a:xfrm>
        </p:grpSpPr>
        <p:cxnSp>
          <p:nvCxnSpPr>
            <p:cNvPr id="30" name="رابط كسهم مستقيم 50">
              <a:extLst>
                <a:ext uri="{FF2B5EF4-FFF2-40B4-BE49-F238E27FC236}">
                  <a16:creationId xmlns="" xmlns:a16="http://schemas.microsoft.com/office/drawing/2014/main" id="{4DD8D75E-9761-485C-A390-2AFF27CE6935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كسهم مستقيم 51">
              <a:extLst>
                <a:ext uri="{FF2B5EF4-FFF2-40B4-BE49-F238E27FC236}">
                  <a16:creationId xmlns="" xmlns:a16="http://schemas.microsoft.com/office/drawing/2014/main" id="{346C6AC2-AE1E-4A1C-A403-04FADBED5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مربع نص 21">
            <a:extLst>
              <a:ext uri="{FF2B5EF4-FFF2-40B4-BE49-F238E27FC236}">
                <a16:creationId xmlns="" xmlns:a16="http://schemas.microsoft.com/office/drawing/2014/main" id="{894249DA-6DE0-48F1-95E3-EFF651CACE47}"/>
              </a:ext>
            </a:extLst>
          </p:cNvPr>
          <p:cNvSpPr txBox="1"/>
          <p:nvPr/>
        </p:nvSpPr>
        <p:spPr>
          <a:xfrm>
            <a:off x="8392318" y="775599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32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33" name="مربع نص 21">
            <a:extLst>
              <a:ext uri="{FF2B5EF4-FFF2-40B4-BE49-F238E27FC236}">
                <a16:creationId xmlns="" xmlns:a16="http://schemas.microsoft.com/office/drawing/2014/main" id="{DDCBE8FC-3909-460E-8FCC-6CA420663AD5}"/>
              </a:ext>
            </a:extLst>
          </p:cNvPr>
          <p:cNvSpPr txBox="1"/>
          <p:nvPr/>
        </p:nvSpPr>
        <p:spPr>
          <a:xfrm>
            <a:off x="8468171" y="780604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34" name="مربع نص 21">
            <a:extLst>
              <a:ext uri="{FF2B5EF4-FFF2-40B4-BE49-F238E27FC236}">
                <a16:creationId xmlns="" xmlns:a16="http://schemas.microsoft.com/office/drawing/2014/main" id="{5FE03331-2F45-4528-A0DB-5CC92E92E758}"/>
              </a:ext>
            </a:extLst>
          </p:cNvPr>
          <p:cNvSpPr txBox="1"/>
          <p:nvPr/>
        </p:nvSpPr>
        <p:spPr>
          <a:xfrm>
            <a:off x="8538774" y="794845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8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35" name="مربع نص 21">
            <a:extLst>
              <a:ext uri="{FF2B5EF4-FFF2-40B4-BE49-F238E27FC236}">
                <a16:creationId xmlns="" xmlns:a16="http://schemas.microsoft.com/office/drawing/2014/main" id="{8CADFFD8-E8F9-47B7-8A16-53000E07A975}"/>
              </a:ext>
            </a:extLst>
          </p:cNvPr>
          <p:cNvSpPr txBox="1"/>
          <p:nvPr/>
        </p:nvSpPr>
        <p:spPr>
          <a:xfrm>
            <a:off x="9408588" y="1536161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36" name="مربع نص 21">
            <a:extLst>
              <a:ext uri="{FF2B5EF4-FFF2-40B4-BE49-F238E27FC236}">
                <a16:creationId xmlns="" xmlns:a16="http://schemas.microsoft.com/office/drawing/2014/main" id="{D9A20F54-CA54-415D-8C45-49C99A17739D}"/>
              </a:ext>
            </a:extLst>
          </p:cNvPr>
          <p:cNvSpPr txBox="1"/>
          <p:nvPr/>
        </p:nvSpPr>
        <p:spPr>
          <a:xfrm>
            <a:off x="9411604" y="1560270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37" name="مربع نص 21">
            <a:extLst>
              <a:ext uri="{FF2B5EF4-FFF2-40B4-BE49-F238E27FC236}">
                <a16:creationId xmlns="" xmlns:a16="http://schemas.microsoft.com/office/drawing/2014/main" id="{E5C150BB-9704-4180-B551-7E8F5E6BF496}"/>
              </a:ext>
            </a:extLst>
          </p:cNvPr>
          <p:cNvSpPr txBox="1"/>
          <p:nvPr/>
        </p:nvSpPr>
        <p:spPr>
          <a:xfrm>
            <a:off x="7394313" y="1624123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38" name="مربع نص 21">
            <a:extLst>
              <a:ext uri="{FF2B5EF4-FFF2-40B4-BE49-F238E27FC236}">
                <a16:creationId xmlns="" xmlns:a16="http://schemas.microsoft.com/office/drawing/2014/main" id="{50AFCF0C-48D7-4638-ABAB-0E0FECBC7F6F}"/>
              </a:ext>
            </a:extLst>
          </p:cNvPr>
          <p:cNvSpPr txBox="1"/>
          <p:nvPr/>
        </p:nvSpPr>
        <p:spPr>
          <a:xfrm>
            <a:off x="7391297" y="1601895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AE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47">
                <a:extLst>
                  <a:ext uri="{FF2B5EF4-FFF2-40B4-BE49-F238E27FC236}">
                    <a16:creationId xmlns="" xmlns:a16="http://schemas.microsoft.com/office/drawing/2014/main" id="{1749A4B1-3BF4-4253-BD16-C2712E021DF1}"/>
                  </a:ext>
                </a:extLst>
              </p:cNvPr>
              <p:cNvSpPr txBox="1"/>
              <p:nvPr/>
            </p:nvSpPr>
            <p:spPr>
              <a:xfrm>
                <a:off x="8188568" y="200658"/>
                <a:ext cx="3636124" cy="70788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2</a:t>
                </a:r>
                <a:endParaRPr lang="ar-AE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مربع نص 47">
                <a:extLst>
                  <a:ext uri="{FF2B5EF4-FFF2-40B4-BE49-F238E27FC236}">
                    <a16:creationId xmlns:a16="http://schemas.microsoft.com/office/drawing/2014/main" id="{1749A4B1-3BF4-4253-BD16-C2712E021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568" y="200658"/>
                <a:ext cx="3636124" cy="707886"/>
              </a:xfrm>
              <a:prstGeom prst="rect">
                <a:avLst/>
              </a:prstGeom>
              <a:blipFill>
                <a:blip r:embed="rId6"/>
                <a:stretch>
                  <a:fillRect t="-25000" r="-5193" b="-2672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مجموعة 49">
            <a:extLst>
              <a:ext uri="{FF2B5EF4-FFF2-40B4-BE49-F238E27FC236}">
                <a16:creationId xmlns="" xmlns:a16="http://schemas.microsoft.com/office/drawing/2014/main" id="{482F62D5-02E5-4B81-B146-8A65EDE30941}"/>
              </a:ext>
            </a:extLst>
          </p:cNvPr>
          <p:cNvGrpSpPr/>
          <p:nvPr/>
        </p:nvGrpSpPr>
        <p:grpSpPr>
          <a:xfrm>
            <a:off x="9639018" y="2907535"/>
            <a:ext cx="1735479" cy="365760"/>
            <a:chOff x="1822488" y="1749359"/>
            <a:chExt cx="2296793" cy="988173"/>
          </a:xfrm>
        </p:grpSpPr>
        <p:cxnSp>
          <p:nvCxnSpPr>
            <p:cNvPr id="41" name="رابط كسهم مستقيم 50">
              <a:extLst>
                <a:ext uri="{FF2B5EF4-FFF2-40B4-BE49-F238E27FC236}">
                  <a16:creationId xmlns="" xmlns:a16="http://schemas.microsoft.com/office/drawing/2014/main" id="{E1E8A86C-9264-47F0-AF17-A4BB533ECC10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كسهم مستقيم 51">
              <a:extLst>
                <a:ext uri="{FF2B5EF4-FFF2-40B4-BE49-F238E27FC236}">
                  <a16:creationId xmlns="" xmlns:a16="http://schemas.microsoft.com/office/drawing/2014/main" id="{E024DEC0-C28F-4E54-B017-32259BEF4A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مربع نص 21">
            <a:extLst>
              <a:ext uri="{FF2B5EF4-FFF2-40B4-BE49-F238E27FC236}">
                <a16:creationId xmlns="" xmlns:a16="http://schemas.microsoft.com/office/drawing/2014/main" id="{8F09517A-D2C8-44DD-9E5D-C1606AD302DD}"/>
              </a:ext>
            </a:extLst>
          </p:cNvPr>
          <p:cNvSpPr txBox="1"/>
          <p:nvPr/>
        </p:nvSpPr>
        <p:spPr>
          <a:xfrm>
            <a:off x="10251520" y="2362472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44" name="مربع نص 21">
            <a:extLst>
              <a:ext uri="{FF2B5EF4-FFF2-40B4-BE49-F238E27FC236}">
                <a16:creationId xmlns="" xmlns:a16="http://schemas.microsoft.com/office/drawing/2014/main" id="{EAE3A10F-B7F2-49D1-AE89-BCF11F4A7A41}"/>
              </a:ext>
            </a:extLst>
          </p:cNvPr>
          <p:cNvSpPr txBox="1"/>
          <p:nvPr/>
        </p:nvSpPr>
        <p:spPr>
          <a:xfrm>
            <a:off x="10273955" y="2350576"/>
            <a:ext cx="687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45" name="شكل بيضاوي 28">
            <a:extLst>
              <a:ext uri="{FF2B5EF4-FFF2-40B4-BE49-F238E27FC236}">
                <a16:creationId xmlns="" xmlns:a16="http://schemas.microsoft.com/office/drawing/2014/main" id="{268E4F7C-C142-4ED4-9F13-30E285506449}"/>
              </a:ext>
            </a:extLst>
          </p:cNvPr>
          <p:cNvSpPr/>
          <p:nvPr/>
        </p:nvSpPr>
        <p:spPr>
          <a:xfrm>
            <a:off x="8028638" y="2442016"/>
            <a:ext cx="598412" cy="646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46" name="شكل بيضاوي 28">
            <a:extLst>
              <a:ext uri="{FF2B5EF4-FFF2-40B4-BE49-F238E27FC236}">
                <a16:creationId xmlns="" xmlns:a16="http://schemas.microsoft.com/office/drawing/2014/main" id="{47B538C5-5370-4C3A-9D0B-1FFADFC6CECF}"/>
              </a:ext>
            </a:extLst>
          </p:cNvPr>
          <p:cNvSpPr/>
          <p:nvPr/>
        </p:nvSpPr>
        <p:spPr>
          <a:xfrm>
            <a:off x="8675461" y="2462529"/>
            <a:ext cx="598412" cy="646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47" name="شكل بيضاوي 28">
            <a:extLst>
              <a:ext uri="{FF2B5EF4-FFF2-40B4-BE49-F238E27FC236}">
                <a16:creationId xmlns="" xmlns:a16="http://schemas.microsoft.com/office/drawing/2014/main" id="{EB6A9FA8-B126-4490-B9EB-CFB63862E84B}"/>
              </a:ext>
            </a:extLst>
          </p:cNvPr>
          <p:cNvSpPr/>
          <p:nvPr/>
        </p:nvSpPr>
        <p:spPr>
          <a:xfrm>
            <a:off x="9522839" y="3291405"/>
            <a:ext cx="598412" cy="646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48" name="شكل بيضاوي 28">
            <a:extLst>
              <a:ext uri="{FF2B5EF4-FFF2-40B4-BE49-F238E27FC236}">
                <a16:creationId xmlns="" xmlns:a16="http://schemas.microsoft.com/office/drawing/2014/main" id="{800DC8B8-62D1-4DBE-857F-D397E7224F9F}"/>
              </a:ext>
            </a:extLst>
          </p:cNvPr>
          <p:cNvSpPr/>
          <p:nvPr/>
        </p:nvSpPr>
        <p:spPr>
          <a:xfrm>
            <a:off x="11160278" y="3323688"/>
            <a:ext cx="598412" cy="646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49" name="شكل بيضاوي 28">
            <a:extLst>
              <a:ext uri="{FF2B5EF4-FFF2-40B4-BE49-F238E27FC236}">
                <a16:creationId xmlns="" xmlns:a16="http://schemas.microsoft.com/office/drawing/2014/main" id="{2F3CB9C2-7108-49FB-B327-D7643808C066}"/>
              </a:ext>
            </a:extLst>
          </p:cNvPr>
          <p:cNvSpPr/>
          <p:nvPr/>
        </p:nvSpPr>
        <p:spPr>
          <a:xfrm>
            <a:off x="6344180" y="4878564"/>
            <a:ext cx="598412" cy="646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50" name="شكل بيضاوي 28">
            <a:extLst>
              <a:ext uri="{FF2B5EF4-FFF2-40B4-BE49-F238E27FC236}">
                <a16:creationId xmlns="" xmlns:a16="http://schemas.microsoft.com/office/drawing/2014/main" id="{7AD1E825-43F1-491F-87F2-635F4614E5D9}"/>
              </a:ext>
            </a:extLst>
          </p:cNvPr>
          <p:cNvSpPr/>
          <p:nvPr/>
        </p:nvSpPr>
        <p:spPr>
          <a:xfrm>
            <a:off x="7461062" y="5693040"/>
            <a:ext cx="598412" cy="646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51" name="شكل بيضاوي 28">
            <a:extLst>
              <a:ext uri="{FF2B5EF4-FFF2-40B4-BE49-F238E27FC236}">
                <a16:creationId xmlns="" xmlns:a16="http://schemas.microsoft.com/office/drawing/2014/main" id="{A390065C-3F9F-4CA3-A2AD-5CEE780AECEC}"/>
              </a:ext>
            </a:extLst>
          </p:cNvPr>
          <p:cNvSpPr/>
          <p:nvPr/>
        </p:nvSpPr>
        <p:spPr>
          <a:xfrm>
            <a:off x="9211430" y="5693040"/>
            <a:ext cx="598412" cy="646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47">
                <a:extLst>
                  <a:ext uri="{FF2B5EF4-FFF2-40B4-BE49-F238E27FC236}">
                    <a16:creationId xmlns="" xmlns:a16="http://schemas.microsoft.com/office/drawing/2014/main" id="{338A2CB0-ED75-417B-9F02-2EB1887A9C5C}"/>
                  </a:ext>
                </a:extLst>
              </p:cNvPr>
              <p:cNvSpPr txBox="1"/>
              <p:nvPr/>
            </p:nvSpPr>
            <p:spPr>
              <a:xfrm>
                <a:off x="8478295" y="3948685"/>
                <a:ext cx="2543068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11</a:t>
                </a:r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مربع نص 47">
                <a:extLst>
                  <a:ext uri="{FF2B5EF4-FFF2-40B4-BE49-F238E27FC236}">
                    <a16:creationId xmlns:a16="http://schemas.microsoft.com/office/drawing/2014/main" id="{338A2CB0-ED75-417B-9F02-2EB1887A9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295" y="3948685"/>
                <a:ext cx="2543068" cy="769441"/>
              </a:xfrm>
              <a:prstGeom prst="rect">
                <a:avLst/>
              </a:prstGeom>
              <a:blipFill>
                <a:blip r:embed="rId7"/>
                <a:stretch>
                  <a:fillRect t="-26984" r="-8873" b="-2698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8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09935 0.112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56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6341 0.113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06316 0.1203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60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5912 0.1273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6224 0.136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6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668 0.1231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05495 0.1370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685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7644 0.1442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7422 0.116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581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08177 0.1372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6693 0.1388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694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7995 0.133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32" grpId="0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43" grpId="0"/>
      <p:bldP spid="43" grpId="1"/>
      <p:bldP spid="44" grpId="0"/>
      <p:bldP spid="44" grpId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DFDFD57E-EF71-4020-92D2-ED943E83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4" y="117020"/>
            <a:ext cx="11896098" cy="4912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47">
                <a:extLst>
                  <a:ext uri="{FF2B5EF4-FFF2-40B4-BE49-F238E27FC236}">
                    <a16:creationId xmlns="" xmlns:a16="http://schemas.microsoft.com/office/drawing/2014/main" id="{88C78420-D45C-4462-ABE2-6BD64F7CD794}"/>
                  </a:ext>
                </a:extLst>
              </p:cNvPr>
              <p:cNvSpPr txBox="1"/>
              <p:nvPr/>
            </p:nvSpPr>
            <p:spPr>
              <a:xfrm>
                <a:off x="1314209" y="2659559"/>
                <a:ext cx="607859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مربع نص 47">
                <a:extLst>
                  <a:ext uri="{FF2B5EF4-FFF2-40B4-BE49-F238E27FC236}">
                    <a16:creationId xmlns:a16="http://schemas.microsoft.com/office/drawing/2014/main" id="{88C78420-D45C-4462-ABE2-6BD64F7CD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09" y="2659559"/>
                <a:ext cx="60785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47">
                <a:extLst>
                  <a:ext uri="{FF2B5EF4-FFF2-40B4-BE49-F238E27FC236}">
                    <a16:creationId xmlns="" xmlns:a16="http://schemas.microsoft.com/office/drawing/2014/main" id="{29E8B9F6-9A6F-4A18-9786-96EC1010FB3F}"/>
                  </a:ext>
                </a:extLst>
              </p:cNvPr>
              <p:cNvSpPr txBox="1"/>
              <p:nvPr/>
            </p:nvSpPr>
            <p:spPr>
              <a:xfrm>
                <a:off x="5486414" y="2614853"/>
                <a:ext cx="607859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مربع نص 47">
                <a:extLst>
                  <a:ext uri="{FF2B5EF4-FFF2-40B4-BE49-F238E27FC236}">
                    <a16:creationId xmlns:a16="http://schemas.microsoft.com/office/drawing/2014/main" id="{29E8B9F6-9A6F-4A18-9786-96EC1010F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14" y="2614853"/>
                <a:ext cx="60785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7">
                <a:extLst>
                  <a:ext uri="{FF2B5EF4-FFF2-40B4-BE49-F238E27FC236}">
                    <a16:creationId xmlns="" xmlns:a16="http://schemas.microsoft.com/office/drawing/2014/main" id="{69DC52A6-5759-4377-AC34-3D57982DA6B1}"/>
                  </a:ext>
                </a:extLst>
              </p:cNvPr>
              <p:cNvSpPr txBox="1"/>
              <p:nvPr/>
            </p:nvSpPr>
            <p:spPr>
              <a:xfrm>
                <a:off x="9765541" y="2659558"/>
                <a:ext cx="946093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مربع نص 47">
                <a:extLst>
                  <a:ext uri="{FF2B5EF4-FFF2-40B4-BE49-F238E27FC236}">
                    <a16:creationId xmlns:a16="http://schemas.microsoft.com/office/drawing/2014/main" id="{69DC52A6-5759-4377-AC34-3D57982DA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541" y="2659558"/>
                <a:ext cx="94609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5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E346C5C3-77D4-496A-AF8B-733C09D3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" y="97290"/>
            <a:ext cx="12039070" cy="4866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47">
                <a:extLst>
                  <a:ext uri="{FF2B5EF4-FFF2-40B4-BE49-F238E27FC236}">
                    <a16:creationId xmlns="" xmlns:a16="http://schemas.microsoft.com/office/drawing/2014/main" id="{B97DFAE6-7B09-44BB-BF6E-D7730A6F6C12}"/>
                  </a:ext>
                </a:extLst>
              </p:cNvPr>
              <p:cNvSpPr txBox="1"/>
              <p:nvPr/>
            </p:nvSpPr>
            <p:spPr>
              <a:xfrm>
                <a:off x="678104" y="1378887"/>
                <a:ext cx="2227661" cy="5040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مربع نص 47">
                <a:extLst>
                  <a:ext uri="{FF2B5EF4-FFF2-40B4-BE49-F238E27FC236}">
                    <a16:creationId xmlns:a16="http://schemas.microsoft.com/office/drawing/2014/main" id="{B97DFAE6-7B09-44BB-BF6E-D7730A6F6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" y="1378887"/>
                <a:ext cx="2227661" cy="504000"/>
              </a:xfrm>
              <a:prstGeom prst="rect">
                <a:avLst/>
              </a:prstGeom>
              <a:blipFill>
                <a:blip r:embed="rId3"/>
                <a:stretch>
                  <a:fillRect t="-39759" b="-9277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47">
                <a:extLst>
                  <a:ext uri="{FF2B5EF4-FFF2-40B4-BE49-F238E27FC236}">
                    <a16:creationId xmlns="" xmlns:a16="http://schemas.microsoft.com/office/drawing/2014/main" id="{3BEA29CE-4FCF-461F-96B3-F0361ECFB352}"/>
                  </a:ext>
                </a:extLst>
              </p:cNvPr>
              <p:cNvSpPr txBox="1"/>
              <p:nvPr/>
            </p:nvSpPr>
            <p:spPr>
              <a:xfrm>
                <a:off x="336196" y="1928852"/>
                <a:ext cx="2972865" cy="5400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ar-AE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مربع نص 47">
                <a:extLst>
                  <a:ext uri="{FF2B5EF4-FFF2-40B4-BE49-F238E27FC236}">
                    <a16:creationId xmlns:a16="http://schemas.microsoft.com/office/drawing/2014/main" id="{3BEA29CE-4FCF-461F-96B3-F0361ECFB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96" y="1928852"/>
                <a:ext cx="2972865" cy="540000"/>
              </a:xfrm>
              <a:prstGeom prst="rect">
                <a:avLst/>
              </a:prstGeom>
              <a:blipFill>
                <a:blip r:embed="rId4"/>
                <a:stretch>
                  <a:fillRect t="-32584" b="-65169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7">
                <a:extLst>
                  <a:ext uri="{FF2B5EF4-FFF2-40B4-BE49-F238E27FC236}">
                    <a16:creationId xmlns="" xmlns:a16="http://schemas.microsoft.com/office/drawing/2014/main" id="{53A5198B-A3BB-4EE3-BAF5-8D91B7961E84}"/>
                  </a:ext>
                </a:extLst>
              </p:cNvPr>
              <p:cNvSpPr txBox="1"/>
              <p:nvPr/>
            </p:nvSpPr>
            <p:spPr>
              <a:xfrm>
                <a:off x="1095758" y="1882887"/>
                <a:ext cx="1599284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مربع نص 47">
                <a:extLst>
                  <a:ext uri="{FF2B5EF4-FFF2-40B4-BE49-F238E27FC236}">
                    <a16:creationId xmlns:a16="http://schemas.microsoft.com/office/drawing/2014/main" id="{53A5198B-A3BB-4EE3-BAF5-8D91B7961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58" y="1882887"/>
                <a:ext cx="159928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47">
                <a:extLst>
                  <a:ext uri="{FF2B5EF4-FFF2-40B4-BE49-F238E27FC236}">
                    <a16:creationId xmlns="" xmlns:a16="http://schemas.microsoft.com/office/drawing/2014/main" id="{E2EFBB7A-498D-4655-9DCB-A314DDFFE199}"/>
                  </a:ext>
                </a:extLst>
              </p:cNvPr>
              <p:cNvSpPr txBox="1"/>
              <p:nvPr/>
            </p:nvSpPr>
            <p:spPr>
              <a:xfrm>
                <a:off x="615818" y="3087585"/>
                <a:ext cx="1599284" cy="4680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مربع نص 47">
                <a:extLst>
                  <a:ext uri="{FF2B5EF4-FFF2-40B4-BE49-F238E27FC236}">
                    <a16:creationId xmlns:a16="http://schemas.microsoft.com/office/drawing/2014/main" id="{E2EFBB7A-498D-4655-9DCB-A314DDFFE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8" y="3087585"/>
                <a:ext cx="1599284" cy="46800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47">
                <a:extLst>
                  <a:ext uri="{FF2B5EF4-FFF2-40B4-BE49-F238E27FC236}">
                    <a16:creationId xmlns="" xmlns:a16="http://schemas.microsoft.com/office/drawing/2014/main" id="{A48DA079-ABF6-498D-9FA8-DBE88AEDA61D}"/>
                  </a:ext>
                </a:extLst>
              </p:cNvPr>
              <p:cNvSpPr txBox="1"/>
              <p:nvPr/>
            </p:nvSpPr>
            <p:spPr>
              <a:xfrm>
                <a:off x="814601" y="3606121"/>
                <a:ext cx="1699889" cy="5400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7</a:t>
                </a:r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مربع نص 47">
                <a:extLst>
                  <a:ext uri="{FF2B5EF4-FFF2-40B4-BE49-F238E27FC236}">
                    <a16:creationId xmlns:a16="http://schemas.microsoft.com/office/drawing/2014/main" id="{A48DA079-ABF6-498D-9FA8-DBE88AEDA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01" y="3606121"/>
                <a:ext cx="1699889" cy="540000"/>
              </a:xfrm>
              <a:prstGeom prst="rect">
                <a:avLst/>
              </a:prstGeom>
              <a:blipFill>
                <a:blip r:embed="rId7"/>
                <a:stretch>
                  <a:fillRect t="-38636" r="-14029" b="-81818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47">
                <a:extLst>
                  <a:ext uri="{FF2B5EF4-FFF2-40B4-BE49-F238E27FC236}">
                    <a16:creationId xmlns="" xmlns:a16="http://schemas.microsoft.com/office/drawing/2014/main" id="{19F622ED-4DD2-4A02-97CF-60CF67FEB62F}"/>
                  </a:ext>
                </a:extLst>
              </p:cNvPr>
              <p:cNvSpPr txBox="1"/>
              <p:nvPr/>
            </p:nvSpPr>
            <p:spPr>
              <a:xfrm>
                <a:off x="814601" y="3565114"/>
                <a:ext cx="2227661" cy="5760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مربع نص 47">
                <a:extLst>
                  <a:ext uri="{FF2B5EF4-FFF2-40B4-BE49-F238E27FC236}">
                    <a16:creationId xmlns:a16="http://schemas.microsoft.com/office/drawing/2014/main" id="{19F622ED-4DD2-4A02-97CF-60CF67FEB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01" y="3565114"/>
                <a:ext cx="2227661" cy="576000"/>
              </a:xfrm>
              <a:prstGeom prst="rect">
                <a:avLst/>
              </a:prstGeom>
              <a:blipFill>
                <a:blip r:embed="rId8"/>
                <a:stretch>
                  <a:fillRect t="-36170" b="-7021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47">
                <a:extLst>
                  <a:ext uri="{FF2B5EF4-FFF2-40B4-BE49-F238E27FC236}">
                    <a16:creationId xmlns="" xmlns:a16="http://schemas.microsoft.com/office/drawing/2014/main" id="{6CC02B45-22DA-4B10-A814-E696C45B1F07}"/>
                  </a:ext>
                </a:extLst>
              </p:cNvPr>
              <p:cNvSpPr txBox="1"/>
              <p:nvPr/>
            </p:nvSpPr>
            <p:spPr>
              <a:xfrm>
                <a:off x="708797" y="4150643"/>
                <a:ext cx="1937518" cy="5760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مربع نص 47">
                <a:extLst>
                  <a:ext uri="{FF2B5EF4-FFF2-40B4-BE49-F238E27FC236}">
                    <a16:creationId xmlns:a16="http://schemas.microsoft.com/office/drawing/2014/main" id="{6CC02B45-22DA-4B10-A814-E696C45B1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97" y="4150643"/>
                <a:ext cx="1937518" cy="576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47">
                <a:extLst>
                  <a:ext uri="{FF2B5EF4-FFF2-40B4-BE49-F238E27FC236}">
                    <a16:creationId xmlns="" xmlns:a16="http://schemas.microsoft.com/office/drawing/2014/main" id="{8129E8F2-DA9A-43BA-9377-9591A33F9A10}"/>
                  </a:ext>
                </a:extLst>
              </p:cNvPr>
              <p:cNvSpPr txBox="1"/>
              <p:nvPr/>
            </p:nvSpPr>
            <p:spPr>
              <a:xfrm>
                <a:off x="814600" y="4141114"/>
                <a:ext cx="2227661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مربع نص 47">
                <a:extLst>
                  <a:ext uri="{FF2B5EF4-FFF2-40B4-BE49-F238E27FC236}">
                    <a16:creationId xmlns:a16="http://schemas.microsoft.com/office/drawing/2014/main" id="{8129E8F2-DA9A-43BA-9377-9591A33F9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00" y="4141114"/>
                <a:ext cx="2227661" cy="769441"/>
              </a:xfrm>
              <a:prstGeom prst="rect">
                <a:avLst/>
              </a:prstGeom>
              <a:blipFill>
                <a:blip r:embed="rId10"/>
                <a:stretch>
                  <a:fillRect t="-25984" b="-2598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47">
                <a:extLst>
                  <a:ext uri="{FF2B5EF4-FFF2-40B4-BE49-F238E27FC236}">
                    <a16:creationId xmlns="" xmlns:a16="http://schemas.microsoft.com/office/drawing/2014/main" id="{68FEA186-A96C-4F86-B9A9-925777B7AD03}"/>
                  </a:ext>
                </a:extLst>
              </p:cNvPr>
              <p:cNvSpPr txBox="1"/>
              <p:nvPr/>
            </p:nvSpPr>
            <p:spPr>
              <a:xfrm>
                <a:off x="1306481" y="1360219"/>
                <a:ext cx="1599284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مربع نص 47">
                <a:extLst>
                  <a:ext uri="{FF2B5EF4-FFF2-40B4-BE49-F238E27FC236}">
                    <a16:creationId xmlns:a16="http://schemas.microsoft.com/office/drawing/2014/main" id="{68FEA186-A96C-4F86-B9A9-925777B7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481" y="1360219"/>
                <a:ext cx="1599284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47">
            <a:extLst>
              <a:ext uri="{FF2B5EF4-FFF2-40B4-BE49-F238E27FC236}">
                <a16:creationId xmlns="" xmlns:a16="http://schemas.microsoft.com/office/drawing/2014/main" id="{26E1A6D7-04ED-40AD-A9A2-94D7B2A3C4B9}"/>
              </a:ext>
            </a:extLst>
          </p:cNvPr>
          <p:cNvSpPr txBox="1"/>
          <p:nvPr/>
        </p:nvSpPr>
        <p:spPr>
          <a:xfrm>
            <a:off x="1306481" y="2376896"/>
            <a:ext cx="164660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عدد أولي</a:t>
            </a:r>
          </a:p>
        </p:txBody>
      </p:sp>
      <p:sp>
        <p:nvSpPr>
          <p:cNvPr id="13" name="مربع نص 47">
            <a:extLst>
              <a:ext uri="{FF2B5EF4-FFF2-40B4-BE49-F238E27FC236}">
                <a16:creationId xmlns="" xmlns:a16="http://schemas.microsoft.com/office/drawing/2014/main" id="{E7AC4AA9-7923-43B3-A5D9-76588427D72A}"/>
              </a:ext>
            </a:extLst>
          </p:cNvPr>
          <p:cNvSpPr txBox="1"/>
          <p:nvPr/>
        </p:nvSpPr>
        <p:spPr>
          <a:xfrm>
            <a:off x="8398966" y="5321701"/>
            <a:ext cx="351410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كلب الصيد الباسط</a:t>
            </a:r>
          </a:p>
        </p:txBody>
      </p:sp>
      <p:sp>
        <p:nvSpPr>
          <p:cNvPr id="14" name="مربع نص 47">
            <a:extLst>
              <a:ext uri="{FF2B5EF4-FFF2-40B4-BE49-F238E27FC236}">
                <a16:creationId xmlns="" xmlns:a16="http://schemas.microsoft.com/office/drawing/2014/main" id="{1175F662-A828-4181-8585-36C80E796ED7}"/>
              </a:ext>
            </a:extLst>
          </p:cNvPr>
          <p:cNvSpPr txBox="1"/>
          <p:nvPr/>
        </p:nvSpPr>
        <p:spPr>
          <a:xfrm>
            <a:off x="7332242" y="5290923"/>
            <a:ext cx="41710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800" b="1" dirty="0">
                <a:solidFill>
                  <a:srgbClr val="00B050"/>
                </a:solidFill>
              </a:rPr>
              <a:t>و</a:t>
            </a:r>
          </a:p>
        </p:txBody>
      </p:sp>
      <p:sp>
        <p:nvSpPr>
          <p:cNvPr id="15" name="مربع نص 47">
            <a:extLst>
              <a:ext uri="{FF2B5EF4-FFF2-40B4-BE49-F238E27FC236}">
                <a16:creationId xmlns="" xmlns:a16="http://schemas.microsoft.com/office/drawing/2014/main" id="{1184B34F-349D-45D2-A63D-D53CB8F99314}"/>
              </a:ext>
            </a:extLst>
          </p:cNvPr>
          <p:cNvSpPr txBox="1"/>
          <p:nvPr/>
        </p:nvSpPr>
        <p:spPr>
          <a:xfrm>
            <a:off x="2514490" y="5321701"/>
            <a:ext cx="416812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الكلب الدنماركي الضخم</a:t>
            </a:r>
          </a:p>
        </p:txBody>
      </p:sp>
    </p:spTree>
    <p:extLst>
      <p:ext uri="{BB962C8B-B14F-4D97-AF65-F5344CB8AC3E}">
        <p14:creationId xmlns:p14="http://schemas.microsoft.com/office/powerpoint/2010/main" val="29329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إطار 11">
            <a:extLst>
              <a:ext uri="{FF2B5EF4-FFF2-40B4-BE49-F238E27FC236}">
                <a16:creationId xmlns="" xmlns:a16="http://schemas.microsoft.com/office/drawing/2014/main" id="{3BB2443F-2F1F-46C0-86D8-7597101B7874}"/>
              </a:ext>
            </a:extLst>
          </p:cNvPr>
          <p:cNvSpPr/>
          <p:nvPr/>
        </p:nvSpPr>
        <p:spPr>
          <a:xfrm>
            <a:off x="272141" y="125581"/>
            <a:ext cx="11625943" cy="2008019"/>
          </a:xfrm>
          <a:prstGeom prst="frame">
            <a:avLst>
              <a:gd name="adj1" fmla="val 14375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>
                <a:solidFill>
                  <a:schemeClr val="tx1"/>
                </a:solidFill>
              </a:rPr>
              <a:t>مفاهيم ومصطلحات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="" xmlns:a16="http://schemas.microsoft.com/office/drawing/2014/main" id="{658EA206-7031-461B-B43B-AFC451CD2214}"/>
              </a:ext>
            </a:extLst>
          </p:cNvPr>
          <p:cNvGrpSpPr/>
          <p:nvPr/>
        </p:nvGrpSpPr>
        <p:grpSpPr>
          <a:xfrm>
            <a:off x="3903346" y="2215609"/>
            <a:ext cx="7994738" cy="1344849"/>
            <a:chOff x="3957776" y="2004246"/>
            <a:chExt cx="7994738" cy="1344849"/>
          </a:xfrm>
        </p:grpSpPr>
        <p:grpSp>
          <p:nvGrpSpPr>
            <p:cNvPr id="4" name="مجموعة 3">
              <a:extLst>
                <a:ext uri="{FF2B5EF4-FFF2-40B4-BE49-F238E27FC236}">
                  <a16:creationId xmlns="" xmlns:a16="http://schemas.microsoft.com/office/drawing/2014/main" id="{2B638B31-03C3-477C-8D36-5F23847D9A2C}"/>
                </a:ext>
              </a:extLst>
            </p:cNvPr>
            <p:cNvGrpSpPr/>
            <p:nvPr/>
          </p:nvGrpSpPr>
          <p:grpSpPr>
            <a:xfrm>
              <a:off x="3957776" y="2004246"/>
              <a:ext cx="6742881" cy="1332000"/>
              <a:chOff x="8839199" y="-23102"/>
              <a:chExt cx="3352800" cy="991929"/>
            </a:xfrm>
          </p:grpSpPr>
          <p:sp>
            <p:nvSpPr>
              <p:cNvPr id="2" name="سهم: خماسي 1">
                <a:extLst>
                  <a:ext uri="{FF2B5EF4-FFF2-40B4-BE49-F238E27FC236}">
                    <a16:creationId xmlns="" xmlns:a16="http://schemas.microsoft.com/office/drawing/2014/main" id="{036B7AC8-8B38-4BFB-A494-9C33AE9F269F}"/>
                  </a:ext>
                </a:extLst>
              </p:cNvPr>
              <p:cNvSpPr/>
              <p:nvPr/>
            </p:nvSpPr>
            <p:spPr>
              <a:xfrm rot="10800000">
                <a:off x="8839199" y="43541"/>
                <a:ext cx="3352800" cy="925286"/>
              </a:xfrm>
              <a:prstGeom prst="homePlat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3" name="مربع نص 2">
                <a:extLst>
                  <a:ext uri="{FF2B5EF4-FFF2-40B4-BE49-F238E27FC236}">
                    <a16:creationId xmlns="" xmlns:a16="http://schemas.microsoft.com/office/drawing/2014/main" id="{2DB390C7-F228-4727-B9F1-7A005BD97687}"/>
                  </a:ext>
                </a:extLst>
              </p:cNvPr>
              <p:cNvSpPr txBox="1"/>
              <p:nvPr/>
            </p:nvSpPr>
            <p:spPr>
              <a:xfrm>
                <a:off x="9492341" y="-23102"/>
                <a:ext cx="2699657" cy="7725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ar-AE" sz="8000" b="1" dirty="0"/>
                  <a:t>عوامل عدد</a:t>
                </a:r>
              </a:p>
            </p:txBody>
          </p:sp>
        </p:grpSp>
        <p:sp>
          <p:nvSpPr>
            <p:cNvPr id="15" name="إطار 14">
              <a:extLst>
                <a:ext uri="{FF2B5EF4-FFF2-40B4-BE49-F238E27FC236}">
                  <a16:creationId xmlns="" xmlns:a16="http://schemas.microsoft.com/office/drawing/2014/main" id="{66CBC17E-1171-45DD-B432-C17B7AFA11F5}"/>
                </a:ext>
              </a:extLst>
            </p:cNvPr>
            <p:cNvSpPr/>
            <p:nvPr/>
          </p:nvSpPr>
          <p:spPr>
            <a:xfrm>
              <a:off x="10700657" y="2101064"/>
              <a:ext cx="1251857" cy="12480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أولاً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="" xmlns:a16="http://schemas.microsoft.com/office/drawing/2014/main" id="{00540E52-F525-453D-97B8-4BB1B9AC6686}"/>
              </a:ext>
            </a:extLst>
          </p:cNvPr>
          <p:cNvGrpSpPr/>
          <p:nvPr/>
        </p:nvGrpSpPr>
        <p:grpSpPr>
          <a:xfrm>
            <a:off x="3903346" y="3803225"/>
            <a:ext cx="7994738" cy="1339768"/>
            <a:chOff x="2459442" y="3705213"/>
            <a:chExt cx="7994738" cy="1339768"/>
          </a:xfrm>
        </p:grpSpPr>
        <p:grpSp>
          <p:nvGrpSpPr>
            <p:cNvPr id="5" name="مجموعة 4">
              <a:extLst>
                <a:ext uri="{FF2B5EF4-FFF2-40B4-BE49-F238E27FC236}">
                  <a16:creationId xmlns="" xmlns:a16="http://schemas.microsoft.com/office/drawing/2014/main" id="{7F5952E2-FADA-4C07-82C3-E0CA8DA414DC}"/>
                </a:ext>
              </a:extLst>
            </p:cNvPr>
            <p:cNvGrpSpPr/>
            <p:nvPr/>
          </p:nvGrpSpPr>
          <p:grpSpPr>
            <a:xfrm>
              <a:off x="2459442" y="3712981"/>
              <a:ext cx="6776147" cy="1332000"/>
              <a:chOff x="8839199" y="43541"/>
              <a:chExt cx="3369341" cy="925286"/>
            </a:xfrm>
          </p:grpSpPr>
          <p:sp>
            <p:nvSpPr>
              <p:cNvPr id="6" name="سهم: خماسي 5">
                <a:extLst>
                  <a:ext uri="{FF2B5EF4-FFF2-40B4-BE49-F238E27FC236}">
                    <a16:creationId xmlns="" xmlns:a16="http://schemas.microsoft.com/office/drawing/2014/main" id="{2934622A-3AE0-41C1-9399-630F0A2364E0}"/>
                  </a:ext>
                </a:extLst>
              </p:cNvPr>
              <p:cNvSpPr/>
              <p:nvPr/>
            </p:nvSpPr>
            <p:spPr>
              <a:xfrm rot="10800000">
                <a:off x="8839199" y="43541"/>
                <a:ext cx="3352800" cy="925286"/>
              </a:xfrm>
              <a:prstGeom prst="homePlat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" name="مربع نص 6">
                <a:extLst>
                  <a:ext uri="{FF2B5EF4-FFF2-40B4-BE49-F238E27FC236}">
                    <a16:creationId xmlns="" xmlns:a16="http://schemas.microsoft.com/office/drawing/2014/main" id="{975BE4FB-9568-45DC-A55A-A5D18E8279D9}"/>
                  </a:ext>
                </a:extLst>
              </p:cNvPr>
              <p:cNvSpPr txBox="1"/>
              <p:nvPr/>
            </p:nvSpPr>
            <p:spPr>
              <a:xfrm>
                <a:off x="10013250" y="184741"/>
                <a:ext cx="2195290" cy="7354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/>
                <a:r>
                  <a:rPr lang="ar-AE" sz="8000" b="1" dirty="0"/>
                  <a:t>الأعداد الأولية</a:t>
                </a:r>
              </a:p>
            </p:txBody>
          </p:sp>
        </p:grpSp>
        <p:sp>
          <p:nvSpPr>
            <p:cNvPr id="17" name="إطار 16">
              <a:extLst>
                <a:ext uri="{FF2B5EF4-FFF2-40B4-BE49-F238E27FC236}">
                  <a16:creationId xmlns="" xmlns:a16="http://schemas.microsoft.com/office/drawing/2014/main" id="{D4A7689D-FC74-4B60-88AF-F5414AD9DEB5}"/>
                </a:ext>
              </a:extLst>
            </p:cNvPr>
            <p:cNvSpPr/>
            <p:nvPr/>
          </p:nvSpPr>
          <p:spPr>
            <a:xfrm>
              <a:off x="9202323" y="3705213"/>
              <a:ext cx="1251857" cy="132888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ثانياً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="" xmlns:a16="http://schemas.microsoft.com/office/drawing/2014/main" id="{289B5C50-81D6-4B79-B706-E68535D0FBD7}"/>
              </a:ext>
            </a:extLst>
          </p:cNvPr>
          <p:cNvGrpSpPr/>
          <p:nvPr/>
        </p:nvGrpSpPr>
        <p:grpSpPr>
          <a:xfrm>
            <a:off x="3860657" y="5385759"/>
            <a:ext cx="8037427" cy="1337582"/>
            <a:chOff x="3298373" y="5385759"/>
            <a:chExt cx="8037427" cy="1337582"/>
          </a:xfrm>
        </p:grpSpPr>
        <p:grpSp>
          <p:nvGrpSpPr>
            <p:cNvPr id="8" name="مجموعة 7">
              <a:extLst>
                <a:ext uri="{FF2B5EF4-FFF2-40B4-BE49-F238E27FC236}">
                  <a16:creationId xmlns="" xmlns:a16="http://schemas.microsoft.com/office/drawing/2014/main" id="{108289CE-9323-4C14-968A-888E8A7CDCD3}"/>
                </a:ext>
              </a:extLst>
            </p:cNvPr>
            <p:cNvGrpSpPr/>
            <p:nvPr/>
          </p:nvGrpSpPr>
          <p:grpSpPr>
            <a:xfrm>
              <a:off x="3298373" y="5391341"/>
              <a:ext cx="6840000" cy="1332000"/>
              <a:chOff x="8839199" y="43541"/>
              <a:chExt cx="3384394" cy="946949"/>
            </a:xfrm>
          </p:grpSpPr>
          <p:sp>
            <p:nvSpPr>
              <p:cNvPr id="9" name="سهم: خماسي 8">
                <a:extLst>
                  <a:ext uri="{FF2B5EF4-FFF2-40B4-BE49-F238E27FC236}">
                    <a16:creationId xmlns="" xmlns:a16="http://schemas.microsoft.com/office/drawing/2014/main" id="{EAC74A34-340B-4014-9E0C-C7313D369589}"/>
                  </a:ext>
                </a:extLst>
              </p:cNvPr>
              <p:cNvSpPr/>
              <p:nvPr/>
            </p:nvSpPr>
            <p:spPr>
              <a:xfrm rot="10800000">
                <a:off x="8839199" y="43541"/>
                <a:ext cx="3352800" cy="925286"/>
              </a:xfrm>
              <a:prstGeom prst="homePlat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="" xmlns:a16="http://schemas.microsoft.com/office/drawing/2014/main" id="{15A0072E-BE28-4EC4-BD3E-54388A95AF65}"/>
                  </a:ext>
                </a:extLst>
              </p:cNvPr>
              <p:cNvSpPr txBox="1"/>
              <p:nvPr/>
            </p:nvSpPr>
            <p:spPr>
              <a:xfrm>
                <a:off x="9222255" y="140101"/>
                <a:ext cx="3001338" cy="85038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/>
                <a:r>
                  <a:rPr lang="ar-AE" sz="8000" b="1" dirty="0"/>
                  <a:t>العوامل الأولية لعدد</a:t>
                </a:r>
              </a:p>
            </p:txBody>
          </p:sp>
        </p:grpSp>
        <p:sp>
          <p:nvSpPr>
            <p:cNvPr id="18" name="إطار 17">
              <a:extLst>
                <a:ext uri="{FF2B5EF4-FFF2-40B4-BE49-F238E27FC236}">
                  <a16:creationId xmlns="" xmlns:a16="http://schemas.microsoft.com/office/drawing/2014/main" id="{EB1FB09A-1B57-4947-9C68-59A51B9490EC}"/>
                </a:ext>
              </a:extLst>
            </p:cNvPr>
            <p:cNvSpPr/>
            <p:nvPr/>
          </p:nvSpPr>
          <p:spPr>
            <a:xfrm>
              <a:off x="10083943" y="5385759"/>
              <a:ext cx="1251857" cy="132888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ثالثاً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29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F6403D3C-214E-4BE3-BBCC-92DD7C613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58650" cy="6891241"/>
          </a:xfrm>
          <a:prstGeom prst="rect">
            <a:avLst/>
          </a:prstGeom>
        </p:spPr>
      </p:pic>
      <p:sp>
        <p:nvSpPr>
          <p:cNvPr id="3" name="مربع نص 47">
            <a:extLst>
              <a:ext uri="{FF2B5EF4-FFF2-40B4-BE49-F238E27FC236}">
                <a16:creationId xmlns="" xmlns:a16="http://schemas.microsoft.com/office/drawing/2014/main" id="{B129A3A2-E937-47AC-A82C-DEA3F5CD9F51}"/>
              </a:ext>
            </a:extLst>
          </p:cNvPr>
          <p:cNvSpPr txBox="1"/>
          <p:nvPr/>
        </p:nvSpPr>
        <p:spPr>
          <a:xfrm>
            <a:off x="8001442" y="1995806"/>
            <a:ext cx="245131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err="1">
                <a:solidFill>
                  <a:srgbClr val="FF0000"/>
                </a:solidFill>
              </a:rPr>
              <a:t>السانت</a:t>
            </a:r>
            <a:r>
              <a:rPr lang="ar-AE" sz="4400" b="1" dirty="0">
                <a:solidFill>
                  <a:srgbClr val="FF0000"/>
                </a:solidFill>
              </a:rPr>
              <a:t> برنارد</a:t>
            </a:r>
          </a:p>
        </p:txBody>
      </p:sp>
      <p:sp>
        <p:nvSpPr>
          <p:cNvPr id="4" name="مربع نص 47">
            <a:extLst>
              <a:ext uri="{FF2B5EF4-FFF2-40B4-BE49-F238E27FC236}">
                <a16:creationId xmlns="" xmlns:a16="http://schemas.microsoft.com/office/drawing/2014/main" id="{4152EF7F-3D6E-4368-BE7C-13B671935ED0}"/>
              </a:ext>
            </a:extLst>
          </p:cNvPr>
          <p:cNvSpPr txBox="1"/>
          <p:nvPr/>
        </p:nvSpPr>
        <p:spPr>
          <a:xfrm>
            <a:off x="5612294" y="1965028"/>
            <a:ext cx="41710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800" b="1" dirty="0">
                <a:solidFill>
                  <a:srgbClr val="00B050"/>
                </a:solidFill>
              </a:rPr>
              <a:t>و</a:t>
            </a:r>
          </a:p>
        </p:txBody>
      </p:sp>
      <p:sp>
        <p:nvSpPr>
          <p:cNvPr id="5" name="مربع نص 47">
            <a:extLst>
              <a:ext uri="{FF2B5EF4-FFF2-40B4-BE49-F238E27FC236}">
                <a16:creationId xmlns="" xmlns:a16="http://schemas.microsoft.com/office/drawing/2014/main" id="{F04462EF-D74B-4975-A50A-D631E050486B}"/>
              </a:ext>
            </a:extLst>
          </p:cNvPr>
          <p:cNvSpPr txBox="1"/>
          <p:nvPr/>
        </p:nvSpPr>
        <p:spPr>
          <a:xfrm>
            <a:off x="1229010" y="1995806"/>
            <a:ext cx="241123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كلب البوكسر</a:t>
            </a:r>
          </a:p>
        </p:txBody>
      </p:sp>
      <p:sp>
        <p:nvSpPr>
          <p:cNvPr id="6" name="مربع نص 47">
            <a:extLst>
              <a:ext uri="{FF2B5EF4-FFF2-40B4-BE49-F238E27FC236}">
                <a16:creationId xmlns="" xmlns:a16="http://schemas.microsoft.com/office/drawing/2014/main" id="{63630E37-D42B-4D24-A651-32A743C4C568}"/>
              </a:ext>
            </a:extLst>
          </p:cNvPr>
          <p:cNvSpPr txBox="1"/>
          <p:nvPr/>
        </p:nvSpPr>
        <p:spPr>
          <a:xfrm>
            <a:off x="7512460" y="6088559"/>
            <a:ext cx="281198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كلب ولف </a:t>
            </a:r>
            <a:r>
              <a:rPr lang="ar-AE" sz="4400" b="1" dirty="0" err="1">
                <a:solidFill>
                  <a:srgbClr val="FF0000"/>
                </a:solidFill>
              </a:rPr>
              <a:t>هاوند</a:t>
            </a:r>
            <a:endParaRPr lang="ar-A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2141F1BF-E27C-49CD-8787-CB7AAE26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8" y="254453"/>
            <a:ext cx="12143022" cy="5286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47">
                <a:extLst>
                  <a:ext uri="{FF2B5EF4-FFF2-40B4-BE49-F238E27FC236}">
                    <a16:creationId xmlns="" xmlns:a16="http://schemas.microsoft.com/office/drawing/2014/main" id="{B7D1A08B-A57B-4A8C-B8A0-DBC77402FE93}"/>
                  </a:ext>
                </a:extLst>
              </p:cNvPr>
              <p:cNvSpPr txBox="1"/>
              <p:nvPr/>
            </p:nvSpPr>
            <p:spPr>
              <a:xfrm>
                <a:off x="3434080" y="2077650"/>
                <a:ext cx="1937518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مربع نص 47">
                <a:extLst>
                  <a:ext uri="{FF2B5EF4-FFF2-40B4-BE49-F238E27FC236}">
                    <a16:creationId xmlns:a16="http://schemas.microsoft.com/office/drawing/2014/main" id="{B7D1A08B-A57B-4A8C-B8A0-DBC77402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80" y="2077650"/>
                <a:ext cx="193751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47">
                <a:extLst>
                  <a:ext uri="{FF2B5EF4-FFF2-40B4-BE49-F238E27FC236}">
                    <a16:creationId xmlns="" xmlns:a16="http://schemas.microsoft.com/office/drawing/2014/main" id="{7D293E4D-1FA5-495D-9096-EA41DD892C5E}"/>
                  </a:ext>
                </a:extLst>
              </p:cNvPr>
              <p:cNvSpPr txBox="1"/>
              <p:nvPr/>
            </p:nvSpPr>
            <p:spPr>
              <a:xfrm>
                <a:off x="3142927" y="4604761"/>
                <a:ext cx="1599284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مربع نص 47">
                <a:extLst>
                  <a:ext uri="{FF2B5EF4-FFF2-40B4-BE49-F238E27FC236}">
                    <a16:creationId xmlns:a16="http://schemas.microsoft.com/office/drawing/2014/main" id="{7D293E4D-1FA5-495D-9096-EA41DD89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927" y="4604761"/>
                <a:ext cx="159928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7">
                <a:extLst>
                  <a:ext uri="{FF2B5EF4-FFF2-40B4-BE49-F238E27FC236}">
                    <a16:creationId xmlns="" xmlns:a16="http://schemas.microsoft.com/office/drawing/2014/main" id="{A9B68BC3-80E1-4394-ABBA-99E5B0EFB49E}"/>
                  </a:ext>
                </a:extLst>
              </p:cNvPr>
              <p:cNvSpPr txBox="1"/>
              <p:nvPr/>
            </p:nvSpPr>
            <p:spPr>
              <a:xfrm>
                <a:off x="3142927" y="4604760"/>
                <a:ext cx="3582134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مربع نص 47">
                <a:extLst>
                  <a:ext uri="{FF2B5EF4-FFF2-40B4-BE49-F238E27FC236}">
                    <a16:creationId xmlns:a16="http://schemas.microsoft.com/office/drawing/2014/main" id="{A9B68BC3-80E1-4394-ABBA-99E5B0EFB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927" y="4604760"/>
                <a:ext cx="358213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5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BD1025C2-4F5F-42D6-811A-1A18E2873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140153"/>
            <a:ext cx="11898086" cy="31691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57EC9E04-D281-4A2E-9EC6-C0E23D8E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5" y="3374573"/>
            <a:ext cx="11898086" cy="3355596"/>
          </a:xfrm>
          <a:prstGeom prst="rect">
            <a:avLst/>
          </a:prstGeom>
        </p:spPr>
      </p:pic>
      <p:sp>
        <p:nvSpPr>
          <p:cNvPr id="4" name="مربع نص 47">
            <a:extLst>
              <a:ext uri="{FF2B5EF4-FFF2-40B4-BE49-F238E27FC236}">
                <a16:creationId xmlns="" xmlns:a16="http://schemas.microsoft.com/office/drawing/2014/main" id="{46E57529-9884-4493-BBDC-AB431A34F3E9}"/>
              </a:ext>
            </a:extLst>
          </p:cNvPr>
          <p:cNvSpPr txBox="1"/>
          <p:nvPr/>
        </p:nvSpPr>
        <p:spPr>
          <a:xfrm>
            <a:off x="7234555" y="1629455"/>
            <a:ext cx="185659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غير الأولية</a:t>
            </a:r>
          </a:p>
        </p:txBody>
      </p:sp>
      <p:sp>
        <p:nvSpPr>
          <p:cNvPr id="5" name="مربع نص 47">
            <a:extLst>
              <a:ext uri="{FF2B5EF4-FFF2-40B4-BE49-F238E27FC236}">
                <a16:creationId xmlns="" xmlns:a16="http://schemas.microsoft.com/office/drawing/2014/main" id="{905F79FE-9551-4907-BD65-EE364C045D0A}"/>
              </a:ext>
            </a:extLst>
          </p:cNvPr>
          <p:cNvSpPr txBox="1"/>
          <p:nvPr/>
        </p:nvSpPr>
        <p:spPr>
          <a:xfrm>
            <a:off x="2834005" y="1724705"/>
            <a:ext cx="123142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الأولية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="" xmlns:a16="http://schemas.microsoft.com/office/drawing/2014/main" id="{AE2A06AD-8A33-4AFA-B1C3-318CEA18E82F}"/>
              </a:ext>
            </a:extLst>
          </p:cNvPr>
          <p:cNvSpPr/>
          <p:nvPr/>
        </p:nvSpPr>
        <p:spPr>
          <a:xfrm>
            <a:off x="293914" y="4972050"/>
            <a:ext cx="4039961" cy="97155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827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5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FF8E7A1C-E348-464D-92B5-248B939B2514}"/>
              </a:ext>
            </a:extLst>
          </p:cNvPr>
          <p:cNvSpPr/>
          <p:nvPr/>
        </p:nvSpPr>
        <p:spPr>
          <a:xfrm>
            <a:off x="315685" y="1722251"/>
            <a:ext cx="118763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5400" b="1" dirty="0">
                <a:cs typeface="Simplified Arabic" panose="02020603050405020304" pitchFamily="18" charset="-78"/>
              </a:rPr>
              <a:t>يمكننا كتابة العدد على صورة حاصل ضرب عددين أو أكثر في بعضها ويسمى كل منها عامل من عوامل</a:t>
            </a:r>
            <a:r>
              <a:rPr lang="en-US" sz="5400" b="1" dirty="0">
                <a:cs typeface="Simplified Arabic" panose="02020603050405020304" pitchFamily="18" charset="-78"/>
              </a:rPr>
              <a:t> </a:t>
            </a:r>
            <a:r>
              <a:rPr lang="ar-SA" sz="5400" b="1" dirty="0">
                <a:cs typeface="Simplified Arabic" panose="02020603050405020304" pitchFamily="18" charset="-78"/>
              </a:rPr>
              <a:t>العدد  أو قاسم من قواسم العدد</a:t>
            </a:r>
            <a:endParaRPr lang="ar-AE" sz="5400" b="1" dirty="0"/>
          </a:p>
        </p:txBody>
      </p:sp>
      <p:grpSp>
        <p:nvGrpSpPr>
          <p:cNvPr id="6" name="مجموعة 5">
            <a:extLst>
              <a:ext uri="{FF2B5EF4-FFF2-40B4-BE49-F238E27FC236}">
                <a16:creationId xmlns="" xmlns:a16="http://schemas.microsoft.com/office/drawing/2014/main" id="{19B2C359-A5BC-4F0D-AC7A-7F602CC9332B}"/>
              </a:ext>
            </a:extLst>
          </p:cNvPr>
          <p:cNvGrpSpPr/>
          <p:nvPr/>
        </p:nvGrpSpPr>
        <p:grpSpPr>
          <a:xfrm>
            <a:off x="4197262" y="190866"/>
            <a:ext cx="7994738" cy="1344849"/>
            <a:chOff x="3957776" y="2004246"/>
            <a:chExt cx="7994738" cy="1344849"/>
          </a:xfrm>
        </p:grpSpPr>
        <p:grpSp>
          <p:nvGrpSpPr>
            <p:cNvPr id="7" name="مجموعة 6">
              <a:extLst>
                <a:ext uri="{FF2B5EF4-FFF2-40B4-BE49-F238E27FC236}">
                  <a16:creationId xmlns="" xmlns:a16="http://schemas.microsoft.com/office/drawing/2014/main" id="{F1ABE655-6C51-4D64-8098-D0FD0F437599}"/>
                </a:ext>
              </a:extLst>
            </p:cNvPr>
            <p:cNvGrpSpPr/>
            <p:nvPr/>
          </p:nvGrpSpPr>
          <p:grpSpPr>
            <a:xfrm>
              <a:off x="3957776" y="2004246"/>
              <a:ext cx="6742881" cy="1332000"/>
              <a:chOff x="8839199" y="-23102"/>
              <a:chExt cx="3352800" cy="991929"/>
            </a:xfrm>
          </p:grpSpPr>
          <p:sp>
            <p:nvSpPr>
              <p:cNvPr id="9" name="سهم: خماسي 8">
                <a:extLst>
                  <a:ext uri="{FF2B5EF4-FFF2-40B4-BE49-F238E27FC236}">
                    <a16:creationId xmlns="" xmlns:a16="http://schemas.microsoft.com/office/drawing/2014/main" id="{96239BEF-897B-4B12-BCA0-6CA42966A21F}"/>
                  </a:ext>
                </a:extLst>
              </p:cNvPr>
              <p:cNvSpPr/>
              <p:nvPr/>
            </p:nvSpPr>
            <p:spPr>
              <a:xfrm rot="10800000">
                <a:off x="8839199" y="43541"/>
                <a:ext cx="3352800" cy="925286"/>
              </a:xfrm>
              <a:prstGeom prst="homePlat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="" xmlns:a16="http://schemas.microsoft.com/office/drawing/2014/main" id="{4F7AA62B-6ABC-4842-8887-E6644B096754}"/>
                  </a:ext>
                </a:extLst>
              </p:cNvPr>
              <p:cNvSpPr txBox="1"/>
              <p:nvPr/>
            </p:nvSpPr>
            <p:spPr>
              <a:xfrm>
                <a:off x="9492341" y="-23102"/>
                <a:ext cx="2699657" cy="7725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ar-AE" sz="8000" b="1" dirty="0"/>
                  <a:t>عوامل عدد</a:t>
                </a:r>
              </a:p>
            </p:txBody>
          </p:sp>
        </p:grpSp>
        <p:sp>
          <p:nvSpPr>
            <p:cNvPr id="8" name="إطار 7">
              <a:extLst>
                <a:ext uri="{FF2B5EF4-FFF2-40B4-BE49-F238E27FC236}">
                  <a16:creationId xmlns="" xmlns:a16="http://schemas.microsoft.com/office/drawing/2014/main" id="{DFADB56C-C08D-4C97-B92A-05DA51A281CA}"/>
                </a:ext>
              </a:extLst>
            </p:cNvPr>
            <p:cNvSpPr/>
            <p:nvPr/>
          </p:nvSpPr>
          <p:spPr>
            <a:xfrm>
              <a:off x="10700657" y="2101064"/>
              <a:ext cx="1251857" cy="12480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أولاً</a:t>
              </a:r>
            </a:p>
          </p:txBody>
        </p:sp>
      </p:grpSp>
      <p:sp>
        <p:nvSpPr>
          <p:cNvPr id="11" name="إطار 10">
            <a:extLst>
              <a:ext uri="{FF2B5EF4-FFF2-40B4-BE49-F238E27FC236}">
                <a16:creationId xmlns="" xmlns:a16="http://schemas.microsoft.com/office/drawing/2014/main" id="{313214E5-F604-4E27-997A-0BC85D4A7520}"/>
              </a:ext>
            </a:extLst>
          </p:cNvPr>
          <p:cNvSpPr/>
          <p:nvPr/>
        </p:nvSpPr>
        <p:spPr>
          <a:xfrm>
            <a:off x="8534400" y="4805256"/>
            <a:ext cx="3537858" cy="12480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b="1" dirty="0">
                <a:solidFill>
                  <a:schemeClr val="tx1"/>
                </a:solidFill>
              </a:rPr>
              <a:t>أمثلة</a:t>
            </a:r>
          </a:p>
        </p:txBody>
      </p:sp>
    </p:spTree>
    <p:extLst>
      <p:ext uri="{BB962C8B-B14F-4D97-AF65-F5344CB8AC3E}">
        <p14:creationId xmlns:p14="http://schemas.microsoft.com/office/powerpoint/2010/main" val="307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5A119BE3-1C59-481B-BB51-3DC63B7767A8}"/>
              </a:ext>
            </a:extLst>
          </p:cNvPr>
          <p:cNvSpPr txBox="1"/>
          <p:nvPr/>
        </p:nvSpPr>
        <p:spPr>
          <a:xfrm>
            <a:off x="5162375" y="231321"/>
            <a:ext cx="69449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6000" b="1" dirty="0">
                <a:solidFill>
                  <a:srgbClr val="0070C0"/>
                </a:solidFill>
              </a:rPr>
              <a:t>أوجد عوامل كل عدد :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4EAC5166-E9C2-4A9B-B4E9-22C6D8F58A84}"/>
              </a:ext>
            </a:extLst>
          </p:cNvPr>
          <p:cNvSpPr txBox="1"/>
          <p:nvPr/>
        </p:nvSpPr>
        <p:spPr>
          <a:xfrm>
            <a:off x="1971675" y="1189548"/>
            <a:ext cx="685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5400" b="1" dirty="0">
                <a:solidFill>
                  <a:srgbClr val="0070C0"/>
                </a:solidFill>
              </a:rPr>
              <a:t>6</a:t>
            </a:r>
            <a:r>
              <a:rPr lang="en-US" sz="5400" b="1" dirty="0">
                <a:solidFill>
                  <a:srgbClr val="FF0000"/>
                </a:solidFill>
              </a:rPr>
              <a:t>  </a:t>
            </a:r>
            <a:endParaRPr lang="ar-AE" sz="5400" b="1" dirty="0">
              <a:solidFill>
                <a:srgbClr val="FF0000"/>
              </a:solidFill>
            </a:endParaRPr>
          </a:p>
        </p:txBody>
      </p:sp>
      <p:sp>
        <p:nvSpPr>
          <p:cNvPr id="9" name="شارة رتبة 2">
            <a:extLst>
              <a:ext uri="{FF2B5EF4-FFF2-40B4-BE49-F238E27FC236}">
                <a16:creationId xmlns="" xmlns:a16="http://schemas.microsoft.com/office/drawing/2014/main" id="{447CC054-3C5A-4A50-8027-9913CA4FE253}"/>
              </a:ext>
            </a:extLst>
          </p:cNvPr>
          <p:cNvSpPr/>
          <p:nvPr/>
        </p:nvSpPr>
        <p:spPr>
          <a:xfrm>
            <a:off x="17105" y="1132114"/>
            <a:ext cx="1569938" cy="884311"/>
          </a:xfrm>
          <a:prstGeom prst="chevron">
            <a:avLst>
              <a:gd name="adj" fmla="val 6021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="" xmlns:a16="http://schemas.microsoft.com/office/drawing/2014/main" id="{E725D580-B7CE-4962-9497-31735A2E407C}"/>
                  </a:ext>
                </a:extLst>
              </p:cNvPr>
              <p:cNvSpPr txBox="1"/>
              <p:nvPr/>
            </p:nvSpPr>
            <p:spPr>
              <a:xfrm>
                <a:off x="1905000" y="2345233"/>
                <a:ext cx="2994731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=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725D580-B7CE-4962-9497-31735A2E4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345233"/>
                <a:ext cx="2994731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="" xmlns:a16="http://schemas.microsoft.com/office/drawing/2014/main" id="{743D79BC-B4CB-428E-A8D0-5A65CA2DA1CB}"/>
                  </a:ext>
                </a:extLst>
              </p:cNvPr>
              <p:cNvSpPr txBox="1"/>
              <p:nvPr/>
            </p:nvSpPr>
            <p:spPr>
              <a:xfrm>
                <a:off x="1904999" y="3225253"/>
                <a:ext cx="2994731" cy="76944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=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ar-AE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743D79BC-B4CB-428E-A8D0-5A65CA2DA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9" y="3225253"/>
                <a:ext cx="299473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1A650F1E-E345-4C5F-8A92-A51D565C8D76}"/>
              </a:ext>
            </a:extLst>
          </p:cNvPr>
          <p:cNvSpPr txBox="1"/>
          <p:nvPr/>
        </p:nvSpPr>
        <p:spPr>
          <a:xfrm>
            <a:off x="2471059" y="1228724"/>
            <a:ext cx="685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: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9F43136A-814C-49EA-BFD7-6EA74D8593A7}"/>
              </a:ext>
            </a:extLst>
          </p:cNvPr>
          <p:cNvSpPr txBox="1"/>
          <p:nvPr/>
        </p:nvSpPr>
        <p:spPr>
          <a:xfrm>
            <a:off x="3194959" y="1295399"/>
            <a:ext cx="391530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1  ,   2  ,  3  ,  6 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4" name="قوس كبير أيسر 13">
            <a:extLst>
              <a:ext uri="{FF2B5EF4-FFF2-40B4-BE49-F238E27FC236}">
                <a16:creationId xmlns="" xmlns:a16="http://schemas.microsoft.com/office/drawing/2014/main" id="{60225865-14B2-4524-BBAC-88393F607D0A}"/>
              </a:ext>
            </a:extLst>
          </p:cNvPr>
          <p:cNvSpPr/>
          <p:nvPr/>
        </p:nvSpPr>
        <p:spPr>
          <a:xfrm>
            <a:off x="2861584" y="1133474"/>
            <a:ext cx="361950" cy="9144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15" name="قوس كبير أيمن 14">
            <a:extLst>
              <a:ext uri="{FF2B5EF4-FFF2-40B4-BE49-F238E27FC236}">
                <a16:creationId xmlns="" xmlns:a16="http://schemas.microsoft.com/office/drawing/2014/main" id="{66D7FE25-BC4C-4E5E-AC10-0786C9ACE0E4}"/>
              </a:ext>
            </a:extLst>
          </p:cNvPr>
          <p:cNvSpPr/>
          <p:nvPr/>
        </p:nvSpPr>
        <p:spPr>
          <a:xfrm>
            <a:off x="6869479" y="1133474"/>
            <a:ext cx="485775" cy="904875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="" xmlns:a16="http://schemas.microsoft.com/office/drawing/2014/main" id="{B661F39D-32A6-4ACB-85F4-316879D89A5E}"/>
              </a:ext>
            </a:extLst>
          </p:cNvPr>
          <p:cNvSpPr txBox="1"/>
          <p:nvPr/>
        </p:nvSpPr>
        <p:spPr>
          <a:xfrm>
            <a:off x="1463275" y="4793158"/>
            <a:ext cx="112082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</a:rPr>
              <a:t>18  </a:t>
            </a:r>
            <a:endParaRPr lang="ar-AE" sz="4400" b="1" dirty="0">
              <a:solidFill>
                <a:srgbClr val="0070C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="" xmlns:a16="http://schemas.microsoft.com/office/drawing/2014/main" id="{7A96FC44-CDFC-4955-9ACD-B09E9A3AD6C6}"/>
              </a:ext>
            </a:extLst>
          </p:cNvPr>
          <p:cNvSpPr txBox="1"/>
          <p:nvPr/>
        </p:nvSpPr>
        <p:spPr>
          <a:xfrm>
            <a:off x="2373085" y="4804042"/>
            <a:ext cx="685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: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="" xmlns:a16="http://schemas.microsoft.com/office/drawing/2014/main" id="{0988F468-935B-4CDE-9461-EAB90D61C812}"/>
              </a:ext>
            </a:extLst>
          </p:cNvPr>
          <p:cNvSpPr txBox="1"/>
          <p:nvPr/>
        </p:nvSpPr>
        <p:spPr>
          <a:xfrm>
            <a:off x="3020786" y="4855027"/>
            <a:ext cx="57609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17510C6F-9946-43F4-AF20-AEE509D3F1B2}"/>
              </a:ext>
            </a:extLst>
          </p:cNvPr>
          <p:cNvSpPr txBox="1"/>
          <p:nvPr/>
        </p:nvSpPr>
        <p:spPr>
          <a:xfrm>
            <a:off x="8025473" y="4864552"/>
            <a:ext cx="93755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18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="" xmlns:a16="http://schemas.microsoft.com/office/drawing/2014/main" id="{AEF813BF-E3E1-4092-B2CA-8AC8AA49C8E1}"/>
              </a:ext>
            </a:extLst>
          </p:cNvPr>
          <p:cNvSpPr txBox="1"/>
          <p:nvPr/>
        </p:nvSpPr>
        <p:spPr>
          <a:xfrm>
            <a:off x="3613483" y="4697182"/>
            <a:ext cx="3916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,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="" xmlns:a16="http://schemas.microsoft.com/office/drawing/2014/main" id="{20508710-A59C-47F7-A254-D7105C7C2C7E}"/>
              </a:ext>
            </a:extLst>
          </p:cNvPr>
          <p:cNvSpPr txBox="1"/>
          <p:nvPr/>
        </p:nvSpPr>
        <p:spPr>
          <a:xfrm>
            <a:off x="5615359" y="4706707"/>
            <a:ext cx="3916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,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="" xmlns:a16="http://schemas.microsoft.com/office/drawing/2014/main" id="{84338940-3822-4CD2-8BDA-541F2E5E6E91}"/>
              </a:ext>
            </a:extLst>
          </p:cNvPr>
          <p:cNvSpPr txBox="1"/>
          <p:nvPr/>
        </p:nvSpPr>
        <p:spPr>
          <a:xfrm>
            <a:off x="4629130" y="4686273"/>
            <a:ext cx="3916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,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="" xmlns:a16="http://schemas.microsoft.com/office/drawing/2014/main" id="{CAE0A84C-B8A9-4BFA-9A05-92D51F9B53CD}"/>
              </a:ext>
            </a:extLst>
          </p:cNvPr>
          <p:cNvSpPr txBox="1"/>
          <p:nvPr/>
        </p:nvSpPr>
        <p:spPr>
          <a:xfrm>
            <a:off x="6616297" y="4739002"/>
            <a:ext cx="3916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,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="" xmlns:a16="http://schemas.microsoft.com/office/drawing/2014/main" id="{1C9A01A3-5803-4ADA-95E9-B67BAC1FD071}"/>
              </a:ext>
            </a:extLst>
          </p:cNvPr>
          <p:cNvSpPr txBox="1"/>
          <p:nvPr/>
        </p:nvSpPr>
        <p:spPr>
          <a:xfrm>
            <a:off x="7617235" y="4741086"/>
            <a:ext cx="39164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,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="" xmlns:a16="http://schemas.microsoft.com/office/drawing/2014/main" id="{3C92EA38-B13B-4DDC-9F1E-B09670DF64B8}"/>
              </a:ext>
            </a:extLst>
          </p:cNvPr>
          <p:cNvSpPr txBox="1"/>
          <p:nvPr/>
        </p:nvSpPr>
        <p:spPr>
          <a:xfrm>
            <a:off x="4021724" y="4846841"/>
            <a:ext cx="57609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="" xmlns:a16="http://schemas.microsoft.com/office/drawing/2014/main" id="{02DC1CE5-0C31-4C8C-90B9-20FE79B9DF49}"/>
              </a:ext>
            </a:extLst>
          </p:cNvPr>
          <p:cNvSpPr txBox="1"/>
          <p:nvPr/>
        </p:nvSpPr>
        <p:spPr>
          <a:xfrm>
            <a:off x="6023600" y="4864552"/>
            <a:ext cx="57609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6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="" xmlns:a16="http://schemas.microsoft.com/office/drawing/2014/main" id="{B5B973A3-ABD5-434D-8299-E7DE79D651C4}"/>
              </a:ext>
            </a:extLst>
          </p:cNvPr>
          <p:cNvSpPr txBox="1"/>
          <p:nvPr/>
        </p:nvSpPr>
        <p:spPr>
          <a:xfrm>
            <a:off x="5022662" y="4842673"/>
            <a:ext cx="57609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="" xmlns:a16="http://schemas.microsoft.com/office/drawing/2014/main" id="{593BA0E5-0BDA-4C77-9D59-5F04403998B5}"/>
              </a:ext>
            </a:extLst>
          </p:cNvPr>
          <p:cNvSpPr txBox="1"/>
          <p:nvPr/>
        </p:nvSpPr>
        <p:spPr>
          <a:xfrm>
            <a:off x="7024538" y="4903991"/>
            <a:ext cx="57609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9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32" name="شارة رتبة 2">
            <a:extLst>
              <a:ext uri="{FF2B5EF4-FFF2-40B4-BE49-F238E27FC236}">
                <a16:creationId xmlns="" xmlns:a16="http://schemas.microsoft.com/office/drawing/2014/main" id="{067604DE-52FE-4769-B0CA-E3E56EA25C35}"/>
              </a:ext>
            </a:extLst>
          </p:cNvPr>
          <p:cNvSpPr/>
          <p:nvPr/>
        </p:nvSpPr>
        <p:spPr>
          <a:xfrm>
            <a:off x="-8164" y="4659522"/>
            <a:ext cx="1569938" cy="884311"/>
          </a:xfrm>
          <a:prstGeom prst="chevron">
            <a:avLst>
              <a:gd name="adj" fmla="val 6021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33" name="قوس كبير أيسر 32">
            <a:extLst>
              <a:ext uri="{FF2B5EF4-FFF2-40B4-BE49-F238E27FC236}">
                <a16:creationId xmlns="" xmlns:a16="http://schemas.microsoft.com/office/drawing/2014/main" id="{4FE7C1A0-2550-4E4D-B203-53B136C8670B}"/>
              </a:ext>
            </a:extLst>
          </p:cNvPr>
          <p:cNvSpPr/>
          <p:nvPr/>
        </p:nvSpPr>
        <p:spPr>
          <a:xfrm>
            <a:off x="2790146" y="4715916"/>
            <a:ext cx="361950" cy="9144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34" name="قوس كبير أيمن 33">
            <a:extLst>
              <a:ext uri="{FF2B5EF4-FFF2-40B4-BE49-F238E27FC236}">
                <a16:creationId xmlns="" xmlns:a16="http://schemas.microsoft.com/office/drawing/2014/main" id="{F8C359D5-D1BD-42B9-811E-354A5704BC7F}"/>
              </a:ext>
            </a:extLst>
          </p:cNvPr>
          <p:cNvSpPr/>
          <p:nvPr/>
        </p:nvSpPr>
        <p:spPr>
          <a:xfrm>
            <a:off x="8885743" y="4709043"/>
            <a:ext cx="485775" cy="904875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37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6C9297CA-ADD4-4B98-BD08-C6FD793CF636}"/>
              </a:ext>
            </a:extLst>
          </p:cNvPr>
          <p:cNvSpPr/>
          <p:nvPr/>
        </p:nvSpPr>
        <p:spPr>
          <a:xfrm>
            <a:off x="157842" y="2176128"/>
            <a:ext cx="11876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000" b="1" dirty="0">
                <a:cs typeface="Simplified Arabic" panose="02020603050405020304" pitchFamily="18" charset="-78"/>
              </a:rPr>
              <a:t>العدد الأولي له عاملان فقط : ( العدد نفسه والعدد واحد )</a:t>
            </a:r>
            <a:endParaRPr lang="ar-AE" sz="40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EDC523A7-B106-45C7-AF4C-EF8E19A61A72}"/>
              </a:ext>
            </a:extLst>
          </p:cNvPr>
          <p:cNvSpPr txBox="1"/>
          <p:nvPr/>
        </p:nvSpPr>
        <p:spPr>
          <a:xfrm>
            <a:off x="996042" y="4581524"/>
            <a:ext cx="49564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400D915A-469C-41F0-B68C-DA80A1FC615F}"/>
              </a:ext>
            </a:extLst>
          </p:cNvPr>
          <p:cNvSpPr txBox="1"/>
          <p:nvPr/>
        </p:nvSpPr>
        <p:spPr>
          <a:xfrm>
            <a:off x="1493391" y="4581524"/>
            <a:ext cx="90563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</a:rPr>
              <a:t>,</a:t>
            </a:r>
            <a:r>
              <a:rPr lang="en-US" sz="4400" b="1" dirty="0">
                <a:solidFill>
                  <a:srgbClr val="FF0000"/>
                </a:solidFill>
              </a:rPr>
              <a:t>  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9EDBC84B-4466-41BD-B531-D54FE84322F8}"/>
              </a:ext>
            </a:extLst>
          </p:cNvPr>
          <p:cNvSpPr txBox="1"/>
          <p:nvPr/>
        </p:nvSpPr>
        <p:spPr>
          <a:xfrm>
            <a:off x="2400724" y="4581524"/>
            <a:ext cx="90563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</a:rPr>
              <a:t>,</a:t>
            </a:r>
            <a:r>
              <a:rPr lang="en-US" sz="4400" b="1" dirty="0">
                <a:solidFill>
                  <a:srgbClr val="FF0000"/>
                </a:solidFill>
              </a:rPr>
              <a:t>  5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6F4DA2CA-54C3-4111-A783-D74A99179E51}"/>
              </a:ext>
            </a:extLst>
          </p:cNvPr>
          <p:cNvSpPr txBox="1"/>
          <p:nvPr/>
        </p:nvSpPr>
        <p:spPr>
          <a:xfrm>
            <a:off x="3308057" y="4581524"/>
            <a:ext cx="90563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</a:rPr>
              <a:t>,</a:t>
            </a:r>
            <a:r>
              <a:rPr lang="en-US" sz="4400" b="1" dirty="0">
                <a:solidFill>
                  <a:srgbClr val="FF0000"/>
                </a:solidFill>
              </a:rPr>
              <a:t>  7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81675EE9-F745-4F1E-9694-43259529A1F3}"/>
              </a:ext>
            </a:extLst>
          </p:cNvPr>
          <p:cNvSpPr txBox="1"/>
          <p:nvPr/>
        </p:nvSpPr>
        <p:spPr>
          <a:xfrm>
            <a:off x="4215390" y="4581524"/>
            <a:ext cx="121661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</a:rPr>
              <a:t>,</a:t>
            </a:r>
            <a:r>
              <a:rPr lang="en-US" sz="4400" b="1" dirty="0">
                <a:solidFill>
                  <a:srgbClr val="FF0000"/>
                </a:solidFill>
              </a:rPr>
              <a:t>  11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B304A3C5-6636-4A8E-91DD-6F4EE22E16A2}"/>
              </a:ext>
            </a:extLst>
          </p:cNvPr>
          <p:cNvSpPr txBox="1"/>
          <p:nvPr/>
        </p:nvSpPr>
        <p:spPr>
          <a:xfrm>
            <a:off x="5433705" y="4581524"/>
            <a:ext cx="121661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</a:rPr>
              <a:t>, </a:t>
            </a:r>
            <a:r>
              <a:rPr lang="en-US" sz="4400" b="1" dirty="0">
                <a:solidFill>
                  <a:srgbClr val="FF0000"/>
                </a:solidFill>
              </a:rPr>
              <a:t> 13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83A17645-D861-4175-BF5A-09675090BC31}"/>
              </a:ext>
            </a:extLst>
          </p:cNvPr>
          <p:cNvSpPr txBox="1"/>
          <p:nvPr/>
        </p:nvSpPr>
        <p:spPr>
          <a:xfrm>
            <a:off x="6652020" y="4581524"/>
            <a:ext cx="121661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</a:rPr>
              <a:t>, </a:t>
            </a:r>
            <a:r>
              <a:rPr lang="en-US" sz="4400" b="1" dirty="0">
                <a:solidFill>
                  <a:srgbClr val="FF0000"/>
                </a:solidFill>
              </a:rPr>
              <a:t> 17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693AF4D5-B4B0-4E22-8817-6F0CBF930293}"/>
              </a:ext>
            </a:extLst>
          </p:cNvPr>
          <p:cNvSpPr txBox="1"/>
          <p:nvPr/>
        </p:nvSpPr>
        <p:spPr>
          <a:xfrm>
            <a:off x="7870335" y="4581524"/>
            <a:ext cx="121661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</a:rPr>
              <a:t>, </a:t>
            </a:r>
            <a:r>
              <a:rPr lang="en-US" sz="4400" b="1" dirty="0">
                <a:solidFill>
                  <a:srgbClr val="FF0000"/>
                </a:solidFill>
              </a:rPr>
              <a:t> 19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="" xmlns:a16="http://schemas.microsoft.com/office/drawing/2014/main" id="{3EAB906B-2B28-4E98-8151-A44C9928160E}"/>
              </a:ext>
            </a:extLst>
          </p:cNvPr>
          <p:cNvSpPr txBox="1"/>
          <p:nvPr/>
        </p:nvSpPr>
        <p:spPr>
          <a:xfrm>
            <a:off x="9088650" y="4581524"/>
            <a:ext cx="121661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</a:rPr>
              <a:t>, </a:t>
            </a:r>
            <a:r>
              <a:rPr lang="en-US" sz="4400" b="1" dirty="0">
                <a:solidFill>
                  <a:srgbClr val="FF0000"/>
                </a:solidFill>
              </a:rPr>
              <a:t> 23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="" xmlns:a16="http://schemas.microsoft.com/office/drawing/2014/main" id="{1DD62A73-E475-4DC9-B1AE-8DADEEBFACEC}"/>
              </a:ext>
            </a:extLst>
          </p:cNvPr>
          <p:cNvSpPr txBox="1"/>
          <p:nvPr/>
        </p:nvSpPr>
        <p:spPr>
          <a:xfrm>
            <a:off x="10306962" y="4581524"/>
            <a:ext cx="160620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4400" b="1" dirty="0">
                <a:solidFill>
                  <a:srgbClr val="0070C0"/>
                </a:solidFill>
              </a:rPr>
              <a:t>, </a:t>
            </a:r>
            <a:r>
              <a:rPr lang="en-US" sz="4400" b="1" dirty="0">
                <a:solidFill>
                  <a:srgbClr val="FF0000"/>
                </a:solidFill>
              </a:rPr>
              <a:t> . . . . </a:t>
            </a:r>
            <a:endParaRPr lang="ar-AE" sz="4400" b="1" dirty="0">
              <a:solidFill>
                <a:srgbClr val="FF0000"/>
              </a:solidFill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="" xmlns:a16="http://schemas.microsoft.com/office/drawing/2014/main" id="{2FC1A2BC-714D-417C-8E49-398BEB2CA467}"/>
              </a:ext>
            </a:extLst>
          </p:cNvPr>
          <p:cNvGrpSpPr/>
          <p:nvPr/>
        </p:nvGrpSpPr>
        <p:grpSpPr>
          <a:xfrm>
            <a:off x="4178719" y="140146"/>
            <a:ext cx="7994738" cy="1339768"/>
            <a:chOff x="2459442" y="3705213"/>
            <a:chExt cx="7994738" cy="1339768"/>
          </a:xfrm>
        </p:grpSpPr>
        <p:grpSp>
          <p:nvGrpSpPr>
            <p:cNvPr id="17" name="مجموعة 16">
              <a:extLst>
                <a:ext uri="{FF2B5EF4-FFF2-40B4-BE49-F238E27FC236}">
                  <a16:creationId xmlns="" xmlns:a16="http://schemas.microsoft.com/office/drawing/2014/main" id="{8D350E79-DECE-40D1-A144-0B25C53A8E96}"/>
                </a:ext>
              </a:extLst>
            </p:cNvPr>
            <p:cNvGrpSpPr/>
            <p:nvPr/>
          </p:nvGrpSpPr>
          <p:grpSpPr>
            <a:xfrm>
              <a:off x="2459442" y="3712981"/>
              <a:ext cx="6776147" cy="1332000"/>
              <a:chOff x="8839199" y="43541"/>
              <a:chExt cx="3369341" cy="925286"/>
            </a:xfrm>
          </p:grpSpPr>
          <p:sp>
            <p:nvSpPr>
              <p:cNvPr id="19" name="سهم: خماسي 18">
                <a:extLst>
                  <a:ext uri="{FF2B5EF4-FFF2-40B4-BE49-F238E27FC236}">
                    <a16:creationId xmlns="" xmlns:a16="http://schemas.microsoft.com/office/drawing/2014/main" id="{E580FB19-9826-443F-B619-FD4AD0FAC936}"/>
                  </a:ext>
                </a:extLst>
              </p:cNvPr>
              <p:cNvSpPr/>
              <p:nvPr/>
            </p:nvSpPr>
            <p:spPr>
              <a:xfrm rot="10800000">
                <a:off x="8839199" y="43541"/>
                <a:ext cx="3352800" cy="925286"/>
              </a:xfrm>
              <a:prstGeom prst="homePlat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="" xmlns:a16="http://schemas.microsoft.com/office/drawing/2014/main" id="{BA3D302C-558B-435B-ACD7-B9A736858AD9}"/>
                  </a:ext>
                </a:extLst>
              </p:cNvPr>
              <p:cNvSpPr txBox="1"/>
              <p:nvPr/>
            </p:nvSpPr>
            <p:spPr>
              <a:xfrm>
                <a:off x="10013250" y="184741"/>
                <a:ext cx="2195290" cy="7354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/>
                <a:r>
                  <a:rPr lang="ar-AE" sz="8000" b="1" dirty="0"/>
                  <a:t>الأعداد الأولية</a:t>
                </a:r>
              </a:p>
            </p:txBody>
          </p:sp>
        </p:grpSp>
        <p:sp>
          <p:nvSpPr>
            <p:cNvPr id="18" name="إطار 17">
              <a:extLst>
                <a:ext uri="{FF2B5EF4-FFF2-40B4-BE49-F238E27FC236}">
                  <a16:creationId xmlns="" xmlns:a16="http://schemas.microsoft.com/office/drawing/2014/main" id="{D81037C4-D682-4660-971D-C707DCEF2C67}"/>
                </a:ext>
              </a:extLst>
            </p:cNvPr>
            <p:cNvSpPr/>
            <p:nvPr/>
          </p:nvSpPr>
          <p:spPr>
            <a:xfrm>
              <a:off x="9202323" y="3705213"/>
              <a:ext cx="1251857" cy="132888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ثانياً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5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6" descr="Free printable black and withe frame">
            <a:extLst>
              <a:ext uri="{FF2B5EF4-FFF2-40B4-BE49-F238E27FC236}">
                <a16:creationId xmlns="" xmlns:a16="http://schemas.microsoft.com/office/drawing/2014/main" id="{415D9BAC-C86D-406D-920E-D57F37F3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48" b="95906" l="3814" r="97458">
                        <a14:foregroundMark x1="58898" y1="18713" x2="41949" y2="35088"/>
                        <a14:foregroundMark x1="30085" y1="18713" x2="10593" y2="36257"/>
                        <a14:foregroundMark x1="10593" y1="36257" x2="25000" y2="60819"/>
                        <a14:foregroundMark x1="25000" y1="60819" x2="78390" y2="47953"/>
                        <a14:foregroundMark x1="94492" y1="39766" x2="95339" y2="64327"/>
                        <a14:foregroundMark x1="97881" y1="56140" x2="97034" y2="50292"/>
                        <a14:foregroundMark x1="56356" y1="9357" x2="46186" y2="5848"/>
                        <a14:foregroundMark x1="3814" y1="38596" x2="5508" y2="53801"/>
                        <a14:foregroundMark x1="41949" y1="93567" x2="58051" y2="95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9" y="1186527"/>
            <a:ext cx="1528548" cy="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FD6C76-DC9B-4603-8A08-5291888D9452}"/>
              </a:ext>
            </a:extLst>
          </p:cNvPr>
          <p:cNvSpPr txBox="1"/>
          <p:nvPr/>
        </p:nvSpPr>
        <p:spPr>
          <a:xfrm>
            <a:off x="777446" y="1368424"/>
            <a:ext cx="130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FF0000"/>
                </a:solidFill>
                <a:cs typeface="(AH) Manal Black" pitchFamily="2" charset="-78"/>
              </a:rPr>
              <a:t>التهيئة</a:t>
            </a:r>
            <a:endParaRPr lang="en-US" sz="24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28" name="answer 2">
            <a:extLst>
              <a:ext uri="{FF2B5EF4-FFF2-40B4-BE49-F238E27FC236}">
                <a16:creationId xmlns="" xmlns:a16="http://schemas.microsoft.com/office/drawing/2014/main" id="{AC17729B-0508-402D-9717-8D75247722E2}"/>
              </a:ext>
            </a:extLst>
          </p:cNvPr>
          <p:cNvSpPr/>
          <p:nvPr/>
        </p:nvSpPr>
        <p:spPr>
          <a:xfrm>
            <a:off x="4202113" y="5541361"/>
            <a:ext cx="1520825" cy="614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9900"/>
                </a:solidFill>
                <a:cs typeface="(AH) Manal Black" pitchFamily="2" charset="-78"/>
              </a:rPr>
              <a:t>3</a:t>
            </a:r>
            <a:endParaRPr lang="en-GB" sz="3600" b="1" dirty="0">
              <a:solidFill>
                <a:srgbClr val="009900"/>
              </a:solidFill>
              <a:cs typeface="(AH) Manal Black" pitchFamily="2" charset="-78"/>
            </a:endParaRPr>
          </a:p>
        </p:txBody>
      </p:sp>
      <p:sp>
        <p:nvSpPr>
          <p:cNvPr id="29" name="answer 3">
            <a:extLst>
              <a:ext uri="{FF2B5EF4-FFF2-40B4-BE49-F238E27FC236}">
                <a16:creationId xmlns="" xmlns:a16="http://schemas.microsoft.com/office/drawing/2014/main" id="{54EC47D4-9BA5-47F5-B336-E6DAA52980E1}"/>
              </a:ext>
            </a:extLst>
          </p:cNvPr>
          <p:cNvSpPr/>
          <p:nvPr/>
        </p:nvSpPr>
        <p:spPr>
          <a:xfrm>
            <a:off x="8539163" y="5491163"/>
            <a:ext cx="1260475" cy="628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9900"/>
                </a:solidFill>
                <a:cs typeface="(AH) Manal Black" pitchFamily="2" charset="-78"/>
              </a:rPr>
              <a:t>8</a:t>
            </a:r>
            <a:endParaRPr lang="en-GB" sz="3600" b="1" dirty="0">
              <a:solidFill>
                <a:srgbClr val="009900"/>
              </a:solidFill>
              <a:cs typeface="(AH) Manal Black" pitchFamily="2" charset="-78"/>
            </a:endParaRPr>
          </a:p>
        </p:txBody>
      </p:sp>
      <p:sp>
        <p:nvSpPr>
          <p:cNvPr id="30" name="answer 1">
            <a:extLst>
              <a:ext uri="{FF2B5EF4-FFF2-40B4-BE49-F238E27FC236}">
                <a16:creationId xmlns="" xmlns:a16="http://schemas.microsoft.com/office/drawing/2014/main" id="{B16BEF36-1D25-44DB-95C9-65D6E1930609}"/>
              </a:ext>
            </a:extLst>
          </p:cNvPr>
          <p:cNvSpPr/>
          <p:nvPr/>
        </p:nvSpPr>
        <p:spPr>
          <a:xfrm>
            <a:off x="229898" y="5619234"/>
            <a:ext cx="1276930" cy="4586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3600" b="1" dirty="0">
                <a:solidFill>
                  <a:srgbClr val="009900"/>
                </a:solidFill>
                <a:cs typeface="(AH) Manal Black" pitchFamily="2" charset="-78"/>
              </a:rPr>
              <a:t> </a:t>
            </a:r>
            <a:r>
              <a:rPr lang="en-US" sz="3600" b="1" dirty="0">
                <a:solidFill>
                  <a:srgbClr val="009900"/>
                </a:solidFill>
                <a:cs typeface="(AH) Manal Black" pitchFamily="2" charset="-78"/>
              </a:rPr>
              <a:t>12</a:t>
            </a:r>
            <a:endParaRPr lang="en-GB" sz="3600" b="1" dirty="0">
              <a:solidFill>
                <a:srgbClr val="009900"/>
              </a:solidFill>
              <a:cs typeface="(AH) Manal Black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EB33F9B-6B38-4E3A-BD96-FA9DB3DE71FA}"/>
              </a:ext>
            </a:extLst>
          </p:cNvPr>
          <p:cNvSpPr/>
          <p:nvPr/>
        </p:nvSpPr>
        <p:spPr>
          <a:xfrm>
            <a:off x="2040460" y="181847"/>
            <a:ext cx="950507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AE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(AH) Manal Black" pitchFamily="2" charset="-78"/>
              </a:rPr>
              <a:t> أي من الأعداد التالية  </a:t>
            </a:r>
            <a:r>
              <a:rPr lang="ar-AE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cs typeface="(AH) Manal Black" pitchFamily="2" charset="-78"/>
              </a:rPr>
              <a:t>عدد أولي </a:t>
            </a:r>
            <a:r>
              <a:rPr lang="ar-AE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(AH) Manal Black" pitchFamily="2" charset="-78"/>
              </a:rPr>
              <a:t>؟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F2BB271-F455-42A0-BB00-2453080A9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77" y="2578961"/>
            <a:ext cx="2535715" cy="259765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75FD895-1167-4FF5-A2B5-DEBB6E27B3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96" y="2574262"/>
            <a:ext cx="2535715" cy="259765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AB158BD-A74E-4D44-931F-B9C2AF421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" y="2578302"/>
            <a:ext cx="2535715" cy="2597655"/>
          </a:xfrm>
          <a:prstGeom prst="rect">
            <a:avLst/>
          </a:prstGeom>
        </p:spPr>
      </p:pic>
      <p:sp>
        <p:nvSpPr>
          <p:cNvPr id="33" name="correc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E6CF4A2-3D2A-4446-BF3F-2841C16D3AEF}"/>
              </a:ext>
            </a:extLst>
          </p:cNvPr>
          <p:cNvSpPr/>
          <p:nvPr/>
        </p:nvSpPr>
        <p:spPr>
          <a:xfrm>
            <a:off x="3452752" y="1791924"/>
            <a:ext cx="5188607" cy="14319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4400" b="1" dirty="0">
                <a:solidFill>
                  <a:srgbClr val="FF0000"/>
                </a:solidFill>
                <a:cs typeface="(AH) Manal Black" pitchFamily="2" charset="-78"/>
              </a:rPr>
              <a:t>رائع إجابة صحيحة</a:t>
            </a:r>
            <a:endParaRPr lang="en-GB" sz="44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32" name="wrong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F707D20C-3F48-4417-815C-76D2198CE10C}"/>
              </a:ext>
            </a:extLst>
          </p:cNvPr>
          <p:cNvSpPr/>
          <p:nvPr/>
        </p:nvSpPr>
        <p:spPr>
          <a:xfrm>
            <a:off x="3452752" y="1774766"/>
            <a:ext cx="5188607" cy="1449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1" dirty="0">
                <a:solidFill>
                  <a:srgbClr val="FF0000"/>
                </a:solidFill>
                <a:cs typeface="(AH) Manal Black" pitchFamily="2" charset="-78"/>
              </a:rPr>
              <a:t>هذه الإجابة خاطئة</a:t>
            </a:r>
            <a:endParaRPr lang="en-GB" sz="36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2" grpId="0" animBg="1"/>
      <p:bldP spid="32" grpId="1" animBg="1"/>
      <p:bldP spid="3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-7516" y="-7124"/>
            <a:ext cx="12192000" cy="6858000"/>
          </a:xfrm>
          <a:prstGeom prst="rect">
            <a:avLst/>
          </a:prstGeom>
        </p:spPr>
      </p:pic>
      <p:pic>
        <p:nvPicPr>
          <p:cNvPr id="8" name="Picture 6" descr="Free printable black and withe frame">
            <a:extLst>
              <a:ext uri="{FF2B5EF4-FFF2-40B4-BE49-F238E27FC236}">
                <a16:creationId xmlns="" xmlns:a16="http://schemas.microsoft.com/office/drawing/2014/main" id="{415D9BAC-C86D-406D-920E-D57F37F3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48" b="95906" l="3814" r="97458">
                        <a14:foregroundMark x1="58898" y1="18713" x2="41949" y2="35088"/>
                        <a14:foregroundMark x1="30085" y1="18713" x2="10593" y2="36257"/>
                        <a14:foregroundMark x1="10593" y1="36257" x2="25000" y2="60819"/>
                        <a14:foregroundMark x1="25000" y1="60819" x2="78390" y2="47953"/>
                        <a14:foregroundMark x1="94492" y1="39766" x2="95339" y2="64327"/>
                        <a14:foregroundMark x1="97881" y1="56140" x2="97034" y2="50292"/>
                        <a14:foregroundMark x1="56356" y1="9357" x2="46186" y2="5848"/>
                        <a14:foregroundMark x1="3814" y1="38596" x2="5508" y2="53801"/>
                        <a14:foregroundMark x1="41949" y1="93567" x2="58051" y2="95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1" y="951410"/>
            <a:ext cx="152854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FD6C76-DC9B-4603-8A08-5291888D9452}"/>
              </a:ext>
            </a:extLst>
          </p:cNvPr>
          <p:cNvSpPr txBox="1"/>
          <p:nvPr/>
        </p:nvSpPr>
        <p:spPr>
          <a:xfrm>
            <a:off x="672905" y="1196827"/>
            <a:ext cx="130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FF0000"/>
                </a:solidFill>
                <a:cs typeface="(AH) Manal Black" pitchFamily="2" charset="-78"/>
              </a:rPr>
              <a:t>التهيئة</a:t>
            </a:r>
            <a:endParaRPr lang="en-US" sz="24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28" name="answer 2">
            <a:extLst>
              <a:ext uri="{FF2B5EF4-FFF2-40B4-BE49-F238E27FC236}">
                <a16:creationId xmlns="" xmlns:a16="http://schemas.microsoft.com/office/drawing/2014/main" id="{AC17729B-0508-402D-9717-8D75247722E2}"/>
              </a:ext>
            </a:extLst>
          </p:cNvPr>
          <p:cNvSpPr/>
          <p:nvPr/>
        </p:nvSpPr>
        <p:spPr>
          <a:xfrm>
            <a:off x="8482817" y="5541359"/>
            <a:ext cx="3357887" cy="614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9900"/>
                </a:solidFill>
                <a:cs typeface="(AH) Manal Black" pitchFamily="2" charset="-78"/>
              </a:rPr>
              <a:t> 1,2,3, 4,6,12</a:t>
            </a:r>
            <a:endParaRPr lang="en-GB" sz="3600" b="1" dirty="0">
              <a:solidFill>
                <a:srgbClr val="009900"/>
              </a:solidFill>
              <a:cs typeface="(AH) Manal Black" pitchFamily="2" charset="-78"/>
            </a:endParaRPr>
          </a:p>
        </p:txBody>
      </p:sp>
      <p:sp>
        <p:nvSpPr>
          <p:cNvPr id="29" name="answer 3">
            <a:extLst>
              <a:ext uri="{FF2B5EF4-FFF2-40B4-BE49-F238E27FC236}">
                <a16:creationId xmlns="" xmlns:a16="http://schemas.microsoft.com/office/drawing/2014/main" id="{54EC47D4-9BA5-47F5-B336-E6DAA52980E1}"/>
              </a:ext>
            </a:extLst>
          </p:cNvPr>
          <p:cNvSpPr/>
          <p:nvPr/>
        </p:nvSpPr>
        <p:spPr>
          <a:xfrm>
            <a:off x="4247430" y="5534216"/>
            <a:ext cx="2535715" cy="628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9900"/>
                </a:solidFill>
                <a:cs typeface="(AH) Manal Black" pitchFamily="2" charset="-78"/>
              </a:rPr>
              <a:t>1, 3, 4, 12 </a:t>
            </a:r>
            <a:endParaRPr lang="en-GB" sz="3600" b="1" dirty="0">
              <a:solidFill>
                <a:srgbClr val="009900"/>
              </a:solidFill>
              <a:cs typeface="(AH) Manal Black" pitchFamily="2" charset="-78"/>
            </a:endParaRPr>
          </a:p>
        </p:txBody>
      </p:sp>
      <p:sp>
        <p:nvSpPr>
          <p:cNvPr id="30" name="answer 1">
            <a:extLst>
              <a:ext uri="{FF2B5EF4-FFF2-40B4-BE49-F238E27FC236}">
                <a16:creationId xmlns="" xmlns:a16="http://schemas.microsoft.com/office/drawing/2014/main" id="{B16BEF36-1D25-44DB-95C9-65D6E1930609}"/>
              </a:ext>
            </a:extLst>
          </p:cNvPr>
          <p:cNvSpPr/>
          <p:nvPr/>
        </p:nvSpPr>
        <p:spPr>
          <a:xfrm>
            <a:off x="229897" y="5430130"/>
            <a:ext cx="2535715" cy="647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3600" b="1" dirty="0">
                <a:solidFill>
                  <a:srgbClr val="009900"/>
                </a:solidFill>
                <a:cs typeface="(AH) Manal Black" pitchFamily="2" charset="-78"/>
              </a:rPr>
              <a:t> </a:t>
            </a:r>
            <a:r>
              <a:rPr lang="en-US" sz="3600" b="1" dirty="0">
                <a:solidFill>
                  <a:srgbClr val="009900"/>
                </a:solidFill>
                <a:cs typeface="(AH) Manal Black" pitchFamily="2" charset="-78"/>
              </a:rPr>
              <a:t>1,2,6,12</a:t>
            </a:r>
            <a:endParaRPr lang="en-GB" sz="3600" b="1" dirty="0">
              <a:solidFill>
                <a:srgbClr val="009900"/>
              </a:solidFill>
              <a:cs typeface="(AH) Manal Black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EB33F9B-6B38-4E3A-BD96-FA9DB3DE71FA}"/>
              </a:ext>
            </a:extLst>
          </p:cNvPr>
          <p:cNvSpPr/>
          <p:nvPr/>
        </p:nvSpPr>
        <p:spPr>
          <a:xfrm>
            <a:off x="2040460" y="181847"/>
            <a:ext cx="950507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1">
              <a:defRPr/>
            </a:pPr>
            <a:r>
              <a:rPr lang="ar-A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(AH) Manal Black" pitchFamily="2" charset="-78"/>
              </a:rPr>
              <a:t> أي  مجموعةأعداد   </a:t>
            </a:r>
            <a:r>
              <a:rPr lang="ar-A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cs typeface="(AH) Manal Black" pitchFamily="2" charset="-78"/>
              </a:rPr>
              <a:t>جميع عوامل العدد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cs typeface="(AH) Manal Black" pitchFamily="2" charset="-78"/>
              </a:rPr>
              <a:t>12</a:t>
            </a:r>
            <a:r>
              <a:rPr lang="ar-A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cs typeface="(AH) Manal Black" pitchFamily="2" charset="-78"/>
              </a:rPr>
              <a:t>؟</a:t>
            </a:r>
          </a:p>
        </p:txBody>
      </p:sp>
      <p:sp>
        <p:nvSpPr>
          <p:cNvPr id="32" name="wrong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F707D20C-3F48-4417-815C-76D2198CE10C}"/>
              </a:ext>
            </a:extLst>
          </p:cNvPr>
          <p:cNvSpPr/>
          <p:nvPr/>
        </p:nvSpPr>
        <p:spPr>
          <a:xfrm>
            <a:off x="3501696" y="1754717"/>
            <a:ext cx="5188607" cy="15242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1" dirty="0">
                <a:solidFill>
                  <a:srgbClr val="FF0000"/>
                </a:solidFill>
                <a:cs typeface="(AH) Manal Black" pitchFamily="2" charset="-78"/>
              </a:rPr>
              <a:t>هذه الإجابة خاطئة</a:t>
            </a:r>
            <a:endParaRPr lang="en-GB" sz="36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33" name="correc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E6CF4A2-3D2A-4446-BF3F-2841C16D3AEF}"/>
              </a:ext>
            </a:extLst>
          </p:cNvPr>
          <p:cNvSpPr/>
          <p:nvPr/>
        </p:nvSpPr>
        <p:spPr>
          <a:xfrm>
            <a:off x="3501695" y="1737359"/>
            <a:ext cx="5188607" cy="15242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4400" b="1" dirty="0">
                <a:solidFill>
                  <a:srgbClr val="FF0000"/>
                </a:solidFill>
                <a:cs typeface="(AH) Manal Black" pitchFamily="2" charset="-78"/>
              </a:rPr>
              <a:t>رائع إجابة صحيحة</a:t>
            </a:r>
            <a:endParaRPr lang="en-GB" sz="44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017D0AC-E3E5-4BD6-9728-70DA5840C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77" y="2578961"/>
            <a:ext cx="2535715" cy="259765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C382061-CED4-4860-8696-9199795F4A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96" y="2574262"/>
            <a:ext cx="2535715" cy="259765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796745B-40D6-4366-B218-293E12B1B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" y="2578302"/>
            <a:ext cx="2535715" cy="25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DF0650-D97C-4C2D-A421-D216FADFB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6552" y="-35260"/>
            <a:ext cx="12192000" cy="6858000"/>
          </a:xfrm>
          <a:prstGeom prst="rect">
            <a:avLst/>
          </a:prstGeom>
        </p:spPr>
      </p:pic>
      <p:pic>
        <p:nvPicPr>
          <p:cNvPr id="8" name="Picture 6" descr="Free printable black and withe frame">
            <a:extLst>
              <a:ext uri="{FF2B5EF4-FFF2-40B4-BE49-F238E27FC236}">
                <a16:creationId xmlns="" xmlns:a16="http://schemas.microsoft.com/office/drawing/2014/main" id="{415D9BAC-C86D-406D-920E-D57F37F3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48" b="95906" l="3814" r="97458">
                        <a14:foregroundMark x1="58898" y1="18713" x2="41949" y2="35088"/>
                        <a14:foregroundMark x1="30085" y1="18713" x2="10593" y2="36257"/>
                        <a14:foregroundMark x1="10593" y1="36257" x2="25000" y2="60819"/>
                        <a14:foregroundMark x1="25000" y1="60819" x2="78390" y2="47953"/>
                        <a14:foregroundMark x1="94492" y1="39766" x2="95339" y2="64327"/>
                        <a14:foregroundMark x1="97881" y1="56140" x2="97034" y2="50292"/>
                        <a14:foregroundMark x1="56356" y1="9357" x2="46186" y2="5848"/>
                        <a14:foregroundMark x1="3814" y1="38596" x2="5508" y2="53801"/>
                        <a14:foregroundMark x1="41949" y1="93567" x2="58051" y2="95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8" y="861101"/>
            <a:ext cx="152854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FD6C76-DC9B-4603-8A08-5291888D9452}"/>
              </a:ext>
            </a:extLst>
          </p:cNvPr>
          <p:cNvSpPr txBox="1"/>
          <p:nvPr/>
        </p:nvSpPr>
        <p:spPr>
          <a:xfrm>
            <a:off x="684976" y="1087776"/>
            <a:ext cx="130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>
                <a:solidFill>
                  <a:srgbClr val="FF0000"/>
                </a:solidFill>
                <a:cs typeface="(AH) Manal Black" pitchFamily="2" charset="-78"/>
              </a:rPr>
              <a:t>التهيئة</a:t>
            </a:r>
            <a:endParaRPr lang="en-US" sz="24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28" name="answer 2">
            <a:extLst>
              <a:ext uri="{FF2B5EF4-FFF2-40B4-BE49-F238E27FC236}">
                <a16:creationId xmlns="" xmlns:a16="http://schemas.microsoft.com/office/drawing/2014/main" id="{AC17729B-0508-402D-9717-8D75247722E2}"/>
              </a:ext>
            </a:extLst>
          </p:cNvPr>
          <p:cNvSpPr/>
          <p:nvPr/>
        </p:nvSpPr>
        <p:spPr>
          <a:xfrm>
            <a:off x="427756" y="5407744"/>
            <a:ext cx="3219439" cy="614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9900"/>
                </a:solidFill>
                <a:cs typeface="(AH) Manal Black" pitchFamily="2" charset="-78"/>
              </a:rPr>
              <a:t>4,5,20,1,2,10</a:t>
            </a:r>
            <a:endParaRPr lang="en-GB" sz="3600" b="1" dirty="0">
              <a:solidFill>
                <a:srgbClr val="009900"/>
              </a:solidFill>
              <a:cs typeface="(AH) Manal Black" pitchFamily="2" charset="-78"/>
            </a:endParaRPr>
          </a:p>
        </p:txBody>
      </p:sp>
      <p:sp>
        <p:nvSpPr>
          <p:cNvPr id="29" name="answer 3">
            <a:extLst>
              <a:ext uri="{FF2B5EF4-FFF2-40B4-BE49-F238E27FC236}">
                <a16:creationId xmlns="" xmlns:a16="http://schemas.microsoft.com/office/drawing/2014/main" id="{54EC47D4-9BA5-47F5-B336-E6DAA52980E1}"/>
              </a:ext>
            </a:extLst>
          </p:cNvPr>
          <p:cNvSpPr/>
          <p:nvPr/>
        </p:nvSpPr>
        <p:spPr>
          <a:xfrm>
            <a:off x="8539163" y="5491163"/>
            <a:ext cx="3006368" cy="628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3200" b="1" dirty="0">
                <a:solidFill>
                  <a:srgbClr val="009900"/>
                </a:solidFill>
                <a:cs typeface="(AH) Manal Black" pitchFamily="2" charset="-78"/>
              </a:rPr>
              <a:t> </a:t>
            </a:r>
            <a:r>
              <a:rPr lang="en-US" sz="3200" b="1" dirty="0">
                <a:solidFill>
                  <a:srgbClr val="009900"/>
                </a:solidFill>
                <a:cs typeface="(AH) Manal Black" pitchFamily="2" charset="-78"/>
              </a:rPr>
              <a:t>1, 2, 10 , 20 </a:t>
            </a:r>
            <a:endParaRPr lang="en-GB" sz="3200" b="1" dirty="0">
              <a:solidFill>
                <a:srgbClr val="009900"/>
              </a:solidFill>
              <a:cs typeface="(AH) Manal Black" pitchFamily="2" charset="-78"/>
            </a:endParaRPr>
          </a:p>
        </p:txBody>
      </p:sp>
      <p:sp>
        <p:nvSpPr>
          <p:cNvPr id="30" name="answer 1">
            <a:extLst>
              <a:ext uri="{FF2B5EF4-FFF2-40B4-BE49-F238E27FC236}">
                <a16:creationId xmlns="" xmlns:a16="http://schemas.microsoft.com/office/drawing/2014/main" id="{B16BEF36-1D25-44DB-95C9-65D6E1930609}"/>
              </a:ext>
            </a:extLst>
          </p:cNvPr>
          <p:cNvSpPr/>
          <p:nvPr/>
        </p:nvSpPr>
        <p:spPr>
          <a:xfrm>
            <a:off x="4828313" y="5491163"/>
            <a:ext cx="2535715" cy="634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9900"/>
                </a:solidFill>
                <a:cs typeface="(AH) Manal Black" pitchFamily="2" charset="-78"/>
              </a:rPr>
              <a:t>4,5,2,10</a:t>
            </a:r>
            <a:endParaRPr lang="en-GB" sz="3600" b="1" dirty="0">
              <a:solidFill>
                <a:srgbClr val="009900"/>
              </a:solidFill>
              <a:cs typeface="(AH) Manal Black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EB33F9B-6B38-4E3A-BD96-FA9DB3DE71FA}"/>
              </a:ext>
            </a:extLst>
          </p:cNvPr>
          <p:cNvSpPr/>
          <p:nvPr/>
        </p:nvSpPr>
        <p:spPr>
          <a:xfrm>
            <a:off x="684976" y="181847"/>
            <a:ext cx="1162681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A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(AH) Manal Black" pitchFamily="2" charset="-78"/>
              </a:rPr>
              <a:t> أي مجموعة من الأعداد تمثل </a:t>
            </a:r>
            <a:r>
              <a:rPr lang="ar-A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cs typeface="(AH) Manal Black" pitchFamily="2" charset="-78"/>
              </a:rPr>
              <a:t>جميع عوامل العدد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cs typeface="(AH) Manal Black" pitchFamily="2" charset="-78"/>
              </a:rPr>
              <a:t>20</a:t>
            </a:r>
            <a:r>
              <a:rPr lang="ar-A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(AH) Manal Black" pitchFamily="2" charset="-78"/>
              </a:rPr>
              <a:t>؟</a:t>
            </a:r>
          </a:p>
        </p:txBody>
      </p:sp>
      <p:sp>
        <p:nvSpPr>
          <p:cNvPr id="32" name="wrong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F707D20C-3F48-4417-815C-76D2198CE10C}"/>
              </a:ext>
            </a:extLst>
          </p:cNvPr>
          <p:cNvSpPr/>
          <p:nvPr/>
        </p:nvSpPr>
        <p:spPr>
          <a:xfrm>
            <a:off x="3501696" y="1853448"/>
            <a:ext cx="5188607" cy="1328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1" dirty="0">
                <a:solidFill>
                  <a:srgbClr val="FF0000"/>
                </a:solidFill>
                <a:cs typeface="(AH) Manal Black" pitchFamily="2" charset="-78"/>
              </a:rPr>
              <a:t>هذه الإجابة خاطئة</a:t>
            </a:r>
            <a:endParaRPr lang="en-GB" sz="36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33" name="correc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E6CF4A2-3D2A-4446-BF3F-2841C16D3AEF}"/>
              </a:ext>
            </a:extLst>
          </p:cNvPr>
          <p:cNvSpPr/>
          <p:nvPr/>
        </p:nvSpPr>
        <p:spPr>
          <a:xfrm>
            <a:off x="3522046" y="1853889"/>
            <a:ext cx="5188607" cy="13282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4400" b="1" dirty="0">
                <a:solidFill>
                  <a:srgbClr val="FF0000"/>
                </a:solidFill>
                <a:cs typeface="(AH) Manal Black" pitchFamily="2" charset="-78"/>
              </a:rPr>
              <a:t>رائع إجابة صحيحة</a:t>
            </a:r>
            <a:endParaRPr lang="en-GB" sz="44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B4F295D-370B-4E9E-AF85-EC43245D12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77" y="2578961"/>
            <a:ext cx="2535715" cy="259765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0474398-D8EB-4617-B5B4-5F1C31427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96" y="2574262"/>
            <a:ext cx="2535715" cy="259765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156C4DE-E94C-477A-A5B4-957A293A5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" y="2578302"/>
            <a:ext cx="2535715" cy="25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ارة رتبة 3">
            <a:extLst>
              <a:ext uri="{FF2B5EF4-FFF2-40B4-BE49-F238E27FC236}">
                <a16:creationId xmlns="" xmlns:a16="http://schemas.microsoft.com/office/drawing/2014/main" id="{7F1E610C-41FB-46B6-A8E1-E55D90FB93CD}"/>
              </a:ext>
            </a:extLst>
          </p:cNvPr>
          <p:cNvSpPr/>
          <p:nvPr/>
        </p:nvSpPr>
        <p:spPr>
          <a:xfrm>
            <a:off x="0" y="947278"/>
            <a:ext cx="972000" cy="6000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="" xmlns:a16="http://schemas.microsoft.com/office/drawing/2014/main" id="{620BBB08-93F3-4C20-BCE7-A3712BE0E58E}"/>
              </a:ext>
            </a:extLst>
          </p:cNvPr>
          <p:cNvSpPr txBox="1"/>
          <p:nvPr/>
        </p:nvSpPr>
        <p:spPr>
          <a:xfrm>
            <a:off x="1107520" y="814500"/>
            <a:ext cx="685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6000" b="1" dirty="0">
                <a:solidFill>
                  <a:srgbClr val="0070C0"/>
                </a:solidFill>
              </a:rPr>
              <a:t>8</a:t>
            </a:r>
            <a:r>
              <a:rPr lang="en-US" sz="4400" b="1" dirty="0">
                <a:solidFill>
                  <a:srgbClr val="0070C0"/>
                </a:solidFill>
              </a:rPr>
              <a:t>  </a:t>
            </a:r>
            <a:endParaRPr lang="ar-AE" sz="4400" b="1" dirty="0">
              <a:solidFill>
                <a:srgbClr val="0070C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D1CC1558-3C6D-470C-BBBC-88C9B69BC1FD}"/>
              </a:ext>
            </a:extLst>
          </p:cNvPr>
          <p:cNvSpPr txBox="1"/>
          <p:nvPr/>
        </p:nvSpPr>
        <p:spPr>
          <a:xfrm>
            <a:off x="2765449" y="1168077"/>
            <a:ext cx="971116" cy="9076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8  </a:t>
            </a:r>
            <a:endParaRPr lang="ar-AE" sz="4400" b="1" dirty="0">
              <a:solidFill>
                <a:srgbClr val="FF0000"/>
              </a:solidFill>
            </a:endParaRPr>
          </a:p>
        </p:txBody>
      </p:sp>
      <p:grpSp>
        <p:nvGrpSpPr>
          <p:cNvPr id="61" name="مجموعة 60">
            <a:extLst>
              <a:ext uri="{FF2B5EF4-FFF2-40B4-BE49-F238E27FC236}">
                <a16:creationId xmlns="" xmlns:a16="http://schemas.microsoft.com/office/drawing/2014/main" id="{B521497B-D7A6-4916-8781-8ECB33AAF50A}"/>
              </a:ext>
            </a:extLst>
          </p:cNvPr>
          <p:cNvGrpSpPr/>
          <p:nvPr/>
        </p:nvGrpSpPr>
        <p:grpSpPr>
          <a:xfrm>
            <a:off x="1822488" y="1749359"/>
            <a:ext cx="2296793" cy="988173"/>
            <a:chOff x="1822488" y="1749359"/>
            <a:chExt cx="2296793" cy="988173"/>
          </a:xfrm>
        </p:grpSpPr>
        <p:cxnSp>
          <p:nvCxnSpPr>
            <p:cNvPr id="23" name="رابط كسهم مستقيم 22">
              <a:extLst>
                <a:ext uri="{FF2B5EF4-FFF2-40B4-BE49-F238E27FC236}">
                  <a16:creationId xmlns="" xmlns:a16="http://schemas.microsoft.com/office/drawing/2014/main" id="{EB0EFE8F-C596-4290-9930-997EEBA24F18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كسهم مستقيم 23">
              <a:extLst>
                <a:ext uri="{FF2B5EF4-FFF2-40B4-BE49-F238E27FC236}">
                  <a16:creationId xmlns="" xmlns:a16="http://schemas.microsoft.com/office/drawing/2014/main" id="{A52B2B02-DCB0-4D94-A276-C09882A0CC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مربع نص 25">
            <a:extLst>
              <a:ext uri="{FF2B5EF4-FFF2-40B4-BE49-F238E27FC236}">
                <a16:creationId xmlns="" xmlns:a16="http://schemas.microsoft.com/office/drawing/2014/main" id="{8869F601-1735-43FA-ACCB-9C1D456EC4CB}"/>
              </a:ext>
            </a:extLst>
          </p:cNvPr>
          <p:cNvSpPr txBox="1"/>
          <p:nvPr/>
        </p:nvSpPr>
        <p:spPr>
          <a:xfrm>
            <a:off x="2765004" y="1167143"/>
            <a:ext cx="612000" cy="72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="" xmlns:a16="http://schemas.microsoft.com/office/drawing/2014/main" id="{1D61F3FC-BE37-4597-A561-DF15EF59456B}"/>
              </a:ext>
            </a:extLst>
          </p:cNvPr>
          <p:cNvSpPr txBox="1"/>
          <p:nvPr/>
        </p:nvSpPr>
        <p:spPr>
          <a:xfrm>
            <a:off x="447783" y="5308639"/>
            <a:ext cx="191110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6000" b="1" dirty="0">
                <a:solidFill>
                  <a:srgbClr val="0070C0"/>
                </a:solidFill>
              </a:rPr>
              <a:t>8</a:t>
            </a:r>
            <a:r>
              <a:rPr lang="en-US" sz="6000" b="1" dirty="0">
                <a:solidFill>
                  <a:srgbClr val="FF0000"/>
                </a:solidFill>
              </a:rPr>
              <a:t>  =  </a:t>
            </a:r>
            <a:endParaRPr lang="ar-AE" sz="6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>
                <a:extLst>
                  <a:ext uri="{FF2B5EF4-FFF2-40B4-BE49-F238E27FC236}">
                    <a16:creationId xmlns="" xmlns:a16="http://schemas.microsoft.com/office/drawing/2014/main" id="{1FADBCCB-3BD0-4A45-877F-768378B9CBB5}"/>
                  </a:ext>
                </a:extLst>
              </p:cNvPr>
              <p:cNvSpPr txBox="1"/>
              <p:nvPr/>
            </p:nvSpPr>
            <p:spPr>
              <a:xfrm>
                <a:off x="2751999" y="5308638"/>
                <a:ext cx="1021433" cy="101566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× </m:t>
                      </m:r>
                    </m:oMath>
                  </m:oMathPara>
                </a14:m>
                <a:endParaRPr lang="ar-AE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1FADBCCB-3BD0-4A45-877F-768378B9C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999" y="5308638"/>
                <a:ext cx="1021433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شكل بيضاوي 47">
            <a:extLst>
              <a:ext uri="{FF2B5EF4-FFF2-40B4-BE49-F238E27FC236}">
                <a16:creationId xmlns="" xmlns:a16="http://schemas.microsoft.com/office/drawing/2014/main" id="{0CACD337-36B3-42DE-93E9-A527C9DD3D3B}"/>
              </a:ext>
            </a:extLst>
          </p:cNvPr>
          <p:cNvSpPr/>
          <p:nvPr/>
        </p:nvSpPr>
        <p:spPr>
          <a:xfrm>
            <a:off x="2594757" y="4248038"/>
            <a:ext cx="815636" cy="79451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49" name="شكل بيضاوي 48">
            <a:extLst>
              <a:ext uri="{FF2B5EF4-FFF2-40B4-BE49-F238E27FC236}">
                <a16:creationId xmlns="" xmlns:a16="http://schemas.microsoft.com/office/drawing/2014/main" id="{1C7A773B-7713-46FA-8570-AB2A28C976F8}"/>
              </a:ext>
            </a:extLst>
          </p:cNvPr>
          <p:cNvSpPr/>
          <p:nvPr/>
        </p:nvSpPr>
        <p:spPr>
          <a:xfrm>
            <a:off x="4877849" y="4210176"/>
            <a:ext cx="815636" cy="7624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="" xmlns:a16="http://schemas.microsoft.com/office/drawing/2014/main" id="{A07BDD91-CA00-4B1E-BCC5-2F8A0D15E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859" y="340741"/>
            <a:ext cx="6495499" cy="719999"/>
          </a:xfrm>
          <a:prstGeom prst="rect">
            <a:avLst/>
          </a:prstGeom>
        </p:spPr>
      </p:pic>
      <p:sp>
        <p:nvSpPr>
          <p:cNvPr id="56" name="شكل بيضاوي 55">
            <a:extLst>
              <a:ext uri="{FF2B5EF4-FFF2-40B4-BE49-F238E27FC236}">
                <a16:creationId xmlns="" xmlns:a16="http://schemas.microsoft.com/office/drawing/2014/main" id="{38FA3953-57E0-498D-B7B6-453F5566556F}"/>
              </a:ext>
            </a:extLst>
          </p:cNvPr>
          <p:cNvSpPr/>
          <p:nvPr/>
        </p:nvSpPr>
        <p:spPr>
          <a:xfrm>
            <a:off x="1407508" y="2725309"/>
            <a:ext cx="815636" cy="7624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cxnSp>
        <p:nvCxnSpPr>
          <p:cNvPr id="58" name="رابط مستقيم 57">
            <a:extLst>
              <a:ext uri="{FF2B5EF4-FFF2-40B4-BE49-F238E27FC236}">
                <a16:creationId xmlns="" xmlns:a16="http://schemas.microsoft.com/office/drawing/2014/main" id="{C166852D-49A5-4B36-ADF4-3A931C90BE9C}"/>
              </a:ext>
            </a:extLst>
          </p:cNvPr>
          <p:cNvCxnSpPr/>
          <p:nvPr/>
        </p:nvCxnSpPr>
        <p:spPr>
          <a:xfrm>
            <a:off x="6276975" y="1799765"/>
            <a:ext cx="0" cy="45252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مجموعة 61">
            <a:extLst>
              <a:ext uri="{FF2B5EF4-FFF2-40B4-BE49-F238E27FC236}">
                <a16:creationId xmlns="" xmlns:a16="http://schemas.microsoft.com/office/drawing/2014/main" id="{FC227E01-771F-4521-B33F-8918694F7386}"/>
              </a:ext>
            </a:extLst>
          </p:cNvPr>
          <p:cNvGrpSpPr/>
          <p:nvPr/>
        </p:nvGrpSpPr>
        <p:grpSpPr>
          <a:xfrm>
            <a:off x="3019815" y="3234495"/>
            <a:ext cx="2296793" cy="988173"/>
            <a:chOff x="1822488" y="1749359"/>
            <a:chExt cx="2296793" cy="988173"/>
          </a:xfrm>
        </p:grpSpPr>
        <p:cxnSp>
          <p:nvCxnSpPr>
            <p:cNvPr id="63" name="رابط كسهم مستقيم 62">
              <a:extLst>
                <a:ext uri="{FF2B5EF4-FFF2-40B4-BE49-F238E27FC236}">
                  <a16:creationId xmlns="" xmlns:a16="http://schemas.microsoft.com/office/drawing/2014/main" id="{22EBB62A-31F7-49AF-A0CF-572CAFF93C33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رابط كسهم مستقيم 63">
              <a:extLst>
                <a:ext uri="{FF2B5EF4-FFF2-40B4-BE49-F238E27FC236}">
                  <a16:creationId xmlns="" xmlns:a16="http://schemas.microsoft.com/office/drawing/2014/main" id="{66E2D9EE-8CAD-44A2-9D85-2B8C686339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مربع نص 65">
            <a:extLst>
              <a:ext uri="{FF2B5EF4-FFF2-40B4-BE49-F238E27FC236}">
                <a16:creationId xmlns="" xmlns:a16="http://schemas.microsoft.com/office/drawing/2014/main" id="{690636A4-AA4F-4A0D-9D5C-5BB5E4A8F8B3}"/>
              </a:ext>
            </a:extLst>
          </p:cNvPr>
          <p:cNvSpPr txBox="1"/>
          <p:nvPr/>
        </p:nvSpPr>
        <p:spPr>
          <a:xfrm>
            <a:off x="2733312" y="4367474"/>
            <a:ext cx="540000" cy="64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68" name="شارة رتبة 3">
            <a:extLst>
              <a:ext uri="{FF2B5EF4-FFF2-40B4-BE49-F238E27FC236}">
                <a16:creationId xmlns="" xmlns:a16="http://schemas.microsoft.com/office/drawing/2014/main" id="{98FADFD4-F25C-48BD-92CB-B8BD7246DBAA}"/>
              </a:ext>
            </a:extLst>
          </p:cNvPr>
          <p:cNvSpPr/>
          <p:nvPr/>
        </p:nvSpPr>
        <p:spPr>
          <a:xfrm>
            <a:off x="6426074" y="1080056"/>
            <a:ext cx="972000" cy="6000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="" xmlns:a16="http://schemas.microsoft.com/office/drawing/2014/main" id="{34A92C29-FAD7-41D6-8C9D-C2ADE96C8482}"/>
              </a:ext>
            </a:extLst>
          </p:cNvPr>
          <p:cNvSpPr txBox="1"/>
          <p:nvPr/>
        </p:nvSpPr>
        <p:spPr>
          <a:xfrm>
            <a:off x="7458529" y="844918"/>
            <a:ext cx="12513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6000" b="1" dirty="0">
                <a:solidFill>
                  <a:srgbClr val="0070C0"/>
                </a:solidFill>
              </a:rPr>
              <a:t>12</a:t>
            </a:r>
            <a:r>
              <a:rPr lang="en-US" sz="4400" b="1" dirty="0">
                <a:solidFill>
                  <a:srgbClr val="0070C0"/>
                </a:solidFill>
              </a:rPr>
              <a:t>  </a:t>
            </a:r>
            <a:endParaRPr lang="ar-AE" sz="4400" b="1" dirty="0">
              <a:solidFill>
                <a:srgbClr val="0070C0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="" xmlns:a16="http://schemas.microsoft.com/office/drawing/2014/main" id="{BE4B7D5A-2780-4470-A8A8-E375112B4CB2}"/>
              </a:ext>
            </a:extLst>
          </p:cNvPr>
          <p:cNvSpPr txBox="1"/>
          <p:nvPr/>
        </p:nvSpPr>
        <p:spPr>
          <a:xfrm>
            <a:off x="8982490" y="1305500"/>
            <a:ext cx="9711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12  </a:t>
            </a:r>
            <a:endParaRPr lang="ar-AE" sz="4400" b="1" dirty="0">
              <a:solidFill>
                <a:srgbClr val="FF0000"/>
              </a:solidFill>
            </a:endParaRPr>
          </a:p>
        </p:txBody>
      </p:sp>
      <p:grpSp>
        <p:nvGrpSpPr>
          <p:cNvPr id="71" name="مجموعة 70">
            <a:extLst>
              <a:ext uri="{FF2B5EF4-FFF2-40B4-BE49-F238E27FC236}">
                <a16:creationId xmlns="" xmlns:a16="http://schemas.microsoft.com/office/drawing/2014/main" id="{331D4F94-0DA8-4277-912F-DA2BD66B01D4}"/>
              </a:ext>
            </a:extLst>
          </p:cNvPr>
          <p:cNvGrpSpPr/>
          <p:nvPr/>
        </p:nvGrpSpPr>
        <p:grpSpPr>
          <a:xfrm>
            <a:off x="8248562" y="1882137"/>
            <a:ext cx="2296793" cy="988173"/>
            <a:chOff x="1822488" y="1749359"/>
            <a:chExt cx="2296793" cy="988173"/>
          </a:xfrm>
        </p:grpSpPr>
        <p:cxnSp>
          <p:nvCxnSpPr>
            <p:cNvPr id="72" name="رابط كسهم مستقيم 71">
              <a:extLst>
                <a:ext uri="{FF2B5EF4-FFF2-40B4-BE49-F238E27FC236}">
                  <a16:creationId xmlns="" xmlns:a16="http://schemas.microsoft.com/office/drawing/2014/main" id="{0C0F13C7-5F53-4723-AF19-05BC8D32C9D7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كسهم مستقيم 72">
              <a:extLst>
                <a:ext uri="{FF2B5EF4-FFF2-40B4-BE49-F238E27FC236}">
                  <a16:creationId xmlns="" xmlns:a16="http://schemas.microsoft.com/office/drawing/2014/main" id="{C010EF3F-4DC9-4576-8477-80E4247E24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مربع نص 73">
            <a:extLst>
              <a:ext uri="{FF2B5EF4-FFF2-40B4-BE49-F238E27FC236}">
                <a16:creationId xmlns="" xmlns:a16="http://schemas.microsoft.com/office/drawing/2014/main" id="{DA457EA8-F2D7-4AF3-B50C-30832BA2F854}"/>
              </a:ext>
            </a:extLst>
          </p:cNvPr>
          <p:cNvSpPr txBox="1"/>
          <p:nvPr/>
        </p:nvSpPr>
        <p:spPr>
          <a:xfrm>
            <a:off x="7971691" y="2962638"/>
            <a:ext cx="576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="" xmlns:a16="http://schemas.microsoft.com/office/drawing/2014/main" id="{CC090D44-C87F-4EFA-AF91-FE60D823B76E}"/>
              </a:ext>
            </a:extLst>
          </p:cNvPr>
          <p:cNvSpPr txBox="1"/>
          <p:nvPr/>
        </p:nvSpPr>
        <p:spPr>
          <a:xfrm>
            <a:off x="9242685" y="1269019"/>
            <a:ext cx="612000" cy="72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="" xmlns:a16="http://schemas.microsoft.com/office/drawing/2014/main" id="{39101FAA-1602-4C3A-A091-E1A6E79B716F}"/>
              </a:ext>
            </a:extLst>
          </p:cNvPr>
          <p:cNvSpPr txBox="1"/>
          <p:nvPr/>
        </p:nvSpPr>
        <p:spPr>
          <a:xfrm>
            <a:off x="6488666" y="5455810"/>
            <a:ext cx="233589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6000" b="1" dirty="0">
                <a:solidFill>
                  <a:srgbClr val="0070C0"/>
                </a:solidFill>
              </a:rPr>
              <a:t>12</a:t>
            </a:r>
            <a:r>
              <a:rPr lang="en-US" sz="6000" b="1" dirty="0">
                <a:solidFill>
                  <a:srgbClr val="FF0000"/>
                </a:solidFill>
              </a:rPr>
              <a:t>  =  </a:t>
            </a:r>
            <a:endParaRPr lang="ar-AE" sz="6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مربع نص 76">
                <a:extLst>
                  <a:ext uri="{FF2B5EF4-FFF2-40B4-BE49-F238E27FC236}">
                    <a16:creationId xmlns="" xmlns:a16="http://schemas.microsoft.com/office/drawing/2014/main" id="{7766C355-29F9-4EE3-97AB-7B224B91A27B}"/>
                  </a:ext>
                </a:extLst>
              </p:cNvPr>
              <p:cNvSpPr txBox="1"/>
              <p:nvPr/>
            </p:nvSpPr>
            <p:spPr>
              <a:xfrm>
                <a:off x="9033491" y="5428105"/>
                <a:ext cx="851515" cy="7560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ar-AE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7766C355-29F9-4EE3-97AB-7B224B91A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491" y="5428105"/>
                <a:ext cx="851515" cy="75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مجموعة 77">
            <a:extLst>
              <a:ext uri="{FF2B5EF4-FFF2-40B4-BE49-F238E27FC236}">
                <a16:creationId xmlns="" xmlns:a16="http://schemas.microsoft.com/office/drawing/2014/main" id="{98C85805-E275-4F32-880A-E92B79A7FA0C}"/>
              </a:ext>
            </a:extLst>
          </p:cNvPr>
          <p:cNvGrpSpPr/>
          <p:nvPr/>
        </p:nvGrpSpPr>
        <p:grpSpPr>
          <a:xfrm>
            <a:off x="9445889" y="3367273"/>
            <a:ext cx="2296793" cy="988173"/>
            <a:chOff x="1822488" y="1749359"/>
            <a:chExt cx="2296793" cy="988173"/>
          </a:xfrm>
        </p:grpSpPr>
        <p:cxnSp>
          <p:nvCxnSpPr>
            <p:cNvPr id="79" name="رابط كسهم مستقيم 78">
              <a:extLst>
                <a:ext uri="{FF2B5EF4-FFF2-40B4-BE49-F238E27FC236}">
                  <a16:creationId xmlns="" xmlns:a16="http://schemas.microsoft.com/office/drawing/2014/main" id="{ED587A69-CD67-4F00-8285-5139F5F57468}"/>
                </a:ext>
              </a:extLst>
            </p:cNvPr>
            <p:cNvCxnSpPr/>
            <p:nvPr/>
          </p:nvCxnSpPr>
          <p:spPr>
            <a:xfrm>
              <a:off x="2967281" y="1749359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كسهم مستقيم 79">
              <a:extLst>
                <a:ext uri="{FF2B5EF4-FFF2-40B4-BE49-F238E27FC236}">
                  <a16:creationId xmlns="" xmlns:a16="http://schemas.microsoft.com/office/drawing/2014/main" id="{BA576DC7-A5AE-4E21-9C81-22D215EE6A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488" y="1765532"/>
              <a:ext cx="1152000" cy="97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مربع نص 80">
            <a:extLst>
              <a:ext uri="{FF2B5EF4-FFF2-40B4-BE49-F238E27FC236}">
                <a16:creationId xmlns="" xmlns:a16="http://schemas.microsoft.com/office/drawing/2014/main" id="{5009C4BC-FB1E-41CE-8D6A-6B6895761F9B}"/>
              </a:ext>
            </a:extLst>
          </p:cNvPr>
          <p:cNvSpPr txBox="1"/>
          <p:nvPr/>
        </p:nvSpPr>
        <p:spPr>
          <a:xfrm>
            <a:off x="11387398" y="4351392"/>
            <a:ext cx="540000" cy="64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="" xmlns:a16="http://schemas.microsoft.com/office/drawing/2014/main" id="{9CF80EF7-75E2-4D93-A099-98982051B7CF}"/>
              </a:ext>
            </a:extLst>
          </p:cNvPr>
          <p:cNvSpPr txBox="1"/>
          <p:nvPr/>
        </p:nvSpPr>
        <p:spPr>
          <a:xfrm>
            <a:off x="9123355" y="4383953"/>
            <a:ext cx="540000" cy="64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مربع نص 82">
                <a:extLst>
                  <a:ext uri="{FF2B5EF4-FFF2-40B4-BE49-F238E27FC236}">
                    <a16:creationId xmlns="" xmlns:a16="http://schemas.microsoft.com/office/drawing/2014/main" id="{26E7AD9A-656F-4635-94EF-1B38BF516FA1}"/>
                  </a:ext>
                </a:extLst>
              </p:cNvPr>
              <p:cNvSpPr txBox="1"/>
              <p:nvPr/>
            </p:nvSpPr>
            <p:spPr>
              <a:xfrm>
                <a:off x="4116756" y="5308638"/>
                <a:ext cx="1021433" cy="101566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× </m:t>
                      </m:r>
                    </m:oMath>
                  </m:oMathPara>
                </a14:m>
                <a:endParaRPr lang="ar-AE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26E7AD9A-656F-4635-94EF-1B38BF516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756" y="5308638"/>
                <a:ext cx="102143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مربع نص 83">
            <a:extLst>
              <a:ext uri="{FF2B5EF4-FFF2-40B4-BE49-F238E27FC236}">
                <a16:creationId xmlns="" xmlns:a16="http://schemas.microsoft.com/office/drawing/2014/main" id="{7DB4461C-F952-47BF-BCF2-3A960ABF2D11}"/>
              </a:ext>
            </a:extLst>
          </p:cNvPr>
          <p:cNvSpPr txBox="1"/>
          <p:nvPr/>
        </p:nvSpPr>
        <p:spPr>
          <a:xfrm>
            <a:off x="1561693" y="2789940"/>
            <a:ext cx="576000" cy="72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86" name="مربع نص 85">
            <a:extLst>
              <a:ext uri="{FF2B5EF4-FFF2-40B4-BE49-F238E27FC236}">
                <a16:creationId xmlns="" xmlns:a16="http://schemas.microsoft.com/office/drawing/2014/main" id="{833D709A-48F2-4079-9D14-716FC8115411}"/>
              </a:ext>
            </a:extLst>
          </p:cNvPr>
          <p:cNvSpPr txBox="1"/>
          <p:nvPr/>
        </p:nvSpPr>
        <p:spPr>
          <a:xfrm>
            <a:off x="4980849" y="4269401"/>
            <a:ext cx="540000" cy="64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88" name="شكل بيضاوي 87">
            <a:extLst>
              <a:ext uri="{FF2B5EF4-FFF2-40B4-BE49-F238E27FC236}">
                <a16:creationId xmlns="" xmlns:a16="http://schemas.microsoft.com/office/drawing/2014/main" id="{8874887A-449A-44A6-BF86-68897B91686B}"/>
              </a:ext>
            </a:extLst>
          </p:cNvPr>
          <p:cNvSpPr/>
          <p:nvPr/>
        </p:nvSpPr>
        <p:spPr>
          <a:xfrm>
            <a:off x="7840744" y="2878375"/>
            <a:ext cx="815636" cy="7624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89" name="شكل بيضاوي 88">
            <a:extLst>
              <a:ext uri="{FF2B5EF4-FFF2-40B4-BE49-F238E27FC236}">
                <a16:creationId xmlns="" xmlns:a16="http://schemas.microsoft.com/office/drawing/2014/main" id="{5EEF30FC-4C33-45A9-A113-1861C9A0CC0A}"/>
              </a:ext>
            </a:extLst>
          </p:cNvPr>
          <p:cNvSpPr/>
          <p:nvPr/>
        </p:nvSpPr>
        <p:spPr>
          <a:xfrm>
            <a:off x="8990446" y="4313161"/>
            <a:ext cx="815636" cy="7624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p:sp>
        <p:nvSpPr>
          <p:cNvPr id="90" name="شكل بيضاوي 89">
            <a:extLst>
              <a:ext uri="{FF2B5EF4-FFF2-40B4-BE49-F238E27FC236}">
                <a16:creationId xmlns="" xmlns:a16="http://schemas.microsoft.com/office/drawing/2014/main" id="{BA17DC87-4376-442C-A737-49CC7F5DAABD}"/>
              </a:ext>
            </a:extLst>
          </p:cNvPr>
          <p:cNvSpPr/>
          <p:nvPr/>
        </p:nvSpPr>
        <p:spPr>
          <a:xfrm>
            <a:off x="11252062" y="4310255"/>
            <a:ext cx="815636" cy="7624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مربع نص 90">
                <a:extLst>
                  <a:ext uri="{FF2B5EF4-FFF2-40B4-BE49-F238E27FC236}">
                    <a16:creationId xmlns="" xmlns:a16="http://schemas.microsoft.com/office/drawing/2014/main" id="{AFE85D3F-F5F4-4124-8996-80BB9F25F777}"/>
                  </a:ext>
                </a:extLst>
              </p:cNvPr>
              <p:cNvSpPr txBox="1"/>
              <p:nvPr/>
            </p:nvSpPr>
            <p:spPr>
              <a:xfrm>
                <a:off x="10389165" y="5409055"/>
                <a:ext cx="851515" cy="101566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ar-AE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AFE85D3F-F5F4-4124-8996-80BB9F25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165" y="5409055"/>
                <a:ext cx="85151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مربع نص 91">
            <a:extLst>
              <a:ext uri="{FF2B5EF4-FFF2-40B4-BE49-F238E27FC236}">
                <a16:creationId xmlns="" xmlns:a16="http://schemas.microsoft.com/office/drawing/2014/main" id="{2C521B37-8D02-4666-9EDF-EAAA5669C3C5}"/>
              </a:ext>
            </a:extLst>
          </p:cNvPr>
          <p:cNvSpPr txBox="1"/>
          <p:nvPr/>
        </p:nvSpPr>
        <p:spPr>
          <a:xfrm>
            <a:off x="9189011" y="1305499"/>
            <a:ext cx="576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93" name="مربع نص 92">
            <a:extLst>
              <a:ext uri="{FF2B5EF4-FFF2-40B4-BE49-F238E27FC236}">
                <a16:creationId xmlns="" xmlns:a16="http://schemas.microsoft.com/office/drawing/2014/main" id="{1A535464-7456-409D-A37A-BA6906DFB821}"/>
              </a:ext>
            </a:extLst>
          </p:cNvPr>
          <p:cNvSpPr txBox="1"/>
          <p:nvPr/>
        </p:nvSpPr>
        <p:spPr>
          <a:xfrm>
            <a:off x="10330807" y="2854137"/>
            <a:ext cx="540000" cy="64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94" name="مربع نص 93">
            <a:extLst>
              <a:ext uri="{FF2B5EF4-FFF2-40B4-BE49-F238E27FC236}">
                <a16:creationId xmlns="" xmlns:a16="http://schemas.microsoft.com/office/drawing/2014/main" id="{C94FA749-3B61-43A0-8C64-C4068F271B7F}"/>
              </a:ext>
            </a:extLst>
          </p:cNvPr>
          <p:cNvSpPr txBox="1"/>
          <p:nvPr/>
        </p:nvSpPr>
        <p:spPr>
          <a:xfrm>
            <a:off x="10330807" y="2861940"/>
            <a:ext cx="540000" cy="64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="" xmlns:a16="http://schemas.microsoft.com/office/drawing/2014/main" id="{6EB58848-9E50-4D10-8738-6CD93A22FCFB}"/>
              </a:ext>
            </a:extLst>
          </p:cNvPr>
          <p:cNvSpPr txBox="1"/>
          <p:nvPr/>
        </p:nvSpPr>
        <p:spPr>
          <a:xfrm>
            <a:off x="2791438" y="1174619"/>
            <a:ext cx="576000" cy="720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="" xmlns:a16="http://schemas.microsoft.com/office/drawing/2014/main" id="{B102851C-A252-4C7B-AA0C-4E581D1C6E67}"/>
              </a:ext>
            </a:extLst>
          </p:cNvPr>
          <p:cNvSpPr txBox="1"/>
          <p:nvPr/>
        </p:nvSpPr>
        <p:spPr>
          <a:xfrm>
            <a:off x="3924474" y="2762008"/>
            <a:ext cx="540000" cy="64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="" xmlns:a16="http://schemas.microsoft.com/office/drawing/2014/main" id="{CDE435D5-8E8A-4DD5-99BF-438A3FF2126A}"/>
              </a:ext>
            </a:extLst>
          </p:cNvPr>
          <p:cNvSpPr txBox="1"/>
          <p:nvPr/>
        </p:nvSpPr>
        <p:spPr>
          <a:xfrm>
            <a:off x="3901815" y="2752483"/>
            <a:ext cx="540000" cy="648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2</a:t>
            </a:r>
            <a:endParaRPr lang="ar-AE" sz="4400" b="1" dirty="0">
              <a:solidFill>
                <a:srgbClr val="FF0000"/>
              </a:solidFill>
            </a:endParaRPr>
          </a:p>
        </p:txBody>
      </p:sp>
      <p:grpSp>
        <p:nvGrpSpPr>
          <p:cNvPr id="53" name="مجموعة 52">
            <a:extLst>
              <a:ext uri="{FF2B5EF4-FFF2-40B4-BE49-F238E27FC236}">
                <a16:creationId xmlns="" xmlns:a16="http://schemas.microsoft.com/office/drawing/2014/main" id="{0BE18D19-9183-474F-A1B4-62DEB7D47555}"/>
              </a:ext>
            </a:extLst>
          </p:cNvPr>
          <p:cNvGrpSpPr/>
          <p:nvPr/>
        </p:nvGrpSpPr>
        <p:grpSpPr>
          <a:xfrm>
            <a:off x="4132802" y="51761"/>
            <a:ext cx="8037427" cy="1337582"/>
            <a:chOff x="3298373" y="5385759"/>
            <a:chExt cx="8037427" cy="1337582"/>
          </a:xfrm>
        </p:grpSpPr>
        <p:grpSp>
          <p:nvGrpSpPr>
            <p:cNvPr id="54" name="مجموعة 53">
              <a:extLst>
                <a:ext uri="{FF2B5EF4-FFF2-40B4-BE49-F238E27FC236}">
                  <a16:creationId xmlns="" xmlns:a16="http://schemas.microsoft.com/office/drawing/2014/main" id="{575A0007-6026-4F29-863E-B1A2AFDFF31C}"/>
                </a:ext>
              </a:extLst>
            </p:cNvPr>
            <p:cNvGrpSpPr/>
            <p:nvPr/>
          </p:nvGrpSpPr>
          <p:grpSpPr>
            <a:xfrm>
              <a:off x="3298373" y="5391341"/>
              <a:ext cx="6840000" cy="1332000"/>
              <a:chOff x="8839199" y="43541"/>
              <a:chExt cx="3384394" cy="946949"/>
            </a:xfrm>
          </p:grpSpPr>
          <p:sp>
            <p:nvSpPr>
              <p:cNvPr id="59" name="سهم: خماسي 58">
                <a:extLst>
                  <a:ext uri="{FF2B5EF4-FFF2-40B4-BE49-F238E27FC236}">
                    <a16:creationId xmlns="" xmlns:a16="http://schemas.microsoft.com/office/drawing/2014/main" id="{F9F24609-C554-4058-A666-16B933B919AB}"/>
                  </a:ext>
                </a:extLst>
              </p:cNvPr>
              <p:cNvSpPr/>
              <p:nvPr/>
            </p:nvSpPr>
            <p:spPr>
              <a:xfrm rot="10800000">
                <a:off x="8839199" y="43541"/>
                <a:ext cx="3352800" cy="925286"/>
              </a:xfrm>
              <a:prstGeom prst="homePlat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0" name="مربع نص 59">
                <a:extLst>
                  <a:ext uri="{FF2B5EF4-FFF2-40B4-BE49-F238E27FC236}">
                    <a16:creationId xmlns="" xmlns:a16="http://schemas.microsoft.com/office/drawing/2014/main" id="{50B690D9-1192-4AA9-AD13-B8C27635D644}"/>
                  </a:ext>
                </a:extLst>
              </p:cNvPr>
              <p:cNvSpPr txBox="1"/>
              <p:nvPr/>
            </p:nvSpPr>
            <p:spPr>
              <a:xfrm>
                <a:off x="9222255" y="140101"/>
                <a:ext cx="3001338" cy="85038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/>
                <a:r>
                  <a:rPr lang="ar-AE" sz="8000" b="1" dirty="0"/>
                  <a:t>العوامل الأولية لعدد</a:t>
                </a:r>
              </a:p>
            </p:txBody>
          </p:sp>
        </p:grpSp>
        <p:sp>
          <p:nvSpPr>
            <p:cNvPr id="57" name="إطار 56">
              <a:extLst>
                <a:ext uri="{FF2B5EF4-FFF2-40B4-BE49-F238E27FC236}">
                  <a16:creationId xmlns="" xmlns:a16="http://schemas.microsoft.com/office/drawing/2014/main" id="{335A2239-442A-4FF0-8195-40917BEC69E8}"/>
                </a:ext>
              </a:extLst>
            </p:cNvPr>
            <p:cNvSpPr/>
            <p:nvPr/>
          </p:nvSpPr>
          <p:spPr>
            <a:xfrm>
              <a:off x="10083943" y="5385759"/>
              <a:ext cx="1251857" cy="132888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4400" b="1" dirty="0">
                  <a:solidFill>
                    <a:schemeClr val="tx1"/>
                  </a:solidFill>
                </a:rPr>
                <a:t>ثالثاً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1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09219 0.227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1145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10325 0.2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9584 0.23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1178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0905 0.2171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4727 0.3766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6563 0.154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638 0.1717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0065 0.2377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11875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08542 0.2187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09909 0.21505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074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08646 0.2192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4766 0.372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6341 0.17107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1706 0.17199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3" grpId="0"/>
      <p:bldP spid="26" grpId="0"/>
      <p:bldP spid="26" grpId="1"/>
      <p:bldP spid="43" grpId="0"/>
      <p:bldP spid="45" grpId="0"/>
      <p:bldP spid="48" grpId="0" animBg="1"/>
      <p:bldP spid="49" grpId="0" animBg="1"/>
      <p:bldP spid="56" grpId="0" animBg="1"/>
      <p:bldP spid="66" grpId="0"/>
      <p:bldP spid="66" grpId="1"/>
      <p:bldP spid="68" grpId="0" animBg="1"/>
      <p:bldP spid="69" grpId="0"/>
      <p:bldP spid="70" grpId="0"/>
      <p:bldP spid="74" grpId="0"/>
      <p:bldP spid="74" grpId="1"/>
      <p:bldP spid="75" grpId="0"/>
      <p:bldP spid="75" grpId="1"/>
      <p:bldP spid="76" grpId="0"/>
      <p:bldP spid="77" grpId="0"/>
      <p:bldP spid="81" grpId="0"/>
      <p:bldP spid="81" grpId="1"/>
      <p:bldP spid="82" grpId="0"/>
      <p:bldP spid="82" grpId="1"/>
      <p:bldP spid="83" grpId="0"/>
      <p:bldP spid="84" grpId="0"/>
      <p:bldP spid="84" grpId="1"/>
      <p:bldP spid="86" grpId="0"/>
      <p:bldP spid="86" grpId="1"/>
      <p:bldP spid="88" grpId="0" animBg="1"/>
      <p:bldP spid="89" grpId="0" animBg="1"/>
      <p:bldP spid="90" grpId="0" animBg="1"/>
      <p:bldP spid="91" grpId="0"/>
      <p:bldP spid="92" grpId="0"/>
      <p:bldP spid="92" grpId="1"/>
      <p:bldP spid="93" grpId="0"/>
      <p:bldP spid="93" grpId="1"/>
      <p:bldP spid="94" grpId="0"/>
      <p:bldP spid="94" grpId="1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theme/theme1.xml><?xml version="1.0" encoding="utf-8"?>
<a:theme xmlns:a="http://schemas.openxmlformats.org/drawingml/2006/main" name="رزمة">
  <a:themeElements>
    <a:clrScheme name="رزمة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رزم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زمة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TM10001115[[fn=رزمة]]</Template>
  <TotalTime>13608</TotalTime>
  <Words>412</Words>
  <Application>Microsoft Office PowerPoint</Application>
  <PresentationFormat>Widescreen</PresentationFormat>
  <Paragraphs>197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(AH) Manal Black</vt:lpstr>
      <vt:lpstr>Arial</vt:lpstr>
      <vt:lpstr>Cambria Math</vt:lpstr>
      <vt:lpstr>Gill Sans MT</vt:lpstr>
      <vt:lpstr>Majalla UI</vt:lpstr>
      <vt:lpstr>PT Bold Heading</vt:lpstr>
      <vt:lpstr>Simplified Arabic</vt:lpstr>
      <vt:lpstr>رزمة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ناصر سليمان العلي</dc:creator>
  <cp:lastModifiedBy>KM</cp:lastModifiedBy>
  <cp:revision>524</cp:revision>
  <dcterms:created xsi:type="dcterms:W3CDTF">2020-03-17T09:35:00Z</dcterms:created>
  <dcterms:modified xsi:type="dcterms:W3CDTF">2021-09-10T23:01:32Z</dcterms:modified>
</cp:coreProperties>
</file>