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</p:sldIdLst>
  <p:sldSz cx="12192000" cy="6858000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28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3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13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8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80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49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45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2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9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37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06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8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74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6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5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ED578F-02CF-419A-9BA1-7C801735CF4F}" type="datetimeFigureOut">
              <a:rPr lang="en-US" smtClean="0"/>
              <a:t>11/12/2017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05C031-F7CE-4CF1-933A-F8B4AEC30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0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" y="1744394"/>
            <a:ext cx="10578905" cy="35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" y="801858"/>
            <a:ext cx="10621108" cy="51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8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0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0" y="2390548"/>
            <a:ext cx="1200360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وجود وسائل التواصل الاجتماعي , سرعة نقل الخبر دون تثبت 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681697" y="5848856"/>
            <a:ext cx="1082860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ملزمة, كتابة الأسماء في مطويات و اختيار أحدها عشوائيا</a:t>
            </a:r>
          </a:p>
        </p:txBody>
      </p:sp>
    </p:spTree>
    <p:extLst>
      <p:ext uri="{BB962C8B-B14F-4D97-AF65-F5344CB8AC3E}">
        <p14:creationId xmlns:p14="http://schemas.microsoft.com/office/powerpoint/2010/main" val="35193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3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 rot="20845103">
            <a:off x="302707" y="3079866"/>
            <a:ext cx="3879588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تقدير خطورة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الكلمة قبل إطلاقها</a:t>
            </a:r>
          </a:p>
        </p:txBody>
      </p:sp>
    </p:spTree>
    <p:extLst>
      <p:ext uri="{BB962C8B-B14F-4D97-AF65-F5344CB8AC3E}">
        <p14:creationId xmlns:p14="http://schemas.microsoft.com/office/powerpoint/2010/main" val="241732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4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1"/>
            <a:ext cx="12192000" cy="603503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354061" y="4164369"/>
            <a:ext cx="669927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كشفت عن قوي الايمان من ضعيفه.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6128586" y="5077478"/>
            <a:ext cx="4924746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كشفت عن صبر المؤمنين.</a:t>
            </a:r>
          </a:p>
        </p:txBody>
      </p:sp>
    </p:spTree>
    <p:extLst>
      <p:ext uri="{BB962C8B-B14F-4D97-AF65-F5344CB8AC3E}">
        <p14:creationId xmlns:p14="http://schemas.microsoft.com/office/powerpoint/2010/main" val="234816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4" y="787790"/>
            <a:ext cx="10494499" cy="530352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5494183" y="4149010"/>
            <a:ext cx="503214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علو منزلتها عند الله </a:t>
            </a:r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 .</a:t>
            </a:r>
            <a:endParaRPr lang="ar-AE" sz="40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233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958025" y="5963742"/>
            <a:ext cx="4214616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تجنب الوقوع في الاثم.</a:t>
            </a:r>
          </a:p>
        </p:txBody>
      </p:sp>
    </p:spTree>
    <p:extLst>
      <p:ext uri="{BB962C8B-B14F-4D97-AF65-F5344CB8AC3E}">
        <p14:creationId xmlns:p14="http://schemas.microsoft.com/office/powerpoint/2010/main" val="249498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89491" y="2161446"/>
            <a:ext cx="1175674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أن المجتمع المسلم جسد واحد مثل قوله تعالى: (</a:t>
            </a:r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ولا تلمزوا أنفسكم </a:t>
            </a:r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)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5327752" y="5555778"/>
            <a:ext cx="555953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إحسان الظن وعدم التصديق.</a:t>
            </a:r>
          </a:p>
        </p:txBody>
      </p:sp>
    </p:spTree>
    <p:extLst>
      <p:ext uri="{BB962C8B-B14F-4D97-AF65-F5344CB8AC3E}">
        <p14:creationId xmlns:p14="http://schemas.microsoft.com/office/powerpoint/2010/main" val="104133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5351126" y="2024788"/>
            <a:ext cx="3825086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الجلد ثمانين جلدة. 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رد شهاداتهم.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اعتبارهم فاسقين.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6874139" y="5527643"/>
            <a:ext cx="4604146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الحد من نشر الشائعات.</a:t>
            </a:r>
          </a:p>
        </p:txBody>
      </p:sp>
    </p:spTree>
    <p:extLst>
      <p:ext uri="{BB962C8B-B14F-4D97-AF65-F5344CB8AC3E}">
        <p14:creationId xmlns:p14="http://schemas.microsoft.com/office/powerpoint/2010/main" val="16233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3287980" y="2953256"/>
            <a:ext cx="803777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كناية عن سرعة إطلاق الشائعة دون تثبت.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431976" y="5204087"/>
            <a:ext cx="889378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أي تقولون ما لا تعلمون دون استخدام العقول.</a:t>
            </a:r>
          </a:p>
        </p:txBody>
      </p:sp>
    </p:spTree>
    <p:extLst>
      <p:ext uri="{BB962C8B-B14F-4D97-AF65-F5344CB8AC3E}">
        <p14:creationId xmlns:p14="http://schemas.microsoft.com/office/powerpoint/2010/main" val="262595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57" y="717452"/>
            <a:ext cx="10564837" cy="5416061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321642" y="3523956"/>
            <a:ext cx="657103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لا أنشر الخبر و أبلغ إدارة المدرسة. </a:t>
            </a:r>
          </a:p>
        </p:txBody>
      </p:sp>
    </p:spTree>
    <p:extLst>
      <p:ext uri="{BB962C8B-B14F-4D97-AF65-F5344CB8AC3E}">
        <p14:creationId xmlns:p14="http://schemas.microsoft.com/office/powerpoint/2010/main" val="361133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163275" y="1859691"/>
            <a:ext cx="382413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التثبت من الخبر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698308" y="2870227"/>
            <a:ext cx="465067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إحسان الظن بالأخرين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82535" y="3880763"/>
            <a:ext cx="528221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البعد عن مجالس الاثم و السوء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167185" y="4955453"/>
            <a:ext cx="587372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>
            <a:defPPr>
              <a:defRPr lang="en-US"/>
            </a:defPPr>
            <a:lvl1pPr algn="ctr" rtl="1">
              <a:defRPr sz="36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عدم المجاهرة بالمعصية أو إشاعاتها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09852" y="5929082"/>
            <a:ext cx="558838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الامتناع عن الخوض في الشائعات</a:t>
            </a:r>
          </a:p>
        </p:txBody>
      </p:sp>
    </p:spTree>
    <p:extLst>
      <p:ext uri="{BB962C8B-B14F-4D97-AF65-F5344CB8AC3E}">
        <p14:creationId xmlns:p14="http://schemas.microsoft.com/office/powerpoint/2010/main" val="190156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441082" y="3780756"/>
            <a:ext cx="585128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إضعاف الروح المعنوية لجيش المسلمين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734432" y="4395908"/>
            <a:ext cx="526458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انخفاض مبيعات الشركة و تعثرها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355068" y="5040583"/>
            <a:ext cx="3937295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تشويه سمعة تلك الطالبة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7706" y="5477278"/>
            <a:ext cx="2989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القطيعة و العداوة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1536735" y="6117228"/>
            <a:ext cx="365997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>
            <a:defPPr>
              <a:defRPr lang="en-US"/>
            </a:defPPr>
            <a:lvl1pPr algn="ctr" rtl="1">
              <a:defRPr sz="3200" b="1">
                <a:solidFill>
                  <a:srgbClr val="FF0000"/>
                </a:solidFill>
                <a:cs typeface="PT Bold Dusky" panose="02010400000000000000" pitchFamily="2" charset="-78"/>
              </a:defRPr>
            </a:lvl1pPr>
          </a:lstStyle>
          <a:p>
            <a:r>
              <a:rPr lang="ar-AE" dirty="0"/>
              <a:t>النيل من سمعة الوطن</a:t>
            </a:r>
          </a:p>
        </p:txBody>
      </p:sp>
    </p:spTree>
    <p:extLst>
      <p:ext uri="{BB962C8B-B14F-4D97-AF65-F5344CB8AC3E}">
        <p14:creationId xmlns:p14="http://schemas.microsoft.com/office/powerpoint/2010/main" val="46181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771581" y="3839520"/>
            <a:ext cx="457368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مسحها وتجنب تداولها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661248" y="4896343"/>
            <a:ext cx="279435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التحذير منها</a:t>
            </a:r>
          </a:p>
        </p:txBody>
      </p:sp>
    </p:spTree>
    <p:extLst>
      <p:ext uri="{BB962C8B-B14F-4D97-AF65-F5344CB8AC3E}">
        <p14:creationId xmlns:p14="http://schemas.microsoft.com/office/powerpoint/2010/main" val="77775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1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 rot="20305893">
            <a:off x="734746" y="3517677"/>
            <a:ext cx="2762295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مقابلة الإساءة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بالإحسان 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تطهر القلوب</a:t>
            </a:r>
          </a:p>
        </p:txBody>
      </p:sp>
    </p:spTree>
    <p:extLst>
      <p:ext uri="{BB962C8B-B14F-4D97-AF65-F5344CB8AC3E}">
        <p14:creationId xmlns:p14="http://schemas.microsoft.com/office/powerpoint/2010/main" val="11940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3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844062"/>
            <a:ext cx="10452295" cy="5219113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172156" y="4113729"/>
            <a:ext cx="9852377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كل من خاض في حديث الإفك سمعه الله واطلع عليه </a:t>
            </a:r>
          </a:p>
          <a:p>
            <a:pPr algn="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وسينال حسابه الشديد يوم القيامة . </a:t>
            </a:r>
          </a:p>
        </p:txBody>
      </p:sp>
    </p:spTree>
    <p:extLst>
      <p:ext uri="{BB962C8B-B14F-4D97-AF65-F5344CB8AC3E}">
        <p14:creationId xmlns:p14="http://schemas.microsoft.com/office/powerpoint/2010/main" val="400601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770304" y="2432087"/>
            <a:ext cx="307007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الأكل من حرام.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02978" y="3501905"/>
            <a:ext cx="313739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الرياء في الإنفاق.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385856" y="4671398"/>
            <a:ext cx="1771639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التبذير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549088" y="5764699"/>
            <a:ext cx="351250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الإفساد بين الناس</a:t>
            </a:r>
          </a:p>
        </p:txBody>
      </p:sp>
    </p:spTree>
    <p:extLst>
      <p:ext uri="{BB962C8B-B14F-4D97-AF65-F5344CB8AC3E}">
        <p14:creationId xmlns:p14="http://schemas.microsoft.com/office/powerpoint/2010/main" val="29468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66" y="858129"/>
            <a:ext cx="10396025" cy="5219114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74055" y="4360025"/>
            <a:ext cx="949082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حادثة الإفك تطبيق عملي لاتباع خطوات الشيطان. </a:t>
            </a:r>
          </a:p>
        </p:txBody>
      </p:sp>
    </p:spTree>
    <p:extLst>
      <p:ext uri="{BB962C8B-B14F-4D97-AF65-F5344CB8AC3E}">
        <p14:creationId xmlns:p14="http://schemas.microsoft.com/office/powerpoint/2010/main" val="35650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9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965996" y="2721114"/>
            <a:ext cx="2824812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صاحب الفضل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197592" y="2721114"/>
            <a:ext cx="2087431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واسع المال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6025660" y="3552092"/>
            <a:ext cx="2045753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أولي قربى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285023" y="3569677"/>
            <a:ext cx="152638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مسكين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197592" y="3552092"/>
            <a:ext cx="144302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مهاجر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9549882" y="4733778"/>
            <a:ext cx="161935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الإنفاق .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790808" y="5441664"/>
            <a:ext cx="142218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.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5789681" y="6007292"/>
            <a:ext cx="166423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الصفح .</a:t>
            </a:r>
          </a:p>
        </p:txBody>
      </p:sp>
    </p:spTree>
    <p:extLst>
      <p:ext uri="{BB962C8B-B14F-4D97-AF65-F5344CB8AC3E}">
        <p14:creationId xmlns:p14="http://schemas.microsoft.com/office/powerpoint/2010/main" val="428540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29036" y="2413337"/>
            <a:ext cx="1632177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العدل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الإحسان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572291" y="2413337"/>
            <a:ext cx="2941831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تقديم الصدقة 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للفقير القريب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4638653" y="4081671"/>
            <a:ext cx="162256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التعاون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473307" y="3973948"/>
            <a:ext cx="3477234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معاونة الجمعيات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الخيرية في بلدي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4683537" y="5379275"/>
            <a:ext cx="1523173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التقوى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الصدق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496554" y="5687052"/>
            <a:ext cx="343074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قول الصدق دائما</a:t>
            </a:r>
          </a:p>
        </p:txBody>
      </p:sp>
    </p:spTree>
    <p:extLst>
      <p:ext uri="{BB962C8B-B14F-4D97-AF65-F5344CB8AC3E}">
        <p14:creationId xmlns:p14="http://schemas.microsoft.com/office/powerpoint/2010/main" val="8120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4105602" y="2214677"/>
            <a:ext cx="237917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الوفاء بالعهد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753814" y="1906900"/>
            <a:ext cx="2723823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ألتزم بوعودي </a:t>
            </a:r>
          </a:p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مع الجميع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3919414" y="3862637"/>
            <a:ext cx="277672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الجدال بالحسنى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302041" y="3854830"/>
            <a:ext cx="317106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ألتزم بأدب الحوار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3792628" y="5356415"/>
            <a:ext cx="3286476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الإصلاح بين الناس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439421" y="5171749"/>
            <a:ext cx="3129383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أصلح بين 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زملائي المتخاصمين</a:t>
            </a:r>
          </a:p>
        </p:txBody>
      </p:sp>
    </p:spTree>
    <p:extLst>
      <p:ext uri="{BB962C8B-B14F-4D97-AF65-F5344CB8AC3E}">
        <p14:creationId xmlns:p14="http://schemas.microsoft.com/office/powerpoint/2010/main" val="25345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820923" y="2471412"/>
            <a:ext cx="1119729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الكلام موجهة لأبي بكر الصديق ولكل المسلمين من بعده بضرورة </a:t>
            </a:r>
          </a:p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العفو والصفح عمن أخطأ من الأقارب ومواصلة الإحسان إليهم.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789207" y="5435267"/>
            <a:ext cx="821731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من مكارم الأخلاق ، ترك المؤاخذة بالذنب . </a:t>
            </a:r>
          </a:p>
        </p:txBody>
      </p:sp>
    </p:spTree>
    <p:extLst>
      <p:ext uri="{BB962C8B-B14F-4D97-AF65-F5344CB8AC3E}">
        <p14:creationId xmlns:p14="http://schemas.microsoft.com/office/powerpoint/2010/main" val="332476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6" y="815926"/>
            <a:ext cx="10452295" cy="512064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315623" y="3935226"/>
            <a:ext cx="9565439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لأنه سبحانه مع كمال قدرته قد غفر لمن تاب منهم</a:t>
            </a:r>
          </a:p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 ففيها حث على العفو والمسامحة.</a:t>
            </a:r>
          </a:p>
        </p:txBody>
      </p:sp>
    </p:spTree>
    <p:extLst>
      <p:ext uri="{BB962C8B-B14F-4D97-AF65-F5344CB8AC3E}">
        <p14:creationId xmlns:p14="http://schemas.microsoft.com/office/powerpoint/2010/main" val="381242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8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185091" y="3453618"/>
            <a:ext cx="821571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لأن لعنهم كان من الله ومن الملائكة ومن الناس.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588302" y="5749959"/>
            <a:ext cx="1077891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للتأكيد على أنهم سيعاقبون في الدنيا وفي الآخرة عذاب شديد.</a:t>
            </a:r>
          </a:p>
        </p:txBody>
      </p:sp>
    </p:spTree>
    <p:extLst>
      <p:ext uri="{BB962C8B-B14F-4D97-AF65-F5344CB8AC3E}">
        <p14:creationId xmlns:p14="http://schemas.microsoft.com/office/powerpoint/2010/main" val="243736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157535" y="2093699"/>
            <a:ext cx="8650125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عند تقرير الله للعصاة فيختم الله على أفواههم،</a:t>
            </a:r>
          </a:p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وتشهد عليهم أيديهم وأرجلهم بما كانوا يعملون.</a:t>
            </a:r>
          </a:p>
        </p:txBody>
      </p:sp>
    </p:spTree>
    <p:extLst>
      <p:ext uri="{BB962C8B-B14F-4D97-AF65-F5344CB8AC3E}">
        <p14:creationId xmlns:p14="http://schemas.microsoft.com/office/powerpoint/2010/main" val="418514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1619454" y="5679620"/>
            <a:ext cx="8953092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الثاني ، لأنه يتفق مع سياق الآيات وموضوعها.</a:t>
            </a:r>
          </a:p>
        </p:txBody>
      </p:sp>
    </p:spTree>
    <p:extLst>
      <p:ext uri="{BB962C8B-B14F-4D97-AF65-F5344CB8AC3E}">
        <p14:creationId xmlns:p14="http://schemas.microsoft.com/office/powerpoint/2010/main" val="11990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00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9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826116" y="3259977"/>
            <a:ext cx="2579552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تخصيصها بالسلام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من الله </a:t>
            </a:r>
            <a:r>
              <a:rPr lang="ar-AE" sz="3200" b="1" dirty="0" smtClean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.</a:t>
            </a:r>
            <a:endParaRPr lang="ar-AE" sz="32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946342" y="5341996"/>
            <a:ext cx="2034531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أحب نساء </a:t>
            </a:r>
          </a:p>
          <a:p>
            <a:pPr algn="ctr" rtl="1"/>
            <a:r>
              <a:rPr lang="ar-AE" sz="3200" b="1" dirty="0" smtClean="0">
                <a:solidFill>
                  <a:srgbClr val="FF0000"/>
                </a:solidFill>
                <a:cs typeface="PT Bold Dusky" panose="02010400000000000000" pitchFamily="2" charset="-78"/>
              </a:rPr>
              <a:t>الرسول</a:t>
            </a:r>
            <a:r>
              <a:rPr lang="ar-AE" sz="3200" b="1" dirty="0" smtClean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 </a:t>
            </a:r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  <a:sym typeface="AGA Arabesque" panose="05010101010101010101" pitchFamily="2" charset="2"/>
              </a:rPr>
              <a:t>لنفسه</a:t>
            </a:r>
            <a:endParaRPr lang="ar-AE" sz="32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1384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34" y="759655"/>
            <a:ext cx="10438228" cy="533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2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839890" y="1574573"/>
            <a:ext cx="2512226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أشد الكذب 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232277" y="2486254"/>
            <a:ext cx="2440092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القذف الزنا.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9417618" y="4789000"/>
            <a:ext cx="1784463" cy="132343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4000" b="1" dirty="0">
                <a:solidFill>
                  <a:srgbClr val="FF0000"/>
                </a:solidFill>
                <a:cs typeface="PT Bold Dusky" panose="02010400000000000000" pitchFamily="2" charset="-78"/>
              </a:rPr>
              <a:t>4 </a:t>
            </a:r>
            <a:r>
              <a:rPr lang="ar-AE" sz="4000" b="1" dirty="0" smtClean="0">
                <a:solidFill>
                  <a:srgbClr val="FF0000"/>
                </a:solidFill>
                <a:cs typeface="PT Bold Dusky" panose="02010400000000000000" pitchFamily="2" charset="-78"/>
              </a:rPr>
              <a:t>شهود</a:t>
            </a:r>
            <a:endParaRPr lang="en-US" sz="4000" b="1" dirty="0" smtClean="0">
              <a:solidFill>
                <a:srgbClr val="FF0000"/>
              </a:solidFill>
              <a:cs typeface="PT Bold Dusky" panose="02010400000000000000" pitchFamily="2" charset="-78"/>
            </a:endParaRPr>
          </a:p>
          <a:p>
            <a:pPr algn="ctr" rtl="1"/>
            <a:r>
              <a:rPr lang="ar-AE" sz="4000" b="1" dirty="0" smtClean="0">
                <a:solidFill>
                  <a:srgbClr val="FF0000"/>
                </a:solidFill>
                <a:cs typeface="PT Bold Dusky" panose="02010400000000000000" pitchFamily="2" charset="-78"/>
              </a:rPr>
              <a:t>الاعتراف.</a:t>
            </a:r>
            <a:endParaRPr lang="ar-AE" sz="4000" b="1" dirty="0">
              <a:solidFill>
                <a:srgbClr val="FF0000"/>
              </a:solidFill>
              <a:cs typeface="PT Bold Dusky" panose="02010400000000000000" pitchFamily="2" charset="-78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5975386" y="4712056"/>
            <a:ext cx="3038622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الجلد 80 جلدة. </a:t>
            </a:r>
          </a:p>
          <a:p>
            <a:pPr algn="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 رد شهاداتهم.</a:t>
            </a:r>
          </a:p>
          <a:p>
            <a:pPr algn="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 اعتبارهم فاسقين.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306831" y="4712056"/>
            <a:ext cx="2457724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اللعن .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العذاب الشديد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في النار.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181804" y="4712056"/>
            <a:ext cx="2773516" cy="156966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لا يصدقه.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يحسن الظن.</a:t>
            </a:r>
          </a:p>
          <a:p>
            <a:pPr algn="ctr" rtl="1"/>
            <a:r>
              <a:rPr lang="ar-AE" sz="3200" b="1" dirty="0">
                <a:solidFill>
                  <a:srgbClr val="FF0000"/>
                </a:solidFill>
                <a:cs typeface="PT Bold Dusky" panose="02010400000000000000" pitchFamily="2" charset="-78"/>
              </a:rPr>
              <a:t>يدافع عن إخوانه.</a:t>
            </a:r>
          </a:p>
        </p:txBody>
      </p:sp>
    </p:spTree>
    <p:extLst>
      <p:ext uri="{BB962C8B-B14F-4D97-AF65-F5344CB8AC3E}">
        <p14:creationId xmlns:p14="http://schemas.microsoft.com/office/powerpoint/2010/main" val="289086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4" y="745587"/>
            <a:ext cx="10494498" cy="535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0" y="2125705"/>
            <a:ext cx="12192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لأن الله حرم التكلم من دون أربعة شهود ، لتعظيم حرمة عرض المسلم.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2340803" y="3200400"/>
            <a:ext cx="8626079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تحفظ المسلم ومجتمعه وتصون حرمته وتحافظ عليه</a:t>
            </a:r>
          </a:p>
          <a:p>
            <a:pPr algn="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 من عوامل التفكك الداخلي والانهيار.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397164" y="5792161"/>
            <a:ext cx="1139767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أن الإنسان يعمل ذنبًا، فيحتقره </a:t>
            </a:r>
            <a:r>
              <a:rPr lang="ar-AE" sz="3600" b="1" dirty="0" err="1">
                <a:solidFill>
                  <a:srgbClr val="FF0000"/>
                </a:solidFill>
                <a:cs typeface="PT Bold Dusky" panose="02010400000000000000" pitchFamily="2" charset="-78"/>
              </a:rPr>
              <a:t>ويستهونه</a:t>
            </a:r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، فيكون هو سبب هلاكه</a:t>
            </a:r>
          </a:p>
        </p:txBody>
      </p:sp>
    </p:spTree>
    <p:extLst>
      <p:ext uri="{BB962C8B-B14F-4D97-AF65-F5344CB8AC3E}">
        <p14:creationId xmlns:p14="http://schemas.microsoft.com/office/powerpoint/2010/main" val="162783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294571" y="1657601"/>
            <a:ext cx="11602856" cy="615553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400" b="1" dirty="0">
                <a:solidFill>
                  <a:srgbClr val="FF0000"/>
                </a:solidFill>
                <a:cs typeface="PT Bold Dusky" panose="02010400000000000000" pitchFamily="2" charset="-78"/>
              </a:rPr>
              <a:t>إنزال آيات كريمات في حقها لإظهار براءتها وعفتها تتلى إلى يوم القيامة.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421179" y="4673757"/>
            <a:ext cx="11655755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وَلَوْلا فَضْلُ اللَّهِ عَلَيْكُمْ وَرَحْمَتُهُ فِي الدُّنْيَا وَالآخِرَةِ لَمَسَّكُمْ فِي مَا أَفَضْتُمْ فِيهِ عَذَابٌ عَظِيمٌ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2826485" y="5621005"/>
            <a:ext cx="684514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2800" b="1" dirty="0">
                <a:solidFill>
                  <a:srgbClr val="FF0000"/>
                </a:solidFill>
                <a:cs typeface="PT Bold Dusky" panose="02010400000000000000" pitchFamily="2" charset="-78"/>
              </a:rPr>
              <a:t>وَلَوْلا فَضْلُ اللَّهِ عَلَيْكُمْ وَرَحْمَتُهُ وَأَنَّ اللَّه رَؤُوفٌ رَحِيمٌ</a:t>
            </a:r>
          </a:p>
        </p:txBody>
      </p:sp>
    </p:spTree>
    <p:extLst>
      <p:ext uri="{BB962C8B-B14F-4D97-AF65-F5344CB8AC3E}">
        <p14:creationId xmlns:p14="http://schemas.microsoft.com/office/powerpoint/2010/main" val="2095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484021" y="2007954"/>
            <a:ext cx="142539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تظنونه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4205100" y="2819589"/>
            <a:ext cx="1983235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تحمل الإثم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4556957" y="3625739"/>
            <a:ext cx="127951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الذنب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249713" y="4407583"/>
            <a:ext cx="3894015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طرقه وآثاره ومذاهبه.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15571" y="5205589"/>
            <a:ext cx="724909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3600" b="1" dirty="0">
                <a:solidFill>
                  <a:srgbClr val="FF0000"/>
                </a:solidFill>
                <a:cs typeface="PT Bold Dusky" panose="02010400000000000000" pitchFamily="2" charset="-78"/>
              </a:rPr>
              <a:t>المُبين أمره في صفات الألوهية والوحدانية.</a:t>
            </a:r>
          </a:p>
        </p:txBody>
      </p:sp>
    </p:spTree>
    <p:extLst>
      <p:ext uri="{BB962C8B-B14F-4D97-AF65-F5344CB8AC3E}">
        <p14:creationId xmlns:p14="http://schemas.microsoft.com/office/powerpoint/2010/main" val="235655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4" y="773723"/>
            <a:ext cx="10508566" cy="5359791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0" y="0"/>
            <a:ext cx="3124573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cs typeface="PT Bold Dusky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42326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0" y="0"/>
            <a:ext cx="3124573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1">
            <a:spAutoFit/>
          </a:bodyPr>
          <a:lstStyle/>
          <a:p>
            <a:pPr algn="ctr" rtl="1"/>
            <a:r>
              <a:rPr lang="ar-AE" sz="5400" b="1" dirty="0">
                <a:solidFill>
                  <a:srgbClr val="FF0000"/>
                </a:solidFill>
                <a:cs typeface="PT Bold Dusky" panose="02010400000000000000" pitchFamily="2" charset="-78"/>
              </a:rPr>
              <a:t>نشاط فردي</a:t>
            </a:r>
          </a:p>
        </p:txBody>
      </p:sp>
    </p:spTree>
    <p:extLst>
      <p:ext uri="{BB962C8B-B14F-4D97-AF65-F5344CB8AC3E}">
        <p14:creationId xmlns:p14="http://schemas.microsoft.com/office/powerpoint/2010/main" val="33284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484</TotalTime>
  <Words>487</Words>
  <Application>Microsoft Office PowerPoint</Application>
  <PresentationFormat>Widescreen</PresentationFormat>
  <Paragraphs>106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AGA Arabesque</vt:lpstr>
      <vt:lpstr>Arial</vt:lpstr>
      <vt:lpstr>Garamond</vt:lpstr>
      <vt:lpstr>PT Bold Dusky</vt:lpstr>
      <vt:lpstr>Times New Roman</vt:lpstr>
      <vt:lpstr>عضوي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Waleed</dc:creator>
  <cp:lastModifiedBy>يحيى العقرباوي</cp:lastModifiedBy>
  <cp:revision>25</cp:revision>
  <dcterms:created xsi:type="dcterms:W3CDTF">2016-09-29T15:09:26Z</dcterms:created>
  <dcterms:modified xsi:type="dcterms:W3CDTF">2017-11-12T10:15:42Z</dcterms:modified>
</cp:coreProperties>
</file>