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6858000" cy="9906000" type="A4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32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9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6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6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8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7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2BBA-D9AD-496F-B83B-E6577DE8511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D0E2-9FBD-49C9-AE6B-1AFB61FA0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6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51FED5-2191-4A62-B801-5DE57CEDEF72}"/>
              </a:ext>
            </a:extLst>
          </p:cNvPr>
          <p:cNvSpPr txBox="1"/>
          <p:nvPr/>
        </p:nvSpPr>
        <p:spPr>
          <a:xfrm>
            <a:off x="262028" y="430614"/>
            <a:ext cx="6333848" cy="9562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338" dirty="0"/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-معنى (التطرف)  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الخروج عن الوسطية            				      - الخروج عن الاعتدال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-التشدد					                     -كل ما ذكر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-العلاقة بين الجهل و التطرف 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ar-AE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علاقة ترابطية</a:t>
            </a:r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				    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 علاقة سببية              	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علاقة طردية  			                     	       -</a:t>
            </a:r>
            <a:r>
              <a:rPr lang="en-US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علاقة عكسية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-واحد مما يلي ليس من  أسباب التشدد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-الحقد و الحسد				                      -الجهل بالدين و التقليد الأعمى 		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-السعي وراء أهداف شخصية			                      -قوة البصيرة بمقاصد الشريعة والحياة</a:t>
            </a:r>
          </a:p>
          <a:p>
            <a:pPr algn="r" rtl="1"/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دلالة قوله ( يَا أَهْلَ الْكِتَابِ لَا تَغْلُوا فِي دِينِكُمْ وَلَا تَقُولُوا عَلَى اللَّهِ إِلَّا الْحَقَّ )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وقول الرسول 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( لا تطروني كما أطري ابن مريم فإنما أنا عبد فقولوا :عبد الله ورسوله)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 عدم التزام الحق قولا فقط				- النهي عن التشدد في الاعتقاد و العبادات	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 عدم التزام الحق عملا فقط 				-ليس أيّا مما ذكر		-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حكم وموقف الاسلام من التطرف و التشدد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-حرم الاسلام التطرف 					-شجع الاسلام على التطرف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-لم يضع حكما للتطرف				- أحل الإسلام التطرف</a:t>
            </a:r>
          </a:p>
          <a:p>
            <a:pPr algn="r" rtl="1"/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ما يعزز الوسطية و الاعتدال في المجتمع  :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-اليسر و التخفيف					-اعطاء الأهل و النفس حقهم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en-US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العمل على قدر الاستطاعة			               -كل ما ذكر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واحد مما يلي ليس من مظاهر التطرف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-التعصب للرأي و الجماعة				- سوء الظن و استخدام العنف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-استخدام العنف                                                                 </a:t>
            </a:r>
            <a:r>
              <a:rPr lang="en-US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التركيز على الأصول و الحكم على الناس من خلالها 	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9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من مخاطر التشدد و التطرف ( قال </a:t>
            </a:r>
            <a:r>
              <a:rPr lang="ar-AE" sz="105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صلى الله عليه و سلم 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:إياكم والغلو في الدين، فإنما أهلك من كان قبلكم الغلو في الدين )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-مخالفة أمر الله و سنة رسوله				 -تنفير الناس من الدين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-إنعدام الأمن و نشر الرعب	   			 - توقف التطور و تراجع الانتاج	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9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/ استنبط علاج التشدد والتطرف، (من حسن إسلام المرء تركه ما لا يعنيه)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الأمر بالمعروف والنهي عن المنكر                                            - رد الأمور إلى ولي الأمر والعلماء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عدم التدخل في اختصاص أهل الاختصاص                       - الاستعانة بالله والدعاء</a:t>
            </a:r>
          </a:p>
          <a:p>
            <a:pPr algn="ct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AE" sz="33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8C252E-F814-471B-9B86-DCAF4977A09D}"/>
              </a:ext>
            </a:extLst>
          </p:cNvPr>
          <p:cNvSpPr txBox="1"/>
          <p:nvPr/>
        </p:nvSpPr>
        <p:spPr>
          <a:xfrm>
            <a:off x="1271347" y="203933"/>
            <a:ext cx="531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/اختاري الإجابة الصحيحة التالية :</a:t>
            </a:r>
            <a:endParaRPr lang="en-US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B23998-B89C-4F49-A07F-FB4054F060E4}"/>
              </a:ext>
            </a:extLst>
          </p:cNvPr>
          <p:cNvSpPr/>
          <p:nvPr/>
        </p:nvSpPr>
        <p:spPr>
          <a:xfrm>
            <a:off x="144930" y="138990"/>
            <a:ext cx="6568140" cy="9612522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A34E4F-A5F0-4958-9F28-FB9F7481CB90}"/>
              </a:ext>
            </a:extLst>
          </p:cNvPr>
          <p:cNvSpPr txBox="1"/>
          <p:nvPr/>
        </p:nvSpPr>
        <p:spPr>
          <a:xfrm>
            <a:off x="160428" y="154488"/>
            <a:ext cx="2768752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الوحدة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1 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/الدرس الثالث/الٍاسلام ينبذ التطرف</a:t>
            </a:r>
            <a:endParaRPr lang="en-US" sz="1600" dirty="0">
              <a:latin typeface="Sakkal Majalla" panose="020B0604020202020204" pitchFamily="2" charset="-78"/>
              <a:cs typeface="Sakkal Majalla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450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51FED5-2191-4A62-B801-5DE57CEDEF72}"/>
              </a:ext>
            </a:extLst>
          </p:cNvPr>
          <p:cNvSpPr txBox="1"/>
          <p:nvPr/>
        </p:nvSpPr>
        <p:spPr>
          <a:xfrm>
            <a:off x="268196" y="1040532"/>
            <a:ext cx="6333848" cy="5807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338" dirty="0"/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من مخاطر التشدد و التطرف ( قال صلى الله عليه و سلم : إن الله لا يصنع بشقاء أختك شيئاً لتحج راكبة وتكفر عن يمينها ) :</a:t>
            </a:r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مخالفة أمر الله و سنة رسوله				- نشر الخلاف و الفرقة بين الناس		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-جلب العناء و المشقة					- تشكيك المسلمين بعقيدتهم</a:t>
            </a:r>
          </a:p>
          <a:p>
            <a:pPr marL="285750" indent="-285750" algn="r" rtl="1">
              <a:buFontTx/>
              <a:buChar char="-"/>
            </a:pPr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11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أي من ما يلي ليس من مظاهر  التطرف: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التعصب للرأي والجماعة                                                                  - استخدام العنف لفرض رأيه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-التركيز على الفروع والحكم على الناس من خلالها                        - التقليد الأعمى </a:t>
            </a:r>
          </a:p>
          <a:p>
            <a:pPr algn="r" rtl="1"/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12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استنبط علاج التشدد والتطرف، قال رسول الله(يا أيها الناس، إني قد تركت فيكم ما إن اعتصمتم به فلن تضلوا أبدًا: كتاب الله وسنة نبيه):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 الإخلاص والطاعة                                                                     - الفهم الصحيح للكتاب والسنة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 عدم التدخل في اختصاص أهل الإختصاص                       - الإستعانة بالله والدعاء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13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استنبط علاج التشدد والتطرف، (وَإِذَا جَاءَهُمْ أَمْرٌ مِّنَ الْأَمْنِ أَوِ الْخَوْفِ أَذَاعُوا بِهِ ۖ وَلَوْ رَدُّوهُ إِلَى الرَّسُولِ وَإِلَىٰ أُولِي الْأَمْرِ مِنْهُمْ لَعَلِمَهُ الَّذِينَ يَسْتَنبِطُونَهُ مِنْهُمْ) 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الأمر بالمعروف والنهي عن المنكر                                                - رد الأمور إلى ولي الأمر والعلماء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عدم التدخل في أختصاص اهل الإختصاص                           - الإستعانة بالله والدعاء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14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/ ظهر التطرف في: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العصر الحديث                                                                         - بعد مقتل عثمان بن عفان رضي الله عنه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 العصور القديمة                                                                      - في العصر الحديث مع ظهور الإرهاب</a:t>
            </a:r>
          </a:p>
          <a:p>
            <a:pPr algn="r" rtl="1"/>
            <a:endParaRPr lang="ar-AE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25CBB7-37E8-4857-96F0-D1A5E98F87C8}"/>
              </a:ext>
            </a:extLst>
          </p:cNvPr>
          <p:cNvSpPr txBox="1"/>
          <p:nvPr/>
        </p:nvSpPr>
        <p:spPr>
          <a:xfrm>
            <a:off x="-67136" y="7164131"/>
            <a:ext cx="6669180" cy="122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/ما دلالة : </a:t>
            </a:r>
            <a:endParaRPr lang="ar-AE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قوله تعالى (وَاعْلَمُوا أَنَّ اللَّهَ يَعْلَمُ مَا فِي أَنفُسِكُمْ فَاحْذَرُوهُ ۚ وَاعْلَمُوا أَنَّ اللَّهَ غَفُورٌ حَلِيمٌ): </a:t>
            </a:r>
          </a:p>
          <a:p>
            <a:pPr algn="r" rtl="1"/>
            <a:endParaRPr lang="ar-AE" sz="14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563" dirty="0">
                <a:latin typeface="Arial" pitchFamily="34" charset="0"/>
                <a:cs typeface="Akhbar MT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 rtl="1"/>
            <a:endParaRPr lang="ar-AE" sz="11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11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CA94A-1552-4689-BF35-1643C818AE34}"/>
              </a:ext>
            </a:extLst>
          </p:cNvPr>
          <p:cNvSpPr txBox="1"/>
          <p:nvPr/>
        </p:nvSpPr>
        <p:spPr>
          <a:xfrm>
            <a:off x="-67136" y="8150848"/>
            <a:ext cx="6669180" cy="1558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/عللي : </a:t>
            </a:r>
            <a:endParaRPr lang="ar-AE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أ- التعمق في فهم الدين يمنع الإرهاب. </a:t>
            </a:r>
          </a:p>
          <a:p>
            <a:pPr algn="r" rtl="1"/>
            <a:endParaRPr lang="ar-AE" sz="14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563" dirty="0">
                <a:latin typeface="Arial" pitchFamily="34" charset="0"/>
                <a:cs typeface="Akhbar MT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 rtl="1"/>
            <a:endParaRPr lang="ar-AE" sz="11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ب- تحريم التطرف. </a:t>
            </a:r>
          </a:p>
          <a:p>
            <a:pPr algn="r" rtl="1"/>
            <a:endParaRPr lang="ar-AE" sz="11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563" dirty="0">
                <a:latin typeface="Arial" pitchFamily="34" charset="0"/>
                <a:cs typeface="Akhbar MT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563" dirty="0">
              <a:latin typeface="Arial" pitchFamily="34" charset="0"/>
              <a:cs typeface="Akhbar MT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0945FE-DC3B-48FB-8D16-9F2CD22227F2}"/>
              </a:ext>
            </a:extLst>
          </p:cNvPr>
          <p:cNvSpPr/>
          <p:nvPr/>
        </p:nvSpPr>
        <p:spPr>
          <a:xfrm>
            <a:off x="150099" y="111760"/>
            <a:ext cx="6568140" cy="9682480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48029-629B-445A-96EF-791DE4FAF529}"/>
              </a:ext>
            </a:extLst>
          </p:cNvPr>
          <p:cNvSpPr txBox="1"/>
          <p:nvPr/>
        </p:nvSpPr>
        <p:spPr>
          <a:xfrm>
            <a:off x="150099" y="116352"/>
            <a:ext cx="162672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تابع/الٍاسلام ينبذ التطرف</a:t>
            </a:r>
            <a:endParaRPr lang="en-US" sz="1600" dirty="0">
              <a:latin typeface="Sakkal Majalla" panose="020B0604020202020204" pitchFamily="2" charset="-78"/>
              <a:cs typeface="Sakkal Majalla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314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727</Words>
  <Application>Microsoft Office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لطيفة مسعود الزرعوني</dc:creator>
  <cp:lastModifiedBy>عذيجة مبارك الشامسي</cp:lastModifiedBy>
  <cp:revision>105</cp:revision>
  <cp:lastPrinted>2019-10-02T09:38:52Z</cp:lastPrinted>
  <dcterms:created xsi:type="dcterms:W3CDTF">2018-11-02T11:53:56Z</dcterms:created>
  <dcterms:modified xsi:type="dcterms:W3CDTF">2020-09-06T13:55:47Z</dcterms:modified>
</cp:coreProperties>
</file>