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3C53"/>
    <a:srgbClr val="D83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0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B174-44F1-4F75-AE4F-ABF77F0AB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E6602C-F453-4832-92A0-4E7ADA6D7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9BD22-57C2-4605-9D03-D7A75251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D62EC-84E9-4FC6-B94E-EB444B4C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7D2FB-9FF5-4361-AA2C-16731BBB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6642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25AAF-C889-45B7-86AE-A4BF08C91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8809C-7120-4826-8526-7EDE2A4B2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6546C-AAEE-472E-8502-02A4F754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0BE19-3BB0-44CD-A26D-EE475C009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512E9-1A23-4647-B48D-B54A1BB76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50035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660E0-2380-4B66-85A0-FB6BC13D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5AA4D-7A59-4680-B1A9-3C2EC2017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E798F-CEE0-47E1-8A41-35BC82CC0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6353-8A7F-4027-BDF7-82A90D149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BBB5A-7115-48AF-8BE9-AF2F8017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0913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F741B-CE26-48EC-B0DD-4520FBD0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2A642-D1E9-496F-A648-ED5AE2775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51F3E-EC88-4FAE-A7AC-DDE16313E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AAA65-D9D1-45C5-A719-9692CE2D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78F7F-9825-4759-96A9-B79EFAE6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CAD8D-4C13-42B2-A7BE-9EF650BBC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4412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5E00-FCCF-4455-800D-2B7AD702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E283F-1461-465F-B2A3-49A63D9C5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5CD82-3D6D-48C8-8BC5-9D53A0508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8576E-F7BF-4567-9BD7-A22AE2269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2E356D-6669-4847-BCE9-EF10FF9BF6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617D99-17EA-44ED-AB86-3902CCE78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3F84DE-81E7-4B45-8110-43E4924E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ADDBEE-4730-49A2-8370-AABDDC662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5072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BED68-35A3-4AC9-A6FA-B029BE58B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74EAE2-9F16-4749-85C3-E49ECEA12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9D9C4A-8E06-4302-89AD-1D6639C4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FC37C2-541F-43A4-87F4-90B4C4E18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26795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B93594-93E7-43B9-B950-E16BBFF33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5C7CE4-12BE-43E4-897A-C2DB82F2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9733B-2CAE-48B9-9F27-E70F3488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6973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42CB4-B7BB-4CFC-9A51-545B6C3C2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E6344-3706-4156-8A25-1045DC387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AFA35-D3B1-499C-A19F-0124EB482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33DFA-3BB8-48AD-B9D8-5F27B1B75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DE231-798F-44E6-8DA9-70B14647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DDEDD9-BEBF-47D2-826C-8F703C4D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45956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49A0-4778-4F4C-91AF-15081D2AF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9355E1-E585-4F32-B105-EB456DA63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3EBF8-672B-4C73-9BC1-6AEEC1CE3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0BD34-E5F7-4515-B84E-D7C1AE22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C1BF3-154F-4CAA-A22A-C9CC9925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80807-D2D0-4AD7-88D9-245FE75A3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4714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93C4-3587-4B17-9586-CF89593E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C6FE20-9F29-4335-800D-689FB6FFF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0DE19-CB46-44C8-BB54-9468465B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FDCF2-F52D-44B5-83C9-B6D69BED1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77B4-99BE-4FF0-8325-CD8B5527F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182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C5D4D1-7C82-4513-A483-73C84FDF88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951338-96D6-4461-8687-812F147BA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8252D-8564-4767-B1A6-5DB6899D6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4AAED-E96E-456A-96F8-15979191A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E1193-0D56-47AA-9385-4E96ED2D4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4929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81A7F6-E324-4B47-8107-C4BFB83A3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B9CB6-9047-445E-AD1E-E80BA8BDC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ADC6E-2DEB-4E51-96DE-8FCA89B4E3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ECAD3-6774-44A5-9030-FC81A155D033}" type="datetimeFigureOut">
              <a:rPr lang="en-AE" smtClean="0"/>
              <a:t>24/10/2021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27C9E-E9DB-4672-8346-1DBD5114A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FF171-0B68-4F53-B5F4-FB170AF649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2D19B-C1FC-41B6-ACC6-4C3A345FE82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07093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jpeg"/><Relationship Id="rId17" Type="http://schemas.openxmlformats.org/officeDocument/2006/relationships/image" Target="../media/image9.png"/><Relationship Id="rId2" Type="http://schemas.openxmlformats.org/officeDocument/2006/relationships/image" Target="../media/image1.emf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3.jpeg"/><Relationship Id="rId5" Type="http://schemas.openxmlformats.org/officeDocument/2006/relationships/image" Target="../media/image4.png"/><Relationship Id="rId15" Type="http://schemas.openxmlformats.org/officeDocument/2006/relationships/image" Target="../media/image17.png"/><Relationship Id="rId10" Type="http://schemas.openxmlformats.org/officeDocument/2006/relationships/image" Target="../media/image12.jpeg"/><Relationship Id="rId4" Type="http://schemas.openxmlformats.org/officeDocument/2006/relationships/image" Target="../media/image3.sv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4.jpeg"/><Relationship Id="rId2" Type="http://schemas.openxmlformats.org/officeDocument/2006/relationships/image" Target="../media/image1.emf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3.jpeg"/><Relationship Id="rId5" Type="http://schemas.openxmlformats.org/officeDocument/2006/relationships/image" Target="../media/image4.png"/><Relationship Id="rId15" Type="http://schemas.openxmlformats.org/officeDocument/2006/relationships/image" Target="../media/image19.jpeg"/><Relationship Id="rId10" Type="http://schemas.openxmlformats.org/officeDocument/2006/relationships/image" Target="../media/image12.jpeg"/><Relationship Id="rId4" Type="http://schemas.openxmlformats.org/officeDocument/2006/relationships/image" Target="../media/image3.sv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openxmlformats.org/officeDocument/2006/relationships/image" Target="../media/image3.svg"/><Relationship Id="rId9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3.sv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7.png"/><Relationship Id="rId7" Type="http://schemas.openxmlformats.org/officeDocument/2006/relationships/image" Target="../media/image7.sv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8.png"/><Relationship Id="rId7" Type="http://schemas.openxmlformats.org/officeDocument/2006/relationships/image" Target="../media/image7.sv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151" y="4277834"/>
            <a:ext cx="2873951" cy="253534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8097" y="4831734"/>
            <a:ext cx="2808415" cy="17248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2412" y="4654276"/>
            <a:ext cx="2098642" cy="19022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501B4A-12F6-4D7B-B6B8-58F95D707A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3751" y="500708"/>
            <a:ext cx="6384497" cy="41589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BCE902-EDE8-48B5-A71C-A3BD1EC165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rrow: Pentagon 7">
            <a:extLst>
              <a:ext uri="{FF2B5EF4-FFF2-40B4-BE49-F238E27FC236}">
                <a16:creationId xmlns:a16="http://schemas.microsoft.com/office/drawing/2014/main" id="{42159782-A88A-44DD-90B0-748FB55300BC}"/>
              </a:ext>
            </a:extLst>
          </p:cNvPr>
          <p:cNvSpPr/>
          <p:nvPr/>
        </p:nvSpPr>
        <p:spPr>
          <a:xfrm flipH="1">
            <a:off x="10215562" y="383638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التهيئة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80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151" y="4277834"/>
            <a:ext cx="2873951" cy="253534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8097" y="4831734"/>
            <a:ext cx="2808415" cy="17248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2412" y="4654276"/>
            <a:ext cx="2098642" cy="19022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ED9E07-6B8B-4B8C-899D-320AA71F61C1}"/>
              </a:ext>
            </a:extLst>
          </p:cNvPr>
          <p:cNvSpPr/>
          <p:nvPr/>
        </p:nvSpPr>
        <p:spPr>
          <a:xfrm>
            <a:off x="4437972" y="1491524"/>
            <a:ext cx="64508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4400" dirty="0">
                <a:cs typeface="PT Bold Heading" panose="02010400000000000000" pitchFamily="2" charset="-78"/>
              </a:rPr>
              <a:t>برأيك هل العمل مهم ؟ لماذا ؟ </a:t>
            </a:r>
            <a:endParaRPr lang="ar-SA" sz="4400" dirty="0">
              <a:cs typeface="PT Bold Heading" panose="02010400000000000000" pitchFamily="2" charset="-78"/>
            </a:endParaRPr>
          </a:p>
        </p:txBody>
      </p:sp>
      <p:pic>
        <p:nvPicPr>
          <p:cNvPr id="1026" name="Picture 2" descr="21 متحركة ideas in 2021 | تصميم, ملصقات, مدرسة">
            <a:extLst>
              <a:ext uri="{FF2B5EF4-FFF2-40B4-BE49-F238E27FC236}">
                <a16:creationId xmlns:a16="http://schemas.microsoft.com/office/drawing/2014/main" id="{96D9C0F6-E23F-45F4-B38D-1CC9FFD70C8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483" y="600121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B3C579-BA59-4FF2-877A-A954B81B9B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Arrow: Pentagon 8">
            <a:extLst>
              <a:ext uri="{FF2B5EF4-FFF2-40B4-BE49-F238E27FC236}">
                <a16:creationId xmlns:a16="http://schemas.microsoft.com/office/drawing/2014/main" id="{1FA8B15B-8634-4144-B102-1280E0ACF4DC}"/>
              </a:ext>
            </a:extLst>
          </p:cNvPr>
          <p:cNvSpPr/>
          <p:nvPr/>
        </p:nvSpPr>
        <p:spPr>
          <a:xfrm flipH="1">
            <a:off x="10215562" y="383638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التهيئة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06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151" y="4277834"/>
            <a:ext cx="2873951" cy="253534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8097" y="4831734"/>
            <a:ext cx="2808415" cy="17248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2412" y="4654276"/>
            <a:ext cx="2098642" cy="190226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549439-262A-4F64-85DF-C0BC42DA00EB}"/>
              </a:ext>
            </a:extLst>
          </p:cNvPr>
          <p:cNvSpPr/>
          <p:nvPr/>
        </p:nvSpPr>
        <p:spPr>
          <a:xfrm>
            <a:off x="3741787" y="1511342"/>
            <a:ext cx="70471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4400" dirty="0">
                <a:cs typeface="PT Bold Heading" panose="02010400000000000000" pitchFamily="2" charset="-78"/>
              </a:rPr>
              <a:t>يتعرف المتعلم على أهمية العمل</a:t>
            </a:r>
            <a:endParaRPr lang="ar-SA" sz="4400" dirty="0">
              <a:cs typeface="PT Bold Heading" panose="02010400000000000000" pitchFamily="2" charset="-78"/>
            </a:endParaRP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81DA6B78-16E3-4C1D-811F-CC3170B687C4}"/>
              </a:ext>
            </a:extLst>
          </p:cNvPr>
          <p:cNvSpPr/>
          <p:nvPr/>
        </p:nvSpPr>
        <p:spPr>
          <a:xfrm>
            <a:off x="4369469" y="2787652"/>
            <a:ext cx="64940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4400" dirty="0">
                <a:cs typeface="PT Bold Heading" panose="02010400000000000000" pitchFamily="2" charset="-78"/>
              </a:rPr>
              <a:t>يفسر المتعلم لماذا يعمل الناس </a:t>
            </a:r>
            <a:endParaRPr lang="ar-SA" sz="4400" dirty="0">
              <a:cs typeface="PT Bold Heading" panose="020104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6CF684-7331-40E5-BC1A-D5D48F65F4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Arrow: Pentagon 8">
            <a:extLst>
              <a:ext uri="{FF2B5EF4-FFF2-40B4-BE49-F238E27FC236}">
                <a16:creationId xmlns:a16="http://schemas.microsoft.com/office/drawing/2014/main" id="{86FD467C-A6CE-410C-A3CC-E7CF40E8470B}"/>
              </a:ext>
            </a:extLst>
          </p:cNvPr>
          <p:cNvSpPr/>
          <p:nvPr/>
        </p:nvSpPr>
        <p:spPr>
          <a:xfrm flipH="1">
            <a:off x="10215562" y="383638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الأهداف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9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6" name="Picture 2" descr="How to choose the best school for your child">
            <a:extLst>
              <a:ext uri="{FF2B5EF4-FFF2-40B4-BE49-F238E27FC236}">
                <a16:creationId xmlns:a16="http://schemas.microsoft.com/office/drawing/2014/main" id="{00F63A08-7B91-42F9-BD21-A1C93D302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343" y="3880398"/>
            <a:ext cx="1304453" cy="83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ospital building and doctors | Hospital cartoon, Medical theme, Hospital">
            <a:extLst>
              <a:ext uri="{FF2B5EF4-FFF2-40B4-BE49-F238E27FC236}">
                <a16:creationId xmlns:a16="http://schemas.microsoft.com/office/drawing/2014/main" id="{E09FBC4E-F9AB-4486-A8AD-5DA41056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267" y="5061377"/>
            <a:ext cx="1570590" cy="104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Toscana Clipart And Illustrations">
            <a:extLst>
              <a:ext uri="{FF2B5EF4-FFF2-40B4-BE49-F238E27FC236}">
                <a16:creationId xmlns:a16="http://schemas.microsoft.com/office/drawing/2014/main" id="{FFB1E2A2-7213-4FE9-8F7F-01F6042A8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71" y="3880000"/>
            <a:ext cx="1304453" cy="93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حياة قصيرة على تختفي صورة الملابس كرتون - graftonartclub.net">
            <a:extLst>
              <a:ext uri="{FF2B5EF4-FFF2-40B4-BE49-F238E27FC236}">
                <a16:creationId xmlns:a16="http://schemas.microsoft.com/office/drawing/2014/main" id="{94EFC932-482B-48C1-9CCC-BD77DC4B81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7"/>
          <a:stretch/>
        </p:blipFill>
        <p:spPr bwMode="auto">
          <a:xfrm>
            <a:off x="6802102" y="2362200"/>
            <a:ext cx="1085083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ealthy Food Cartoon Images - Healthy Info">
            <a:extLst>
              <a:ext uri="{FF2B5EF4-FFF2-40B4-BE49-F238E27FC236}">
                <a16:creationId xmlns:a16="http://schemas.microsoft.com/office/drawing/2014/main" id="{88A7EBD0-C25A-443C-B268-AAC1B6551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290" y="2242390"/>
            <a:ext cx="1186610" cy="118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ee Cartoon Water Transparent, Download Free Cartoon Water Transparent png  images, Free ClipArts on Clipart Library">
            <a:extLst>
              <a:ext uri="{FF2B5EF4-FFF2-40B4-BE49-F238E27FC236}">
                <a16:creationId xmlns:a16="http://schemas.microsoft.com/office/drawing/2014/main" id="{A10E2353-0C51-47D9-9C16-1B395F48F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5830" y="2362200"/>
            <a:ext cx="353621" cy="99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ector Candy Png - Cartoon Lollipop Png, Transparent Png - kindpng">
            <a:extLst>
              <a:ext uri="{FF2B5EF4-FFF2-40B4-BE49-F238E27FC236}">
                <a16:creationId xmlns:a16="http://schemas.microsoft.com/office/drawing/2014/main" id="{FD3D6C20-77B6-4408-8344-0F28889FC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925" y="2216310"/>
            <a:ext cx="1143794" cy="109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ovely Toy Box, Toy Box, Plush Toy Bear, Toy PNG Transparent Clipart Image  and PSD File for Free Download | Toys, Toy boxes, Clip art">
            <a:extLst>
              <a:ext uri="{FF2B5EF4-FFF2-40B4-BE49-F238E27FC236}">
                <a16:creationId xmlns:a16="http://schemas.microsoft.com/office/drawing/2014/main" id="{B7E91785-4546-4F71-828D-1CF2F11F2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549" y="3580228"/>
            <a:ext cx="1322724" cy="132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E004B7F-5C61-488D-BFBA-FB852995F25E}"/>
              </a:ext>
            </a:extLst>
          </p:cNvPr>
          <p:cNvGrpSpPr/>
          <p:nvPr/>
        </p:nvGrpSpPr>
        <p:grpSpPr>
          <a:xfrm>
            <a:off x="2577379" y="943945"/>
            <a:ext cx="2622846" cy="3642040"/>
            <a:chOff x="2577806" y="600567"/>
            <a:chExt cx="2622846" cy="36420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8E2E494-DD67-4B72-BE28-04AFA2C705CD}"/>
                </a:ext>
              </a:extLst>
            </p:cNvPr>
            <p:cNvCxnSpPr/>
            <p:nvPr/>
          </p:nvCxnSpPr>
          <p:spPr>
            <a:xfrm>
              <a:off x="5191758" y="600567"/>
              <a:ext cx="0" cy="36420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D06FCA2-D730-4BD3-8938-7DD46E177C94}"/>
                </a:ext>
              </a:extLst>
            </p:cNvPr>
            <p:cNvCxnSpPr/>
            <p:nvPr/>
          </p:nvCxnSpPr>
          <p:spPr>
            <a:xfrm flipH="1">
              <a:off x="2586700" y="614363"/>
              <a:ext cx="261395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1729E3B-4BE1-4B1C-A5AE-B7CDBBBA3C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21732" y="1270794"/>
              <a:ext cx="15789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C451252-6C3A-4DBB-AA1E-CC12F70B4D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6700" y="2084794"/>
              <a:ext cx="261395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8B3E453-D803-495A-98B6-00CC64B8BD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21732" y="2718594"/>
              <a:ext cx="15789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A1E057A-E409-472D-881F-3E496F5F2C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806" y="3447927"/>
              <a:ext cx="261395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2CCFE9D-8C04-48DD-8B5C-091854FFF9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21306" y="4234140"/>
              <a:ext cx="15789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7918949-9A74-459B-A0A9-32CE1208130A}"/>
              </a:ext>
            </a:extLst>
          </p:cNvPr>
          <p:cNvCxnSpPr/>
          <p:nvPr/>
        </p:nvCxnSpPr>
        <p:spPr>
          <a:xfrm>
            <a:off x="5191331" y="2776864"/>
            <a:ext cx="1132842" cy="0"/>
          </a:xfrm>
          <a:prstGeom prst="straightConnector1">
            <a:avLst/>
          </a:prstGeom>
          <a:ln w="57150">
            <a:solidFill>
              <a:srgbClr val="D8354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C0152B8-D138-493E-BFE3-5740E197B0A1}"/>
              </a:ext>
            </a:extLst>
          </p:cNvPr>
          <p:cNvSpPr/>
          <p:nvPr/>
        </p:nvSpPr>
        <p:spPr>
          <a:xfrm>
            <a:off x="6588903" y="2310120"/>
            <a:ext cx="4070487" cy="934713"/>
          </a:xfrm>
          <a:custGeom>
            <a:avLst/>
            <a:gdLst>
              <a:gd name="connsiteX0" fmla="*/ 0 w 4070487"/>
              <a:gd name="connsiteY0" fmla="*/ 0 h 934713"/>
              <a:gd name="connsiteX1" fmla="*/ 459384 w 4070487"/>
              <a:gd name="connsiteY1" fmla="*/ 0 h 934713"/>
              <a:gd name="connsiteX2" fmla="*/ 1040882 w 4070487"/>
              <a:gd name="connsiteY2" fmla="*/ 0 h 934713"/>
              <a:gd name="connsiteX3" fmla="*/ 1540970 w 4070487"/>
              <a:gd name="connsiteY3" fmla="*/ 0 h 934713"/>
              <a:gd name="connsiteX4" fmla="*/ 2203878 w 4070487"/>
              <a:gd name="connsiteY4" fmla="*/ 0 h 934713"/>
              <a:gd name="connsiteX5" fmla="*/ 2703966 w 4070487"/>
              <a:gd name="connsiteY5" fmla="*/ 0 h 934713"/>
              <a:gd name="connsiteX6" fmla="*/ 3326169 w 4070487"/>
              <a:gd name="connsiteY6" fmla="*/ 0 h 934713"/>
              <a:gd name="connsiteX7" fmla="*/ 4070487 w 4070487"/>
              <a:gd name="connsiteY7" fmla="*/ 0 h 934713"/>
              <a:gd name="connsiteX8" fmla="*/ 4070487 w 4070487"/>
              <a:gd name="connsiteY8" fmla="*/ 439315 h 934713"/>
              <a:gd name="connsiteX9" fmla="*/ 4070487 w 4070487"/>
              <a:gd name="connsiteY9" fmla="*/ 934713 h 934713"/>
              <a:gd name="connsiteX10" fmla="*/ 3407579 w 4070487"/>
              <a:gd name="connsiteY10" fmla="*/ 934713 h 934713"/>
              <a:gd name="connsiteX11" fmla="*/ 2948196 w 4070487"/>
              <a:gd name="connsiteY11" fmla="*/ 934713 h 934713"/>
              <a:gd name="connsiteX12" fmla="*/ 2407402 w 4070487"/>
              <a:gd name="connsiteY12" fmla="*/ 934713 h 934713"/>
              <a:gd name="connsiteX13" fmla="*/ 1866609 w 4070487"/>
              <a:gd name="connsiteY13" fmla="*/ 934713 h 934713"/>
              <a:gd name="connsiteX14" fmla="*/ 1407226 w 4070487"/>
              <a:gd name="connsiteY14" fmla="*/ 934713 h 934713"/>
              <a:gd name="connsiteX15" fmla="*/ 907137 w 4070487"/>
              <a:gd name="connsiteY15" fmla="*/ 934713 h 934713"/>
              <a:gd name="connsiteX16" fmla="*/ 0 w 4070487"/>
              <a:gd name="connsiteY16" fmla="*/ 934713 h 934713"/>
              <a:gd name="connsiteX17" fmla="*/ 0 w 4070487"/>
              <a:gd name="connsiteY17" fmla="*/ 467357 h 934713"/>
              <a:gd name="connsiteX18" fmla="*/ 0 w 4070487"/>
              <a:gd name="connsiteY18" fmla="*/ 0 h 934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70487" h="934713" fill="none" extrusionOk="0">
                <a:moveTo>
                  <a:pt x="0" y="0"/>
                </a:moveTo>
                <a:cubicBezTo>
                  <a:pt x="178595" y="-8266"/>
                  <a:pt x="250181" y="23059"/>
                  <a:pt x="459384" y="0"/>
                </a:cubicBezTo>
                <a:cubicBezTo>
                  <a:pt x="668587" y="-23059"/>
                  <a:pt x="913154" y="65535"/>
                  <a:pt x="1040882" y="0"/>
                </a:cubicBezTo>
                <a:cubicBezTo>
                  <a:pt x="1168610" y="-65535"/>
                  <a:pt x="1394766" y="36569"/>
                  <a:pt x="1540970" y="0"/>
                </a:cubicBezTo>
                <a:cubicBezTo>
                  <a:pt x="1687174" y="-36569"/>
                  <a:pt x="2064416" y="43483"/>
                  <a:pt x="2203878" y="0"/>
                </a:cubicBezTo>
                <a:cubicBezTo>
                  <a:pt x="2343340" y="-43483"/>
                  <a:pt x="2549636" y="31658"/>
                  <a:pt x="2703966" y="0"/>
                </a:cubicBezTo>
                <a:cubicBezTo>
                  <a:pt x="2858296" y="-31658"/>
                  <a:pt x="3182246" y="31150"/>
                  <a:pt x="3326169" y="0"/>
                </a:cubicBezTo>
                <a:cubicBezTo>
                  <a:pt x="3470092" y="-31150"/>
                  <a:pt x="3702408" y="85116"/>
                  <a:pt x="4070487" y="0"/>
                </a:cubicBezTo>
                <a:cubicBezTo>
                  <a:pt x="4103215" y="183954"/>
                  <a:pt x="4033078" y="295262"/>
                  <a:pt x="4070487" y="439315"/>
                </a:cubicBezTo>
                <a:cubicBezTo>
                  <a:pt x="4107896" y="583369"/>
                  <a:pt x="4016604" y="821261"/>
                  <a:pt x="4070487" y="934713"/>
                </a:cubicBezTo>
                <a:cubicBezTo>
                  <a:pt x="3864437" y="1004806"/>
                  <a:pt x="3595858" y="894698"/>
                  <a:pt x="3407579" y="934713"/>
                </a:cubicBezTo>
                <a:cubicBezTo>
                  <a:pt x="3219300" y="974728"/>
                  <a:pt x="3042022" y="917865"/>
                  <a:pt x="2948196" y="934713"/>
                </a:cubicBezTo>
                <a:cubicBezTo>
                  <a:pt x="2854370" y="951561"/>
                  <a:pt x="2542700" y="880307"/>
                  <a:pt x="2407402" y="934713"/>
                </a:cubicBezTo>
                <a:cubicBezTo>
                  <a:pt x="2272104" y="989119"/>
                  <a:pt x="2059229" y="919901"/>
                  <a:pt x="1866609" y="934713"/>
                </a:cubicBezTo>
                <a:cubicBezTo>
                  <a:pt x="1673989" y="949525"/>
                  <a:pt x="1566019" y="903216"/>
                  <a:pt x="1407226" y="934713"/>
                </a:cubicBezTo>
                <a:cubicBezTo>
                  <a:pt x="1248433" y="966210"/>
                  <a:pt x="1094321" y="926201"/>
                  <a:pt x="907137" y="934713"/>
                </a:cubicBezTo>
                <a:cubicBezTo>
                  <a:pt x="719953" y="943225"/>
                  <a:pt x="186649" y="848695"/>
                  <a:pt x="0" y="934713"/>
                </a:cubicBezTo>
                <a:cubicBezTo>
                  <a:pt x="-48535" y="781560"/>
                  <a:pt x="54460" y="631328"/>
                  <a:pt x="0" y="467357"/>
                </a:cubicBezTo>
                <a:cubicBezTo>
                  <a:pt x="-54460" y="303386"/>
                  <a:pt x="26704" y="197554"/>
                  <a:pt x="0" y="0"/>
                </a:cubicBezTo>
                <a:close/>
              </a:path>
              <a:path w="4070487" h="934713" stroke="0" extrusionOk="0">
                <a:moveTo>
                  <a:pt x="0" y="0"/>
                </a:moveTo>
                <a:cubicBezTo>
                  <a:pt x="218609" y="-54301"/>
                  <a:pt x="308340" y="17546"/>
                  <a:pt x="500088" y="0"/>
                </a:cubicBezTo>
                <a:cubicBezTo>
                  <a:pt x="691836" y="-17546"/>
                  <a:pt x="914097" y="49528"/>
                  <a:pt x="1081587" y="0"/>
                </a:cubicBezTo>
                <a:cubicBezTo>
                  <a:pt x="1249077" y="-49528"/>
                  <a:pt x="1439658" y="11348"/>
                  <a:pt x="1581675" y="0"/>
                </a:cubicBezTo>
                <a:cubicBezTo>
                  <a:pt x="1723692" y="-11348"/>
                  <a:pt x="1965989" y="8008"/>
                  <a:pt x="2244583" y="0"/>
                </a:cubicBezTo>
                <a:cubicBezTo>
                  <a:pt x="2523177" y="-8008"/>
                  <a:pt x="2669878" y="1028"/>
                  <a:pt x="2866786" y="0"/>
                </a:cubicBezTo>
                <a:cubicBezTo>
                  <a:pt x="3063694" y="-1028"/>
                  <a:pt x="3137586" y="33360"/>
                  <a:pt x="3326169" y="0"/>
                </a:cubicBezTo>
                <a:cubicBezTo>
                  <a:pt x="3514752" y="-33360"/>
                  <a:pt x="3720362" y="1102"/>
                  <a:pt x="4070487" y="0"/>
                </a:cubicBezTo>
                <a:cubicBezTo>
                  <a:pt x="4089238" y="158510"/>
                  <a:pt x="4019579" y="236934"/>
                  <a:pt x="4070487" y="439315"/>
                </a:cubicBezTo>
                <a:cubicBezTo>
                  <a:pt x="4121395" y="641697"/>
                  <a:pt x="4047010" y="788097"/>
                  <a:pt x="4070487" y="934713"/>
                </a:cubicBezTo>
                <a:cubicBezTo>
                  <a:pt x="3897656" y="936989"/>
                  <a:pt x="3777532" y="917577"/>
                  <a:pt x="3611103" y="934713"/>
                </a:cubicBezTo>
                <a:cubicBezTo>
                  <a:pt x="3444674" y="951849"/>
                  <a:pt x="3301027" y="925253"/>
                  <a:pt x="3151720" y="934713"/>
                </a:cubicBezTo>
                <a:cubicBezTo>
                  <a:pt x="3002413" y="944173"/>
                  <a:pt x="2760826" y="898743"/>
                  <a:pt x="2570222" y="934713"/>
                </a:cubicBezTo>
                <a:cubicBezTo>
                  <a:pt x="2379618" y="970683"/>
                  <a:pt x="2262389" y="905179"/>
                  <a:pt x="2070133" y="934713"/>
                </a:cubicBezTo>
                <a:cubicBezTo>
                  <a:pt x="1877877" y="964247"/>
                  <a:pt x="1752644" y="874725"/>
                  <a:pt x="1570045" y="934713"/>
                </a:cubicBezTo>
                <a:cubicBezTo>
                  <a:pt x="1387446" y="994701"/>
                  <a:pt x="1126673" y="895437"/>
                  <a:pt x="988547" y="934713"/>
                </a:cubicBezTo>
                <a:cubicBezTo>
                  <a:pt x="850421" y="973989"/>
                  <a:pt x="254953" y="875053"/>
                  <a:pt x="0" y="934713"/>
                </a:cubicBezTo>
                <a:cubicBezTo>
                  <a:pt x="-752" y="730824"/>
                  <a:pt x="53190" y="626726"/>
                  <a:pt x="0" y="476704"/>
                </a:cubicBezTo>
                <a:cubicBezTo>
                  <a:pt x="-53190" y="326682"/>
                  <a:pt x="55171" y="10214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>
                <a:solidFill>
                  <a:schemeClr val="tx1"/>
                </a:solidFill>
                <a:latin typeface="Sakkal Majalla" panose="02000000000000000000" pitchFamily="2" charset="-78"/>
                <a:ea typeface="Microsoft JhengHei UI" panose="020B0604030504040204" pitchFamily="34" charset="-120"/>
                <a:cs typeface="Sakkal Majalla" panose="02000000000000000000" pitchFamily="2" charset="-78"/>
              </a:rPr>
              <a:t>الحاجات الأساسية </a:t>
            </a:r>
            <a:endParaRPr lang="en-US" sz="4000" b="1" dirty="0">
              <a:solidFill>
                <a:srgbClr val="FF0000"/>
              </a:solidFill>
              <a:latin typeface="Sakkal Majalla" panose="02000000000000000000" pitchFamily="2" charset="-78"/>
              <a:ea typeface="Microsoft JhengHei UI" panose="020B0604030504040204" pitchFamily="34" charset="-120"/>
              <a:cs typeface="Sakkal Majalla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AC1602-9C78-420C-9533-EAA1BCCF35D0}"/>
              </a:ext>
            </a:extLst>
          </p:cNvPr>
          <p:cNvSpPr/>
          <p:nvPr/>
        </p:nvSpPr>
        <p:spPr>
          <a:xfrm>
            <a:off x="3875591" y="437904"/>
            <a:ext cx="63898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000" dirty="0">
                <a:cs typeface="PT Bold Heading" panose="02010400000000000000" pitchFamily="2" charset="-78"/>
              </a:rPr>
              <a:t>هل يمكنكم تحديد الأشياء الضرورية التي لا يستغني عنها الإنسان ؟</a:t>
            </a:r>
            <a:endParaRPr lang="ar-SA" sz="2000" dirty="0">
              <a:cs typeface="PT Bold Heading" panose="02010400000000000000" pitchFamily="2" charset="-78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970DA9B-072D-43B5-B769-858B67DCF72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FAFE6B80-8E46-4E21-B11B-8D90DD52CB41}"/>
              </a:ext>
            </a:extLst>
          </p:cNvPr>
          <p:cNvSpPr/>
          <p:nvPr/>
        </p:nvSpPr>
        <p:spPr>
          <a:xfrm flipH="1">
            <a:off x="10215562" y="383638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عرض الدرس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18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-0.75495 -0.28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47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-0.58907 -0.1782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53" y="-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-0.46211 -0.0805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12" y="-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6 L -0.54128 -0.1840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70" y="-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-0.51641 -0.0784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20" y="-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116 L -0.54323 -0.149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61" y="-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6" name="Picture 2" descr="How to choose the best school for your child">
            <a:extLst>
              <a:ext uri="{FF2B5EF4-FFF2-40B4-BE49-F238E27FC236}">
                <a16:creationId xmlns:a16="http://schemas.microsoft.com/office/drawing/2014/main" id="{00F63A08-7B91-42F9-BD21-A1C93D302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457" y="1318556"/>
            <a:ext cx="1304453" cy="83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ospital building and doctors | Hospital cartoon, Medical theme, Hospital">
            <a:extLst>
              <a:ext uri="{FF2B5EF4-FFF2-40B4-BE49-F238E27FC236}">
                <a16:creationId xmlns:a16="http://schemas.microsoft.com/office/drawing/2014/main" id="{E09FBC4E-F9AB-4486-A8AD-5DA41056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820" y="1107088"/>
            <a:ext cx="1570590" cy="104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Toscana Clipart And Illustrations">
            <a:extLst>
              <a:ext uri="{FF2B5EF4-FFF2-40B4-BE49-F238E27FC236}">
                <a16:creationId xmlns:a16="http://schemas.microsoft.com/office/drawing/2014/main" id="{FFB1E2A2-7213-4FE9-8F7F-01F6042A8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023" y="1203138"/>
            <a:ext cx="1304453" cy="93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حياة قصيرة على تختفي صورة الملابس كرتون - graftonartclub.net">
            <a:extLst>
              <a:ext uri="{FF2B5EF4-FFF2-40B4-BE49-F238E27FC236}">
                <a16:creationId xmlns:a16="http://schemas.microsoft.com/office/drawing/2014/main" id="{94EFC932-482B-48C1-9CCC-BD77DC4B81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7"/>
          <a:stretch/>
        </p:blipFill>
        <p:spPr bwMode="auto">
          <a:xfrm>
            <a:off x="5010917" y="1175591"/>
            <a:ext cx="1085083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ealthy Food Cartoon Images - Healthy Info">
            <a:extLst>
              <a:ext uri="{FF2B5EF4-FFF2-40B4-BE49-F238E27FC236}">
                <a16:creationId xmlns:a16="http://schemas.microsoft.com/office/drawing/2014/main" id="{88A7EBD0-C25A-443C-B268-AAC1B6551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383" y="1115685"/>
            <a:ext cx="1186610" cy="118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ee Cartoon Water Transparent, Download Free Cartoon Water Transparent png  images, Free ClipArts on Clipart Library">
            <a:extLst>
              <a:ext uri="{FF2B5EF4-FFF2-40B4-BE49-F238E27FC236}">
                <a16:creationId xmlns:a16="http://schemas.microsoft.com/office/drawing/2014/main" id="{A10E2353-0C51-47D9-9C16-1B395F48F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635" y="1143053"/>
            <a:ext cx="353621" cy="99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C0152B8-D138-493E-BFE3-5740E197B0A1}"/>
              </a:ext>
            </a:extLst>
          </p:cNvPr>
          <p:cNvSpPr/>
          <p:nvPr/>
        </p:nvSpPr>
        <p:spPr>
          <a:xfrm>
            <a:off x="2285924" y="2344378"/>
            <a:ext cx="7807399" cy="533535"/>
          </a:xfrm>
          <a:custGeom>
            <a:avLst/>
            <a:gdLst>
              <a:gd name="connsiteX0" fmla="*/ 0 w 7807399"/>
              <a:gd name="connsiteY0" fmla="*/ 0 h 533535"/>
              <a:gd name="connsiteX1" fmla="*/ 323449 w 7807399"/>
              <a:gd name="connsiteY1" fmla="*/ 0 h 533535"/>
              <a:gd name="connsiteX2" fmla="*/ 959195 w 7807399"/>
              <a:gd name="connsiteY2" fmla="*/ 0 h 533535"/>
              <a:gd name="connsiteX3" fmla="*/ 1282644 w 7807399"/>
              <a:gd name="connsiteY3" fmla="*/ 0 h 533535"/>
              <a:gd name="connsiteX4" fmla="*/ 1762241 w 7807399"/>
              <a:gd name="connsiteY4" fmla="*/ 0 h 533535"/>
              <a:gd name="connsiteX5" fmla="*/ 2476061 w 7807399"/>
              <a:gd name="connsiteY5" fmla="*/ 0 h 533535"/>
              <a:gd name="connsiteX6" fmla="*/ 3033732 w 7807399"/>
              <a:gd name="connsiteY6" fmla="*/ 0 h 533535"/>
              <a:gd name="connsiteX7" fmla="*/ 3747552 w 7807399"/>
              <a:gd name="connsiteY7" fmla="*/ 0 h 533535"/>
              <a:gd name="connsiteX8" fmla="*/ 4461371 w 7807399"/>
              <a:gd name="connsiteY8" fmla="*/ 0 h 533535"/>
              <a:gd name="connsiteX9" fmla="*/ 4862894 w 7807399"/>
              <a:gd name="connsiteY9" fmla="*/ 0 h 533535"/>
              <a:gd name="connsiteX10" fmla="*/ 5186344 w 7807399"/>
              <a:gd name="connsiteY10" fmla="*/ 0 h 533535"/>
              <a:gd name="connsiteX11" fmla="*/ 5900163 w 7807399"/>
              <a:gd name="connsiteY11" fmla="*/ 0 h 533535"/>
              <a:gd name="connsiteX12" fmla="*/ 6379760 w 7807399"/>
              <a:gd name="connsiteY12" fmla="*/ 0 h 533535"/>
              <a:gd name="connsiteX13" fmla="*/ 6703210 w 7807399"/>
              <a:gd name="connsiteY13" fmla="*/ 0 h 533535"/>
              <a:gd name="connsiteX14" fmla="*/ 7182807 w 7807399"/>
              <a:gd name="connsiteY14" fmla="*/ 0 h 533535"/>
              <a:gd name="connsiteX15" fmla="*/ 7807399 w 7807399"/>
              <a:gd name="connsiteY15" fmla="*/ 0 h 533535"/>
              <a:gd name="connsiteX16" fmla="*/ 7807399 w 7807399"/>
              <a:gd name="connsiteY16" fmla="*/ 533535 h 533535"/>
              <a:gd name="connsiteX17" fmla="*/ 7405876 w 7807399"/>
              <a:gd name="connsiteY17" fmla="*/ 533535 h 533535"/>
              <a:gd name="connsiteX18" fmla="*/ 7004352 w 7807399"/>
              <a:gd name="connsiteY18" fmla="*/ 533535 h 533535"/>
              <a:gd name="connsiteX19" fmla="*/ 6368607 w 7807399"/>
              <a:gd name="connsiteY19" fmla="*/ 533535 h 533535"/>
              <a:gd name="connsiteX20" fmla="*/ 6045158 w 7807399"/>
              <a:gd name="connsiteY20" fmla="*/ 533535 h 533535"/>
              <a:gd name="connsiteX21" fmla="*/ 5487486 w 7807399"/>
              <a:gd name="connsiteY21" fmla="*/ 533535 h 533535"/>
              <a:gd name="connsiteX22" fmla="*/ 4851741 w 7807399"/>
              <a:gd name="connsiteY22" fmla="*/ 533535 h 533535"/>
              <a:gd name="connsiteX23" fmla="*/ 4215995 w 7807399"/>
              <a:gd name="connsiteY23" fmla="*/ 533535 h 533535"/>
              <a:gd name="connsiteX24" fmla="*/ 3580250 w 7807399"/>
              <a:gd name="connsiteY24" fmla="*/ 533535 h 533535"/>
              <a:gd name="connsiteX25" fmla="*/ 3178727 w 7807399"/>
              <a:gd name="connsiteY25" fmla="*/ 533535 h 533535"/>
              <a:gd name="connsiteX26" fmla="*/ 2699129 w 7807399"/>
              <a:gd name="connsiteY26" fmla="*/ 533535 h 533535"/>
              <a:gd name="connsiteX27" fmla="*/ 2297606 w 7807399"/>
              <a:gd name="connsiteY27" fmla="*/ 533535 h 533535"/>
              <a:gd name="connsiteX28" fmla="*/ 1739935 w 7807399"/>
              <a:gd name="connsiteY28" fmla="*/ 533535 h 533535"/>
              <a:gd name="connsiteX29" fmla="*/ 1338411 w 7807399"/>
              <a:gd name="connsiteY29" fmla="*/ 533535 h 533535"/>
              <a:gd name="connsiteX30" fmla="*/ 702666 w 7807399"/>
              <a:gd name="connsiteY30" fmla="*/ 533535 h 533535"/>
              <a:gd name="connsiteX31" fmla="*/ 0 w 7807399"/>
              <a:gd name="connsiteY31" fmla="*/ 533535 h 533535"/>
              <a:gd name="connsiteX32" fmla="*/ 0 w 7807399"/>
              <a:gd name="connsiteY32" fmla="*/ 0 h 53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807399" h="533535" fill="none" extrusionOk="0">
                <a:moveTo>
                  <a:pt x="0" y="0"/>
                </a:moveTo>
                <a:cubicBezTo>
                  <a:pt x="128334" y="-23570"/>
                  <a:pt x="244283" y="37152"/>
                  <a:pt x="323449" y="0"/>
                </a:cubicBezTo>
                <a:cubicBezTo>
                  <a:pt x="402615" y="-37152"/>
                  <a:pt x="711994" y="51214"/>
                  <a:pt x="959195" y="0"/>
                </a:cubicBezTo>
                <a:cubicBezTo>
                  <a:pt x="1206396" y="-51214"/>
                  <a:pt x="1200226" y="28792"/>
                  <a:pt x="1282644" y="0"/>
                </a:cubicBezTo>
                <a:cubicBezTo>
                  <a:pt x="1365062" y="-28792"/>
                  <a:pt x="1628825" y="47885"/>
                  <a:pt x="1762241" y="0"/>
                </a:cubicBezTo>
                <a:cubicBezTo>
                  <a:pt x="1895657" y="-47885"/>
                  <a:pt x="2186955" y="26591"/>
                  <a:pt x="2476061" y="0"/>
                </a:cubicBezTo>
                <a:cubicBezTo>
                  <a:pt x="2765167" y="-26591"/>
                  <a:pt x="2755011" y="754"/>
                  <a:pt x="3033732" y="0"/>
                </a:cubicBezTo>
                <a:cubicBezTo>
                  <a:pt x="3312453" y="-754"/>
                  <a:pt x="3511987" y="60731"/>
                  <a:pt x="3747552" y="0"/>
                </a:cubicBezTo>
                <a:cubicBezTo>
                  <a:pt x="3983117" y="-60731"/>
                  <a:pt x="4229038" y="59410"/>
                  <a:pt x="4461371" y="0"/>
                </a:cubicBezTo>
                <a:cubicBezTo>
                  <a:pt x="4693704" y="-59410"/>
                  <a:pt x="4757087" y="16429"/>
                  <a:pt x="4862894" y="0"/>
                </a:cubicBezTo>
                <a:cubicBezTo>
                  <a:pt x="4968701" y="-16429"/>
                  <a:pt x="5039991" y="10488"/>
                  <a:pt x="5186344" y="0"/>
                </a:cubicBezTo>
                <a:cubicBezTo>
                  <a:pt x="5332697" y="-10488"/>
                  <a:pt x="5718910" y="13371"/>
                  <a:pt x="5900163" y="0"/>
                </a:cubicBezTo>
                <a:cubicBezTo>
                  <a:pt x="6081416" y="-13371"/>
                  <a:pt x="6216093" y="27093"/>
                  <a:pt x="6379760" y="0"/>
                </a:cubicBezTo>
                <a:cubicBezTo>
                  <a:pt x="6543427" y="-27093"/>
                  <a:pt x="6557800" y="30849"/>
                  <a:pt x="6703210" y="0"/>
                </a:cubicBezTo>
                <a:cubicBezTo>
                  <a:pt x="6848620" y="-30849"/>
                  <a:pt x="7032575" y="30095"/>
                  <a:pt x="7182807" y="0"/>
                </a:cubicBezTo>
                <a:cubicBezTo>
                  <a:pt x="7333039" y="-30095"/>
                  <a:pt x="7528186" y="52745"/>
                  <a:pt x="7807399" y="0"/>
                </a:cubicBezTo>
                <a:cubicBezTo>
                  <a:pt x="7862025" y="231799"/>
                  <a:pt x="7799918" y="331821"/>
                  <a:pt x="7807399" y="533535"/>
                </a:cubicBezTo>
                <a:cubicBezTo>
                  <a:pt x="7632220" y="536622"/>
                  <a:pt x="7578084" y="526274"/>
                  <a:pt x="7405876" y="533535"/>
                </a:cubicBezTo>
                <a:cubicBezTo>
                  <a:pt x="7233668" y="540796"/>
                  <a:pt x="7100973" y="491820"/>
                  <a:pt x="7004352" y="533535"/>
                </a:cubicBezTo>
                <a:cubicBezTo>
                  <a:pt x="6907731" y="575250"/>
                  <a:pt x="6676227" y="496032"/>
                  <a:pt x="6368607" y="533535"/>
                </a:cubicBezTo>
                <a:cubicBezTo>
                  <a:pt x="6060987" y="571038"/>
                  <a:pt x="6166499" y="497845"/>
                  <a:pt x="6045158" y="533535"/>
                </a:cubicBezTo>
                <a:cubicBezTo>
                  <a:pt x="5923817" y="569225"/>
                  <a:pt x="5761840" y="467126"/>
                  <a:pt x="5487486" y="533535"/>
                </a:cubicBezTo>
                <a:cubicBezTo>
                  <a:pt x="5213132" y="599944"/>
                  <a:pt x="5032438" y="531568"/>
                  <a:pt x="4851741" y="533535"/>
                </a:cubicBezTo>
                <a:cubicBezTo>
                  <a:pt x="4671044" y="535502"/>
                  <a:pt x="4373486" y="496090"/>
                  <a:pt x="4215995" y="533535"/>
                </a:cubicBezTo>
                <a:cubicBezTo>
                  <a:pt x="4058504" y="570980"/>
                  <a:pt x="3803502" y="459381"/>
                  <a:pt x="3580250" y="533535"/>
                </a:cubicBezTo>
                <a:cubicBezTo>
                  <a:pt x="3356998" y="607689"/>
                  <a:pt x="3356329" y="505786"/>
                  <a:pt x="3178727" y="533535"/>
                </a:cubicBezTo>
                <a:cubicBezTo>
                  <a:pt x="3001125" y="561284"/>
                  <a:pt x="2840163" y="494648"/>
                  <a:pt x="2699129" y="533535"/>
                </a:cubicBezTo>
                <a:cubicBezTo>
                  <a:pt x="2558095" y="572422"/>
                  <a:pt x="2463329" y="497854"/>
                  <a:pt x="2297606" y="533535"/>
                </a:cubicBezTo>
                <a:cubicBezTo>
                  <a:pt x="2131883" y="569216"/>
                  <a:pt x="1898024" y="490191"/>
                  <a:pt x="1739935" y="533535"/>
                </a:cubicBezTo>
                <a:cubicBezTo>
                  <a:pt x="1581846" y="576879"/>
                  <a:pt x="1483529" y="494906"/>
                  <a:pt x="1338411" y="533535"/>
                </a:cubicBezTo>
                <a:cubicBezTo>
                  <a:pt x="1193293" y="572164"/>
                  <a:pt x="965122" y="522367"/>
                  <a:pt x="702666" y="533535"/>
                </a:cubicBezTo>
                <a:cubicBezTo>
                  <a:pt x="440210" y="544703"/>
                  <a:pt x="253026" y="502821"/>
                  <a:pt x="0" y="533535"/>
                </a:cubicBezTo>
                <a:cubicBezTo>
                  <a:pt x="-16594" y="289974"/>
                  <a:pt x="23297" y="188899"/>
                  <a:pt x="0" y="0"/>
                </a:cubicBezTo>
                <a:close/>
              </a:path>
              <a:path w="7807399" h="533535" stroke="0" extrusionOk="0">
                <a:moveTo>
                  <a:pt x="0" y="0"/>
                </a:moveTo>
                <a:cubicBezTo>
                  <a:pt x="189058" y="-32520"/>
                  <a:pt x="272303" y="43637"/>
                  <a:pt x="401523" y="0"/>
                </a:cubicBezTo>
                <a:cubicBezTo>
                  <a:pt x="530743" y="-43637"/>
                  <a:pt x="751483" y="40165"/>
                  <a:pt x="959195" y="0"/>
                </a:cubicBezTo>
                <a:cubicBezTo>
                  <a:pt x="1166907" y="-40165"/>
                  <a:pt x="1258983" y="47203"/>
                  <a:pt x="1360718" y="0"/>
                </a:cubicBezTo>
                <a:cubicBezTo>
                  <a:pt x="1462453" y="-47203"/>
                  <a:pt x="1913675" y="26668"/>
                  <a:pt x="2074537" y="0"/>
                </a:cubicBezTo>
                <a:cubicBezTo>
                  <a:pt x="2235399" y="-26668"/>
                  <a:pt x="2443300" y="30876"/>
                  <a:pt x="2710283" y="0"/>
                </a:cubicBezTo>
                <a:cubicBezTo>
                  <a:pt x="2977266" y="-30876"/>
                  <a:pt x="2876392" y="7113"/>
                  <a:pt x="3033732" y="0"/>
                </a:cubicBezTo>
                <a:cubicBezTo>
                  <a:pt x="3191072" y="-7113"/>
                  <a:pt x="3590798" y="33137"/>
                  <a:pt x="3747552" y="0"/>
                </a:cubicBezTo>
                <a:cubicBezTo>
                  <a:pt x="3904306" y="-33137"/>
                  <a:pt x="3977834" y="24068"/>
                  <a:pt x="4071001" y="0"/>
                </a:cubicBezTo>
                <a:cubicBezTo>
                  <a:pt x="4164168" y="-24068"/>
                  <a:pt x="4629739" y="84962"/>
                  <a:pt x="4784820" y="0"/>
                </a:cubicBezTo>
                <a:cubicBezTo>
                  <a:pt x="4939901" y="-84962"/>
                  <a:pt x="5030384" y="978"/>
                  <a:pt x="5108270" y="0"/>
                </a:cubicBezTo>
                <a:cubicBezTo>
                  <a:pt x="5186156" y="-978"/>
                  <a:pt x="5661757" y="10552"/>
                  <a:pt x="5822089" y="0"/>
                </a:cubicBezTo>
                <a:cubicBezTo>
                  <a:pt x="5982421" y="-10552"/>
                  <a:pt x="6060123" y="37178"/>
                  <a:pt x="6145538" y="0"/>
                </a:cubicBezTo>
                <a:cubicBezTo>
                  <a:pt x="6230953" y="-37178"/>
                  <a:pt x="6526942" y="23544"/>
                  <a:pt x="6703210" y="0"/>
                </a:cubicBezTo>
                <a:cubicBezTo>
                  <a:pt x="6879478" y="-23544"/>
                  <a:pt x="6944754" y="29336"/>
                  <a:pt x="7182807" y="0"/>
                </a:cubicBezTo>
                <a:cubicBezTo>
                  <a:pt x="7420860" y="-29336"/>
                  <a:pt x="7526974" y="13151"/>
                  <a:pt x="7807399" y="0"/>
                </a:cubicBezTo>
                <a:cubicBezTo>
                  <a:pt x="7850852" y="148958"/>
                  <a:pt x="7761746" y="378105"/>
                  <a:pt x="7807399" y="533535"/>
                </a:cubicBezTo>
                <a:cubicBezTo>
                  <a:pt x="7535071" y="535159"/>
                  <a:pt x="7280092" y="489916"/>
                  <a:pt x="7093580" y="533535"/>
                </a:cubicBezTo>
                <a:cubicBezTo>
                  <a:pt x="6907068" y="577154"/>
                  <a:pt x="6722290" y="483124"/>
                  <a:pt x="6535908" y="533535"/>
                </a:cubicBezTo>
                <a:cubicBezTo>
                  <a:pt x="6349526" y="583946"/>
                  <a:pt x="6231305" y="488247"/>
                  <a:pt x="6134385" y="533535"/>
                </a:cubicBezTo>
                <a:cubicBezTo>
                  <a:pt x="6037465" y="578823"/>
                  <a:pt x="5898495" y="531760"/>
                  <a:pt x="5810936" y="533535"/>
                </a:cubicBezTo>
                <a:cubicBezTo>
                  <a:pt x="5723377" y="535310"/>
                  <a:pt x="5583910" y="512746"/>
                  <a:pt x="5409412" y="533535"/>
                </a:cubicBezTo>
                <a:cubicBezTo>
                  <a:pt x="5234914" y="554324"/>
                  <a:pt x="5053737" y="511352"/>
                  <a:pt x="4851741" y="533535"/>
                </a:cubicBezTo>
                <a:cubicBezTo>
                  <a:pt x="4649745" y="555718"/>
                  <a:pt x="4686339" y="496281"/>
                  <a:pt x="4528291" y="533535"/>
                </a:cubicBezTo>
                <a:cubicBezTo>
                  <a:pt x="4370243" y="570789"/>
                  <a:pt x="4132594" y="519798"/>
                  <a:pt x="3970620" y="533535"/>
                </a:cubicBezTo>
                <a:cubicBezTo>
                  <a:pt x="3808646" y="547272"/>
                  <a:pt x="3714440" y="496420"/>
                  <a:pt x="3647171" y="533535"/>
                </a:cubicBezTo>
                <a:cubicBezTo>
                  <a:pt x="3579902" y="570650"/>
                  <a:pt x="3477893" y="527183"/>
                  <a:pt x="3323721" y="533535"/>
                </a:cubicBezTo>
                <a:cubicBezTo>
                  <a:pt x="3169549" y="539887"/>
                  <a:pt x="3114554" y="517920"/>
                  <a:pt x="3000272" y="533535"/>
                </a:cubicBezTo>
                <a:cubicBezTo>
                  <a:pt x="2885990" y="549150"/>
                  <a:pt x="2772756" y="520406"/>
                  <a:pt x="2676823" y="533535"/>
                </a:cubicBezTo>
                <a:cubicBezTo>
                  <a:pt x="2580890" y="546664"/>
                  <a:pt x="2270349" y="471681"/>
                  <a:pt x="2041077" y="533535"/>
                </a:cubicBezTo>
                <a:cubicBezTo>
                  <a:pt x="1811805" y="595389"/>
                  <a:pt x="1520878" y="498268"/>
                  <a:pt x="1327258" y="533535"/>
                </a:cubicBezTo>
                <a:cubicBezTo>
                  <a:pt x="1133638" y="568802"/>
                  <a:pt x="1016287" y="510068"/>
                  <a:pt x="769586" y="533535"/>
                </a:cubicBezTo>
                <a:cubicBezTo>
                  <a:pt x="522885" y="557002"/>
                  <a:pt x="189855" y="519326"/>
                  <a:pt x="0" y="533535"/>
                </a:cubicBezTo>
                <a:cubicBezTo>
                  <a:pt x="-19632" y="402885"/>
                  <a:pt x="36630" y="11807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  <a:latin typeface="Sakkal Majalla" panose="02000000000000000000" pitchFamily="2" charset="-78"/>
                <a:ea typeface="Microsoft JhengHei UI" panose="020B0604030504040204" pitchFamily="34" charset="-120"/>
                <a:cs typeface="Sakkal Majalla" panose="02000000000000000000" pitchFamily="2" charset="-78"/>
              </a:rPr>
              <a:t>ماذا أحتاج لأحصل على هذه الحاجات الأساسية ؟ 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ea typeface="Microsoft JhengHei UI" panose="020B0604030504040204" pitchFamily="34" charset="-120"/>
              <a:cs typeface="Sakkal Majalla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AC1602-9C78-420C-9533-EAA1BCCF35D0}"/>
              </a:ext>
            </a:extLst>
          </p:cNvPr>
          <p:cNvSpPr/>
          <p:nvPr/>
        </p:nvSpPr>
        <p:spPr>
          <a:xfrm>
            <a:off x="9148178" y="343919"/>
            <a:ext cx="10005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3200" dirty="0">
                <a:cs typeface="PT Bold Heading" panose="02010400000000000000" pitchFamily="2" charset="-78"/>
              </a:rPr>
              <a:t>فكر : 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p:pic>
        <p:nvPicPr>
          <p:cNvPr id="3074" name="Picture 2" descr="901 مليار درهم قيمة الرواتب المحولة عبر نظام حماية الأجور خلال 4 سنوات –  جريدة الوحدة">
            <a:extLst>
              <a:ext uri="{FF2B5EF4-FFF2-40B4-BE49-F238E27FC236}">
                <a16:creationId xmlns:a16="http://schemas.microsoft.com/office/drawing/2014/main" id="{E166C5D2-FBA4-4939-AC80-04814D7CD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204" y="2982918"/>
            <a:ext cx="2900206" cy="2170632"/>
          </a:xfrm>
          <a:custGeom>
            <a:avLst/>
            <a:gdLst>
              <a:gd name="connsiteX0" fmla="*/ 0 w 2900206"/>
              <a:gd name="connsiteY0" fmla="*/ 0 h 2170632"/>
              <a:gd name="connsiteX1" fmla="*/ 551039 w 2900206"/>
              <a:gd name="connsiteY1" fmla="*/ 0 h 2170632"/>
              <a:gd name="connsiteX2" fmla="*/ 1044074 w 2900206"/>
              <a:gd name="connsiteY2" fmla="*/ 0 h 2170632"/>
              <a:gd name="connsiteX3" fmla="*/ 1653117 w 2900206"/>
              <a:gd name="connsiteY3" fmla="*/ 0 h 2170632"/>
              <a:gd name="connsiteX4" fmla="*/ 2291163 w 2900206"/>
              <a:gd name="connsiteY4" fmla="*/ 0 h 2170632"/>
              <a:gd name="connsiteX5" fmla="*/ 2900206 w 2900206"/>
              <a:gd name="connsiteY5" fmla="*/ 0 h 2170632"/>
              <a:gd name="connsiteX6" fmla="*/ 2900206 w 2900206"/>
              <a:gd name="connsiteY6" fmla="*/ 520952 h 2170632"/>
              <a:gd name="connsiteX7" fmla="*/ 2900206 w 2900206"/>
              <a:gd name="connsiteY7" fmla="*/ 1020197 h 2170632"/>
              <a:gd name="connsiteX8" fmla="*/ 2900206 w 2900206"/>
              <a:gd name="connsiteY8" fmla="*/ 1541149 h 2170632"/>
              <a:gd name="connsiteX9" fmla="*/ 2900206 w 2900206"/>
              <a:gd name="connsiteY9" fmla="*/ 2170632 h 2170632"/>
              <a:gd name="connsiteX10" fmla="*/ 2407171 w 2900206"/>
              <a:gd name="connsiteY10" fmla="*/ 2170632 h 2170632"/>
              <a:gd name="connsiteX11" fmla="*/ 1856132 w 2900206"/>
              <a:gd name="connsiteY11" fmla="*/ 2170632 h 2170632"/>
              <a:gd name="connsiteX12" fmla="*/ 1334095 w 2900206"/>
              <a:gd name="connsiteY12" fmla="*/ 2170632 h 2170632"/>
              <a:gd name="connsiteX13" fmla="*/ 812058 w 2900206"/>
              <a:gd name="connsiteY13" fmla="*/ 2170632 h 2170632"/>
              <a:gd name="connsiteX14" fmla="*/ 0 w 2900206"/>
              <a:gd name="connsiteY14" fmla="*/ 2170632 h 2170632"/>
              <a:gd name="connsiteX15" fmla="*/ 0 w 2900206"/>
              <a:gd name="connsiteY15" fmla="*/ 1627974 h 2170632"/>
              <a:gd name="connsiteX16" fmla="*/ 0 w 2900206"/>
              <a:gd name="connsiteY16" fmla="*/ 1128729 h 2170632"/>
              <a:gd name="connsiteX17" fmla="*/ 0 w 2900206"/>
              <a:gd name="connsiteY17" fmla="*/ 629483 h 2170632"/>
              <a:gd name="connsiteX18" fmla="*/ 0 w 2900206"/>
              <a:gd name="connsiteY18" fmla="*/ 0 h 217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00206" h="2170632" extrusionOk="0">
                <a:moveTo>
                  <a:pt x="0" y="0"/>
                </a:moveTo>
                <a:cubicBezTo>
                  <a:pt x="211741" y="-56032"/>
                  <a:pt x="407601" y="61965"/>
                  <a:pt x="551039" y="0"/>
                </a:cubicBezTo>
                <a:cubicBezTo>
                  <a:pt x="694477" y="-61965"/>
                  <a:pt x="804607" y="18174"/>
                  <a:pt x="1044074" y="0"/>
                </a:cubicBezTo>
                <a:cubicBezTo>
                  <a:pt x="1283542" y="-18174"/>
                  <a:pt x="1505261" y="26964"/>
                  <a:pt x="1653117" y="0"/>
                </a:cubicBezTo>
                <a:cubicBezTo>
                  <a:pt x="1800973" y="-26964"/>
                  <a:pt x="2108536" y="53316"/>
                  <a:pt x="2291163" y="0"/>
                </a:cubicBezTo>
                <a:cubicBezTo>
                  <a:pt x="2473790" y="-53316"/>
                  <a:pt x="2643150" y="49277"/>
                  <a:pt x="2900206" y="0"/>
                </a:cubicBezTo>
                <a:cubicBezTo>
                  <a:pt x="2911813" y="143571"/>
                  <a:pt x="2865986" y="370463"/>
                  <a:pt x="2900206" y="520952"/>
                </a:cubicBezTo>
                <a:cubicBezTo>
                  <a:pt x="2934426" y="671441"/>
                  <a:pt x="2867599" y="905111"/>
                  <a:pt x="2900206" y="1020197"/>
                </a:cubicBezTo>
                <a:cubicBezTo>
                  <a:pt x="2932813" y="1135283"/>
                  <a:pt x="2891677" y="1296469"/>
                  <a:pt x="2900206" y="1541149"/>
                </a:cubicBezTo>
                <a:cubicBezTo>
                  <a:pt x="2908735" y="1785829"/>
                  <a:pt x="2891019" y="1992696"/>
                  <a:pt x="2900206" y="2170632"/>
                </a:cubicBezTo>
                <a:cubicBezTo>
                  <a:pt x="2750947" y="2187780"/>
                  <a:pt x="2581571" y="2132642"/>
                  <a:pt x="2407171" y="2170632"/>
                </a:cubicBezTo>
                <a:cubicBezTo>
                  <a:pt x="2232772" y="2208622"/>
                  <a:pt x="2106317" y="2160509"/>
                  <a:pt x="1856132" y="2170632"/>
                </a:cubicBezTo>
                <a:cubicBezTo>
                  <a:pt x="1605947" y="2180755"/>
                  <a:pt x="1534265" y="2140373"/>
                  <a:pt x="1334095" y="2170632"/>
                </a:cubicBezTo>
                <a:cubicBezTo>
                  <a:pt x="1133925" y="2200891"/>
                  <a:pt x="1010394" y="2116431"/>
                  <a:pt x="812058" y="2170632"/>
                </a:cubicBezTo>
                <a:cubicBezTo>
                  <a:pt x="613722" y="2224833"/>
                  <a:pt x="165015" y="2105877"/>
                  <a:pt x="0" y="2170632"/>
                </a:cubicBezTo>
                <a:cubicBezTo>
                  <a:pt x="-16659" y="1933053"/>
                  <a:pt x="3232" y="1866212"/>
                  <a:pt x="0" y="1627974"/>
                </a:cubicBezTo>
                <a:cubicBezTo>
                  <a:pt x="-3232" y="1389736"/>
                  <a:pt x="29628" y="1374920"/>
                  <a:pt x="0" y="1128729"/>
                </a:cubicBezTo>
                <a:cubicBezTo>
                  <a:pt x="-29628" y="882538"/>
                  <a:pt x="28301" y="767505"/>
                  <a:pt x="0" y="629483"/>
                </a:cubicBezTo>
                <a:cubicBezTo>
                  <a:pt x="-28301" y="491461"/>
                  <a:pt x="25275" y="18107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155971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3F6D02-8ED6-41B1-9823-9C6C8C332146}"/>
              </a:ext>
            </a:extLst>
          </p:cNvPr>
          <p:cNvSpPr/>
          <p:nvPr/>
        </p:nvSpPr>
        <p:spPr>
          <a:xfrm>
            <a:off x="6164909" y="5415641"/>
            <a:ext cx="5380976" cy="533535"/>
          </a:xfrm>
          <a:custGeom>
            <a:avLst/>
            <a:gdLst>
              <a:gd name="connsiteX0" fmla="*/ 0 w 5380976"/>
              <a:gd name="connsiteY0" fmla="*/ 0 h 533535"/>
              <a:gd name="connsiteX1" fmla="*/ 490267 w 5380976"/>
              <a:gd name="connsiteY1" fmla="*/ 0 h 533535"/>
              <a:gd name="connsiteX2" fmla="*/ 1195772 w 5380976"/>
              <a:gd name="connsiteY2" fmla="*/ 0 h 533535"/>
              <a:gd name="connsiteX3" fmla="*/ 1686039 w 5380976"/>
              <a:gd name="connsiteY3" fmla="*/ 0 h 533535"/>
              <a:gd name="connsiteX4" fmla="*/ 2337735 w 5380976"/>
              <a:gd name="connsiteY4" fmla="*/ 0 h 533535"/>
              <a:gd name="connsiteX5" fmla="*/ 2828002 w 5380976"/>
              <a:gd name="connsiteY5" fmla="*/ 0 h 533535"/>
              <a:gd name="connsiteX6" fmla="*/ 3264459 w 5380976"/>
              <a:gd name="connsiteY6" fmla="*/ 0 h 533535"/>
              <a:gd name="connsiteX7" fmla="*/ 3754725 w 5380976"/>
              <a:gd name="connsiteY7" fmla="*/ 0 h 533535"/>
              <a:gd name="connsiteX8" fmla="*/ 4352612 w 5380976"/>
              <a:gd name="connsiteY8" fmla="*/ 0 h 533535"/>
              <a:gd name="connsiteX9" fmla="*/ 4842878 w 5380976"/>
              <a:gd name="connsiteY9" fmla="*/ 0 h 533535"/>
              <a:gd name="connsiteX10" fmla="*/ 5380976 w 5380976"/>
              <a:gd name="connsiteY10" fmla="*/ 0 h 533535"/>
              <a:gd name="connsiteX11" fmla="*/ 5380976 w 5380976"/>
              <a:gd name="connsiteY11" fmla="*/ 533535 h 533535"/>
              <a:gd name="connsiteX12" fmla="*/ 4890709 w 5380976"/>
              <a:gd name="connsiteY12" fmla="*/ 533535 h 533535"/>
              <a:gd name="connsiteX13" fmla="*/ 4400443 w 5380976"/>
              <a:gd name="connsiteY13" fmla="*/ 533535 h 533535"/>
              <a:gd name="connsiteX14" fmla="*/ 3748747 w 5380976"/>
              <a:gd name="connsiteY14" fmla="*/ 533535 h 533535"/>
              <a:gd name="connsiteX15" fmla="*/ 3150860 w 5380976"/>
              <a:gd name="connsiteY15" fmla="*/ 533535 h 533535"/>
              <a:gd name="connsiteX16" fmla="*/ 2714403 w 5380976"/>
              <a:gd name="connsiteY16" fmla="*/ 533535 h 533535"/>
              <a:gd name="connsiteX17" fmla="*/ 2170327 w 5380976"/>
              <a:gd name="connsiteY17" fmla="*/ 533535 h 533535"/>
              <a:gd name="connsiteX18" fmla="*/ 1680060 w 5380976"/>
              <a:gd name="connsiteY18" fmla="*/ 533535 h 533535"/>
              <a:gd name="connsiteX19" fmla="*/ 1082174 w 5380976"/>
              <a:gd name="connsiteY19" fmla="*/ 533535 h 533535"/>
              <a:gd name="connsiteX20" fmla="*/ 538098 w 5380976"/>
              <a:gd name="connsiteY20" fmla="*/ 533535 h 533535"/>
              <a:gd name="connsiteX21" fmla="*/ 0 w 5380976"/>
              <a:gd name="connsiteY21" fmla="*/ 533535 h 533535"/>
              <a:gd name="connsiteX22" fmla="*/ 0 w 5380976"/>
              <a:gd name="connsiteY22" fmla="*/ 0 h 53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380976" h="533535" fill="none" extrusionOk="0">
                <a:moveTo>
                  <a:pt x="0" y="0"/>
                </a:moveTo>
                <a:cubicBezTo>
                  <a:pt x="204364" y="-44272"/>
                  <a:pt x="263843" y="6825"/>
                  <a:pt x="490267" y="0"/>
                </a:cubicBezTo>
                <a:cubicBezTo>
                  <a:pt x="716691" y="-6825"/>
                  <a:pt x="913547" y="37601"/>
                  <a:pt x="1195772" y="0"/>
                </a:cubicBezTo>
                <a:cubicBezTo>
                  <a:pt x="1477997" y="-37601"/>
                  <a:pt x="1512126" y="58305"/>
                  <a:pt x="1686039" y="0"/>
                </a:cubicBezTo>
                <a:cubicBezTo>
                  <a:pt x="1859952" y="-58305"/>
                  <a:pt x="2202856" y="8118"/>
                  <a:pt x="2337735" y="0"/>
                </a:cubicBezTo>
                <a:cubicBezTo>
                  <a:pt x="2472614" y="-8118"/>
                  <a:pt x="2603910" y="35173"/>
                  <a:pt x="2828002" y="0"/>
                </a:cubicBezTo>
                <a:cubicBezTo>
                  <a:pt x="3052094" y="-35173"/>
                  <a:pt x="3059026" y="24270"/>
                  <a:pt x="3264459" y="0"/>
                </a:cubicBezTo>
                <a:cubicBezTo>
                  <a:pt x="3469892" y="-24270"/>
                  <a:pt x="3524927" y="8044"/>
                  <a:pt x="3754725" y="0"/>
                </a:cubicBezTo>
                <a:cubicBezTo>
                  <a:pt x="3984523" y="-8044"/>
                  <a:pt x="4221979" y="35212"/>
                  <a:pt x="4352612" y="0"/>
                </a:cubicBezTo>
                <a:cubicBezTo>
                  <a:pt x="4483245" y="-35212"/>
                  <a:pt x="4646615" y="171"/>
                  <a:pt x="4842878" y="0"/>
                </a:cubicBezTo>
                <a:cubicBezTo>
                  <a:pt x="5039141" y="-171"/>
                  <a:pt x="5140143" y="25855"/>
                  <a:pt x="5380976" y="0"/>
                </a:cubicBezTo>
                <a:cubicBezTo>
                  <a:pt x="5406506" y="235566"/>
                  <a:pt x="5336584" y="290711"/>
                  <a:pt x="5380976" y="533535"/>
                </a:cubicBezTo>
                <a:cubicBezTo>
                  <a:pt x="5262854" y="558263"/>
                  <a:pt x="5054781" y="507267"/>
                  <a:pt x="4890709" y="533535"/>
                </a:cubicBezTo>
                <a:cubicBezTo>
                  <a:pt x="4726637" y="559803"/>
                  <a:pt x="4499819" y="502662"/>
                  <a:pt x="4400443" y="533535"/>
                </a:cubicBezTo>
                <a:cubicBezTo>
                  <a:pt x="4301067" y="564408"/>
                  <a:pt x="3978261" y="493523"/>
                  <a:pt x="3748747" y="533535"/>
                </a:cubicBezTo>
                <a:cubicBezTo>
                  <a:pt x="3519233" y="573547"/>
                  <a:pt x="3317558" y="472959"/>
                  <a:pt x="3150860" y="533535"/>
                </a:cubicBezTo>
                <a:cubicBezTo>
                  <a:pt x="2984162" y="594111"/>
                  <a:pt x="2913698" y="510396"/>
                  <a:pt x="2714403" y="533535"/>
                </a:cubicBezTo>
                <a:cubicBezTo>
                  <a:pt x="2515108" y="556674"/>
                  <a:pt x="2435760" y="479137"/>
                  <a:pt x="2170327" y="533535"/>
                </a:cubicBezTo>
                <a:cubicBezTo>
                  <a:pt x="1904894" y="587933"/>
                  <a:pt x="1908308" y="532870"/>
                  <a:pt x="1680060" y="533535"/>
                </a:cubicBezTo>
                <a:cubicBezTo>
                  <a:pt x="1451812" y="534200"/>
                  <a:pt x="1255605" y="467673"/>
                  <a:pt x="1082174" y="533535"/>
                </a:cubicBezTo>
                <a:cubicBezTo>
                  <a:pt x="908743" y="599397"/>
                  <a:pt x="658289" y="515520"/>
                  <a:pt x="538098" y="533535"/>
                </a:cubicBezTo>
                <a:cubicBezTo>
                  <a:pt x="417907" y="551550"/>
                  <a:pt x="225313" y="524791"/>
                  <a:pt x="0" y="533535"/>
                </a:cubicBezTo>
                <a:cubicBezTo>
                  <a:pt x="-26343" y="276753"/>
                  <a:pt x="8968" y="210392"/>
                  <a:pt x="0" y="0"/>
                </a:cubicBezTo>
                <a:close/>
              </a:path>
              <a:path w="5380976" h="533535" stroke="0" extrusionOk="0">
                <a:moveTo>
                  <a:pt x="0" y="0"/>
                </a:moveTo>
                <a:cubicBezTo>
                  <a:pt x="195147" y="-24795"/>
                  <a:pt x="249027" y="29404"/>
                  <a:pt x="490267" y="0"/>
                </a:cubicBezTo>
                <a:cubicBezTo>
                  <a:pt x="731507" y="-29404"/>
                  <a:pt x="812024" y="55789"/>
                  <a:pt x="1088153" y="0"/>
                </a:cubicBezTo>
                <a:cubicBezTo>
                  <a:pt x="1364282" y="-55789"/>
                  <a:pt x="1426759" y="38084"/>
                  <a:pt x="1578420" y="0"/>
                </a:cubicBezTo>
                <a:cubicBezTo>
                  <a:pt x="1730081" y="-38084"/>
                  <a:pt x="2114875" y="66019"/>
                  <a:pt x="2283925" y="0"/>
                </a:cubicBezTo>
                <a:cubicBezTo>
                  <a:pt x="2452975" y="-66019"/>
                  <a:pt x="2740652" y="37296"/>
                  <a:pt x="2935621" y="0"/>
                </a:cubicBezTo>
                <a:cubicBezTo>
                  <a:pt x="3130590" y="-37296"/>
                  <a:pt x="3229378" y="41434"/>
                  <a:pt x="3372078" y="0"/>
                </a:cubicBezTo>
                <a:cubicBezTo>
                  <a:pt x="3514778" y="-41434"/>
                  <a:pt x="3808216" y="48360"/>
                  <a:pt x="4077584" y="0"/>
                </a:cubicBezTo>
                <a:cubicBezTo>
                  <a:pt x="4346952" y="-48360"/>
                  <a:pt x="4301001" y="45605"/>
                  <a:pt x="4514041" y="0"/>
                </a:cubicBezTo>
                <a:cubicBezTo>
                  <a:pt x="4727081" y="-45605"/>
                  <a:pt x="5109824" y="65551"/>
                  <a:pt x="5380976" y="0"/>
                </a:cubicBezTo>
                <a:cubicBezTo>
                  <a:pt x="5439081" y="127551"/>
                  <a:pt x="5376948" y="299806"/>
                  <a:pt x="5380976" y="533535"/>
                </a:cubicBezTo>
                <a:cubicBezTo>
                  <a:pt x="5229429" y="548566"/>
                  <a:pt x="4985632" y="510540"/>
                  <a:pt x="4729280" y="533535"/>
                </a:cubicBezTo>
                <a:cubicBezTo>
                  <a:pt x="4472928" y="556530"/>
                  <a:pt x="4361992" y="527299"/>
                  <a:pt x="4131394" y="533535"/>
                </a:cubicBezTo>
                <a:cubicBezTo>
                  <a:pt x="3900796" y="539771"/>
                  <a:pt x="3881895" y="501224"/>
                  <a:pt x="3641127" y="533535"/>
                </a:cubicBezTo>
                <a:cubicBezTo>
                  <a:pt x="3400359" y="565846"/>
                  <a:pt x="3364162" y="493506"/>
                  <a:pt x="3150860" y="533535"/>
                </a:cubicBezTo>
                <a:cubicBezTo>
                  <a:pt x="2937558" y="573564"/>
                  <a:pt x="2747082" y="525669"/>
                  <a:pt x="2552974" y="533535"/>
                </a:cubicBezTo>
                <a:cubicBezTo>
                  <a:pt x="2358866" y="541401"/>
                  <a:pt x="2189586" y="476460"/>
                  <a:pt x="1955088" y="533535"/>
                </a:cubicBezTo>
                <a:cubicBezTo>
                  <a:pt x="1720590" y="590610"/>
                  <a:pt x="1589390" y="475559"/>
                  <a:pt x="1411011" y="533535"/>
                </a:cubicBezTo>
                <a:cubicBezTo>
                  <a:pt x="1232632" y="591511"/>
                  <a:pt x="1036955" y="529872"/>
                  <a:pt x="813125" y="533535"/>
                </a:cubicBezTo>
                <a:cubicBezTo>
                  <a:pt x="589295" y="537198"/>
                  <a:pt x="300702" y="467532"/>
                  <a:pt x="0" y="533535"/>
                </a:cubicBezTo>
                <a:cubicBezTo>
                  <a:pt x="-31970" y="292770"/>
                  <a:pt x="10039" y="242497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extLst>
              <a:ext uri="{C807C97D-BFC1-408E-A445-0C87EB9F89A2}">
                <ask:lineSketchStyleProps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bg1"/>
                </a:solidFill>
                <a:latin typeface="Sakkal Majalla" panose="02000000000000000000" pitchFamily="2" charset="-78"/>
                <a:ea typeface="Microsoft JhengHei UI" panose="020B0604030504040204" pitchFamily="34" charset="-120"/>
                <a:cs typeface="Sakkal Majalla" panose="02000000000000000000" pitchFamily="2" charset="-78"/>
              </a:rPr>
              <a:t>كيف يمكننا الحصول على النقود؟</a:t>
            </a:r>
            <a:endParaRPr lang="en-US" sz="3200" b="1" dirty="0">
              <a:solidFill>
                <a:schemeClr val="bg1"/>
              </a:solidFill>
              <a:latin typeface="Sakkal Majalla" panose="02000000000000000000" pitchFamily="2" charset="-78"/>
              <a:ea typeface="Microsoft JhengHei UI" panose="020B0604030504040204" pitchFamily="34" charset="-120"/>
              <a:cs typeface="Sakkal Majalla" panose="02000000000000000000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F68C658-EF5B-487B-9ACE-99F88042E31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65E71211-F72B-4FC2-A8C6-39E51ADD6B6E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عرض الدرس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06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32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32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32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320" fill="hold">
                                          <p:stCondLst>
                                            <p:cond delay="128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32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32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32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320" fill="hold">
                                          <p:stCondLst>
                                            <p:cond delay="128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6" grpId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2DD495-4214-444B-AB18-32FDC959A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7633" y="806116"/>
            <a:ext cx="7147266" cy="492581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AAC1602-9C78-420C-9533-EAA1BCCF35D0}"/>
              </a:ext>
            </a:extLst>
          </p:cNvPr>
          <p:cNvSpPr/>
          <p:nvPr/>
        </p:nvSpPr>
        <p:spPr>
          <a:xfrm>
            <a:off x="8125882" y="409722"/>
            <a:ext cx="2053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3200" dirty="0">
                <a:cs typeface="PT Bold Heading" panose="02010400000000000000" pitchFamily="2" charset="-78"/>
              </a:rPr>
              <a:t>نقرأ ونتعلم: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540DCD-D482-468B-BE86-89FFD9153E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101" y="485207"/>
            <a:ext cx="4108032" cy="2778094"/>
          </a:xfrm>
          <a:prstGeom prst="rect">
            <a:avLst/>
          </a:prstGeom>
        </p:spPr>
      </p:pic>
      <p:sp>
        <p:nvSpPr>
          <p:cNvPr id="20" name="مستطيل: زوايا مستديرة 13">
            <a:extLst>
              <a:ext uri="{FF2B5EF4-FFF2-40B4-BE49-F238E27FC236}">
                <a16:creationId xmlns:a16="http://schemas.microsoft.com/office/drawing/2014/main" id="{C9B5F4D7-9E38-4CBF-B8BC-A8F0830ED0C3}"/>
              </a:ext>
            </a:extLst>
          </p:cNvPr>
          <p:cNvSpPr/>
          <p:nvPr/>
        </p:nvSpPr>
        <p:spPr>
          <a:xfrm>
            <a:off x="6465717" y="5510995"/>
            <a:ext cx="4972267" cy="540889"/>
          </a:xfrm>
          <a:custGeom>
            <a:avLst/>
            <a:gdLst>
              <a:gd name="connsiteX0" fmla="*/ 0 w 4972267"/>
              <a:gd name="connsiteY0" fmla="*/ 90150 h 540889"/>
              <a:gd name="connsiteX1" fmla="*/ 90150 w 4972267"/>
              <a:gd name="connsiteY1" fmla="*/ 0 h 540889"/>
              <a:gd name="connsiteX2" fmla="*/ 689146 w 4972267"/>
              <a:gd name="connsiteY2" fmla="*/ 0 h 540889"/>
              <a:gd name="connsiteX3" fmla="*/ 1192302 w 4972267"/>
              <a:gd name="connsiteY3" fmla="*/ 0 h 540889"/>
              <a:gd name="connsiteX4" fmla="*/ 1791298 w 4972267"/>
              <a:gd name="connsiteY4" fmla="*/ 0 h 540889"/>
              <a:gd name="connsiteX5" fmla="*/ 2294455 w 4972267"/>
              <a:gd name="connsiteY5" fmla="*/ 0 h 540889"/>
              <a:gd name="connsiteX6" fmla="*/ 2797611 w 4972267"/>
              <a:gd name="connsiteY6" fmla="*/ 0 h 540889"/>
              <a:gd name="connsiteX7" fmla="*/ 3396607 w 4972267"/>
              <a:gd name="connsiteY7" fmla="*/ 0 h 540889"/>
              <a:gd name="connsiteX8" fmla="*/ 3851844 w 4972267"/>
              <a:gd name="connsiteY8" fmla="*/ 0 h 540889"/>
              <a:gd name="connsiteX9" fmla="*/ 4882117 w 4972267"/>
              <a:gd name="connsiteY9" fmla="*/ 0 h 540889"/>
              <a:gd name="connsiteX10" fmla="*/ 4972267 w 4972267"/>
              <a:gd name="connsiteY10" fmla="*/ 90150 h 540889"/>
              <a:gd name="connsiteX11" fmla="*/ 4972267 w 4972267"/>
              <a:gd name="connsiteY11" fmla="*/ 450739 h 540889"/>
              <a:gd name="connsiteX12" fmla="*/ 4882117 w 4972267"/>
              <a:gd name="connsiteY12" fmla="*/ 540889 h 540889"/>
              <a:gd name="connsiteX13" fmla="*/ 4426880 w 4972267"/>
              <a:gd name="connsiteY13" fmla="*/ 540889 h 540889"/>
              <a:gd name="connsiteX14" fmla="*/ 3923724 w 4972267"/>
              <a:gd name="connsiteY14" fmla="*/ 540889 h 540889"/>
              <a:gd name="connsiteX15" fmla="*/ 3276808 w 4972267"/>
              <a:gd name="connsiteY15" fmla="*/ 540889 h 540889"/>
              <a:gd name="connsiteX16" fmla="*/ 2773652 w 4972267"/>
              <a:gd name="connsiteY16" fmla="*/ 540889 h 540889"/>
              <a:gd name="connsiteX17" fmla="*/ 2174656 w 4972267"/>
              <a:gd name="connsiteY17" fmla="*/ 540889 h 540889"/>
              <a:gd name="connsiteX18" fmla="*/ 1719419 w 4972267"/>
              <a:gd name="connsiteY18" fmla="*/ 540889 h 540889"/>
              <a:gd name="connsiteX19" fmla="*/ 1216262 w 4972267"/>
              <a:gd name="connsiteY19" fmla="*/ 540889 h 540889"/>
              <a:gd name="connsiteX20" fmla="*/ 90150 w 4972267"/>
              <a:gd name="connsiteY20" fmla="*/ 540889 h 540889"/>
              <a:gd name="connsiteX21" fmla="*/ 0 w 4972267"/>
              <a:gd name="connsiteY21" fmla="*/ 450739 h 540889"/>
              <a:gd name="connsiteX22" fmla="*/ 0 w 4972267"/>
              <a:gd name="connsiteY22" fmla="*/ 90150 h 54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972267" h="540889" fill="none" extrusionOk="0">
                <a:moveTo>
                  <a:pt x="0" y="90150"/>
                </a:moveTo>
                <a:cubicBezTo>
                  <a:pt x="9796" y="44571"/>
                  <a:pt x="45315" y="-4652"/>
                  <a:pt x="90150" y="0"/>
                </a:cubicBezTo>
                <a:cubicBezTo>
                  <a:pt x="239272" y="-20235"/>
                  <a:pt x="514661" y="26576"/>
                  <a:pt x="689146" y="0"/>
                </a:cubicBezTo>
                <a:cubicBezTo>
                  <a:pt x="863631" y="-26576"/>
                  <a:pt x="942234" y="9333"/>
                  <a:pt x="1192302" y="0"/>
                </a:cubicBezTo>
                <a:cubicBezTo>
                  <a:pt x="1442370" y="-9333"/>
                  <a:pt x="1616456" y="23467"/>
                  <a:pt x="1791298" y="0"/>
                </a:cubicBezTo>
                <a:cubicBezTo>
                  <a:pt x="1966140" y="-23467"/>
                  <a:pt x="2080495" y="52865"/>
                  <a:pt x="2294455" y="0"/>
                </a:cubicBezTo>
                <a:cubicBezTo>
                  <a:pt x="2508415" y="-52865"/>
                  <a:pt x="2558083" y="11183"/>
                  <a:pt x="2797611" y="0"/>
                </a:cubicBezTo>
                <a:cubicBezTo>
                  <a:pt x="3037139" y="-11183"/>
                  <a:pt x="3168179" y="30830"/>
                  <a:pt x="3396607" y="0"/>
                </a:cubicBezTo>
                <a:cubicBezTo>
                  <a:pt x="3625035" y="-30830"/>
                  <a:pt x="3752483" y="49903"/>
                  <a:pt x="3851844" y="0"/>
                </a:cubicBezTo>
                <a:cubicBezTo>
                  <a:pt x="3951205" y="-49903"/>
                  <a:pt x="4607193" y="4971"/>
                  <a:pt x="4882117" y="0"/>
                </a:cubicBezTo>
                <a:cubicBezTo>
                  <a:pt x="4943945" y="7300"/>
                  <a:pt x="4976580" y="44984"/>
                  <a:pt x="4972267" y="90150"/>
                </a:cubicBezTo>
                <a:cubicBezTo>
                  <a:pt x="4995032" y="217768"/>
                  <a:pt x="4957551" y="303786"/>
                  <a:pt x="4972267" y="450739"/>
                </a:cubicBezTo>
                <a:cubicBezTo>
                  <a:pt x="4970037" y="485795"/>
                  <a:pt x="4930464" y="542411"/>
                  <a:pt x="4882117" y="540889"/>
                </a:cubicBezTo>
                <a:cubicBezTo>
                  <a:pt x="4744446" y="567773"/>
                  <a:pt x="4524436" y="512184"/>
                  <a:pt x="4426880" y="540889"/>
                </a:cubicBezTo>
                <a:cubicBezTo>
                  <a:pt x="4329324" y="569594"/>
                  <a:pt x="4103866" y="496828"/>
                  <a:pt x="3923724" y="540889"/>
                </a:cubicBezTo>
                <a:cubicBezTo>
                  <a:pt x="3743582" y="584950"/>
                  <a:pt x="3498697" y="524073"/>
                  <a:pt x="3276808" y="540889"/>
                </a:cubicBezTo>
                <a:cubicBezTo>
                  <a:pt x="3054919" y="557705"/>
                  <a:pt x="2877995" y="482095"/>
                  <a:pt x="2773652" y="540889"/>
                </a:cubicBezTo>
                <a:cubicBezTo>
                  <a:pt x="2669309" y="599683"/>
                  <a:pt x="2423560" y="507546"/>
                  <a:pt x="2174656" y="540889"/>
                </a:cubicBezTo>
                <a:cubicBezTo>
                  <a:pt x="1925752" y="574232"/>
                  <a:pt x="1879237" y="527117"/>
                  <a:pt x="1719419" y="540889"/>
                </a:cubicBezTo>
                <a:cubicBezTo>
                  <a:pt x="1559601" y="554661"/>
                  <a:pt x="1454680" y="520194"/>
                  <a:pt x="1216262" y="540889"/>
                </a:cubicBezTo>
                <a:cubicBezTo>
                  <a:pt x="977844" y="561584"/>
                  <a:pt x="613693" y="430244"/>
                  <a:pt x="90150" y="540889"/>
                </a:cubicBezTo>
                <a:cubicBezTo>
                  <a:pt x="40976" y="531600"/>
                  <a:pt x="-2600" y="494740"/>
                  <a:pt x="0" y="450739"/>
                </a:cubicBezTo>
                <a:cubicBezTo>
                  <a:pt x="-32511" y="370796"/>
                  <a:pt x="21742" y="254967"/>
                  <a:pt x="0" y="90150"/>
                </a:cubicBezTo>
                <a:close/>
              </a:path>
              <a:path w="4972267" h="540889" stroke="0" extrusionOk="0">
                <a:moveTo>
                  <a:pt x="0" y="90150"/>
                </a:moveTo>
                <a:cubicBezTo>
                  <a:pt x="-2620" y="42555"/>
                  <a:pt x="42944" y="-6670"/>
                  <a:pt x="90150" y="0"/>
                </a:cubicBezTo>
                <a:cubicBezTo>
                  <a:pt x="252483" y="-10978"/>
                  <a:pt x="343573" y="44644"/>
                  <a:pt x="545387" y="0"/>
                </a:cubicBezTo>
                <a:cubicBezTo>
                  <a:pt x="747201" y="-44644"/>
                  <a:pt x="919885" y="23428"/>
                  <a:pt x="1048543" y="0"/>
                </a:cubicBezTo>
                <a:cubicBezTo>
                  <a:pt x="1177201" y="-23428"/>
                  <a:pt x="1432506" y="68870"/>
                  <a:pt x="1695459" y="0"/>
                </a:cubicBezTo>
                <a:cubicBezTo>
                  <a:pt x="1958412" y="-68870"/>
                  <a:pt x="2022727" y="32927"/>
                  <a:pt x="2294455" y="0"/>
                </a:cubicBezTo>
                <a:cubicBezTo>
                  <a:pt x="2566183" y="-32927"/>
                  <a:pt x="2557266" y="13457"/>
                  <a:pt x="2749692" y="0"/>
                </a:cubicBezTo>
                <a:cubicBezTo>
                  <a:pt x="2942118" y="-13457"/>
                  <a:pt x="3040668" y="25843"/>
                  <a:pt x="3300768" y="0"/>
                </a:cubicBezTo>
                <a:cubicBezTo>
                  <a:pt x="3560868" y="-25843"/>
                  <a:pt x="3777627" y="7986"/>
                  <a:pt x="3899764" y="0"/>
                </a:cubicBezTo>
                <a:cubicBezTo>
                  <a:pt x="4021901" y="-7986"/>
                  <a:pt x="4541181" y="48531"/>
                  <a:pt x="4882117" y="0"/>
                </a:cubicBezTo>
                <a:cubicBezTo>
                  <a:pt x="4918378" y="-2560"/>
                  <a:pt x="4966181" y="38521"/>
                  <a:pt x="4972267" y="90150"/>
                </a:cubicBezTo>
                <a:cubicBezTo>
                  <a:pt x="4982181" y="219663"/>
                  <a:pt x="4938556" y="349196"/>
                  <a:pt x="4972267" y="450739"/>
                </a:cubicBezTo>
                <a:cubicBezTo>
                  <a:pt x="4982955" y="497766"/>
                  <a:pt x="4931524" y="548801"/>
                  <a:pt x="4882117" y="540889"/>
                </a:cubicBezTo>
                <a:cubicBezTo>
                  <a:pt x="4661329" y="572224"/>
                  <a:pt x="4636676" y="513614"/>
                  <a:pt x="4426880" y="540889"/>
                </a:cubicBezTo>
                <a:cubicBezTo>
                  <a:pt x="4217084" y="568164"/>
                  <a:pt x="4199248" y="514381"/>
                  <a:pt x="3971643" y="540889"/>
                </a:cubicBezTo>
                <a:cubicBezTo>
                  <a:pt x="3744038" y="567397"/>
                  <a:pt x="3601050" y="521529"/>
                  <a:pt x="3420567" y="540889"/>
                </a:cubicBezTo>
                <a:cubicBezTo>
                  <a:pt x="3240084" y="560249"/>
                  <a:pt x="3160973" y="513820"/>
                  <a:pt x="2965330" y="540889"/>
                </a:cubicBezTo>
                <a:cubicBezTo>
                  <a:pt x="2769687" y="567958"/>
                  <a:pt x="2669966" y="530010"/>
                  <a:pt x="2414254" y="540889"/>
                </a:cubicBezTo>
                <a:cubicBezTo>
                  <a:pt x="2158542" y="551768"/>
                  <a:pt x="2138602" y="511865"/>
                  <a:pt x="1959017" y="540889"/>
                </a:cubicBezTo>
                <a:cubicBezTo>
                  <a:pt x="1779432" y="569913"/>
                  <a:pt x="1592157" y="479333"/>
                  <a:pt x="1312102" y="540889"/>
                </a:cubicBezTo>
                <a:cubicBezTo>
                  <a:pt x="1032047" y="602445"/>
                  <a:pt x="982263" y="528698"/>
                  <a:pt x="713106" y="540889"/>
                </a:cubicBezTo>
                <a:cubicBezTo>
                  <a:pt x="443949" y="553080"/>
                  <a:pt x="357640" y="509359"/>
                  <a:pt x="90150" y="540889"/>
                </a:cubicBezTo>
                <a:cubicBezTo>
                  <a:pt x="37477" y="526528"/>
                  <a:pt x="2433" y="498041"/>
                  <a:pt x="0" y="450739"/>
                </a:cubicBezTo>
                <a:cubicBezTo>
                  <a:pt x="-8333" y="273931"/>
                  <a:pt x="30559" y="243061"/>
                  <a:pt x="0" y="90150"/>
                </a:cubicBezTo>
                <a:close/>
              </a:path>
            </a:pathLst>
          </a:custGeom>
          <a:solidFill>
            <a:srgbClr val="F63C53"/>
          </a:solidFill>
          <a:ln>
            <a:extLst>
              <a:ext uri="{C807C97D-BFC1-408E-A445-0C87EB9F89A2}">
                <ask:lineSketchStyleProps xmlns:ask="http://schemas.microsoft.com/office/drawing/2018/sketchyshapes" sd="425756263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800" b="1" dirty="0">
                <a:solidFill>
                  <a:schemeClr val="bg1"/>
                </a:solidFill>
                <a:latin typeface="Sakkal Majalla" panose="02000000000000000000" pitchFamily="2" charset="-78"/>
                <a:ea typeface="Microsoft JhengHei UI" panose="020B0604030504040204" pitchFamily="34" charset="-120"/>
                <a:cs typeface="Sakkal Majalla" panose="02000000000000000000" pitchFamily="2" charset="-78"/>
              </a:rPr>
              <a:t>عدِّد الحاجات الأساسية التي يحتاجها الإنسان </a:t>
            </a:r>
            <a:endParaRPr lang="en-US" sz="2800" b="1" dirty="0">
              <a:solidFill>
                <a:schemeClr val="bg1"/>
              </a:solidFill>
              <a:latin typeface="Sakkal Majalla" panose="02000000000000000000" pitchFamily="2" charset="-78"/>
              <a:ea typeface="Microsoft JhengHei UI" panose="020B0604030504040204" pitchFamily="34" charset="-120"/>
              <a:cs typeface="Sakkal Majalla" panose="02000000000000000000" pitchFamily="2" charset="-7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B1E7CC9-B16A-4090-9FB2-969125DF65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E97AE4D6-3585-4601-AD95-A92BD2379B65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عرض الدرس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32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4C842E-452A-45EB-AF6E-7E97C7F055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1280" y="856666"/>
            <a:ext cx="7359507" cy="422561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A73F35-EF26-4947-96EF-B0043931F1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213" y="490912"/>
            <a:ext cx="4156525" cy="2815952"/>
          </a:xfrm>
          <a:prstGeom prst="rect">
            <a:avLst/>
          </a:prstGeom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38F79333-D5C8-4C95-9965-078742E212C9}"/>
              </a:ext>
            </a:extLst>
          </p:cNvPr>
          <p:cNvSpPr/>
          <p:nvPr/>
        </p:nvSpPr>
        <p:spPr>
          <a:xfrm>
            <a:off x="6197113" y="4907146"/>
            <a:ext cx="5272455" cy="540889"/>
          </a:xfrm>
          <a:custGeom>
            <a:avLst/>
            <a:gdLst>
              <a:gd name="connsiteX0" fmla="*/ 0 w 5272455"/>
              <a:gd name="connsiteY0" fmla="*/ 90150 h 540889"/>
              <a:gd name="connsiteX1" fmla="*/ 90150 w 5272455"/>
              <a:gd name="connsiteY1" fmla="*/ 0 h 540889"/>
              <a:gd name="connsiteX2" fmla="*/ 706867 w 5272455"/>
              <a:gd name="connsiteY2" fmla="*/ 0 h 540889"/>
              <a:gd name="connsiteX3" fmla="*/ 1272662 w 5272455"/>
              <a:gd name="connsiteY3" fmla="*/ 0 h 540889"/>
              <a:gd name="connsiteX4" fmla="*/ 1736613 w 5272455"/>
              <a:gd name="connsiteY4" fmla="*/ 0 h 540889"/>
              <a:gd name="connsiteX5" fmla="*/ 2200565 w 5272455"/>
              <a:gd name="connsiteY5" fmla="*/ 0 h 540889"/>
              <a:gd name="connsiteX6" fmla="*/ 2766360 w 5272455"/>
              <a:gd name="connsiteY6" fmla="*/ 0 h 540889"/>
              <a:gd name="connsiteX7" fmla="*/ 3179391 w 5272455"/>
              <a:gd name="connsiteY7" fmla="*/ 0 h 540889"/>
              <a:gd name="connsiteX8" fmla="*/ 3796107 w 5272455"/>
              <a:gd name="connsiteY8" fmla="*/ 0 h 540889"/>
              <a:gd name="connsiteX9" fmla="*/ 4310981 w 5272455"/>
              <a:gd name="connsiteY9" fmla="*/ 0 h 540889"/>
              <a:gd name="connsiteX10" fmla="*/ 5182305 w 5272455"/>
              <a:gd name="connsiteY10" fmla="*/ 0 h 540889"/>
              <a:gd name="connsiteX11" fmla="*/ 5272455 w 5272455"/>
              <a:gd name="connsiteY11" fmla="*/ 90150 h 540889"/>
              <a:gd name="connsiteX12" fmla="*/ 5272455 w 5272455"/>
              <a:gd name="connsiteY12" fmla="*/ 450739 h 540889"/>
              <a:gd name="connsiteX13" fmla="*/ 5182305 w 5272455"/>
              <a:gd name="connsiteY13" fmla="*/ 540889 h 540889"/>
              <a:gd name="connsiteX14" fmla="*/ 4667432 w 5272455"/>
              <a:gd name="connsiteY14" fmla="*/ 540889 h 540889"/>
              <a:gd name="connsiteX15" fmla="*/ 4203480 w 5272455"/>
              <a:gd name="connsiteY15" fmla="*/ 540889 h 540889"/>
              <a:gd name="connsiteX16" fmla="*/ 3637685 w 5272455"/>
              <a:gd name="connsiteY16" fmla="*/ 540889 h 540889"/>
              <a:gd name="connsiteX17" fmla="*/ 3224654 w 5272455"/>
              <a:gd name="connsiteY17" fmla="*/ 540889 h 540889"/>
              <a:gd name="connsiteX18" fmla="*/ 2760702 w 5272455"/>
              <a:gd name="connsiteY18" fmla="*/ 540889 h 540889"/>
              <a:gd name="connsiteX19" fmla="*/ 2093064 w 5272455"/>
              <a:gd name="connsiteY19" fmla="*/ 540889 h 540889"/>
              <a:gd name="connsiteX20" fmla="*/ 1425426 w 5272455"/>
              <a:gd name="connsiteY20" fmla="*/ 540889 h 540889"/>
              <a:gd name="connsiteX21" fmla="*/ 910553 w 5272455"/>
              <a:gd name="connsiteY21" fmla="*/ 540889 h 540889"/>
              <a:gd name="connsiteX22" fmla="*/ 90150 w 5272455"/>
              <a:gd name="connsiteY22" fmla="*/ 540889 h 540889"/>
              <a:gd name="connsiteX23" fmla="*/ 0 w 5272455"/>
              <a:gd name="connsiteY23" fmla="*/ 450739 h 540889"/>
              <a:gd name="connsiteX24" fmla="*/ 0 w 5272455"/>
              <a:gd name="connsiteY24" fmla="*/ 90150 h 54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272455" h="540889" fill="none" extrusionOk="0">
                <a:moveTo>
                  <a:pt x="0" y="90150"/>
                </a:moveTo>
                <a:cubicBezTo>
                  <a:pt x="4399" y="48319"/>
                  <a:pt x="39760" y="-1507"/>
                  <a:pt x="90150" y="0"/>
                </a:cubicBezTo>
                <a:cubicBezTo>
                  <a:pt x="371124" y="-45491"/>
                  <a:pt x="560889" y="63985"/>
                  <a:pt x="706867" y="0"/>
                </a:cubicBezTo>
                <a:cubicBezTo>
                  <a:pt x="852845" y="-63985"/>
                  <a:pt x="1097413" y="25631"/>
                  <a:pt x="1272662" y="0"/>
                </a:cubicBezTo>
                <a:cubicBezTo>
                  <a:pt x="1447911" y="-25631"/>
                  <a:pt x="1522479" y="26059"/>
                  <a:pt x="1736613" y="0"/>
                </a:cubicBezTo>
                <a:cubicBezTo>
                  <a:pt x="1950747" y="-26059"/>
                  <a:pt x="2043530" y="35878"/>
                  <a:pt x="2200565" y="0"/>
                </a:cubicBezTo>
                <a:cubicBezTo>
                  <a:pt x="2357600" y="-35878"/>
                  <a:pt x="2483535" y="8024"/>
                  <a:pt x="2766360" y="0"/>
                </a:cubicBezTo>
                <a:cubicBezTo>
                  <a:pt x="3049185" y="-8024"/>
                  <a:pt x="2991405" y="27713"/>
                  <a:pt x="3179391" y="0"/>
                </a:cubicBezTo>
                <a:cubicBezTo>
                  <a:pt x="3367377" y="-27713"/>
                  <a:pt x="3508829" y="67712"/>
                  <a:pt x="3796107" y="0"/>
                </a:cubicBezTo>
                <a:cubicBezTo>
                  <a:pt x="4083385" y="-67712"/>
                  <a:pt x="4075283" y="37632"/>
                  <a:pt x="4310981" y="0"/>
                </a:cubicBezTo>
                <a:cubicBezTo>
                  <a:pt x="4546679" y="-37632"/>
                  <a:pt x="4851551" y="53461"/>
                  <a:pt x="5182305" y="0"/>
                </a:cubicBezTo>
                <a:cubicBezTo>
                  <a:pt x="5226973" y="-3182"/>
                  <a:pt x="5280372" y="46400"/>
                  <a:pt x="5272455" y="90150"/>
                </a:cubicBezTo>
                <a:cubicBezTo>
                  <a:pt x="5284362" y="214152"/>
                  <a:pt x="5238899" y="313341"/>
                  <a:pt x="5272455" y="450739"/>
                </a:cubicBezTo>
                <a:cubicBezTo>
                  <a:pt x="5268831" y="488893"/>
                  <a:pt x="5221221" y="537831"/>
                  <a:pt x="5182305" y="540889"/>
                </a:cubicBezTo>
                <a:cubicBezTo>
                  <a:pt x="5053769" y="542985"/>
                  <a:pt x="4902431" y="538686"/>
                  <a:pt x="4667432" y="540889"/>
                </a:cubicBezTo>
                <a:cubicBezTo>
                  <a:pt x="4432433" y="543092"/>
                  <a:pt x="4334611" y="497564"/>
                  <a:pt x="4203480" y="540889"/>
                </a:cubicBezTo>
                <a:cubicBezTo>
                  <a:pt x="4072349" y="584214"/>
                  <a:pt x="3817554" y="505021"/>
                  <a:pt x="3637685" y="540889"/>
                </a:cubicBezTo>
                <a:cubicBezTo>
                  <a:pt x="3457816" y="576757"/>
                  <a:pt x="3323049" y="492880"/>
                  <a:pt x="3224654" y="540889"/>
                </a:cubicBezTo>
                <a:cubicBezTo>
                  <a:pt x="3126259" y="588898"/>
                  <a:pt x="2902285" y="506222"/>
                  <a:pt x="2760702" y="540889"/>
                </a:cubicBezTo>
                <a:cubicBezTo>
                  <a:pt x="2619119" y="575556"/>
                  <a:pt x="2351653" y="486595"/>
                  <a:pt x="2093064" y="540889"/>
                </a:cubicBezTo>
                <a:cubicBezTo>
                  <a:pt x="1834475" y="595183"/>
                  <a:pt x="1586492" y="502387"/>
                  <a:pt x="1425426" y="540889"/>
                </a:cubicBezTo>
                <a:cubicBezTo>
                  <a:pt x="1264360" y="579391"/>
                  <a:pt x="1139780" y="502512"/>
                  <a:pt x="910553" y="540889"/>
                </a:cubicBezTo>
                <a:cubicBezTo>
                  <a:pt x="681326" y="579266"/>
                  <a:pt x="406262" y="494477"/>
                  <a:pt x="90150" y="540889"/>
                </a:cubicBezTo>
                <a:cubicBezTo>
                  <a:pt x="36939" y="554345"/>
                  <a:pt x="-2452" y="500672"/>
                  <a:pt x="0" y="450739"/>
                </a:cubicBezTo>
                <a:cubicBezTo>
                  <a:pt x="-31754" y="300013"/>
                  <a:pt x="25370" y="248736"/>
                  <a:pt x="0" y="90150"/>
                </a:cubicBezTo>
                <a:close/>
              </a:path>
              <a:path w="5272455" h="540889" stroke="0" extrusionOk="0">
                <a:moveTo>
                  <a:pt x="0" y="90150"/>
                </a:moveTo>
                <a:cubicBezTo>
                  <a:pt x="-2620" y="42555"/>
                  <a:pt x="42944" y="-6670"/>
                  <a:pt x="90150" y="0"/>
                </a:cubicBezTo>
                <a:cubicBezTo>
                  <a:pt x="235842" y="-45746"/>
                  <a:pt x="378032" y="41928"/>
                  <a:pt x="503180" y="0"/>
                </a:cubicBezTo>
                <a:cubicBezTo>
                  <a:pt x="628328" y="-41928"/>
                  <a:pt x="746731" y="11881"/>
                  <a:pt x="967132" y="0"/>
                </a:cubicBezTo>
                <a:cubicBezTo>
                  <a:pt x="1187533" y="-11881"/>
                  <a:pt x="1379165" y="5685"/>
                  <a:pt x="1583849" y="0"/>
                </a:cubicBezTo>
                <a:cubicBezTo>
                  <a:pt x="1788533" y="-5685"/>
                  <a:pt x="1949553" y="19388"/>
                  <a:pt x="2149644" y="0"/>
                </a:cubicBezTo>
                <a:cubicBezTo>
                  <a:pt x="2349735" y="-19388"/>
                  <a:pt x="2381041" y="15582"/>
                  <a:pt x="2562674" y="0"/>
                </a:cubicBezTo>
                <a:cubicBezTo>
                  <a:pt x="2744307" y="-15582"/>
                  <a:pt x="2927180" y="13986"/>
                  <a:pt x="3077548" y="0"/>
                </a:cubicBezTo>
                <a:cubicBezTo>
                  <a:pt x="3227916" y="-13986"/>
                  <a:pt x="3408496" y="62563"/>
                  <a:pt x="3643343" y="0"/>
                </a:cubicBezTo>
                <a:cubicBezTo>
                  <a:pt x="3878190" y="-62563"/>
                  <a:pt x="4051103" y="5487"/>
                  <a:pt x="4260059" y="0"/>
                </a:cubicBezTo>
                <a:cubicBezTo>
                  <a:pt x="4469015" y="-5487"/>
                  <a:pt x="4761942" y="48859"/>
                  <a:pt x="5182305" y="0"/>
                </a:cubicBezTo>
                <a:cubicBezTo>
                  <a:pt x="5240480" y="-849"/>
                  <a:pt x="5270538" y="33590"/>
                  <a:pt x="5272455" y="90150"/>
                </a:cubicBezTo>
                <a:cubicBezTo>
                  <a:pt x="5280493" y="200387"/>
                  <a:pt x="5254381" y="329361"/>
                  <a:pt x="5272455" y="450739"/>
                </a:cubicBezTo>
                <a:cubicBezTo>
                  <a:pt x="5261353" y="502430"/>
                  <a:pt x="5242624" y="533886"/>
                  <a:pt x="5182305" y="540889"/>
                </a:cubicBezTo>
                <a:cubicBezTo>
                  <a:pt x="4963363" y="554083"/>
                  <a:pt x="4930580" y="522588"/>
                  <a:pt x="4718353" y="540889"/>
                </a:cubicBezTo>
                <a:cubicBezTo>
                  <a:pt x="4506126" y="559190"/>
                  <a:pt x="4321767" y="479850"/>
                  <a:pt x="4203480" y="540889"/>
                </a:cubicBezTo>
                <a:cubicBezTo>
                  <a:pt x="4085193" y="601928"/>
                  <a:pt x="3902311" y="497471"/>
                  <a:pt x="3790449" y="540889"/>
                </a:cubicBezTo>
                <a:cubicBezTo>
                  <a:pt x="3678587" y="584307"/>
                  <a:pt x="3455657" y="498601"/>
                  <a:pt x="3275576" y="540889"/>
                </a:cubicBezTo>
                <a:cubicBezTo>
                  <a:pt x="3095495" y="583177"/>
                  <a:pt x="3004365" y="499869"/>
                  <a:pt x="2862546" y="540889"/>
                </a:cubicBezTo>
                <a:cubicBezTo>
                  <a:pt x="2720727" y="581909"/>
                  <a:pt x="2376060" y="474621"/>
                  <a:pt x="2245829" y="540889"/>
                </a:cubicBezTo>
                <a:cubicBezTo>
                  <a:pt x="2115598" y="607157"/>
                  <a:pt x="1860740" y="500438"/>
                  <a:pt x="1680034" y="540889"/>
                </a:cubicBezTo>
                <a:cubicBezTo>
                  <a:pt x="1499328" y="581340"/>
                  <a:pt x="1191560" y="523164"/>
                  <a:pt x="1063317" y="540889"/>
                </a:cubicBezTo>
                <a:cubicBezTo>
                  <a:pt x="935074" y="558614"/>
                  <a:pt x="367311" y="538511"/>
                  <a:pt x="90150" y="540889"/>
                </a:cubicBezTo>
                <a:cubicBezTo>
                  <a:pt x="28448" y="535756"/>
                  <a:pt x="8132" y="494412"/>
                  <a:pt x="0" y="450739"/>
                </a:cubicBezTo>
                <a:cubicBezTo>
                  <a:pt x="-4126" y="274253"/>
                  <a:pt x="14791" y="179885"/>
                  <a:pt x="0" y="90150"/>
                </a:cubicBezTo>
                <a:close/>
              </a:path>
            </a:pathLst>
          </a:custGeom>
          <a:solidFill>
            <a:srgbClr val="F63C53"/>
          </a:solidFill>
          <a:ln>
            <a:extLst>
              <a:ext uri="{C807C97D-BFC1-408E-A445-0C87EB9F89A2}">
                <ask:lineSketchStyleProps xmlns:ask="http://schemas.microsoft.com/office/drawing/2018/sketchyshapes" sd="425756263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800" b="1" dirty="0">
                <a:solidFill>
                  <a:schemeClr val="bg1"/>
                </a:solidFill>
                <a:latin typeface="Sakkal Majalla" panose="02000000000000000000" pitchFamily="2" charset="-78"/>
                <a:ea typeface="Microsoft JhengHei UI" panose="020B0604030504040204" pitchFamily="34" charset="-120"/>
                <a:cs typeface="Sakkal Majalla" panose="02000000000000000000" pitchFamily="2" charset="-78"/>
              </a:rPr>
              <a:t>لماذا نعمل في الوظائف المختلفة ؟ </a:t>
            </a:r>
            <a:endParaRPr lang="en-US" sz="2800" b="1" dirty="0">
              <a:solidFill>
                <a:schemeClr val="bg1"/>
              </a:solidFill>
              <a:latin typeface="Sakkal Majalla" panose="02000000000000000000" pitchFamily="2" charset="-78"/>
              <a:ea typeface="Microsoft JhengHei UI" panose="020B0604030504040204" pitchFamily="34" charset="-120"/>
              <a:cs typeface="Sakkal Majalla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AC1602-9C78-420C-9533-EAA1BCCF35D0}"/>
              </a:ext>
            </a:extLst>
          </p:cNvPr>
          <p:cNvSpPr/>
          <p:nvPr/>
        </p:nvSpPr>
        <p:spPr>
          <a:xfrm>
            <a:off x="8234073" y="343917"/>
            <a:ext cx="2053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3200" dirty="0">
                <a:cs typeface="PT Bold Heading" panose="02010400000000000000" pitchFamily="2" charset="-78"/>
              </a:rPr>
              <a:t>نقرأ ونتعلم: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p:sp>
        <p:nvSpPr>
          <p:cNvPr id="16" name="مستطيل: زوايا مستديرة 13">
            <a:extLst>
              <a:ext uri="{FF2B5EF4-FFF2-40B4-BE49-F238E27FC236}">
                <a16:creationId xmlns:a16="http://schemas.microsoft.com/office/drawing/2014/main" id="{86326FAD-07B5-4885-804B-18833940A41C}"/>
              </a:ext>
            </a:extLst>
          </p:cNvPr>
          <p:cNvSpPr/>
          <p:nvPr/>
        </p:nvSpPr>
        <p:spPr>
          <a:xfrm>
            <a:off x="6165529" y="5699696"/>
            <a:ext cx="5272455" cy="540889"/>
          </a:xfrm>
          <a:custGeom>
            <a:avLst/>
            <a:gdLst>
              <a:gd name="connsiteX0" fmla="*/ 0 w 5272455"/>
              <a:gd name="connsiteY0" fmla="*/ 90150 h 540889"/>
              <a:gd name="connsiteX1" fmla="*/ 90150 w 5272455"/>
              <a:gd name="connsiteY1" fmla="*/ 0 h 540889"/>
              <a:gd name="connsiteX2" fmla="*/ 706867 w 5272455"/>
              <a:gd name="connsiteY2" fmla="*/ 0 h 540889"/>
              <a:gd name="connsiteX3" fmla="*/ 1272662 w 5272455"/>
              <a:gd name="connsiteY3" fmla="*/ 0 h 540889"/>
              <a:gd name="connsiteX4" fmla="*/ 1736613 w 5272455"/>
              <a:gd name="connsiteY4" fmla="*/ 0 h 540889"/>
              <a:gd name="connsiteX5" fmla="*/ 2200565 w 5272455"/>
              <a:gd name="connsiteY5" fmla="*/ 0 h 540889"/>
              <a:gd name="connsiteX6" fmla="*/ 2766360 w 5272455"/>
              <a:gd name="connsiteY6" fmla="*/ 0 h 540889"/>
              <a:gd name="connsiteX7" fmla="*/ 3179391 w 5272455"/>
              <a:gd name="connsiteY7" fmla="*/ 0 h 540889"/>
              <a:gd name="connsiteX8" fmla="*/ 3796107 w 5272455"/>
              <a:gd name="connsiteY8" fmla="*/ 0 h 540889"/>
              <a:gd name="connsiteX9" fmla="*/ 4310981 w 5272455"/>
              <a:gd name="connsiteY9" fmla="*/ 0 h 540889"/>
              <a:gd name="connsiteX10" fmla="*/ 5182305 w 5272455"/>
              <a:gd name="connsiteY10" fmla="*/ 0 h 540889"/>
              <a:gd name="connsiteX11" fmla="*/ 5272455 w 5272455"/>
              <a:gd name="connsiteY11" fmla="*/ 90150 h 540889"/>
              <a:gd name="connsiteX12" fmla="*/ 5272455 w 5272455"/>
              <a:gd name="connsiteY12" fmla="*/ 450739 h 540889"/>
              <a:gd name="connsiteX13" fmla="*/ 5182305 w 5272455"/>
              <a:gd name="connsiteY13" fmla="*/ 540889 h 540889"/>
              <a:gd name="connsiteX14" fmla="*/ 4667432 w 5272455"/>
              <a:gd name="connsiteY14" fmla="*/ 540889 h 540889"/>
              <a:gd name="connsiteX15" fmla="*/ 4203480 w 5272455"/>
              <a:gd name="connsiteY15" fmla="*/ 540889 h 540889"/>
              <a:gd name="connsiteX16" fmla="*/ 3637685 w 5272455"/>
              <a:gd name="connsiteY16" fmla="*/ 540889 h 540889"/>
              <a:gd name="connsiteX17" fmla="*/ 3224654 w 5272455"/>
              <a:gd name="connsiteY17" fmla="*/ 540889 h 540889"/>
              <a:gd name="connsiteX18" fmla="*/ 2760702 w 5272455"/>
              <a:gd name="connsiteY18" fmla="*/ 540889 h 540889"/>
              <a:gd name="connsiteX19" fmla="*/ 2093064 w 5272455"/>
              <a:gd name="connsiteY19" fmla="*/ 540889 h 540889"/>
              <a:gd name="connsiteX20" fmla="*/ 1425426 w 5272455"/>
              <a:gd name="connsiteY20" fmla="*/ 540889 h 540889"/>
              <a:gd name="connsiteX21" fmla="*/ 910553 w 5272455"/>
              <a:gd name="connsiteY21" fmla="*/ 540889 h 540889"/>
              <a:gd name="connsiteX22" fmla="*/ 90150 w 5272455"/>
              <a:gd name="connsiteY22" fmla="*/ 540889 h 540889"/>
              <a:gd name="connsiteX23" fmla="*/ 0 w 5272455"/>
              <a:gd name="connsiteY23" fmla="*/ 450739 h 540889"/>
              <a:gd name="connsiteX24" fmla="*/ 0 w 5272455"/>
              <a:gd name="connsiteY24" fmla="*/ 90150 h 54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272455" h="540889" fill="none" extrusionOk="0">
                <a:moveTo>
                  <a:pt x="0" y="90150"/>
                </a:moveTo>
                <a:cubicBezTo>
                  <a:pt x="4399" y="48319"/>
                  <a:pt x="39760" y="-1507"/>
                  <a:pt x="90150" y="0"/>
                </a:cubicBezTo>
                <a:cubicBezTo>
                  <a:pt x="371124" y="-45491"/>
                  <a:pt x="560889" y="63985"/>
                  <a:pt x="706867" y="0"/>
                </a:cubicBezTo>
                <a:cubicBezTo>
                  <a:pt x="852845" y="-63985"/>
                  <a:pt x="1097413" y="25631"/>
                  <a:pt x="1272662" y="0"/>
                </a:cubicBezTo>
                <a:cubicBezTo>
                  <a:pt x="1447911" y="-25631"/>
                  <a:pt x="1522479" y="26059"/>
                  <a:pt x="1736613" y="0"/>
                </a:cubicBezTo>
                <a:cubicBezTo>
                  <a:pt x="1950747" y="-26059"/>
                  <a:pt x="2043530" y="35878"/>
                  <a:pt x="2200565" y="0"/>
                </a:cubicBezTo>
                <a:cubicBezTo>
                  <a:pt x="2357600" y="-35878"/>
                  <a:pt x="2483535" y="8024"/>
                  <a:pt x="2766360" y="0"/>
                </a:cubicBezTo>
                <a:cubicBezTo>
                  <a:pt x="3049185" y="-8024"/>
                  <a:pt x="2991405" y="27713"/>
                  <a:pt x="3179391" y="0"/>
                </a:cubicBezTo>
                <a:cubicBezTo>
                  <a:pt x="3367377" y="-27713"/>
                  <a:pt x="3508829" y="67712"/>
                  <a:pt x="3796107" y="0"/>
                </a:cubicBezTo>
                <a:cubicBezTo>
                  <a:pt x="4083385" y="-67712"/>
                  <a:pt x="4075283" y="37632"/>
                  <a:pt x="4310981" y="0"/>
                </a:cubicBezTo>
                <a:cubicBezTo>
                  <a:pt x="4546679" y="-37632"/>
                  <a:pt x="4851551" y="53461"/>
                  <a:pt x="5182305" y="0"/>
                </a:cubicBezTo>
                <a:cubicBezTo>
                  <a:pt x="5226973" y="-3182"/>
                  <a:pt x="5280372" y="46400"/>
                  <a:pt x="5272455" y="90150"/>
                </a:cubicBezTo>
                <a:cubicBezTo>
                  <a:pt x="5284362" y="214152"/>
                  <a:pt x="5238899" y="313341"/>
                  <a:pt x="5272455" y="450739"/>
                </a:cubicBezTo>
                <a:cubicBezTo>
                  <a:pt x="5268831" y="488893"/>
                  <a:pt x="5221221" y="537831"/>
                  <a:pt x="5182305" y="540889"/>
                </a:cubicBezTo>
                <a:cubicBezTo>
                  <a:pt x="5053769" y="542985"/>
                  <a:pt x="4902431" y="538686"/>
                  <a:pt x="4667432" y="540889"/>
                </a:cubicBezTo>
                <a:cubicBezTo>
                  <a:pt x="4432433" y="543092"/>
                  <a:pt x="4334611" y="497564"/>
                  <a:pt x="4203480" y="540889"/>
                </a:cubicBezTo>
                <a:cubicBezTo>
                  <a:pt x="4072349" y="584214"/>
                  <a:pt x="3817554" y="505021"/>
                  <a:pt x="3637685" y="540889"/>
                </a:cubicBezTo>
                <a:cubicBezTo>
                  <a:pt x="3457816" y="576757"/>
                  <a:pt x="3323049" y="492880"/>
                  <a:pt x="3224654" y="540889"/>
                </a:cubicBezTo>
                <a:cubicBezTo>
                  <a:pt x="3126259" y="588898"/>
                  <a:pt x="2902285" y="506222"/>
                  <a:pt x="2760702" y="540889"/>
                </a:cubicBezTo>
                <a:cubicBezTo>
                  <a:pt x="2619119" y="575556"/>
                  <a:pt x="2351653" y="486595"/>
                  <a:pt x="2093064" y="540889"/>
                </a:cubicBezTo>
                <a:cubicBezTo>
                  <a:pt x="1834475" y="595183"/>
                  <a:pt x="1586492" y="502387"/>
                  <a:pt x="1425426" y="540889"/>
                </a:cubicBezTo>
                <a:cubicBezTo>
                  <a:pt x="1264360" y="579391"/>
                  <a:pt x="1139780" y="502512"/>
                  <a:pt x="910553" y="540889"/>
                </a:cubicBezTo>
                <a:cubicBezTo>
                  <a:pt x="681326" y="579266"/>
                  <a:pt x="406262" y="494477"/>
                  <a:pt x="90150" y="540889"/>
                </a:cubicBezTo>
                <a:cubicBezTo>
                  <a:pt x="36939" y="554345"/>
                  <a:pt x="-2452" y="500672"/>
                  <a:pt x="0" y="450739"/>
                </a:cubicBezTo>
                <a:cubicBezTo>
                  <a:pt x="-31754" y="300013"/>
                  <a:pt x="25370" y="248736"/>
                  <a:pt x="0" y="90150"/>
                </a:cubicBezTo>
                <a:close/>
              </a:path>
              <a:path w="5272455" h="540889" stroke="0" extrusionOk="0">
                <a:moveTo>
                  <a:pt x="0" y="90150"/>
                </a:moveTo>
                <a:cubicBezTo>
                  <a:pt x="-2620" y="42555"/>
                  <a:pt x="42944" y="-6670"/>
                  <a:pt x="90150" y="0"/>
                </a:cubicBezTo>
                <a:cubicBezTo>
                  <a:pt x="235842" y="-45746"/>
                  <a:pt x="378032" y="41928"/>
                  <a:pt x="503180" y="0"/>
                </a:cubicBezTo>
                <a:cubicBezTo>
                  <a:pt x="628328" y="-41928"/>
                  <a:pt x="746731" y="11881"/>
                  <a:pt x="967132" y="0"/>
                </a:cubicBezTo>
                <a:cubicBezTo>
                  <a:pt x="1187533" y="-11881"/>
                  <a:pt x="1379165" y="5685"/>
                  <a:pt x="1583849" y="0"/>
                </a:cubicBezTo>
                <a:cubicBezTo>
                  <a:pt x="1788533" y="-5685"/>
                  <a:pt x="1949553" y="19388"/>
                  <a:pt x="2149644" y="0"/>
                </a:cubicBezTo>
                <a:cubicBezTo>
                  <a:pt x="2349735" y="-19388"/>
                  <a:pt x="2381041" y="15582"/>
                  <a:pt x="2562674" y="0"/>
                </a:cubicBezTo>
                <a:cubicBezTo>
                  <a:pt x="2744307" y="-15582"/>
                  <a:pt x="2927180" y="13986"/>
                  <a:pt x="3077548" y="0"/>
                </a:cubicBezTo>
                <a:cubicBezTo>
                  <a:pt x="3227916" y="-13986"/>
                  <a:pt x="3408496" y="62563"/>
                  <a:pt x="3643343" y="0"/>
                </a:cubicBezTo>
                <a:cubicBezTo>
                  <a:pt x="3878190" y="-62563"/>
                  <a:pt x="4051103" y="5487"/>
                  <a:pt x="4260059" y="0"/>
                </a:cubicBezTo>
                <a:cubicBezTo>
                  <a:pt x="4469015" y="-5487"/>
                  <a:pt x="4761942" y="48859"/>
                  <a:pt x="5182305" y="0"/>
                </a:cubicBezTo>
                <a:cubicBezTo>
                  <a:pt x="5240480" y="-849"/>
                  <a:pt x="5270538" y="33590"/>
                  <a:pt x="5272455" y="90150"/>
                </a:cubicBezTo>
                <a:cubicBezTo>
                  <a:pt x="5280493" y="200387"/>
                  <a:pt x="5254381" y="329361"/>
                  <a:pt x="5272455" y="450739"/>
                </a:cubicBezTo>
                <a:cubicBezTo>
                  <a:pt x="5261353" y="502430"/>
                  <a:pt x="5242624" y="533886"/>
                  <a:pt x="5182305" y="540889"/>
                </a:cubicBezTo>
                <a:cubicBezTo>
                  <a:pt x="4963363" y="554083"/>
                  <a:pt x="4930580" y="522588"/>
                  <a:pt x="4718353" y="540889"/>
                </a:cubicBezTo>
                <a:cubicBezTo>
                  <a:pt x="4506126" y="559190"/>
                  <a:pt x="4321767" y="479850"/>
                  <a:pt x="4203480" y="540889"/>
                </a:cubicBezTo>
                <a:cubicBezTo>
                  <a:pt x="4085193" y="601928"/>
                  <a:pt x="3902311" y="497471"/>
                  <a:pt x="3790449" y="540889"/>
                </a:cubicBezTo>
                <a:cubicBezTo>
                  <a:pt x="3678587" y="584307"/>
                  <a:pt x="3455657" y="498601"/>
                  <a:pt x="3275576" y="540889"/>
                </a:cubicBezTo>
                <a:cubicBezTo>
                  <a:pt x="3095495" y="583177"/>
                  <a:pt x="3004365" y="499869"/>
                  <a:pt x="2862546" y="540889"/>
                </a:cubicBezTo>
                <a:cubicBezTo>
                  <a:pt x="2720727" y="581909"/>
                  <a:pt x="2376060" y="474621"/>
                  <a:pt x="2245829" y="540889"/>
                </a:cubicBezTo>
                <a:cubicBezTo>
                  <a:pt x="2115598" y="607157"/>
                  <a:pt x="1860740" y="500438"/>
                  <a:pt x="1680034" y="540889"/>
                </a:cubicBezTo>
                <a:cubicBezTo>
                  <a:pt x="1499328" y="581340"/>
                  <a:pt x="1191560" y="523164"/>
                  <a:pt x="1063317" y="540889"/>
                </a:cubicBezTo>
                <a:cubicBezTo>
                  <a:pt x="935074" y="558614"/>
                  <a:pt x="367311" y="538511"/>
                  <a:pt x="90150" y="540889"/>
                </a:cubicBezTo>
                <a:cubicBezTo>
                  <a:pt x="28448" y="535756"/>
                  <a:pt x="8132" y="494412"/>
                  <a:pt x="0" y="450739"/>
                </a:cubicBezTo>
                <a:cubicBezTo>
                  <a:pt x="-4126" y="274253"/>
                  <a:pt x="14791" y="179885"/>
                  <a:pt x="0" y="90150"/>
                </a:cubicBezTo>
                <a:close/>
              </a:path>
            </a:pathLst>
          </a:custGeom>
          <a:solidFill>
            <a:srgbClr val="F63C53"/>
          </a:solidFill>
          <a:ln>
            <a:extLst>
              <a:ext uri="{C807C97D-BFC1-408E-A445-0C87EB9F89A2}">
                <ask:lineSketchStyleProps xmlns:ask="http://schemas.microsoft.com/office/drawing/2018/sketchyshapes" sd="425756263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800" b="1" dirty="0">
                <a:solidFill>
                  <a:schemeClr val="bg1"/>
                </a:solidFill>
                <a:latin typeface="Sakkal Majalla" panose="02000000000000000000" pitchFamily="2" charset="-78"/>
                <a:ea typeface="Microsoft JhengHei UI" panose="020B0604030504040204" pitchFamily="34" charset="-120"/>
                <a:cs typeface="Sakkal Majalla" panose="02000000000000000000" pitchFamily="2" charset="-78"/>
              </a:rPr>
              <a:t>فيما يصرف الناس نقودهم حسب فهمك للنص؟</a:t>
            </a:r>
            <a:endParaRPr lang="en-US" sz="2800" b="1" dirty="0">
              <a:solidFill>
                <a:schemeClr val="bg1"/>
              </a:solidFill>
              <a:latin typeface="Sakkal Majalla" panose="02000000000000000000" pitchFamily="2" charset="-78"/>
              <a:ea typeface="Microsoft JhengHei UI" panose="020B0604030504040204" pitchFamily="34" charset="-120"/>
              <a:cs typeface="Sakkal Majalla" panose="02000000000000000000" pitchFamily="2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CE092E-EE1F-464E-A14D-EE73E31ABB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B48A56F1-DE14-4EDF-BF8B-B76BCFACE507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عرض الدرس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AAC1602-9C78-420C-9533-EAA1BCCF35D0}"/>
              </a:ext>
            </a:extLst>
          </p:cNvPr>
          <p:cNvSpPr/>
          <p:nvPr/>
        </p:nvSpPr>
        <p:spPr>
          <a:xfrm>
            <a:off x="8161797" y="343917"/>
            <a:ext cx="2053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3200" dirty="0">
                <a:cs typeface="PT Bold Heading" panose="02010400000000000000" pitchFamily="2" charset="-78"/>
              </a:rPr>
              <a:t>نقرأ ونتعلم: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95EC1F-CB76-4ECD-81EF-CC9CE887C0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3959" y="1758749"/>
            <a:ext cx="5784025" cy="2533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1D2ECC-F2AE-4050-A78D-7CE48F8BEF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2203" y="619197"/>
            <a:ext cx="4651731" cy="3257954"/>
          </a:xfrm>
          <a:prstGeom prst="rect">
            <a:avLst/>
          </a:prstGeom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D19A3D70-4F4D-49D3-917B-858972201062}"/>
              </a:ext>
            </a:extLst>
          </p:cNvPr>
          <p:cNvSpPr/>
          <p:nvPr/>
        </p:nvSpPr>
        <p:spPr>
          <a:xfrm>
            <a:off x="3191933" y="4315122"/>
            <a:ext cx="6908317" cy="540889"/>
          </a:xfrm>
          <a:custGeom>
            <a:avLst/>
            <a:gdLst>
              <a:gd name="connsiteX0" fmla="*/ 0 w 6908317"/>
              <a:gd name="connsiteY0" fmla="*/ 90150 h 540889"/>
              <a:gd name="connsiteX1" fmla="*/ 90150 w 6908317"/>
              <a:gd name="connsiteY1" fmla="*/ 0 h 540889"/>
              <a:gd name="connsiteX2" fmla="*/ 650818 w 6908317"/>
              <a:gd name="connsiteY2" fmla="*/ 0 h 540889"/>
              <a:gd name="connsiteX3" fmla="*/ 1278766 w 6908317"/>
              <a:gd name="connsiteY3" fmla="*/ 0 h 540889"/>
              <a:gd name="connsiteX4" fmla="*/ 1772154 w 6908317"/>
              <a:gd name="connsiteY4" fmla="*/ 0 h 540889"/>
              <a:gd name="connsiteX5" fmla="*/ 2332822 w 6908317"/>
              <a:gd name="connsiteY5" fmla="*/ 0 h 540889"/>
              <a:gd name="connsiteX6" fmla="*/ 2691650 w 6908317"/>
              <a:gd name="connsiteY6" fmla="*/ 0 h 540889"/>
              <a:gd name="connsiteX7" fmla="*/ 3252318 w 6908317"/>
              <a:gd name="connsiteY7" fmla="*/ 0 h 540889"/>
              <a:gd name="connsiteX8" fmla="*/ 3611146 w 6908317"/>
              <a:gd name="connsiteY8" fmla="*/ 0 h 540889"/>
              <a:gd name="connsiteX9" fmla="*/ 4239094 w 6908317"/>
              <a:gd name="connsiteY9" fmla="*/ 0 h 540889"/>
              <a:gd name="connsiteX10" fmla="*/ 4665202 w 6908317"/>
              <a:gd name="connsiteY10" fmla="*/ 0 h 540889"/>
              <a:gd name="connsiteX11" fmla="*/ 5293150 w 6908317"/>
              <a:gd name="connsiteY11" fmla="*/ 0 h 540889"/>
              <a:gd name="connsiteX12" fmla="*/ 5719258 w 6908317"/>
              <a:gd name="connsiteY12" fmla="*/ 0 h 540889"/>
              <a:gd name="connsiteX13" fmla="*/ 6279926 w 6908317"/>
              <a:gd name="connsiteY13" fmla="*/ 0 h 540889"/>
              <a:gd name="connsiteX14" fmla="*/ 6818167 w 6908317"/>
              <a:gd name="connsiteY14" fmla="*/ 0 h 540889"/>
              <a:gd name="connsiteX15" fmla="*/ 6908317 w 6908317"/>
              <a:gd name="connsiteY15" fmla="*/ 90150 h 540889"/>
              <a:gd name="connsiteX16" fmla="*/ 6908317 w 6908317"/>
              <a:gd name="connsiteY16" fmla="*/ 450739 h 540889"/>
              <a:gd name="connsiteX17" fmla="*/ 6818167 w 6908317"/>
              <a:gd name="connsiteY17" fmla="*/ 540889 h 540889"/>
              <a:gd name="connsiteX18" fmla="*/ 6324779 w 6908317"/>
              <a:gd name="connsiteY18" fmla="*/ 540889 h 540889"/>
              <a:gd name="connsiteX19" fmla="*/ 5965952 w 6908317"/>
              <a:gd name="connsiteY19" fmla="*/ 540889 h 540889"/>
              <a:gd name="connsiteX20" fmla="*/ 5472564 w 6908317"/>
              <a:gd name="connsiteY20" fmla="*/ 540889 h 540889"/>
              <a:gd name="connsiteX21" fmla="*/ 4844615 w 6908317"/>
              <a:gd name="connsiteY21" fmla="*/ 540889 h 540889"/>
              <a:gd name="connsiteX22" fmla="*/ 4485788 w 6908317"/>
              <a:gd name="connsiteY22" fmla="*/ 540889 h 540889"/>
              <a:gd name="connsiteX23" fmla="*/ 3857840 w 6908317"/>
              <a:gd name="connsiteY23" fmla="*/ 540889 h 540889"/>
              <a:gd name="connsiteX24" fmla="*/ 3431732 w 6908317"/>
              <a:gd name="connsiteY24" fmla="*/ 540889 h 540889"/>
              <a:gd name="connsiteX25" fmla="*/ 2938344 w 6908317"/>
              <a:gd name="connsiteY25" fmla="*/ 540889 h 540889"/>
              <a:gd name="connsiteX26" fmla="*/ 2512236 w 6908317"/>
              <a:gd name="connsiteY26" fmla="*/ 540889 h 540889"/>
              <a:gd name="connsiteX27" fmla="*/ 2086128 w 6908317"/>
              <a:gd name="connsiteY27" fmla="*/ 540889 h 540889"/>
              <a:gd name="connsiteX28" fmla="*/ 1592740 w 6908317"/>
              <a:gd name="connsiteY28" fmla="*/ 540889 h 540889"/>
              <a:gd name="connsiteX29" fmla="*/ 1233913 w 6908317"/>
              <a:gd name="connsiteY29" fmla="*/ 540889 h 540889"/>
              <a:gd name="connsiteX30" fmla="*/ 673245 w 6908317"/>
              <a:gd name="connsiteY30" fmla="*/ 540889 h 540889"/>
              <a:gd name="connsiteX31" fmla="*/ 90150 w 6908317"/>
              <a:gd name="connsiteY31" fmla="*/ 540889 h 540889"/>
              <a:gd name="connsiteX32" fmla="*/ 0 w 6908317"/>
              <a:gd name="connsiteY32" fmla="*/ 450739 h 540889"/>
              <a:gd name="connsiteX33" fmla="*/ 0 w 6908317"/>
              <a:gd name="connsiteY33" fmla="*/ 90150 h 54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908317" h="540889" fill="none" extrusionOk="0">
                <a:moveTo>
                  <a:pt x="0" y="90150"/>
                </a:moveTo>
                <a:cubicBezTo>
                  <a:pt x="-3" y="42093"/>
                  <a:pt x="44336" y="-4985"/>
                  <a:pt x="90150" y="0"/>
                </a:cubicBezTo>
                <a:cubicBezTo>
                  <a:pt x="236448" y="-16307"/>
                  <a:pt x="515132" y="46961"/>
                  <a:pt x="650818" y="0"/>
                </a:cubicBezTo>
                <a:cubicBezTo>
                  <a:pt x="786504" y="-46961"/>
                  <a:pt x="970563" y="4321"/>
                  <a:pt x="1278766" y="0"/>
                </a:cubicBezTo>
                <a:cubicBezTo>
                  <a:pt x="1586969" y="-4321"/>
                  <a:pt x="1526576" y="42475"/>
                  <a:pt x="1772154" y="0"/>
                </a:cubicBezTo>
                <a:cubicBezTo>
                  <a:pt x="2017732" y="-42475"/>
                  <a:pt x="2129484" y="64183"/>
                  <a:pt x="2332822" y="0"/>
                </a:cubicBezTo>
                <a:cubicBezTo>
                  <a:pt x="2536160" y="-64183"/>
                  <a:pt x="2608725" y="24155"/>
                  <a:pt x="2691650" y="0"/>
                </a:cubicBezTo>
                <a:cubicBezTo>
                  <a:pt x="2774575" y="-24155"/>
                  <a:pt x="3010509" y="48632"/>
                  <a:pt x="3252318" y="0"/>
                </a:cubicBezTo>
                <a:cubicBezTo>
                  <a:pt x="3494127" y="-48632"/>
                  <a:pt x="3485060" y="40848"/>
                  <a:pt x="3611146" y="0"/>
                </a:cubicBezTo>
                <a:cubicBezTo>
                  <a:pt x="3737232" y="-40848"/>
                  <a:pt x="4024568" y="52618"/>
                  <a:pt x="4239094" y="0"/>
                </a:cubicBezTo>
                <a:cubicBezTo>
                  <a:pt x="4453620" y="-52618"/>
                  <a:pt x="4516629" y="26365"/>
                  <a:pt x="4665202" y="0"/>
                </a:cubicBezTo>
                <a:cubicBezTo>
                  <a:pt x="4813775" y="-26365"/>
                  <a:pt x="5158151" y="62466"/>
                  <a:pt x="5293150" y="0"/>
                </a:cubicBezTo>
                <a:cubicBezTo>
                  <a:pt x="5428149" y="-62466"/>
                  <a:pt x="5523458" y="18794"/>
                  <a:pt x="5719258" y="0"/>
                </a:cubicBezTo>
                <a:cubicBezTo>
                  <a:pt x="5915058" y="-18794"/>
                  <a:pt x="6044315" y="22965"/>
                  <a:pt x="6279926" y="0"/>
                </a:cubicBezTo>
                <a:cubicBezTo>
                  <a:pt x="6515537" y="-22965"/>
                  <a:pt x="6683700" y="54096"/>
                  <a:pt x="6818167" y="0"/>
                </a:cubicBezTo>
                <a:cubicBezTo>
                  <a:pt x="6869856" y="-105"/>
                  <a:pt x="6895448" y="36271"/>
                  <a:pt x="6908317" y="90150"/>
                </a:cubicBezTo>
                <a:cubicBezTo>
                  <a:pt x="6932340" y="213217"/>
                  <a:pt x="6876468" y="305746"/>
                  <a:pt x="6908317" y="450739"/>
                </a:cubicBezTo>
                <a:cubicBezTo>
                  <a:pt x="6907295" y="495780"/>
                  <a:pt x="6870214" y="538768"/>
                  <a:pt x="6818167" y="540889"/>
                </a:cubicBezTo>
                <a:cubicBezTo>
                  <a:pt x="6611990" y="562945"/>
                  <a:pt x="6510658" y="508321"/>
                  <a:pt x="6324779" y="540889"/>
                </a:cubicBezTo>
                <a:cubicBezTo>
                  <a:pt x="6138900" y="573457"/>
                  <a:pt x="6124780" y="513333"/>
                  <a:pt x="5965952" y="540889"/>
                </a:cubicBezTo>
                <a:cubicBezTo>
                  <a:pt x="5807124" y="568445"/>
                  <a:pt x="5673654" y="528667"/>
                  <a:pt x="5472564" y="540889"/>
                </a:cubicBezTo>
                <a:cubicBezTo>
                  <a:pt x="5271474" y="553111"/>
                  <a:pt x="5143105" y="540360"/>
                  <a:pt x="4844615" y="540889"/>
                </a:cubicBezTo>
                <a:cubicBezTo>
                  <a:pt x="4546125" y="541418"/>
                  <a:pt x="4567955" y="522952"/>
                  <a:pt x="4485788" y="540889"/>
                </a:cubicBezTo>
                <a:cubicBezTo>
                  <a:pt x="4403621" y="558826"/>
                  <a:pt x="4027357" y="489156"/>
                  <a:pt x="3857840" y="540889"/>
                </a:cubicBezTo>
                <a:cubicBezTo>
                  <a:pt x="3688323" y="592622"/>
                  <a:pt x="3614303" y="539415"/>
                  <a:pt x="3431732" y="540889"/>
                </a:cubicBezTo>
                <a:cubicBezTo>
                  <a:pt x="3249161" y="542363"/>
                  <a:pt x="3135905" y="504074"/>
                  <a:pt x="2938344" y="540889"/>
                </a:cubicBezTo>
                <a:cubicBezTo>
                  <a:pt x="2740783" y="577704"/>
                  <a:pt x="2687535" y="527954"/>
                  <a:pt x="2512236" y="540889"/>
                </a:cubicBezTo>
                <a:cubicBezTo>
                  <a:pt x="2336937" y="553824"/>
                  <a:pt x="2244042" y="497503"/>
                  <a:pt x="2086128" y="540889"/>
                </a:cubicBezTo>
                <a:cubicBezTo>
                  <a:pt x="1928214" y="584275"/>
                  <a:pt x="1755734" y="526587"/>
                  <a:pt x="1592740" y="540889"/>
                </a:cubicBezTo>
                <a:cubicBezTo>
                  <a:pt x="1429746" y="555191"/>
                  <a:pt x="1367633" y="534664"/>
                  <a:pt x="1233913" y="540889"/>
                </a:cubicBezTo>
                <a:cubicBezTo>
                  <a:pt x="1100193" y="547114"/>
                  <a:pt x="829967" y="503686"/>
                  <a:pt x="673245" y="540889"/>
                </a:cubicBezTo>
                <a:cubicBezTo>
                  <a:pt x="516523" y="578092"/>
                  <a:pt x="327254" y="483318"/>
                  <a:pt x="90150" y="540889"/>
                </a:cubicBezTo>
                <a:cubicBezTo>
                  <a:pt x="40837" y="543523"/>
                  <a:pt x="-2236" y="503807"/>
                  <a:pt x="0" y="450739"/>
                </a:cubicBezTo>
                <a:cubicBezTo>
                  <a:pt x="-16962" y="328698"/>
                  <a:pt x="14070" y="192396"/>
                  <a:pt x="0" y="90150"/>
                </a:cubicBezTo>
                <a:close/>
              </a:path>
              <a:path w="6908317" h="540889" stroke="0" extrusionOk="0">
                <a:moveTo>
                  <a:pt x="0" y="90150"/>
                </a:moveTo>
                <a:cubicBezTo>
                  <a:pt x="-2620" y="42555"/>
                  <a:pt x="42944" y="-6670"/>
                  <a:pt x="90150" y="0"/>
                </a:cubicBezTo>
                <a:cubicBezTo>
                  <a:pt x="249895" y="-16564"/>
                  <a:pt x="314728" y="4594"/>
                  <a:pt x="448978" y="0"/>
                </a:cubicBezTo>
                <a:cubicBezTo>
                  <a:pt x="583228" y="-4594"/>
                  <a:pt x="736693" y="23172"/>
                  <a:pt x="875085" y="0"/>
                </a:cubicBezTo>
                <a:cubicBezTo>
                  <a:pt x="1013477" y="-23172"/>
                  <a:pt x="1247063" y="35307"/>
                  <a:pt x="1503034" y="0"/>
                </a:cubicBezTo>
                <a:cubicBezTo>
                  <a:pt x="1759005" y="-35307"/>
                  <a:pt x="1928945" y="31254"/>
                  <a:pt x="2063702" y="0"/>
                </a:cubicBezTo>
                <a:cubicBezTo>
                  <a:pt x="2198459" y="-31254"/>
                  <a:pt x="2342341" y="23335"/>
                  <a:pt x="2422529" y="0"/>
                </a:cubicBezTo>
                <a:cubicBezTo>
                  <a:pt x="2502717" y="-23335"/>
                  <a:pt x="2747293" y="23932"/>
                  <a:pt x="2915917" y="0"/>
                </a:cubicBezTo>
                <a:cubicBezTo>
                  <a:pt x="3084541" y="-23932"/>
                  <a:pt x="3316063" y="30253"/>
                  <a:pt x="3476585" y="0"/>
                </a:cubicBezTo>
                <a:cubicBezTo>
                  <a:pt x="3637107" y="-30253"/>
                  <a:pt x="3913160" y="24110"/>
                  <a:pt x="4104533" y="0"/>
                </a:cubicBezTo>
                <a:cubicBezTo>
                  <a:pt x="4295906" y="-24110"/>
                  <a:pt x="4368971" y="43223"/>
                  <a:pt x="4597921" y="0"/>
                </a:cubicBezTo>
                <a:cubicBezTo>
                  <a:pt x="4826871" y="-43223"/>
                  <a:pt x="5053239" y="38184"/>
                  <a:pt x="5225870" y="0"/>
                </a:cubicBezTo>
                <a:cubicBezTo>
                  <a:pt x="5398501" y="-38184"/>
                  <a:pt x="5585810" y="41518"/>
                  <a:pt x="5853818" y="0"/>
                </a:cubicBezTo>
                <a:cubicBezTo>
                  <a:pt x="6121826" y="-41518"/>
                  <a:pt x="6592407" y="96430"/>
                  <a:pt x="6818167" y="0"/>
                </a:cubicBezTo>
                <a:cubicBezTo>
                  <a:pt x="6856853" y="1903"/>
                  <a:pt x="6918848" y="33359"/>
                  <a:pt x="6908317" y="90150"/>
                </a:cubicBezTo>
                <a:cubicBezTo>
                  <a:pt x="6940236" y="184457"/>
                  <a:pt x="6888659" y="312753"/>
                  <a:pt x="6908317" y="450739"/>
                </a:cubicBezTo>
                <a:cubicBezTo>
                  <a:pt x="6903724" y="494920"/>
                  <a:pt x="6873757" y="544349"/>
                  <a:pt x="6818167" y="540889"/>
                </a:cubicBezTo>
                <a:cubicBezTo>
                  <a:pt x="6625450" y="548680"/>
                  <a:pt x="6295252" y="527177"/>
                  <a:pt x="6122939" y="540889"/>
                </a:cubicBezTo>
                <a:cubicBezTo>
                  <a:pt x="5950626" y="554601"/>
                  <a:pt x="5872355" y="509510"/>
                  <a:pt x="5764111" y="540889"/>
                </a:cubicBezTo>
                <a:cubicBezTo>
                  <a:pt x="5655867" y="572268"/>
                  <a:pt x="5350817" y="523785"/>
                  <a:pt x="5136163" y="540889"/>
                </a:cubicBezTo>
                <a:cubicBezTo>
                  <a:pt x="4921509" y="557993"/>
                  <a:pt x="4735077" y="494172"/>
                  <a:pt x="4575495" y="540889"/>
                </a:cubicBezTo>
                <a:cubicBezTo>
                  <a:pt x="4415913" y="587606"/>
                  <a:pt x="4113035" y="475916"/>
                  <a:pt x="3947546" y="540889"/>
                </a:cubicBezTo>
                <a:cubicBezTo>
                  <a:pt x="3782057" y="605862"/>
                  <a:pt x="3555821" y="513304"/>
                  <a:pt x="3319598" y="540889"/>
                </a:cubicBezTo>
                <a:cubicBezTo>
                  <a:pt x="3083375" y="568474"/>
                  <a:pt x="2993680" y="515661"/>
                  <a:pt x="2691650" y="540889"/>
                </a:cubicBezTo>
                <a:cubicBezTo>
                  <a:pt x="2389620" y="566117"/>
                  <a:pt x="2327875" y="477480"/>
                  <a:pt x="2130982" y="540889"/>
                </a:cubicBezTo>
                <a:cubicBezTo>
                  <a:pt x="1934089" y="604298"/>
                  <a:pt x="1579353" y="484014"/>
                  <a:pt x="1435753" y="540889"/>
                </a:cubicBezTo>
                <a:cubicBezTo>
                  <a:pt x="1292153" y="597764"/>
                  <a:pt x="995638" y="474922"/>
                  <a:pt x="807805" y="540889"/>
                </a:cubicBezTo>
                <a:cubicBezTo>
                  <a:pt x="619972" y="606856"/>
                  <a:pt x="320522" y="530470"/>
                  <a:pt x="90150" y="540889"/>
                </a:cubicBezTo>
                <a:cubicBezTo>
                  <a:pt x="49922" y="551144"/>
                  <a:pt x="-8223" y="501230"/>
                  <a:pt x="0" y="450739"/>
                </a:cubicBezTo>
                <a:cubicBezTo>
                  <a:pt x="-8083" y="330325"/>
                  <a:pt x="10928" y="202435"/>
                  <a:pt x="0" y="90150"/>
                </a:cubicBezTo>
                <a:close/>
              </a:path>
            </a:pathLst>
          </a:custGeom>
          <a:solidFill>
            <a:srgbClr val="F63C53"/>
          </a:solidFill>
          <a:ln>
            <a:extLst>
              <a:ext uri="{C807C97D-BFC1-408E-A445-0C87EB9F89A2}">
                <ask:lineSketchStyleProps xmlns:ask="http://schemas.microsoft.com/office/drawing/2018/sketchyshapes" sd="425756263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800" b="1" dirty="0">
                <a:solidFill>
                  <a:schemeClr val="bg1"/>
                </a:solidFill>
                <a:latin typeface="Sakkal Majalla" panose="02000000000000000000" pitchFamily="2" charset="-78"/>
                <a:ea typeface="Microsoft JhengHei UI" panose="020B0604030504040204" pitchFamily="34" charset="-120"/>
                <a:cs typeface="Sakkal Majalla" panose="02000000000000000000" pitchFamily="2" charset="-78"/>
              </a:rPr>
              <a:t>اذكر  أشياء أخرى غير أساسية  يدفع الناس مقابلها النقود ؟</a:t>
            </a:r>
            <a:endParaRPr lang="en-US" sz="2800" b="1" dirty="0">
              <a:solidFill>
                <a:schemeClr val="bg1"/>
              </a:solidFill>
              <a:latin typeface="Sakkal Majalla" panose="02000000000000000000" pitchFamily="2" charset="-78"/>
              <a:ea typeface="Microsoft JhengHei UI" panose="020B0604030504040204" pitchFamily="34" charset="-120"/>
              <a:cs typeface="Sakkal Majalla" panose="02000000000000000000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7E567A-D8C6-489F-BF2A-A5CE4F608B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B5DA81C9-9258-48E4-A876-7922D06D1BFB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عرض الدرس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99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476FF5-D675-46EF-9A7E-3A49F3DE09F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23" b="30632"/>
          <a:stretch/>
        </p:blipFill>
        <p:spPr>
          <a:xfrm>
            <a:off x="2772383" y="376046"/>
            <a:ext cx="7846520" cy="610590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B15CB53-3148-421B-B259-F2EEDB595F7C}"/>
              </a:ext>
            </a:extLst>
          </p:cNvPr>
          <p:cNvSpPr/>
          <p:nvPr/>
        </p:nvSpPr>
        <p:spPr>
          <a:xfrm>
            <a:off x="9046183" y="1519046"/>
            <a:ext cx="381000" cy="474133"/>
          </a:xfrm>
          <a:prstGeom prst="ellipse">
            <a:avLst/>
          </a:prstGeom>
          <a:noFill/>
          <a:ln w="38100">
            <a:solidFill>
              <a:srgbClr val="F63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E140AB-D8E1-4678-A9B1-2C2083E46C1F}"/>
              </a:ext>
            </a:extLst>
          </p:cNvPr>
          <p:cNvSpPr/>
          <p:nvPr/>
        </p:nvSpPr>
        <p:spPr>
          <a:xfrm>
            <a:off x="9046183" y="4543928"/>
            <a:ext cx="381000" cy="474133"/>
          </a:xfrm>
          <a:prstGeom prst="ellipse">
            <a:avLst/>
          </a:prstGeom>
          <a:noFill/>
          <a:ln w="38100">
            <a:solidFill>
              <a:srgbClr val="F63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D668AF2-B668-4938-B4F9-194A3B43D5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09E15094-5792-4A2C-B542-E3DE41D12E66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الأنشطة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86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FB92A4-DD8D-4FE8-81EB-F24A348198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4791" y="311039"/>
            <a:ext cx="7055346" cy="622854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B15CB53-3148-421B-B259-F2EEDB595F7C}"/>
              </a:ext>
            </a:extLst>
          </p:cNvPr>
          <p:cNvSpPr/>
          <p:nvPr/>
        </p:nvSpPr>
        <p:spPr>
          <a:xfrm>
            <a:off x="9167544" y="1447800"/>
            <a:ext cx="381000" cy="474133"/>
          </a:xfrm>
          <a:prstGeom prst="ellipse">
            <a:avLst/>
          </a:prstGeom>
          <a:noFill/>
          <a:ln w="38100">
            <a:solidFill>
              <a:srgbClr val="F63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E140AB-D8E1-4678-A9B1-2C2083E46C1F}"/>
              </a:ext>
            </a:extLst>
          </p:cNvPr>
          <p:cNvSpPr/>
          <p:nvPr/>
        </p:nvSpPr>
        <p:spPr>
          <a:xfrm>
            <a:off x="9167544" y="4233336"/>
            <a:ext cx="381000" cy="474133"/>
          </a:xfrm>
          <a:prstGeom prst="ellipse">
            <a:avLst/>
          </a:prstGeom>
          <a:noFill/>
          <a:ln w="38100">
            <a:solidFill>
              <a:srgbClr val="F63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33A254-E43C-4977-B7AB-153EBD02F7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69493000-7976-4D85-BD88-3BB7843AF40F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الأنشطة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95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EE284C-B2CD-4F77-BF89-AE766E19DC1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1551" y="385107"/>
            <a:ext cx="7899221" cy="614733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B15CB53-3148-421B-B259-F2EEDB595F7C}"/>
              </a:ext>
            </a:extLst>
          </p:cNvPr>
          <p:cNvSpPr/>
          <p:nvPr/>
        </p:nvSpPr>
        <p:spPr>
          <a:xfrm>
            <a:off x="9275759" y="2549789"/>
            <a:ext cx="381000" cy="474133"/>
          </a:xfrm>
          <a:prstGeom prst="ellipse">
            <a:avLst/>
          </a:prstGeom>
          <a:noFill/>
          <a:ln w="38100">
            <a:solidFill>
              <a:srgbClr val="F63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E140AB-D8E1-4678-A9B1-2C2083E46C1F}"/>
              </a:ext>
            </a:extLst>
          </p:cNvPr>
          <p:cNvSpPr/>
          <p:nvPr/>
        </p:nvSpPr>
        <p:spPr>
          <a:xfrm>
            <a:off x="9377358" y="4601004"/>
            <a:ext cx="381000" cy="474133"/>
          </a:xfrm>
          <a:prstGeom prst="ellipse">
            <a:avLst/>
          </a:prstGeom>
          <a:noFill/>
          <a:ln w="38100">
            <a:solidFill>
              <a:srgbClr val="F63C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228AEB-7729-40AF-9002-16DD21C226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43B9803C-CFB3-4B91-BDCC-DA09640F278D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الأنشطة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12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2F9E7A-9AEA-455D-85D2-B66827EDDC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1000" y="533669"/>
            <a:ext cx="9967458" cy="429688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9D4BE3-DA59-4151-BBD3-7983D4EE70FA}"/>
              </a:ext>
            </a:extLst>
          </p:cNvPr>
          <p:cNvSpPr/>
          <p:nvPr/>
        </p:nvSpPr>
        <p:spPr>
          <a:xfrm>
            <a:off x="9096373" y="250567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418CE-8422-4A00-AC88-73FC2BCD23C1}"/>
              </a:ext>
            </a:extLst>
          </p:cNvPr>
          <p:cNvSpPr/>
          <p:nvPr/>
        </p:nvSpPr>
        <p:spPr>
          <a:xfrm>
            <a:off x="9172573" y="158234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D1C327-1A55-493C-88EC-04C95ABB2D10}"/>
              </a:ext>
            </a:extLst>
          </p:cNvPr>
          <p:cNvSpPr/>
          <p:nvPr/>
        </p:nvSpPr>
        <p:spPr>
          <a:xfrm>
            <a:off x="9134473" y="339347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CF1887-41F6-4308-BA17-F28A97BA24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85FF78B6-6577-4259-830A-7277CAC8697E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الأنشطة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8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093F77-DA5F-4E4F-9EDA-D8871C4B9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7E44FD6-EEA8-4DB2-B7BE-3FA432682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337" y="4789314"/>
            <a:ext cx="2201709" cy="1942303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01B8724-5810-4A26-A141-21FE48F8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5924" y="5082281"/>
            <a:ext cx="1607751" cy="145730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CB2E2E7-6E85-4692-AFEF-CBE624D46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5591" y="5224818"/>
            <a:ext cx="2151502" cy="13213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E0E679-F2AE-449D-8BF9-2354BC3C3E5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8860" y="1645625"/>
            <a:ext cx="10774279" cy="31436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92E826-8CEC-4449-A092-2F266E58F0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-837533" y="882356"/>
            <a:ext cx="2098642" cy="423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rrow: Pentagon 7">
            <a:extLst>
              <a:ext uri="{FF2B5EF4-FFF2-40B4-BE49-F238E27FC236}">
                <a16:creationId xmlns:a16="http://schemas.microsoft.com/office/drawing/2014/main" id="{D9CF5370-6475-445E-9756-1DEE32050D2D}"/>
              </a:ext>
            </a:extLst>
          </p:cNvPr>
          <p:cNvSpPr/>
          <p:nvPr/>
        </p:nvSpPr>
        <p:spPr>
          <a:xfrm flipH="1">
            <a:off x="10215564" y="388784"/>
            <a:ext cx="1976436" cy="495043"/>
          </a:xfrm>
          <a:custGeom>
            <a:avLst/>
            <a:gdLst>
              <a:gd name="connsiteX0" fmla="*/ 0 w 1976436"/>
              <a:gd name="connsiteY0" fmla="*/ 0 h 495043"/>
              <a:gd name="connsiteX1" fmla="*/ 524438 w 1976436"/>
              <a:gd name="connsiteY1" fmla="*/ 0 h 495043"/>
              <a:gd name="connsiteX2" fmla="*/ 1135321 w 1976436"/>
              <a:gd name="connsiteY2" fmla="*/ 0 h 495043"/>
              <a:gd name="connsiteX3" fmla="*/ 1728915 w 1976436"/>
              <a:gd name="connsiteY3" fmla="*/ 0 h 495043"/>
              <a:gd name="connsiteX4" fmla="*/ 1976436 w 1976436"/>
              <a:gd name="connsiteY4" fmla="*/ 247522 h 495043"/>
              <a:gd name="connsiteX5" fmla="*/ 1728915 w 1976436"/>
              <a:gd name="connsiteY5" fmla="*/ 495043 h 495043"/>
              <a:gd name="connsiteX6" fmla="*/ 1169899 w 1976436"/>
              <a:gd name="connsiteY6" fmla="*/ 495043 h 495043"/>
              <a:gd name="connsiteX7" fmla="*/ 628172 w 1976436"/>
              <a:gd name="connsiteY7" fmla="*/ 495043 h 495043"/>
              <a:gd name="connsiteX8" fmla="*/ 0 w 1976436"/>
              <a:gd name="connsiteY8" fmla="*/ 495043 h 495043"/>
              <a:gd name="connsiteX9" fmla="*/ 0 w 1976436"/>
              <a:gd name="connsiteY9" fmla="*/ 0 h 49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6436" h="495043" fill="none" extrusionOk="0">
                <a:moveTo>
                  <a:pt x="0" y="0"/>
                </a:moveTo>
                <a:cubicBezTo>
                  <a:pt x="193627" y="-53380"/>
                  <a:pt x="358152" y="11331"/>
                  <a:pt x="524438" y="0"/>
                </a:cubicBezTo>
                <a:cubicBezTo>
                  <a:pt x="690724" y="-11331"/>
                  <a:pt x="868012" y="16830"/>
                  <a:pt x="1135321" y="0"/>
                </a:cubicBezTo>
                <a:cubicBezTo>
                  <a:pt x="1402630" y="-16830"/>
                  <a:pt x="1438845" y="23129"/>
                  <a:pt x="1728915" y="0"/>
                </a:cubicBezTo>
                <a:cubicBezTo>
                  <a:pt x="1813281" y="83194"/>
                  <a:pt x="1900401" y="184634"/>
                  <a:pt x="1976436" y="247522"/>
                </a:cubicBezTo>
                <a:cubicBezTo>
                  <a:pt x="1935068" y="338756"/>
                  <a:pt x="1834008" y="383857"/>
                  <a:pt x="1728915" y="495043"/>
                </a:cubicBezTo>
                <a:cubicBezTo>
                  <a:pt x="1594426" y="525280"/>
                  <a:pt x="1308441" y="459271"/>
                  <a:pt x="1169899" y="495043"/>
                </a:cubicBezTo>
                <a:cubicBezTo>
                  <a:pt x="1031357" y="530815"/>
                  <a:pt x="806217" y="472512"/>
                  <a:pt x="628172" y="495043"/>
                </a:cubicBezTo>
                <a:cubicBezTo>
                  <a:pt x="450127" y="517574"/>
                  <a:pt x="267629" y="421356"/>
                  <a:pt x="0" y="495043"/>
                </a:cubicBezTo>
                <a:cubicBezTo>
                  <a:pt x="-27879" y="318404"/>
                  <a:pt x="23098" y="191060"/>
                  <a:pt x="0" y="0"/>
                </a:cubicBezTo>
                <a:close/>
              </a:path>
              <a:path w="1976436" h="495043" stroke="0" extrusionOk="0">
                <a:moveTo>
                  <a:pt x="0" y="0"/>
                </a:moveTo>
                <a:cubicBezTo>
                  <a:pt x="122655" y="-3816"/>
                  <a:pt x="319862" y="3193"/>
                  <a:pt x="593594" y="0"/>
                </a:cubicBezTo>
                <a:cubicBezTo>
                  <a:pt x="867326" y="-3193"/>
                  <a:pt x="1009327" y="502"/>
                  <a:pt x="1118032" y="0"/>
                </a:cubicBezTo>
                <a:cubicBezTo>
                  <a:pt x="1226737" y="-502"/>
                  <a:pt x="1441537" y="11920"/>
                  <a:pt x="1728915" y="0"/>
                </a:cubicBezTo>
                <a:cubicBezTo>
                  <a:pt x="1807453" y="62152"/>
                  <a:pt x="1858065" y="184726"/>
                  <a:pt x="1976436" y="247522"/>
                </a:cubicBezTo>
                <a:cubicBezTo>
                  <a:pt x="1891865" y="361988"/>
                  <a:pt x="1797974" y="394400"/>
                  <a:pt x="1728915" y="495043"/>
                </a:cubicBezTo>
                <a:cubicBezTo>
                  <a:pt x="1532085" y="555666"/>
                  <a:pt x="1444763" y="430213"/>
                  <a:pt x="1187188" y="495043"/>
                </a:cubicBezTo>
                <a:cubicBezTo>
                  <a:pt x="929613" y="559873"/>
                  <a:pt x="853295" y="469565"/>
                  <a:pt x="662751" y="495043"/>
                </a:cubicBezTo>
                <a:cubicBezTo>
                  <a:pt x="472207" y="520521"/>
                  <a:pt x="222923" y="430379"/>
                  <a:pt x="0" y="495043"/>
                </a:cubicBezTo>
                <a:cubicBezTo>
                  <a:pt x="-6196" y="367136"/>
                  <a:pt x="15482" y="132786"/>
                  <a:pt x="0" y="0"/>
                </a:cubicBezTo>
                <a:close/>
              </a:path>
            </a:pathLst>
          </a:custGeom>
          <a:solidFill>
            <a:srgbClr val="F63C5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309674434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000" b="1">
                <a:solidFill>
                  <a:schemeClr val="bg1"/>
                </a:solidFill>
              </a:rPr>
              <a:t>التقويم الختامي </a:t>
            </a:r>
            <a:endParaRPr lang="en-A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41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107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المسافري</dc:creator>
  <cp:lastModifiedBy>مريم المسافري</cp:lastModifiedBy>
  <cp:revision>13</cp:revision>
  <dcterms:created xsi:type="dcterms:W3CDTF">2021-10-24T02:51:38Z</dcterms:created>
  <dcterms:modified xsi:type="dcterms:W3CDTF">2021-10-24T04:17:21Z</dcterms:modified>
</cp:coreProperties>
</file>