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32" r:id="rId3"/>
    <p:sldMasterId id="2147483768" r:id="rId4"/>
    <p:sldMasterId id="2147483804" r:id="rId5"/>
    <p:sldMasterId id="2147483828" r:id="rId6"/>
  </p:sldMasterIdLst>
  <p:notesMasterIdLst>
    <p:notesMasterId r:id="rId37"/>
  </p:notesMasterIdLst>
  <p:sldIdLst>
    <p:sldId id="1019" r:id="rId7"/>
    <p:sldId id="1018" r:id="rId8"/>
    <p:sldId id="587" r:id="rId9"/>
    <p:sldId id="948" r:id="rId10"/>
    <p:sldId id="924" r:id="rId11"/>
    <p:sldId id="994" r:id="rId12"/>
    <p:sldId id="991" r:id="rId13"/>
    <p:sldId id="448" r:id="rId14"/>
    <p:sldId id="970" r:id="rId15"/>
    <p:sldId id="400" r:id="rId16"/>
    <p:sldId id="1010" r:id="rId17"/>
    <p:sldId id="971" r:id="rId18"/>
    <p:sldId id="981" r:id="rId19"/>
    <p:sldId id="982" r:id="rId20"/>
    <p:sldId id="1011" r:id="rId21"/>
    <p:sldId id="1012" r:id="rId22"/>
    <p:sldId id="1013" r:id="rId23"/>
    <p:sldId id="1014" r:id="rId24"/>
    <p:sldId id="1015" r:id="rId25"/>
    <p:sldId id="1016" r:id="rId26"/>
    <p:sldId id="989" r:id="rId27"/>
    <p:sldId id="976" r:id="rId28"/>
    <p:sldId id="978" r:id="rId29"/>
    <p:sldId id="1017" r:id="rId30"/>
    <p:sldId id="959" r:id="rId31"/>
    <p:sldId id="960" r:id="rId32"/>
    <p:sldId id="260" r:id="rId33"/>
    <p:sldId id="990" r:id="rId34"/>
    <p:sldId id="980" r:id="rId35"/>
    <p:sldId id="67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 /><Relationship Id="rId13" Type="http://schemas.openxmlformats.org/officeDocument/2006/relationships/slide" Target="slides/slide7.xml" /><Relationship Id="rId18" Type="http://schemas.openxmlformats.org/officeDocument/2006/relationships/slide" Target="slides/slide12.xml" /><Relationship Id="rId26" Type="http://schemas.openxmlformats.org/officeDocument/2006/relationships/slide" Target="slides/slide20.xml" /><Relationship Id="rId39" Type="http://schemas.openxmlformats.org/officeDocument/2006/relationships/viewProps" Target="viewProps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5.xml" /><Relationship Id="rId34" Type="http://schemas.openxmlformats.org/officeDocument/2006/relationships/slide" Target="slides/slide28.xml" /><Relationship Id="rId7" Type="http://schemas.openxmlformats.org/officeDocument/2006/relationships/slide" Target="slides/slide1.xml" /><Relationship Id="rId12" Type="http://schemas.openxmlformats.org/officeDocument/2006/relationships/slide" Target="slides/slide6.xml" /><Relationship Id="rId17" Type="http://schemas.openxmlformats.org/officeDocument/2006/relationships/slide" Target="slides/slide11.xml" /><Relationship Id="rId25" Type="http://schemas.openxmlformats.org/officeDocument/2006/relationships/slide" Target="slides/slide19.xml" /><Relationship Id="rId33" Type="http://schemas.openxmlformats.org/officeDocument/2006/relationships/slide" Target="slides/slide27.xml" /><Relationship Id="rId38" Type="http://schemas.openxmlformats.org/officeDocument/2006/relationships/presProps" Target="pres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0.xml" /><Relationship Id="rId20" Type="http://schemas.openxmlformats.org/officeDocument/2006/relationships/slide" Target="slides/slide14.xml" /><Relationship Id="rId29" Type="http://schemas.openxmlformats.org/officeDocument/2006/relationships/slide" Target="slides/slide23.xml" /><Relationship Id="rId41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Master" Target="slideMasters/slideMaster6.xml" /><Relationship Id="rId11" Type="http://schemas.openxmlformats.org/officeDocument/2006/relationships/slide" Target="slides/slide5.xml" /><Relationship Id="rId24" Type="http://schemas.openxmlformats.org/officeDocument/2006/relationships/slide" Target="slides/slide18.xml" /><Relationship Id="rId32" Type="http://schemas.openxmlformats.org/officeDocument/2006/relationships/slide" Target="slides/slide26.xml" /><Relationship Id="rId37" Type="http://schemas.openxmlformats.org/officeDocument/2006/relationships/notesMaster" Target="notesMasters/notesMaster1.xml" /><Relationship Id="rId40" Type="http://schemas.openxmlformats.org/officeDocument/2006/relationships/theme" Target="theme/theme1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9.xml" /><Relationship Id="rId23" Type="http://schemas.openxmlformats.org/officeDocument/2006/relationships/slide" Target="slides/slide17.xml" /><Relationship Id="rId28" Type="http://schemas.openxmlformats.org/officeDocument/2006/relationships/slide" Target="slides/slide22.xml" /><Relationship Id="rId36" Type="http://schemas.openxmlformats.org/officeDocument/2006/relationships/slide" Target="slides/slide30.xml" /><Relationship Id="rId10" Type="http://schemas.openxmlformats.org/officeDocument/2006/relationships/slide" Target="slides/slide4.xml" /><Relationship Id="rId19" Type="http://schemas.openxmlformats.org/officeDocument/2006/relationships/slide" Target="slides/slide13.xml" /><Relationship Id="rId31" Type="http://schemas.openxmlformats.org/officeDocument/2006/relationships/slide" Target="slides/slide25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3.xml" /><Relationship Id="rId14" Type="http://schemas.openxmlformats.org/officeDocument/2006/relationships/slide" Target="slides/slide8.xml" /><Relationship Id="rId22" Type="http://schemas.openxmlformats.org/officeDocument/2006/relationships/slide" Target="slides/slide16.xml" /><Relationship Id="rId27" Type="http://schemas.openxmlformats.org/officeDocument/2006/relationships/slide" Target="slides/slide21.xml" /><Relationship Id="rId30" Type="http://schemas.openxmlformats.org/officeDocument/2006/relationships/slide" Target="slides/slide24.xml" /><Relationship Id="rId35" Type="http://schemas.openxmlformats.org/officeDocument/2006/relationships/slide" Target="slides/slide29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96812-696C-4852-9980-8615FA6B5A88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6B964-0699-41BD-90F9-E1EE23C0F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5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F0D0C-173D-4D9A-AE6F-DA50CBF113B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 /><Relationship Id="rId1" Type="http://schemas.openxmlformats.org/officeDocument/2006/relationships/themeOverride" Target="../theme/themeOverride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 /><Relationship Id="rId1" Type="http://schemas.openxmlformats.org/officeDocument/2006/relationships/themeOverride" Target="../theme/themeOverride2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6747D-AAAC-4109-A6ED-085B57A66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46EA0-1549-41BF-BD22-8DED40324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C9DB4-86CC-470A-94A2-7817F27FE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A6795-463D-4096-8B45-3E4ABF9F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D57A2-E28C-4052-977B-D03AA5F7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5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6BA5-5501-4113-B093-73C64CC1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6D2709-8F5E-4977-9F92-F344AD2C9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89FEF-5DE9-456B-B70D-32FE37676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0234E-62B0-4AC2-9182-CF1262BC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38083-3EEF-4EA7-A4A4-8BBE8E96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6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1791A9-972A-4332-AB95-93D4AC5993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F4260E-F419-4962-95D5-F09C562E0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323C2-FCF1-40E2-921B-36BC86EA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3369E-F9BF-4827-B0D6-C907FC577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33492-BEED-4F61-AA14-8DC7069C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66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9">
            <a:extLst>
              <a:ext uri="{FF2B5EF4-FFF2-40B4-BE49-F238E27FC236}">
                <a16:creationId xmlns:a16="http://schemas.microsoft.com/office/drawing/2014/main" id="{63D653F1-BA6A-4589-A291-B6A91371D970}"/>
              </a:ext>
            </a:extLst>
          </p:cNvPr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مستطيل 10">
            <a:extLst>
              <a:ext uri="{FF2B5EF4-FFF2-40B4-BE49-F238E27FC236}">
                <a16:creationId xmlns:a16="http://schemas.microsoft.com/office/drawing/2014/main" id="{77CB2C7B-BC14-4A7E-AD59-4BD269AC4CDF}"/>
              </a:ext>
            </a:extLst>
          </p:cNvPr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مستطيل 11">
            <a:extLst>
              <a:ext uri="{FF2B5EF4-FFF2-40B4-BE49-F238E27FC236}">
                <a16:creationId xmlns:a16="http://schemas.microsoft.com/office/drawing/2014/main" id="{461B9B86-86E9-411F-A121-F989289C4DFD}"/>
              </a:ext>
            </a:extLst>
          </p:cNvPr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7" name="عنصر نائب للتاريخ 27">
            <a:extLst>
              <a:ext uri="{FF2B5EF4-FFF2-40B4-BE49-F238E27FC236}">
                <a16:creationId xmlns:a16="http://schemas.microsoft.com/office/drawing/2014/main" id="{73879530-CA92-4EF5-9CAC-6ECBE8D457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43A3AC0-DDA7-4EBC-AED6-DB108966A684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10" name="عنصر نائب للتذييل 16">
            <a:extLst>
              <a:ext uri="{FF2B5EF4-FFF2-40B4-BE49-F238E27FC236}">
                <a16:creationId xmlns:a16="http://schemas.microsoft.com/office/drawing/2014/main" id="{62C94D5C-B96C-4A1E-8FF2-0B291BEA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11" name="عنصر نائب لرقم الشريحة 28">
            <a:extLst>
              <a:ext uri="{FF2B5EF4-FFF2-40B4-BE49-F238E27FC236}">
                <a16:creationId xmlns:a16="http://schemas.microsoft.com/office/drawing/2014/main" id="{51435C96-7BFC-4433-813C-8012B1A60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02ACF6E-9ACA-4DEF-9A3A-73254BD5C320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660232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>
            <a:extLst>
              <a:ext uri="{FF2B5EF4-FFF2-40B4-BE49-F238E27FC236}">
                <a16:creationId xmlns:a16="http://schemas.microsoft.com/office/drawing/2014/main" id="{7493C9A3-8FEF-4BB7-9F03-089E861FA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BA583-F4B6-4B42-B38A-C00B500831BB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5" name="عنصر نائب للتذييل 2">
            <a:extLst>
              <a:ext uri="{FF2B5EF4-FFF2-40B4-BE49-F238E27FC236}">
                <a16:creationId xmlns:a16="http://schemas.microsoft.com/office/drawing/2014/main" id="{ACEAB9E3-2C94-4695-95D3-4CCE50B4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22">
            <a:extLst>
              <a:ext uri="{FF2B5EF4-FFF2-40B4-BE49-F238E27FC236}">
                <a16:creationId xmlns:a16="http://schemas.microsoft.com/office/drawing/2014/main" id="{22D571E0-E858-4F40-997D-3D3A6BCB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90FE7-5D98-4A76-A319-925521809129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779776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9">
            <a:extLst>
              <a:ext uri="{FF2B5EF4-FFF2-40B4-BE49-F238E27FC236}">
                <a16:creationId xmlns:a16="http://schemas.microsoft.com/office/drawing/2014/main" id="{858461F1-E0E7-4C30-8791-2D1A7D53AF9D}"/>
              </a:ext>
            </a:extLst>
          </p:cNvPr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مستطيل 10">
            <a:extLst>
              <a:ext uri="{FF2B5EF4-FFF2-40B4-BE49-F238E27FC236}">
                <a16:creationId xmlns:a16="http://schemas.microsoft.com/office/drawing/2014/main" id="{0F108943-9AC9-45CB-9AF2-042D248B2EB7}"/>
              </a:ext>
            </a:extLst>
          </p:cNvPr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مستطيل 11">
            <a:extLst>
              <a:ext uri="{FF2B5EF4-FFF2-40B4-BE49-F238E27FC236}">
                <a16:creationId xmlns:a16="http://schemas.microsoft.com/office/drawing/2014/main" id="{8FF927BE-2E5C-410C-AF3B-DA2D21C6F1A1}"/>
              </a:ext>
            </a:extLst>
          </p:cNvPr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7" name="عنصر نائب للتاريخ 11">
            <a:extLst>
              <a:ext uri="{FF2B5EF4-FFF2-40B4-BE49-F238E27FC236}">
                <a16:creationId xmlns:a16="http://schemas.microsoft.com/office/drawing/2014/main" id="{F4E2786E-4F9D-4323-AA83-B99D5C0D2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74DC2-96FF-4A91-931B-920E525B8D3A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8" name="عنصر نائب لرقم الشريحة 12">
            <a:extLst>
              <a:ext uri="{FF2B5EF4-FFF2-40B4-BE49-F238E27FC236}">
                <a16:creationId xmlns:a16="http://schemas.microsoft.com/office/drawing/2014/main" id="{E5EBC09B-D7DD-4970-8EED-8C2BC1E4A1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C2962E36-BDC6-4B43-9B4F-915299D1EA6C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  <p:sp>
        <p:nvSpPr>
          <p:cNvPr id="9" name="عنصر نائب للتذييل 13">
            <a:extLst>
              <a:ext uri="{FF2B5EF4-FFF2-40B4-BE49-F238E27FC236}">
                <a16:creationId xmlns:a16="http://schemas.microsoft.com/office/drawing/2014/main" id="{CCDA9C0D-32B8-4823-B36E-BE4C62A562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28821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7">
            <a:extLst>
              <a:ext uri="{FF2B5EF4-FFF2-40B4-BE49-F238E27FC236}">
                <a16:creationId xmlns:a16="http://schemas.microsoft.com/office/drawing/2014/main" id="{2F87650C-60D0-4D68-88B4-AF160FA1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879B477-51E5-484D-BF51-3EF3273759D7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6" name="عنصر نائب لرقم الشريحة 9">
            <a:extLst>
              <a:ext uri="{FF2B5EF4-FFF2-40B4-BE49-F238E27FC236}">
                <a16:creationId xmlns:a16="http://schemas.microsoft.com/office/drawing/2014/main" id="{C6B3ED7D-5268-41BF-9A12-CBF1DC263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D6228E-4C87-4334-88F8-85D724C6AD16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  <p:sp>
        <p:nvSpPr>
          <p:cNvPr id="7" name="عنصر نائب للتذييل 11">
            <a:extLst>
              <a:ext uri="{FF2B5EF4-FFF2-40B4-BE49-F238E27FC236}">
                <a16:creationId xmlns:a16="http://schemas.microsoft.com/office/drawing/2014/main" id="{C2E8CCDE-BCF8-4337-A1B0-5995349D56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55654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6" name="عنصر نائب للنص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5" name="عنصر نائب للنص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7" name="عنصر نائب للتاريخ 9">
            <a:extLst>
              <a:ext uri="{FF2B5EF4-FFF2-40B4-BE49-F238E27FC236}">
                <a16:creationId xmlns:a16="http://schemas.microsoft.com/office/drawing/2014/main" id="{9DC266B1-2413-4975-9056-FFE239E4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06BFC90-AFA9-46FE-9B67-D645082A4D76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8" name="عنصر نائب لرقم الشريحة 11">
            <a:extLst>
              <a:ext uri="{FF2B5EF4-FFF2-40B4-BE49-F238E27FC236}">
                <a16:creationId xmlns:a16="http://schemas.microsoft.com/office/drawing/2014/main" id="{B63F4E64-D4DB-443F-833D-517B8E4853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E11C72-48A1-4BED-99B7-E5FF8D179B4C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  <p:sp>
        <p:nvSpPr>
          <p:cNvPr id="9" name="عنصر نائب للتذييل 13">
            <a:extLst>
              <a:ext uri="{FF2B5EF4-FFF2-40B4-BE49-F238E27FC236}">
                <a16:creationId xmlns:a16="http://schemas.microsoft.com/office/drawing/2014/main" id="{8E1AEC60-20DD-46B0-A04B-7A629D1EE9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17895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13">
            <a:extLst>
              <a:ext uri="{FF2B5EF4-FFF2-40B4-BE49-F238E27FC236}">
                <a16:creationId xmlns:a16="http://schemas.microsoft.com/office/drawing/2014/main" id="{E8595713-B45A-4959-9345-E3818D188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A2C47-43F3-41FB-B424-5C2065A72BA9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4" name="عنصر نائب للتذييل 2">
            <a:extLst>
              <a:ext uri="{FF2B5EF4-FFF2-40B4-BE49-F238E27FC236}">
                <a16:creationId xmlns:a16="http://schemas.microsoft.com/office/drawing/2014/main" id="{9E1D569C-1197-493D-93C0-0610F038F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5" name="عنصر نائب لرقم الشريحة 22">
            <a:extLst>
              <a:ext uri="{FF2B5EF4-FFF2-40B4-BE49-F238E27FC236}">
                <a16:creationId xmlns:a16="http://schemas.microsoft.com/office/drawing/2014/main" id="{B8E8B722-2726-4A81-9D3C-B601CB5B3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E1C93-6CA7-4C14-A8E3-207725599E48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654424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1E35259-767A-411D-A5F3-639BF5029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7ECF2-2A38-41E8-A36D-3FB356854BAC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D966429-CD31-42D2-89F2-9E7C9FE3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46E7F5D-34AF-401D-82D2-7FA84E91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1099A1B-81AC-4102-929B-B83E3D955AB9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686290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13">
            <a:extLst>
              <a:ext uri="{FF2B5EF4-FFF2-40B4-BE49-F238E27FC236}">
                <a16:creationId xmlns:a16="http://schemas.microsoft.com/office/drawing/2014/main" id="{BC1E7872-4C36-4DCD-9C3C-A4C0DA1C7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1AD12-FB02-4CC0-A6F0-0F96BA4F300A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6" name="عنصر نائب للتذييل 2">
            <a:extLst>
              <a:ext uri="{FF2B5EF4-FFF2-40B4-BE49-F238E27FC236}">
                <a16:creationId xmlns:a16="http://schemas.microsoft.com/office/drawing/2014/main" id="{6F6B26D4-D9DD-4CBD-B348-13A88938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22">
            <a:extLst>
              <a:ext uri="{FF2B5EF4-FFF2-40B4-BE49-F238E27FC236}">
                <a16:creationId xmlns:a16="http://schemas.microsoft.com/office/drawing/2014/main" id="{475E3FB5-0A26-4693-8861-45912BF6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A398D-244F-4758-B673-FFA20D1A6930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49936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1DD2A-DBF2-4BEA-9DE1-B1F37516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547B3-1257-485E-BDE9-FACDE796B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9797-9A93-4829-A807-C4898239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59659-31BB-47EC-853F-51D188FB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68365-75E0-4485-990A-409B612E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96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9">
            <a:extLst>
              <a:ext uri="{FF2B5EF4-FFF2-40B4-BE49-F238E27FC236}">
                <a16:creationId xmlns:a16="http://schemas.microsoft.com/office/drawing/2014/main" id="{1B13A913-9617-488F-866C-F140ECEEC827}"/>
              </a:ext>
            </a:extLst>
          </p:cNvPr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3165136E-0E40-4E2F-8741-5282B93D84B3}"/>
              </a:ext>
            </a:extLst>
          </p:cNvPr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مستطيل 11">
            <a:extLst>
              <a:ext uri="{FF2B5EF4-FFF2-40B4-BE49-F238E27FC236}">
                <a16:creationId xmlns:a16="http://schemas.microsoft.com/office/drawing/2014/main" id="{14E13FDD-2F5A-4A85-AEDB-8FB3BB5EBD9F}"/>
              </a:ext>
            </a:extLst>
          </p:cNvPr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8" name="مستطيل 14">
            <a:extLst>
              <a:ext uri="{FF2B5EF4-FFF2-40B4-BE49-F238E27FC236}">
                <a16:creationId xmlns:a16="http://schemas.microsoft.com/office/drawing/2014/main" id="{0BE59A83-0AA2-4834-A5EA-896E2C7749DD}"/>
              </a:ext>
            </a:extLst>
          </p:cNvPr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9" name="عنصر نائب للتاريخ 11">
            <a:extLst>
              <a:ext uri="{FF2B5EF4-FFF2-40B4-BE49-F238E27FC236}">
                <a16:creationId xmlns:a16="http://schemas.microsoft.com/office/drawing/2014/main" id="{383CED00-B688-4A3F-B842-75B86C7E9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EC51EB4-610A-44EF-98FD-4C905C84914A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10" name="عنصر نائب لرقم الشريحة 12">
            <a:extLst>
              <a:ext uri="{FF2B5EF4-FFF2-40B4-BE49-F238E27FC236}">
                <a16:creationId xmlns:a16="http://schemas.microsoft.com/office/drawing/2014/main" id="{E0E9F921-BF53-43AC-B27B-9A4CA4802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7C4CBD1C-6D2D-409F-B337-6747B2F214A1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  <p:sp>
        <p:nvSpPr>
          <p:cNvPr id="11" name="عنصر نائب للتذييل 13">
            <a:extLst>
              <a:ext uri="{FF2B5EF4-FFF2-40B4-BE49-F238E27FC236}">
                <a16:creationId xmlns:a16="http://schemas.microsoft.com/office/drawing/2014/main" id="{FAA74CC5-7D24-4FA5-80D0-F89486A9EF3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24840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93234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>
            <a:extLst>
              <a:ext uri="{FF2B5EF4-FFF2-40B4-BE49-F238E27FC236}">
                <a16:creationId xmlns:a16="http://schemas.microsoft.com/office/drawing/2014/main" id="{01670414-408E-4959-A3D7-F3C4FC99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DE8E9-8EAA-464B-A521-707DD3ECB6BD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5" name="عنصر نائب للتذييل 2">
            <a:extLst>
              <a:ext uri="{FF2B5EF4-FFF2-40B4-BE49-F238E27FC236}">
                <a16:creationId xmlns:a16="http://schemas.microsoft.com/office/drawing/2014/main" id="{3C108C1C-1661-42D3-94C4-4C7D4B375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22">
            <a:extLst>
              <a:ext uri="{FF2B5EF4-FFF2-40B4-BE49-F238E27FC236}">
                <a16:creationId xmlns:a16="http://schemas.microsoft.com/office/drawing/2014/main" id="{0E7F514E-A10E-4E23-A24B-19BCB73A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67583-97F4-4B58-BD3F-DE916D9E4492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815340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9">
            <a:extLst>
              <a:ext uri="{FF2B5EF4-FFF2-40B4-BE49-F238E27FC236}">
                <a16:creationId xmlns:a16="http://schemas.microsoft.com/office/drawing/2014/main" id="{6302598E-1346-4912-ABBE-F1F15919B1FC}"/>
              </a:ext>
            </a:extLst>
          </p:cNvPr>
          <p:cNvSpPr/>
          <p:nvPr/>
        </p:nvSpPr>
        <p:spPr bwMode="white"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مستطيل 10">
            <a:extLst>
              <a:ext uri="{FF2B5EF4-FFF2-40B4-BE49-F238E27FC236}">
                <a16:creationId xmlns:a16="http://schemas.microsoft.com/office/drawing/2014/main" id="{7B8A7FF5-2072-4723-8D52-627478DF10B5}"/>
              </a:ext>
            </a:extLst>
          </p:cNvPr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مستطيل 11">
            <a:extLst>
              <a:ext uri="{FF2B5EF4-FFF2-40B4-BE49-F238E27FC236}">
                <a16:creationId xmlns:a16="http://schemas.microsoft.com/office/drawing/2014/main" id="{EA55E7E6-E880-4ADA-AFDF-0F988B2DFCC5}"/>
              </a:ext>
            </a:extLst>
          </p:cNvPr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1277684A-3ABF-4A6D-8AF2-9E41A8DB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37600" y="624840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C63C8-D90F-472A-9BD0-C7C88509F9E8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AF3F82B6-BC0C-4C00-A9AC-33FDBD35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1" y="624840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CB1458FF-35B3-4ECF-8562-422FFFCE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7"/>
            <a:ext cx="533400" cy="32596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9DD386-1290-4D71-A02B-7230010C320C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789732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13015-8478-41B5-B756-5D05A1DAC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99ED3B-FAC7-4DEA-8D12-499D8DB78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04949-F05B-4F29-8BC6-FFAE5217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E553-5115-4CFC-AF7C-963FF25DE5FB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17FE1-257D-42FD-99D9-4801F58CC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4813E-131D-4332-B150-05F0DA4D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FD-E241-4E7D-8B24-5317720CE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5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3C3CC-3955-4622-A2A2-601806A6B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69D54-2437-477C-BE55-AF7F1F97D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8CEA0-3164-45E7-B2DC-7413BE3A6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E553-5115-4CFC-AF7C-963FF25DE5FB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89E9D-CA3B-4831-B372-50D534DFB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DA430-C57E-49F4-B37E-B89EEBE67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FD-E241-4E7D-8B24-5317720CE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37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45A17-D7D5-44BD-B666-1C454077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97650-75EA-4DA0-B2DD-05F8F76C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BF404-D3EB-4AE1-80C0-4A1FA56B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E553-5115-4CFC-AF7C-963FF25DE5FB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926B7-36F5-450D-9206-345D6C40F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89804-C7A4-4AE7-8E60-EF2853468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FD-E241-4E7D-8B24-5317720CE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22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A9A39-276D-4A07-8D43-03E1644C8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69C4-0D1E-463B-8287-7628136DE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ABF7A-73E1-41CD-B1A2-E322D3E55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3DF79-FD53-4052-8A52-68A02963B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E553-5115-4CFC-AF7C-963FF25DE5FB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5C093-4C35-42EE-83F9-6F1578C15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C1966-A8F3-4D90-9489-C607A7B0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FD-E241-4E7D-8B24-5317720CE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68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B271D-AAAF-422E-BACE-B1F873820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FEF94-54E6-4665-B54A-E9524BBA8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CD46B-6B0B-4FA5-B907-F18D552DA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51C546-6E60-4162-950F-D3BC92AC9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45048-D95B-4046-AEE9-629DB98EC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32FA33-B860-44EC-BEBE-953E0C9AE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E553-5115-4CFC-AF7C-963FF25DE5FB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5BADF7-D36C-402E-B0F2-19A418AA1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CA4546-988E-4BD4-B32C-9DEF171F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FD-E241-4E7D-8B24-5317720CE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67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DFFB1-7E8A-41B3-92F4-93A04E4CC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99FA86-C340-4905-932C-8E3594736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E553-5115-4CFC-AF7C-963FF25DE5FB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F46CD-BD9C-4C7E-B3F8-F19DDE7A7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7DC6E-B0E1-4254-B123-74993A2A6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FD-E241-4E7D-8B24-5317720CE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7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ADEDC-6F0F-418C-8294-FDFDD48E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E553-5115-4CFC-AF7C-963FF25DE5FB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C244B7-9A06-4ED5-BAAA-0B1D55317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A883B-8DC4-41AE-8B4C-08FB774BD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FD-E241-4E7D-8B24-5317720CE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3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51DF-9AF4-47CA-9BF2-4BE503A95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E3694-5984-4255-8B72-65B507E46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4B992-4A52-4985-A079-94D9F8FD8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832CC-76CD-4E7F-9DF8-28862905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DABC4-9715-4378-847A-0EEFF21D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06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40BDA-7D4A-464B-9345-1A85360E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7A01-3132-4B6C-A3BE-39FA6306A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06D42-720F-4004-AE91-242B83B19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638F7-10B3-4AC0-AAA5-EDB6BD26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E553-5115-4CFC-AF7C-963FF25DE5FB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7765C-83D9-4FE5-A23E-639799DCA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D9DA4-9D84-4A8B-8A34-E87629B2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FD-E241-4E7D-8B24-5317720CE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46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082D7-569B-46F0-9AC0-AA5AF5B1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E9E0B-0255-4F59-AC01-B1C90D4E7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E6CCD-D6F3-4C88-944F-25780EDD9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346EC-B827-4BB6-9910-5C9A40F7D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E553-5115-4CFC-AF7C-963FF25DE5FB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7E72A-575B-4884-B7DA-1BE2E974B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24D0D-0076-4BD8-9737-3E92588E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FD-E241-4E7D-8B24-5317720CE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30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6101-2E6E-4BDA-909F-63E31317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C0CB0-8843-4E17-9848-9778E3F99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5D849-945D-4642-AC26-C6553D40A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E553-5115-4CFC-AF7C-963FF25DE5FB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D5390-4ABA-48E1-B50A-45CDD2FF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6D80-47C1-4289-A95F-A0E6C629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FD-E241-4E7D-8B24-5317720CE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26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31FEFD-42DA-4521-B53A-EEEDFB22A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3D4FC-1513-4260-A0A3-48508649A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36A95-F1AE-47D8-A0DF-5E05B26A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E553-5115-4CFC-AF7C-963FF25DE5FB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11AE-FD26-4918-A6F8-86ACA57B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E9638-FFCC-4A65-93AF-CF5B7CF1F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1FFD-E241-4E7D-8B24-5317720CE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48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9">
            <a:extLst>
              <a:ext uri="{FF2B5EF4-FFF2-40B4-BE49-F238E27FC236}">
                <a16:creationId xmlns:a16="http://schemas.microsoft.com/office/drawing/2014/main" id="{325FFD46-8568-4E2B-BB56-E495D3C24419}"/>
              </a:ext>
            </a:extLst>
          </p:cNvPr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" name="مستطيل 10">
            <a:extLst>
              <a:ext uri="{FF2B5EF4-FFF2-40B4-BE49-F238E27FC236}">
                <a16:creationId xmlns:a16="http://schemas.microsoft.com/office/drawing/2014/main" id="{02CD7D0B-6F32-40AA-B2B7-DA0188F47772}"/>
              </a:ext>
            </a:extLst>
          </p:cNvPr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6" name="مستطيل 11">
            <a:extLst>
              <a:ext uri="{FF2B5EF4-FFF2-40B4-BE49-F238E27FC236}">
                <a16:creationId xmlns:a16="http://schemas.microsoft.com/office/drawing/2014/main" id="{C3DCBE92-CA2C-44D3-9F3F-1DC1D9E4F501}"/>
              </a:ext>
            </a:extLst>
          </p:cNvPr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7" name="عنصر نائب للتاريخ 27">
            <a:extLst>
              <a:ext uri="{FF2B5EF4-FFF2-40B4-BE49-F238E27FC236}">
                <a16:creationId xmlns:a16="http://schemas.microsoft.com/office/drawing/2014/main" id="{53B68557-04EC-4F5A-9602-3284EE328D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EB570CB-10B3-46BF-8161-1000A3EBD5B5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10" name="عنصر نائب للتذييل 16">
            <a:extLst>
              <a:ext uri="{FF2B5EF4-FFF2-40B4-BE49-F238E27FC236}">
                <a16:creationId xmlns:a16="http://schemas.microsoft.com/office/drawing/2014/main" id="{888E4A16-2AB9-44FC-862D-EAA0979E6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11" name="عنصر نائب لرقم الشريحة 28">
            <a:extLst>
              <a:ext uri="{FF2B5EF4-FFF2-40B4-BE49-F238E27FC236}">
                <a16:creationId xmlns:a16="http://schemas.microsoft.com/office/drawing/2014/main" id="{A5834EAB-D633-4CEB-911F-777DAD90B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9E2FFD0-CAF6-4F04-AC68-6E88CC8CD78B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392682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>
            <a:extLst>
              <a:ext uri="{FF2B5EF4-FFF2-40B4-BE49-F238E27FC236}">
                <a16:creationId xmlns:a16="http://schemas.microsoft.com/office/drawing/2014/main" id="{A8832A9C-86AE-4BFF-8FCF-86C4B4D68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C5481-903F-4819-8E23-C763872BE63C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5" name="عنصر نائب للتذييل 2">
            <a:extLst>
              <a:ext uri="{FF2B5EF4-FFF2-40B4-BE49-F238E27FC236}">
                <a16:creationId xmlns:a16="http://schemas.microsoft.com/office/drawing/2014/main" id="{D6AD5AB2-2091-4FFC-8409-EE2C64CC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22">
            <a:extLst>
              <a:ext uri="{FF2B5EF4-FFF2-40B4-BE49-F238E27FC236}">
                <a16:creationId xmlns:a16="http://schemas.microsoft.com/office/drawing/2014/main" id="{A4E2C27D-0597-43B3-8C51-6411C5C59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7EF97-6947-43DF-94B0-E430E2B01713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830907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9">
            <a:extLst>
              <a:ext uri="{FF2B5EF4-FFF2-40B4-BE49-F238E27FC236}">
                <a16:creationId xmlns:a16="http://schemas.microsoft.com/office/drawing/2014/main" id="{DAB6266B-4F76-472E-8E06-831F2221EEAF}"/>
              </a:ext>
            </a:extLst>
          </p:cNvPr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" name="مستطيل 10">
            <a:extLst>
              <a:ext uri="{FF2B5EF4-FFF2-40B4-BE49-F238E27FC236}">
                <a16:creationId xmlns:a16="http://schemas.microsoft.com/office/drawing/2014/main" id="{F7F464C9-95DF-4745-8210-C51843B516F1}"/>
              </a:ext>
            </a:extLst>
          </p:cNvPr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6" name="مستطيل 11">
            <a:extLst>
              <a:ext uri="{FF2B5EF4-FFF2-40B4-BE49-F238E27FC236}">
                <a16:creationId xmlns:a16="http://schemas.microsoft.com/office/drawing/2014/main" id="{763361AC-7D87-4CDF-98C2-70AC5D7DE106}"/>
              </a:ext>
            </a:extLst>
          </p:cNvPr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828802" y="2743200"/>
            <a:ext cx="9497484" cy="1673225"/>
          </a:xfr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7" name="عنصر نائب للتاريخ 11">
            <a:extLst>
              <a:ext uri="{FF2B5EF4-FFF2-40B4-BE49-F238E27FC236}">
                <a16:creationId xmlns:a16="http://schemas.microsoft.com/office/drawing/2014/main" id="{AFEF483B-EE24-4169-B9E7-FA47D9A8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6886A-69DB-4224-A72D-08D81B92C29E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8" name="عنصر نائب لرقم الشريحة 12">
            <a:extLst>
              <a:ext uri="{FF2B5EF4-FFF2-40B4-BE49-F238E27FC236}">
                <a16:creationId xmlns:a16="http://schemas.microsoft.com/office/drawing/2014/main" id="{702738DC-3C65-4527-90B0-E870E456ED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>
              <a:defRPr/>
            </a:pPr>
            <a:fld id="{DFBF6FA9-EC73-40B5-BB4E-BEC168582CDF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  <p:sp>
        <p:nvSpPr>
          <p:cNvPr id="9" name="عنصر نائب للتذييل 13">
            <a:extLst>
              <a:ext uri="{FF2B5EF4-FFF2-40B4-BE49-F238E27FC236}">
                <a16:creationId xmlns:a16="http://schemas.microsoft.com/office/drawing/2014/main" id="{133F74E5-1344-4578-9CD4-FB35599C549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41163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7">
            <a:extLst>
              <a:ext uri="{FF2B5EF4-FFF2-40B4-BE49-F238E27FC236}">
                <a16:creationId xmlns:a16="http://schemas.microsoft.com/office/drawing/2014/main" id="{A882AEB8-3B80-41F0-9671-12AF0688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18B2997-2FEB-497B-AFBC-E48BB2C18E03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6" name="عنصر نائب لرقم الشريحة 9">
            <a:extLst>
              <a:ext uri="{FF2B5EF4-FFF2-40B4-BE49-F238E27FC236}">
                <a16:creationId xmlns:a16="http://schemas.microsoft.com/office/drawing/2014/main" id="{1F865238-BCA9-4C1A-89E2-1606E28E24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30EA5-9C71-4705-B0D7-6D9FD703248C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  <p:sp>
        <p:nvSpPr>
          <p:cNvPr id="7" name="عنصر نائب للتذييل 11">
            <a:extLst>
              <a:ext uri="{FF2B5EF4-FFF2-40B4-BE49-F238E27FC236}">
                <a16:creationId xmlns:a16="http://schemas.microsoft.com/office/drawing/2014/main" id="{D7576DB0-C392-4016-98CC-8CD58B4603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74354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6" name="عنصر نائب للنص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5" name="عنصر نائب للنص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7" name="عنصر نائب للتاريخ 9">
            <a:extLst>
              <a:ext uri="{FF2B5EF4-FFF2-40B4-BE49-F238E27FC236}">
                <a16:creationId xmlns:a16="http://schemas.microsoft.com/office/drawing/2014/main" id="{0F979D5F-5A55-4F44-8AAC-9B4E05C1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8279556-0662-44E6-996E-E6F0192A1913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8" name="عنصر نائب لرقم الشريحة 11">
            <a:extLst>
              <a:ext uri="{FF2B5EF4-FFF2-40B4-BE49-F238E27FC236}">
                <a16:creationId xmlns:a16="http://schemas.microsoft.com/office/drawing/2014/main" id="{68164A48-A7FD-41D3-99DD-FC15E4A848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1B2E1-3C45-48EF-95A6-597DD076D18E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  <p:sp>
        <p:nvSpPr>
          <p:cNvPr id="9" name="عنصر نائب للتذييل 13">
            <a:extLst>
              <a:ext uri="{FF2B5EF4-FFF2-40B4-BE49-F238E27FC236}">
                <a16:creationId xmlns:a16="http://schemas.microsoft.com/office/drawing/2014/main" id="{B6267105-3673-4D12-B57F-2CD8E39F33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38879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13">
            <a:extLst>
              <a:ext uri="{FF2B5EF4-FFF2-40B4-BE49-F238E27FC236}">
                <a16:creationId xmlns:a16="http://schemas.microsoft.com/office/drawing/2014/main" id="{2FA838DF-5863-4E8A-B9A2-01AD3EA71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0FAE5-2908-4743-B058-518511E5F797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4" name="عنصر نائب للتذييل 2">
            <a:extLst>
              <a:ext uri="{FF2B5EF4-FFF2-40B4-BE49-F238E27FC236}">
                <a16:creationId xmlns:a16="http://schemas.microsoft.com/office/drawing/2014/main" id="{EE285738-75EB-4360-BE05-517C33FA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5" name="عنصر نائب لرقم الشريحة 22">
            <a:extLst>
              <a:ext uri="{FF2B5EF4-FFF2-40B4-BE49-F238E27FC236}">
                <a16:creationId xmlns:a16="http://schemas.microsoft.com/office/drawing/2014/main" id="{9823D960-35A9-4A21-B9BD-752EA367B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1F13-AA1B-438C-B81C-7E589EF9800D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607610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E76B9-5498-4BDD-9A8E-9CFFF2BA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F3A61-6D75-43BE-B79B-75667E36E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0F22B-D94B-42EF-8C8B-CD43A4E5D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BCFC3-D5F3-4625-A7CA-94BF393D2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64848-7815-4A73-84F2-A3164FA9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A1494-5A17-47F8-8FC0-6FF8BDEC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847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C663F5B-E0D6-4C5E-81CB-2A298E70C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76F68-B8A9-4263-B1B2-D4423CA8F7BC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2FB1EF0-93CA-4BE6-A17B-4F0BD292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5B9F47C-8647-4B70-BA4D-27A9754A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93FB47F-884B-4044-9BF5-CF2B72E24398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619324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3300" b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13">
            <a:extLst>
              <a:ext uri="{FF2B5EF4-FFF2-40B4-BE49-F238E27FC236}">
                <a16:creationId xmlns:a16="http://schemas.microsoft.com/office/drawing/2014/main" id="{41C0D628-58F4-4D87-BFF7-5F03CBF45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A4159-1C60-44B6-B5AF-157A9505FD4D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6" name="عنصر نائب للتذييل 2">
            <a:extLst>
              <a:ext uri="{FF2B5EF4-FFF2-40B4-BE49-F238E27FC236}">
                <a16:creationId xmlns:a16="http://schemas.microsoft.com/office/drawing/2014/main" id="{99A20738-5620-47F7-B471-F079221A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عنصر نائب لرقم الشريحة 22">
            <a:extLst>
              <a:ext uri="{FF2B5EF4-FFF2-40B4-BE49-F238E27FC236}">
                <a16:creationId xmlns:a16="http://schemas.microsoft.com/office/drawing/2014/main" id="{56DB11D8-0F59-4742-9472-6EE807A1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7B1C2-9043-499E-B025-FADD62F44B9B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012253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9">
            <a:extLst>
              <a:ext uri="{FF2B5EF4-FFF2-40B4-BE49-F238E27FC236}">
                <a16:creationId xmlns:a16="http://schemas.microsoft.com/office/drawing/2014/main" id="{324DCAAE-5743-4E94-8394-4F660BAE3CB9}"/>
              </a:ext>
            </a:extLst>
          </p:cNvPr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6" name="مستطيل 10">
            <a:extLst>
              <a:ext uri="{FF2B5EF4-FFF2-40B4-BE49-F238E27FC236}">
                <a16:creationId xmlns:a16="http://schemas.microsoft.com/office/drawing/2014/main" id="{6362EC4E-06BA-468A-8EFD-0F1082331984}"/>
              </a:ext>
            </a:extLst>
          </p:cNvPr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7" name="مستطيل 11">
            <a:extLst>
              <a:ext uri="{FF2B5EF4-FFF2-40B4-BE49-F238E27FC236}">
                <a16:creationId xmlns:a16="http://schemas.microsoft.com/office/drawing/2014/main" id="{FC3894B6-DA4F-418F-871E-10B53843A217}"/>
              </a:ext>
            </a:extLst>
          </p:cNvPr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8" name="مستطيل 14">
            <a:extLst>
              <a:ext uri="{FF2B5EF4-FFF2-40B4-BE49-F238E27FC236}">
                <a16:creationId xmlns:a16="http://schemas.microsoft.com/office/drawing/2014/main" id="{D0D08A94-8277-41AD-9389-72EA38921D43}"/>
              </a:ext>
            </a:extLst>
          </p:cNvPr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9" name="عنصر نائب للتاريخ 11">
            <a:extLst>
              <a:ext uri="{FF2B5EF4-FFF2-40B4-BE49-F238E27FC236}">
                <a16:creationId xmlns:a16="http://schemas.microsoft.com/office/drawing/2014/main" id="{D686B9B0-D11D-41E5-BBD8-D179477C21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A2D08AB-C8AB-42E0-B018-6E5F4975B4AB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10" name="عنصر نائب لرقم الشريحة 12">
            <a:extLst>
              <a:ext uri="{FF2B5EF4-FFF2-40B4-BE49-F238E27FC236}">
                <a16:creationId xmlns:a16="http://schemas.microsoft.com/office/drawing/2014/main" id="{572A2E9E-28B8-48C8-8925-BD3346A7A5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5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4C3337A7-5FCA-43E7-97CB-2CE782080671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  <p:sp>
        <p:nvSpPr>
          <p:cNvPr id="11" name="عنصر نائب للتذييل 13">
            <a:extLst>
              <a:ext uri="{FF2B5EF4-FFF2-40B4-BE49-F238E27FC236}">
                <a16:creationId xmlns:a16="http://schemas.microsoft.com/office/drawing/2014/main" id="{D160CB2C-DF8C-415B-B9F9-F74115DF20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33600" y="624840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55428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>
            <a:extLst>
              <a:ext uri="{FF2B5EF4-FFF2-40B4-BE49-F238E27FC236}">
                <a16:creationId xmlns:a16="http://schemas.microsoft.com/office/drawing/2014/main" id="{DFF2574D-374D-463B-B326-F0CF9F274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87FE9-A4B4-495C-A1A6-B984F14F2BC1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5" name="عنصر نائب للتذييل 2">
            <a:extLst>
              <a:ext uri="{FF2B5EF4-FFF2-40B4-BE49-F238E27FC236}">
                <a16:creationId xmlns:a16="http://schemas.microsoft.com/office/drawing/2014/main" id="{98C1C5EC-1824-4346-BC3C-679AE520A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6" name="عنصر نائب لرقم الشريحة 22">
            <a:extLst>
              <a:ext uri="{FF2B5EF4-FFF2-40B4-BE49-F238E27FC236}">
                <a16:creationId xmlns:a16="http://schemas.microsoft.com/office/drawing/2014/main" id="{EC97150E-778D-411E-81AB-82BC1F95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E35DF-BC6E-4E56-A0FC-68FFECF94C19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835306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9">
            <a:extLst>
              <a:ext uri="{FF2B5EF4-FFF2-40B4-BE49-F238E27FC236}">
                <a16:creationId xmlns:a16="http://schemas.microsoft.com/office/drawing/2014/main" id="{F78B62ED-8906-49D0-B356-F18B0B897D6A}"/>
              </a:ext>
            </a:extLst>
          </p:cNvPr>
          <p:cNvSpPr/>
          <p:nvPr/>
        </p:nvSpPr>
        <p:spPr bwMode="white"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" name="مستطيل 10">
            <a:extLst>
              <a:ext uri="{FF2B5EF4-FFF2-40B4-BE49-F238E27FC236}">
                <a16:creationId xmlns:a16="http://schemas.microsoft.com/office/drawing/2014/main" id="{FBCF897A-EF95-48E2-9DBB-552E33C9DCA8}"/>
              </a:ext>
            </a:extLst>
          </p:cNvPr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6" name="مستطيل 11">
            <a:extLst>
              <a:ext uri="{FF2B5EF4-FFF2-40B4-BE49-F238E27FC236}">
                <a16:creationId xmlns:a16="http://schemas.microsoft.com/office/drawing/2014/main" id="{8899AAB8-BA1A-4E7C-835B-FC9A26924FBF}"/>
              </a:ext>
            </a:extLst>
          </p:cNvPr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37600" y="609603"/>
            <a:ext cx="2743200" cy="5516563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DF554CDF-4037-455C-B5BF-738DBB2C27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37600" y="624840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67356-8177-4BB8-8DC6-874209B4E10B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8A43D637-8A2F-46F2-91A3-B5282F11A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1" y="624840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F0BD9726-8EDD-4739-B6CD-4A276F5F9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7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E92BF-47AC-4526-ACC1-5554335C6092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630158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60F7-BA12-4D4F-9F41-44C5A5D02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17EDA-D153-4458-9306-0AB0E695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2ABFC-FAD1-47C2-A8E4-71B5842D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4D77B-A55A-4134-9AAE-8A6BE07C8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E5A1E-48DE-4D84-A34F-C81D4E5F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20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5FA73-CB85-4207-978E-B2623244D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C40D3-6A6A-4A2B-9174-3F31F6E58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6DE37-8B70-42B7-A869-0C079C3B1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07AB-5DA2-48FB-999F-AB8D9A66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35D5E-D577-4E84-9DE8-09FA069D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700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4004-F3BD-440A-AA8A-AD72BDD7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6A87B-6E20-404A-A30C-FA442118E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E47A3-339D-43BE-93CB-F962FE41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0149D-1987-4222-901E-40648E3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B4FB-00B1-4EBF-9DFE-C3302B6F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381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5BA7-8304-44F3-A0B6-F9D432E99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14C2B-C9FF-443B-AD0F-D220CF41C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23EEC-E100-4256-B3AA-0E88221D8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0326A-65AA-4FCB-AA07-3E3F3730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C5EDDC-0161-4F3D-9FBC-ADA9E667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99FE4-FBCE-46E5-894D-5A1AA6975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64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4E9B-4B70-43F8-8D5B-66403B92E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48DB1-0E8D-456F-9622-691BD08F7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4ACFF-A2B0-45BF-B725-26D293A94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2A4E64-AB7C-4994-8DE2-B3A0493EF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33FC5-C1D8-4B50-8C58-D6FC9E706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1F730-2FB5-41D0-B8F9-69DA95C16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7DAAC-E6C7-4416-8427-3A4EEB58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7A7856-3B2E-4EA8-A6D0-8952E76F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3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D877-38B0-45C0-BB74-D42E8553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4C26C-0678-466A-9956-932528132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D425C-E28D-461B-A87D-03ACA2FE5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692720-7518-42BE-A796-825DC242E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13AC98-A04C-4461-98F3-4AE724343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247834-0963-4686-B412-4DCD3265D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7947ED-BFB4-4E64-A316-CDFFDA92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036A0-4337-4C86-A94A-2E2C9245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909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7A52D-916F-4ACD-BFAF-8EBF90CE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47358-C9D5-4B27-92E5-EEBD03E4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F9C7A-82C0-4D89-B08B-E72F428C8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8C7FD-B2BF-4414-93EF-CA76D041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737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974096-A150-414A-9214-4B384713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EF1AD-A83A-4562-B556-7F7D6D4BA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4484A-5C0F-4C47-91A7-4B71E8D6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73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BA08-ABF0-4294-A861-3161BE1F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E2D78-1D7D-434A-9A46-ACBC0399A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D221B-F259-4AD5-B2C4-E30782DB4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A7F53-FBFE-45DA-BAEF-3F910EBF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005A4-AAB4-4704-A0F9-A3C0DC4D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06CF1-A4EE-401B-811F-6DCC9277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779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25802-D2B9-4570-8E98-AAE8BDD7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74E40-ED83-4EF3-9E73-635911F69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8454D-ABD3-45A7-B5E3-9FC8D0D4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21A41-04AA-4738-B128-FC26E0722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A28E5-BC7D-48DD-8944-CC159CF77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F2C39-3A9C-4746-BE11-51C8EEA8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516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7AB03-13CE-496F-8D5A-FF63726FA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E1B34F-2459-4A74-95AC-D459836D8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B3992-FC46-427F-958D-3859D539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EDD7A-0373-4633-9C60-69DCABD9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B4D98-3BA9-4F05-8D22-86B7DA37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936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B53E1E-D529-47E3-8AF1-84EB6BDF8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190A1-89C1-4A25-9314-4014AF856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45E8F-6406-4568-929E-11293382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11264-E75B-42E3-92C6-F07F201A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38E32-5DB3-49AA-B034-20AA9566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373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1139727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6229210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42403558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34243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F0EEA-827D-4E32-99C5-62898CDD5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044F71-FAFE-4454-890B-791244B22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4223A-5876-48D8-8061-306E0029E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E15E7-6167-444F-AD53-D97356CE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126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1348243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5109452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5633205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733032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349067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3587728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5781512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9041838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8435072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89504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0D0114-CC35-47C0-947E-4F500F7C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C31F58-D9C0-40B8-981F-A4E93558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6C760-B613-45D9-9B60-EC24B14B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295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4535266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9334943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F0015-3667-4421-993E-2C7E0B41DE76}" type="datetimeFigureOut">
              <a:rPr lang="ar-AE" smtClean="0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DB443-84E8-4C36-A475-AC78EFF2FAF4}" type="slidenum">
              <a:rPr lang="ar-AE" altLang="en-US" smtClean="0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148273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E52D4-94AD-4A98-96DE-2F708C2E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FF333-D4E3-436C-9039-B92A5BAD7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26A00-8100-4A88-8BD0-AF6AFAE38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F1F9C-5D19-4C32-9B6B-B2E294B6A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6AC12-1CC1-4276-957C-455320BB9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CE8D0-06F9-46EC-9F06-6623F89E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DF82D-E356-4472-A6DA-3A0C88B36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8F71B1-EB03-4C44-9571-7CDBBB3AA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F3E8A4-D565-4CF5-B2DE-9374D3B51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D7E5D-A313-4AD6-83EA-85D58E5C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1EA3-0001-4278-A0E3-10E7AA99630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D63E7-99C8-4E7F-A0D7-51F3ECDE3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AD2DB-D768-43FC-90A2-2B7C7FB2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9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 /><Relationship Id="rId3" Type="http://schemas.openxmlformats.org/officeDocument/2006/relationships/slideLayout" Target="../slideLayouts/slideLayout25.xml" /><Relationship Id="rId7" Type="http://schemas.openxmlformats.org/officeDocument/2006/relationships/slideLayout" Target="../slideLayouts/slideLayout29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4.xml" /><Relationship Id="rId1" Type="http://schemas.openxmlformats.org/officeDocument/2006/relationships/slideLayout" Target="../slideLayouts/slideLayout23.xml" /><Relationship Id="rId6" Type="http://schemas.openxmlformats.org/officeDocument/2006/relationships/slideLayout" Target="../slideLayouts/slideLayout28.xml" /><Relationship Id="rId11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27.xml" /><Relationship Id="rId10" Type="http://schemas.openxmlformats.org/officeDocument/2006/relationships/slideLayout" Target="../slideLayouts/slideLayout32.xml" /><Relationship Id="rId4" Type="http://schemas.openxmlformats.org/officeDocument/2006/relationships/slideLayout" Target="../slideLayouts/slideLayout26.xml" /><Relationship Id="rId9" Type="http://schemas.openxmlformats.org/officeDocument/2006/relationships/slideLayout" Target="../slideLayouts/slideLayout31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 /><Relationship Id="rId3" Type="http://schemas.openxmlformats.org/officeDocument/2006/relationships/slideLayout" Target="../slideLayouts/slideLayout36.xml" /><Relationship Id="rId7" Type="http://schemas.openxmlformats.org/officeDocument/2006/relationships/slideLayout" Target="../slideLayouts/slideLayout40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35.xml" /><Relationship Id="rId1" Type="http://schemas.openxmlformats.org/officeDocument/2006/relationships/slideLayout" Target="../slideLayouts/slideLayout34.xml" /><Relationship Id="rId6" Type="http://schemas.openxmlformats.org/officeDocument/2006/relationships/slideLayout" Target="../slideLayouts/slideLayout39.xml" /><Relationship Id="rId11" Type="http://schemas.openxmlformats.org/officeDocument/2006/relationships/slideLayout" Target="../slideLayouts/slideLayout44.xml" /><Relationship Id="rId5" Type="http://schemas.openxmlformats.org/officeDocument/2006/relationships/slideLayout" Target="../slideLayouts/slideLayout38.xml" /><Relationship Id="rId10" Type="http://schemas.openxmlformats.org/officeDocument/2006/relationships/slideLayout" Target="../slideLayouts/slideLayout43.xml" /><Relationship Id="rId4" Type="http://schemas.openxmlformats.org/officeDocument/2006/relationships/slideLayout" Target="../slideLayouts/slideLayout37.xml" /><Relationship Id="rId9" Type="http://schemas.openxmlformats.org/officeDocument/2006/relationships/slideLayout" Target="../slideLayouts/slideLayout42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 /><Relationship Id="rId13" Type="http://schemas.openxmlformats.org/officeDocument/2006/relationships/image" Target="../media/image5.png" /><Relationship Id="rId3" Type="http://schemas.openxmlformats.org/officeDocument/2006/relationships/slideLayout" Target="../slideLayouts/slideLayout47.xml" /><Relationship Id="rId7" Type="http://schemas.openxmlformats.org/officeDocument/2006/relationships/slideLayout" Target="../slideLayouts/slideLayout51.xml" /><Relationship Id="rId12" Type="http://schemas.openxmlformats.org/officeDocument/2006/relationships/theme" Target="../theme/theme5.xml" /><Relationship Id="rId2" Type="http://schemas.openxmlformats.org/officeDocument/2006/relationships/slideLayout" Target="../slideLayouts/slideLayout46.xml" /><Relationship Id="rId1" Type="http://schemas.openxmlformats.org/officeDocument/2006/relationships/slideLayout" Target="../slideLayouts/slideLayout45.xml" /><Relationship Id="rId6" Type="http://schemas.openxmlformats.org/officeDocument/2006/relationships/slideLayout" Target="../slideLayouts/slideLayout50.xml" /><Relationship Id="rId11" Type="http://schemas.openxmlformats.org/officeDocument/2006/relationships/slideLayout" Target="../slideLayouts/slideLayout55.xml" /><Relationship Id="rId5" Type="http://schemas.openxmlformats.org/officeDocument/2006/relationships/slideLayout" Target="../slideLayouts/slideLayout49.xml" /><Relationship Id="rId10" Type="http://schemas.openxmlformats.org/officeDocument/2006/relationships/slideLayout" Target="../slideLayouts/slideLayout54.xml" /><Relationship Id="rId4" Type="http://schemas.openxmlformats.org/officeDocument/2006/relationships/slideLayout" Target="../slideLayouts/slideLayout48.xml" /><Relationship Id="rId9" Type="http://schemas.openxmlformats.org/officeDocument/2006/relationships/slideLayout" Target="../slideLayouts/slideLayout53.xml" 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 /><Relationship Id="rId13" Type="http://schemas.openxmlformats.org/officeDocument/2006/relationships/slideLayout" Target="../slideLayouts/slideLayout68.xml" /><Relationship Id="rId18" Type="http://schemas.openxmlformats.org/officeDocument/2006/relationships/theme" Target="../theme/theme6.xml" /><Relationship Id="rId3" Type="http://schemas.openxmlformats.org/officeDocument/2006/relationships/slideLayout" Target="../slideLayouts/slideLayout58.xml" /><Relationship Id="rId7" Type="http://schemas.openxmlformats.org/officeDocument/2006/relationships/slideLayout" Target="../slideLayouts/slideLayout62.xml" /><Relationship Id="rId12" Type="http://schemas.openxmlformats.org/officeDocument/2006/relationships/slideLayout" Target="../slideLayouts/slideLayout67.xml" /><Relationship Id="rId17" Type="http://schemas.openxmlformats.org/officeDocument/2006/relationships/slideLayout" Target="../slideLayouts/slideLayout72.xml" /><Relationship Id="rId2" Type="http://schemas.openxmlformats.org/officeDocument/2006/relationships/slideLayout" Target="../slideLayouts/slideLayout57.xml" /><Relationship Id="rId16" Type="http://schemas.openxmlformats.org/officeDocument/2006/relationships/slideLayout" Target="../slideLayouts/slideLayout71.xml" /><Relationship Id="rId1" Type="http://schemas.openxmlformats.org/officeDocument/2006/relationships/slideLayout" Target="../slideLayouts/slideLayout56.xml" /><Relationship Id="rId6" Type="http://schemas.openxmlformats.org/officeDocument/2006/relationships/slideLayout" Target="../slideLayouts/slideLayout61.xml" /><Relationship Id="rId11" Type="http://schemas.openxmlformats.org/officeDocument/2006/relationships/slideLayout" Target="../slideLayouts/slideLayout66.xml" /><Relationship Id="rId5" Type="http://schemas.openxmlformats.org/officeDocument/2006/relationships/slideLayout" Target="../slideLayouts/slideLayout60.xml" /><Relationship Id="rId15" Type="http://schemas.openxmlformats.org/officeDocument/2006/relationships/slideLayout" Target="../slideLayouts/slideLayout70.xml" /><Relationship Id="rId10" Type="http://schemas.openxmlformats.org/officeDocument/2006/relationships/slideLayout" Target="../slideLayouts/slideLayout65.xml" /><Relationship Id="rId4" Type="http://schemas.openxmlformats.org/officeDocument/2006/relationships/slideLayout" Target="../slideLayouts/slideLayout59.xml" /><Relationship Id="rId9" Type="http://schemas.openxmlformats.org/officeDocument/2006/relationships/slideLayout" Target="../slideLayouts/slideLayout64.xml" /><Relationship Id="rId14" Type="http://schemas.openxmlformats.org/officeDocument/2006/relationships/slideLayout" Target="../slideLayouts/slideLayout6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F1683A-311F-48D6-8D25-D6BD2C5C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4347E-083A-448D-B16E-A8597A404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9D24-BC7A-41DB-B2ED-8B7723815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E1EA3-0001-4278-A0E3-10E7AA99630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8E936-6726-4A9B-82D9-03CB572BA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C2EC8-098D-44B3-9DBA-64868B2D6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21">
            <a:extLst>
              <a:ext uri="{FF2B5EF4-FFF2-40B4-BE49-F238E27FC236}">
                <a16:creationId xmlns:a16="http://schemas.microsoft.com/office/drawing/2014/main" id="{66A03D0D-747C-4789-8472-03C129470D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</a:p>
        </p:txBody>
      </p:sp>
      <p:sp>
        <p:nvSpPr>
          <p:cNvPr id="1027" name="عنصر نائب للنص 12">
            <a:extLst>
              <a:ext uri="{FF2B5EF4-FFF2-40B4-BE49-F238E27FC236}">
                <a16:creationId xmlns:a16="http://schemas.microsoft.com/office/drawing/2014/main" id="{09D9581F-C6D8-4184-8913-FC8EBA7ED4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</a:p>
        </p:txBody>
      </p:sp>
      <p:sp>
        <p:nvSpPr>
          <p:cNvPr id="14" name="عنصر نائب للتاريخ 13">
            <a:extLst>
              <a:ext uri="{FF2B5EF4-FFF2-40B4-BE49-F238E27FC236}">
                <a16:creationId xmlns:a16="http://schemas.microsoft.com/office/drawing/2014/main" id="{E5400793-BB28-4834-A212-57C9C1D3A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37E19BB-DB1C-4FCF-B834-DA97C1894FCF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F805A77-AA69-44CD-BB6D-2AACF1013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C9F653B-585C-4478-A97F-4575D5DECCDF}"/>
              </a:ext>
            </a:extLst>
          </p:cNvPr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20E4378-F2C4-45F5-A661-60A93DFC9290}"/>
              </a:ext>
            </a:extLst>
          </p:cNvPr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328DD27-709D-4274-AB89-2F4B9EF0E8BE}"/>
              </a:ext>
            </a:extLst>
          </p:cNvPr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23" name="عنصر نائب لرقم الشريحة 22">
            <a:extLst>
              <a:ext uri="{FF2B5EF4-FFF2-40B4-BE49-F238E27FC236}">
                <a16:creationId xmlns:a16="http://schemas.microsoft.com/office/drawing/2014/main" id="{5A99C3FC-453B-4C0B-B7B5-BD1FEAA7A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2FBAEAB-2D1C-4FBA-BFE2-0D135B6C388B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307430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9pPr>
    </p:titleStyle>
    <p:bodyStyle>
      <a:lvl1pPr marL="319088" indent="-319088" algn="r" rtl="1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39763" indent="-273050" algn="r" rtl="1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914400" indent="-228600" algn="r" rtl="1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371600" indent="-228600" algn="r" rtl="1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828800" indent="-228600" algn="r" rtl="1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103120" indent="-228600" algn="r" rtl="1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rtl="1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r" rtl="1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r" rtl="1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E1D668-AA19-47D6-8655-10CD0C18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2A34B-E6B9-4B25-B2E6-22C2A4BE7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86083-41E2-4B1C-8191-7B4113EBE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0E553-5115-4CFC-AF7C-963FF25DE5FB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644C8-7787-423B-A038-64F86B9CB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A95C6-90B4-4D9F-BB51-76B3DEAC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1FFD-E241-4E7D-8B24-5317720CE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عنصر نائب للعنوان 21">
            <a:extLst>
              <a:ext uri="{FF2B5EF4-FFF2-40B4-BE49-F238E27FC236}">
                <a16:creationId xmlns:a16="http://schemas.microsoft.com/office/drawing/2014/main" id="{1BAC7F9B-F65B-4A16-8417-AFA8B51948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</a:p>
        </p:txBody>
      </p:sp>
      <p:sp>
        <p:nvSpPr>
          <p:cNvPr id="1027" name="عنصر نائب للنص 12">
            <a:extLst>
              <a:ext uri="{FF2B5EF4-FFF2-40B4-BE49-F238E27FC236}">
                <a16:creationId xmlns:a16="http://schemas.microsoft.com/office/drawing/2014/main" id="{B12AC5F7-26C4-4319-AE84-B4D3D1050C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</a:p>
        </p:txBody>
      </p:sp>
      <p:sp>
        <p:nvSpPr>
          <p:cNvPr id="14" name="عنصر نائب للتاريخ 13">
            <a:extLst>
              <a:ext uri="{FF2B5EF4-FFF2-40B4-BE49-F238E27FC236}">
                <a16:creationId xmlns:a16="http://schemas.microsoft.com/office/drawing/2014/main" id="{3E32F506-F3A9-4BE3-BDC7-5B8CEEB3A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F878B2D-5682-4D3B-9F1D-3F558D0BFF98}" type="datetimeFigureOut">
              <a:rPr lang="ar-AE"/>
              <a:pPr>
                <a:defRPr/>
              </a:pPr>
              <a:t>29/05/1443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671CDF8-D0F8-4EA2-8F83-5A6423F6A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ar-AE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A1AF34F-7809-4F1E-976A-679C95804E79}"/>
              </a:ext>
            </a:extLst>
          </p:cNvPr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69BBFF8-7720-4DF5-ADEB-8CFCABB563C0}"/>
              </a:ext>
            </a:extLst>
          </p:cNvPr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DB2D144-9387-4D75-9C8D-5474CD1889B4}"/>
              </a:ext>
            </a:extLst>
          </p:cNvPr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23" name="عنصر نائب لرقم الشريحة 22">
            <a:extLst>
              <a:ext uri="{FF2B5EF4-FFF2-40B4-BE49-F238E27FC236}">
                <a16:creationId xmlns:a16="http://schemas.microsoft.com/office/drawing/2014/main" id="{80B538BF-871A-40A0-AE85-76FE28A62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05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14DA82A-A89F-4093-8273-5A2C91327F74}" type="slidenum">
              <a:rPr lang="ar-AE" altLang="en-US"/>
              <a:pPr>
                <a:defRPr/>
              </a:pPr>
              <a:t>‹#›</a:t>
            </a:fld>
            <a:endParaRPr lang="ar-AE" altLang="en-US"/>
          </a:p>
        </p:txBody>
      </p:sp>
    </p:spTree>
    <p:extLst>
      <p:ext uri="{BB962C8B-B14F-4D97-AF65-F5344CB8AC3E}">
        <p14:creationId xmlns:p14="http://schemas.microsoft.com/office/powerpoint/2010/main" val="285386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5pPr>
      <a:lvl6pPr marL="342900" algn="l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6pPr>
      <a:lvl7pPr marL="685800" algn="l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7pPr>
      <a:lvl8pPr marL="1028700" algn="l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8pPr>
      <a:lvl9pPr marL="1371600" algn="l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anose="020B0602020104020603" pitchFamily="34" charset="0"/>
          <a:cs typeface="Arial" panose="020B0604020202020204" pitchFamily="34" charset="0"/>
        </a:defRPr>
      </a:lvl9pPr>
    </p:titleStyle>
    <p:bodyStyle>
      <a:lvl1pPr marL="238125" indent="-238125" algn="r" rtl="1" eaLnBrk="0" fontAlgn="base" hangingPunct="0">
        <a:spcBef>
          <a:spcPts val="525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1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79425" indent="-204788" algn="r" rtl="1" eaLnBrk="0" fontAlgn="base" hangingPunct="0">
        <a:spcBef>
          <a:spcPts val="413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19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85800" indent="-171450" algn="r" rtl="1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17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028700" indent="-171450" algn="r" rtl="1" eaLnBrk="0" fontAlgn="base" hangingPunct="0">
        <a:spcBef>
          <a:spcPts val="3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371600" indent="-171450" algn="r" rtl="1" eaLnBrk="0" fontAlgn="base" hangingPunct="0">
        <a:spcBef>
          <a:spcPts val="3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577340" indent="-171450" algn="r" rtl="1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r" rtl="1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r" rtl="1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r" rtl="1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33C4A-A4A8-4CDB-BD33-83DC6B04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6AA3-B16D-48D0-ACEC-C14A7218A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43FEB-9B26-4BE4-9040-DACA3EA6C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E740A-40A4-44CA-95E2-3B51150C91A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99F4F-2C77-4366-A55C-86ED72F55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3F241-2CE8-429E-9BF0-1E9549F07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2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1BE1EA3-0001-4278-A0E3-10E7AA996300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D6E6333-6507-41D9-90F5-06ABFBD76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9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6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6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6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6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56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56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56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5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9.xml" /><Relationship Id="rId5" Type="http://schemas.openxmlformats.org/officeDocument/2006/relationships/image" Target="../media/image11.gif" /><Relationship Id="rId4" Type="http://schemas.openxmlformats.org/officeDocument/2006/relationships/image" Target="../media/image10.jp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56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ya-webdesign.com/explore/man-thinking-png/&amp;psig=AOvVaw0R_ylmDCYf6BhwiS1VECDu&amp;ust=1586443642737000&amp;source=images&amp;cd=vfe&amp;ved=0CAIQjRxqFwoTCJio5aaJ2egCFQAAAAAdAAAAABAD" TargetMode="External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57.xml" /><Relationship Id="rId4" Type="http://schemas.openxmlformats.org/officeDocument/2006/relationships/image" Target="../media/image40.pn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6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6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6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7.xml" /><Relationship Id="rId4" Type="http://schemas.microsoft.com/office/2007/relationships/hdphoto" Target="../media/hdphoto3.wdp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18.xml" 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6.gif" /><Relationship Id="rId4" Type="http://schemas.openxmlformats.org/officeDocument/2006/relationships/hyperlink" Target="https://www.google.ae/url?sa=i&amp;url=https://elfatmia.wordpress.com/page/6/&amp;psig=AOvVaw06M5pzNlXy71FuVGXUFdWA&amp;ust=1598821497778000&amp;source=images&amp;cd=vfe&amp;ved=0CAIQjRxqGAoTCNC15rWowesCFQAAAAAdAAAAABCKAQ" TargetMode="Externa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5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6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4.xml" /><Relationship Id="rId5" Type="http://schemas.microsoft.com/office/2007/relationships/hdphoto" Target="../media/hdphoto1.wdp" /><Relationship Id="rId4" Type="http://schemas.openxmlformats.org/officeDocument/2006/relationships/image" Target="../media/image13.png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5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4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 /><Relationship Id="rId3" Type="http://schemas.microsoft.com/office/2007/relationships/hdphoto" Target="../media/hdphoto2.wdp" /><Relationship Id="rId7" Type="http://schemas.openxmlformats.org/officeDocument/2006/relationships/image" Target="../media/image18.jp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7.jpg" /><Relationship Id="rId5" Type="http://schemas.openxmlformats.org/officeDocument/2006/relationships/image" Target="../media/image16.jpeg" /><Relationship Id="rId4" Type="http://schemas.openxmlformats.org/officeDocument/2006/relationships/hyperlink" Target="https://www.google.ae/url?sa=i&amp;url=https://twitter.com/amna_alhammadii/status/1239501656942927872/photo/1&amp;psig=AOvVaw1y7esiPMP7hX6_9DBJffcI&amp;ust=1584950067104000&amp;source=images&amp;cd=vfe&amp;ved=0CAIQjRxqFwoTCPjJ0aPNregCFQAAAAAdAAAAABAD" TargetMode="Externa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40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6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hyperlink" Target="https://www.google.com/url?sa=i&amp;url=http://www.i2clipart.com/clipart-light-bulb-512x512-4b0b&amp;psig=AOvVaw03BcPaUxR3kYnBG6G74Ivb&amp;ust=1588811315673000&amp;source=images&amp;cd=vfe&amp;ved=0CAIQjRxqFwoTCMDQnun9nekCFQAAAAAdAAAAABAO" TargetMode="External" /><Relationship Id="rId1" Type="http://schemas.openxmlformats.org/officeDocument/2006/relationships/slideLayout" Target="../slideLayouts/slideLayout56.xml" /><Relationship Id="rId6" Type="http://schemas.openxmlformats.org/officeDocument/2006/relationships/image" Target="../media/image25.gif" /><Relationship Id="rId5" Type="http://schemas.openxmlformats.org/officeDocument/2006/relationships/image" Target="../media/image24.png" /><Relationship Id="rId4" Type="http://schemas.openxmlformats.org/officeDocument/2006/relationships/image" Target="../media/image23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6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se2.mm.bing.net/th?id=OIP.-lF5N8fRd4ANfZTjGWofpwHaDA&amp;pid=Api&amp;P=0&amp;w=300&amp;h=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" y="301752"/>
            <a:ext cx="11963399" cy="65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071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شاهد.. لأول مرة بطيخ مكعب الشكل في الأسواق اليابانية | مصراوى">
            <a:extLst>
              <a:ext uri="{FF2B5EF4-FFF2-40B4-BE49-F238E27FC236}">
                <a16:creationId xmlns:a16="http://schemas.microsoft.com/office/drawing/2014/main" id="{6FA89B05-2824-4AAE-80DF-E48C63375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r="7303" b="-1"/>
          <a:stretch/>
        </p:blipFill>
        <p:spPr bwMode="auto">
          <a:xfrm>
            <a:off x="321728" y="965200"/>
            <a:ext cx="6569457" cy="5571066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بطيخ أحمر - ويكيبيديا">
            <a:extLst>
              <a:ext uri="{FF2B5EF4-FFF2-40B4-BE49-F238E27FC236}">
                <a16:creationId xmlns:a16="http://schemas.microsoft.com/office/drawing/2014/main" id="{778298D1-A5D7-401C-9174-2854B0BF7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r="21555" b="2"/>
          <a:stretch/>
        </p:blipFill>
        <p:spPr bwMode="auto">
          <a:xfrm>
            <a:off x="7212913" y="965200"/>
            <a:ext cx="4013877" cy="5571066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7180E-7E7F-4A1C-9DAC-46CD06C26528}"/>
              </a:ext>
            </a:extLst>
          </p:cNvPr>
          <p:cNvSpPr txBox="1"/>
          <p:nvPr/>
        </p:nvSpPr>
        <p:spPr>
          <a:xfrm>
            <a:off x="1172817" y="120247"/>
            <a:ext cx="9846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</a:rPr>
              <a:t>قارن بين الصورتين ما الشي المختلف –متشابه-مميز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13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1EDFE6-6013-417F-BE90-1B5B8ABA8057}"/>
              </a:ext>
            </a:extLst>
          </p:cNvPr>
          <p:cNvSpPr/>
          <p:nvPr/>
        </p:nvSpPr>
        <p:spPr>
          <a:xfrm>
            <a:off x="940809" y="146304"/>
            <a:ext cx="10827519" cy="1069848"/>
          </a:xfrm>
          <a:prstGeom prst="roundRect">
            <a:avLst/>
          </a:prstGeom>
          <a:solidFill>
            <a:srgbClr val="99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اكتب خمسة أوجه اختلاف تلاحظها بين هؤلاء الأولاد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73E69-7BC6-4591-97E2-3FA21108B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90" t="17236" r="20946" b="12091"/>
          <a:stretch/>
        </p:blipFill>
        <p:spPr>
          <a:xfrm>
            <a:off x="286512" y="1216152"/>
            <a:ext cx="11905488" cy="586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6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62BD12-0806-4583-9157-BBD2FB49A6A1}"/>
              </a:ext>
            </a:extLst>
          </p:cNvPr>
          <p:cNvSpPr/>
          <p:nvPr/>
        </p:nvSpPr>
        <p:spPr>
          <a:xfrm>
            <a:off x="3882081" y="30407"/>
            <a:ext cx="495711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قراءة المفردات</a:t>
            </a:r>
            <a:r>
              <a:rPr lang="ar-AE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الدرس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2" descr="Three Students Reading A Book, Reading Clipart, Cartoon Hand ...">
            <a:extLst>
              <a:ext uri="{FF2B5EF4-FFF2-40B4-BE49-F238E27FC236}">
                <a16:creationId xmlns:a16="http://schemas.microsoft.com/office/drawing/2014/main" id="{783573FA-D546-472A-B951-C092C74A7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3" b="8944"/>
          <a:stretch/>
        </p:blipFill>
        <p:spPr bwMode="auto">
          <a:xfrm>
            <a:off x="463824" y="30407"/>
            <a:ext cx="2266123" cy="19577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game&#10;&#10;Description automatically generated">
            <a:extLst>
              <a:ext uri="{FF2B5EF4-FFF2-40B4-BE49-F238E27FC236}">
                <a16:creationId xmlns:a16="http://schemas.microsoft.com/office/drawing/2014/main" id="{71CE4BD9-8D6D-4D76-B636-4830B6AC8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37" y="445904"/>
            <a:ext cx="2695739" cy="2135500"/>
          </a:xfrm>
          <a:prstGeom prst="rect">
            <a:avLst/>
          </a:prstGeom>
        </p:spPr>
      </p:pic>
      <p:pic>
        <p:nvPicPr>
          <p:cNvPr id="14" name="Picture 13" descr="A picture containing game&#10;&#10;Description automatically generated">
            <a:extLst>
              <a:ext uri="{FF2B5EF4-FFF2-40B4-BE49-F238E27FC236}">
                <a16:creationId xmlns:a16="http://schemas.microsoft.com/office/drawing/2014/main" id="{48C23297-2FA7-4F8A-961D-C3C40F83F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93" y="1501029"/>
            <a:ext cx="2552517" cy="1927971"/>
          </a:xfrm>
          <a:prstGeom prst="rect">
            <a:avLst/>
          </a:prstGeom>
        </p:spPr>
      </p:pic>
      <p:pic>
        <p:nvPicPr>
          <p:cNvPr id="15" name="Picture 14" descr="A picture containing game&#10;&#10;Description automatically generated">
            <a:extLst>
              <a:ext uri="{FF2B5EF4-FFF2-40B4-BE49-F238E27FC236}">
                <a16:creationId xmlns:a16="http://schemas.microsoft.com/office/drawing/2014/main" id="{616BE655-BE17-4246-AFBA-16A6CA537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55" y="1826857"/>
            <a:ext cx="2986735" cy="2419713"/>
          </a:xfrm>
          <a:prstGeom prst="rect">
            <a:avLst/>
          </a:prstGeom>
        </p:spPr>
      </p:pic>
      <p:pic>
        <p:nvPicPr>
          <p:cNvPr id="16" name="Picture 15" descr="A picture containing game&#10;&#10;Description automatically generated">
            <a:extLst>
              <a:ext uri="{FF2B5EF4-FFF2-40B4-BE49-F238E27FC236}">
                <a16:creationId xmlns:a16="http://schemas.microsoft.com/office/drawing/2014/main" id="{66936C40-AFE7-4DF6-AB11-55C040FFA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681" y="2053356"/>
            <a:ext cx="3346034" cy="2746904"/>
          </a:xfrm>
          <a:prstGeom prst="rect">
            <a:avLst/>
          </a:prstGeom>
        </p:spPr>
      </p:pic>
      <p:sp>
        <p:nvSpPr>
          <p:cNvPr id="17" name="Hexagon 16">
            <a:extLst>
              <a:ext uri="{FF2B5EF4-FFF2-40B4-BE49-F238E27FC236}">
                <a16:creationId xmlns:a16="http://schemas.microsoft.com/office/drawing/2014/main" id="{1578E7B8-B280-4B52-9681-ECBDF020A6A8}"/>
              </a:ext>
            </a:extLst>
          </p:cNvPr>
          <p:cNvSpPr/>
          <p:nvPr/>
        </p:nvSpPr>
        <p:spPr>
          <a:xfrm>
            <a:off x="9814461" y="2981600"/>
            <a:ext cx="2225619" cy="175729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002060"/>
                </a:solidFill>
              </a:rPr>
              <a:t>الاختلاف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8" name="Picture 17" descr="A picture containing game&#10;&#10;Description automatically generated">
            <a:extLst>
              <a:ext uri="{FF2B5EF4-FFF2-40B4-BE49-F238E27FC236}">
                <a16:creationId xmlns:a16="http://schemas.microsoft.com/office/drawing/2014/main" id="{28FD591A-746A-4382-8BCA-071B99E32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0" y="329635"/>
            <a:ext cx="2936536" cy="2651965"/>
          </a:xfrm>
          <a:prstGeom prst="rect">
            <a:avLst/>
          </a:prstGeom>
        </p:spPr>
      </p:pic>
      <p:sp>
        <p:nvSpPr>
          <p:cNvPr id="19" name="Hexagon 18">
            <a:extLst>
              <a:ext uri="{FF2B5EF4-FFF2-40B4-BE49-F238E27FC236}">
                <a16:creationId xmlns:a16="http://schemas.microsoft.com/office/drawing/2014/main" id="{4A7E972D-254D-40C2-8E6E-F1BE92B3DC46}"/>
              </a:ext>
            </a:extLst>
          </p:cNvPr>
          <p:cNvSpPr/>
          <p:nvPr/>
        </p:nvSpPr>
        <p:spPr>
          <a:xfrm>
            <a:off x="6778563" y="3158113"/>
            <a:ext cx="1971723" cy="175729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002060"/>
                </a:solidFill>
              </a:rPr>
              <a:t>الاحترام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99AE3DA5-00B0-4C0A-AEC7-2D14E6EAA87D}"/>
              </a:ext>
            </a:extLst>
          </p:cNvPr>
          <p:cNvSpPr/>
          <p:nvPr/>
        </p:nvSpPr>
        <p:spPr>
          <a:xfrm>
            <a:off x="8168326" y="3860249"/>
            <a:ext cx="2084445" cy="175729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002060"/>
                </a:solidFill>
              </a:rPr>
              <a:t>متفرد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B8611F89-52C4-44DD-980E-624260C2784F}"/>
              </a:ext>
            </a:extLst>
          </p:cNvPr>
          <p:cNvSpPr/>
          <p:nvPr/>
        </p:nvSpPr>
        <p:spPr>
          <a:xfrm>
            <a:off x="5430383" y="4031185"/>
            <a:ext cx="1802295" cy="175729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002060"/>
                </a:solidFill>
              </a:rPr>
              <a:t>ميزة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4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vel 1"/>
          <p:cNvSpPr/>
          <p:nvPr/>
        </p:nvSpPr>
        <p:spPr>
          <a:xfrm>
            <a:off x="82296" y="118872"/>
            <a:ext cx="12109704" cy="6592824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6600" dirty="0">
                <a:solidFill>
                  <a:schemeClr val="tx1"/>
                </a:solidFill>
              </a:rPr>
              <a:t>هل نحن جميعاً متشابهون أم مختلفون ؟</a:t>
            </a:r>
          </a:p>
          <a:p>
            <a:pPr algn="ctr"/>
            <a:r>
              <a:rPr lang="ar-EG" sz="6600" dirty="0">
                <a:solidFill>
                  <a:schemeClr val="tx1"/>
                </a:solidFill>
              </a:rPr>
              <a:t>فيم نتشابه أو نختاف ؟</a:t>
            </a:r>
          </a:p>
          <a:p>
            <a:pPr algn="ctr"/>
            <a:r>
              <a:rPr lang="ar-EG" sz="6600" dirty="0">
                <a:solidFill>
                  <a:schemeClr val="tx1"/>
                </a:solidFill>
              </a:rPr>
              <a:t>مالسبب في قبول هذا الإختلاف ؟ </a:t>
            </a:r>
            <a:endParaRPr lang="en-GB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4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57200" y="0"/>
            <a:ext cx="11539728" cy="60076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400" b="1" dirty="0">
                <a:solidFill>
                  <a:srgbClr val="FFFF00"/>
                </a:solidFill>
              </a:rPr>
              <a:t>هل إحترام الإختلاف بين الأخرين شي مهم ؟ ولماذا ؟</a:t>
            </a:r>
            <a:endParaRPr lang="en-GB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2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D6DB7-5F7B-40C9-995F-6798D2C25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945" y="130628"/>
            <a:ext cx="6816438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64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85287B1-575E-411D-85F7-29F3150F3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565F22-5579-41B0-A06A-6C37585E2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081" y="-320634"/>
            <a:ext cx="7350825" cy="71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5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A07CA-DC68-430D-8A3A-7366A02D87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F91A-C8B5-4DB0-954D-DDE2423536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91941-0E9F-4E57-81B3-86A24434E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106" y="0"/>
            <a:ext cx="7607916" cy="700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71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DF4DB-AB15-4BA6-9A04-DA173B682B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BA90CE-F4D2-474D-9C78-63BD9C9426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95387-2718-478B-9B1A-4B44A3F64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4" y="-35984"/>
            <a:ext cx="8011885" cy="68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94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EC14-AEF7-4B0C-8944-0BA5400C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A04F5-4373-4962-8864-83FAB9EB5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D6E89-4684-4EB2-9B95-CBDF70400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84" y="0"/>
            <a:ext cx="6586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22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picture containing computer, table, room&#10;&#10;Description automatically generated">
            <a:extLst>
              <a:ext uri="{FF2B5EF4-FFF2-40B4-BE49-F238E27FC236}">
                <a16:creationId xmlns:a16="http://schemas.microsoft.com/office/drawing/2014/main" id="{BDB217C9-E510-44BF-9760-1F8BBF476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" y="33339"/>
            <a:ext cx="1207273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65DC28B-E7D5-4222-B743-D5D56E27F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2" y="908051"/>
            <a:ext cx="2738437" cy="39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room, toy&#10;&#10;Description automatically generated">
            <a:extLst>
              <a:ext uri="{FF2B5EF4-FFF2-40B4-BE49-F238E27FC236}">
                <a16:creationId xmlns:a16="http://schemas.microsoft.com/office/drawing/2014/main" id="{90478041-5247-480B-AF4C-DD547B4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296" y="4505795"/>
            <a:ext cx="2962622" cy="2200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317" name="TextBox 3">
            <a:extLst>
              <a:ext uri="{FF2B5EF4-FFF2-40B4-BE49-F238E27FC236}">
                <a16:creationId xmlns:a16="http://schemas.microsoft.com/office/drawing/2014/main" id="{7A1CB871-5DCD-4F87-84D8-F439B2638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427" y="1251913"/>
            <a:ext cx="6677025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3600" b="1" dirty="0">
                <a:solidFill>
                  <a:srgbClr val="F7DF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اليوم : </a:t>
            </a:r>
            <a:r>
              <a:rPr lang="ar-EG" alt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AE" alt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</a:t>
            </a:r>
            <a:endParaRPr lang="en-US" altLang="en-US" sz="36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3600" b="1" dirty="0">
                <a:solidFill>
                  <a:srgbClr val="F7DF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التاريخ: </a:t>
            </a:r>
            <a:r>
              <a:rPr lang="en-US" alt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/1/2021</a:t>
            </a:r>
            <a:r>
              <a:rPr lang="ar-AE" alt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3600" b="1" dirty="0">
                <a:solidFill>
                  <a:srgbClr val="F7DF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الرائع: </a:t>
            </a:r>
            <a:r>
              <a:rPr lang="ar-AE" alt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 الأساسي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المادة : الاجتماعيات       </a:t>
            </a:r>
            <a:endParaRPr lang="en-US" altLang="en-US" sz="4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ar-AE" altLang="en-US" sz="5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picture containing toy, looking, standing, horse&#10;&#10;Description automatically generated">
            <a:extLst>
              <a:ext uri="{FF2B5EF4-FFF2-40B4-BE49-F238E27FC236}">
                <a16:creationId xmlns:a16="http://schemas.microsoft.com/office/drawing/2014/main" id="{B148E30A-A21A-4D22-95F0-49F4B9A180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5" y="443172"/>
            <a:ext cx="2139925" cy="121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09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8609F-AC08-4C54-BA5D-B14E5406F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EDB584-6003-4E0A-87D9-7579891461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1F409-5FF7-49B2-8FD5-6248FB783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3" y="0"/>
            <a:ext cx="6277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42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t="2020" r="5009"/>
          <a:stretch/>
        </p:blipFill>
        <p:spPr>
          <a:xfrm>
            <a:off x="155448" y="-292607"/>
            <a:ext cx="12036552" cy="6934906"/>
          </a:xfrm>
          <a:prstGeom prst="rect">
            <a:avLst/>
          </a:prstGeom>
        </p:spPr>
      </p:pic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896112" y="1460346"/>
            <a:ext cx="8366760" cy="3429000"/>
          </a:xfrm>
        </p:spPr>
        <p:txBody>
          <a:bodyPr>
            <a:noAutofit/>
          </a:bodyPr>
          <a:lstStyle/>
          <a:p>
            <a:pPr algn="r" rtl="1" eaLnBrk="1" hangingPunct="1">
              <a:buFontTx/>
              <a:buNone/>
            </a:pPr>
            <a:r>
              <a:rPr lang="ar-EG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تأمل الصور ووضح وجه  الشبه وأوجه الإختلاف </a:t>
            </a:r>
            <a:endParaRPr lang="ar-AE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  <a:p>
            <a:pPr algn="r" rtl="1" eaLnBrk="1" hangingPunct="1">
              <a:buFontTx/>
              <a:buNone/>
            </a:pPr>
            <a:r>
              <a:rPr lang="ar-AE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........................................................</a:t>
            </a:r>
          </a:p>
          <a:p>
            <a:pPr algn="r" rtl="1" eaLnBrk="1" hangingPunct="1">
              <a:buFontTx/>
              <a:buNone/>
            </a:pPr>
            <a:r>
              <a:rPr lang="ar-AE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........................................................</a:t>
            </a:r>
            <a:endParaRPr lang="en-US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" name="Picture 2" descr="Man Thinking Transparent &amp; PNG Clipart Free Download - YWD">
            <a:hlinkClick r:id="rId3"/>
            <a:extLst>
              <a:ext uri="{FF2B5EF4-FFF2-40B4-BE49-F238E27FC236}">
                <a16:creationId xmlns:a16="http://schemas.microsoft.com/office/drawing/2014/main" id="{C8643772-58AE-4CDD-A29A-2688FBF33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20" y="2156756"/>
            <a:ext cx="5641848" cy="295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5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1EDFE6-6013-417F-BE90-1B5B8ABA8057}"/>
              </a:ext>
            </a:extLst>
          </p:cNvPr>
          <p:cNvSpPr/>
          <p:nvPr/>
        </p:nvSpPr>
        <p:spPr>
          <a:xfrm>
            <a:off x="940809" y="146304"/>
            <a:ext cx="10827519" cy="1069848"/>
          </a:xfrm>
          <a:prstGeom prst="roundRect">
            <a:avLst/>
          </a:prstGeom>
          <a:solidFill>
            <a:srgbClr val="99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اكتب خمسة أوجه اختلاف تلاحظها بين هؤلاء الأولاد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73E69-7BC6-4591-97E2-3FA21108B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90" t="17236" r="20946" b="12091"/>
          <a:stretch/>
        </p:blipFill>
        <p:spPr>
          <a:xfrm>
            <a:off x="286512" y="1216152"/>
            <a:ext cx="11905488" cy="586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DABE23-1E02-4BCC-94D3-E4A0B97ADA72}"/>
              </a:ext>
            </a:extLst>
          </p:cNvPr>
          <p:cNvSpPr/>
          <p:nvPr/>
        </p:nvSpPr>
        <p:spPr>
          <a:xfrm>
            <a:off x="822960" y="0"/>
            <a:ext cx="10944972" cy="12161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EG" sz="4400" b="1" dirty="0">
              <a:solidFill>
                <a:srgbClr val="0070C0"/>
              </a:solidFill>
            </a:endParaRPr>
          </a:p>
          <a:p>
            <a:pPr algn="ctr"/>
            <a:r>
              <a:rPr lang="ar-AE" sz="3600" b="1" dirty="0">
                <a:solidFill>
                  <a:srgbClr val="0070C0"/>
                </a:solidFill>
              </a:rPr>
              <a:t>اختر شخصين من أفراد أسرتك وقل لكل منهما:</a:t>
            </a:r>
          </a:p>
          <a:p>
            <a:pPr algn="ctr"/>
            <a:endParaRPr lang="ar-AE" sz="40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A3851-F7AA-4497-935C-24DA4DADE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5" t="68078" r="57480" b="11368"/>
          <a:stretch/>
        </p:blipFill>
        <p:spPr>
          <a:xfrm>
            <a:off x="387096" y="1005840"/>
            <a:ext cx="11804904" cy="601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155C7-9806-44F3-9953-F97A402E1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099" y="0"/>
            <a:ext cx="8581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7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112D6AB-56BB-4299-B792-F00190B4A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08" y="0"/>
            <a:ext cx="4814970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6DF2477-89D9-4592-AD56-E8044127E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98" b="95383" l="9022" r="92283">
                        <a14:foregroundMark x1="29239" y1="86391" x2="35870" y2="87485"/>
                        <a14:foregroundMark x1="35870" y1="87485" x2="36304" y2="87728"/>
                        <a14:foregroundMark x1="68261" y1="73876" x2="71087" y2="73633"/>
                        <a14:foregroundMark x1="77065" y1="73633" x2="80652" y2="73390"/>
                        <a14:foregroundMark x1="70543" y1="60510" x2="73696" y2="60510"/>
                        <a14:foregroundMark x1="76630" y1="60753" x2="78370" y2="60753"/>
                        <a14:foregroundMark x1="54130" y1="21507" x2="54891" y2="24423"/>
                        <a14:foregroundMark x1="39239" y1="92710" x2="56522" y2="95504"/>
                        <a14:foregroundMark x1="56522" y1="95504" x2="58043" y2="94775"/>
                        <a14:foregroundMark x1="35435" y1="9964" x2="44891" y2="8019"/>
                        <a14:foregroundMark x1="9130" y1="59295" x2="10000" y2="64034"/>
                        <a14:foregroundMark x1="91413" y1="44350" x2="92283" y2="59417"/>
                        <a14:foregroundMark x1="92283" y1="59417" x2="92065" y2="60510"/>
                        <a14:foregroundMark x1="91848" y1="60146" x2="91848" y2="60146"/>
                        <a14:foregroundMark x1="91522" y1="60146" x2="90870" y2="62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6294" cy="6858000"/>
          </a:xfrm>
          <a:prstGeom prst="rect">
            <a:avLst/>
          </a:prstGeom>
        </p:spPr>
      </p:pic>
      <p:sp>
        <p:nvSpPr>
          <p:cNvPr id="8" name="Heart 7">
            <a:extLst>
              <a:ext uri="{FF2B5EF4-FFF2-40B4-BE49-F238E27FC236}">
                <a16:creationId xmlns:a16="http://schemas.microsoft.com/office/drawing/2014/main" id="{D48AC59C-4ADA-4894-9F6B-3A746DA37C97}"/>
              </a:ext>
            </a:extLst>
          </p:cNvPr>
          <p:cNvSpPr/>
          <p:nvPr/>
        </p:nvSpPr>
        <p:spPr>
          <a:xfrm>
            <a:off x="1392072" y="3725839"/>
            <a:ext cx="559558" cy="586854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C443C-DA39-4808-9FF6-212E471A0E24}"/>
              </a:ext>
            </a:extLst>
          </p:cNvPr>
          <p:cNvSpPr txBox="1"/>
          <p:nvPr/>
        </p:nvSpPr>
        <p:spPr>
          <a:xfrm rot="20901859">
            <a:off x="9711324" y="2023690"/>
            <a:ext cx="1912891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أصدقائي الأبطال كيف أعبر عن حبي</a:t>
            </a:r>
            <a:endParaRPr lang="ar-EG" sz="3200" b="1" dirty="0"/>
          </a:p>
          <a:p>
            <a:pPr algn="ctr"/>
            <a:r>
              <a:rPr lang="ar-AE" sz="3200" b="1" dirty="0"/>
              <a:t> </a:t>
            </a:r>
            <a:r>
              <a:rPr lang="ar-EG" sz="3200" b="1" dirty="0"/>
              <a:t>للاخرين ؟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93492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3FBF147-8264-43D5-8798-6018A9B4D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2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D76D57-8519-4B88-80B2-B444BAD0EF32}"/>
              </a:ext>
            </a:extLst>
          </p:cNvPr>
          <p:cNvSpPr txBox="1"/>
          <p:nvPr/>
        </p:nvSpPr>
        <p:spPr>
          <a:xfrm rot="2456730">
            <a:off x="9167757" y="696229"/>
            <a:ext cx="204716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مفهوم </a:t>
            </a:r>
            <a:r>
              <a:rPr lang="ar-EG" sz="3600" b="1" dirty="0">
                <a:solidFill>
                  <a:srgbClr val="FF0000"/>
                </a:solidFill>
              </a:rPr>
              <a:t>الإختلاف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D5F49-F1FB-4F21-8BC3-52082DCFB0BE}"/>
              </a:ext>
            </a:extLst>
          </p:cNvPr>
          <p:cNvSpPr txBox="1"/>
          <p:nvPr/>
        </p:nvSpPr>
        <p:spPr>
          <a:xfrm rot="3623962">
            <a:off x="9900133" y="4152105"/>
            <a:ext cx="204716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كيف </a:t>
            </a:r>
            <a:r>
              <a:rPr lang="ar-EG" sz="3600" b="1" dirty="0">
                <a:solidFill>
                  <a:srgbClr val="FF0000"/>
                </a:solidFill>
              </a:rPr>
              <a:t>أتعامل مع الأخرين</a:t>
            </a:r>
            <a:r>
              <a:rPr lang="ar-AE" sz="3600" b="1" dirty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4944D-B873-4C76-A95D-7502C48AF525}"/>
              </a:ext>
            </a:extLst>
          </p:cNvPr>
          <p:cNvSpPr txBox="1"/>
          <p:nvPr/>
        </p:nvSpPr>
        <p:spPr>
          <a:xfrm rot="19449938">
            <a:off x="1076872" y="939554"/>
            <a:ext cx="204716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لم  الإختلاف شي مهم ؟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0B7B00-2015-4E46-A97A-E4A97393B50A}"/>
              </a:ext>
            </a:extLst>
          </p:cNvPr>
          <p:cNvSpPr txBox="1"/>
          <p:nvPr/>
        </p:nvSpPr>
        <p:spPr>
          <a:xfrm rot="17613491">
            <a:off x="321812" y="4186518"/>
            <a:ext cx="204716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واجبنا تجاه </a:t>
            </a:r>
            <a:r>
              <a:rPr lang="ar-EG" sz="3600" b="1" dirty="0">
                <a:solidFill>
                  <a:srgbClr val="FF0000"/>
                </a:solidFill>
              </a:rPr>
              <a:t>الأخرين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9F4B0C-FC78-4771-B0FA-1AD9E1B48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907" y="0"/>
            <a:ext cx="3989771" cy="1743628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33717A-2498-419B-940B-0E5538BDF164}"/>
              </a:ext>
            </a:extLst>
          </p:cNvPr>
          <p:cNvSpPr/>
          <p:nvPr/>
        </p:nvSpPr>
        <p:spPr>
          <a:xfrm>
            <a:off x="4638297" y="410149"/>
            <a:ext cx="29610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بطاقة خروج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6194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oom, computer, table&#10;&#10;Description automatically generated">
            <a:extLst>
              <a:ext uri="{FF2B5EF4-FFF2-40B4-BE49-F238E27FC236}">
                <a16:creationId xmlns:a16="http://schemas.microsoft.com/office/drawing/2014/main" id="{1F671593-E378-47FB-A2B3-B5FD4814D8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38"/>
          <a:stretch/>
        </p:blipFill>
        <p:spPr>
          <a:xfrm>
            <a:off x="-92765" y="0"/>
            <a:ext cx="12284765" cy="77790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F34058-FFA4-4D3F-9A03-11453577FA17}"/>
              </a:ext>
            </a:extLst>
          </p:cNvPr>
          <p:cNvSpPr/>
          <p:nvPr/>
        </p:nvSpPr>
        <p:spPr>
          <a:xfrm>
            <a:off x="6142384" y="2366019"/>
            <a:ext cx="3982277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حان وقت </a:t>
            </a:r>
            <a:r>
              <a:rPr lang="ar-EG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إنتهاء الدرس</a:t>
            </a:r>
            <a:endParaRPr lang="ar-AE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ar-AE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يا أبطالي الرائعين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 descr="elfatmia | Just another WordPress.com site | الصفحة 6">
            <a:hlinkClick r:id="rId4"/>
            <a:extLst>
              <a:ext uri="{FF2B5EF4-FFF2-40B4-BE49-F238E27FC236}">
                <a16:creationId xmlns:a16="http://schemas.microsoft.com/office/drawing/2014/main" id="{59EB45C2-A65E-4793-9027-8107F9EAC0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780" y="2624486"/>
            <a:ext cx="6902420" cy="488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9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r="1666" b="13924"/>
          <a:stretch/>
        </p:blipFill>
        <p:spPr>
          <a:xfrm>
            <a:off x="1555282" y="23261"/>
            <a:ext cx="9144000" cy="6858000"/>
          </a:xfrm>
          <a:prstGeom prst="rect">
            <a:avLst/>
          </a:prstGeom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 rot="20892493">
            <a:off x="7330129" y="643761"/>
            <a:ext cx="2770258" cy="1923701"/>
          </a:xfrm>
        </p:spPr>
        <p:txBody>
          <a:bodyPr>
            <a:normAutofit/>
          </a:bodyPr>
          <a:lstStyle/>
          <a:p>
            <a:pPr rtl="1" eaLnBrk="1" hangingPunct="1"/>
            <a:r>
              <a:rPr lang="ar-EG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شكر أحبائي الصغار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20584462">
            <a:off x="2209799" y="2685764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أ/ </a:t>
            </a:r>
            <a:r>
              <a:rPr lang="ar-EG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أميرة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31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ute cartoon kids frame Royalty Free Vector Image">
            <a:extLst>
              <a:ext uri="{FF2B5EF4-FFF2-40B4-BE49-F238E27FC236}">
                <a16:creationId xmlns:a16="http://schemas.microsoft.com/office/drawing/2014/main" id="{4A941E5C-7BAE-436B-BD54-F3272CC2E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3"/>
          <a:stretch/>
        </p:blipFill>
        <p:spPr bwMode="auto">
          <a:xfrm>
            <a:off x="119921" y="0"/>
            <a:ext cx="12072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05503" y="2970445"/>
            <a:ext cx="7300913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algn="ctr" defTabSz="914400" rtl="1" eaLnBrk="1" latinLnBrk="0" hangingPunct="1"/>
            <a:r>
              <a:rPr lang="ar-SA" sz="6000" b="1" dirty="0">
                <a:ln/>
                <a:solidFill>
                  <a:srgbClr val="339933"/>
                </a:solidFill>
              </a:rPr>
              <a:t>شكراً لكم </a:t>
            </a:r>
          </a:p>
          <a:p>
            <a:pPr marL="0" algn="ctr" defTabSz="914400" rtl="1" eaLnBrk="1" latinLnBrk="0" hangingPunct="1"/>
            <a:r>
              <a:rPr lang="ar-SA" sz="6000" b="1" dirty="0">
                <a:ln/>
                <a:solidFill>
                  <a:srgbClr val="339933"/>
                </a:solidFill>
              </a:rPr>
              <a:t>أراكم في الحصة القادمة </a:t>
            </a:r>
            <a:endParaRPr lang="en-US" sz="6000" b="1" dirty="0">
              <a:ln/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13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6FC749D-E0B1-47D8-877A-81D9AD3ECAE3}"/>
              </a:ext>
            </a:extLst>
          </p:cNvPr>
          <p:cNvGrpSpPr/>
          <p:nvPr/>
        </p:nvGrpSpPr>
        <p:grpSpPr>
          <a:xfrm>
            <a:off x="0" y="-163845"/>
            <a:ext cx="12191999" cy="7021845"/>
            <a:chOff x="0" y="-163845"/>
            <a:chExt cx="12191999" cy="7021845"/>
          </a:xfrm>
        </p:grpSpPr>
        <p:pic>
          <p:nvPicPr>
            <p:cNvPr id="7" name="Picture 6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11D7C89E-A729-4EBB-8B03-49FFB2785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11" name="Picture 8" descr="الفيروس وآلية عمله - دكتور كشكول">
              <a:extLst>
                <a:ext uri="{FF2B5EF4-FFF2-40B4-BE49-F238E27FC236}">
                  <a16:creationId xmlns:a16="http://schemas.microsoft.com/office/drawing/2014/main" id="{923F9735-3966-4183-BD0C-5847F973A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0032" y="-163845"/>
              <a:ext cx="2442811" cy="2189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الفيروس وآلية عمله - دكتور كشكول">
              <a:extLst>
                <a:ext uri="{FF2B5EF4-FFF2-40B4-BE49-F238E27FC236}">
                  <a16:creationId xmlns:a16="http://schemas.microsoft.com/office/drawing/2014/main" id="{C7639C0A-A69F-4EFD-A1B3-AD733BFD28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2322" y="4666454"/>
              <a:ext cx="2191546" cy="2191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الفيروس وآلية عمله - دكتور كشكول">
              <a:extLst>
                <a:ext uri="{FF2B5EF4-FFF2-40B4-BE49-F238E27FC236}">
                  <a16:creationId xmlns:a16="http://schemas.microsoft.com/office/drawing/2014/main" id="{87B12574-B11A-4087-8A2E-CBA817A49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22875" y="1752085"/>
              <a:ext cx="1787528" cy="1787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الفيروس وآلية عمله - دكتور كشكول">
              <a:extLst>
                <a:ext uri="{FF2B5EF4-FFF2-40B4-BE49-F238E27FC236}">
                  <a16:creationId xmlns:a16="http://schemas.microsoft.com/office/drawing/2014/main" id="{6F91778A-315D-4289-8D05-130B598F5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6852" y="2008442"/>
              <a:ext cx="1274813" cy="1274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â«ÙÙØµÙØ±â¬â">
            <a:extLst>
              <a:ext uri="{FF2B5EF4-FFF2-40B4-BE49-F238E27FC236}">
                <a16:creationId xmlns:a16="http://schemas.microsoft.com/office/drawing/2014/main" id="{862B5519-8B30-4B00-895F-52CAD01240B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2" r="7360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مستطيل 1">
            <a:extLst>
              <a:ext uri="{FF2B5EF4-FFF2-40B4-BE49-F238E27FC236}">
                <a16:creationId xmlns:a16="http://schemas.microsoft.com/office/drawing/2014/main" id="{31680F7B-6FE4-4CE6-80AC-F9FAB2C6FD74}"/>
              </a:ext>
            </a:extLst>
          </p:cNvPr>
          <p:cNvSpPr/>
          <p:nvPr/>
        </p:nvSpPr>
        <p:spPr>
          <a:xfrm>
            <a:off x="316901" y="5227660"/>
            <a:ext cx="11558197" cy="7448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أتمنى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أن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تكونوا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استمعتم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بالحصة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يا أحبابي و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إلى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اللقاء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في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دروس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قادمة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73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سلام وطني كرتون">
            <a:hlinkClick r:id="" action="ppaction://media"/>
            <a:extLst>
              <a:ext uri="{FF2B5EF4-FFF2-40B4-BE49-F238E27FC236}">
                <a16:creationId xmlns:a16="http://schemas.microsoft.com/office/drawing/2014/main" id="{E80C3739-3A54-4F0B-9F11-0EF38FBC2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8F5F1E-A832-489D-A9A5-618B9A3FF05B}"/>
              </a:ext>
            </a:extLst>
          </p:cNvPr>
          <p:cNvSpPr/>
          <p:nvPr/>
        </p:nvSpPr>
        <p:spPr>
          <a:xfrm>
            <a:off x="3620724" y="435419"/>
            <a:ext cx="5410593" cy="3280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1435" tIns="25718" rIns="51435" bIns="25718" rtlCol="0" anchor="b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نبدأ الآن بتسجيل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الحضور والغياب</a:t>
            </a: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يا أبطالي الرائعين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 descr="A close up of a flag&#10;&#10;Description automatically generated">
            <a:extLst>
              <a:ext uri="{FF2B5EF4-FFF2-40B4-BE49-F238E27FC236}">
                <a16:creationId xmlns:a16="http://schemas.microsoft.com/office/drawing/2014/main" id="{7649D1A2-E94A-4581-94D1-D428166E9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6" b="91765" l="10000" r="96400">
                        <a14:foregroundMark x1="13600" y1="8941" x2="13600" y2="8941"/>
                        <a14:foregroundMark x1="13467" y1="91765" x2="21867" y2="84706"/>
                        <a14:foregroundMark x1="22000" y1="84235" x2="24800" y2="77882"/>
                        <a14:foregroundMark x1="27733" y1="75059" x2="27733" y2="75059"/>
                        <a14:foregroundMark x1="22133" y1="67529" x2="22133" y2="67529"/>
                        <a14:foregroundMark x1="32800" y1="88941" x2="32800" y2="88941"/>
                        <a14:foregroundMark x1="36267" y1="83765" x2="36267" y2="83765"/>
                        <a14:foregroundMark x1="35733" y1="78353" x2="35733" y2="78353"/>
                        <a14:foregroundMark x1="35333" y1="81176" x2="35333" y2="81176"/>
                        <a14:foregroundMark x1="43467" y1="71294" x2="43467" y2="71294"/>
                        <a14:foregroundMark x1="43200" y1="81412" x2="43200" y2="81412"/>
                        <a14:foregroundMark x1="45333" y1="82118" x2="45333" y2="82118"/>
                        <a14:foregroundMark x1="46133" y1="89412" x2="46133" y2="89412"/>
                        <a14:foregroundMark x1="56533" y1="88941" x2="56533" y2="88941"/>
                        <a14:foregroundMark x1="58533" y1="85412" x2="58533" y2="85412"/>
                        <a14:foregroundMark x1="65600" y1="85882" x2="65600" y2="85882"/>
                        <a14:foregroundMark x1="70000" y1="80235" x2="70000" y2="80235"/>
                        <a14:foregroundMark x1="70400" y1="80235" x2="71333" y2="76941"/>
                        <a14:foregroundMark x1="66533" y1="84235" x2="66267" y2="81176"/>
                        <a14:foregroundMark x1="63600" y1="88471" x2="60533" y2="88471"/>
                        <a14:foregroundMark x1="77467" y1="87294" x2="77467" y2="87294"/>
                        <a14:foregroundMark x1="81333" y1="83529" x2="81333" y2="83529"/>
                        <a14:foregroundMark x1="81333" y1="83529" x2="81333" y2="83529"/>
                        <a14:foregroundMark x1="94400" y1="73882" x2="93733" y2="61882"/>
                        <a14:foregroundMark x1="93733" y1="61882" x2="92267" y2="55765"/>
                        <a14:foregroundMark x1="92133" y1="56706" x2="88267" y2="68471"/>
                        <a14:foregroundMark x1="87600" y1="75059" x2="85067" y2="82588"/>
                        <a14:foregroundMark x1="85067" y1="82588" x2="91200" y2="81412"/>
                        <a14:foregroundMark x1="96000" y1="78588" x2="96400" y2="78588"/>
                        <a14:foregroundMark x1="95067" y1="79294" x2="95067" y2="79294"/>
                        <a14:foregroundMark x1="93600" y1="59529" x2="93600" y2="59529"/>
                        <a14:foregroundMark x1="88933" y1="51059" x2="81867" y2="45412"/>
                        <a14:foregroundMark x1="81867" y1="45412" x2="88267" y2="51765"/>
                        <a14:foregroundMark x1="88267" y1="51765" x2="92133" y2="59529"/>
                        <a14:foregroundMark x1="88933" y1="39294" x2="82667" y2="33412"/>
                        <a14:foregroundMark x1="82667" y1="33412" x2="81200" y2="32706"/>
                        <a14:foregroundMark x1="81200" y1="36706" x2="72400" y2="42118"/>
                        <a14:foregroundMark x1="72400" y1="42118" x2="53333" y2="44941"/>
                        <a14:foregroundMark x1="53333" y1="44941" x2="39067" y2="45882"/>
                        <a14:foregroundMark x1="84267" y1="71765" x2="84267" y2="71765"/>
                        <a14:backgroundMark x1="30933" y1="84235" x2="30933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8" y="34653"/>
            <a:ext cx="2952392" cy="1692548"/>
          </a:xfrm>
          <a:prstGeom prst="rect">
            <a:avLst/>
          </a:prstGeom>
        </p:spPr>
      </p:pic>
      <p:pic>
        <p:nvPicPr>
          <p:cNvPr id="7" name="Picture 6" descr="نتيجة بحث الصور عن ملتزمون يا وطن">
            <a:hlinkClick r:id="rId4"/>
            <a:extLst>
              <a:ext uri="{FF2B5EF4-FFF2-40B4-BE49-F238E27FC236}">
                <a16:creationId xmlns:a16="http://schemas.microsoft.com/office/drawing/2014/main" id="{B0698F62-9B45-4A94-94E7-1BBE01FC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51619" r="57500"/>
          <a:stretch>
            <a:fillRect/>
          </a:stretch>
        </p:blipFill>
        <p:spPr bwMode="auto">
          <a:xfrm>
            <a:off x="3759892" y="3899341"/>
            <a:ext cx="5282645" cy="2740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E5F659-6FC8-4320-8EFB-2C8218051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" y="218020"/>
            <a:ext cx="3413525" cy="3715329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82E276C-6AB7-4A24-A18A-51465B4CD7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953" y="2075686"/>
            <a:ext cx="3150555" cy="4747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close up of a mans face&#10;&#10;Description automatically generated">
            <a:extLst>
              <a:ext uri="{FF2B5EF4-FFF2-40B4-BE49-F238E27FC236}">
                <a16:creationId xmlns:a16="http://schemas.microsoft.com/office/drawing/2014/main" id="{F88C7D2C-4461-4CF5-A6E4-7CAE9627B7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" y="4362724"/>
            <a:ext cx="3517671" cy="24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2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se2.mm.bing.net/th?id=OIP.p7s69X58wEHnw4NMHEfIuQHaGI&amp;pid=Api&amp;P=0&amp;w=230&amp;h=1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12" y="1911096"/>
            <a:ext cx="5162677" cy="494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685800" y="955548"/>
            <a:ext cx="4215384" cy="2066544"/>
          </a:xfrm>
          <a:prstGeom prst="clou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400" b="1" dirty="0">
                <a:solidFill>
                  <a:srgbClr val="FFFF00"/>
                </a:solidFill>
              </a:rPr>
              <a:t>الأخلاق تكفيك لتكون جميلاً</a:t>
            </a:r>
            <a:endParaRPr lang="en-GB" sz="4400" b="1" dirty="0">
              <a:solidFill>
                <a:srgbClr val="FFFF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208776" y="64008"/>
            <a:ext cx="3154680" cy="1481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dirty="0">
                <a:solidFill>
                  <a:srgbClr val="FF0000"/>
                </a:solidFill>
              </a:rPr>
              <a:t>حكمة اليوم 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5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tse1.mm.bing.net/th?id=OIP.Uc_5Pn2RANNt8iTwNqb-zgHaFA&amp;pid=Api&amp;P=0&amp;w=277&amp;h=1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3" y="73152"/>
            <a:ext cx="11164824" cy="718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0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5">
            <a:extLst>
              <a:ext uri="{FF2B5EF4-FFF2-40B4-BE49-F238E27FC236}">
                <a16:creationId xmlns:a16="http://schemas.microsoft.com/office/drawing/2014/main" id="{DED5CACC-3589-4B56-8274-6AC0C5121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50000"/>
            <a:ext cx="11366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ea typeface="Noto Sans"/>
                <a:cs typeface="Noto Sans"/>
              </a:rPr>
              <a:t>www.yourwebsite.com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9D4589-8603-4B2E-AA3E-E9DA7C156DFB}"/>
              </a:ext>
            </a:extLst>
          </p:cNvPr>
          <p:cNvGrpSpPr>
            <a:grpSpLocks/>
          </p:cNvGrpSpPr>
          <p:nvPr/>
        </p:nvGrpSpPr>
        <p:grpSpPr bwMode="auto">
          <a:xfrm>
            <a:off x="8327067" y="2356492"/>
            <a:ext cx="3572008" cy="4344343"/>
            <a:chOff x="4593038" y="1482855"/>
            <a:chExt cx="2693233" cy="3453783"/>
          </a:xfrm>
        </p:grpSpPr>
        <p:pic>
          <p:nvPicPr>
            <p:cNvPr id="13325" name="Picture 2" descr="Light Bulb Clipart | i2Clipart - Royalty Free Public Domain Clipart">
              <a:hlinkClick r:id="rId2"/>
              <a:extLst>
                <a:ext uri="{FF2B5EF4-FFF2-40B4-BE49-F238E27FC236}">
                  <a16:creationId xmlns:a16="http://schemas.microsoft.com/office/drawing/2014/main" id="{D3877850-21A7-470B-B397-020DF0138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038" y="1482855"/>
              <a:ext cx="2693233" cy="3453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6" name="TextBox 5">
              <a:extLst>
                <a:ext uri="{FF2B5EF4-FFF2-40B4-BE49-F238E27FC236}">
                  <a16:creationId xmlns:a16="http://schemas.microsoft.com/office/drawing/2014/main" id="{6A6D0FFD-21F3-42F9-BCED-0F1A97E75E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594" y="1843632"/>
              <a:ext cx="2454840" cy="1101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يستنتج  معاني المفاهيم التالية (الاختلاف – متفرد –</a:t>
              </a:r>
              <a:r>
                <a:rPr lang="ar-SA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الاحترام – ميزة )</a:t>
              </a:r>
              <a:endParaRPr kumimoji="0" lang="ar-AE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63BD15-E88A-4678-85AD-F0E24AC27DFE}"/>
              </a:ext>
            </a:extLst>
          </p:cNvPr>
          <p:cNvGrpSpPr>
            <a:grpSpLocks/>
          </p:cNvGrpSpPr>
          <p:nvPr/>
        </p:nvGrpSpPr>
        <p:grpSpPr bwMode="auto">
          <a:xfrm>
            <a:off x="4215384" y="2469828"/>
            <a:ext cx="3839577" cy="4536088"/>
            <a:chOff x="2460210" y="3188787"/>
            <a:chExt cx="3050632" cy="3606222"/>
          </a:xfrm>
        </p:grpSpPr>
        <p:pic>
          <p:nvPicPr>
            <p:cNvPr id="13323" name="Picture 2" descr="Light Bulb Clipart | i2Clipart - Royalty Free Public Domain Clipart">
              <a:hlinkClick r:id="rId2"/>
              <a:extLst>
                <a:ext uri="{FF2B5EF4-FFF2-40B4-BE49-F238E27FC236}">
                  <a16:creationId xmlns:a16="http://schemas.microsoft.com/office/drawing/2014/main" id="{4BEA24F2-029B-453B-BEAC-6F187FA9E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210" y="3188787"/>
              <a:ext cx="3050632" cy="3606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4" name="TextBox 19">
              <a:extLst>
                <a:ext uri="{FF2B5EF4-FFF2-40B4-BE49-F238E27FC236}">
                  <a16:creationId xmlns:a16="http://schemas.microsoft.com/office/drawing/2014/main" id="{1D317D16-D857-4AA2-BB95-FFC1C70AD4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7360" y="3744007"/>
              <a:ext cx="2156331" cy="856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3200" b="1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2-يميز بين قيم  حسنة وغير حسنة</a:t>
              </a:r>
              <a:endParaRPr kumimoji="0" lang="ar-AE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5B9A64-4F7F-4444-9E16-33A369D3B07C}"/>
              </a:ext>
            </a:extLst>
          </p:cNvPr>
          <p:cNvGrpSpPr>
            <a:grpSpLocks/>
          </p:cNvGrpSpPr>
          <p:nvPr/>
        </p:nvGrpSpPr>
        <p:grpSpPr bwMode="auto">
          <a:xfrm>
            <a:off x="106654" y="2799279"/>
            <a:ext cx="3972677" cy="4214366"/>
            <a:chOff x="239318" y="2393312"/>
            <a:chExt cx="2693233" cy="3453783"/>
          </a:xfrm>
        </p:grpSpPr>
        <p:pic>
          <p:nvPicPr>
            <p:cNvPr id="13321" name="Picture 2" descr="Light Bulb Clipart | i2Clipart - Royalty Free Public Domain Clipart">
              <a:hlinkClick r:id="rId2"/>
              <a:extLst>
                <a:ext uri="{FF2B5EF4-FFF2-40B4-BE49-F238E27FC236}">
                  <a16:creationId xmlns:a16="http://schemas.microsoft.com/office/drawing/2014/main" id="{50730FA6-8A98-4589-BDE5-8FE3E0BF11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18" y="2393312"/>
              <a:ext cx="2693233" cy="3453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TextBox 20">
              <a:extLst>
                <a:ext uri="{FF2B5EF4-FFF2-40B4-BE49-F238E27FC236}">
                  <a16:creationId xmlns:a16="http://schemas.microsoft.com/office/drawing/2014/main" id="{155261FC-A9B4-45BA-BEB0-4C6D41A58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8897" y="3073886"/>
              <a:ext cx="125236" cy="47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58DDE64-C3EE-477E-8871-C9AB2DA91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646" y="-81980"/>
            <a:ext cx="5619674" cy="2455936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756043-2F64-4046-93E9-85BC928264FD}"/>
              </a:ext>
            </a:extLst>
          </p:cNvPr>
          <p:cNvSpPr/>
          <p:nvPr/>
        </p:nvSpPr>
        <p:spPr>
          <a:xfrm rot="21425100">
            <a:off x="4452778" y="332203"/>
            <a:ext cx="372541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سنتعلم اليوم يا أبطال عن: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D55D7A-3F01-4F55-B16C-4C7BFAF4F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86" y="73665"/>
            <a:ext cx="3389749" cy="2569969"/>
          </a:xfrm>
          <a:prstGeom prst="rect">
            <a:avLst/>
          </a:prstGeom>
        </p:spPr>
      </p:pic>
      <p:pic>
        <p:nvPicPr>
          <p:cNvPr id="2" name="Picture 1" descr="A close up of a truck&#10;&#10;Description automatically generated">
            <a:extLst>
              <a:ext uri="{FF2B5EF4-FFF2-40B4-BE49-F238E27FC236}">
                <a16:creationId xmlns:a16="http://schemas.microsoft.com/office/drawing/2014/main" id="{F4A3C083-B382-4CCF-9BB5-EB6619DECC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4579" y="139700"/>
            <a:ext cx="3333628" cy="223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475186" y="3395609"/>
            <a:ext cx="37401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ar-AE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يقدر اهمية احترام الاختلاف بين الاخرين</a:t>
            </a:r>
            <a:endParaRPr lang="en-GB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9 copy – عالم الأشكال والألوان">
            <a:extLst>
              <a:ext uri="{FF2B5EF4-FFF2-40B4-BE49-F238E27FC236}">
                <a16:creationId xmlns:a16="http://schemas.microsoft.com/office/drawing/2014/main" id="{252C1D59-D7DA-45B8-BB8E-870909857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 r="53321" b="2717"/>
          <a:stretch/>
        </p:blipFill>
        <p:spPr bwMode="auto">
          <a:xfrm flipH="1">
            <a:off x="8854530" y="1242144"/>
            <a:ext cx="3074492" cy="427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BD8AA-0E53-4EDA-9C56-0BB4C0420E43}"/>
              </a:ext>
            </a:extLst>
          </p:cNvPr>
          <p:cNvSpPr/>
          <p:nvPr/>
        </p:nvSpPr>
        <p:spPr>
          <a:xfrm>
            <a:off x="4390502" y="765541"/>
            <a:ext cx="4169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هدف الدرس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16D03D-F299-4972-BA1A-77C6BA1E15BD}"/>
              </a:ext>
            </a:extLst>
          </p:cNvPr>
          <p:cNvSpPr txBox="1"/>
          <p:nvPr/>
        </p:nvSpPr>
        <p:spPr>
          <a:xfrm>
            <a:off x="2114266" y="2100469"/>
            <a:ext cx="716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3200" b="1" dirty="0"/>
              <a:t>إدراك أننا جميعا مختلفون وتفهم اسباب ضرورة قبول هذا الاختلاف واحترامه.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3200" b="1" dirty="0"/>
              <a:t>الإشادة بالصفات المميزة لدى الاخرين .</a:t>
            </a:r>
          </a:p>
        </p:txBody>
      </p:sp>
      <p:pic>
        <p:nvPicPr>
          <p:cNvPr id="1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08" y="4692439"/>
            <a:ext cx="7746500" cy="173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926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 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ألوان متوسطة">
  <a:themeElements>
    <a:clrScheme name="ألوان متوسطة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ألوان متوسطة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ألوان متوسطة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ألوان متوسطة">
  <a:themeElements>
    <a:clrScheme name="ألوان متوسطة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ألوان متوسطة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ألوان متوسطة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defRPr sz="6600" b="1" dirty="0" smtClean="0">
            <a:solidFill>
              <a:srgbClr val="0000CC"/>
            </a:solidFill>
            <a:latin typeface="Sakkal Majalla" pitchFamily="2" charset="-78"/>
            <a:cs typeface="Sakkal Majalla" pitchFamily="2" charset="-78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ألوان متوسطة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ألوان متوسطة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225</Words>
  <Application>Microsoft Office PowerPoint</Application>
  <PresentationFormat>شاشة عريضة</PresentationFormat>
  <Paragraphs>48</Paragraphs>
  <Slides>30</Slides>
  <Notes>2</Notes>
  <HiddenSlides>0</HiddenSlides>
  <MMClips>1</MMClips>
  <ScaleCrop>false</ScaleCrop>
  <HeadingPairs>
    <vt:vector size="4" baseType="variant">
      <vt:variant>
        <vt:lpstr>نسق</vt:lpstr>
      </vt:variant>
      <vt:variant>
        <vt:i4>6</vt:i4>
      </vt:variant>
      <vt:variant>
        <vt:lpstr>عناوين الشرائح</vt:lpstr>
      </vt:variant>
      <vt:variant>
        <vt:i4>30</vt:i4>
      </vt:variant>
    </vt:vector>
  </HeadingPairs>
  <TitlesOfParts>
    <vt:vector size="36" baseType="lpstr">
      <vt:lpstr>Office Theme</vt:lpstr>
      <vt:lpstr>1_ألوان متوسطة</vt:lpstr>
      <vt:lpstr>3_Office Theme</vt:lpstr>
      <vt:lpstr>2_ألوان متوسطة</vt:lpstr>
      <vt:lpstr>1_Office Theme</vt:lpstr>
      <vt:lpstr>Parallax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شكر أحبائي الصغار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نيره بن معدن</dc:creator>
  <cp:lastModifiedBy>marwa mohsen</cp:lastModifiedBy>
  <cp:revision>119</cp:revision>
  <dcterms:created xsi:type="dcterms:W3CDTF">2020-08-30T04:59:29Z</dcterms:created>
  <dcterms:modified xsi:type="dcterms:W3CDTF">2022-01-02T08:27:36Z</dcterms:modified>
</cp:coreProperties>
</file>